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6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7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  <p:sldMasterId id="2147483685" r:id="rId3"/>
  </p:sldMasterIdLst>
  <p:notesMasterIdLst>
    <p:notesMasterId r:id="rId28"/>
  </p:notesMasterIdLst>
  <p:sldIdLst>
    <p:sldId id="4361" r:id="rId4"/>
    <p:sldId id="4364" r:id="rId5"/>
    <p:sldId id="4363" r:id="rId6"/>
    <p:sldId id="4371" r:id="rId7"/>
    <p:sldId id="4483" r:id="rId8"/>
    <p:sldId id="4485" r:id="rId9"/>
    <p:sldId id="4486" r:id="rId10"/>
    <p:sldId id="4480" r:id="rId11"/>
    <p:sldId id="288" r:id="rId12"/>
    <p:sldId id="4324" r:id="rId13"/>
    <p:sldId id="4358" r:id="rId14"/>
    <p:sldId id="4360" r:id="rId15"/>
    <p:sldId id="3915" r:id="rId16"/>
    <p:sldId id="4296" r:id="rId17"/>
    <p:sldId id="4297" r:id="rId18"/>
    <p:sldId id="4322" r:id="rId19"/>
    <p:sldId id="4323" r:id="rId20"/>
    <p:sldId id="4284" r:id="rId21"/>
    <p:sldId id="4330" r:id="rId22"/>
    <p:sldId id="4357" r:id="rId23"/>
    <p:sldId id="4359" r:id="rId24"/>
    <p:sldId id="3916" r:id="rId25"/>
    <p:sldId id="4327" r:id="rId26"/>
    <p:sldId id="4352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" id="{7F069854-475B-A942-B017-0301ABAD2DF3}">
          <p14:sldIdLst>
            <p14:sldId id="4361"/>
            <p14:sldId id="4364"/>
            <p14:sldId id="4363"/>
            <p14:sldId id="4371"/>
            <p14:sldId id="4483"/>
            <p14:sldId id="4485"/>
            <p14:sldId id="4486"/>
            <p14:sldId id="4480"/>
          </p14:sldIdLst>
        </p14:section>
        <p14:section name="ICEB SEP 25" id="{4ECC90E7-A6D9-457E-AC84-20D3DAF8CE4B}">
          <p14:sldIdLst>
            <p14:sldId id="288"/>
            <p14:sldId id="4324"/>
            <p14:sldId id="4358"/>
            <p14:sldId id="4360"/>
          </p14:sldIdLst>
        </p14:section>
        <p14:section name="ICEB MAY 25" id="{8D38154C-23D3-4C5D-8993-905FA5F3F29A}">
          <p14:sldIdLst>
            <p14:sldId id="3915"/>
            <p14:sldId id="4296"/>
            <p14:sldId id="4297"/>
            <p14:sldId id="4322"/>
            <p14:sldId id="4323"/>
            <p14:sldId id="4284"/>
            <p14:sldId id="4330"/>
            <p14:sldId id="4357"/>
            <p14:sldId id="4359"/>
            <p14:sldId id="3916"/>
            <p14:sldId id="4327"/>
            <p14:sldId id="4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7EA"/>
    <a:srgbClr val="CCCCCC"/>
    <a:srgbClr val="666666"/>
    <a:srgbClr val="FECC99"/>
    <a:srgbClr val="FEE6CC"/>
    <a:srgbClr val="CCDFDB"/>
    <a:srgbClr val="E5F0EC"/>
    <a:srgbClr val="D7E59A"/>
    <a:srgbClr val="EBF1CB"/>
    <a:srgbClr val="CDD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0705" autoAdjust="0"/>
  </p:normalViewPr>
  <p:slideViewPr>
    <p:cSldViewPr snapToGrid="0" snapToObjects="1">
      <p:cViewPr varScale="1">
        <p:scale>
          <a:sx n="99" d="100"/>
          <a:sy n="99" d="100"/>
        </p:scale>
        <p:origin x="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ICEB\BEER\Beer%20Schedule%20adheren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ICEB\BEER\Beer%20Schedule%20adherenc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ICEB\BEER\Beer%20Schedule%20adheren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ICEB\BEER\2026-04%20Beer%20Schedule%20adheren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ICEB\BEER\2026-04%20Beer%20Schedule%20adheren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ICEB\BEER\2026-04%20Beer%20Schedule%20adheren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ICEB\BEER\2026-04%20Beer%20Schedule%20adherenc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2024%20T2T3%20REPLANNING\Activity%20count%20before%20and%20afte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hare\Science%20Directorate\_Public%20Read%20Write\Science\NSS%20Project%20working%20documents\NSS%20PM%20working%20folder\ICEB\BEER\Beer%20Schedule%20adherenc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Started</a:t>
            </a:r>
            <a:r>
              <a:rPr lang="sv-SE" baseline="0"/>
              <a:t> activities</a:t>
            </a:r>
            <a:r>
              <a:rPr lang="sv-SE"/>
              <a:t>: Planned vs Achieved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Planned start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mmm\-yy</c:formatCode>
                <c:ptCount val="10"/>
                <c:pt idx="0">
                  <c:v>45474</c:v>
                </c:pt>
                <c:pt idx="1">
                  <c:v>45505</c:v>
                </c:pt>
                <c:pt idx="2">
                  <c:v>45536</c:v>
                </c:pt>
                <c:pt idx="3">
                  <c:v>45566</c:v>
                </c:pt>
                <c:pt idx="4">
                  <c:v>45597</c:v>
                </c:pt>
                <c:pt idx="5">
                  <c:v>45627</c:v>
                </c:pt>
                <c:pt idx="6">
                  <c:v>45658</c:v>
                </c:pt>
                <c:pt idx="7">
                  <c:v>45689</c:v>
                </c:pt>
                <c:pt idx="8">
                  <c:v>45717</c:v>
                </c:pt>
                <c:pt idx="9">
                  <c:v>45748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5</c:v>
                </c:pt>
                <c:pt idx="1">
                  <c:v>4</c:v>
                </c:pt>
                <c:pt idx="2">
                  <c:v>7</c:v>
                </c:pt>
                <c:pt idx="3">
                  <c:v>4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  <c:pt idx="8">
                  <c:v>12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E-4F19-B064-250E001B7408}"/>
            </c:ext>
          </c:extLst>
        </c:ser>
        <c:ser>
          <c:idx val="1"/>
          <c:order val="1"/>
          <c:tx>
            <c:strRef>
              <c:f>Sheet1!$C$1:$C$2</c:f>
              <c:strCache>
                <c:ptCount val="2"/>
                <c:pt idx="0">
                  <c:v>Achieved start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mmm\-yy</c:formatCode>
                <c:ptCount val="10"/>
                <c:pt idx="0">
                  <c:v>45474</c:v>
                </c:pt>
                <c:pt idx="1">
                  <c:v>45505</c:v>
                </c:pt>
                <c:pt idx="2">
                  <c:v>45536</c:v>
                </c:pt>
                <c:pt idx="3">
                  <c:v>45566</c:v>
                </c:pt>
                <c:pt idx="4">
                  <c:v>45597</c:v>
                </c:pt>
                <c:pt idx="5">
                  <c:v>45627</c:v>
                </c:pt>
                <c:pt idx="6">
                  <c:v>45658</c:v>
                </c:pt>
                <c:pt idx="7">
                  <c:v>45689</c:v>
                </c:pt>
                <c:pt idx="8">
                  <c:v>45717</c:v>
                </c:pt>
                <c:pt idx="9">
                  <c:v>45748</c:v>
                </c:pt>
              </c:numCache>
            </c:num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5</c:v>
                </c:pt>
                <c:pt idx="8">
                  <c:v>11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4E-4F19-B064-250E001B7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562640"/>
        <c:axId val="961697456"/>
      </c:barChart>
      <c:lineChart>
        <c:grouping val="standard"/>
        <c:varyColors val="0"/>
        <c:ser>
          <c:idx val="2"/>
          <c:order val="2"/>
          <c:tx>
            <c:strRef>
              <c:f>Sheet1!$F$1</c:f>
              <c:strCache>
                <c:ptCount val="1"/>
                <c:pt idx="0">
                  <c:v>% starts achieved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Sheet1!$F$3:$F$12</c:f>
              <c:numCache>
                <c:formatCode>0%</c:formatCode>
                <c:ptCount val="10"/>
                <c:pt idx="0">
                  <c:v>0.6</c:v>
                </c:pt>
                <c:pt idx="1">
                  <c:v>0.5</c:v>
                </c:pt>
                <c:pt idx="2">
                  <c:v>0.7142857142857143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0.5</c:v>
                </c:pt>
                <c:pt idx="7">
                  <c:v>0.83333333333333337</c:v>
                </c:pt>
                <c:pt idx="8">
                  <c:v>0.91666666666666663</c:v>
                </c:pt>
                <c:pt idx="9">
                  <c:v>0.83333333333333337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4E-4F19-B064-250E001B7408}"/>
            </c:ext>
          </c:extLst>
        </c:ser>
        <c:ser>
          <c:idx val="3"/>
          <c:order val="3"/>
          <c:tx>
            <c:strRef>
              <c:f>Sheet1!$I$1</c:f>
              <c:strCache>
                <c:ptCount val="1"/>
                <c:pt idx="0">
                  <c:v>% starts achieved NSS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Sheet1!$I$3:$I$12</c:f>
              <c:numCache>
                <c:formatCode>0%</c:formatCode>
                <c:ptCount val="10"/>
                <c:pt idx="0">
                  <c:v>0.88</c:v>
                </c:pt>
                <c:pt idx="1">
                  <c:v>0.6</c:v>
                </c:pt>
                <c:pt idx="2">
                  <c:v>0.68</c:v>
                </c:pt>
                <c:pt idx="3">
                  <c:v>0.56198347107438018</c:v>
                </c:pt>
                <c:pt idx="4">
                  <c:v>0.7651006711409396</c:v>
                </c:pt>
                <c:pt idx="5">
                  <c:v>0.81927710843373491</c:v>
                </c:pt>
                <c:pt idx="6">
                  <c:v>0.65476190476190477</c:v>
                </c:pt>
                <c:pt idx="7">
                  <c:v>0.59493670886075944</c:v>
                </c:pt>
                <c:pt idx="8">
                  <c:v>0.5748792270531401</c:v>
                </c:pt>
                <c:pt idx="9">
                  <c:v>0.74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4E-4F19-B064-250E001B7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556240"/>
        <c:axId val="459637040"/>
      </c:lineChart>
      <c:dateAx>
        <c:axId val="953562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697456"/>
        <c:crosses val="autoZero"/>
        <c:auto val="1"/>
        <c:lblOffset val="100"/>
        <c:baseTimeUnit val="months"/>
      </c:dateAx>
      <c:valAx>
        <c:axId val="9616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activites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62640"/>
        <c:crosses val="autoZero"/>
        <c:crossBetween val="between"/>
      </c:valAx>
      <c:valAx>
        <c:axId val="4596370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% achieved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56240"/>
        <c:crosses val="max"/>
        <c:crossBetween val="between"/>
      </c:valAx>
      <c:catAx>
        <c:axId val="953556240"/>
        <c:scaling>
          <c:orientation val="minMax"/>
        </c:scaling>
        <c:delete val="1"/>
        <c:axPos val="b"/>
        <c:majorTickMark val="out"/>
        <c:minorTickMark val="none"/>
        <c:tickLblPos val="nextTo"/>
        <c:crossAx val="459637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Finished</a:t>
            </a:r>
            <a:r>
              <a:rPr lang="sv-SE" baseline="0"/>
              <a:t> activites</a:t>
            </a:r>
            <a:r>
              <a:rPr lang="sv-SE" sz="1400" b="0" i="0" u="none" strike="noStrike" baseline="0">
                <a:effectLst/>
              </a:rPr>
              <a:t>: Planned vs Achieved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Sheet1!$D$1:$D$2</c:f>
              <c:strCache>
                <c:ptCount val="2"/>
                <c:pt idx="0">
                  <c:v>Planned finish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mmm\-yy</c:formatCode>
                <c:ptCount val="10"/>
                <c:pt idx="0">
                  <c:v>45474</c:v>
                </c:pt>
                <c:pt idx="1">
                  <c:v>45505</c:v>
                </c:pt>
                <c:pt idx="2">
                  <c:v>45536</c:v>
                </c:pt>
                <c:pt idx="3">
                  <c:v>45566</c:v>
                </c:pt>
                <c:pt idx="4">
                  <c:v>45597</c:v>
                </c:pt>
                <c:pt idx="5">
                  <c:v>45627</c:v>
                </c:pt>
                <c:pt idx="6">
                  <c:v>45658</c:v>
                </c:pt>
                <c:pt idx="7">
                  <c:v>45689</c:v>
                </c:pt>
                <c:pt idx="8">
                  <c:v>45717</c:v>
                </c:pt>
                <c:pt idx="9">
                  <c:v>45748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2</c:v>
                </c:pt>
                <c:pt idx="1">
                  <c:v>6</c:v>
                </c:pt>
                <c:pt idx="2">
                  <c:v>2</c:v>
                </c:pt>
                <c:pt idx="3">
                  <c:v>5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  <c:pt idx="8">
                  <c:v>13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5-4B5B-8B59-9AC6D19BA2A8}"/>
            </c:ext>
          </c:extLst>
        </c:ser>
        <c:ser>
          <c:idx val="1"/>
          <c:order val="1"/>
          <c:tx>
            <c:strRef>
              <c:f>Sheet1!$E$1:$E$2</c:f>
              <c:strCache>
                <c:ptCount val="2"/>
                <c:pt idx="0">
                  <c:v>Achieved finish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mmm\-yy</c:formatCode>
                <c:ptCount val="10"/>
                <c:pt idx="0">
                  <c:v>45474</c:v>
                </c:pt>
                <c:pt idx="1">
                  <c:v>45505</c:v>
                </c:pt>
                <c:pt idx="2">
                  <c:v>45536</c:v>
                </c:pt>
                <c:pt idx="3">
                  <c:v>45566</c:v>
                </c:pt>
                <c:pt idx="4">
                  <c:v>45597</c:v>
                </c:pt>
                <c:pt idx="5">
                  <c:v>45627</c:v>
                </c:pt>
                <c:pt idx="6">
                  <c:v>45658</c:v>
                </c:pt>
                <c:pt idx="7">
                  <c:v>45689</c:v>
                </c:pt>
                <c:pt idx="8">
                  <c:v>45717</c:v>
                </c:pt>
                <c:pt idx="9">
                  <c:v>45748</c:v>
                </c:pt>
              </c:numCache>
            </c:numRef>
          </c:cat>
          <c:val>
            <c:numRef>
              <c:f>Sheet1!$E$3:$E$12</c:f>
              <c:numCache>
                <c:formatCode>General</c:formatCode>
                <c:ptCount val="10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5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4</c:v>
                </c:pt>
                <c:pt idx="8">
                  <c:v>10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5-4B5B-8B59-9AC6D19BA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562640"/>
        <c:axId val="961697456"/>
      </c:barChart>
      <c:lineChart>
        <c:grouping val="standard"/>
        <c:varyColors val="0"/>
        <c:ser>
          <c:idx val="2"/>
          <c:order val="2"/>
          <c:tx>
            <c:strRef>
              <c:f>Sheet1!$G$1</c:f>
              <c:strCache>
                <c:ptCount val="1"/>
                <c:pt idx="0">
                  <c:v>% finish achieved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Sheet1!$G$3:$G$12</c:f>
              <c:numCache>
                <c:formatCode>0%</c:formatCode>
                <c:ptCount val="10"/>
                <c:pt idx="0">
                  <c:v>0.5</c:v>
                </c:pt>
                <c:pt idx="1">
                  <c:v>0.83333333333333337</c:v>
                </c:pt>
                <c:pt idx="2">
                  <c:v>0.5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0.8</c:v>
                </c:pt>
                <c:pt idx="8">
                  <c:v>0.76923076923076927</c:v>
                </c:pt>
                <c:pt idx="9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B5-4B5B-8B59-9AC6D19BA2A8}"/>
            </c:ext>
          </c:extLst>
        </c:ser>
        <c:ser>
          <c:idx val="3"/>
          <c:order val="3"/>
          <c:tx>
            <c:strRef>
              <c:f>Sheet1!$J$1</c:f>
              <c:strCache>
                <c:ptCount val="1"/>
                <c:pt idx="0">
                  <c:v>% finish achieved NSS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Sheet1!$J$3:$J$12</c:f>
              <c:numCache>
                <c:formatCode>0%</c:formatCode>
                <c:ptCount val="10"/>
                <c:pt idx="0">
                  <c:v>0.74</c:v>
                </c:pt>
                <c:pt idx="1">
                  <c:v>0.55000000000000004</c:v>
                </c:pt>
                <c:pt idx="2">
                  <c:v>0.56000000000000005</c:v>
                </c:pt>
                <c:pt idx="3">
                  <c:v>0.52380952380952384</c:v>
                </c:pt>
                <c:pt idx="4">
                  <c:v>0.65822784810126578</c:v>
                </c:pt>
                <c:pt idx="5">
                  <c:v>0.80373831775700932</c:v>
                </c:pt>
                <c:pt idx="6">
                  <c:v>0.57396449704142016</c:v>
                </c:pt>
                <c:pt idx="7">
                  <c:v>0.63276836158192096</c:v>
                </c:pt>
                <c:pt idx="8">
                  <c:v>0.6294642857142857</c:v>
                </c:pt>
                <c:pt idx="9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B5-4B5B-8B59-9AC6D19BA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556240"/>
        <c:axId val="459637040"/>
      </c:lineChart>
      <c:dateAx>
        <c:axId val="953562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697456"/>
        <c:crosses val="autoZero"/>
        <c:auto val="1"/>
        <c:lblOffset val="100"/>
        <c:baseTimeUnit val="months"/>
      </c:dateAx>
      <c:valAx>
        <c:axId val="9616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activites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62640"/>
        <c:crosses val="autoZero"/>
        <c:crossBetween val="between"/>
      </c:valAx>
      <c:valAx>
        <c:axId val="4596370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% achieved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56240"/>
        <c:crosses val="max"/>
        <c:crossBetween val="between"/>
      </c:valAx>
      <c:catAx>
        <c:axId val="953556240"/>
        <c:scaling>
          <c:orientation val="minMax"/>
        </c:scaling>
        <c:delete val="1"/>
        <c:axPos val="b"/>
        <c:majorTickMark val="out"/>
        <c:minorTickMark val="none"/>
        <c:tickLblPos val="nextTo"/>
        <c:crossAx val="459637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Finished</a:t>
            </a:r>
            <a:r>
              <a:rPr lang="sv-SE" baseline="0"/>
              <a:t> activites</a:t>
            </a:r>
            <a:r>
              <a:rPr lang="sv-SE" sz="1400" b="0" i="0" u="none" strike="noStrike" baseline="0">
                <a:effectLst/>
              </a:rPr>
              <a:t>: Planned vs Achieved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Sheet1!$D$1:$D$2</c:f>
              <c:strCache>
                <c:ptCount val="2"/>
                <c:pt idx="0">
                  <c:v>Planned finish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mmm\-yy</c:formatCode>
                <c:ptCount val="10"/>
                <c:pt idx="0">
                  <c:v>45474</c:v>
                </c:pt>
                <c:pt idx="1">
                  <c:v>45505</c:v>
                </c:pt>
                <c:pt idx="2">
                  <c:v>45536</c:v>
                </c:pt>
                <c:pt idx="3">
                  <c:v>45566</c:v>
                </c:pt>
                <c:pt idx="4">
                  <c:v>45597</c:v>
                </c:pt>
                <c:pt idx="5">
                  <c:v>45627</c:v>
                </c:pt>
                <c:pt idx="6">
                  <c:v>45658</c:v>
                </c:pt>
                <c:pt idx="7">
                  <c:v>45689</c:v>
                </c:pt>
                <c:pt idx="8">
                  <c:v>45717</c:v>
                </c:pt>
                <c:pt idx="9">
                  <c:v>45748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2</c:v>
                </c:pt>
                <c:pt idx="1">
                  <c:v>6</c:v>
                </c:pt>
                <c:pt idx="2">
                  <c:v>2</c:v>
                </c:pt>
                <c:pt idx="3">
                  <c:v>5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  <c:pt idx="8">
                  <c:v>13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5-4B5B-8B59-9AC6D19BA2A8}"/>
            </c:ext>
          </c:extLst>
        </c:ser>
        <c:ser>
          <c:idx val="1"/>
          <c:order val="1"/>
          <c:tx>
            <c:strRef>
              <c:f>Sheet1!$E$1:$E$2</c:f>
              <c:strCache>
                <c:ptCount val="2"/>
                <c:pt idx="0">
                  <c:v>Achieved finish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mmm\-yy</c:formatCode>
                <c:ptCount val="10"/>
                <c:pt idx="0">
                  <c:v>45474</c:v>
                </c:pt>
                <c:pt idx="1">
                  <c:v>45505</c:v>
                </c:pt>
                <c:pt idx="2">
                  <c:v>45536</c:v>
                </c:pt>
                <c:pt idx="3">
                  <c:v>45566</c:v>
                </c:pt>
                <c:pt idx="4">
                  <c:v>45597</c:v>
                </c:pt>
                <c:pt idx="5">
                  <c:v>45627</c:v>
                </c:pt>
                <c:pt idx="6">
                  <c:v>45658</c:v>
                </c:pt>
                <c:pt idx="7">
                  <c:v>45689</c:v>
                </c:pt>
                <c:pt idx="8">
                  <c:v>45717</c:v>
                </c:pt>
                <c:pt idx="9">
                  <c:v>45748</c:v>
                </c:pt>
              </c:numCache>
            </c:numRef>
          </c:cat>
          <c:val>
            <c:numRef>
              <c:f>Sheet1!$E$3:$E$12</c:f>
              <c:numCache>
                <c:formatCode>General</c:formatCode>
                <c:ptCount val="10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5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4</c:v>
                </c:pt>
                <c:pt idx="8">
                  <c:v>10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5-4B5B-8B59-9AC6D19BA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562640"/>
        <c:axId val="961697456"/>
      </c:barChart>
      <c:lineChart>
        <c:grouping val="standard"/>
        <c:varyColors val="0"/>
        <c:ser>
          <c:idx val="2"/>
          <c:order val="2"/>
          <c:tx>
            <c:strRef>
              <c:f>Sheet1!$G$1</c:f>
              <c:strCache>
                <c:ptCount val="1"/>
                <c:pt idx="0">
                  <c:v>% finish achieved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Sheet1!$G$3:$G$12</c:f>
              <c:numCache>
                <c:formatCode>0%</c:formatCode>
                <c:ptCount val="10"/>
                <c:pt idx="0">
                  <c:v>0.5</c:v>
                </c:pt>
                <c:pt idx="1">
                  <c:v>0.83333333333333337</c:v>
                </c:pt>
                <c:pt idx="2">
                  <c:v>0.5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0.8</c:v>
                </c:pt>
                <c:pt idx="8">
                  <c:v>0.76923076923076927</c:v>
                </c:pt>
                <c:pt idx="9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B5-4B5B-8B59-9AC6D19BA2A8}"/>
            </c:ext>
          </c:extLst>
        </c:ser>
        <c:ser>
          <c:idx val="3"/>
          <c:order val="3"/>
          <c:tx>
            <c:strRef>
              <c:f>Sheet1!$J$1</c:f>
              <c:strCache>
                <c:ptCount val="1"/>
                <c:pt idx="0">
                  <c:v>% finish achieved NSS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Sheet1!$J$3:$J$12</c:f>
              <c:numCache>
                <c:formatCode>0%</c:formatCode>
                <c:ptCount val="10"/>
                <c:pt idx="0">
                  <c:v>0.74</c:v>
                </c:pt>
                <c:pt idx="1">
                  <c:v>0.55000000000000004</c:v>
                </c:pt>
                <c:pt idx="2">
                  <c:v>0.56000000000000005</c:v>
                </c:pt>
                <c:pt idx="3">
                  <c:v>0.52380952380952384</c:v>
                </c:pt>
                <c:pt idx="4">
                  <c:v>0.65822784810126578</c:v>
                </c:pt>
                <c:pt idx="5">
                  <c:v>0.80373831775700932</c:v>
                </c:pt>
                <c:pt idx="6">
                  <c:v>0.57396449704142016</c:v>
                </c:pt>
                <c:pt idx="7">
                  <c:v>0.63276836158192096</c:v>
                </c:pt>
                <c:pt idx="8">
                  <c:v>0.6294642857142857</c:v>
                </c:pt>
                <c:pt idx="9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B5-4B5B-8B59-9AC6D19BA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556240"/>
        <c:axId val="459637040"/>
      </c:lineChart>
      <c:dateAx>
        <c:axId val="953562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697456"/>
        <c:crosses val="autoZero"/>
        <c:auto val="1"/>
        <c:lblOffset val="100"/>
        <c:baseTimeUnit val="months"/>
      </c:dateAx>
      <c:valAx>
        <c:axId val="9616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activites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62640"/>
        <c:crosses val="autoZero"/>
        <c:crossBetween val="between"/>
      </c:valAx>
      <c:valAx>
        <c:axId val="4596370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% achieved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56240"/>
        <c:crosses val="max"/>
        <c:crossBetween val="between"/>
      </c:valAx>
      <c:catAx>
        <c:axId val="953556240"/>
        <c:scaling>
          <c:orientation val="minMax"/>
        </c:scaling>
        <c:delete val="1"/>
        <c:axPos val="b"/>
        <c:majorTickMark val="out"/>
        <c:minorTickMark val="none"/>
        <c:tickLblPos val="nextTo"/>
        <c:crossAx val="459637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Started</a:t>
            </a:r>
            <a:r>
              <a:rPr lang="sv-SE" baseline="0"/>
              <a:t> activities</a:t>
            </a:r>
            <a:r>
              <a:rPr lang="sv-SE"/>
              <a:t>: Planned vs Achieved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OVERVIEW!$B$1:$B$2</c:f>
              <c:strCache>
                <c:ptCount val="2"/>
                <c:pt idx="0">
                  <c:v>Planned start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OVERVIEW!$A$13:$A$22</c:f>
              <c:numCache>
                <c:formatCode>mmm\-yy</c:formatCode>
                <c:ptCount val="10"/>
                <c:pt idx="0">
                  <c:v>45778</c:v>
                </c:pt>
                <c:pt idx="1">
                  <c:v>45809</c:v>
                </c:pt>
                <c:pt idx="2">
                  <c:v>45870</c:v>
                </c:pt>
                <c:pt idx="3">
                  <c:v>45901</c:v>
                </c:pt>
                <c:pt idx="4">
                  <c:v>45931</c:v>
                </c:pt>
                <c:pt idx="5">
                  <c:v>45962</c:v>
                </c:pt>
                <c:pt idx="6">
                  <c:v>46023</c:v>
                </c:pt>
                <c:pt idx="7">
                  <c:v>46054</c:v>
                </c:pt>
                <c:pt idx="8">
                  <c:v>46082</c:v>
                </c:pt>
                <c:pt idx="9">
                  <c:v>46113</c:v>
                </c:pt>
              </c:numCache>
            </c:numRef>
          </c:cat>
          <c:val>
            <c:numRef>
              <c:f>OVERVIEW!$B$13:$B$22</c:f>
              <c:numCache>
                <c:formatCode>General</c:formatCode>
                <c:ptCount val="10"/>
                <c:pt idx="0">
                  <c:v>15</c:v>
                </c:pt>
                <c:pt idx="1">
                  <c:v>9</c:v>
                </c:pt>
                <c:pt idx="2">
                  <c:v>1</c:v>
                </c:pt>
                <c:pt idx="3">
                  <c:v>12</c:v>
                </c:pt>
                <c:pt idx="4">
                  <c:v>13</c:v>
                </c:pt>
                <c:pt idx="5">
                  <c:v>10</c:v>
                </c:pt>
                <c:pt idx="6">
                  <c:v>12</c:v>
                </c:pt>
                <c:pt idx="7">
                  <c:v>2</c:v>
                </c:pt>
                <c:pt idx="8">
                  <c:v>8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2-4536-9768-B2829A7E5E62}"/>
            </c:ext>
          </c:extLst>
        </c:ser>
        <c:ser>
          <c:idx val="1"/>
          <c:order val="1"/>
          <c:tx>
            <c:strRef>
              <c:f>OVERVIEW!$C$1:$C$2</c:f>
              <c:strCache>
                <c:ptCount val="2"/>
                <c:pt idx="0">
                  <c:v>Achieved start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OVERVIEW!$A$13:$A$22</c:f>
              <c:numCache>
                <c:formatCode>mmm\-yy</c:formatCode>
                <c:ptCount val="10"/>
                <c:pt idx="0">
                  <c:v>45778</c:v>
                </c:pt>
                <c:pt idx="1">
                  <c:v>45809</c:v>
                </c:pt>
                <c:pt idx="2">
                  <c:v>45870</c:v>
                </c:pt>
                <c:pt idx="3">
                  <c:v>45901</c:v>
                </c:pt>
                <c:pt idx="4">
                  <c:v>45931</c:v>
                </c:pt>
                <c:pt idx="5">
                  <c:v>45962</c:v>
                </c:pt>
                <c:pt idx="6">
                  <c:v>46023</c:v>
                </c:pt>
                <c:pt idx="7">
                  <c:v>46054</c:v>
                </c:pt>
                <c:pt idx="8">
                  <c:v>46082</c:v>
                </c:pt>
                <c:pt idx="9">
                  <c:v>46113</c:v>
                </c:pt>
              </c:numCache>
            </c:numRef>
          </c:cat>
          <c:val>
            <c:numRef>
              <c:f>OVERVIEW!$C$13:$C$22</c:f>
              <c:numCache>
                <c:formatCode>General</c:formatCode>
                <c:ptCount val="10"/>
                <c:pt idx="0">
                  <c:v>9</c:v>
                </c:pt>
                <c:pt idx="1">
                  <c:v>9</c:v>
                </c:pt>
                <c:pt idx="2">
                  <c:v>1</c:v>
                </c:pt>
                <c:pt idx="3">
                  <c:v>9</c:v>
                </c:pt>
                <c:pt idx="4">
                  <c:v>7</c:v>
                </c:pt>
                <c:pt idx="5">
                  <c:v>2</c:v>
                </c:pt>
                <c:pt idx="6">
                  <c:v>9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F2-4536-9768-B2829A7E5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562640"/>
        <c:axId val="961697456"/>
      </c:barChart>
      <c:lineChart>
        <c:grouping val="standard"/>
        <c:varyColors val="0"/>
        <c:ser>
          <c:idx val="2"/>
          <c:order val="2"/>
          <c:tx>
            <c:strRef>
              <c:f>OVERVIEW!$F$1</c:f>
              <c:strCache>
                <c:ptCount val="1"/>
                <c:pt idx="0">
                  <c:v>% starts achieved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OVERVIEW!$F$13:$F$22</c:f>
              <c:numCache>
                <c:formatCode>0%</c:formatCode>
                <c:ptCount val="10"/>
                <c:pt idx="0">
                  <c:v>0.6</c:v>
                </c:pt>
                <c:pt idx="1">
                  <c:v>1</c:v>
                </c:pt>
                <c:pt idx="2">
                  <c:v>1</c:v>
                </c:pt>
                <c:pt idx="3">
                  <c:v>0.75</c:v>
                </c:pt>
                <c:pt idx="4">
                  <c:v>0.53846153846153844</c:v>
                </c:pt>
                <c:pt idx="5">
                  <c:v>0.2</c:v>
                </c:pt>
                <c:pt idx="6">
                  <c:v>0.75</c:v>
                </c:pt>
                <c:pt idx="7">
                  <c:v>1</c:v>
                </c:pt>
                <c:pt idx="8">
                  <c:v>0.25</c:v>
                </c:pt>
                <c:pt idx="9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F2-4536-9768-B2829A7E5E62}"/>
            </c:ext>
          </c:extLst>
        </c:ser>
        <c:ser>
          <c:idx val="3"/>
          <c:order val="3"/>
          <c:tx>
            <c:strRef>
              <c:f>OVERVIEW!$I$1</c:f>
              <c:strCache>
                <c:ptCount val="1"/>
                <c:pt idx="0">
                  <c:v>% starts achieved NSS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OVERVIEW!$I$13:$I$22</c:f>
              <c:numCache>
                <c:formatCode>0%</c:formatCode>
                <c:ptCount val="10"/>
                <c:pt idx="0">
                  <c:v>0.68</c:v>
                </c:pt>
                <c:pt idx="1">
                  <c:v>0.65</c:v>
                </c:pt>
                <c:pt idx="2">
                  <c:v>0.65</c:v>
                </c:pt>
                <c:pt idx="3">
                  <c:v>0.56000000000000005</c:v>
                </c:pt>
                <c:pt idx="4">
                  <c:v>0.52</c:v>
                </c:pt>
                <c:pt idx="5">
                  <c:v>0.7</c:v>
                </c:pt>
                <c:pt idx="6">
                  <c:v>0.61</c:v>
                </c:pt>
                <c:pt idx="7">
                  <c:v>0.64</c:v>
                </c:pt>
                <c:pt idx="8">
                  <c:v>0.59</c:v>
                </c:pt>
                <c:pt idx="9">
                  <c:v>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F2-4536-9768-B2829A7E5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556240"/>
        <c:axId val="459637040"/>
      </c:lineChart>
      <c:dateAx>
        <c:axId val="953562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697456"/>
        <c:crosses val="autoZero"/>
        <c:auto val="1"/>
        <c:lblOffset val="100"/>
        <c:baseTimeUnit val="months"/>
      </c:dateAx>
      <c:valAx>
        <c:axId val="9616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activites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62640"/>
        <c:crosses val="autoZero"/>
        <c:crossBetween val="between"/>
      </c:valAx>
      <c:valAx>
        <c:axId val="4596370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% achieved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56240"/>
        <c:crosses val="max"/>
        <c:crossBetween val="between"/>
      </c:valAx>
      <c:catAx>
        <c:axId val="953556240"/>
        <c:scaling>
          <c:orientation val="minMax"/>
        </c:scaling>
        <c:delete val="1"/>
        <c:axPos val="b"/>
        <c:majorTickMark val="out"/>
        <c:minorTickMark val="none"/>
        <c:tickLblPos val="nextTo"/>
        <c:crossAx val="459637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Finished</a:t>
            </a:r>
            <a:r>
              <a:rPr lang="sv-SE" baseline="0"/>
              <a:t> activites</a:t>
            </a:r>
            <a:r>
              <a:rPr lang="sv-SE" sz="1400" b="0" i="0" u="none" strike="noStrike" baseline="0">
                <a:effectLst/>
              </a:rPr>
              <a:t>: Planned vs Achieved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OVERVIEW!$D$1:$D$2</c:f>
              <c:strCache>
                <c:ptCount val="2"/>
                <c:pt idx="0">
                  <c:v>Planned finish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OVERVIEW!$A$13:$A$22</c:f>
              <c:numCache>
                <c:formatCode>mmm\-yy</c:formatCode>
                <c:ptCount val="10"/>
                <c:pt idx="0">
                  <c:v>45778</c:v>
                </c:pt>
                <c:pt idx="1">
                  <c:v>45809</c:v>
                </c:pt>
                <c:pt idx="2">
                  <c:v>45870</c:v>
                </c:pt>
                <c:pt idx="3">
                  <c:v>45901</c:v>
                </c:pt>
                <c:pt idx="4">
                  <c:v>45931</c:v>
                </c:pt>
                <c:pt idx="5">
                  <c:v>45962</c:v>
                </c:pt>
                <c:pt idx="6">
                  <c:v>46023</c:v>
                </c:pt>
                <c:pt idx="7">
                  <c:v>46054</c:v>
                </c:pt>
                <c:pt idx="8">
                  <c:v>46082</c:v>
                </c:pt>
                <c:pt idx="9">
                  <c:v>46113</c:v>
                </c:pt>
              </c:numCache>
            </c:numRef>
          </c:cat>
          <c:val>
            <c:numRef>
              <c:f>OVERVIEW!$D$13:$D$22</c:f>
              <c:numCache>
                <c:formatCode>General</c:formatCode>
                <c:ptCount val="10"/>
                <c:pt idx="0">
                  <c:v>14</c:v>
                </c:pt>
                <c:pt idx="1">
                  <c:v>7</c:v>
                </c:pt>
                <c:pt idx="2">
                  <c:v>3</c:v>
                </c:pt>
                <c:pt idx="3">
                  <c:v>11</c:v>
                </c:pt>
                <c:pt idx="4">
                  <c:v>15</c:v>
                </c:pt>
                <c:pt idx="5">
                  <c:v>13</c:v>
                </c:pt>
                <c:pt idx="6">
                  <c:v>9</c:v>
                </c:pt>
                <c:pt idx="7">
                  <c:v>4</c:v>
                </c:pt>
                <c:pt idx="8">
                  <c:v>4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3-419D-BA98-5D648244CEEC}"/>
            </c:ext>
          </c:extLst>
        </c:ser>
        <c:ser>
          <c:idx val="1"/>
          <c:order val="1"/>
          <c:tx>
            <c:strRef>
              <c:f>OVERVIEW!$E$1:$E$2</c:f>
              <c:strCache>
                <c:ptCount val="2"/>
                <c:pt idx="0">
                  <c:v>Achieved finish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OVERVIEW!$A$13:$A$22</c:f>
              <c:numCache>
                <c:formatCode>mmm\-yy</c:formatCode>
                <c:ptCount val="10"/>
                <c:pt idx="0">
                  <c:v>45778</c:v>
                </c:pt>
                <c:pt idx="1">
                  <c:v>45809</c:v>
                </c:pt>
                <c:pt idx="2">
                  <c:v>45870</c:v>
                </c:pt>
                <c:pt idx="3">
                  <c:v>45901</c:v>
                </c:pt>
                <c:pt idx="4">
                  <c:v>45931</c:v>
                </c:pt>
                <c:pt idx="5">
                  <c:v>45962</c:v>
                </c:pt>
                <c:pt idx="6">
                  <c:v>46023</c:v>
                </c:pt>
                <c:pt idx="7">
                  <c:v>46054</c:v>
                </c:pt>
                <c:pt idx="8">
                  <c:v>46082</c:v>
                </c:pt>
                <c:pt idx="9">
                  <c:v>46113</c:v>
                </c:pt>
              </c:numCache>
            </c:numRef>
          </c:cat>
          <c:val>
            <c:numRef>
              <c:f>OVERVIEW!$E$13:$E$22</c:f>
              <c:numCache>
                <c:formatCode>General</c:formatCode>
                <c:ptCount val="10"/>
                <c:pt idx="0">
                  <c:v>10</c:v>
                </c:pt>
                <c:pt idx="1">
                  <c:v>7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93-419D-BA98-5D648244C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562640"/>
        <c:axId val="961697456"/>
      </c:barChart>
      <c:lineChart>
        <c:grouping val="standard"/>
        <c:varyColors val="0"/>
        <c:ser>
          <c:idx val="2"/>
          <c:order val="2"/>
          <c:tx>
            <c:strRef>
              <c:f>OVERVIEW!$G$1</c:f>
              <c:strCache>
                <c:ptCount val="1"/>
                <c:pt idx="0">
                  <c:v>% finish achieved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OVERVIEW!$G$13:$G$22</c:f>
              <c:numCache>
                <c:formatCode>0%</c:formatCode>
                <c:ptCount val="10"/>
                <c:pt idx="0">
                  <c:v>0.7142857142857143</c:v>
                </c:pt>
                <c:pt idx="1">
                  <c:v>1</c:v>
                </c:pt>
                <c:pt idx="2">
                  <c:v>0.33333333333333331</c:v>
                </c:pt>
                <c:pt idx="3">
                  <c:v>0.36363636363636365</c:v>
                </c:pt>
                <c:pt idx="4">
                  <c:v>0.4</c:v>
                </c:pt>
                <c:pt idx="5">
                  <c:v>0.46153846153846156</c:v>
                </c:pt>
                <c:pt idx="6">
                  <c:v>0.77777777777777779</c:v>
                </c:pt>
                <c:pt idx="7">
                  <c:v>0.5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93-419D-BA98-5D648244CEEC}"/>
            </c:ext>
          </c:extLst>
        </c:ser>
        <c:ser>
          <c:idx val="3"/>
          <c:order val="3"/>
          <c:tx>
            <c:strRef>
              <c:f>OVERVIEW!$J$1</c:f>
              <c:strCache>
                <c:ptCount val="1"/>
                <c:pt idx="0">
                  <c:v>% finish achieved NSS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OVERVIEW!$J$13:$J$22</c:f>
              <c:numCache>
                <c:formatCode>0%</c:formatCode>
                <c:ptCount val="10"/>
                <c:pt idx="0">
                  <c:v>0.64</c:v>
                </c:pt>
                <c:pt idx="1">
                  <c:v>0.61</c:v>
                </c:pt>
                <c:pt idx="2">
                  <c:v>0.57999999999999996</c:v>
                </c:pt>
                <c:pt idx="3">
                  <c:v>0.46</c:v>
                </c:pt>
                <c:pt idx="4">
                  <c:v>0.49</c:v>
                </c:pt>
                <c:pt idx="5">
                  <c:v>0.62</c:v>
                </c:pt>
                <c:pt idx="6">
                  <c:v>0.52</c:v>
                </c:pt>
                <c:pt idx="7">
                  <c:v>0.51</c:v>
                </c:pt>
                <c:pt idx="8">
                  <c:v>0.63</c:v>
                </c:pt>
                <c:pt idx="9">
                  <c:v>0.56000000000000005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93-419D-BA98-5D648244C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556240"/>
        <c:axId val="459637040"/>
      </c:lineChart>
      <c:dateAx>
        <c:axId val="953562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697456"/>
        <c:crosses val="autoZero"/>
        <c:auto val="1"/>
        <c:lblOffset val="100"/>
        <c:baseTimeUnit val="months"/>
      </c:dateAx>
      <c:valAx>
        <c:axId val="9616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activites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62640"/>
        <c:crosses val="autoZero"/>
        <c:crossBetween val="between"/>
      </c:valAx>
      <c:valAx>
        <c:axId val="4596370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% achieved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56240"/>
        <c:crosses val="max"/>
        <c:crossBetween val="between"/>
      </c:valAx>
      <c:catAx>
        <c:axId val="953556240"/>
        <c:scaling>
          <c:orientation val="minMax"/>
        </c:scaling>
        <c:delete val="1"/>
        <c:axPos val="b"/>
        <c:majorTickMark val="out"/>
        <c:minorTickMark val="none"/>
        <c:tickLblPos val="nextTo"/>
        <c:crossAx val="459637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Planned starts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OVERVIEW!$B$1:$B$2</c:f>
              <c:strCache>
                <c:ptCount val="2"/>
                <c:pt idx="0">
                  <c:v>Planned start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OVERVIEW!$A$20:$A$30</c:f>
              <c:numCache>
                <c:formatCode>mmm\-yy</c:formatCode>
                <c:ptCount val="11"/>
                <c:pt idx="0">
                  <c:v>46054</c:v>
                </c:pt>
                <c:pt idx="1">
                  <c:v>46082</c:v>
                </c:pt>
                <c:pt idx="2">
                  <c:v>46113</c:v>
                </c:pt>
                <c:pt idx="3">
                  <c:v>46143</c:v>
                </c:pt>
                <c:pt idx="4">
                  <c:v>46174</c:v>
                </c:pt>
                <c:pt idx="5">
                  <c:v>46204</c:v>
                </c:pt>
                <c:pt idx="6">
                  <c:v>46235</c:v>
                </c:pt>
                <c:pt idx="7">
                  <c:v>46266</c:v>
                </c:pt>
                <c:pt idx="8">
                  <c:v>46296</c:v>
                </c:pt>
                <c:pt idx="9">
                  <c:v>46327</c:v>
                </c:pt>
                <c:pt idx="10">
                  <c:v>46357</c:v>
                </c:pt>
              </c:numCache>
            </c:numRef>
          </c:cat>
          <c:val>
            <c:numRef>
              <c:f>OVERVIEW!$B$20:$B$30</c:f>
              <c:numCache>
                <c:formatCode>General</c:formatCode>
                <c:ptCount val="11"/>
                <c:pt idx="0">
                  <c:v>2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17</c:v>
                </c:pt>
                <c:pt idx="6">
                  <c:v>26</c:v>
                </c:pt>
                <c:pt idx="7">
                  <c:v>18</c:v>
                </c:pt>
                <c:pt idx="8">
                  <c:v>17</c:v>
                </c:pt>
                <c:pt idx="9">
                  <c:v>11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35-4096-B815-CC6DEAA149CF}"/>
            </c:ext>
          </c:extLst>
        </c:ser>
        <c:ser>
          <c:idx val="1"/>
          <c:order val="1"/>
          <c:tx>
            <c:strRef>
              <c:f>OVERVIEW!$C$1:$C$2</c:f>
              <c:strCache>
                <c:ptCount val="2"/>
                <c:pt idx="0">
                  <c:v>Achieved start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OVERVIEW!$A$20:$A$30</c:f>
              <c:numCache>
                <c:formatCode>mmm\-yy</c:formatCode>
                <c:ptCount val="11"/>
                <c:pt idx="0">
                  <c:v>46054</c:v>
                </c:pt>
                <c:pt idx="1">
                  <c:v>46082</c:v>
                </c:pt>
                <c:pt idx="2">
                  <c:v>46113</c:v>
                </c:pt>
                <c:pt idx="3">
                  <c:v>46143</c:v>
                </c:pt>
                <c:pt idx="4">
                  <c:v>46174</c:v>
                </c:pt>
                <c:pt idx="5">
                  <c:v>46204</c:v>
                </c:pt>
                <c:pt idx="6">
                  <c:v>46235</c:v>
                </c:pt>
                <c:pt idx="7">
                  <c:v>46266</c:v>
                </c:pt>
                <c:pt idx="8">
                  <c:v>46296</c:v>
                </c:pt>
                <c:pt idx="9">
                  <c:v>46327</c:v>
                </c:pt>
                <c:pt idx="10">
                  <c:v>46357</c:v>
                </c:pt>
              </c:numCache>
            </c:numRef>
          </c:cat>
          <c:val>
            <c:numRef>
              <c:f>OVERVIEW!$C$20:$C$30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35-4096-B815-CC6DEAA14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562640"/>
        <c:axId val="961697456"/>
      </c:barChart>
      <c:dateAx>
        <c:axId val="953562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697456"/>
        <c:crosses val="autoZero"/>
        <c:auto val="1"/>
        <c:lblOffset val="100"/>
        <c:baseTimeUnit val="months"/>
      </c:dateAx>
      <c:valAx>
        <c:axId val="9616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activites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6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0" i="0" u="none" strike="noStrike" baseline="0">
                <a:effectLst/>
              </a:rPr>
              <a:t>Planned finishes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OVERVIEW!$D$1:$D$2</c:f>
              <c:strCache>
                <c:ptCount val="2"/>
                <c:pt idx="0">
                  <c:v>Planned finish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OVERVIEW!$A$20:$A$30</c:f>
              <c:numCache>
                <c:formatCode>mmm\-yy</c:formatCode>
                <c:ptCount val="11"/>
                <c:pt idx="0">
                  <c:v>46054</c:v>
                </c:pt>
                <c:pt idx="1">
                  <c:v>46082</c:v>
                </c:pt>
                <c:pt idx="2">
                  <c:v>46113</c:v>
                </c:pt>
                <c:pt idx="3">
                  <c:v>46143</c:v>
                </c:pt>
                <c:pt idx="4">
                  <c:v>46174</c:v>
                </c:pt>
                <c:pt idx="5">
                  <c:v>46204</c:v>
                </c:pt>
                <c:pt idx="6">
                  <c:v>46235</c:v>
                </c:pt>
                <c:pt idx="7">
                  <c:v>46266</c:v>
                </c:pt>
                <c:pt idx="8">
                  <c:v>46296</c:v>
                </c:pt>
                <c:pt idx="9">
                  <c:v>46327</c:v>
                </c:pt>
                <c:pt idx="10">
                  <c:v>46357</c:v>
                </c:pt>
              </c:numCache>
            </c:numRef>
          </c:cat>
          <c:val>
            <c:numRef>
              <c:f>OVERVIEW!$D$20:$D$30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8</c:v>
                </c:pt>
                <c:pt idx="3">
                  <c:v>13</c:v>
                </c:pt>
                <c:pt idx="4">
                  <c:v>8</c:v>
                </c:pt>
                <c:pt idx="5">
                  <c:v>14</c:v>
                </c:pt>
                <c:pt idx="6">
                  <c:v>15</c:v>
                </c:pt>
                <c:pt idx="7">
                  <c:v>34</c:v>
                </c:pt>
                <c:pt idx="8">
                  <c:v>13</c:v>
                </c:pt>
                <c:pt idx="9">
                  <c:v>19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C2-4475-8B01-A7CA1CF42DEA}"/>
            </c:ext>
          </c:extLst>
        </c:ser>
        <c:ser>
          <c:idx val="1"/>
          <c:order val="1"/>
          <c:tx>
            <c:strRef>
              <c:f>OVERVIEW!$E$1:$E$2</c:f>
              <c:strCache>
                <c:ptCount val="2"/>
                <c:pt idx="0">
                  <c:v>Achieved finish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OVERVIEW!$A$20:$A$30</c:f>
              <c:numCache>
                <c:formatCode>mmm\-yy</c:formatCode>
                <c:ptCount val="11"/>
                <c:pt idx="0">
                  <c:v>46054</c:v>
                </c:pt>
                <c:pt idx="1">
                  <c:v>46082</c:v>
                </c:pt>
                <c:pt idx="2">
                  <c:v>46113</c:v>
                </c:pt>
                <c:pt idx="3">
                  <c:v>46143</c:v>
                </c:pt>
                <c:pt idx="4">
                  <c:v>46174</c:v>
                </c:pt>
                <c:pt idx="5">
                  <c:v>46204</c:v>
                </c:pt>
                <c:pt idx="6">
                  <c:v>46235</c:v>
                </c:pt>
                <c:pt idx="7">
                  <c:v>46266</c:v>
                </c:pt>
                <c:pt idx="8">
                  <c:v>46296</c:v>
                </c:pt>
                <c:pt idx="9">
                  <c:v>46327</c:v>
                </c:pt>
                <c:pt idx="10">
                  <c:v>46357</c:v>
                </c:pt>
              </c:numCache>
            </c:numRef>
          </c:cat>
          <c:val>
            <c:numRef>
              <c:f>OVERVIEW!$E$20:$E$30</c:f>
              <c:numCache>
                <c:formatCode>General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C2-4475-8B01-A7CA1CF42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562640"/>
        <c:axId val="961697456"/>
      </c:barChart>
      <c:dateAx>
        <c:axId val="953562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697456"/>
        <c:crosses val="autoZero"/>
        <c:auto val="1"/>
        <c:lblOffset val="100"/>
        <c:baseTimeUnit val="months"/>
      </c:dateAx>
      <c:valAx>
        <c:axId val="9616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activites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6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26870078740154E-2"/>
          <c:y val="8.2456868041539913E-2"/>
          <c:w val="0.69342306430446199"/>
          <c:h val="0.79828409866432681"/>
        </c:manualLayout>
      </c:layout>
      <c:scatterChart>
        <c:scatterStyle val="lineMarker"/>
        <c:varyColors val="0"/>
        <c:ser>
          <c:idx val="5"/>
          <c:order val="0"/>
          <c:tx>
            <c:strRef>
              <c:f>Slip_char_TG5!$B$1</c:f>
              <c:strCache>
                <c:ptCount val="1"/>
                <c:pt idx="0">
                  <c:v>BEER: In-Bunker Guides Chopper section: CDR/TG3 Closure of open points and  approval</c:v>
                </c:pt>
              </c:strCache>
            </c:strRef>
          </c:tx>
          <c:spPr>
            <a:ln w="19050" cap="rnd">
              <a:solidFill>
                <a:srgbClr val="B9179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91796"/>
              </a:solidFill>
              <a:ln w="9525">
                <a:solidFill>
                  <a:srgbClr val="B91796"/>
                </a:solidFill>
              </a:ln>
              <a:effectLst/>
            </c:spPr>
          </c:marker>
          <c:xVal>
            <c:numRef>
              <c:f>Slip_char_TG5!$B$2:$B$16</c:f>
              <c:numCache>
                <c:formatCode>General</c:formatCode>
                <c:ptCount val="15"/>
                <c:pt idx="12" formatCode="d\-mmm\-yy">
                  <c:v>45552</c:v>
                </c:pt>
                <c:pt idx="13" formatCode="d\-mmm\-yy">
                  <c:v>45819</c:v>
                </c:pt>
                <c:pt idx="14" formatCode="d\-mmm\-yy">
                  <c:v>45849</c:v>
                </c:pt>
              </c:numCache>
            </c:numRef>
          </c:xVal>
          <c:yVal>
            <c:numRef>
              <c:f>Slip_char_TG5!$A$2:$A$16</c:f>
              <c:numCache>
                <c:formatCode>General</c:formatCode>
                <c:ptCount val="15"/>
                <c:pt idx="12" formatCode="mmm\-yy">
                  <c:v>45444</c:v>
                </c:pt>
                <c:pt idx="13" formatCode="mmm\-yy">
                  <c:v>45748</c:v>
                </c:pt>
                <c:pt idx="14" formatCode="mmm\-yy">
                  <c:v>45870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7D0-4F9F-AE1F-0AC9C6405F2D}"/>
            </c:ext>
          </c:extLst>
        </c:ser>
        <c:ser>
          <c:idx val="1"/>
          <c:order val="1"/>
          <c:tx>
            <c:strRef>
              <c:f>Slip_char_TG5!$D$1</c:f>
              <c:strCache>
                <c:ptCount val="1"/>
                <c:pt idx="0">
                  <c:v>BEER: Supports for Guides and Choppers: Factory Acceptance Test (FAT)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1395BA">
                    <a:alpha val="95000"/>
                  </a:srgbClr>
                </a:solidFill>
              </a:ln>
              <a:effectLst/>
            </c:spPr>
          </c:marker>
          <c:xVal>
            <c:numRef>
              <c:f>Slip_char_TG5!$D$2:$D$16</c:f>
              <c:numCache>
                <c:formatCode>General</c:formatCode>
                <c:ptCount val="15"/>
                <c:pt idx="12" formatCode="d\-mmm\-yy">
                  <c:v>45747</c:v>
                </c:pt>
                <c:pt idx="13" formatCode="d\-mmm\-yy">
                  <c:v>45961</c:v>
                </c:pt>
                <c:pt idx="14" formatCode="d\-mmm\-yy">
                  <c:v>45988</c:v>
                </c:pt>
              </c:numCache>
            </c:numRef>
          </c:xVal>
          <c:yVal>
            <c:numRef>
              <c:f>Slip_char_TG5!$A$2:$A$16</c:f>
              <c:numCache>
                <c:formatCode>General</c:formatCode>
                <c:ptCount val="15"/>
                <c:pt idx="12" formatCode="mmm\-yy">
                  <c:v>45444</c:v>
                </c:pt>
                <c:pt idx="13" formatCode="mmm\-yy">
                  <c:v>45748</c:v>
                </c:pt>
                <c:pt idx="14" formatCode="mmm\-yy">
                  <c:v>45870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7D0-4F9F-AE1F-0AC9C6405F2D}"/>
            </c:ext>
          </c:extLst>
        </c:ser>
        <c:ser>
          <c:idx val="2"/>
          <c:order val="2"/>
          <c:tx>
            <c:strRef>
              <c:f>Slip_char_TG5!$E$1</c:f>
              <c:strCache>
                <c:ptCount val="1"/>
                <c:pt idx="0">
                  <c:v>BEER: Cave: FAT closure of open pts and approval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Slip_char_TG5!$E$2:$E$16</c:f>
              <c:numCache>
                <c:formatCode>General</c:formatCode>
                <c:ptCount val="15"/>
                <c:pt idx="12" formatCode="d\-mmm\-yy">
                  <c:v>45715</c:v>
                </c:pt>
                <c:pt idx="13" formatCode="d\-mmm\-yy">
                  <c:v>45916</c:v>
                </c:pt>
                <c:pt idx="14" formatCode="d\-mmm\-yy">
                  <c:v>45930</c:v>
                </c:pt>
              </c:numCache>
            </c:numRef>
          </c:xVal>
          <c:yVal>
            <c:numRef>
              <c:f>Slip_char_TG5!$A$2:$A$16</c:f>
              <c:numCache>
                <c:formatCode>General</c:formatCode>
                <c:ptCount val="15"/>
                <c:pt idx="12" formatCode="mmm\-yy">
                  <c:v>45444</c:v>
                </c:pt>
                <c:pt idx="13" formatCode="mmm\-yy">
                  <c:v>45748</c:v>
                </c:pt>
                <c:pt idx="14" formatCode="mmm\-yy">
                  <c:v>45870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7D0-4F9F-AE1F-0AC9C6405F2D}"/>
            </c:ext>
          </c:extLst>
        </c:ser>
        <c:ser>
          <c:idx val="3"/>
          <c:order val="3"/>
          <c:tx>
            <c:strRef>
              <c:f>Slip_char_TG5!$F$1</c:f>
              <c:strCache>
                <c:ptCount val="1"/>
                <c:pt idx="0">
                  <c:v>BEER: RCM: Factory Acceptance Test (FAT)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Slip_char_TG5!$F$2:$F$16</c:f>
              <c:numCache>
                <c:formatCode>General</c:formatCode>
                <c:ptCount val="15"/>
                <c:pt idx="12" formatCode="d\-mmm\-yy">
                  <c:v>45707</c:v>
                </c:pt>
                <c:pt idx="13" formatCode="d\-mmm\-yy">
                  <c:v>46006</c:v>
                </c:pt>
                <c:pt idx="14" formatCode="d\-mmm\-yy">
                  <c:v>46105</c:v>
                </c:pt>
              </c:numCache>
            </c:numRef>
          </c:xVal>
          <c:yVal>
            <c:numRef>
              <c:f>Slip_char_TG5!$A$2:$A$16</c:f>
              <c:numCache>
                <c:formatCode>General</c:formatCode>
                <c:ptCount val="15"/>
                <c:pt idx="12" formatCode="mmm\-yy">
                  <c:v>45444</c:v>
                </c:pt>
                <c:pt idx="13" formatCode="mmm\-yy">
                  <c:v>45748</c:v>
                </c:pt>
                <c:pt idx="14" formatCode="mmm\-yy">
                  <c:v>45870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7D0-4F9F-AE1F-0AC9C6405F2D}"/>
            </c:ext>
          </c:extLst>
        </c:ser>
        <c:ser>
          <c:idx val="4"/>
          <c:order val="4"/>
          <c:tx>
            <c:strRef>
              <c:f>Slip_char_TG5!$G$1</c:f>
              <c:strCache>
                <c:ptCount val="1"/>
                <c:pt idx="0">
                  <c:v>BEER: Sample Tower Support: CDR/TG3 Closure of open points and  approval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Slip_char_TG5!$G$2:$G$16</c:f>
              <c:numCache>
                <c:formatCode>General</c:formatCode>
                <c:ptCount val="15"/>
                <c:pt idx="12" formatCode="d\-mmm\-yy">
                  <c:v>45785</c:v>
                </c:pt>
                <c:pt idx="13" formatCode="d\-mmm\-yy">
                  <c:v>45922</c:v>
                </c:pt>
                <c:pt idx="14" formatCode="d\-mmm\-yy">
                  <c:v>45982</c:v>
                </c:pt>
              </c:numCache>
            </c:numRef>
          </c:xVal>
          <c:yVal>
            <c:numRef>
              <c:f>Slip_char_TG5!$A$2:$A$16</c:f>
              <c:numCache>
                <c:formatCode>General</c:formatCode>
                <c:ptCount val="15"/>
                <c:pt idx="12" formatCode="mmm\-yy">
                  <c:v>45444</c:v>
                </c:pt>
                <c:pt idx="13" formatCode="mmm\-yy">
                  <c:v>45748</c:v>
                </c:pt>
                <c:pt idx="14" formatCode="mmm\-yy">
                  <c:v>45870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7D0-4F9F-AE1F-0AC9C6405F2D}"/>
            </c:ext>
          </c:extLst>
        </c:ser>
        <c:ser>
          <c:idx val="0"/>
          <c:order val="5"/>
          <c:tx>
            <c:strRef>
              <c:f>Slip_char_TG5!$C$1</c:f>
              <c:strCache>
                <c:ptCount val="1"/>
                <c:pt idx="0">
                  <c:v>BEER: Supports for Guides and Choppers: CDR/TG3 Closure of open points and approval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xVal>
            <c:numRef>
              <c:f>Slip_char_TG5!$C$2:$C$16</c:f>
              <c:numCache>
                <c:formatCode>General</c:formatCode>
                <c:ptCount val="15"/>
                <c:pt idx="12" formatCode="d\-mmm\-yy">
                  <c:v>45555</c:v>
                </c:pt>
                <c:pt idx="13" formatCode="d\-mmm\-yy">
                  <c:v>45856</c:v>
                </c:pt>
                <c:pt idx="14" formatCode="d\-mmm\-yy">
                  <c:v>45961</c:v>
                </c:pt>
              </c:numCache>
            </c:numRef>
          </c:xVal>
          <c:yVal>
            <c:numRef>
              <c:f>Slip_char_TG5!$A$2:$A$16</c:f>
              <c:numCache>
                <c:formatCode>General</c:formatCode>
                <c:ptCount val="15"/>
                <c:pt idx="12" formatCode="mmm\-yy">
                  <c:v>45444</c:v>
                </c:pt>
                <c:pt idx="13" formatCode="mmm\-yy">
                  <c:v>45748</c:v>
                </c:pt>
                <c:pt idx="14" formatCode="mmm\-yy">
                  <c:v>45870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7D0-4F9F-AE1F-0AC9C6405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185839"/>
        <c:axId val="364158127"/>
        <c:extLst>
          <c:ext xmlns:c15="http://schemas.microsoft.com/office/drawing/2012/chart" uri="{02D57815-91ED-43cb-92C2-25804820EDAC}">
            <c15:filteredScatterSeries>
              <c15:ser>
                <c:idx val="10"/>
                <c:order val="6"/>
                <c:tx>
                  <c:strRef>
                    <c:extLst>
                      <c:ext uri="{02D57815-91ED-43cb-92C2-25804820EDAC}">
                        <c15:formulaRef>
                          <c15:sqref>Slip_char_TG5!$L$1</c15:sqref>
                        </c15:formulaRef>
                      </c:ext>
                    </c:extLst>
                    <c:strCache>
                      <c:ptCount val="1"/>
                      <c:pt idx="0">
                        <c:v>Activity Name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Slip_char_TG5!$L$4:$L$16</c15:sqref>
                        </c15:formulaRef>
                      </c:ext>
                    </c:extLst>
                    <c:numCache>
                      <c:formatCode>General</c:formatCode>
                      <c:ptCount val="13"/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Slip_char_TG5!$A$4:$A$16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10" formatCode="mmm\-yy">
                        <c:v>45444</c:v>
                      </c:pt>
                      <c:pt idx="11" formatCode="mmm\-yy">
                        <c:v>45748</c:v>
                      </c:pt>
                      <c:pt idx="12" formatCode="mmm\-yy">
                        <c:v>45870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87D0-4F9F-AE1F-0AC9C6405F2D}"/>
                  </c:ext>
                </c:extLst>
              </c15:ser>
            </c15:filteredScatterSeries>
            <c15:filteredScatterSeries>
              <c15:ser>
                <c:idx val="11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Slip_char_TG5!$M$1</c15:sqref>
                        </c15:formulaRef>
                      </c:ext>
                    </c:extLst>
                    <c:strCache>
                      <c:ptCount val="1"/>
                      <c:pt idx="0">
                        <c:v>Start date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Slip_char_TG5!$M$2:$M$16</c15:sqref>
                        </c15:formulaRef>
                      </c:ext>
                    </c:extLst>
                    <c:numCache>
                      <c:formatCode>General</c:formatCode>
                      <c:ptCount val="15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Slip_char_TG5!$A$2:$A$16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mmm\-yy">
                        <c:v>45444</c:v>
                      </c:pt>
                      <c:pt idx="13" formatCode="mmm\-yy">
                        <c:v>45748</c:v>
                      </c:pt>
                      <c:pt idx="14" formatCode="mmm\-yy">
                        <c:v>45870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7D0-4F9F-AE1F-0AC9C6405F2D}"/>
                  </c:ext>
                </c:extLst>
              </c15:ser>
            </c15:filteredScatterSeries>
            <c15:filteredScatterSeries>
              <c15:ser>
                <c:idx val="12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Slip_char_TG5!$N$1</c15:sqref>
                        </c15:formulaRef>
                      </c:ext>
                    </c:extLst>
                    <c:strCache>
                      <c:ptCount val="1"/>
                      <c:pt idx="0">
                        <c:v>Finish date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Slip_char_TG5!$N$8:$N$16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Slip_char_TG5!$A$8:$A$16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6" formatCode="mmm\-yy">
                        <c:v>45444</c:v>
                      </c:pt>
                      <c:pt idx="7" formatCode="mmm\-yy">
                        <c:v>45748</c:v>
                      </c:pt>
                      <c:pt idx="8" formatCode="mmm\-yy">
                        <c:v>45870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7D0-4F9F-AE1F-0AC9C6405F2D}"/>
                  </c:ext>
                </c:extLst>
              </c15:ser>
            </c15:filteredScatterSeries>
            <c15:filteredScatterSeries>
              <c15:ser>
                <c:idx val="13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Slip_char_TG5!$O$1</c15:sqref>
                        </c15:formulaRef>
                      </c:ext>
                    </c:extLst>
                    <c:strCache>
                      <c:ptCount val="1"/>
                      <c:pt idx="0">
                        <c:v>Start date</c:v>
                      </c:pt>
                    </c:strCache>
                  </c:strRef>
                </c:tx>
                <c:spPr>
                  <a:ln w="19050" cap="rnd">
                    <a:solidFill>
                      <a:srgbClr val="B9179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B91796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Slip_char_TG5!$O$2:$O$16</c15:sqref>
                        </c15:formulaRef>
                      </c:ext>
                    </c:extLst>
                    <c:numCache>
                      <c:formatCode>General</c:formatCode>
                      <c:ptCount val="15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Slip_char_TG5!$A$2:$A$16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mmm\-yy">
                        <c:v>45444</c:v>
                      </c:pt>
                      <c:pt idx="13" formatCode="mmm\-yy">
                        <c:v>45748</c:v>
                      </c:pt>
                      <c:pt idx="14" formatCode="mmm\-yy">
                        <c:v>45870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7D0-4F9F-AE1F-0AC9C6405F2D}"/>
                  </c:ext>
                </c:extLst>
              </c15:ser>
            </c15:filteredScatterSeries>
            <c15:filteredScatterSeries>
              <c15:ser>
                <c:idx val="14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Slip_char_TG5!$P$1</c15:sqref>
                        </c15:formulaRef>
                      </c:ext>
                    </c:extLst>
                    <c:strCache>
                      <c:ptCount val="1"/>
                      <c:pt idx="0">
                        <c:v>Finish date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5"/>
                    <c:spPr>
                      <a:solidFill>
                        <a:srgbClr val="92D05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spPr>
                    <a:ln w="19050" cap="rnd">
                      <a:solidFill>
                        <a:srgbClr val="92D050"/>
                      </a:solidFill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7D0-4F9F-AE1F-0AC9C6405F2D}"/>
                    </c:ext>
                  </c:extLst>
                </c:dPt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Slip_char_TG5!$P$4:$P$16</c15:sqref>
                        </c15:formulaRef>
                      </c:ext>
                    </c:extLst>
                    <c:numCache>
                      <c:formatCode>General</c:formatCode>
                      <c:ptCount val="13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Slip_char_TG5!$A$4:$A$16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10" formatCode="mmm\-yy">
                        <c:v>45444</c:v>
                      </c:pt>
                      <c:pt idx="11" formatCode="mmm\-yy">
                        <c:v>45748</c:v>
                      </c:pt>
                      <c:pt idx="12" formatCode="mmm\-yy">
                        <c:v>45870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7D0-4F9F-AE1F-0AC9C6405F2D}"/>
                  </c:ext>
                </c:extLst>
              </c15:ser>
            </c15:filteredScatterSeries>
            <c15:filteredScatterSeries>
              <c15:ser>
                <c:idx val="15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Slip_char_TG5!$Q$1</c15:sqref>
                        </c15:formulaRef>
                      </c:ext>
                    </c:extLst>
                    <c:strCache>
                      <c:ptCount val="1"/>
                      <c:pt idx="0">
                        <c:v> Start date (June 24)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Slip_char_TG5!$Q$7:$Q$16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Slip_char_TG5!$A$7:$A$16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7" formatCode="mmm\-yy">
                        <c:v>45444</c:v>
                      </c:pt>
                      <c:pt idx="8" formatCode="mmm\-yy">
                        <c:v>45748</c:v>
                      </c:pt>
                      <c:pt idx="9" formatCode="mmm\-yy">
                        <c:v>45870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7D0-4F9F-AE1F-0AC9C6405F2D}"/>
                  </c:ext>
                </c:extLst>
              </c15:ser>
            </c15:filteredScatterSeries>
            <c15:filteredScatterSeries>
              <c15:ser>
                <c:idx val="16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Slip_char_TG5!$R$1</c15:sqref>
                        </c15:formulaRef>
                      </c:ext>
                    </c:extLst>
                    <c:strCache>
                      <c:ptCount val="1"/>
                      <c:pt idx="0">
                        <c:v>Finish date (June 24)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5"/>
                    <c:spPr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n w="9525">
                        <a:solidFill>
                          <a:schemeClr val="accent5">
                            <a:lumMod val="80000"/>
                            <a:lumOff val="20000"/>
                          </a:schemeClr>
                        </a:solidFill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7D0-4F9F-AE1F-0AC9C6405F2D}"/>
                    </c:ext>
                  </c:extLst>
                </c:dPt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Slip_char_TG5!$R$9</c15:sqref>
                        </c15:formulaRef>
                      </c:ext>
                    </c:extLst>
                    <c:numCache>
                      <c:formatCode>d\-mmm\-yy</c:formatCode>
                      <c:ptCount val="1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Slip_char_TG5!$A$8</c15:sqref>
                        </c15:formulaRef>
                      </c:ext>
                    </c:extLst>
                    <c:numCache>
                      <c:formatCode>mmm\-yy</c:formatCode>
                      <c:ptCount val="1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7D0-4F9F-AE1F-0AC9C6405F2D}"/>
                  </c:ext>
                </c:extLst>
              </c15:ser>
            </c15:filteredScatterSeries>
          </c:ext>
        </c:extLst>
      </c:scatterChart>
      <c:valAx>
        <c:axId val="240185839"/>
        <c:scaling>
          <c:orientation val="minMax"/>
        </c:scaling>
        <c:delete val="0"/>
        <c:axPos val="b"/>
        <c:majorGridlines>
          <c:spPr>
            <a:ln w="0" cap="flat" cmpd="sng" algn="ctr">
              <a:solidFill>
                <a:schemeClr val="tx1">
                  <a:lumMod val="15000"/>
                  <a:lumOff val="85000"/>
                  <a:alpha val="88000"/>
                </a:schemeClr>
              </a:solidFill>
              <a:round/>
            </a:ln>
            <a:effectLst/>
          </c:spPr>
        </c:majorGridlines>
        <c:numFmt formatCode="d\-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64158127"/>
        <c:crosses val="max"/>
        <c:crossBetween val="midCat"/>
        <c:majorUnit val="29"/>
      </c:valAx>
      <c:valAx>
        <c:axId val="364158127"/>
        <c:scaling>
          <c:orientation val="maxMin"/>
        </c:scaling>
        <c:delete val="0"/>
        <c:axPos val="l"/>
        <c:majorGridlines>
          <c:spPr>
            <a:ln w="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time</a:t>
                </a:r>
                <a:r>
                  <a:rPr lang="sv-SE" baseline="0"/>
                  <a:t> (progress collection)</a:t>
                </a:r>
                <a:endParaRPr lang="sv-S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" spcFirstLastPara="1" vertOverflow="ellipsis" wrap="square" anchor="t" anchorCtr="0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40185839"/>
        <c:crosses val="autoZero"/>
        <c:crossBetween val="midCat"/>
        <c:majorUnit val="30"/>
        <c:min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915137561630635"/>
          <c:y val="0"/>
          <c:w val="0.18084862438369362"/>
          <c:h val="0.98728693096503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activites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Blad2!$C$8</c:f>
              <c:strCache>
                <c:ptCount val="1"/>
                <c:pt idx="0">
                  <c:v>ESTIA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Blad2!$D$6:$E$7</c:f>
              <c:strCache>
                <c:ptCount val="2"/>
                <c:pt idx="0">
                  <c:v> Number of activities before replanning (P6) </c:v>
                </c:pt>
                <c:pt idx="1">
                  <c:v> Number of activities after replanning (P6) </c:v>
                </c:pt>
              </c:strCache>
            </c:strRef>
          </c:cat>
          <c:val>
            <c:numRef>
              <c:f>Blad2!$D$8:$E$8</c:f>
              <c:numCache>
                <c:formatCode>General</c:formatCode>
                <c:ptCount val="2"/>
                <c:pt idx="0">
                  <c:v>89</c:v>
                </c:pt>
                <c:pt idx="1">
                  <c:v>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68-4262-9740-15D38CDE9A00}"/>
            </c:ext>
          </c:extLst>
        </c:ser>
        <c:ser>
          <c:idx val="1"/>
          <c:order val="1"/>
          <c:tx>
            <c:strRef>
              <c:f>Blad2!$C$9</c:f>
              <c:strCache>
                <c:ptCount val="1"/>
                <c:pt idx="0">
                  <c:v>SKADI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Blad2!$D$6:$E$7</c:f>
              <c:strCache>
                <c:ptCount val="2"/>
                <c:pt idx="0">
                  <c:v> Number of activities before replanning (P6) </c:v>
                </c:pt>
                <c:pt idx="1">
                  <c:v> Number of activities after replanning (P6) </c:v>
                </c:pt>
              </c:strCache>
            </c:strRef>
          </c:cat>
          <c:val>
            <c:numRef>
              <c:f>Blad2!$D$9:$E$9</c:f>
              <c:numCache>
                <c:formatCode>General</c:formatCode>
                <c:ptCount val="2"/>
                <c:pt idx="0">
                  <c:v>53</c:v>
                </c:pt>
                <c:pt idx="1">
                  <c:v>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68-4262-9740-15D38CDE9A00}"/>
            </c:ext>
          </c:extLst>
        </c:ser>
        <c:ser>
          <c:idx val="2"/>
          <c:order val="2"/>
          <c:tx>
            <c:strRef>
              <c:f>Blad2!$C$10</c:f>
              <c:strCache>
                <c:ptCount val="1"/>
                <c:pt idx="0">
                  <c:v>BEER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Blad2!$D$6:$E$7</c:f>
              <c:strCache>
                <c:ptCount val="2"/>
                <c:pt idx="0">
                  <c:v> Number of activities before replanning (P6) </c:v>
                </c:pt>
                <c:pt idx="1">
                  <c:v> Number of activities after replanning (P6) </c:v>
                </c:pt>
              </c:strCache>
            </c:strRef>
          </c:cat>
          <c:val>
            <c:numRef>
              <c:f>Blad2!$D$10:$E$10</c:f>
              <c:numCache>
                <c:formatCode>General</c:formatCode>
                <c:ptCount val="2"/>
                <c:pt idx="0">
                  <c:v>105</c:v>
                </c:pt>
                <c:pt idx="1">
                  <c:v>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68-4262-9740-15D38CDE9A00}"/>
            </c:ext>
          </c:extLst>
        </c:ser>
        <c:ser>
          <c:idx val="3"/>
          <c:order val="3"/>
          <c:tx>
            <c:strRef>
              <c:f>Blad2!$C$12</c:f>
              <c:strCache>
                <c:ptCount val="1"/>
                <c:pt idx="0">
                  <c:v>FREIA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Blad2!$D$6:$E$7</c:f>
              <c:strCache>
                <c:ptCount val="2"/>
                <c:pt idx="0">
                  <c:v> Number of activities before replanning (P6) </c:v>
                </c:pt>
                <c:pt idx="1">
                  <c:v> Number of activities after replanning (P6) </c:v>
                </c:pt>
              </c:strCache>
            </c:strRef>
          </c:cat>
          <c:val>
            <c:numRef>
              <c:f>Blad2!$D$12:$E$12</c:f>
              <c:numCache>
                <c:formatCode>General</c:formatCode>
                <c:ptCount val="2"/>
                <c:pt idx="0">
                  <c:v>58</c:v>
                </c:pt>
                <c:pt idx="1">
                  <c:v>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68-4262-9740-15D38CDE9A00}"/>
            </c:ext>
          </c:extLst>
        </c:ser>
        <c:ser>
          <c:idx val="4"/>
          <c:order val="4"/>
          <c:tx>
            <c:strRef>
              <c:f>Blad2!$C$13</c:f>
              <c:strCache>
                <c:ptCount val="1"/>
                <c:pt idx="0">
                  <c:v>HEIMDAL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Blad2!$D$6:$E$7</c:f>
              <c:strCache>
                <c:ptCount val="2"/>
                <c:pt idx="0">
                  <c:v> Number of activities before replanning (P6) </c:v>
                </c:pt>
                <c:pt idx="1">
                  <c:v> Number of activities after replanning (P6) </c:v>
                </c:pt>
              </c:strCache>
            </c:strRef>
          </c:cat>
          <c:val>
            <c:numRef>
              <c:f>Blad2!$D$13:$E$13</c:f>
              <c:numCache>
                <c:formatCode>General</c:formatCode>
                <c:ptCount val="2"/>
                <c:pt idx="0">
                  <c:v>89</c:v>
                </c:pt>
                <c:pt idx="1">
                  <c:v>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68-4262-9740-15D38CDE9A00}"/>
            </c:ext>
          </c:extLst>
        </c:ser>
        <c:ser>
          <c:idx val="5"/>
          <c:order val="5"/>
          <c:tx>
            <c:strRef>
              <c:f>Blad2!$C$16</c:f>
              <c:strCache>
                <c:ptCount val="1"/>
                <c:pt idx="0">
                  <c:v>MIRACLES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Blad2!$D$6:$E$7</c:f>
              <c:strCache>
                <c:ptCount val="2"/>
                <c:pt idx="0">
                  <c:v> Number of activities before replanning (P6) </c:v>
                </c:pt>
                <c:pt idx="1">
                  <c:v> Number of activities after replanning (P6) </c:v>
                </c:pt>
              </c:strCache>
            </c:strRef>
          </c:cat>
          <c:val>
            <c:numRef>
              <c:f>Blad2!$D$16:$E$16</c:f>
              <c:numCache>
                <c:formatCode>General</c:formatCode>
                <c:ptCount val="2"/>
                <c:pt idx="0">
                  <c:v>95</c:v>
                </c:pt>
                <c:pt idx="1">
                  <c:v>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68-4262-9740-15D38CDE9A00}"/>
            </c:ext>
          </c:extLst>
        </c:ser>
        <c:ser>
          <c:idx val="6"/>
          <c:order val="6"/>
          <c:tx>
            <c:strRef>
              <c:f>Blad2!$C$11</c:f>
              <c:strCache>
                <c:ptCount val="1"/>
                <c:pt idx="0">
                  <c:v>MAGIC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Blad2!$D$11:$E$11</c:f>
              <c:numCache>
                <c:formatCode>General</c:formatCode>
                <c:ptCount val="2"/>
                <c:pt idx="0">
                  <c:v>97</c:v>
                </c:pt>
                <c:pt idx="1">
                  <c:v>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68-4262-9740-15D38CDE9A00}"/>
            </c:ext>
          </c:extLst>
        </c:ser>
        <c:ser>
          <c:idx val="7"/>
          <c:order val="7"/>
          <c:tx>
            <c:strRef>
              <c:f>Blad2!$C$14</c:f>
              <c:strCache>
                <c:ptCount val="1"/>
                <c:pt idx="0">
                  <c:v>TREX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Blad2!$D$14:$E$14</c:f>
              <c:numCache>
                <c:formatCode>General</c:formatCode>
                <c:ptCount val="2"/>
                <c:pt idx="0">
                  <c:v>209</c:v>
                </c:pt>
                <c:pt idx="1">
                  <c:v>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B68-4262-9740-15D38CDE9A00}"/>
            </c:ext>
          </c:extLst>
        </c:ser>
        <c:ser>
          <c:idx val="8"/>
          <c:order val="8"/>
          <c:tx>
            <c:strRef>
              <c:f>Blad2!$C$15</c:f>
              <c:strCache>
                <c:ptCount val="1"/>
                <c:pt idx="0">
                  <c:v>CSPEC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Blad2!$D$15:$E$15</c:f>
              <c:numCache>
                <c:formatCode>General</c:formatCode>
                <c:ptCount val="2"/>
                <c:pt idx="0">
                  <c:v>165</c:v>
                </c:pt>
                <c:pt idx="1">
                  <c:v>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68-4262-9740-15D38CDE9A00}"/>
            </c:ext>
          </c:extLst>
        </c:ser>
        <c:ser>
          <c:idx val="9"/>
          <c:order val="9"/>
          <c:tx>
            <c:strRef>
              <c:f>Blad2!$C$17</c:f>
              <c:strCache>
                <c:ptCount val="1"/>
                <c:pt idx="0">
                  <c:v>VESPA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Blad2!$D$17:$E$17</c:f>
              <c:numCache>
                <c:formatCode>General</c:formatCode>
                <c:ptCount val="2"/>
                <c:pt idx="0">
                  <c:v>109</c:v>
                </c:pt>
                <c:pt idx="1">
                  <c:v>1093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68-4262-9740-15D38CDE9A00}"/>
            </c:ext>
          </c:extLst>
        </c:ser>
        <c:ser>
          <c:idx val="10"/>
          <c:order val="10"/>
          <c:tx>
            <c:strRef>
              <c:f>Blad2!$C$18</c:f>
              <c:strCache>
                <c:ptCount val="1"/>
                <c:pt idx="0">
                  <c:v>COMMON PROJECTS T2T3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Blad2!$D$18:$E$18</c:f>
              <c:numCache>
                <c:formatCode>General</c:formatCode>
                <c:ptCount val="2"/>
                <c:pt idx="0">
                  <c:v>715</c:v>
                </c:pt>
                <c:pt idx="1">
                  <c:v>2095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68-4262-9740-15D38CDE9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9684960"/>
        <c:axId val="1409701760"/>
        <c:axId val="0"/>
      </c:bar3DChart>
      <c:catAx>
        <c:axId val="140968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409701760"/>
        <c:crosses val="autoZero"/>
        <c:auto val="1"/>
        <c:lblAlgn val="ctr"/>
        <c:lblOffset val="100"/>
        <c:noMultiLvlLbl val="0"/>
      </c:catAx>
      <c:valAx>
        <c:axId val="140970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40968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Started</a:t>
            </a:r>
            <a:r>
              <a:rPr lang="sv-SE" baseline="0"/>
              <a:t> activities</a:t>
            </a:r>
            <a:r>
              <a:rPr lang="sv-SE"/>
              <a:t>: Planned vs Achieved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Planned start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mmm\-yy</c:formatCode>
                <c:ptCount val="10"/>
                <c:pt idx="0">
                  <c:v>45474</c:v>
                </c:pt>
                <c:pt idx="1">
                  <c:v>45505</c:v>
                </c:pt>
                <c:pt idx="2">
                  <c:v>45536</c:v>
                </c:pt>
                <c:pt idx="3">
                  <c:v>45566</c:v>
                </c:pt>
                <c:pt idx="4">
                  <c:v>45597</c:v>
                </c:pt>
                <c:pt idx="5">
                  <c:v>45627</c:v>
                </c:pt>
                <c:pt idx="6">
                  <c:v>45658</c:v>
                </c:pt>
                <c:pt idx="7">
                  <c:v>45689</c:v>
                </c:pt>
                <c:pt idx="8">
                  <c:v>45717</c:v>
                </c:pt>
                <c:pt idx="9">
                  <c:v>45748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5</c:v>
                </c:pt>
                <c:pt idx="1">
                  <c:v>4</c:v>
                </c:pt>
                <c:pt idx="2">
                  <c:v>7</c:v>
                </c:pt>
                <c:pt idx="3">
                  <c:v>4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  <c:pt idx="8">
                  <c:v>12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E-4F19-B064-250E001B7408}"/>
            </c:ext>
          </c:extLst>
        </c:ser>
        <c:ser>
          <c:idx val="1"/>
          <c:order val="1"/>
          <c:tx>
            <c:strRef>
              <c:f>Sheet1!$C$1:$C$2</c:f>
              <c:strCache>
                <c:ptCount val="2"/>
                <c:pt idx="0">
                  <c:v>Achieved start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mmm\-yy</c:formatCode>
                <c:ptCount val="10"/>
                <c:pt idx="0">
                  <c:v>45474</c:v>
                </c:pt>
                <c:pt idx="1">
                  <c:v>45505</c:v>
                </c:pt>
                <c:pt idx="2">
                  <c:v>45536</c:v>
                </c:pt>
                <c:pt idx="3">
                  <c:v>45566</c:v>
                </c:pt>
                <c:pt idx="4">
                  <c:v>45597</c:v>
                </c:pt>
                <c:pt idx="5">
                  <c:v>45627</c:v>
                </c:pt>
                <c:pt idx="6">
                  <c:v>45658</c:v>
                </c:pt>
                <c:pt idx="7">
                  <c:v>45689</c:v>
                </c:pt>
                <c:pt idx="8">
                  <c:v>45717</c:v>
                </c:pt>
                <c:pt idx="9">
                  <c:v>45748</c:v>
                </c:pt>
              </c:numCache>
            </c:num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5</c:v>
                </c:pt>
                <c:pt idx="8">
                  <c:v>11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4E-4F19-B064-250E001B7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562640"/>
        <c:axId val="961697456"/>
      </c:barChart>
      <c:lineChart>
        <c:grouping val="standard"/>
        <c:varyColors val="0"/>
        <c:ser>
          <c:idx val="2"/>
          <c:order val="2"/>
          <c:tx>
            <c:strRef>
              <c:f>Sheet1!$F$1</c:f>
              <c:strCache>
                <c:ptCount val="1"/>
                <c:pt idx="0">
                  <c:v>% starts achieved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Sheet1!$F$3:$F$12</c:f>
              <c:numCache>
                <c:formatCode>0%</c:formatCode>
                <c:ptCount val="10"/>
                <c:pt idx="0">
                  <c:v>0.6</c:v>
                </c:pt>
                <c:pt idx="1">
                  <c:v>0.5</c:v>
                </c:pt>
                <c:pt idx="2">
                  <c:v>0.7142857142857143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0.5</c:v>
                </c:pt>
                <c:pt idx="7">
                  <c:v>0.83333333333333337</c:v>
                </c:pt>
                <c:pt idx="8">
                  <c:v>0.91666666666666663</c:v>
                </c:pt>
                <c:pt idx="9">
                  <c:v>0.83333333333333337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4E-4F19-B064-250E001B7408}"/>
            </c:ext>
          </c:extLst>
        </c:ser>
        <c:ser>
          <c:idx val="3"/>
          <c:order val="3"/>
          <c:tx>
            <c:strRef>
              <c:f>Sheet1!$I$1</c:f>
              <c:strCache>
                <c:ptCount val="1"/>
                <c:pt idx="0">
                  <c:v>% starts achieved NSS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Sheet1!$I$3:$I$12</c:f>
              <c:numCache>
                <c:formatCode>0%</c:formatCode>
                <c:ptCount val="10"/>
                <c:pt idx="0">
                  <c:v>0.88</c:v>
                </c:pt>
                <c:pt idx="1">
                  <c:v>0.6</c:v>
                </c:pt>
                <c:pt idx="2">
                  <c:v>0.68</c:v>
                </c:pt>
                <c:pt idx="3">
                  <c:v>0.56198347107438018</c:v>
                </c:pt>
                <c:pt idx="4">
                  <c:v>0.7651006711409396</c:v>
                </c:pt>
                <c:pt idx="5">
                  <c:v>0.81927710843373491</c:v>
                </c:pt>
                <c:pt idx="6">
                  <c:v>0.65476190476190477</c:v>
                </c:pt>
                <c:pt idx="7">
                  <c:v>0.59493670886075944</c:v>
                </c:pt>
                <c:pt idx="8">
                  <c:v>0.5748792270531401</c:v>
                </c:pt>
                <c:pt idx="9">
                  <c:v>0.74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4E-4F19-B064-250E001B7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556240"/>
        <c:axId val="459637040"/>
      </c:lineChart>
      <c:dateAx>
        <c:axId val="953562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697456"/>
        <c:crosses val="autoZero"/>
        <c:auto val="1"/>
        <c:lblOffset val="100"/>
        <c:baseTimeUnit val="months"/>
      </c:dateAx>
      <c:valAx>
        <c:axId val="9616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activites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62640"/>
        <c:crosses val="autoZero"/>
        <c:crossBetween val="between"/>
      </c:valAx>
      <c:valAx>
        <c:axId val="4596370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% achieved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3556240"/>
        <c:crosses val="max"/>
        <c:crossBetween val="between"/>
      </c:valAx>
      <c:catAx>
        <c:axId val="953556240"/>
        <c:scaling>
          <c:orientation val="minMax"/>
        </c:scaling>
        <c:delete val="1"/>
        <c:axPos val="b"/>
        <c:majorTickMark val="out"/>
        <c:minorTickMark val="none"/>
        <c:tickLblPos val="nextTo"/>
        <c:crossAx val="459637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25BAF-F518-45D9-BA2D-F8717C312C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5A5224-8C2B-486F-A7EF-86D21E282D5D}">
      <dgm:prSet custT="1"/>
      <dgm:spPr/>
      <dgm:t>
        <a:bodyPr/>
        <a:lstStyle/>
        <a:p>
          <a:r>
            <a:rPr lang="en-GB" sz="1600" dirty="0" err="1"/>
            <a:t>Replanning</a:t>
          </a:r>
          <a:r>
            <a:rPr lang="en-GB" sz="1600" dirty="0"/>
            <a:t> recap and updates</a:t>
          </a:r>
          <a:endParaRPr lang="en-US" sz="1600" dirty="0"/>
        </a:p>
      </dgm:t>
    </dgm:pt>
    <dgm:pt modelId="{0A3F0D30-B91E-4900-AD4A-1DF6350E6F47}" type="parTrans" cxnId="{7AF4D9D6-1F64-4208-9B80-9CF9A438334D}">
      <dgm:prSet/>
      <dgm:spPr/>
      <dgm:t>
        <a:bodyPr/>
        <a:lstStyle/>
        <a:p>
          <a:endParaRPr lang="sv-SE"/>
        </a:p>
      </dgm:t>
    </dgm:pt>
    <dgm:pt modelId="{A68DCD27-8002-47E8-9036-CA0368D70C1C}" type="sibTrans" cxnId="{7AF4D9D6-1F64-4208-9B80-9CF9A438334D}">
      <dgm:prSet/>
      <dgm:spPr/>
      <dgm:t>
        <a:bodyPr/>
        <a:lstStyle/>
        <a:p>
          <a:endParaRPr lang="sv-SE"/>
        </a:p>
      </dgm:t>
    </dgm:pt>
    <dgm:pt modelId="{A7F177F7-2743-417F-B513-88DDD8127C7E}">
      <dgm:prSet custT="1"/>
      <dgm:spPr/>
      <dgm:t>
        <a:bodyPr/>
        <a:lstStyle/>
        <a:p>
          <a:r>
            <a:rPr lang="en-US" sz="1600" dirty="0" err="1"/>
            <a:t>Replanning</a:t>
          </a:r>
          <a:r>
            <a:rPr lang="en-US" sz="1600" dirty="0"/>
            <a:t> evaluation</a:t>
          </a:r>
        </a:p>
      </dgm:t>
    </dgm:pt>
    <dgm:pt modelId="{8CB662DD-9E08-4D7E-8606-5E5DD815ADD0}" type="parTrans" cxnId="{E8976B91-0150-4BF2-B697-F6DACAD3F8C4}">
      <dgm:prSet/>
      <dgm:spPr/>
      <dgm:t>
        <a:bodyPr/>
        <a:lstStyle/>
        <a:p>
          <a:endParaRPr lang="sv-SE"/>
        </a:p>
      </dgm:t>
    </dgm:pt>
    <dgm:pt modelId="{2900EE5D-F732-4D56-BB3A-7A63F6C0F3C3}" type="sibTrans" cxnId="{E8976B91-0150-4BF2-B697-F6DACAD3F8C4}">
      <dgm:prSet/>
      <dgm:spPr/>
      <dgm:t>
        <a:bodyPr/>
        <a:lstStyle/>
        <a:p>
          <a:endParaRPr lang="sv-SE"/>
        </a:p>
      </dgm:t>
    </dgm:pt>
    <dgm:pt modelId="{1098C014-3694-4825-8A63-49801A4BB7AE}">
      <dgm:prSet custT="1"/>
      <dgm:spPr/>
      <dgm:t>
        <a:bodyPr/>
        <a:lstStyle/>
        <a:p>
          <a:r>
            <a:rPr lang="en-US" sz="1600" dirty="0"/>
            <a:t>Schedule adherence</a:t>
          </a:r>
        </a:p>
      </dgm:t>
    </dgm:pt>
    <dgm:pt modelId="{92928812-955C-4866-91C9-2A3DD740F73F}" type="parTrans" cxnId="{FB31DC14-7DD1-4B5B-956F-C91E80F12532}">
      <dgm:prSet/>
      <dgm:spPr/>
      <dgm:t>
        <a:bodyPr/>
        <a:lstStyle/>
        <a:p>
          <a:endParaRPr lang="sv-SE"/>
        </a:p>
      </dgm:t>
    </dgm:pt>
    <dgm:pt modelId="{1728ECD3-1FB6-43EA-BE16-55BAC27BB36A}" type="sibTrans" cxnId="{FB31DC14-7DD1-4B5B-956F-C91E80F12532}">
      <dgm:prSet/>
      <dgm:spPr/>
      <dgm:t>
        <a:bodyPr/>
        <a:lstStyle/>
        <a:p>
          <a:endParaRPr lang="sv-SE"/>
        </a:p>
      </dgm:t>
    </dgm:pt>
    <dgm:pt modelId="{6816B11E-95C0-47BC-90FA-64C4DD51B58B}">
      <dgm:prSet custT="1"/>
      <dgm:spPr/>
      <dgm:t>
        <a:bodyPr/>
        <a:lstStyle/>
        <a:p>
          <a:r>
            <a:rPr lang="en-US" sz="1600" dirty="0"/>
            <a:t>Earned value</a:t>
          </a:r>
        </a:p>
      </dgm:t>
    </dgm:pt>
    <dgm:pt modelId="{962D60BF-2451-44F8-9B30-610BFDD4A8C4}" type="parTrans" cxnId="{32BF14D9-E261-43CA-9D9C-493406484C87}">
      <dgm:prSet/>
      <dgm:spPr/>
      <dgm:t>
        <a:bodyPr/>
        <a:lstStyle/>
        <a:p>
          <a:endParaRPr lang="sv-SE"/>
        </a:p>
      </dgm:t>
    </dgm:pt>
    <dgm:pt modelId="{BA63E48E-E394-4F07-BE00-E20D5C1C84C3}" type="sibTrans" cxnId="{32BF14D9-E261-43CA-9D9C-493406484C87}">
      <dgm:prSet/>
      <dgm:spPr/>
      <dgm:t>
        <a:bodyPr/>
        <a:lstStyle/>
        <a:p>
          <a:endParaRPr lang="sv-SE"/>
        </a:p>
      </dgm:t>
    </dgm:pt>
    <dgm:pt modelId="{5BBD5977-301F-4340-9889-7D04053B111F}">
      <dgm:prSet custT="1"/>
      <dgm:spPr/>
      <dgm:t>
        <a:bodyPr/>
        <a:lstStyle/>
        <a:p>
          <a:r>
            <a:rPr lang="en-US" sz="1600" dirty="0"/>
            <a:t>Critical paths</a:t>
          </a:r>
        </a:p>
      </dgm:t>
    </dgm:pt>
    <dgm:pt modelId="{1D0324A2-2635-4314-B579-4149133B8D01}" type="parTrans" cxnId="{BB7F5514-F7E2-463A-9873-25E5EB741C7A}">
      <dgm:prSet/>
      <dgm:spPr/>
      <dgm:t>
        <a:bodyPr/>
        <a:lstStyle/>
        <a:p>
          <a:endParaRPr lang="sv-SE"/>
        </a:p>
      </dgm:t>
    </dgm:pt>
    <dgm:pt modelId="{1072BC78-44A4-4444-90EC-1085C2E93518}" type="sibTrans" cxnId="{BB7F5514-F7E2-463A-9873-25E5EB741C7A}">
      <dgm:prSet/>
      <dgm:spPr/>
      <dgm:t>
        <a:bodyPr/>
        <a:lstStyle/>
        <a:p>
          <a:endParaRPr lang="sv-SE"/>
        </a:p>
      </dgm:t>
    </dgm:pt>
    <dgm:pt modelId="{AF48B146-7CD6-4933-A0A2-8364F7C4E6B0}">
      <dgm:prSet custT="1"/>
      <dgm:spPr/>
      <dgm:t>
        <a:bodyPr/>
        <a:lstStyle/>
        <a:p>
          <a:r>
            <a:rPr lang="en-US" sz="1600" dirty="0"/>
            <a:t>Bunker access</a:t>
          </a:r>
        </a:p>
      </dgm:t>
    </dgm:pt>
    <dgm:pt modelId="{C8994179-6D43-404D-9C69-AE1FA6EB862B}" type="parTrans" cxnId="{F8C6A3E2-4B8D-400A-8F3F-4116DB6C9195}">
      <dgm:prSet/>
      <dgm:spPr/>
      <dgm:t>
        <a:bodyPr/>
        <a:lstStyle/>
        <a:p>
          <a:endParaRPr lang="en-GB"/>
        </a:p>
      </dgm:t>
    </dgm:pt>
    <dgm:pt modelId="{89A3D42E-4A86-4DBF-9503-C44B162301B9}" type="sibTrans" cxnId="{F8C6A3E2-4B8D-400A-8F3F-4116DB6C9195}">
      <dgm:prSet/>
      <dgm:spPr/>
      <dgm:t>
        <a:bodyPr/>
        <a:lstStyle/>
        <a:p>
          <a:endParaRPr lang="en-GB"/>
        </a:p>
      </dgm:t>
    </dgm:pt>
    <dgm:pt modelId="{695F5C90-1796-4C95-A99F-F51B531C9038}" type="pres">
      <dgm:prSet presAssocID="{5DB25BAF-F518-45D9-BA2D-F8717C312C44}" presName="linear" presStyleCnt="0">
        <dgm:presLayoutVars>
          <dgm:dir/>
          <dgm:animLvl val="lvl"/>
          <dgm:resizeHandles val="exact"/>
        </dgm:presLayoutVars>
      </dgm:prSet>
      <dgm:spPr/>
    </dgm:pt>
    <dgm:pt modelId="{64AE9558-AE0C-4DE0-A853-51E042BEB418}" type="pres">
      <dgm:prSet presAssocID="{745A5224-8C2B-486F-A7EF-86D21E282D5D}" presName="parentLin" presStyleCnt="0"/>
      <dgm:spPr/>
    </dgm:pt>
    <dgm:pt modelId="{2A561528-EBD6-4BD2-AA4A-1C4868704EB9}" type="pres">
      <dgm:prSet presAssocID="{745A5224-8C2B-486F-A7EF-86D21E282D5D}" presName="parentLeftMargin" presStyleLbl="node1" presStyleIdx="0" presStyleCnt="3"/>
      <dgm:spPr/>
    </dgm:pt>
    <dgm:pt modelId="{8879FDB9-3D04-4E5A-B211-4041ACBF6960}" type="pres">
      <dgm:prSet presAssocID="{745A5224-8C2B-486F-A7EF-86D21E282D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7DCD7B-D5BD-43A4-93F2-28D548D595FD}" type="pres">
      <dgm:prSet presAssocID="{745A5224-8C2B-486F-A7EF-86D21E282D5D}" presName="negativeSpace" presStyleCnt="0"/>
      <dgm:spPr/>
    </dgm:pt>
    <dgm:pt modelId="{916DFD14-B177-4877-A66C-EFD4CF9E763C}" type="pres">
      <dgm:prSet presAssocID="{745A5224-8C2B-486F-A7EF-86D21E282D5D}" presName="childText" presStyleLbl="conFgAcc1" presStyleIdx="0" presStyleCnt="3">
        <dgm:presLayoutVars>
          <dgm:bulletEnabled val="1"/>
        </dgm:presLayoutVars>
      </dgm:prSet>
      <dgm:spPr/>
    </dgm:pt>
    <dgm:pt modelId="{4BC58E79-FB9F-4C70-9F77-C221C30B9B63}" type="pres">
      <dgm:prSet presAssocID="{A68DCD27-8002-47E8-9036-CA0368D70C1C}" presName="spaceBetweenRectangles" presStyleCnt="0"/>
      <dgm:spPr/>
    </dgm:pt>
    <dgm:pt modelId="{74F131B0-EEE3-4051-8880-6DC90EE2D0FE}" type="pres">
      <dgm:prSet presAssocID="{A7F177F7-2743-417F-B513-88DDD8127C7E}" presName="parentLin" presStyleCnt="0"/>
      <dgm:spPr/>
    </dgm:pt>
    <dgm:pt modelId="{389A4902-0D8F-4CAC-A542-9F3AC866170A}" type="pres">
      <dgm:prSet presAssocID="{A7F177F7-2743-417F-B513-88DDD8127C7E}" presName="parentLeftMargin" presStyleLbl="node1" presStyleIdx="0" presStyleCnt="3"/>
      <dgm:spPr/>
    </dgm:pt>
    <dgm:pt modelId="{FD5DD18B-5DE5-4EB0-B5FE-3574FFFFCF94}" type="pres">
      <dgm:prSet presAssocID="{A7F177F7-2743-417F-B513-88DDD8127C7E}" presName="parentText" presStyleLbl="node1" presStyleIdx="1" presStyleCnt="3" custLinFactNeighborX="1953">
        <dgm:presLayoutVars>
          <dgm:chMax val="0"/>
          <dgm:bulletEnabled val="1"/>
        </dgm:presLayoutVars>
      </dgm:prSet>
      <dgm:spPr/>
    </dgm:pt>
    <dgm:pt modelId="{9F3B3047-6FAA-4BD9-8880-5761E09348E5}" type="pres">
      <dgm:prSet presAssocID="{A7F177F7-2743-417F-B513-88DDD8127C7E}" presName="negativeSpace" presStyleCnt="0"/>
      <dgm:spPr/>
    </dgm:pt>
    <dgm:pt modelId="{50FBE8AC-C58E-4389-91C8-6565886524E9}" type="pres">
      <dgm:prSet presAssocID="{A7F177F7-2743-417F-B513-88DDD8127C7E}" presName="childText" presStyleLbl="conFgAcc1" presStyleIdx="1" presStyleCnt="3">
        <dgm:presLayoutVars>
          <dgm:bulletEnabled val="1"/>
        </dgm:presLayoutVars>
      </dgm:prSet>
      <dgm:spPr/>
    </dgm:pt>
    <dgm:pt modelId="{0233E208-5163-4393-81A7-F066DFBD38DA}" type="pres">
      <dgm:prSet presAssocID="{2900EE5D-F732-4D56-BB3A-7A63F6C0F3C3}" presName="spaceBetweenRectangles" presStyleCnt="0"/>
      <dgm:spPr/>
    </dgm:pt>
    <dgm:pt modelId="{5F804C7F-99B1-4DBF-BD97-4CCA34B4580E}" type="pres">
      <dgm:prSet presAssocID="{AF48B146-7CD6-4933-A0A2-8364F7C4E6B0}" presName="parentLin" presStyleCnt="0"/>
      <dgm:spPr/>
    </dgm:pt>
    <dgm:pt modelId="{5AAD86F5-93DC-4C58-8902-FFD77CBAF76F}" type="pres">
      <dgm:prSet presAssocID="{AF48B146-7CD6-4933-A0A2-8364F7C4E6B0}" presName="parentLeftMargin" presStyleLbl="node1" presStyleIdx="1" presStyleCnt="3"/>
      <dgm:spPr/>
    </dgm:pt>
    <dgm:pt modelId="{E76561BF-F1A8-42E0-9882-ADD91255DD4F}" type="pres">
      <dgm:prSet presAssocID="{AF48B146-7CD6-4933-A0A2-8364F7C4E6B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C945F10-D2E3-411E-B016-1F48532E0CD0}" type="pres">
      <dgm:prSet presAssocID="{AF48B146-7CD6-4933-A0A2-8364F7C4E6B0}" presName="negativeSpace" presStyleCnt="0"/>
      <dgm:spPr/>
    </dgm:pt>
    <dgm:pt modelId="{C30AFC4E-B76B-40F8-A1FD-02A5536583AB}" type="pres">
      <dgm:prSet presAssocID="{AF48B146-7CD6-4933-A0A2-8364F7C4E6B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B7F5514-F7E2-463A-9873-25E5EB741C7A}" srcId="{A7F177F7-2743-417F-B513-88DDD8127C7E}" destId="{5BBD5977-301F-4340-9889-7D04053B111F}" srcOrd="2" destOrd="0" parTransId="{1D0324A2-2635-4314-B579-4149133B8D01}" sibTransId="{1072BC78-44A4-4444-90EC-1085C2E93518}"/>
    <dgm:cxn modelId="{FB31DC14-7DD1-4B5B-956F-C91E80F12532}" srcId="{A7F177F7-2743-417F-B513-88DDD8127C7E}" destId="{1098C014-3694-4825-8A63-49801A4BB7AE}" srcOrd="1" destOrd="0" parTransId="{92928812-955C-4866-91C9-2A3DD740F73F}" sibTransId="{1728ECD3-1FB6-43EA-BE16-55BAC27BB36A}"/>
    <dgm:cxn modelId="{59DDF828-072A-4CC7-8BDF-8D4C1963AAC7}" type="presOf" srcId="{745A5224-8C2B-486F-A7EF-86D21E282D5D}" destId="{2A561528-EBD6-4BD2-AA4A-1C4868704EB9}" srcOrd="0" destOrd="0" presId="urn:microsoft.com/office/officeart/2005/8/layout/list1"/>
    <dgm:cxn modelId="{F9FF013E-ECDF-40E2-90E2-AFC38FCEB3F6}" type="presOf" srcId="{1098C014-3694-4825-8A63-49801A4BB7AE}" destId="{50FBE8AC-C58E-4389-91C8-6565886524E9}" srcOrd="0" destOrd="1" presId="urn:microsoft.com/office/officeart/2005/8/layout/list1"/>
    <dgm:cxn modelId="{C6B41054-81A6-48B7-B43D-A6A1C016B32C}" type="presOf" srcId="{A7F177F7-2743-417F-B513-88DDD8127C7E}" destId="{FD5DD18B-5DE5-4EB0-B5FE-3574FFFFCF94}" srcOrd="1" destOrd="0" presId="urn:microsoft.com/office/officeart/2005/8/layout/list1"/>
    <dgm:cxn modelId="{198BD583-6C3F-4DA7-95B9-512A9E6A9038}" type="presOf" srcId="{AF48B146-7CD6-4933-A0A2-8364F7C4E6B0}" destId="{5AAD86F5-93DC-4C58-8902-FFD77CBAF76F}" srcOrd="0" destOrd="0" presId="urn:microsoft.com/office/officeart/2005/8/layout/list1"/>
    <dgm:cxn modelId="{E8976B91-0150-4BF2-B697-F6DACAD3F8C4}" srcId="{5DB25BAF-F518-45D9-BA2D-F8717C312C44}" destId="{A7F177F7-2743-417F-B513-88DDD8127C7E}" srcOrd="1" destOrd="0" parTransId="{8CB662DD-9E08-4D7E-8606-5E5DD815ADD0}" sibTransId="{2900EE5D-F732-4D56-BB3A-7A63F6C0F3C3}"/>
    <dgm:cxn modelId="{D21000B0-D2D9-4FF7-A4E0-9D7C37084663}" type="presOf" srcId="{A7F177F7-2743-417F-B513-88DDD8127C7E}" destId="{389A4902-0D8F-4CAC-A542-9F3AC866170A}" srcOrd="0" destOrd="0" presId="urn:microsoft.com/office/officeart/2005/8/layout/list1"/>
    <dgm:cxn modelId="{6D7E16BB-DB19-4170-B740-2139BC449566}" type="presOf" srcId="{6816B11E-95C0-47BC-90FA-64C4DD51B58B}" destId="{50FBE8AC-C58E-4389-91C8-6565886524E9}" srcOrd="0" destOrd="0" presId="urn:microsoft.com/office/officeart/2005/8/layout/list1"/>
    <dgm:cxn modelId="{53BF92BF-F189-4DA0-81FD-B6D4736960F8}" type="presOf" srcId="{745A5224-8C2B-486F-A7EF-86D21E282D5D}" destId="{8879FDB9-3D04-4E5A-B211-4041ACBF6960}" srcOrd="1" destOrd="0" presId="urn:microsoft.com/office/officeart/2005/8/layout/list1"/>
    <dgm:cxn modelId="{F8ED37C2-FCE0-4440-9111-6E1C697F2203}" type="presOf" srcId="{5BBD5977-301F-4340-9889-7D04053B111F}" destId="{50FBE8AC-C58E-4389-91C8-6565886524E9}" srcOrd="0" destOrd="2" presId="urn:microsoft.com/office/officeart/2005/8/layout/list1"/>
    <dgm:cxn modelId="{C923EEC8-9F9F-4448-9FD8-F230EB927BAE}" type="presOf" srcId="{5DB25BAF-F518-45D9-BA2D-F8717C312C44}" destId="{695F5C90-1796-4C95-A99F-F51B531C9038}" srcOrd="0" destOrd="0" presId="urn:microsoft.com/office/officeart/2005/8/layout/list1"/>
    <dgm:cxn modelId="{7AF4D9D6-1F64-4208-9B80-9CF9A438334D}" srcId="{5DB25BAF-F518-45D9-BA2D-F8717C312C44}" destId="{745A5224-8C2B-486F-A7EF-86D21E282D5D}" srcOrd="0" destOrd="0" parTransId="{0A3F0D30-B91E-4900-AD4A-1DF6350E6F47}" sibTransId="{A68DCD27-8002-47E8-9036-CA0368D70C1C}"/>
    <dgm:cxn modelId="{32BF14D9-E261-43CA-9D9C-493406484C87}" srcId="{A7F177F7-2743-417F-B513-88DDD8127C7E}" destId="{6816B11E-95C0-47BC-90FA-64C4DD51B58B}" srcOrd="0" destOrd="0" parTransId="{962D60BF-2451-44F8-9B30-610BFDD4A8C4}" sibTransId="{BA63E48E-E394-4F07-BE00-E20D5C1C84C3}"/>
    <dgm:cxn modelId="{755777DD-4035-4BA8-B7D3-CF9EF7B07525}" type="presOf" srcId="{AF48B146-7CD6-4933-A0A2-8364F7C4E6B0}" destId="{E76561BF-F1A8-42E0-9882-ADD91255DD4F}" srcOrd="1" destOrd="0" presId="urn:microsoft.com/office/officeart/2005/8/layout/list1"/>
    <dgm:cxn modelId="{F8C6A3E2-4B8D-400A-8F3F-4116DB6C9195}" srcId="{5DB25BAF-F518-45D9-BA2D-F8717C312C44}" destId="{AF48B146-7CD6-4933-A0A2-8364F7C4E6B0}" srcOrd="2" destOrd="0" parTransId="{C8994179-6D43-404D-9C69-AE1FA6EB862B}" sibTransId="{89A3D42E-4A86-4DBF-9503-C44B162301B9}"/>
    <dgm:cxn modelId="{B81F3A22-56C5-4BF5-9374-207726F3B694}" type="presParOf" srcId="{695F5C90-1796-4C95-A99F-F51B531C9038}" destId="{64AE9558-AE0C-4DE0-A853-51E042BEB418}" srcOrd="0" destOrd="0" presId="urn:microsoft.com/office/officeart/2005/8/layout/list1"/>
    <dgm:cxn modelId="{5A754264-6DD3-48BD-9120-2C05C1EE76B7}" type="presParOf" srcId="{64AE9558-AE0C-4DE0-A853-51E042BEB418}" destId="{2A561528-EBD6-4BD2-AA4A-1C4868704EB9}" srcOrd="0" destOrd="0" presId="urn:microsoft.com/office/officeart/2005/8/layout/list1"/>
    <dgm:cxn modelId="{B8405F29-2928-451D-9253-165E9CF7C9B6}" type="presParOf" srcId="{64AE9558-AE0C-4DE0-A853-51E042BEB418}" destId="{8879FDB9-3D04-4E5A-B211-4041ACBF6960}" srcOrd="1" destOrd="0" presId="urn:microsoft.com/office/officeart/2005/8/layout/list1"/>
    <dgm:cxn modelId="{6EAD86EA-627C-4318-8AC7-76B6D9B6539E}" type="presParOf" srcId="{695F5C90-1796-4C95-A99F-F51B531C9038}" destId="{A57DCD7B-D5BD-43A4-93F2-28D548D595FD}" srcOrd="1" destOrd="0" presId="urn:microsoft.com/office/officeart/2005/8/layout/list1"/>
    <dgm:cxn modelId="{DCFB4F72-676F-4F1E-898B-4C44A0B87F13}" type="presParOf" srcId="{695F5C90-1796-4C95-A99F-F51B531C9038}" destId="{916DFD14-B177-4877-A66C-EFD4CF9E763C}" srcOrd="2" destOrd="0" presId="urn:microsoft.com/office/officeart/2005/8/layout/list1"/>
    <dgm:cxn modelId="{10A4D11F-E231-4873-B981-26BC9FEF5379}" type="presParOf" srcId="{695F5C90-1796-4C95-A99F-F51B531C9038}" destId="{4BC58E79-FB9F-4C70-9F77-C221C30B9B63}" srcOrd="3" destOrd="0" presId="urn:microsoft.com/office/officeart/2005/8/layout/list1"/>
    <dgm:cxn modelId="{26F9AB50-FF13-4198-89E7-92AF0F10A271}" type="presParOf" srcId="{695F5C90-1796-4C95-A99F-F51B531C9038}" destId="{74F131B0-EEE3-4051-8880-6DC90EE2D0FE}" srcOrd="4" destOrd="0" presId="urn:microsoft.com/office/officeart/2005/8/layout/list1"/>
    <dgm:cxn modelId="{F5FAD867-BB70-43F0-AD29-B1D036FF2ED1}" type="presParOf" srcId="{74F131B0-EEE3-4051-8880-6DC90EE2D0FE}" destId="{389A4902-0D8F-4CAC-A542-9F3AC866170A}" srcOrd="0" destOrd="0" presId="urn:microsoft.com/office/officeart/2005/8/layout/list1"/>
    <dgm:cxn modelId="{5662AB15-6190-47B7-B280-BB5A423D8F59}" type="presParOf" srcId="{74F131B0-EEE3-4051-8880-6DC90EE2D0FE}" destId="{FD5DD18B-5DE5-4EB0-B5FE-3574FFFFCF94}" srcOrd="1" destOrd="0" presId="urn:microsoft.com/office/officeart/2005/8/layout/list1"/>
    <dgm:cxn modelId="{94C2C53C-3790-4E9E-8126-997FF0663AE8}" type="presParOf" srcId="{695F5C90-1796-4C95-A99F-F51B531C9038}" destId="{9F3B3047-6FAA-4BD9-8880-5761E09348E5}" srcOrd="5" destOrd="0" presId="urn:microsoft.com/office/officeart/2005/8/layout/list1"/>
    <dgm:cxn modelId="{4AF9212C-589B-4146-A917-BF9C68CCA062}" type="presParOf" srcId="{695F5C90-1796-4C95-A99F-F51B531C9038}" destId="{50FBE8AC-C58E-4389-91C8-6565886524E9}" srcOrd="6" destOrd="0" presId="urn:microsoft.com/office/officeart/2005/8/layout/list1"/>
    <dgm:cxn modelId="{0B07351A-02FB-474E-B342-68C5C1742D64}" type="presParOf" srcId="{695F5C90-1796-4C95-A99F-F51B531C9038}" destId="{0233E208-5163-4393-81A7-F066DFBD38DA}" srcOrd="7" destOrd="0" presId="urn:microsoft.com/office/officeart/2005/8/layout/list1"/>
    <dgm:cxn modelId="{D46C6058-5FAB-475F-8BF7-71F9F70992BC}" type="presParOf" srcId="{695F5C90-1796-4C95-A99F-F51B531C9038}" destId="{5F804C7F-99B1-4DBF-BD97-4CCA34B4580E}" srcOrd="8" destOrd="0" presId="urn:microsoft.com/office/officeart/2005/8/layout/list1"/>
    <dgm:cxn modelId="{6809B615-9162-4B94-9C18-67F085D91A75}" type="presParOf" srcId="{5F804C7F-99B1-4DBF-BD97-4CCA34B4580E}" destId="{5AAD86F5-93DC-4C58-8902-FFD77CBAF76F}" srcOrd="0" destOrd="0" presId="urn:microsoft.com/office/officeart/2005/8/layout/list1"/>
    <dgm:cxn modelId="{E8BBEC5F-F370-4B3B-AB96-40CF89E8AE38}" type="presParOf" srcId="{5F804C7F-99B1-4DBF-BD97-4CCA34B4580E}" destId="{E76561BF-F1A8-42E0-9882-ADD91255DD4F}" srcOrd="1" destOrd="0" presId="urn:microsoft.com/office/officeart/2005/8/layout/list1"/>
    <dgm:cxn modelId="{C3802F6B-D3EF-4457-8BF2-BA1E0F235FC3}" type="presParOf" srcId="{695F5C90-1796-4C95-A99F-F51B531C9038}" destId="{3C945F10-D2E3-411E-B016-1F48532E0CD0}" srcOrd="9" destOrd="0" presId="urn:microsoft.com/office/officeart/2005/8/layout/list1"/>
    <dgm:cxn modelId="{F96BBD1D-3AFC-4E0B-B82B-2E6EDC63EC99}" type="presParOf" srcId="{695F5C90-1796-4C95-A99F-F51B531C9038}" destId="{C30AFC4E-B76B-40F8-A1FD-02A5536583A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DFD14-B177-4877-A66C-EFD4CF9E763C}">
      <dsp:nvSpPr>
        <dsp:cNvPr id="0" name=""/>
        <dsp:cNvSpPr/>
      </dsp:nvSpPr>
      <dsp:spPr>
        <a:xfrm>
          <a:off x="0" y="465005"/>
          <a:ext cx="936578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9FDB9-3D04-4E5A-B211-4041ACBF6960}">
      <dsp:nvSpPr>
        <dsp:cNvPr id="0" name=""/>
        <dsp:cNvSpPr/>
      </dsp:nvSpPr>
      <dsp:spPr>
        <a:xfrm>
          <a:off x="468289" y="22205"/>
          <a:ext cx="6556047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803" tIns="0" rIns="2478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Replanning</a:t>
          </a:r>
          <a:r>
            <a:rPr lang="en-GB" sz="1600" kern="1200" dirty="0"/>
            <a:t> recap and updates</a:t>
          </a:r>
          <a:endParaRPr lang="en-US" sz="1600" kern="1200" dirty="0"/>
        </a:p>
      </dsp:txBody>
      <dsp:txXfrm>
        <a:off x="511520" y="65436"/>
        <a:ext cx="6469585" cy="799138"/>
      </dsp:txXfrm>
    </dsp:sp>
    <dsp:sp modelId="{50FBE8AC-C58E-4389-91C8-6565886524E9}">
      <dsp:nvSpPr>
        <dsp:cNvPr id="0" name=""/>
        <dsp:cNvSpPr/>
      </dsp:nvSpPr>
      <dsp:spPr>
        <a:xfrm>
          <a:off x="0" y="1825805"/>
          <a:ext cx="9365782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9" tIns="624840" rIns="72688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Earned value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Schedule adherence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Critical paths</a:t>
          </a:r>
        </a:p>
      </dsp:txBody>
      <dsp:txXfrm>
        <a:off x="0" y="1825805"/>
        <a:ext cx="9365782" cy="1559250"/>
      </dsp:txXfrm>
    </dsp:sp>
    <dsp:sp modelId="{FD5DD18B-5DE5-4EB0-B5FE-3574FFFFCF94}">
      <dsp:nvSpPr>
        <dsp:cNvPr id="0" name=""/>
        <dsp:cNvSpPr/>
      </dsp:nvSpPr>
      <dsp:spPr>
        <a:xfrm>
          <a:off x="477434" y="1383005"/>
          <a:ext cx="6556047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803" tIns="0" rIns="2478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Replanning</a:t>
          </a:r>
          <a:r>
            <a:rPr lang="en-US" sz="1600" kern="1200" dirty="0"/>
            <a:t> evaluation</a:t>
          </a:r>
        </a:p>
      </dsp:txBody>
      <dsp:txXfrm>
        <a:off x="520665" y="1426236"/>
        <a:ext cx="6469585" cy="799138"/>
      </dsp:txXfrm>
    </dsp:sp>
    <dsp:sp modelId="{C30AFC4E-B76B-40F8-A1FD-02A5536583AB}">
      <dsp:nvSpPr>
        <dsp:cNvPr id="0" name=""/>
        <dsp:cNvSpPr/>
      </dsp:nvSpPr>
      <dsp:spPr>
        <a:xfrm>
          <a:off x="0" y="3989856"/>
          <a:ext cx="936578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561BF-F1A8-42E0-9882-ADD91255DD4F}">
      <dsp:nvSpPr>
        <dsp:cNvPr id="0" name=""/>
        <dsp:cNvSpPr/>
      </dsp:nvSpPr>
      <dsp:spPr>
        <a:xfrm>
          <a:off x="468289" y="3547056"/>
          <a:ext cx="6556047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803" tIns="0" rIns="2478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Bunker access</a:t>
          </a:r>
        </a:p>
      </dsp:txBody>
      <dsp:txXfrm>
        <a:off x="511520" y="3590287"/>
        <a:ext cx="6469585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0.04596</cdr:x>
      <cdr:y>0.03154</cdr:y>
    </cdr:from>
    <cdr:to>
      <cdr:x>0.12042</cdr:x>
      <cdr:y>0.06883</cdr:y>
    </cdr:to>
    <cdr:sp macro="" textlink="">
      <cdr:nvSpPr>
        <cdr:cNvPr id="29" name="TextBox 28">
          <a:extLst xmlns:a="http://schemas.openxmlformats.org/drawingml/2006/main">
            <a:ext uri="{FF2B5EF4-FFF2-40B4-BE49-F238E27FC236}">
              <a16:creationId xmlns:a16="http://schemas.microsoft.com/office/drawing/2014/main" id="{508F081F-0F7D-428E-9DC6-2A2BD8E233AF}"/>
            </a:ext>
          </a:extLst>
        </cdr:cNvPr>
        <cdr:cNvSpPr txBox="1"/>
      </cdr:nvSpPr>
      <cdr:spPr>
        <a:xfrm xmlns:a="http://schemas.openxmlformats.org/drawingml/2006/main">
          <a:off x="169509" y="124233"/>
          <a:ext cx="274578" cy="146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 anchor="ctr"/>
        <a:lstStyle xmlns:a="http://schemas.openxmlformats.org/drawingml/2006/main"/>
        <a:p xmlns:a="http://schemas.openxmlformats.org/drawingml/2006/main">
          <a:pPr algn="r"/>
          <a:endParaRPr lang="en-GB" sz="100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0.07667</cdr:x>
      <cdr:y>0.09859</cdr:y>
    </cdr:from>
    <cdr:to>
      <cdr:x>0.14892</cdr:x>
      <cdr:y>0.13614</cdr:y>
    </cdr:to>
    <cdr:sp macro="" textlink="">
      <cdr:nvSpPr>
        <cdr:cNvPr id="30" name="TextBox 29">
          <a:extLst xmlns:a="http://schemas.openxmlformats.org/drawingml/2006/main">
            <a:ext uri="{FF2B5EF4-FFF2-40B4-BE49-F238E27FC236}">
              <a16:creationId xmlns:a16="http://schemas.microsoft.com/office/drawing/2014/main" id="{F9F07573-64F0-4194-BD50-89A543620C2B}"/>
            </a:ext>
          </a:extLst>
        </cdr:cNvPr>
        <cdr:cNvSpPr txBox="1"/>
      </cdr:nvSpPr>
      <cdr:spPr>
        <a:xfrm xmlns:a="http://schemas.openxmlformats.org/drawingml/2006/main">
          <a:off x="276771" y="401917"/>
          <a:ext cx="260816" cy="15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 anchor="ctr"/>
        <a:lstStyle xmlns:a="http://schemas.openxmlformats.org/drawingml/2006/main"/>
        <a:p xmlns:a="http://schemas.openxmlformats.org/drawingml/2006/main">
          <a:pPr algn="r"/>
          <a:endParaRPr lang="en-GB" sz="100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0.06891</cdr:x>
      <cdr:y>0.14722</cdr:y>
    </cdr:from>
    <cdr:to>
      <cdr:x>0.14892</cdr:x>
      <cdr:y>0.18477</cdr:y>
    </cdr:to>
    <cdr:sp macro="" textlink="">
      <cdr:nvSpPr>
        <cdr:cNvPr id="31" name="TextBox 30">
          <a:extLst xmlns:a="http://schemas.openxmlformats.org/drawingml/2006/main">
            <a:ext uri="{FF2B5EF4-FFF2-40B4-BE49-F238E27FC236}">
              <a16:creationId xmlns:a16="http://schemas.microsoft.com/office/drawing/2014/main" id="{A18DD2C5-7D38-4F64-9401-5965267B327A}"/>
            </a:ext>
          </a:extLst>
        </cdr:cNvPr>
        <cdr:cNvSpPr txBox="1"/>
      </cdr:nvSpPr>
      <cdr:spPr>
        <a:xfrm xmlns:a="http://schemas.openxmlformats.org/drawingml/2006/main">
          <a:off x="248759" y="600164"/>
          <a:ext cx="288828" cy="15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 anchor="ctr"/>
        <a:lstStyle xmlns:a="http://schemas.openxmlformats.org/drawingml/2006/main"/>
        <a:p xmlns:a="http://schemas.openxmlformats.org/drawingml/2006/main">
          <a:pPr algn="r"/>
          <a:endParaRPr lang="en-GB" sz="100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2026-06-03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D991E-BD26-3F67-F22E-A24564B01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8A20E71-F5BC-DDCF-C7FE-49994503B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E145AD6-3EFE-8E4E-D68B-EA11C04BA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87F1F4-A8C2-CED5-7132-0B4B9E7F1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4997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6256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2025-07</a:t>
            </a:r>
          </a:p>
          <a:p>
            <a:r>
              <a:rPr lang="sv-SE" dirty="0"/>
              <a:t>TG5 </a:t>
            </a:r>
            <a:r>
              <a:rPr lang="sv-SE" dirty="0" err="1"/>
              <a:t>delayed</a:t>
            </a:r>
            <a:r>
              <a:rPr lang="sv-SE" dirty="0"/>
              <a:t> 1 </a:t>
            </a:r>
            <a:r>
              <a:rPr lang="sv-SE" dirty="0" err="1"/>
              <a:t>month</a:t>
            </a:r>
            <a:endParaRPr lang="sv-SE" dirty="0"/>
          </a:p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tower</a:t>
            </a:r>
            <a:r>
              <a:rPr lang="sv-SE" dirty="0"/>
              <a:t> design </a:t>
            </a:r>
            <a:r>
              <a:rPr lang="sv-SE" dirty="0" err="1"/>
              <a:t>delayed</a:t>
            </a:r>
            <a:r>
              <a:rPr lang="sv-SE" dirty="0"/>
              <a:t> 2 </a:t>
            </a:r>
            <a:r>
              <a:rPr lang="sv-SE" dirty="0" err="1"/>
              <a:t>months</a:t>
            </a:r>
            <a:endParaRPr lang="sv-SE" dirty="0"/>
          </a:p>
          <a:p>
            <a:r>
              <a:rPr lang="sv-SE" dirty="0"/>
              <a:t>RCM </a:t>
            </a:r>
            <a:r>
              <a:rPr lang="sv-SE" dirty="0" err="1"/>
              <a:t>manufacturing</a:t>
            </a:r>
            <a:r>
              <a:rPr lang="sv-SE" dirty="0"/>
              <a:t> </a:t>
            </a:r>
            <a:r>
              <a:rPr lang="sv-SE" dirty="0" err="1"/>
              <a:t>delayed</a:t>
            </a:r>
            <a:r>
              <a:rPr lang="sv-SE" dirty="0"/>
              <a:t> 1 </a:t>
            </a:r>
            <a:r>
              <a:rPr lang="sv-SE" dirty="0" err="1"/>
              <a:t>month</a:t>
            </a:r>
            <a:endParaRPr lang="sv-SE" dirty="0"/>
          </a:p>
          <a:p>
            <a:r>
              <a:rPr lang="sv-SE" dirty="0" err="1"/>
              <a:t>Detector</a:t>
            </a:r>
            <a:r>
              <a:rPr lang="sv-SE" dirty="0"/>
              <a:t> Support design </a:t>
            </a:r>
            <a:r>
              <a:rPr lang="sv-SE" dirty="0" err="1"/>
              <a:t>delayed</a:t>
            </a:r>
            <a:r>
              <a:rPr lang="sv-SE" dirty="0"/>
              <a:t> 2 </a:t>
            </a:r>
            <a:r>
              <a:rPr lang="sv-SE" dirty="0" err="1"/>
              <a:t>months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2025-06</a:t>
            </a:r>
          </a:p>
          <a:p>
            <a:r>
              <a:rPr lang="sv-SE" dirty="0" err="1"/>
              <a:t>Delay</a:t>
            </a:r>
            <a:r>
              <a:rPr lang="sv-SE" dirty="0"/>
              <a:t> on design for supports for guide and choppers 1,5 </a:t>
            </a:r>
            <a:r>
              <a:rPr lang="sv-SE" dirty="0" err="1"/>
              <a:t>months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2025-04</a:t>
            </a:r>
          </a:p>
          <a:p>
            <a:r>
              <a:rPr lang="sv-SE" dirty="0"/>
              <a:t>All design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/>
              <a:t>CEP - Start installation </a:t>
            </a:r>
            <a:r>
              <a:rPr lang="sv-SE" dirty="0" err="1"/>
              <a:t>beginning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Nov - &gt; to be </a:t>
            </a:r>
            <a:r>
              <a:rPr lang="sv-SE" dirty="0" err="1"/>
              <a:t>finalized</a:t>
            </a:r>
            <a:r>
              <a:rPr lang="sv-SE" dirty="0"/>
              <a:t> in </a:t>
            </a:r>
            <a:r>
              <a:rPr lang="sv-SE" dirty="0" err="1"/>
              <a:t>February</a:t>
            </a:r>
            <a:endParaRPr lang="sv-SE" dirty="0"/>
          </a:p>
          <a:p>
            <a:endParaRPr lang="sv-SE" dirty="0"/>
          </a:p>
          <a:p>
            <a:r>
              <a:rPr lang="sv-SE" dirty="0"/>
              <a:t>2025-03</a:t>
            </a:r>
          </a:p>
          <a:p>
            <a:r>
              <a:rPr lang="sv-SE" dirty="0" err="1"/>
              <a:t>Linked</a:t>
            </a:r>
            <a:r>
              <a:rPr lang="sv-SE" dirty="0"/>
              <a:t> to bunker </a:t>
            </a:r>
            <a:r>
              <a:rPr lang="sv-SE" dirty="0" err="1"/>
              <a:t>opening</a:t>
            </a:r>
            <a:r>
              <a:rPr lang="sv-SE" dirty="0"/>
              <a:t>. Chopper supports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tower</a:t>
            </a:r>
            <a:r>
              <a:rPr lang="sv-SE" dirty="0"/>
              <a:t> supports 3 </a:t>
            </a:r>
            <a:r>
              <a:rPr lang="sv-SE" dirty="0" err="1"/>
              <a:t>months</a:t>
            </a:r>
            <a:r>
              <a:rPr lang="sv-SE" dirty="0"/>
              <a:t> </a:t>
            </a:r>
            <a:r>
              <a:rPr lang="sv-SE" dirty="0" err="1"/>
              <a:t>delay</a:t>
            </a:r>
            <a:endParaRPr lang="sv-SE" dirty="0"/>
          </a:p>
          <a:p>
            <a:endParaRPr lang="sv-SE" dirty="0"/>
          </a:p>
          <a:p>
            <a:r>
              <a:rPr lang="sv-SE" dirty="0"/>
              <a:t>2024-10</a:t>
            </a:r>
          </a:p>
          <a:p>
            <a:r>
              <a:rPr lang="sv-SE" dirty="0"/>
              <a:t>MCA, CEP and ICS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added</a:t>
            </a:r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cave</a:t>
            </a:r>
            <a:r>
              <a:rPr lang="sv-SE" dirty="0"/>
              <a:t> is no </a:t>
            </a:r>
            <a:r>
              <a:rPr lang="sv-SE" dirty="0" err="1"/>
              <a:t>longer</a:t>
            </a:r>
            <a:r>
              <a:rPr lang="sv-SE" dirty="0"/>
              <a:t> the 1st CP. </a:t>
            </a:r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tower</a:t>
            </a:r>
            <a:r>
              <a:rPr lang="sv-SE" dirty="0"/>
              <a:t> and </a:t>
            </a:r>
            <a:r>
              <a:rPr lang="sv-SE" dirty="0" err="1"/>
              <a:t>detector</a:t>
            </a:r>
            <a:r>
              <a:rPr lang="sv-SE" dirty="0"/>
              <a:t> support is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driving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4024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1584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477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87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June and </a:t>
            </a:r>
            <a:r>
              <a:rPr lang="sv-SE" dirty="0" err="1"/>
              <a:t>july</a:t>
            </a:r>
            <a:r>
              <a:rPr lang="sv-SE" dirty="0"/>
              <a:t> – </a:t>
            </a:r>
            <a:r>
              <a:rPr lang="sv-SE" dirty="0" err="1"/>
              <a:t>development</a:t>
            </a:r>
            <a:r>
              <a:rPr lang="sv-SE" dirty="0"/>
              <a:t> </a:t>
            </a:r>
            <a:r>
              <a:rPr lang="sv-SE" dirty="0" err="1"/>
              <a:t>code</a:t>
            </a:r>
            <a:r>
              <a:rPr lang="sv-SE" dirty="0"/>
              <a:t>, not in the NPR </a:t>
            </a:r>
            <a:r>
              <a:rPr lang="sv-SE" dirty="0" err="1"/>
              <a:t>report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8969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2025-04</a:t>
            </a:r>
          </a:p>
          <a:p>
            <a:r>
              <a:rPr lang="sv-SE" dirty="0"/>
              <a:t>All design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/>
              <a:t>CEP - Start installation </a:t>
            </a:r>
            <a:r>
              <a:rPr lang="sv-SE" dirty="0" err="1"/>
              <a:t>beginning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Nov - &gt; to be </a:t>
            </a:r>
            <a:r>
              <a:rPr lang="sv-SE" dirty="0" err="1"/>
              <a:t>finalized</a:t>
            </a:r>
            <a:r>
              <a:rPr lang="sv-SE" dirty="0"/>
              <a:t> in </a:t>
            </a:r>
            <a:r>
              <a:rPr lang="sv-SE" dirty="0" err="1"/>
              <a:t>February</a:t>
            </a:r>
            <a:endParaRPr lang="sv-SE" dirty="0"/>
          </a:p>
          <a:p>
            <a:endParaRPr lang="sv-SE" dirty="0"/>
          </a:p>
          <a:p>
            <a:r>
              <a:rPr lang="sv-SE" dirty="0"/>
              <a:t>2025-03</a:t>
            </a:r>
          </a:p>
          <a:p>
            <a:r>
              <a:rPr lang="sv-SE" dirty="0" err="1"/>
              <a:t>Linked</a:t>
            </a:r>
            <a:r>
              <a:rPr lang="sv-SE" dirty="0"/>
              <a:t> to bunker </a:t>
            </a:r>
            <a:r>
              <a:rPr lang="sv-SE" dirty="0" err="1"/>
              <a:t>opening</a:t>
            </a:r>
            <a:r>
              <a:rPr lang="sv-SE" dirty="0"/>
              <a:t>. Chopper supports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tower</a:t>
            </a:r>
            <a:r>
              <a:rPr lang="sv-SE" dirty="0"/>
              <a:t> supports 3 </a:t>
            </a:r>
            <a:r>
              <a:rPr lang="sv-SE" dirty="0" err="1"/>
              <a:t>months</a:t>
            </a:r>
            <a:r>
              <a:rPr lang="sv-SE" dirty="0"/>
              <a:t> </a:t>
            </a:r>
            <a:r>
              <a:rPr lang="sv-SE" dirty="0" err="1"/>
              <a:t>delay</a:t>
            </a:r>
            <a:endParaRPr lang="sv-SE" dirty="0"/>
          </a:p>
          <a:p>
            <a:endParaRPr lang="sv-SE" dirty="0"/>
          </a:p>
          <a:p>
            <a:r>
              <a:rPr lang="sv-SE" dirty="0"/>
              <a:t>2024-10</a:t>
            </a:r>
          </a:p>
          <a:p>
            <a:r>
              <a:rPr lang="sv-SE" dirty="0"/>
              <a:t>MCA, CEP and ICS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added</a:t>
            </a:r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cave</a:t>
            </a:r>
            <a:r>
              <a:rPr lang="sv-SE" dirty="0"/>
              <a:t> is no </a:t>
            </a:r>
            <a:r>
              <a:rPr lang="sv-SE" dirty="0" err="1"/>
              <a:t>longer</a:t>
            </a:r>
            <a:r>
              <a:rPr lang="sv-SE" dirty="0"/>
              <a:t> the 1st CP. </a:t>
            </a:r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tower</a:t>
            </a:r>
            <a:r>
              <a:rPr lang="sv-SE" dirty="0"/>
              <a:t> and </a:t>
            </a:r>
            <a:r>
              <a:rPr lang="sv-SE" dirty="0" err="1"/>
              <a:t>detector</a:t>
            </a:r>
            <a:r>
              <a:rPr lang="sv-SE" dirty="0"/>
              <a:t> support is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driving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4024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582B2-BD72-984D-769D-F0A76B697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C82C54-5E86-75DC-ACE1-C4435E318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2E682-C3AF-540C-2244-125F7C054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19E85-329A-DC36-C3FD-18E76A254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2726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59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0147F-0EA6-4213-B3F8-5E6D7D34C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6D531C-DA74-F272-9A81-D82DF3CD1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600E25-B65E-A7F6-D32B-6577E91E1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June and </a:t>
            </a:r>
            <a:r>
              <a:rPr lang="sv-SE" dirty="0" err="1"/>
              <a:t>july</a:t>
            </a:r>
            <a:r>
              <a:rPr lang="sv-SE" dirty="0"/>
              <a:t> – </a:t>
            </a:r>
            <a:r>
              <a:rPr lang="sv-SE" dirty="0" err="1"/>
              <a:t>development</a:t>
            </a:r>
            <a:r>
              <a:rPr lang="sv-SE" dirty="0"/>
              <a:t> </a:t>
            </a:r>
            <a:r>
              <a:rPr lang="sv-SE" dirty="0" err="1"/>
              <a:t>code</a:t>
            </a:r>
            <a:r>
              <a:rPr lang="sv-SE" dirty="0"/>
              <a:t>, not in the NPR </a:t>
            </a:r>
            <a:r>
              <a:rPr lang="sv-SE" dirty="0" err="1"/>
              <a:t>report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94172-AC56-AF48-A1F7-C0B238BAB3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12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31A41-63A0-D360-5616-ADAF97B73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0FA7A0-96F0-7042-AE5E-AFE2BE0035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5E0F21-6C47-69F9-58E6-DEA78B576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June and </a:t>
            </a:r>
            <a:r>
              <a:rPr lang="sv-SE" dirty="0" err="1"/>
              <a:t>july</a:t>
            </a:r>
            <a:r>
              <a:rPr lang="sv-SE" dirty="0"/>
              <a:t> – </a:t>
            </a:r>
            <a:r>
              <a:rPr lang="sv-SE" dirty="0" err="1"/>
              <a:t>development</a:t>
            </a:r>
            <a:r>
              <a:rPr lang="sv-SE" dirty="0"/>
              <a:t> </a:t>
            </a:r>
            <a:r>
              <a:rPr lang="sv-SE" dirty="0" err="1"/>
              <a:t>code</a:t>
            </a:r>
            <a:r>
              <a:rPr lang="sv-SE" dirty="0"/>
              <a:t>, not in the NPR </a:t>
            </a:r>
            <a:r>
              <a:rPr lang="sv-SE" dirty="0" err="1"/>
              <a:t>report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D1133-15F7-5A45-1BFA-35C2ADE58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67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8D1DA-96B4-98D5-A5D7-F2CBC09C1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D4B4B6-A8DD-24E6-2102-35B90437B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85705E-1C8E-A3D2-BA1F-58BDA741F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FABE6-32D7-031D-8888-EB885DAC6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307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two years, Beer has moved 10 months. 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Name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schedule baseline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TG5 (Replanning)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TG5 PMB (Baseline)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ESTIA: Final TG5 Jun 2024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2025-12-05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2024-05-02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BEER: Final TG5 Jun 2024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2026-08-17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2024-03-28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FREIA: Final TG5 Jun 2024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2027-02-23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2025-12-08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MIRACLES: Final TG5 Jun 2024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2027-06-14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2025-12-16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MAGIC: Final TG5 Sep 2024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2027-01-13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2025-03-17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CSPEC: Final TG5 Sep 2024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2027-08-26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2026-04-02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SKADI: Final TG5 Jan 2025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2026-12-16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2025-08-18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T-REX: Final TG5 Jan 2025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2027-06-14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2026-06-30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HEIMDAL: Final TG5 Jan 2025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2027-05-20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2026-02-02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5A434-646A-2746-9BDC-885B2382B33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31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8109E-3908-C84F-1704-6D74B7AEB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A619485-8E04-5F99-1D21-FC7DAF21A2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FA01ABD-D8AF-02FF-2F7F-D7F4D5F6A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2025-07</a:t>
            </a:r>
          </a:p>
          <a:p>
            <a:r>
              <a:rPr lang="sv-SE" dirty="0"/>
              <a:t>TG5 </a:t>
            </a:r>
            <a:r>
              <a:rPr lang="sv-SE" dirty="0" err="1"/>
              <a:t>delayed</a:t>
            </a:r>
            <a:r>
              <a:rPr lang="sv-SE" dirty="0"/>
              <a:t> 1 </a:t>
            </a:r>
            <a:r>
              <a:rPr lang="sv-SE" dirty="0" err="1"/>
              <a:t>month</a:t>
            </a:r>
            <a:endParaRPr lang="sv-SE" dirty="0"/>
          </a:p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tower</a:t>
            </a:r>
            <a:r>
              <a:rPr lang="sv-SE" dirty="0"/>
              <a:t> design </a:t>
            </a:r>
            <a:r>
              <a:rPr lang="sv-SE" dirty="0" err="1"/>
              <a:t>delayed</a:t>
            </a:r>
            <a:r>
              <a:rPr lang="sv-SE" dirty="0"/>
              <a:t> 2 </a:t>
            </a:r>
            <a:r>
              <a:rPr lang="sv-SE" dirty="0" err="1"/>
              <a:t>months</a:t>
            </a:r>
            <a:endParaRPr lang="sv-SE" dirty="0"/>
          </a:p>
          <a:p>
            <a:r>
              <a:rPr lang="sv-SE" dirty="0"/>
              <a:t>RCM </a:t>
            </a:r>
            <a:r>
              <a:rPr lang="sv-SE" dirty="0" err="1"/>
              <a:t>manufacturing</a:t>
            </a:r>
            <a:r>
              <a:rPr lang="sv-SE" dirty="0"/>
              <a:t> </a:t>
            </a:r>
            <a:r>
              <a:rPr lang="sv-SE" dirty="0" err="1"/>
              <a:t>delayed</a:t>
            </a:r>
            <a:r>
              <a:rPr lang="sv-SE" dirty="0"/>
              <a:t> 1 </a:t>
            </a:r>
            <a:r>
              <a:rPr lang="sv-SE" dirty="0" err="1"/>
              <a:t>month</a:t>
            </a:r>
            <a:endParaRPr lang="sv-SE" dirty="0"/>
          </a:p>
          <a:p>
            <a:r>
              <a:rPr lang="sv-SE" dirty="0" err="1"/>
              <a:t>Detector</a:t>
            </a:r>
            <a:r>
              <a:rPr lang="sv-SE" dirty="0"/>
              <a:t> Support design </a:t>
            </a:r>
            <a:r>
              <a:rPr lang="sv-SE" dirty="0" err="1"/>
              <a:t>delayed</a:t>
            </a:r>
            <a:r>
              <a:rPr lang="sv-SE" dirty="0"/>
              <a:t> 2 </a:t>
            </a:r>
            <a:r>
              <a:rPr lang="sv-SE" dirty="0" err="1"/>
              <a:t>months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2025-06</a:t>
            </a:r>
          </a:p>
          <a:p>
            <a:r>
              <a:rPr lang="sv-SE" dirty="0" err="1"/>
              <a:t>Delay</a:t>
            </a:r>
            <a:r>
              <a:rPr lang="sv-SE" dirty="0"/>
              <a:t> on design for supports for guide and choppers 1,5 </a:t>
            </a:r>
            <a:r>
              <a:rPr lang="sv-SE" dirty="0" err="1"/>
              <a:t>months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2025-04</a:t>
            </a:r>
          </a:p>
          <a:p>
            <a:r>
              <a:rPr lang="sv-SE" dirty="0"/>
              <a:t>All design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/>
              <a:t>CEP - Start installation </a:t>
            </a:r>
            <a:r>
              <a:rPr lang="sv-SE" dirty="0" err="1"/>
              <a:t>beginning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Nov - &gt; to be </a:t>
            </a:r>
            <a:r>
              <a:rPr lang="sv-SE" dirty="0" err="1"/>
              <a:t>finalized</a:t>
            </a:r>
            <a:r>
              <a:rPr lang="sv-SE" dirty="0"/>
              <a:t> in </a:t>
            </a:r>
            <a:r>
              <a:rPr lang="sv-SE" dirty="0" err="1"/>
              <a:t>February</a:t>
            </a:r>
            <a:endParaRPr lang="sv-SE" dirty="0"/>
          </a:p>
          <a:p>
            <a:endParaRPr lang="sv-SE" dirty="0"/>
          </a:p>
          <a:p>
            <a:r>
              <a:rPr lang="sv-SE" dirty="0"/>
              <a:t>2025-03</a:t>
            </a:r>
          </a:p>
          <a:p>
            <a:r>
              <a:rPr lang="sv-SE" dirty="0" err="1"/>
              <a:t>Linked</a:t>
            </a:r>
            <a:r>
              <a:rPr lang="sv-SE" dirty="0"/>
              <a:t> to bunker </a:t>
            </a:r>
            <a:r>
              <a:rPr lang="sv-SE" dirty="0" err="1"/>
              <a:t>opening</a:t>
            </a:r>
            <a:r>
              <a:rPr lang="sv-SE" dirty="0"/>
              <a:t>. Chopper supports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tower</a:t>
            </a:r>
            <a:r>
              <a:rPr lang="sv-SE" dirty="0"/>
              <a:t> supports 3 </a:t>
            </a:r>
            <a:r>
              <a:rPr lang="sv-SE" dirty="0" err="1"/>
              <a:t>months</a:t>
            </a:r>
            <a:r>
              <a:rPr lang="sv-SE" dirty="0"/>
              <a:t> </a:t>
            </a:r>
            <a:r>
              <a:rPr lang="sv-SE" dirty="0" err="1"/>
              <a:t>delay</a:t>
            </a:r>
            <a:endParaRPr lang="sv-SE" dirty="0"/>
          </a:p>
          <a:p>
            <a:endParaRPr lang="sv-SE" dirty="0"/>
          </a:p>
          <a:p>
            <a:r>
              <a:rPr lang="sv-SE" dirty="0"/>
              <a:t>2024-10</a:t>
            </a:r>
          </a:p>
          <a:p>
            <a:r>
              <a:rPr lang="sv-SE" dirty="0"/>
              <a:t>MCA, CEP and ICS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added</a:t>
            </a:r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cave</a:t>
            </a:r>
            <a:r>
              <a:rPr lang="sv-SE" dirty="0"/>
              <a:t> is no </a:t>
            </a:r>
            <a:r>
              <a:rPr lang="sv-SE" dirty="0" err="1"/>
              <a:t>longer</a:t>
            </a:r>
            <a:r>
              <a:rPr lang="sv-SE" dirty="0"/>
              <a:t> the 1st CP. </a:t>
            </a:r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tower</a:t>
            </a:r>
            <a:r>
              <a:rPr lang="sv-SE" dirty="0"/>
              <a:t> and </a:t>
            </a:r>
            <a:r>
              <a:rPr lang="sv-SE" dirty="0" err="1"/>
              <a:t>detector</a:t>
            </a:r>
            <a:r>
              <a:rPr lang="sv-SE" dirty="0"/>
              <a:t> support is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driving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C1AF59E-1CA5-EA55-6076-818182A63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5A434-646A-2746-9BDC-885B2382B33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505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2026-05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support: 25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2026-02</a:t>
            </a:r>
          </a:p>
          <a:p>
            <a:r>
              <a:rPr lang="sv-SE" dirty="0"/>
              <a:t>Det support: 40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/>
              <a:t>Supports for guides and choppers: 39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/>
              <a:t>TG5: 18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endParaRPr lang="sv-SE" dirty="0"/>
          </a:p>
          <a:p>
            <a:r>
              <a:rPr lang="sv-SE" dirty="0"/>
              <a:t>2026-01</a:t>
            </a:r>
          </a:p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tower</a:t>
            </a:r>
            <a:r>
              <a:rPr lang="sv-SE" dirty="0"/>
              <a:t> 40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</a:t>
            </a:r>
            <a:r>
              <a:rPr lang="sv-SE" dirty="0"/>
              <a:t> (in December period)</a:t>
            </a:r>
          </a:p>
          <a:p>
            <a:r>
              <a:rPr lang="sv-SE" dirty="0" err="1"/>
              <a:t>Detector</a:t>
            </a:r>
            <a:r>
              <a:rPr lang="sv-SE" dirty="0"/>
              <a:t> support: 17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</a:t>
            </a:r>
            <a:r>
              <a:rPr lang="sv-SE" dirty="0"/>
              <a:t> in the period (55days in the last </a:t>
            </a:r>
            <a:r>
              <a:rPr lang="sv-SE" dirty="0" err="1"/>
              <a:t>couple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months</a:t>
            </a:r>
            <a:r>
              <a:rPr lang="sv-SE" dirty="0"/>
              <a:t>)</a:t>
            </a:r>
          </a:p>
          <a:p>
            <a:r>
              <a:rPr lang="sv-SE" dirty="0"/>
              <a:t>Chopper supports: 10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</a:t>
            </a:r>
            <a:r>
              <a:rPr lang="sv-SE" dirty="0"/>
              <a:t> in the period</a:t>
            </a:r>
          </a:p>
          <a:p>
            <a:r>
              <a:rPr lang="sv-SE" dirty="0" err="1"/>
              <a:t>Detector</a:t>
            </a:r>
            <a:r>
              <a:rPr lang="sv-SE" dirty="0"/>
              <a:t>: 60 </a:t>
            </a:r>
            <a:r>
              <a:rPr lang="sv-SE" dirty="0" err="1"/>
              <a:t>days</a:t>
            </a:r>
            <a:r>
              <a:rPr lang="sv-SE" dirty="0"/>
              <a:t> </a:t>
            </a:r>
            <a:r>
              <a:rPr lang="sv-SE" dirty="0" err="1"/>
              <a:t>delay</a:t>
            </a:r>
            <a:r>
              <a:rPr lang="sv-SE" dirty="0"/>
              <a:t> (in December period)</a:t>
            </a:r>
          </a:p>
          <a:p>
            <a:endParaRPr lang="sv-SE" dirty="0"/>
          </a:p>
          <a:p>
            <a:r>
              <a:rPr lang="sv-SE" dirty="0"/>
              <a:t>2025-10</a:t>
            </a:r>
          </a:p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tower</a:t>
            </a:r>
            <a:r>
              <a:rPr lang="sv-SE" dirty="0"/>
              <a:t> design </a:t>
            </a:r>
            <a:r>
              <a:rPr lang="sv-SE" dirty="0" err="1"/>
              <a:t>delayed</a:t>
            </a:r>
            <a:r>
              <a:rPr lang="sv-SE" dirty="0"/>
              <a:t> 2 </a:t>
            </a:r>
            <a:r>
              <a:rPr lang="sv-SE" dirty="0" err="1"/>
              <a:t>months</a:t>
            </a: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tower</a:t>
            </a:r>
            <a:r>
              <a:rPr lang="sv-SE" dirty="0"/>
              <a:t> </a:t>
            </a:r>
            <a:r>
              <a:rPr lang="sv-SE" dirty="0" err="1"/>
              <a:t>manufacturing</a:t>
            </a:r>
            <a:r>
              <a:rPr lang="sv-SE" dirty="0"/>
              <a:t> </a:t>
            </a:r>
            <a:r>
              <a:rPr lang="sv-SE" dirty="0" err="1"/>
              <a:t>delayed</a:t>
            </a:r>
            <a:r>
              <a:rPr lang="sv-SE" dirty="0"/>
              <a:t> 1 </a:t>
            </a:r>
            <a:r>
              <a:rPr lang="sv-SE" dirty="0" err="1"/>
              <a:t>months</a:t>
            </a:r>
            <a:endParaRPr lang="sv-SE" dirty="0"/>
          </a:p>
          <a:p>
            <a:r>
              <a:rPr lang="sv-SE" dirty="0" err="1"/>
              <a:t>Detector</a:t>
            </a:r>
            <a:r>
              <a:rPr lang="sv-SE" dirty="0"/>
              <a:t> support design </a:t>
            </a:r>
            <a:r>
              <a:rPr lang="sv-SE" dirty="0" err="1"/>
              <a:t>delayed</a:t>
            </a:r>
            <a:r>
              <a:rPr lang="sv-SE" dirty="0"/>
              <a:t> 3 </a:t>
            </a:r>
            <a:r>
              <a:rPr lang="sv-SE" dirty="0" err="1"/>
              <a:t>months</a:t>
            </a:r>
            <a:endParaRPr lang="sv-SE" dirty="0"/>
          </a:p>
          <a:p>
            <a:r>
              <a:rPr lang="sv-SE" dirty="0" err="1"/>
              <a:t>Detector</a:t>
            </a:r>
            <a:r>
              <a:rPr lang="sv-SE" dirty="0"/>
              <a:t> support </a:t>
            </a:r>
            <a:r>
              <a:rPr lang="sv-SE" dirty="0" err="1"/>
              <a:t>manufacturing</a:t>
            </a:r>
            <a:r>
              <a:rPr lang="sv-SE" dirty="0"/>
              <a:t> </a:t>
            </a:r>
            <a:r>
              <a:rPr lang="sv-SE" dirty="0" err="1"/>
              <a:t>delayed</a:t>
            </a:r>
            <a:r>
              <a:rPr lang="sv-SE" dirty="0"/>
              <a:t> 1,5 </a:t>
            </a:r>
            <a:r>
              <a:rPr lang="sv-SE" dirty="0" err="1"/>
              <a:t>months</a:t>
            </a:r>
            <a:endParaRPr lang="sv-SE" dirty="0"/>
          </a:p>
          <a:p>
            <a:r>
              <a:rPr lang="sv-SE" dirty="0"/>
              <a:t>Final TG3 </a:t>
            </a:r>
            <a:r>
              <a:rPr lang="sv-SE" dirty="0" err="1"/>
              <a:t>delayed</a:t>
            </a:r>
            <a:r>
              <a:rPr lang="sv-SE" dirty="0"/>
              <a:t> 3 </a:t>
            </a:r>
            <a:r>
              <a:rPr lang="sv-SE" dirty="0" err="1"/>
              <a:t>months</a:t>
            </a:r>
            <a:endParaRPr lang="sv-SE" dirty="0"/>
          </a:p>
          <a:p>
            <a:endParaRPr lang="sv-SE" dirty="0"/>
          </a:p>
          <a:p>
            <a:r>
              <a:rPr lang="sv-SE" dirty="0"/>
              <a:t>2025-07</a:t>
            </a:r>
          </a:p>
          <a:p>
            <a:r>
              <a:rPr lang="sv-SE" dirty="0"/>
              <a:t>TG5 </a:t>
            </a:r>
            <a:r>
              <a:rPr lang="sv-SE" dirty="0" err="1"/>
              <a:t>delayed</a:t>
            </a:r>
            <a:r>
              <a:rPr lang="sv-SE" dirty="0"/>
              <a:t> 1 </a:t>
            </a:r>
            <a:r>
              <a:rPr lang="sv-SE" dirty="0" err="1"/>
              <a:t>month</a:t>
            </a:r>
            <a:endParaRPr lang="sv-SE" dirty="0"/>
          </a:p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tower</a:t>
            </a:r>
            <a:r>
              <a:rPr lang="sv-SE" dirty="0"/>
              <a:t> design </a:t>
            </a:r>
            <a:r>
              <a:rPr lang="sv-SE" dirty="0" err="1"/>
              <a:t>delayed</a:t>
            </a:r>
            <a:r>
              <a:rPr lang="sv-SE" dirty="0"/>
              <a:t> 2 </a:t>
            </a:r>
            <a:r>
              <a:rPr lang="sv-SE" dirty="0" err="1"/>
              <a:t>months</a:t>
            </a:r>
            <a:endParaRPr lang="sv-SE" dirty="0"/>
          </a:p>
          <a:p>
            <a:r>
              <a:rPr lang="sv-SE" dirty="0"/>
              <a:t>RCM </a:t>
            </a:r>
            <a:r>
              <a:rPr lang="sv-SE" dirty="0" err="1"/>
              <a:t>manufacturing</a:t>
            </a:r>
            <a:r>
              <a:rPr lang="sv-SE" dirty="0"/>
              <a:t> </a:t>
            </a:r>
            <a:r>
              <a:rPr lang="sv-SE" dirty="0" err="1"/>
              <a:t>delayed</a:t>
            </a:r>
            <a:r>
              <a:rPr lang="sv-SE" dirty="0"/>
              <a:t> 1 </a:t>
            </a:r>
            <a:r>
              <a:rPr lang="sv-SE" dirty="0" err="1"/>
              <a:t>month</a:t>
            </a:r>
            <a:endParaRPr lang="sv-SE" dirty="0"/>
          </a:p>
          <a:p>
            <a:r>
              <a:rPr lang="sv-SE" dirty="0" err="1"/>
              <a:t>Detector</a:t>
            </a:r>
            <a:r>
              <a:rPr lang="sv-SE" dirty="0"/>
              <a:t> Support design </a:t>
            </a:r>
            <a:r>
              <a:rPr lang="sv-SE" dirty="0" err="1"/>
              <a:t>delayed</a:t>
            </a:r>
            <a:r>
              <a:rPr lang="sv-SE" dirty="0"/>
              <a:t> 2 </a:t>
            </a:r>
            <a:r>
              <a:rPr lang="sv-SE" dirty="0" err="1"/>
              <a:t>months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2025-06</a:t>
            </a:r>
          </a:p>
          <a:p>
            <a:r>
              <a:rPr lang="sv-SE" dirty="0" err="1"/>
              <a:t>Delay</a:t>
            </a:r>
            <a:r>
              <a:rPr lang="sv-SE" dirty="0"/>
              <a:t> on design for supports for guide and choppers 1,5 </a:t>
            </a:r>
            <a:r>
              <a:rPr lang="sv-SE" dirty="0" err="1"/>
              <a:t>months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2025-04</a:t>
            </a:r>
          </a:p>
          <a:p>
            <a:r>
              <a:rPr lang="sv-SE" dirty="0"/>
              <a:t>All design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/>
              <a:t>CEP - Start installation </a:t>
            </a:r>
            <a:r>
              <a:rPr lang="sv-SE" dirty="0" err="1"/>
              <a:t>beginning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Nov - &gt; to be </a:t>
            </a:r>
            <a:r>
              <a:rPr lang="sv-SE" dirty="0" err="1"/>
              <a:t>finalized</a:t>
            </a:r>
            <a:r>
              <a:rPr lang="sv-SE" dirty="0"/>
              <a:t> in </a:t>
            </a:r>
            <a:r>
              <a:rPr lang="sv-SE" dirty="0" err="1"/>
              <a:t>February</a:t>
            </a:r>
            <a:endParaRPr lang="sv-SE" dirty="0"/>
          </a:p>
          <a:p>
            <a:endParaRPr lang="sv-SE" dirty="0"/>
          </a:p>
          <a:p>
            <a:r>
              <a:rPr lang="sv-SE" dirty="0"/>
              <a:t>2025-03</a:t>
            </a:r>
          </a:p>
          <a:p>
            <a:r>
              <a:rPr lang="sv-SE" dirty="0" err="1"/>
              <a:t>Linked</a:t>
            </a:r>
            <a:r>
              <a:rPr lang="sv-SE" dirty="0"/>
              <a:t> to bunker </a:t>
            </a:r>
            <a:r>
              <a:rPr lang="sv-SE" dirty="0" err="1"/>
              <a:t>opening</a:t>
            </a:r>
            <a:r>
              <a:rPr lang="sv-SE" dirty="0"/>
              <a:t>. Chopper supports </a:t>
            </a:r>
            <a:r>
              <a:rPr lang="sv-SE" dirty="0" err="1"/>
              <a:t>delayed</a:t>
            </a:r>
            <a:endParaRPr lang="sv-SE" dirty="0"/>
          </a:p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tower</a:t>
            </a:r>
            <a:r>
              <a:rPr lang="sv-SE" dirty="0"/>
              <a:t> supports 3 </a:t>
            </a:r>
            <a:r>
              <a:rPr lang="sv-SE" dirty="0" err="1"/>
              <a:t>months</a:t>
            </a:r>
            <a:r>
              <a:rPr lang="sv-SE" dirty="0"/>
              <a:t> </a:t>
            </a:r>
            <a:r>
              <a:rPr lang="sv-SE" dirty="0" err="1"/>
              <a:t>delay</a:t>
            </a:r>
            <a:endParaRPr lang="sv-SE" dirty="0"/>
          </a:p>
          <a:p>
            <a:endParaRPr lang="sv-SE" dirty="0"/>
          </a:p>
          <a:p>
            <a:r>
              <a:rPr lang="sv-SE" dirty="0"/>
              <a:t>2024-10</a:t>
            </a:r>
          </a:p>
          <a:p>
            <a:r>
              <a:rPr lang="sv-SE" dirty="0"/>
              <a:t>MCA, CEP and ICS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added</a:t>
            </a:r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cave</a:t>
            </a:r>
            <a:r>
              <a:rPr lang="sv-SE" dirty="0"/>
              <a:t> is no </a:t>
            </a:r>
            <a:r>
              <a:rPr lang="sv-SE" dirty="0" err="1"/>
              <a:t>longer</a:t>
            </a:r>
            <a:r>
              <a:rPr lang="sv-SE" dirty="0"/>
              <a:t> the 1st CP. </a:t>
            </a:r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tower</a:t>
            </a:r>
            <a:r>
              <a:rPr lang="sv-SE" dirty="0"/>
              <a:t> and </a:t>
            </a:r>
            <a:r>
              <a:rPr lang="sv-SE" dirty="0" err="1"/>
              <a:t>detector</a:t>
            </a:r>
            <a:r>
              <a:rPr lang="sv-SE" dirty="0"/>
              <a:t> support is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driving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5A434-646A-2746-9BDC-885B2382B33E}" type="slidenum">
              <a:rPr kumimoji="0" lang="sv-SE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024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19E34-895A-8A14-FDC8-1D31DF9D1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8DE0DA-86DE-E98D-9C51-93F961CA1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392595-C24E-B521-E780-80DDDE67C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A3C45-BE18-5994-4F8A-9346DE4B5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5A434-646A-2746-9BDC-885B2382B33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215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47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BEER ICEB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BEER ICEB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1103708" y="265372"/>
            <a:ext cx="9360001" cy="657340"/>
          </a:xfrm>
          <a:prstGeom prst="rect">
            <a:avLst/>
          </a:prstGeom>
        </p:spPr>
        <p:txBody>
          <a:bodyPr lIns="18000" tIns="18000" rIns="18000" bIns="18000">
            <a:normAutofit/>
          </a:bodyPr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29889" y="6548612"/>
            <a:ext cx="248603" cy="2184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94399" y="1562399"/>
            <a:ext cx="4993787" cy="47680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Platshållare för text 13"/>
          <p:cNvSpPr>
            <a:spLocks noGrp="1"/>
          </p:cNvSpPr>
          <p:nvPr>
            <p:ph type="body" sz="quarter" idx="21"/>
          </p:nvPr>
        </p:nvSpPr>
        <p:spPr>
          <a:xfrm>
            <a:off x="1103708" y="931026"/>
            <a:ext cx="9360001" cy="507076"/>
          </a:xfrm>
          <a:prstGeom prst="rect">
            <a:avLst/>
          </a:prstGeom>
        </p:spPr>
        <p:txBody>
          <a:bodyPr lIns="18000" tIns="18000" rIns="18000" bIns="18000"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64" name="Rektangel 14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5" name="Bildobjekt 15" descr="Bildobjekt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0" y="417442"/>
            <a:ext cx="826395" cy="8001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7953359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2025-11-12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04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PAC 16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2025-11-12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72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0653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PAC 16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2025-11-12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04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PAC 16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2025-11-12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54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2025-05-15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PAC 16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2025-11-12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04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PAC 16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2025-11-12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9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54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2025-11-12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PAC 16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7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PAC 16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2025-11-12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462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1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2026-06-03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91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2026-06-03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02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853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BEER ICEB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2026-06-03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49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2026-06-03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6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2026-06-03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068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2026-06-03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10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457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2026-06-03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20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2026-06-03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0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BEER ICEB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BEER ICEB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BEER ICEB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BEER ICEB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r>
              <a:rPr lang="en-US"/>
              <a:t>2025-05-15</a:t>
            </a: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BEER ICEB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r>
              <a:rPr lang="en-US"/>
              <a:t>2025-11-12</a:t>
            </a: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PAC 16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3216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2026-06-03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8139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617.xml"/><Relationship Id="rId21" Type="http://schemas.openxmlformats.org/officeDocument/2006/relationships/tags" Target="../tags/tag521.xml"/><Relationship Id="rId42" Type="http://schemas.openxmlformats.org/officeDocument/2006/relationships/tags" Target="../tags/tag542.xml"/><Relationship Id="rId63" Type="http://schemas.openxmlformats.org/officeDocument/2006/relationships/tags" Target="../tags/tag563.xml"/><Relationship Id="rId84" Type="http://schemas.openxmlformats.org/officeDocument/2006/relationships/tags" Target="../tags/tag584.xml"/><Relationship Id="rId138" Type="http://schemas.openxmlformats.org/officeDocument/2006/relationships/tags" Target="../tags/tag638.xml"/><Relationship Id="rId159" Type="http://schemas.openxmlformats.org/officeDocument/2006/relationships/tags" Target="../tags/tag659.xml"/><Relationship Id="rId170" Type="http://schemas.openxmlformats.org/officeDocument/2006/relationships/tags" Target="../tags/tag670.xml"/><Relationship Id="rId107" Type="http://schemas.openxmlformats.org/officeDocument/2006/relationships/tags" Target="../tags/tag607.xml"/><Relationship Id="rId11" Type="http://schemas.openxmlformats.org/officeDocument/2006/relationships/tags" Target="../tags/tag511.xml"/><Relationship Id="rId32" Type="http://schemas.openxmlformats.org/officeDocument/2006/relationships/tags" Target="../tags/tag532.xml"/><Relationship Id="rId53" Type="http://schemas.openxmlformats.org/officeDocument/2006/relationships/tags" Target="../tags/tag553.xml"/><Relationship Id="rId74" Type="http://schemas.openxmlformats.org/officeDocument/2006/relationships/tags" Target="../tags/tag574.xml"/><Relationship Id="rId128" Type="http://schemas.openxmlformats.org/officeDocument/2006/relationships/tags" Target="../tags/tag628.xml"/><Relationship Id="rId149" Type="http://schemas.openxmlformats.org/officeDocument/2006/relationships/tags" Target="../tags/tag649.xml"/><Relationship Id="rId5" Type="http://schemas.openxmlformats.org/officeDocument/2006/relationships/tags" Target="../tags/tag505.xml"/><Relationship Id="rId95" Type="http://schemas.openxmlformats.org/officeDocument/2006/relationships/tags" Target="../tags/tag595.xml"/><Relationship Id="rId160" Type="http://schemas.openxmlformats.org/officeDocument/2006/relationships/tags" Target="../tags/tag660.xml"/><Relationship Id="rId181" Type="http://schemas.openxmlformats.org/officeDocument/2006/relationships/tags" Target="../tags/tag681.xml"/><Relationship Id="rId22" Type="http://schemas.openxmlformats.org/officeDocument/2006/relationships/tags" Target="../tags/tag522.xml"/><Relationship Id="rId43" Type="http://schemas.openxmlformats.org/officeDocument/2006/relationships/tags" Target="../tags/tag543.xml"/><Relationship Id="rId64" Type="http://schemas.openxmlformats.org/officeDocument/2006/relationships/tags" Target="../tags/tag564.xml"/><Relationship Id="rId118" Type="http://schemas.openxmlformats.org/officeDocument/2006/relationships/tags" Target="../tags/tag618.xml"/><Relationship Id="rId139" Type="http://schemas.openxmlformats.org/officeDocument/2006/relationships/tags" Target="../tags/tag639.xml"/><Relationship Id="rId85" Type="http://schemas.openxmlformats.org/officeDocument/2006/relationships/tags" Target="../tags/tag585.xml"/><Relationship Id="rId150" Type="http://schemas.openxmlformats.org/officeDocument/2006/relationships/tags" Target="../tags/tag650.xml"/><Relationship Id="rId171" Type="http://schemas.openxmlformats.org/officeDocument/2006/relationships/tags" Target="../tags/tag671.xml"/><Relationship Id="rId12" Type="http://schemas.openxmlformats.org/officeDocument/2006/relationships/tags" Target="../tags/tag512.xml"/><Relationship Id="rId33" Type="http://schemas.openxmlformats.org/officeDocument/2006/relationships/tags" Target="../tags/tag533.xml"/><Relationship Id="rId108" Type="http://schemas.openxmlformats.org/officeDocument/2006/relationships/tags" Target="../tags/tag608.xml"/><Relationship Id="rId129" Type="http://schemas.openxmlformats.org/officeDocument/2006/relationships/tags" Target="../tags/tag629.xml"/><Relationship Id="rId54" Type="http://schemas.openxmlformats.org/officeDocument/2006/relationships/tags" Target="../tags/tag554.xml"/><Relationship Id="rId75" Type="http://schemas.openxmlformats.org/officeDocument/2006/relationships/tags" Target="../tags/tag575.xml"/><Relationship Id="rId96" Type="http://schemas.openxmlformats.org/officeDocument/2006/relationships/tags" Target="../tags/tag596.xml"/><Relationship Id="rId140" Type="http://schemas.openxmlformats.org/officeDocument/2006/relationships/tags" Target="../tags/tag640.xml"/><Relationship Id="rId161" Type="http://schemas.openxmlformats.org/officeDocument/2006/relationships/tags" Target="../tags/tag661.xml"/><Relationship Id="rId182" Type="http://schemas.openxmlformats.org/officeDocument/2006/relationships/slideLayout" Target="../slideLayouts/slideLayout5.xml"/><Relationship Id="rId6" Type="http://schemas.openxmlformats.org/officeDocument/2006/relationships/tags" Target="../tags/tag506.xml"/><Relationship Id="rId23" Type="http://schemas.openxmlformats.org/officeDocument/2006/relationships/tags" Target="../tags/tag523.xml"/><Relationship Id="rId119" Type="http://schemas.openxmlformats.org/officeDocument/2006/relationships/tags" Target="../tags/tag619.xml"/><Relationship Id="rId44" Type="http://schemas.openxmlformats.org/officeDocument/2006/relationships/tags" Target="../tags/tag544.xml"/><Relationship Id="rId60" Type="http://schemas.openxmlformats.org/officeDocument/2006/relationships/tags" Target="../tags/tag560.xml"/><Relationship Id="rId65" Type="http://schemas.openxmlformats.org/officeDocument/2006/relationships/tags" Target="../tags/tag565.xml"/><Relationship Id="rId81" Type="http://schemas.openxmlformats.org/officeDocument/2006/relationships/tags" Target="../tags/tag581.xml"/><Relationship Id="rId86" Type="http://schemas.openxmlformats.org/officeDocument/2006/relationships/tags" Target="../tags/tag586.xml"/><Relationship Id="rId130" Type="http://schemas.openxmlformats.org/officeDocument/2006/relationships/tags" Target="../tags/tag630.xml"/><Relationship Id="rId135" Type="http://schemas.openxmlformats.org/officeDocument/2006/relationships/tags" Target="../tags/tag635.xml"/><Relationship Id="rId151" Type="http://schemas.openxmlformats.org/officeDocument/2006/relationships/tags" Target="../tags/tag651.xml"/><Relationship Id="rId156" Type="http://schemas.openxmlformats.org/officeDocument/2006/relationships/tags" Target="../tags/tag656.xml"/><Relationship Id="rId177" Type="http://schemas.openxmlformats.org/officeDocument/2006/relationships/tags" Target="../tags/tag677.xml"/><Relationship Id="rId172" Type="http://schemas.openxmlformats.org/officeDocument/2006/relationships/tags" Target="../tags/tag672.xml"/><Relationship Id="rId13" Type="http://schemas.openxmlformats.org/officeDocument/2006/relationships/tags" Target="../tags/tag513.xml"/><Relationship Id="rId18" Type="http://schemas.openxmlformats.org/officeDocument/2006/relationships/tags" Target="../tags/tag518.xml"/><Relationship Id="rId39" Type="http://schemas.openxmlformats.org/officeDocument/2006/relationships/tags" Target="../tags/tag539.xml"/><Relationship Id="rId109" Type="http://schemas.openxmlformats.org/officeDocument/2006/relationships/tags" Target="../tags/tag609.xml"/><Relationship Id="rId34" Type="http://schemas.openxmlformats.org/officeDocument/2006/relationships/tags" Target="../tags/tag534.xml"/><Relationship Id="rId50" Type="http://schemas.openxmlformats.org/officeDocument/2006/relationships/tags" Target="../tags/tag550.xml"/><Relationship Id="rId55" Type="http://schemas.openxmlformats.org/officeDocument/2006/relationships/tags" Target="../tags/tag555.xml"/><Relationship Id="rId76" Type="http://schemas.openxmlformats.org/officeDocument/2006/relationships/tags" Target="../tags/tag576.xml"/><Relationship Id="rId97" Type="http://schemas.openxmlformats.org/officeDocument/2006/relationships/tags" Target="../tags/tag597.xml"/><Relationship Id="rId104" Type="http://schemas.openxmlformats.org/officeDocument/2006/relationships/tags" Target="../tags/tag604.xml"/><Relationship Id="rId120" Type="http://schemas.openxmlformats.org/officeDocument/2006/relationships/tags" Target="../tags/tag620.xml"/><Relationship Id="rId125" Type="http://schemas.openxmlformats.org/officeDocument/2006/relationships/tags" Target="../tags/tag625.xml"/><Relationship Id="rId141" Type="http://schemas.openxmlformats.org/officeDocument/2006/relationships/tags" Target="../tags/tag641.xml"/><Relationship Id="rId146" Type="http://schemas.openxmlformats.org/officeDocument/2006/relationships/tags" Target="../tags/tag646.xml"/><Relationship Id="rId167" Type="http://schemas.openxmlformats.org/officeDocument/2006/relationships/tags" Target="../tags/tag667.xml"/><Relationship Id="rId7" Type="http://schemas.openxmlformats.org/officeDocument/2006/relationships/tags" Target="../tags/tag507.xml"/><Relationship Id="rId71" Type="http://schemas.openxmlformats.org/officeDocument/2006/relationships/tags" Target="../tags/tag571.xml"/><Relationship Id="rId92" Type="http://schemas.openxmlformats.org/officeDocument/2006/relationships/tags" Target="../tags/tag592.xml"/><Relationship Id="rId162" Type="http://schemas.openxmlformats.org/officeDocument/2006/relationships/tags" Target="../tags/tag662.xml"/><Relationship Id="rId183" Type="http://schemas.openxmlformats.org/officeDocument/2006/relationships/notesSlide" Target="../notesSlides/notesSlide11.xml"/><Relationship Id="rId2" Type="http://schemas.openxmlformats.org/officeDocument/2006/relationships/tags" Target="../tags/tag502.xml"/><Relationship Id="rId29" Type="http://schemas.openxmlformats.org/officeDocument/2006/relationships/tags" Target="../tags/tag529.xml"/><Relationship Id="rId24" Type="http://schemas.openxmlformats.org/officeDocument/2006/relationships/tags" Target="../tags/tag524.xml"/><Relationship Id="rId40" Type="http://schemas.openxmlformats.org/officeDocument/2006/relationships/tags" Target="../tags/tag540.xml"/><Relationship Id="rId45" Type="http://schemas.openxmlformats.org/officeDocument/2006/relationships/tags" Target="../tags/tag545.xml"/><Relationship Id="rId66" Type="http://schemas.openxmlformats.org/officeDocument/2006/relationships/tags" Target="../tags/tag566.xml"/><Relationship Id="rId87" Type="http://schemas.openxmlformats.org/officeDocument/2006/relationships/tags" Target="../tags/tag587.xml"/><Relationship Id="rId110" Type="http://schemas.openxmlformats.org/officeDocument/2006/relationships/tags" Target="../tags/tag610.xml"/><Relationship Id="rId115" Type="http://schemas.openxmlformats.org/officeDocument/2006/relationships/tags" Target="../tags/tag615.xml"/><Relationship Id="rId131" Type="http://schemas.openxmlformats.org/officeDocument/2006/relationships/tags" Target="../tags/tag631.xml"/><Relationship Id="rId136" Type="http://schemas.openxmlformats.org/officeDocument/2006/relationships/tags" Target="../tags/tag636.xml"/><Relationship Id="rId157" Type="http://schemas.openxmlformats.org/officeDocument/2006/relationships/tags" Target="../tags/tag657.xml"/><Relationship Id="rId178" Type="http://schemas.openxmlformats.org/officeDocument/2006/relationships/tags" Target="../tags/tag678.xml"/><Relationship Id="rId61" Type="http://schemas.openxmlformats.org/officeDocument/2006/relationships/tags" Target="../tags/tag561.xml"/><Relationship Id="rId82" Type="http://schemas.openxmlformats.org/officeDocument/2006/relationships/tags" Target="../tags/tag582.xml"/><Relationship Id="rId152" Type="http://schemas.openxmlformats.org/officeDocument/2006/relationships/tags" Target="../tags/tag652.xml"/><Relationship Id="rId173" Type="http://schemas.openxmlformats.org/officeDocument/2006/relationships/tags" Target="../tags/tag673.xml"/><Relationship Id="rId19" Type="http://schemas.openxmlformats.org/officeDocument/2006/relationships/tags" Target="../tags/tag519.xml"/><Relationship Id="rId14" Type="http://schemas.openxmlformats.org/officeDocument/2006/relationships/tags" Target="../tags/tag514.xml"/><Relationship Id="rId30" Type="http://schemas.openxmlformats.org/officeDocument/2006/relationships/tags" Target="../tags/tag530.xml"/><Relationship Id="rId35" Type="http://schemas.openxmlformats.org/officeDocument/2006/relationships/tags" Target="../tags/tag535.xml"/><Relationship Id="rId56" Type="http://schemas.openxmlformats.org/officeDocument/2006/relationships/tags" Target="../tags/tag556.xml"/><Relationship Id="rId77" Type="http://schemas.openxmlformats.org/officeDocument/2006/relationships/tags" Target="../tags/tag577.xml"/><Relationship Id="rId100" Type="http://schemas.openxmlformats.org/officeDocument/2006/relationships/tags" Target="../tags/tag600.xml"/><Relationship Id="rId105" Type="http://schemas.openxmlformats.org/officeDocument/2006/relationships/tags" Target="../tags/tag605.xml"/><Relationship Id="rId126" Type="http://schemas.openxmlformats.org/officeDocument/2006/relationships/tags" Target="../tags/tag626.xml"/><Relationship Id="rId147" Type="http://schemas.openxmlformats.org/officeDocument/2006/relationships/tags" Target="../tags/tag647.xml"/><Relationship Id="rId168" Type="http://schemas.openxmlformats.org/officeDocument/2006/relationships/tags" Target="../tags/tag668.xml"/><Relationship Id="rId8" Type="http://schemas.openxmlformats.org/officeDocument/2006/relationships/tags" Target="../tags/tag508.xml"/><Relationship Id="rId51" Type="http://schemas.openxmlformats.org/officeDocument/2006/relationships/tags" Target="../tags/tag551.xml"/><Relationship Id="rId72" Type="http://schemas.openxmlformats.org/officeDocument/2006/relationships/tags" Target="../tags/tag572.xml"/><Relationship Id="rId93" Type="http://schemas.openxmlformats.org/officeDocument/2006/relationships/tags" Target="../tags/tag593.xml"/><Relationship Id="rId98" Type="http://schemas.openxmlformats.org/officeDocument/2006/relationships/tags" Target="../tags/tag598.xml"/><Relationship Id="rId121" Type="http://schemas.openxmlformats.org/officeDocument/2006/relationships/tags" Target="../tags/tag621.xml"/><Relationship Id="rId142" Type="http://schemas.openxmlformats.org/officeDocument/2006/relationships/tags" Target="../tags/tag642.xml"/><Relationship Id="rId163" Type="http://schemas.openxmlformats.org/officeDocument/2006/relationships/tags" Target="../tags/tag663.xml"/><Relationship Id="rId3" Type="http://schemas.openxmlformats.org/officeDocument/2006/relationships/tags" Target="../tags/tag503.xml"/><Relationship Id="rId25" Type="http://schemas.openxmlformats.org/officeDocument/2006/relationships/tags" Target="../tags/tag525.xml"/><Relationship Id="rId46" Type="http://schemas.openxmlformats.org/officeDocument/2006/relationships/tags" Target="../tags/tag546.xml"/><Relationship Id="rId67" Type="http://schemas.openxmlformats.org/officeDocument/2006/relationships/tags" Target="../tags/tag567.xml"/><Relationship Id="rId116" Type="http://schemas.openxmlformats.org/officeDocument/2006/relationships/tags" Target="../tags/tag616.xml"/><Relationship Id="rId137" Type="http://schemas.openxmlformats.org/officeDocument/2006/relationships/tags" Target="../tags/tag637.xml"/><Relationship Id="rId158" Type="http://schemas.openxmlformats.org/officeDocument/2006/relationships/tags" Target="../tags/tag658.xml"/><Relationship Id="rId20" Type="http://schemas.openxmlformats.org/officeDocument/2006/relationships/tags" Target="../tags/tag520.xml"/><Relationship Id="rId41" Type="http://schemas.openxmlformats.org/officeDocument/2006/relationships/tags" Target="../tags/tag541.xml"/><Relationship Id="rId62" Type="http://schemas.openxmlformats.org/officeDocument/2006/relationships/tags" Target="../tags/tag562.xml"/><Relationship Id="rId83" Type="http://schemas.openxmlformats.org/officeDocument/2006/relationships/tags" Target="../tags/tag583.xml"/><Relationship Id="rId88" Type="http://schemas.openxmlformats.org/officeDocument/2006/relationships/tags" Target="../tags/tag588.xml"/><Relationship Id="rId111" Type="http://schemas.openxmlformats.org/officeDocument/2006/relationships/tags" Target="../tags/tag611.xml"/><Relationship Id="rId132" Type="http://schemas.openxmlformats.org/officeDocument/2006/relationships/tags" Target="../tags/tag632.xml"/><Relationship Id="rId153" Type="http://schemas.openxmlformats.org/officeDocument/2006/relationships/tags" Target="../tags/tag653.xml"/><Relationship Id="rId174" Type="http://schemas.openxmlformats.org/officeDocument/2006/relationships/tags" Target="../tags/tag674.xml"/><Relationship Id="rId179" Type="http://schemas.openxmlformats.org/officeDocument/2006/relationships/tags" Target="../tags/tag679.xml"/><Relationship Id="rId15" Type="http://schemas.openxmlformats.org/officeDocument/2006/relationships/tags" Target="../tags/tag515.xml"/><Relationship Id="rId36" Type="http://schemas.openxmlformats.org/officeDocument/2006/relationships/tags" Target="../tags/tag536.xml"/><Relationship Id="rId57" Type="http://schemas.openxmlformats.org/officeDocument/2006/relationships/tags" Target="../tags/tag557.xml"/><Relationship Id="rId106" Type="http://schemas.openxmlformats.org/officeDocument/2006/relationships/tags" Target="../tags/tag606.xml"/><Relationship Id="rId127" Type="http://schemas.openxmlformats.org/officeDocument/2006/relationships/tags" Target="../tags/tag627.xml"/><Relationship Id="rId10" Type="http://schemas.openxmlformats.org/officeDocument/2006/relationships/tags" Target="../tags/tag510.xml"/><Relationship Id="rId31" Type="http://schemas.openxmlformats.org/officeDocument/2006/relationships/tags" Target="../tags/tag531.xml"/><Relationship Id="rId52" Type="http://schemas.openxmlformats.org/officeDocument/2006/relationships/tags" Target="../tags/tag552.xml"/><Relationship Id="rId73" Type="http://schemas.openxmlformats.org/officeDocument/2006/relationships/tags" Target="../tags/tag573.xml"/><Relationship Id="rId78" Type="http://schemas.openxmlformats.org/officeDocument/2006/relationships/tags" Target="../tags/tag578.xml"/><Relationship Id="rId94" Type="http://schemas.openxmlformats.org/officeDocument/2006/relationships/tags" Target="../tags/tag594.xml"/><Relationship Id="rId99" Type="http://schemas.openxmlformats.org/officeDocument/2006/relationships/tags" Target="../tags/tag599.xml"/><Relationship Id="rId101" Type="http://schemas.openxmlformats.org/officeDocument/2006/relationships/tags" Target="../tags/tag601.xml"/><Relationship Id="rId122" Type="http://schemas.openxmlformats.org/officeDocument/2006/relationships/tags" Target="../tags/tag622.xml"/><Relationship Id="rId143" Type="http://schemas.openxmlformats.org/officeDocument/2006/relationships/tags" Target="../tags/tag643.xml"/><Relationship Id="rId148" Type="http://schemas.openxmlformats.org/officeDocument/2006/relationships/tags" Target="../tags/tag648.xml"/><Relationship Id="rId164" Type="http://schemas.openxmlformats.org/officeDocument/2006/relationships/tags" Target="../tags/tag664.xml"/><Relationship Id="rId169" Type="http://schemas.openxmlformats.org/officeDocument/2006/relationships/tags" Target="../tags/tag669.xml"/><Relationship Id="rId4" Type="http://schemas.openxmlformats.org/officeDocument/2006/relationships/tags" Target="../tags/tag504.xml"/><Relationship Id="rId9" Type="http://schemas.openxmlformats.org/officeDocument/2006/relationships/tags" Target="../tags/tag509.xml"/><Relationship Id="rId180" Type="http://schemas.openxmlformats.org/officeDocument/2006/relationships/tags" Target="../tags/tag680.xml"/><Relationship Id="rId26" Type="http://schemas.openxmlformats.org/officeDocument/2006/relationships/tags" Target="../tags/tag526.xml"/><Relationship Id="rId47" Type="http://schemas.openxmlformats.org/officeDocument/2006/relationships/tags" Target="../tags/tag547.xml"/><Relationship Id="rId68" Type="http://schemas.openxmlformats.org/officeDocument/2006/relationships/tags" Target="../tags/tag568.xml"/><Relationship Id="rId89" Type="http://schemas.openxmlformats.org/officeDocument/2006/relationships/tags" Target="../tags/tag589.xml"/><Relationship Id="rId112" Type="http://schemas.openxmlformats.org/officeDocument/2006/relationships/tags" Target="../tags/tag612.xml"/><Relationship Id="rId133" Type="http://schemas.openxmlformats.org/officeDocument/2006/relationships/tags" Target="../tags/tag633.xml"/><Relationship Id="rId154" Type="http://schemas.openxmlformats.org/officeDocument/2006/relationships/tags" Target="../tags/tag654.xml"/><Relationship Id="rId175" Type="http://schemas.openxmlformats.org/officeDocument/2006/relationships/tags" Target="../tags/tag675.xml"/><Relationship Id="rId16" Type="http://schemas.openxmlformats.org/officeDocument/2006/relationships/tags" Target="../tags/tag516.xml"/><Relationship Id="rId37" Type="http://schemas.openxmlformats.org/officeDocument/2006/relationships/tags" Target="../tags/tag537.xml"/><Relationship Id="rId58" Type="http://schemas.openxmlformats.org/officeDocument/2006/relationships/tags" Target="../tags/tag558.xml"/><Relationship Id="rId79" Type="http://schemas.openxmlformats.org/officeDocument/2006/relationships/tags" Target="../tags/tag579.xml"/><Relationship Id="rId102" Type="http://schemas.openxmlformats.org/officeDocument/2006/relationships/tags" Target="../tags/tag602.xml"/><Relationship Id="rId123" Type="http://schemas.openxmlformats.org/officeDocument/2006/relationships/tags" Target="../tags/tag623.xml"/><Relationship Id="rId144" Type="http://schemas.openxmlformats.org/officeDocument/2006/relationships/tags" Target="../tags/tag644.xml"/><Relationship Id="rId90" Type="http://schemas.openxmlformats.org/officeDocument/2006/relationships/tags" Target="../tags/tag590.xml"/><Relationship Id="rId165" Type="http://schemas.openxmlformats.org/officeDocument/2006/relationships/tags" Target="../tags/tag665.xml"/><Relationship Id="rId27" Type="http://schemas.openxmlformats.org/officeDocument/2006/relationships/tags" Target="../tags/tag527.xml"/><Relationship Id="rId48" Type="http://schemas.openxmlformats.org/officeDocument/2006/relationships/tags" Target="../tags/tag548.xml"/><Relationship Id="rId69" Type="http://schemas.openxmlformats.org/officeDocument/2006/relationships/tags" Target="../tags/tag569.xml"/><Relationship Id="rId113" Type="http://schemas.openxmlformats.org/officeDocument/2006/relationships/tags" Target="../tags/tag613.xml"/><Relationship Id="rId134" Type="http://schemas.openxmlformats.org/officeDocument/2006/relationships/tags" Target="../tags/tag634.xml"/><Relationship Id="rId80" Type="http://schemas.openxmlformats.org/officeDocument/2006/relationships/tags" Target="../tags/tag580.xml"/><Relationship Id="rId155" Type="http://schemas.openxmlformats.org/officeDocument/2006/relationships/tags" Target="../tags/tag655.xml"/><Relationship Id="rId176" Type="http://schemas.openxmlformats.org/officeDocument/2006/relationships/tags" Target="../tags/tag676.xml"/><Relationship Id="rId17" Type="http://schemas.openxmlformats.org/officeDocument/2006/relationships/tags" Target="../tags/tag517.xml"/><Relationship Id="rId38" Type="http://schemas.openxmlformats.org/officeDocument/2006/relationships/tags" Target="../tags/tag538.xml"/><Relationship Id="rId59" Type="http://schemas.openxmlformats.org/officeDocument/2006/relationships/tags" Target="../tags/tag559.xml"/><Relationship Id="rId103" Type="http://schemas.openxmlformats.org/officeDocument/2006/relationships/tags" Target="../tags/tag603.xml"/><Relationship Id="rId124" Type="http://schemas.openxmlformats.org/officeDocument/2006/relationships/tags" Target="../tags/tag624.xml"/><Relationship Id="rId70" Type="http://schemas.openxmlformats.org/officeDocument/2006/relationships/tags" Target="../tags/tag570.xml"/><Relationship Id="rId91" Type="http://schemas.openxmlformats.org/officeDocument/2006/relationships/tags" Target="../tags/tag591.xml"/><Relationship Id="rId145" Type="http://schemas.openxmlformats.org/officeDocument/2006/relationships/tags" Target="../tags/tag645.xml"/><Relationship Id="rId166" Type="http://schemas.openxmlformats.org/officeDocument/2006/relationships/tags" Target="../tags/tag666.xml"/><Relationship Id="rId1" Type="http://schemas.openxmlformats.org/officeDocument/2006/relationships/tags" Target="../tags/tag501.xml"/><Relationship Id="rId28" Type="http://schemas.openxmlformats.org/officeDocument/2006/relationships/tags" Target="../tags/tag528.xml"/><Relationship Id="rId49" Type="http://schemas.openxmlformats.org/officeDocument/2006/relationships/tags" Target="../tags/tag549.xml"/><Relationship Id="rId114" Type="http://schemas.openxmlformats.org/officeDocument/2006/relationships/tags" Target="../tags/tag6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tags" Target="../tags/tag798.xml"/><Relationship Id="rId21" Type="http://schemas.openxmlformats.org/officeDocument/2006/relationships/tags" Target="../tags/tag702.xml"/><Relationship Id="rId42" Type="http://schemas.openxmlformats.org/officeDocument/2006/relationships/tags" Target="../tags/tag723.xml"/><Relationship Id="rId63" Type="http://schemas.openxmlformats.org/officeDocument/2006/relationships/tags" Target="../tags/tag744.xml"/><Relationship Id="rId84" Type="http://schemas.openxmlformats.org/officeDocument/2006/relationships/tags" Target="../tags/tag765.xml"/><Relationship Id="rId138" Type="http://schemas.openxmlformats.org/officeDocument/2006/relationships/tags" Target="../tags/tag819.xml"/><Relationship Id="rId159" Type="http://schemas.openxmlformats.org/officeDocument/2006/relationships/tags" Target="../tags/tag840.xml"/><Relationship Id="rId170" Type="http://schemas.openxmlformats.org/officeDocument/2006/relationships/tags" Target="../tags/tag851.xml"/><Relationship Id="rId107" Type="http://schemas.openxmlformats.org/officeDocument/2006/relationships/tags" Target="../tags/tag788.xml"/><Relationship Id="rId11" Type="http://schemas.openxmlformats.org/officeDocument/2006/relationships/tags" Target="../tags/tag692.xml"/><Relationship Id="rId32" Type="http://schemas.openxmlformats.org/officeDocument/2006/relationships/tags" Target="../tags/tag713.xml"/><Relationship Id="rId53" Type="http://schemas.openxmlformats.org/officeDocument/2006/relationships/tags" Target="../tags/tag734.xml"/><Relationship Id="rId74" Type="http://schemas.openxmlformats.org/officeDocument/2006/relationships/tags" Target="../tags/tag755.xml"/><Relationship Id="rId128" Type="http://schemas.openxmlformats.org/officeDocument/2006/relationships/tags" Target="../tags/tag809.xml"/><Relationship Id="rId149" Type="http://schemas.openxmlformats.org/officeDocument/2006/relationships/tags" Target="../tags/tag830.xml"/><Relationship Id="rId5" Type="http://schemas.openxmlformats.org/officeDocument/2006/relationships/tags" Target="../tags/tag686.xml"/><Relationship Id="rId95" Type="http://schemas.openxmlformats.org/officeDocument/2006/relationships/tags" Target="../tags/tag776.xml"/><Relationship Id="rId160" Type="http://schemas.openxmlformats.org/officeDocument/2006/relationships/tags" Target="../tags/tag841.xml"/><Relationship Id="rId181" Type="http://schemas.openxmlformats.org/officeDocument/2006/relationships/tags" Target="../tags/tag862.xml"/><Relationship Id="rId22" Type="http://schemas.openxmlformats.org/officeDocument/2006/relationships/tags" Target="../tags/tag703.xml"/><Relationship Id="rId43" Type="http://schemas.openxmlformats.org/officeDocument/2006/relationships/tags" Target="../tags/tag724.xml"/><Relationship Id="rId64" Type="http://schemas.openxmlformats.org/officeDocument/2006/relationships/tags" Target="../tags/tag745.xml"/><Relationship Id="rId118" Type="http://schemas.openxmlformats.org/officeDocument/2006/relationships/tags" Target="../tags/tag799.xml"/><Relationship Id="rId139" Type="http://schemas.openxmlformats.org/officeDocument/2006/relationships/tags" Target="../tags/tag820.xml"/><Relationship Id="rId85" Type="http://schemas.openxmlformats.org/officeDocument/2006/relationships/tags" Target="../tags/tag766.xml"/><Relationship Id="rId150" Type="http://schemas.openxmlformats.org/officeDocument/2006/relationships/tags" Target="../tags/tag831.xml"/><Relationship Id="rId171" Type="http://schemas.openxmlformats.org/officeDocument/2006/relationships/tags" Target="../tags/tag852.xml"/><Relationship Id="rId12" Type="http://schemas.openxmlformats.org/officeDocument/2006/relationships/tags" Target="../tags/tag693.xml"/><Relationship Id="rId33" Type="http://schemas.openxmlformats.org/officeDocument/2006/relationships/tags" Target="../tags/tag714.xml"/><Relationship Id="rId108" Type="http://schemas.openxmlformats.org/officeDocument/2006/relationships/tags" Target="../tags/tag789.xml"/><Relationship Id="rId129" Type="http://schemas.openxmlformats.org/officeDocument/2006/relationships/tags" Target="../tags/tag810.xml"/><Relationship Id="rId54" Type="http://schemas.openxmlformats.org/officeDocument/2006/relationships/tags" Target="../tags/tag735.xml"/><Relationship Id="rId75" Type="http://schemas.openxmlformats.org/officeDocument/2006/relationships/tags" Target="../tags/tag756.xml"/><Relationship Id="rId96" Type="http://schemas.openxmlformats.org/officeDocument/2006/relationships/tags" Target="../tags/tag777.xml"/><Relationship Id="rId140" Type="http://schemas.openxmlformats.org/officeDocument/2006/relationships/tags" Target="../tags/tag821.xml"/><Relationship Id="rId161" Type="http://schemas.openxmlformats.org/officeDocument/2006/relationships/tags" Target="../tags/tag842.xml"/><Relationship Id="rId182" Type="http://schemas.openxmlformats.org/officeDocument/2006/relationships/tags" Target="../tags/tag863.xml"/><Relationship Id="rId6" Type="http://schemas.openxmlformats.org/officeDocument/2006/relationships/tags" Target="../tags/tag687.xml"/><Relationship Id="rId23" Type="http://schemas.openxmlformats.org/officeDocument/2006/relationships/tags" Target="../tags/tag704.xml"/><Relationship Id="rId119" Type="http://schemas.openxmlformats.org/officeDocument/2006/relationships/tags" Target="../tags/tag800.xml"/><Relationship Id="rId44" Type="http://schemas.openxmlformats.org/officeDocument/2006/relationships/tags" Target="../tags/tag725.xml"/><Relationship Id="rId65" Type="http://schemas.openxmlformats.org/officeDocument/2006/relationships/tags" Target="../tags/tag746.xml"/><Relationship Id="rId86" Type="http://schemas.openxmlformats.org/officeDocument/2006/relationships/tags" Target="../tags/tag767.xml"/><Relationship Id="rId130" Type="http://schemas.openxmlformats.org/officeDocument/2006/relationships/tags" Target="../tags/tag811.xml"/><Relationship Id="rId151" Type="http://schemas.openxmlformats.org/officeDocument/2006/relationships/tags" Target="../tags/tag832.xml"/><Relationship Id="rId172" Type="http://schemas.openxmlformats.org/officeDocument/2006/relationships/tags" Target="../tags/tag853.xml"/><Relationship Id="rId13" Type="http://schemas.openxmlformats.org/officeDocument/2006/relationships/tags" Target="../tags/tag694.xml"/><Relationship Id="rId18" Type="http://schemas.openxmlformats.org/officeDocument/2006/relationships/tags" Target="../tags/tag699.xml"/><Relationship Id="rId39" Type="http://schemas.openxmlformats.org/officeDocument/2006/relationships/tags" Target="../tags/tag720.xml"/><Relationship Id="rId109" Type="http://schemas.openxmlformats.org/officeDocument/2006/relationships/tags" Target="../tags/tag790.xml"/><Relationship Id="rId34" Type="http://schemas.openxmlformats.org/officeDocument/2006/relationships/tags" Target="../tags/tag715.xml"/><Relationship Id="rId50" Type="http://schemas.openxmlformats.org/officeDocument/2006/relationships/tags" Target="../tags/tag731.xml"/><Relationship Id="rId55" Type="http://schemas.openxmlformats.org/officeDocument/2006/relationships/tags" Target="../tags/tag736.xml"/><Relationship Id="rId76" Type="http://schemas.openxmlformats.org/officeDocument/2006/relationships/tags" Target="../tags/tag757.xml"/><Relationship Id="rId97" Type="http://schemas.openxmlformats.org/officeDocument/2006/relationships/tags" Target="../tags/tag778.xml"/><Relationship Id="rId104" Type="http://schemas.openxmlformats.org/officeDocument/2006/relationships/tags" Target="../tags/tag785.xml"/><Relationship Id="rId120" Type="http://schemas.openxmlformats.org/officeDocument/2006/relationships/tags" Target="../tags/tag801.xml"/><Relationship Id="rId125" Type="http://schemas.openxmlformats.org/officeDocument/2006/relationships/tags" Target="../tags/tag806.xml"/><Relationship Id="rId141" Type="http://schemas.openxmlformats.org/officeDocument/2006/relationships/tags" Target="../tags/tag822.xml"/><Relationship Id="rId146" Type="http://schemas.openxmlformats.org/officeDocument/2006/relationships/tags" Target="../tags/tag827.xml"/><Relationship Id="rId167" Type="http://schemas.openxmlformats.org/officeDocument/2006/relationships/tags" Target="../tags/tag848.xml"/><Relationship Id="rId7" Type="http://schemas.openxmlformats.org/officeDocument/2006/relationships/tags" Target="../tags/tag688.xml"/><Relationship Id="rId71" Type="http://schemas.openxmlformats.org/officeDocument/2006/relationships/tags" Target="../tags/tag752.xml"/><Relationship Id="rId92" Type="http://schemas.openxmlformats.org/officeDocument/2006/relationships/tags" Target="../tags/tag773.xml"/><Relationship Id="rId162" Type="http://schemas.openxmlformats.org/officeDocument/2006/relationships/tags" Target="../tags/tag843.xml"/><Relationship Id="rId183" Type="http://schemas.openxmlformats.org/officeDocument/2006/relationships/tags" Target="../tags/tag864.xml"/><Relationship Id="rId2" Type="http://schemas.openxmlformats.org/officeDocument/2006/relationships/tags" Target="../tags/tag683.xml"/><Relationship Id="rId29" Type="http://schemas.openxmlformats.org/officeDocument/2006/relationships/tags" Target="../tags/tag710.xml"/><Relationship Id="rId24" Type="http://schemas.openxmlformats.org/officeDocument/2006/relationships/tags" Target="../tags/tag705.xml"/><Relationship Id="rId40" Type="http://schemas.openxmlformats.org/officeDocument/2006/relationships/tags" Target="../tags/tag721.xml"/><Relationship Id="rId45" Type="http://schemas.openxmlformats.org/officeDocument/2006/relationships/tags" Target="../tags/tag726.xml"/><Relationship Id="rId66" Type="http://schemas.openxmlformats.org/officeDocument/2006/relationships/tags" Target="../tags/tag747.xml"/><Relationship Id="rId87" Type="http://schemas.openxmlformats.org/officeDocument/2006/relationships/tags" Target="../tags/tag768.xml"/><Relationship Id="rId110" Type="http://schemas.openxmlformats.org/officeDocument/2006/relationships/tags" Target="../tags/tag791.xml"/><Relationship Id="rId115" Type="http://schemas.openxmlformats.org/officeDocument/2006/relationships/tags" Target="../tags/tag796.xml"/><Relationship Id="rId131" Type="http://schemas.openxmlformats.org/officeDocument/2006/relationships/tags" Target="../tags/tag812.xml"/><Relationship Id="rId136" Type="http://schemas.openxmlformats.org/officeDocument/2006/relationships/tags" Target="../tags/tag817.xml"/><Relationship Id="rId157" Type="http://schemas.openxmlformats.org/officeDocument/2006/relationships/tags" Target="../tags/tag838.xml"/><Relationship Id="rId178" Type="http://schemas.openxmlformats.org/officeDocument/2006/relationships/tags" Target="../tags/tag859.xml"/><Relationship Id="rId61" Type="http://schemas.openxmlformats.org/officeDocument/2006/relationships/tags" Target="../tags/tag742.xml"/><Relationship Id="rId82" Type="http://schemas.openxmlformats.org/officeDocument/2006/relationships/tags" Target="../tags/tag763.xml"/><Relationship Id="rId152" Type="http://schemas.openxmlformats.org/officeDocument/2006/relationships/tags" Target="../tags/tag833.xml"/><Relationship Id="rId173" Type="http://schemas.openxmlformats.org/officeDocument/2006/relationships/tags" Target="../tags/tag854.xml"/><Relationship Id="rId19" Type="http://schemas.openxmlformats.org/officeDocument/2006/relationships/tags" Target="../tags/tag700.xml"/><Relationship Id="rId14" Type="http://schemas.openxmlformats.org/officeDocument/2006/relationships/tags" Target="../tags/tag695.xml"/><Relationship Id="rId30" Type="http://schemas.openxmlformats.org/officeDocument/2006/relationships/tags" Target="../tags/tag711.xml"/><Relationship Id="rId35" Type="http://schemas.openxmlformats.org/officeDocument/2006/relationships/tags" Target="../tags/tag716.xml"/><Relationship Id="rId56" Type="http://schemas.openxmlformats.org/officeDocument/2006/relationships/tags" Target="../tags/tag737.xml"/><Relationship Id="rId77" Type="http://schemas.openxmlformats.org/officeDocument/2006/relationships/tags" Target="../tags/tag758.xml"/><Relationship Id="rId100" Type="http://schemas.openxmlformats.org/officeDocument/2006/relationships/tags" Target="../tags/tag781.xml"/><Relationship Id="rId105" Type="http://schemas.openxmlformats.org/officeDocument/2006/relationships/tags" Target="../tags/tag786.xml"/><Relationship Id="rId126" Type="http://schemas.openxmlformats.org/officeDocument/2006/relationships/tags" Target="../tags/tag807.xml"/><Relationship Id="rId147" Type="http://schemas.openxmlformats.org/officeDocument/2006/relationships/tags" Target="../tags/tag828.xml"/><Relationship Id="rId168" Type="http://schemas.openxmlformats.org/officeDocument/2006/relationships/tags" Target="../tags/tag849.xml"/><Relationship Id="rId8" Type="http://schemas.openxmlformats.org/officeDocument/2006/relationships/tags" Target="../tags/tag689.xml"/><Relationship Id="rId51" Type="http://schemas.openxmlformats.org/officeDocument/2006/relationships/tags" Target="../tags/tag732.xml"/><Relationship Id="rId72" Type="http://schemas.openxmlformats.org/officeDocument/2006/relationships/tags" Target="../tags/tag753.xml"/><Relationship Id="rId93" Type="http://schemas.openxmlformats.org/officeDocument/2006/relationships/tags" Target="../tags/tag774.xml"/><Relationship Id="rId98" Type="http://schemas.openxmlformats.org/officeDocument/2006/relationships/tags" Target="../tags/tag779.xml"/><Relationship Id="rId121" Type="http://schemas.openxmlformats.org/officeDocument/2006/relationships/tags" Target="../tags/tag802.xml"/><Relationship Id="rId142" Type="http://schemas.openxmlformats.org/officeDocument/2006/relationships/tags" Target="../tags/tag823.xml"/><Relationship Id="rId163" Type="http://schemas.openxmlformats.org/officeDocument/2006/relationships/tags" Target="../tags/tag844.xml"/><Relationship Id="rId184" Type="http://schemas.openxmlformats.org/officeDocument/2006/relationships/tags" Target="../tags/tag865.xml"/><Relationship Id="rId3" Type="http://schemas.openxmlformats.org/officeDocument/2006/relationships/tags" Target="../tags/tag684.xml"/><Relationship Id="rId25" Type="http://schemas.openxmlformats.org/officeDocument/2006/relationships/tags" Target="../tags/tag706.xml"/><Relationship Id="rId46" Type="http://schemas.openxmlformats.org/officeDocument/2006/relationships/tags" Target="../tags/tag727.xml"/><Relationship Id="rId67" Type="http://schemas.openxmlformats.org/officeDocument/2006/relationships/tags" Target="../tags/tag748.xml"/><Relationship Id="rId116" Type="http://schemas.openxmlformats.org/officeDocument/2006/relationships/tags" Target="../tags/tag797.xml"/><Relationship Id="rId137" Type="http://schemas.openxmlformats.org/officeDocument/2006/relationships/tags" Target="../tags/tag818.xml"/><Relationship Id="rId158" Type="http://schemas.openxmlformats.org/officeDocument/2006/relationships/tags" Target="../tags/tag839.xml"/><Relationship Id="rId20" Type="http://schemas.openxmlformats.org/officeDocument/2006/relationships/tags" Target="../tags/tag701.xml"/><Relationship Id="rId41" Type="http://schemas.openxmlformats.org/officeDocument/2006/relationships/tags" Target="../tags/tag722.xml"/><Relationship Id="rId62" Type="http://schemas.openxmlformats.org/officeDocument/2006/relationships/tags" Target="../tags/tag743.xml"/><Relationship Id="rId83" Type="http://schemas.openxmlformats.org/officeDocument/2006/relationships/tags" Target="../tags/tag764.xml"/><Relationship Id="rId88" Type="http://schemas.openxmlformats.org/officeDocument/2006/relationships/tags" Target="../tags/tag769.xml"/><Relationship Id="rId111" Type="http://schemas.openxmlformats.org/officeDocument/2006/relationships/tags" Target="../tags/tag792.xml"/><Relationship Id="rId132" Type="http://schemas.openxmlformats.org/officeDocument/2006/relationships/tags" Target="../tags/tag813.xml"/><Relationship Id="rId153" Type="http://schemas.openxmlformats.org/officeDocument/2006/relationships/tags" Target="../tags/tag834.xml"/><Relationship Id="rId174" Type="http://schemas.openxmlformats.org/officeDocument/2006/relationships/tags" Target="../tags/tag855.xml"/><Relationship Id="rId179" Type="http://schemas.openxmlformats.org/officeDocument/2006/relationships/tags" Target="../tags/tag860.xml"/><Relationship Id="rId15" Type="http://schemas.openxmlformats.org/officeDocument/2006/relationships/tags" Target="../tags/tag696.xml"/><Relationship Id="rId36" Type="http://schemas.openxmlformats.org/officeDocument/2006/relationships/tags" Target="../tags/tag717.xml"/><Relationship Id="rId57" Type="http://schemas.openxmlformats.org/officeDocument/2006/relationships/tags" Target="../tags/tag738.xml"/><Relationship Id="rId106" Type="http://schemas.openxmlformats.org/officeDocument/2006/relationships/tags" Target="../tags/tag787.xml"/><Relationship Id="rId127" Type="http://schemas.openxmlformats.org/officeDocument/2006/relationships/tags" Target="../tags/tag808.xml"/><Relationship Id="rId10" Type="http://schemas.openxmlformats.org/officeDocument/2006/relationships/tags" Target="../tags/tag691.xml"/><Relationship Id="rId31" Type="http://schemas.openxmlformats.org/officeDocument/2006/relationships/tags" Target="../tags/tag712.xml"/><Relationship Id="rId52" Type="http://schemas.openxmlformats.org/officeDocument/2006/relationships/tags" Target="../tags/tag733.xml"/><Relationship Id="rId73" Type="http://schemas.openxmlformats.org/officeDocument/2006/relationships/tags" Target="../tags/tag754.xml"/><Relationship Id="rId78" Type="http://schemas.openxmlformats.org/officeDocument/2006/relationships/tags" Target="../tags/tag759.xml"/><Relationship Id="rId94" Type="http://schemas.openxmlformats.org/officeDocument/2006/relationships/tags" Target="../tags/tag775.xml"/><Relationship Id="rId99" Type="http://schemas.openxmlformats.org/officeDocument/2006/relationships/tags" Target="../tags/tag780.xml"/><Relationship Id="rId101" Type="http://schemas.openxmlformats.org/officeDocument/2006/relationships/tags" Target="../tags/tag782.xml"/><Relationship Id="rId122" Type="http://schemas.openxmlformats.org/officeDocument/2006/relationships/tags" Target="../tags/tag803.xml"/><Relationship Id="rId143" Type="http://schemas.openxmlformats.org/officeDocument/2006/relationships/tags" Target="../tags/tag824.xml"/><Relationship Id="rId148" Type="http://schemas.openxmlformats.org/officeDocument/2006/relationships/tags" Target="../tags/tag829.xml"/><Relationship Id="rId164" Type="http://schemas.openxmlformats.org/officeDocument/2006/relationships/tags" Target="../tags/tag845.xml"/><Relationship Id="rId169" Type="http://schemas.openxmlformats.org/officeDocument/2006/relationships/tags" Target="../tags/tag850.xml"/><Relationship Id="rId185" Type="http://schemas.openxmlformats.org/officeDocument/2006/relationships/slideLayout" Target="../slideLayouts/slideLayout5.xml"/><Relationship Id="rId4" Type="http://schemas.openxmlformats.org/officeDocument/2006/relationships/tags" Target="../tags/tag685.xml"/><Relationship Id="rId9" Type="http://schemas.openxmlformats.org/officeDocument/2006/relationships/tags" Target="../tags/tag690.xml"/><Relationship Id="rId180" Type="http://schemas.openxmlformats.org/officeDocument/2006/relationships/tags" Target="../tags/tag861.xml"/><Relationship Id="rId26" Type="http://schemas.openxmlformats.org/officeDocument/2006/relationships/tags" Target="../tags/tag707.xml"/><Relationship Id="rId47" Type="http://schemas.openxmlformats.org/officeDocument/2006/relationships/tags" Target="../tags/tag728.xml"/><Relationship Id="rId68" Type="http://schemas.openxmlformats.org/officeDocument/2006/relationships/tags" Target="../tags/tag749.xml"/><Relationship Id="rId89" Type="http://schemas.openxmlformats.org/officeDocument/2006/relationships/tags" Target="../tags/tag770.xml"/><Relationship Id="rId112" Type="http://schemas.openxmlformats.org/officeDocument/2006/relationships/tags" Target="../tags/tag793.xml"/><Relationship Id="rId133" Type="http://schemas.openxmlformats.org/officeDocument/2006/relationships/tags" Target="../tags/tag814.xml"/><Relationship Id="rId154" Type="http://schemas.openxmlformats.org/officeDocument/2006/relationships/tags" Target="../tags/tag835.xml"/><Relationship Id="rId175" Type="http://schemas.openxmlformats.org/officeDocument/2006/relationships/tags" Target="../tags/tag856.xml"/><Relationship Id="rId16" Type="http://schemas.openxmlformats.org/officeDocument/2006/relationships/tags" Target="../tags/tag697.xml"/><Relationship Id="rId37" Type="http://schemas.openxmlformats.org/officeDocument/2006/relationships/tags" Target="../tags/tag718.xml"/><Relationship Id="rId58" Type="http://schemas.openxmlformats.org/officeDocument/2006/relationships/tags" Target="../tags/tag739.xml"/><Relationship Id="rId79" Type="http://schemas.openxmlformats.org/officeDocument/2006/relationships/tags" Target="../tags/tag760.xml"/><Relationship Id="rId102" Type="http://schemas.openxmlformats.org/officeDocument/2006/relationships/tags" Target="../tags/tag783.xml"/><Relationship Id="rId123" Type="http://schemas.openxmlformats.org/officeDocument/2006/relationships/tags" Target="../tags/tag804.xml"/><Relationship Id="rId144" Type="http://schemas.openxmlformats.org/officeDocument/2006/relationships/tags" Target="../tags/tag825.xml"/><Relationship Id="rId90" Type="http://schemas.openxmlformats.org/officeDocument/2006/relationships/tags" Target="../tags/tag771.xml"/><Relationship Id="rId165" Type="http://schemas.openxmlformats.org/officeDocument/2006/relationships/tags" Target="../tags/tag846.xml"/><Relationship Id="rId186" Type="http://schemas.openxmlformats.org/officeDocument/2006/relationships/notesSlide" Target="../notesSlides/notesSlide16.xml"/><Relationship Id="rId27" Type="http://schemas.openxmlformats.org/officeDocument/2006/relationships/tags" Target="../tags/tag708.xml"/><Relationship Id="rId48" Type="http://schemas.openxmlformats.org/officeDocument/2006/relationships/tags" Target="../tags/tag729.xml"/><Relationship Id="rId69" Type="http://schemas.openxmlformats.org/officeDocument/2006/relationships/tags" Target="../tags/tag750.xml"/><Relationship Id="rId113" Type="http://schemas.openxmlformats.org/officeDocument/2006/relationships/tags" Target="../tags/tag794.xml"/><Relationship Id="rId134" Type="http://schemas.openxmlformats.org/officeDocument/2006/relationships/tags" Target="../tags/tag815.xml"/><Relationship Id="rId80" Type="http://schemas.openxmlformats.org/officeDocument/2006/relationships/tags" Target="../tags/tag761.xml"/><Relationship Id="rId155" Type="http://schemas.openxmlformats.org/officeDocument/2006/relationships/tags" Target="../tags/tag836.xml"/><Relationship Id="rId176" Type="http://schemas.openxmlformats.org/officeDocument/2006/relationships/tags" Target="../tags/tag857.xml"/><Relationship Id="rId17" Type="http://schemas.openxmlformats.org/officeDocument/2006/relationships/tags" Target="../tags/tag698.xml"/><Relationship Id="rId38" Type="http://schemas.openxmlformats.org/officeDocument/2006/relationships/tags" Target="../tags/tag719.xml"/><Relationship Id="rId59" Type="http://schemas.openxmlformats.org/officeDocument/2006/relationships/tags" Target="../tags/tag740.xml"/><Relationship Id="rId103" Type="http://schemas.openxmlformats.org/officeDocument/2006/relationships/tags" Target="../tags/tag784.xml"/><Relationship Id="rId124" Type="http://schemas.openxmlformats.org/officeDocument/2006/relationships/tags" Target="../tags/tag805.xml"/><Relationship Id="rId70" Type="http://schemas.openxmlformats.org/officeDocument/2006/relationships/tags" Target="../tags/tag751.xml"/><Relationship Id="rId91" Type="http://schemas.openxmlformats.org/officeDocument/2006/relationships/tags" Target="../tags/tag772.xml"/><Relationship Id="rId145" Type="http://schemas.openxmlformats.org/officeDocument/2006/relationships/tags" Target="../tags/tag826.xml"/><Relationship Id="rId166" Type="http://schemas.openxmlformats.org/officeDocument/2006/relationships/tags" Target="../tags/tag847.xml"/><Relationship Id="rId1" Type="http://schemas.openxmlformats.org/officeDocument/2006/relationships/tags" Target="../tags/tag682.xml"/><Relationship Id="rId28" Type="http://schemas.openxmlformats.org/officeDocument/2006/relationships/tags" Target="../tags/tag709.xml"/><Relationship Id="rId49" Type="http://schemas.openxmlformats.org/officeDocument/2006/relationships/tags" Target="../tags/tag730.xml"/><Relationship Id="rId114" Type="http://schemas.openxmlformats.org/officeDocument/2006/relationships/tags" Target="../tags/tag795.xml"/><Relationship Id="rId60" Type="http://schemas.openxmlformats.org/officeDocument/2006/relationships/tags" Target="../tags/tag741.xml"/><Relationship Id="rId81" Type="http://schemas.openxmlformats.org/officeDocument/2006/relationships/tags" Target="../tags/tag762.xml"/><Relationship Id="rId135" Type="http://schemas.openxmlformats.org/officeDocument/2006/relationships/tags" Target="../tags/tag816.xml"/><Relationship Id="rId156" Type="http://schemas.openxmlformats.org/officeDocument/2006/relationships/tags" Target="../tags/tag837.xml"/><Relationship Id="rId177" Type="http://schemas.openxmlformats.org/officeDocument/2006/relationships/tags" Target="../tags/tag8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slideLayout" Target="../slideLayouts/slideLayout5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72" Type="http://schemas.openxmlformats.org/officeDocument/2006/relationships/tags" Target="../tags/tag172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notesSlide" Target="../notesSlides/notesSlide6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6" Type="http://schemas.openxmlformats.org/officeDocument/2006/relationships/tags" Target="../tags/tag16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" Type="http://schemas.openxmlformats.org/officeDocument/2006/relationships/tags" Target="../tags/tag1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298.xml"/><Relationship Id="rId21" Type="http://schemas.openxmlformats.org/officeDocument/2006/relationships/tags" Target="../tags/tag202.xml"/><Relationship Id="rId42" Type="http://schemas.openxmlformats.org/officeDocument/2006/relationships/tags" Target="../tags/tag223.xml"/><Relationship Id="rId63" Type="http://schemas.openxmlformats.org/officeDocument/2006/relationships/tags" Target="../tags/tag244.xml"/><Relationship Id="rId84" Type="http://schemas.openxmlformats.org/officeDocument/2006/relationships/tags" Target="../tags/tag265.xml"/><Relationship Id="rId138" Type="http://schemas.openxmlformats.org/officeDocument/2006/relationships/tags" Target="../tags/tag319.xml"/><Relationship Id="rId159" Type="http://schemas.openxmlformats.org/officeDocument/2006/relationships/tags" Target="../tags/tag340.xml"/><Relationship Id="rId170" Type="http://schemas.openxmlformats.org/officeDocument/2006/relationships/tags" Target="../tags/tag351.xml"/><Relationship Id="rId191" Type="http://schemas.openxmlformats.org/officeDocument/2006/relationships/tags" Target="../tags/tag372.xml"/><Relationship Id="rId107" Type="http://schemas.openxmlformats.org/officeDocument/2006/relationships/tags" Target="../tags/tag288.xml"/><Relationship Id="rId11" Type="http://schemas.openxmlformats.org/officeDocument/2006/relationships/tags" Target="../tags/tag192.xml"/><Relationship Id="rId32" Type="http://schemas.openxmlformats.org/officeDocument/2006/relationships/tags" Target="../tags/tag213.xml"/><Relationship Id="rId53" Type="http://schemas.openxmlformats.org/officeDocument/2006/relationships/tags" Target="../tags/tag234.xml"/><Relationship Id="rId74" Type="http://schemas.openxmlformats.org/officeDocument/2006/relationships/tags" Target="../tags/tag255.xml"/><Relationship Id="rId128" Type="http://schemas.openxmlformats.org/officeDocument/2006/relationships/tags" Target="../tags/tag309.xml"/><Relationship Id="rId149" Type="http://schemas.openxmlformats.org/officeDocument/2006/relationships/tags" Target="../tags/tag330.xml"/><Relationship Id="rId5" Type="http://schemas.openxmlformats.org/officeDocument/2006/relationships/tags" Target="../tags/tag186.xml"/><Relationship Id="rId95" Type="http://schemas.openxmlformats.org/officeDocument/2006/relationships/tags" Target="../tags/tag276.xml"/><Relationship Id="rId160" Type="http://schemas.openxmlformats.org/officeDocument/2006/relationships/tags" Target="../tags/tag341.xml"/><Relationship Id="rId181" Type="http://schemas.openxmlformats.org/officeDocument/2006/relationships/tags" Target="../tags/tag362.xml"/><Relationship Id="rId22" Type="http://schemas.openxmlformats.org/officeDocument/2006/relationships/tags" Target="../tags/tag203.xml"/><Relationship Id="rId43" Type="http://schemas.openxmlformats.org/officeDocument/2006/relationships/tags" Target="../tags/tag224.xml"/><Relationship Id="rId64" Type="http://schemas.openxmlformats.org/officeDocument/2006/relationships/tags" Target="../tags/tag245.xml"/><Relationship Id="rId118" Type="http://schemas.openxmlformats.org/officeDocument/2006/relationships/tags" Target="../tags/tag299.xml"/><Relationship Id="rId139" Type="http://schemas.openxmlformats.org/officeDocument/2006/relationships/tags" Target="../tags/tag320.xml"/><Relationship Id="rId85" Type="http://schemas.openxmlformats.org/officeDocument/2006/relationships/tags" Target="../tags/tag266.xml"/><Relationship Id="rId150" Type="http://schemas.openxmlformats.org/officeDocument/2006/relationships/tags" Target="../tags/tag331.xml"/><Relationship Id="rId171" Type="http://schemas.openxmlformats.org/officeDocument/2006/relationships/tags" Target="../tags/tag352.xml"/><Relationship Id="rId192" Type="http://schemas.openxmlformats.org/officeDocument/2006/relationships/tags" Target="../tags/tag373.xml"/><Relationship Id="rId12" Type="http://schemas.openxmlformats.org/officeDocument/2006/relationships/tags" Target="../tags/tag193.xml"/><Relationship Id="rId33" Type="http://schemas.openxmlformats.org/officeDocument/2006/relationships/tags" Target="../tags/tag214.xml"/><Relationship Id="rId108" Type="http://schemas.openxmlformats.org/officeDocument/2006/relationships/tags" Target="../tags/tag289.xml"/><Relationship Id="rId129" Type="http://schemas.openxmlformats.org/officeDocument/2006/relationships/tags" Target="../tags/tag310.xml"/><Relationship Id="rId54" Type="http://schemas.openxmlformats.org/officeDocument/2006/relationships/tags" Target="../tags/tag235.xml"/><Relationship Id="rId75" Type="http://schemas.openxmlformats.org/officeDocument/2006/relationships/tags" Target="../tags/tag256.xml"/><Relationship Id="rId96" Type="http://schemas.openxmlformats.org/officeDocument/2006/relationships/tags" Target="../tags/tag277.xml"/><Relationship Id="rId140" Type="http://schemas.openxmlformats.org/officeDocument/2006/relationships/tags" Target="../tags/tag321.xml"/><Relationship Id="rId161" Type="http://schemas.openxmlformats.org/officeDocument/2006/relationships/tags" Target="../tags/tag342.xml"/><Relationship Id="rId182" Type="http://schemas.openxmlformats.org/officeDocument/2006/relationships/tags" Target="../tags/tag363.xml"/><Relationship Id="rId6" Type="http://schemas.openxmlformats.org/officeDocument/2006/relationships/tags" Target="../tags/tag187.xml"/><Relationship Id="rId23" Type="http://schemas.openxmlformats.org/officeDocument/2006/relationships/tags" Target="../tags/tag204.xml"/><Relationship Id="rId119" Type="http://schemas.openxmlformats.org/officeDocument/2006/relationships/tags" Target="../tags/tag300.xml"/><Relationship Id="rId44" Type="http://schemas.openxmlformats.org/officeDocument/2006/relationships/tags" Target="../tags/tag225.xml"/><Relationship Id="rId65" Type="http://schemas.openxmlformats.org/officeDocument/2006/relationships/tags" Target="../tags/tag246.xml"/><Relationship Id="rId86" Type="http://schemas.openxmlformats.org/officeDocument/2006/relationships/tags" Target="../tags/tag267.xml"/><Relationship Id="rId130" Type="http://schemas.openxmlformats.org/officeDocument/2006/relationships/tags" Target="../tags/tag311.xml"/><Relationship Id="rId151" Type="http://schemas.openxmlformats.org/officeDocument/2006/relationships/tags" Target="../tags/tag332.xml"/><Relationship Id="rId172" Type="http://schemas.openxmlformats.org/officeDocument/2006/relationships/tags" Target="../tags/tag353.xml"/><Relationship Id="rId193" Type="http://schemas.openxmlformats.org/officeDocument/2006/relationships/tags" Target="../tags/tag374.xml"/><Relationship Id="rId13" Type="http://schemas.openxmlformats.org/officeDocument/2006/relationships/tags" Target="../tags/tag194.xml"/><Relationship Id="rId109" Type="http://schemas.openxmlformats.org/officeDocument/2006/relationships/tags" Target="../tags/tag290.xml"/><Relationship Id="rId34" Type="http://schemas.openxmlformats.org/officeDocument/2006/relationships/tags" Target="../tags/tag215.xml"/><Relationship Id="rId55" Type="http://schemas.openxmlformats.org/officeDocument/2006/relationships/tags" Target="../tags/tag236.xml"/><Relationship Id="rId76" Type="http://schemas.openxmlformats.org/officeDocument/2006/relationships/tags" Target="../tags/tag257.xml"/><Relationship Id="rId97" Type="http://schemas.openxmlformats.org/officeDocument/2006/relationships/tags" Target="../tags/tag278.xml"/><Relationship Id="rId120" Type="http://schemas.openxmlformats.org/officeDocument/2006/relationships/tags" Target="../tags/tag301.xml"/><Relationship Id="rId141" Type="http://schemas.openxmlformats.org/officeDocument/2006/relationships/tags" Target="../tags/tag322.xml"/><Relationship Id="rId7" Type="http://schemas.openxmlformats.org/officeDocument/2006/relationships/tags" Target="../tags/tag188.xml"/><Relationship Id="rId162" Type="http://schemas.openxmlformats.org/officeDocument/2006/relationships/tags" Target="../tags/tag343.xml"/><Relationship Id="rId183" Type="http://schemas.openxmlformats.org/officeDocument/2006/relationships/tags" Target="../tags/tag364.xml"/><Relationship Id="rId2" Type="http://schemas.openxmlformats.org/officeDocument/2006/relationships/tags" Target="../tags/tag183.xml"/><Relationship Id="rId29" Type="http://schemas.openxmlformats.org/officeDocument/2006/relationships/tags" Target="../tags/tag210.xml"/><Relationship Id="rId24" Type="http://schemas.openxmlformats.org/officeDocument/2006/relationships/tags" Target="../tags/tag205.xml"/><Relationship Id="rId40" Type="http://schemas.openxmlformats.org/officeDocument/2006/relationships/tags" Target="../tags/tag221.xml"/><Relationship Id="rId45" Type="http://schemas.openxmlformats.org/officeDocument/2006/relationships/tags" Target="../tags/tag226.xml"/><Relationship Id="rId66" Type="http://schemas.openxmlformats.org/officeDocument/2006/relationships/tags" Target="../tags/tag247.xml"/><Relationship Id="rId87" Type="http://schemas.openxmlformats.org/officeDocument/2006/relationships/tags" Target="../tags/tag268.xml"/><Relationship Id="rId110" Type="http://schemas.openxmlformats.org/officeDocument/2006/relationships/tags" Target="../tags/tag291.xml"/><Relationship Id="rId115" Type="http://schemas.openxmlformats.org/officeDocument/2006/relationships/tags" Target="../tags/tag296.xml"/><Relationship Id="rId131" Type="http://schemas.openxmlformats.org/officeDocument/2006/relationships/tags" Target="../tags/tag312.xml"/><Relationship Id="rId136" Type="http://schemas.openxmlformats.org/officeDocument/2006/relationships/tags" Target="../tags/tag317.xml"/><Relationship Id="rId157" Type="http://schemas.openxmlformats.org/officeDocument/2006/relationships/tags" Target="../tags/tag338.xml"/><Relationship Id="rId178" Type="http://schemas.openxmlformats.org/officeDocument/2006/relationships/tags" Target="../tags/tag359.xml"/><Relationship Id="rId61" Type="http://schemas.openxmlformats.org/officeDocument/2006/relationships/tags" Target="../tags/tag242.xml"/><Relationship Id="rId82" Type="http://schemas.openxmlformats.org/officeDocument/2006/relationships/tags" Target="../tags/tag263.xml"/><Relationship Id="rId152" Type="http://schemas.openxmlformats.org/officeDocument/2006/relationships/tags" Target="../tags/tag333.xml"/><Relationship Id="rId173" Type="http://schemas.openxmlformats.org/officeDocument/2006/relationships/tags" Target="../tags/tag354.xml"/><Relationship Id="rId194" Type="http://schemas.openxmlformats.org/officeDocument/2006/relationships/tags" Target="../tags/tag375.xml"/><Relationship Id="rId199" Type="http://schemas.openxmlformats.org/officeDocument/2006/relationships/tags" Target="../tags/tag380.xml"/><Relationship Id="rId19" Type="http://schemas.openxmlformats.org/officeDocument/2006/relationships/tags" Target="../tags/tag200.xml"/><Relationship Id="rId14" Type="http://schemas.openxmlformats.org/officeDocument/2006/relationships/tags" Target="../tags/tag195.xml"/><Relationship Id="rId30" Type="http://schemas.openxmlformats.org/officeDocument/2006/relationships/tags" Target="../tags/tag211.xml"/><Relationship Id="rId35" Type="http://schemas.openxmlformats.org/officeDocument/2006/relationships/tags" Target="../tags/tag216.xml"/><Relationship Id="rId56" Type="http://schemas.openxmlformats.org/officeDocument/2006/relationships/tags" Target="../tags/tag237.xml"/><Relationship Id="rId77" Type="http://schemas.openxmlformats.org/officeDocument/2006/relationships/tags" Target="../tags/tag258.xml"/><Relationship Id="rId100" Type="http://schemas.openxmlformats.org/officeDocument/2006/relationships/tags" Target="../tags/tag281.xml"/><Relationship Id="rId105" Type="http://schemas.openxmlformats.org/officeDocument/2006/relationships/tags" Target="../tags/tag286.xml"/><Relationship Id="rId126" Type="http://schemas.openxmlformats.org/officeDocument/2006/relationships/tags" Target="../tags/tag307.xml"/><Relationship Id="rId147" Type="http://schemas.openxmlformats.org/officeDocument/2006/relationships/tags" Target="../tags/tag328.xml"/><Relationship Id="rId168" Type="http://schemas.openxmlformats.org/officeDocument/2006/relationships/tags" Target="../tags/tag349.xml"/><Relationship Id="rId8" Type="http://schemas.openxmlformats.org/officeDocument/2006/relationships/tags" Target="../tags/tag189.xml"/><Relationship Id="rId51" Type="http://schemas.openxmlformats.org/officeDocument/2006/relationships/tags" Target="../tags/tag232.xml"/><Relationship Id="rId72" Type="http://schemas.openxmlformats.org/officeDocument/2006/relationships/tags" Target="../tags/tag253.xml"/><Relationship Id="rId93" Type="http://schemas.openxmlformats.org/officeDocument/2006/relationships/tags" Target="../tags/tag274.xml"/><Relationship Id="rId98" Type="http://schemas.openxmlformats.org/officeDocument/2006/relationships/tags" Target="../tags/tag279.xml"/><Relationship Id="rId121" Type="http://schemas.openxmlformats.org/officeDocument/2006/relationships/tags" Target="../tags/tag302.xml"/><Relationship Id="rId142" Type="http://schemas.openxmlformats.org/officeDocument/2006/relationships/tags" Target="../tags/tag323.xml"/><Relationship Id="rId163" Type="http://schemas.openxmlformats.org/officeDocument/2006/relationships/tags" Target="../tags/tag344.xml"/><Relationship Id="rId184" Type="http://schemas.openxmlformats.org/officeDocument/2006/relationships/tags" Target="../tags/tag365.xml"/><Relationship Id="rId189" Type="http://schemas.openxmlformats.org/officeDocument/2006/relationships/tags" Target="../tags/tag370.xml"/><Relationship Id="rId3" Type="http://schemas.openxmlformats.org/officeDocument/2006/relationships/tags" Target="../tags/tag184.xml"/><Relationship Id="rId25" Type="http://schemas.openxmlformats.org/officeDocument/2006/relationships/tags" Target="../tags/tag206.xml"/><Relationship Id="rId46" Type="http://schemas.openxmlformats.org/officeDocument/2006/relationships/tags" Target="../tags/tag227.xml"/><Relationship Id="rId67" Type="http://schemas.openxmlformats.org/officeDocument/2006/relationships/tags" Target="../tags/tag248.xml"/><Relationship Id="rId116" Type="http://schemas.openxmlformats.org/officeDocument/2006/relationships/tags" Target="../tags/tag297.xml"/><Relationship Id="rId137" Type="http://schemas.openxmlformats.org/officeDocument/2006/relationships/tags" Target="../tags/tag318.xml"/><Relationship Id="rId158" Type="http://schemas.openxmlformats.org/officeDocument/2006/relationships/tags" Target="../tags/tag339.xml"/><Relationship Id="rId20" Type="http://schemas.openxmlformats.org/officeDocument/2006/relationships/tags" Target="../tags/tag201.xml"/><Relationship Id="rId41" Type="http://schemas.openxmlformats.org/officeDocument/2006/relationships/tags" Target="../tags/tag222.xml"/><Relationship Id="rId62" Type="http://schemas.openxmlformats.org/officeDocument/2006/relationships/tags" Target="../tags/tag243.xml"/><Relationship Id="rId83" Type="http://schemas.openxmlformats.org/officeDocument/2006/relationships/tags" Target="../tags/tag264.xml"/><Relationship Id="rId88" Type="http://schemas.openxmlformats.org/officeDocument/2006/relationships/tags" Target="../tags/tag269.xml"/><Relationship Id="rId111" Type="http://schemas.openxmlformats.org/officeDocument/2006/relationships/tags" Target="../tags/tag292.xml"/><Relationship Id="rId132" Type="http://schemas.openxmlformats.org/officeDocument/2006/relationships/tags" Target="../tags/tag313.xml"/><Relationship Id="rId153" Type="http://schemas.openxmlformats.org/officeDocument/2006/relationships/tags" Target="../tags/tag334.xml"/><Relationship Id="rId174" Type="http://schemas.openxmlformats.org/officeDocument/2006/relationships/tags" Target="../tags/tag355.xml"/><Relationship Id="rId179" Type="http://schemas.openxmlformats.org/officeDocument/2006/relationships/tags" Target="../tags/tag360.xml"/><Relationship Id="rId195" Type="http://schemas.openxmlformats.org/officeDocument/2006/relationships/tags" Target="../tags/tag376.xml"/><Relationship Id="rId190" Type="http://schemas.openxmlformats.org/officeDocument/2006/relationships/tags" Target="../tags/tag371.xml"/><Relationship Id="rId15" Type="http://schemas.openxmlformats.org/officeDocument/2006/relationships/tags" Target="../tags/tag196.xml"/><Relationship Id="rId36" Type="http://schemas.openxmlformats.org/officeDocument/2006/relationships/tags" Target="../tags/tag217.xml"/><Relationship Id="rId57" Type="http://schemas.openxmlformats.org/officeDocument/2006/relationships/tags" Target="../tags/tag238.xml"/><Relationship Id="rId106" Type="http://schemas.openxmlformats.org/officeDocument/2006/relationships/tags" Target="../tags/tag287.xml"/><Relationship Id="rId127" Type="http://schemas.openxmlformats.org/officeDocument/2006/relationships/tags" Target="../tags/tag308.xml"/><Relationship Id="rId10" Type="http://schemas.openxmlformats.org/officeDocument/2006/relationships/tags" Target="../tags/tag191.xml"/><Relationship Id="rId31" Type="http://schemas.openxmlformats.org/officeDocument/2006/relationships/tags" Target="../tags/tag212.xml"/><Relationship Id="rId52" Type="http://schemas.openxmlformats.org/officeDocument/2006/relationships/tags" Target="../tags/tag233.xml"/><Relationship Id="rId73" Type="http://schemas.openxmlformats.org/officeDocument/2006/relationships/tags" Target="../tags/tag254.xml"/><Relationship Id="rId78" Type="http://schemas.openxmlformats.org/officeDocument/2006/relationships/tags" Target="../tags/tag259.xml"/><Relationship Id="rId94" Type="http://schemas.openxmlformats.org/officeDocument/2006/relationships/tags" Target="../tags/tag275.xml"/><Relationship Id="rId99" Type="http://schemas.openxmlformats.org/officeDocument/2006/relationships/tags" Target="../tags/tag280.xml"/><Relationship Id="rId101" Type="http://schemas.openxmlformats.org/officeDocument/2006/relationships/tags" Target="../tags/tag282.xml"/><Relationship Id="rId122" Type="http://schemas.openxmlformats.org/officeDocument/2006/relationships/tags" Target="../tags/tag303.xml"/><Relationship Id="rId143" Type="http://schemas.openxmlformats.org/officeDocument/2006/relationships/tags" Target="../tags/tag324.xml"/><Relationship Id="rId148" Type="http://schemas.openxmlformats.org/officeDocument/2006/relationships/tags" Target="../tags/tag329.xml"/><Relationship Id="rId164" Type="http://schemas.openxmlformats.org/officeDocument/2006/relationships/tags" Target="../tags/tag345.xml"/><Relationship Id="rId169" Type="http://schemas.openxmlformats.org/officeDocument/2006/relationships/tags" Target="../tags/tag350.xml"/><Relationship Id="rId185" Type="http://schemas.openxmlformats.org/officeDocument/2006/relationships/tags" Target="../tags/tag366.xml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80" Type="http://schemas.openxmlformats.org/officeDocument/2006/relationships/tags" Target="../tags/tag361.xml"/><Relationship Id="rId26" Type="http://schemas.openxmlformats.org/officeDocument/2006/relationships/tags" Target="../tags/tag207.xml"/><Relationship Id="rId47" Type="http://schemas.openxmlformats.org/officeDocument/2006/relationships/tags" Target="../tags/tag228.xml"/><Relationship Id="rId68" Type="http://schemas.openxmlformats.org/officeDocument/2006/relationships/tags" Target="../tags/tag249.xml"/><Relationship Id="rId89" Type="http://schemas.openxmlformats.org/officeDocument/2006/relationships/tags" Target="../tags/tag270.xml"/><Relationship Id="rId112" Type="http://schemas.openxmlformats.org/officeDocument/2006/relationships/tags" Target="../tags/tag293.xml"/><Relationship Id="rId133" Type="http://schemas.openxmlformats.org/officeDocument/2006/relationships/tags" Target="../tags/tag314.xml"/><Relationship Id="rId154" Type="http://schemas.openxmlformats.org/officeDocument/2006/relationships/tags" Target="../tags/tag335.xml"/><Relationship Id="rId175" Type="http://schemas.openxmlformats.org/officeDocument/2006/relationships/tags" Target="../tags/tag356.xml"/><Relationship Id="rId196" Type="http://schemas.openxmlformats.org/officeDocument/2006/relationships/tags" Target="../tags/tag377.xml"/><Relationship Id="rId200" Type="http://schemas.openxmlformats.org/officeDocument/2006/relationships/slideLayout" Target="../slideLayouts/slideLayout30.xml"/><Relationship Id="rId16" Type="http://schemas.openxmlformats.org/officeDocument/2006/relationships/tags" Target="../tags/tag197.xml"/><Relationship Id="rId37" Type="http://schemas.openxmlformats.org/officeDocument/2006/relationships/tags" Target="../tags/tag218.xml"/><Relationship Id="rId58" Type="http://schemas.openxmlformats.org/officeDocument/2006/relationships/tags" Target="../tags/tag239.xml"/><Relationship Id="rId79" Type="http://schemas.openxmlformats.org/officeDocument/2006/relationships/tags" Target="../tags/tag260.xml"/><Relationship Id="rId102" Type="http://schemas.openxmlformats.org/officeDocument/2006/relationships/tags" Target="../tags/tag283.xml"/><Relationship Id="rId123" Type="http://schemas.openxmlformats.org/officeDocument/2006/relationships/tags" Target="../tags/tag304.xml"/><Relationship Id="rId144" Type="http://schemas.openxmlformats.org/officeDocument/2006/relationships/tags" Target="../tags/tag325.xml"/><Relationship Id="rId90" Type="http://schemas.openxmlformats.org/officeDocument/2006/relationships/tags" Target="../tags/tag271.xml"/><Relationship Id="rId165" Type="http://schemas.openxmlformats.org/officeDocument/2006/relationships/tags" Target="../tags/tag346.xml"/><Relationship Id="rId186" Type="http://schemas.openxmlformats.org/officeDocument/2006/relationships/tags" Target="../tags/tag367.xml"/><Relationship Id="rId27" Type="http://schemas.openxmlformats.org/officeDocument/2006/relationships/tags" Target="../tags/tag208.xml"/><Relationship Id="rId48" Type="http://schemas.openxmlformats.org/officeDocument/2006/relationships/tags" Target="../tags/tag229.xml"/><Relationship Id="rId69" Type="http://schemas.openxmlformats.org/officeDocument/2006/relationships/tags" Target="../tags/tag250.xml"/><Relationship Id="rId113" Type="http://schemas.openxmlformats.org/officeDocument/2006/relationships/tags" Target="../tags/tag294.xml"/><Relationship Id="rId134" Type="http://schemas.openxmlformats.org/officeDocument/2006/relationships/tags" Target="../tags/tag315.xml"/><Relationship Id="rId80" Type="http://schemas.openxmlformats.org/officeDocument/2006/relationships/tags" Target="../tags/tag261.xml"/><Relationship Id="rId155" Type="http://schemas.openxmlformats.org/officeDocument/2006/relationships/tags" Target="../tags/tag336.xml"/><Relationship Id="rId176" Type="http://schemas.openxmlformats.org/officeDocument/2006/relationships/tags" Target="../tags/tag357.xml"/><Relationship Id="rId197" Type="http://schemas.openxmlformats.org/officeDocument/2006/relationships/tags" Target="../tags/tag378.xml"/><Relationship Id="rId201" Type="http://schemas.openxmlformats.org/officeDocument/2006/relationships/notesSlide" Target="../notesSlides/notesSlide7.xml"/><Relationship Id="rId17" Type="http://schemas.openxmlformats.org/officeDocument/2006/relationships/tags" Target="../tags/tag198.xml"/><Relationship Id="rId38" Type="http://schemas.openxmlformats.org/officeDocument/2006/relationships/tags" Target="../tags/tag219.xml"/><Relationship Id="rId59" Type="http://schemas.openxmlformats.org/officeDocument/2006/relationships/tags" Target="../tags/tag240.xml"/><Relationship Id="rId103" Type="http://schemas.openxmlformats.org/officeDocument/2006/relationships/tags" Target="../tags/tag284.xml"/><Relationship Id="rId124" Type="http://schemas.openxmlformats.org/officeDocument/2006/relationships/tags" Target="../tags/tag305.xml"/><Relationship Id="rId70" Type="http://schemas.openxmlformats.org/officeDocument/2006/relationships/tags" Target="../tags/tag251.xml"/><Relationship Id="rId91" Type="http://schemas.openxmlformats.org/officeDocument/2006/relationships/tags" Target="../tags/tag272.xml"/><Relationship Id="rId145" Type="http://schemas.openxmlformats.org/officeDocument/2006/relationships/tags" Target="../tags/tag326.xml"/><Relationship Id="rId166" Type="http://schemas.openxmlformats.org/officeDocument/2006/relationships/tags" Target="../tags/tag347.xml"/><Relationship Id="rId187" Type="http://schemas.openxmlformats.org/officeDocument/2006/relationships/tags" Target="../tags/tag368.xml"/><Relationship Id="rId1" Type="http://schemas.openxmlformats.org/officeDocument/2006/relationships/tags" Target="../tags/tag182.xml"/><Relationship Id="rId28" Type="http://schemas.openxmlformats.org/officeDocument/2006/relationships/tags" Target="../tags/tag209.xml"/><Relationship Id="rId49" Type="http://schemas.openxmlformats.org/officeDocument/2006/relationships/tags" Target="../tags/tag230.xml"/><Relationship Id="rId114" Type="http://schemas.openxmlformats.org/officeDocument/2006/relationships/tags" Target="../tags/tag295.xml"/><Relationship Id="rId60" Type="http://schemas.openxmlformats.org/officeDocument/2006/relationships/tags" Target="../tags/tag241.xml"/><Relationship Id="rId81" Type="http://schemas.openxmlformats.org/officeDocument/2006/relationships/tags" Target="../tags/tag262.xml"/><Relationship Id="rId135" Type="http://schemas.openxmlformats.org/officeDocument/2006/relationships/tags" Target="../tags/tag316.xml"/><Relationship Id="rId156" Type="http://schemas.openxmlformats.org/officeDocument/2006/relationships/tags" Target="../tags/tag337.xml"/><Relationship Id="rId177" Type="http://schemas.openxmlformats.org/officeDocument/2006/relationships/tags" Target="../tags/tag358.xml"/><Relationship Id="rId198" Type="http://schemas.openxmlformats.org/officeDocument/2006/relationships/tags" Target="../tags/tag379.xml"/><Relationship Id="rId18" Type="http://schemas.openxmlformats.org/officeDocument/2006/relationships/tags" Target="../tags/tag199.xml"/><Relationship Id="rId39" Type="http://schemas.openxmlformats.org/officeDocument/2006/relationships/tags" Target="../tags/tag220.xml"/><Relationship Id="rId50" Type="http://schemas.openxmlformats.org/officeDocument/2006/relationships/tags" Target="../tags/tag231.xml"/><Relationship Id="rId104" Type="http://schemas.openxmlformats.org/officeDocument/2006/relationships/tags" Target="../tags/tag285.xml"/><Relationship Id="rId125" Type="http://schemas.openxmlformats.org/officeDocument/2006/relationships/tags" Target="../tags/tag306.xml"/><Relationship Id="rId146" Type="http://schemas.openxmlformats.org/officeDocument/2006/relationships/tags" Target="../tags/tag327.xml"/><Relationship Id="rId167" Type="http://schemas.openxmlformats.org/officeDocument/2006/relationships/tags" Target="../tags/tag348.xml"/><Relationship Id="rId188" Type="http://schemas.openxmlformats.org/officeDocument/2006/relationships/tags" Target="../tags/tag369.xml"/><Relationship Id="rId71" Type="http://schemas.openxmlformats.org/officeDocument/2006/relationships/tags" Target="../tags/tag252.xml"/><Relationship Id="rId92" Type="http://schemas.openxmlformats.org/officeDocument/2006/relationships/tags" Target="../tags/tag273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406.xml"/><Relationship Id="rId117" Type="http://schemas.openxmlformats.org/officeDocument/2006/relationships/tags" Target="../tags/tag497.xml"/><Relationship Id="rId21" Type="http://schemas.openxmlformats.org/officeDocument/2006/relationships/tags" Target="../tags/tag401.xml"/><Relationship Id="rId42" Type="http://schemas.openxmlformats.org/officeDocument/2006/relationships/tags" Target="../tags/tag422.xml"/><Relationship Id="rId47" Type="http://schemas.openxmlformats.org/officeDocument/2006/relationships/tags" Target="../tags/tag427.xml"/><Relationship Id="rId63" Type="http://schemas.openxmlformats.org/officeDocument/2006/relationships/tags" Target="../tags/tag443.xml"/><Relationship Id="rId68" Type="http://schemas.openxmlformats.org/officeDocument/2006/relationships/tags" Target="../tags/tag448.xml"/><Relationship Id="rId84" Type="http://schemas.openxmlformats.org/officeDocument/2006/relationships/tags" Target="../tags/tag464.xml"/><Relationship Id="rId89" Type="http://schemas.openxmlformats.org/officeDocument/2006/relationships/tags" Target="../tags/tag469.xml"/><Relationship Id="rId112" Type="http://schemas.openxmlformats.org/officeDocument/2006/relationships/tags" Target="../tags/tag492.xml"/><Relationship Id="rId16" Type="http://schemas.openxmlformats.org/officeDocument/2006/relationships/tags" Target="../tags/tag396.xml"/><Relationship Id="rId107" Type="http://schemas.openxmlformats.org/officeDocument/2006/relationships/tags" Target="../tags/tag487.xml"/><Relationship Id="rId11" Type="http://schemas.openxmlformats.org/officeDocument/2006/relationships/tags" Target="../tags/tag391.xml"/><Relationship Id="rId32" Type="http://schemas.openxmlformats.org/officeDocument/2006/relationships/tags" Target="../tags/tag412.xml"/><Relationship Id="rId37" Type="http://schemas.openxmlformats.org/officeDocument/2006/relationships/tags" Target="../tags/tag417.xml"/><Relationship Id="rId53" Type="http://schemas.openxmlformats.org/officeDocument/2006/relationships/tags" Target="../tags/tag433.xml"/><Relationship Id="rId58" Type="http://schemas.openxmlformats.org/officeDocument/2006/relationships/tags" Target="../tags/tag438.xml"/><Relationship Id="rId74" Type="http://schemas.openxmlformats.org/officeDocument/2006/relationships/tags" Target="../tags/tag454.xml"/><Relationship Id="rId79" Type="http://schemas.openxmlformats.org/officeDocument/2006/relationships/tags" Target="../tags/tag459.xml"/><Relationship Id="rId102" Type="http://schemas.openxmlformats.org/officeDocument/2006/relationships/tags" Target="../tags/tag482.xml"/><Relationship Id="rId5" Type="http://schemas.openxmlformats.org/officeDocument/2006/relationships/tags" Target="../tags/tag385.xml"/><Relationship Id="rId90" Type="http://schemas.openxmlformats.org/officeDocument/2006/relationships/tags" Target="../tags/tag470.xml"/><Relationship Id="rId95" Type="http://schemas.openxmlformats.org/officeDocument/2006/relationships/tags" Target="../tags/tag475.xml"/><Relationship Id="rId22" Type="http://schemas.openxmlformats.org/officeDocument/2006/relationships/tags" Target="../tags/tag402.xml"/><Relationship Id="rId27" Type="http://schemas.openxmlformats.org/officeDocument/2006/relationships/tags" Target="../tags/tag407.xml"/><Relationship Id="rId43" Type="http://schemas.openxmlformats.org/officeDocument/2006/relationships/tags" Target="../tags/tag423.xml"/><Relationship Id="rId48" Type="http://schemas.openxmlformats.org/officeDocument/2006/relationships/tags" Target="../tags/tag428.xml"/><Relationship Id="rId64" Type="http://schemas.openxmlformats.org/officeDocument/2006/relationships/tags" Target="../tags/tag444.xml"/><Relationship Id="rId69" Type="http://schemas.openxmlformats.org/officeDocument/2006/relationships/tags" Target="../tags/tag449.xml"/><Relationship Id="rId113" Type="http://schemas.openxmlformats.org/officeDocument/2006/relationships/tags" Target="../tags/tag493.xml"/><Relationship Id="rId118" Type="http://schemas.openxmlformats.org/officeDocument/2006/relationships/tags" Target="../tags/tag498.xml"/><Relationship Id="rId80" Type="http://schemas.openxmlformats.org/officeDocument/2006/relationships/tags" Target="../tags/tag460.xml"/><Relationship Id="rId85" Type="http://schemas.openxmlformats.org/officeDocument/2006/relationships/tags" Target="../tags/tag465.xml"/><Relationship Id="rId12" Type="http://schemas.openxmlformats.org/officeDocument/2006/relationships/tags" Target="../tags/tag392.xml"/><Relationship Id="rId17" Type="http://schemas.openxmlformats.org/officeDocument/2006/relationships/tags" Target="../tags/tag397.xml"/><Relationship Id="rId33" Type="http://schemas.openxmlformats.org/officeDocument/2006/relationships/tags" Target="../tags/tag413.xml"/><Relationship Id="rId38" Type="http://schemas.openxmlformats.org/officeDocument/2006/relationships/tags" Target="../tags/tag418.xml"/><Relationship Id="rId59" Type="http://schemas.openxmlformats.org/officeDocument/2006/relationships/tags" Target="../tags/tag439.xml"/><Relationship Id="rId103" Type="http://schemas.openxmlformats.org/officeDocument/2006/relationships/tags" Target="../tags/tag483.xml"/><Relationship Id="rId108" Type="http://schemas.openxmlformats.org/officeDocument/2006/relationships/tags" Target="../tags/tag488.xml"/><Relationship Id="rId54" Type="http://schemas.openxmlformats.org/officeDocument/2006/relationships/tags" Target="../tags/tag434.xml"/><Relationship Id="rId70" Type="http://schemas.openxmlformats.org/officeDocument/2006/relationships/tags" Target="../tags/tag450.xml"/><Relationship Id="rId75" Type="http://schemas.openxmlformats.org/officeDocument/2006/relationships/tags" Target="../tags/tag455.xml"/><Relationship Id="rId91" Type="http://schemas.openxmlformats.org/officeDocument/2006/relationships/tags" Target="../tags/tag471.xml"/><Relationship Id="rId96" Type="http://schemas.openxmlformats.org/officeDocument/2006/relationships/tags" Target="../tags/tag476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23" Type="http://schemas.openxmlformats.org/officeDocument/2006/relationships/tags" Target="../tags/tag403.xml"/><Relationship Id="rId28" Type="http://schemas.openxmlformats.org/officeDocument/2006/relationships/tags" Target="../tags/tag408.xml"/><Relationship Id="rId49" Type="http://schemas.openxmlformats.org/officeDocument/2006/relationships/tags" Target="../tags/tag429.xml"/><Relationship Id="rId114" Type="http://schemas.openxmlformats.org/officeDocument/2006/relationships/tags" Target="../tags/tag494.xml"/><Relationship Id="rId119" Type="http://schemas.openxmlformats.org/officeDocument/2006/relationships/tags" Target="../tags/tag499.xml"/><Relationship Id="rId44" Type="http://schemas.openxmlformats.org/officeDocument/2006/relationships/tags" Target="../tags/tag424.xml"/><Relationship Id="rId60" Type="http://schemas.openxmlformats.org/officeDocument/2006/relationships/tags" Target="../tags/tag440.xml"/><Relationship Id="rId65" Type="http://schemas.openxmlformats.org/officeDocument/2006/relationships/tags" Target="../tags/tag445.xml"/><Relationship Id="rId81" Type="http://schemas.openxmlformats.org/officeDocument/2006/relationships/tags" Target="../tags/tag461.xml"/><Relationship Id="rId86" Type="http://schemas.openxmlformats.org/officeDocument/2006/relationships/tags" Target="../tags/tag466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3" Type="http://schemas.openxmlformats.org/officeDocument/2006/relationships/tags" Target="../tags/tag393.xml"/><Relationship Id="rId18" Type="http://schemas.openxmlformats.org/officeDocument/2006/relationships/tags" Target="../tags/tag398.xml"/><Relationship Id="rId39" Type="http://schemas.openxmlformats.org/officeDocument/2006/relationships/tags" Target="../tags/tag419.xml"/><Relationship Id="rId109" Type="http://schemas.openxmlformats.org/officeDocument/2006/relationships/tags" Target="../tags/tag489.xml"/><Relationship Id="rId34" Type="http://schemas.openxmlformats.org/officeDocument/2006/relationships/tags" Target="../tags/tag414.xml"/><Relationship Id="rId50" Type="http://schemas.openxmlformats.org/officeDocument/2006/relationships/tags" Target="../tags/tag430.xml"/><Relationship Id="rId55" Type="http://schemas.openxmlformats.org/officeDocument/2006/relationships/tags" Target="../tags/tag435.xml"/><Relationship Id="rId76" Type="http://schemas.openxmlformats.org/officeDocument/2006/relationships/tags" Target="../tags/tag456.xml"/><Relationship Id="rId97" Type="http://schemas.openxmlformats.org/officeDocument/2006/relationships/tags" Target="../tags/tag477.xml"/><Relationship Id="rId104" Type="http://schemas.openxmlformats.org/officeDocument/2006/relationships/tags" Target="../tags/tag484.xml"/><Relationship Id="rId120" Type="http://schemas.openxmlformats.org/officeDocument/2006/relationships/tags" Target="../tags/tag500.xml"/><Relationship Id="rId7" Type="http://schemas.openxmlformats.org/officeDocument/2006/relationships/tags" Target="../tags/tag387.xml"/><Relationship Id="rId71" Type="http://schemas.openxmlformats.org/officeDocument/2006/relationships/tags" Target="../tags/tag451.xml"/><Relationship Id="rId92" Type="http://schemas.openxmlformats.org/officeDocument/2006/relationships/tags" Target="../tags/tag472.xml"/><Relationship Id="rId2" Type="http://schemas.openxmlformats.org/officeDocument/2006/relationships/tags" Target="../tags/tag382.xml"/><Relationship Id="rId29" Type="http://schemas.openxmlformats.org/officeDocument/2006/relationships/tags" Target="../tags/tag409.xml"/><Relationship Id="rId24" Type="http://schemas.openxmlformats.org/officeDocument/2006/relationships/tags" Target="../tags/tag404.xml"/><Relationship Id="rId40" Type="http://schemas.openxmlformats.org/officeDocument/2006/relationships/tags" Target="../tags/tag420.xml"/><Relationship Id="rId45" Type="http://schemas.openxmlformats.org/officeDocument/2006/relationships/tags" Target="../tags/tag425.xml"/><Relationship Id="rId66" Type="http://schemas.openxmlformats.org/officeDocument/2006/relationships/tags" Target="../tags/tag446.xml"/><Relationship Id="rId87" Type="http://schemas.openxmlformats.org/officeDocument/2006/relationships/tags" Target="../tags/tag467.xml"/><Relationship Id="rId110" Type="http://schemas.openxmlformats.org/officeDocument/2006/relationships/tags" Target="../tags/tag490.xml"/><Relationship Id="rId115" Type="http://schemas.openxmlformats.org/officeDocument/2006/relationships/tags" Target="../tags/tag495.xml"/><Relationship Id="rId61" Type="http://schemas.openxmlformats.org/officeDocument/2006/relationships/tags" Target="../tags/tag441.xml"/><Relationship Id="rId82" Type="http://schemas.openxmlformats.org/officeDocument/2006/relationships/tags" Target="../tags/tag462.xml"/><Relationship Id="rId19" Type="http://schemas.openxmlformats.org/officeDocument/2006/relationships/tags" Target="../tags/tag399.xml"/><Relationship Id="rId14" Type="http://schemas.openxmlformats.org/officeDocument/2006/relationships/tags" Target="../tags/tag394.xml"/><Relationship Id="rId30" Type="http://schemas.openxmlformats.org/officeDocument/2006/relationships/tags" Target="../tags/tag410.xml"/><Relationship Id="rId35" Type="http://schemas.openxmlformats.org/officeDocument/2006/relationships/tags" Target="../tags/tag415.xml"/><Relationship Id="rId56" Type="http://schemas.openxmlformats.org/officeDocument/2006/relationships/tags" Target="../tags/tag436.xml"/><Relationship Id="rId77" Type="http://schemas.openxmlformats.org/officeDocument/2006/relationships/tags" Target="../tags/tag457.xml"/><Relationship Id="rId100" Type="http://schemas.openxmlformats.org/officeDocument/2006/relationships/tags" Target="../tags/tag480.xml"/><Relationship Id="rId105" Type="http://schemas.openxmlformats.org/officeDocument/2006/relationships/tags" Target="../tags/tag485.xml"/><Relationship Id="rId8" Type="http://schemas.openxmlformats.org/officeDocument/2006/relationships/tags" Target="../tags/tag388.xml"/><Relationship Id="rId51" Type="http://schemas.openxmlformats.org/officeDocument/2006/relationships/tags" Target="../tags/tag431.xml"/><Relationship Id="rId72" Type="http://schemas.openxmlformats.org/officeDocument/2006/relationships/tags" Target="../tags/tag452.xml"/><Relationship Id="rId93" Type="http://schemas.openxmlformats.org/officeDocument/2006/relationships/tags" Target="../tags/tag473.xml"/><Relationship Id="rId98" Type="http://schemas.openxmlformats.org/officeDocument/2006/relationships/tags" Target="../tags/tag478.xml"/><Relationship Id="rId121" Type="http://schemas.openxmlformats.org/officeDocument/2006/relationships/slideLayout" Target="../slideLayouts/slideLayout18.xml"/><Relationship Id="rId3" Type="http://schemas.openxmlformats.org/officeDocument/2006/relationships/tags" Target="../tags/tag383.xml"/><Relationship Id="rId25" Type="http://schemas.openxmlformats.org/officeDocument/2006/relationships/tags" Target="../tags/tag405.xml"/><Relationship Id="rId46" Type="http://schemas.openxmlformats.org/officeDocument/2006/relationships/tags" Target="../tags/tag426.xml"/><Relationship Id="rId67" Type="http://schemas.openxmlformats.org/officeDocument/2006/relationships/tags" Target="../tags/tag447.xml"/><Relationship Id="rId116" Type="http://schemas.openxmlformats.org/officeDocument/2006/relationships/tags" Target="../tags/tag496.xml"/><Relationship Id="rId20" Type="http://schemas.openxmlformats.org/officeDocument/2006/relationships/tags" Target="../tags/tag400.xml"/><Relationship Id="rId41" Type="http://schemas.openxmlformats.org/officeDocument/2006/relationships/tags" Target="../tags/tag421.xml"/><Relationship Id="rId62" Type="http://schemas.openxmlformats.org/officeDocument/2006/relationships/tags" Target="../tags/tag442.xml"/><Relationship Id="rId83" Type="http://schemas.openxmlformats.org/officeDocument/2006/relationships/tags" Target="../tags/tag463.xml"/><Relationship Id="rId88" Type="http://schemas.openxmlformats.org/officeDocument/2006/relationships/tags" Target="../tags/tag468.xml"/><Relationship Id="rId111" Type="http://schemas.openxmlformats.org/officeDocument/2006/relationships/tags" Target="../tags/tag491.xml"/><Relationship Id="rId15" Type="http://schemas.openxmlformats.org/officeDocument/2006/relationships/tags" Target="../tags/tag395.xml"/><Relationship Id="rId36" Type="http://schemas.openxmlformats.org/officeDocument/2006/relationships/tags" Target="../tags/tag416.xml"/><Relationship Id="rId57" Type="http://schemas.openxmlformats.org/officeDocument/2006/relationships/tags" Target="../tags/tag437.xml"/><Relationship Id="rId106" Type="http://schemas.openxmlformats.org/officeDocument/2006/relationships/tags" Target="../tags/tag486.xml"/><Relationship Id="rId10" Type="http://schemas.openxmlformats.org/officeDocument/2006/relationships/tags" Target="../tags/tag390.xml"/><Relationship Id="rId31" Type="http://schemas.openxmlformats.org/officeDocument/2006/relationships/tags" Target="../tags/tag411.xml"/><Relationship Id="rId52" Type="http://schemas.openxmlformats.org/officeDocument/2006/relationships/tags" Target="../tags/tag432.xml"/><Relationship Id="rId73" Type="http://schemas.openxmlformats.org/officeDocument/2006/relationships/tags" Target="../tags/tag453.xml"/><Relationship Id="rId78" Type="http://schemas.openxmlformats.org/officeDocument/2006/relationships/tags" Target="../tags/tag458.xml"/><Relationship Id="rId94" Type="http://schemas.openxmlformats.org/officeDocument/2006/relationships/tags" Target="../tags/tag474.xml"/><Relationship Id="rId99" Type="http://schemas.openxmlformats.org/officeDocument/2006/relationships/tags" Target="../tags/tag479.xml"/><Relationship Id="rId101" Type="http://schemas.openxmlformats.org/officeDocument/2006/relationships/tags" Target="../tags/tag481.xml"/><Relationship Id="rId12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8E165-75D4-68D4-E990-63F45B4B7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1EA5-CB1B-270F-B48A-08C6796FF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9571794" cy="2387600"/>
          </a:xfrm>
        </p:spPr>
        <p:txBody>
          <a:bodyPr/>
          <a:lstStyle/>
          <a:p>
            <a:r>
              <a:rPr lang="sv-SE" dirty="0"/>
              <a:t>BEER ICEB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080A2-ED5F-C46B-2FE4-26BB3C203F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CRITICAL PATHS, SCHEDULE ETC</a:t>
            </a:r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53A2C-2423-7F66-0F38-06CAD65B6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E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59592-84B5-2322-6AEA-749E35587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2026-06-03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03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DE12C-FE72-48ED-80D8-7C5C9A10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 vert="horz" lIns="90000" tIns="45720" rIns="91440" bIns="18000" rtlCol="0" anchor="t" anchorCtr="0">
            <a:normAutofit/>
          </a:bodyPr>
          <a:lstStyle/>
          <a:p>
            <a:r>
              <a:rPr lang="sv-SE" kern="1200"/>
              <a:t>Activities with &gt; ≈4 months delay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945DC-9D0C-487F-B029-58D7211A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2025-05-15</a:t>
            </a:r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F9D17-8846-4D99-936E-81FE941C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 kern="1200" cap="all" spc="80" baseline="0"/>
              <a:t>BEER ICEB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BE8CC-26A5-4C70-94E5-EA565556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7283078-D760-1647-8B80-66BA8B52336D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11229-33C2-4EA3-8003-9A2844CC33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 vert="horz" lIns="90000" tIns="1800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sv-SE" kern="1200" dirty="0" err="1"/>
              <a:t>Comparing</a:t>
            </a:r>
            <a:r>
              <a:rPr lang="sv-SE" kern="1200" dirty="0"/>
              <a:t> June 2024 </a:t>
            </a:r>
            <a:r>
              <a:rPr lang="sv-SE" kern="1200" dirty="0" err="1"/>
              <a:t>with</a:t>
            </a:r>
            <a:r>
              <a:rPr lang="sv-SE" kern="1200" dirty="0"/>
              <a:t> April 2025 and August 2025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98EA32B-243D-4C2D-9456-B431CB00D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179513"/>
              </p:ext>
            </p:extLst>
          </p:nvPr>
        </p:nvGraphicFramePr>
        <p:xfrm>
          <a:off x="1103709" y="1657350"/>
          <a:ext cx="10267023" cy="4445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829">
                  <a:extLst>
                    <a:ext uri="{9D8B030D-6E8A-4147-A177-3AD203B41FA5}">
                      <a16:colId xmlns:a16="http://schemas.microsoft.com/office/drawing/2014/main" val="3862043749"/>
                    </a:ext>
                  </a:extLst>
                </a:gridCol>
                <a:gridCol w="1015512">
                  <a:extLst>
                    <a:ext uri="{9D8B030D-6E8A-4147-A177-3AD203B41FA5}">
                      <a16:colId xmlns:a16="http://schemas.microsoft.com/office/drawing/2014/main" val="669385306"/>
                    </a:ext>
                  </a:extLst>
                </a:gridCol>
                <a:gridCol w="1015512">
                  <a:extLst>
                    <a:ext uri="{9D8B030D-6E8A-4147-A177-3AD203B41FA5}">
                      <a16:colId xmlns:a16="http://schemas.microsoft.com/office/drawing/2014/main" val="1051893318"/>
                    </a:ext>
                  </a:extLst>
                </a:gridCol>
                <a:gridCol w="1016797">
                  <a:extLst>
                    <a:ext uri="{9D8B030D-6E8A-4147-A177-3AD203B41FA5}">
                      <a16:colId xmlns:a16="http://schemas.microsoft.com/office/drawing/2014/main" val="929034784"/>
                    </a:ext>
                  </a:extLst>
                </a:gridCol>
                <a:gridCol w="1009222">
                  <a:extLst>
                    <a:ext uri="{9D8B030D-6E8A-4147-A177-3AD203B41FA5}">
                      <a16:colId xmlns:a16="http://schemas.microsoft.com/office/drawing/2014/main" val="3188310813"/>
                    </a:ext>
                  </a:extLst>
                </a:gridCol>
                <a:gridCol w="1046174">
                  <a:extLst>
                    <a:ext uri="{9D8B030D-6E8A-4147-A177-3AD203B41FA5}">
                      <a16:colId xmlns:a16="http://schemas.microsoft.com/office/drawing/2014/main" val="1468932360"/>
                    </a:ext>
                  </a:extLst>
                </a:gridCol>
                <a:gridCol w="1089283">
                  <a:extLst>
                    <a:ext uri="{9D8B030D-6E8A-4147-A177-3AD203B41FA5}">
                      <a16:colId xmlns:a16="http://schemas.microsoft.com/office/drawing/2014/main" val="3005730681"/>
                    </a:ext>
                  </a:extLst>
                </a:gridCol>
                <a:gridCol w="1221694">
                  <a:extLst>
                    <a:ext uri="{9D8B030D-6E8A-4147-A177-3AD203B41FA5}">
                      <a16:colId xmlns:a16="http://schemas.microsoft.com/office/drawing/2014/main" val="3655593165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Activity Name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</a:rPr>
                        <a:t>Start date</a:t>
                      </a:r>
                    </a:p>
                    <a:p>
                      <a:pPr algn="ctr" fontAlgn="b"/>
                      <a:r>
                        <a:rPr lang="en-GB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(Aug 25)</a:t>
                      </a:r>
                      <a:endParaRPr lang="en-GB" sz="13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</a:rPr>
                        <a:t>Finish date</a:t>
                      </a:r>
                    </a:p>
                    <a:p>
                      <a:pPr algn="ctr" fontAlgn="b"/>
                      <a:r>
                        <a:rPr lang="en-GB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(Aug 25)</a:t>
                      </a:r>
                      <a:endParaRPr lang="en-GB" sz="13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Start date</a:t>
                      </a:r>
                    </a:p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(April 25)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Finish date</a:t>
                      </a:r>
                    </a:p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(April 25)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 Start date (June 24)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Finish date (June 24)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Variance finish date (month)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extLst>
                  <a:ext uri="{0D108BD9-81ED-4DB2-BD59-A6C34878D82A}">
                    <a16:rowId xmlns:a16="http://schemas.microsoft.com/office/drawing/2014/main" val="2833907987"/>
                  </a:ext>
                </a:extLst>
              </a:tr>
              <a:tr h="828333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BEER: In-Bunker Guides Chopper section: CDR/TG3 Closure of open points and  approval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27-Jun-25</a:t>
                      </a:r>
                      <a:endParaRPr lang="en-GB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11-July-25</a:t>
                      </a:r>
                      <a:endParaRPr lang="en-GB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26-May-25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11-jun-25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04-sep-24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17-sep-24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- 10,7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6060089"/>
                  </a:ext>
                </a:extLst>
              </a:tr>
              <a:tr h="828333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BEER: Supports for Guides and Choppers: CDR/TG3 Closure of open points and approval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13-Sep-24 A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31-Oct-25</a:t>
                      </a:r>
                      <a:endParaRPr lang="en-GB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13-Sep-24 A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18-jul-25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09-sep-24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20-sep-24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- 14,55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5582368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BEER: Supports for Guides and Choppers: Factory Acceptance Test (FAT)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17-Nov-25</a:t>
                      </a:r>
                      <a:endParaRPr lang="en-GB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27-Nov-25</a:t>
                      </a: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27-Oct-25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31-Oct-25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25-mar-25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31-mar-25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- 8,7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7216218"/>
                  </a:ext>
                </a:extLst>
              </a:tr>
              <a:tr h="441668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BEER: Cave: FAT closure of open pts and approval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17-Sep-25</a:t>
                      </a:r>
                      <a:endParaRPr lang="en-GB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30-Sep-25</a:t>
                      </a:r>
                      <a:endParaRPr lang="en-GB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03-sep-25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16-sep-25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14-feb-25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27-feb-25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- 7,7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736151"/>
                  </a:ext>
                </a:extLst>
              </a:tr>
              <a:tr h="441668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BEER: RCM: Factory Acceptance Test (FAT)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04-Mar-26</a:t>
                      </a:r>
                      <a:endParaRPr lang="en-GB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24-Mar-26</a:t>
                      </a:r>
                      <a:endParaRPr lang="en-GB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24-nov-25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15-dec-25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29-jan-25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19-feb-25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- 14,25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4984787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BEER: Sample Tower Support: CDR/TG3 Closure of open points and  approval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10-Nov-25</a:t>
                      </a:r>
                      <a:endParaRPr lang="en-GB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21-Nov-25</a:t>
                      </a:r>
                      <a:endParaRPr lang="en-GB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09-sep-25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22-sep-25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24-apr-25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08-May-25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- 7,1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25128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27DBDC-7507-A380-A811-792643A5AB43}"/>
              </a:ext>
            </a:extLst>
          </p:cNvPr>
          <p:cNvSpPr txBox="1"/>
          <p:nvPr/>
        </p:nvSpPr>
        <p:spPr>
          <a:xfrm>
            <a:off x="7569683" y="6196167"/>
            <a:ext cx="4039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FF0000"/>
                </a:solidFill>
              </a:rPr>
              <a:t>** Support plan has been updated into 3 sections and the presented date is the latest section, First Array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59D5C6-D96D-AA2B-B1A4-28593D92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Dates </a:t>
            </a:r>
            <a:r>
              <a:rPr lang="sv-SE" dirty="0" err="1"/>
              <a:t>keep</a:t>
            </a:r>
            <a:r>
              <a:rPr lang="sv-SE" dirty="0"/>
              <a:t> on </a:t>
            </a:r>
            <a:r>
              <a:rPr lang="sv-SE" dirty="0" err="1"/>
              <a:t>moving</a:t>
            </a:r>
            <a:r>
              <a:rPr lang="sv-SE" dirty="0"/>
              <a:t> to the right… 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CC95E6-0A9B-A527-880D-97A53F7194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3A02AC-5794-4268-5D29-E0B99539A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70560-613E-40DC-7DE2-6FB39241C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99C8E15-85BA-414E-876C-8DB245DF3C34}"/>
              </a:ext>
              <a:ext uri="{147F2762-F138-4A5C-976F-8EAC2B608ADB}">
                <a16:predDERef xmlns:a16="http://schemas.microsoft.com/office/drawing/2014/main" pred="{E008BF2B-90A7-4985-BBA6-1D6F5DFA3B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258172"/>
              </p:ext>
            </p:extLst>
          </p:nvPr>
        </p:nvGraphicFramePr>
        <p:xfrm>
          <a:off x="417207" y="1309921"/>
          <a:ext cx="10733003" cy="5020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308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4DCA73E-7639-AE20-4154-7C1397727D6E}"/>
              </a:ext>
            </a:extLst>
          </p:cNvPr>
          <p:cNvSpPr txBox="1">
            <a:spLocks/>
          </p:cNvSpPr>
          <p:nvPr/>
        </p:nvSpPr>
        <p:spPr>
          <a:xfrm>
            <a:off x="1061505" y="10192"/>
            <a:ext cx="9360000" cy="657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F0"/>
                </a:solidFill>
              </a:rPr>
              <a:t>Beer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Critical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Paths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56" name="Platshållare för text 4">
            <a:extLst>
              <a:ext uri="{FF2B5EF4-FFF2-40B4-BE49-F238E27FC236}">
                <a16:creationId xmlns:a16="http://schemas.microsoft.com/office/drawing/2014/main" id="{7E141CE6-8076-2176-62F1-34094B82AA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698" y="638665"/>
            <a:ext cx="9360000" cy="507076"/>
          </a:xfrm>
        </p:spPr>
        <p:txBody>
          <a:bodyPr/>
          <a:lstStyle/>
          <a:p>
            <a:r>
              <a:rPr lang="sv-SE" sz="1600" dirty="0"/>
              <a:t>Data from P6 August 2025 </a:t>
            </a:r>
            <a:r>
              <a:rPr lang="sv-SE" sz="1600" dirty="0" err="1"/>
              <a:t>lockdown</a:t>
            </a:r>
            <a:endParaRPr lang="sv-SE" sz="1600" dirty="0"/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F25078A1-3222-2CEC-B36A-4520BDB7F627}"/>
              </a:ext>
            </a:extLst>
          </p:cNvPr>
          <p:cNvSpPr txBox="1"/>
          <p:nvPr/>
        </p:nvSpPr>
        <p:spPr>
          <a:xfrm>
            <a:off x="81799" y="6046533"/>
            <a:ext cx="5626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b="1" dirty="0">
                <a:solidFill>
                  <a:srgbClr val="666666"/>
                </a:solidFill>
              </a:rPr>
              <a:t>Design phase </a:t>
            </a:r>
            <a:r>
              <a:rPr lang="en-GB" sz="1100" dirty="0">
                <a:solidFill>
                  <a:srgbClr val="666666"/>
                </a:solidFill>
              </a:rPr>
              <a:t>ends at CDR approval </a:t>
            </a:r>
          </a:p>
          <a:p>
            <a:pPr algn="l"/>
            <a:r>
              <a:rPr lang="en-GB" sz="1100" b="1" dirty="0">
                <a:solidFill>
                  <a:srgbClr val="666666"/>
                </a:solidFill>
              </a:rPr>
              <a:t>Procurement and Manufacturing phase </a:t>
            </a:r>
            <a:r>
              <a:rPr lang="en-GB" sz="1100" dirty="0">
                <a:solidFill>
                  <a:srgbClr val="666666"/>
                </a:solidFill>
              </a:rPr>
              <a:t>ends at FAT closure of open points </a:t>
            </a:r>
          </a:p>
          <a:p>
            <a:pPr algn="l"/>
            <a:r>
              <a:rPr lang="en-GB" sz="1100" b="1" dirty="0">
                <a:solidFill>
                  <a:srgbClr val="666666"/>
                </a:solidFill>
              </a:rPr>
              <a:t>Installation and Commissioning phase </a:t>
            </a:r>
            <a:r>
              <a:rPr lang="en-GB" sz="1100" dirty="0">
                <a:solidFill>
                  <a:srgbClr val="666666"/>
                </a:solidFill>
              </a:rPr>
              <a:t>ends at SAT approval</a:t>
            </a:r>
          </a:p>
          <a:p>
            <a:r>
              <a:rPr lang="en-GB" sz="1100" b="1" dirty="0">
                <a:solidFill>
                  <a:srgbClr val="666666"/>
                </a:solidFill>
              </a:rPr>
              <a:t>TF: </a:t>
            </a:r>
            <a:r>
              <a:rPr lang="en-GB" sz="1100" dirty="0">
                <a:solidFill>
                  <a:srgbClr val="666666"/>
                </a:solidFill>
              </a:rPr>
              <a:t>number days of </a:t>
            </a:r>
            <a:r>
              <a:rPr lang="en-GB" sz="1100" b="1" dirty="0">
                <a:solidFill>
                  <a:srgbClr val="666666"/>
                </a:solidFill>
              </a:rPr>
              <a:t>total float </a:t>
            </a:r>
            <a:r>
              <a:rPr lang="en-GB" sz="1100" dirty="0">
                <a:solidFill>
                  <a:srgbClr val="666666"/>
                </a:solidFill>
              </a:rPr>
              <a:t>to Instrument’s TG5</a:t>
            </a:r>
          </a:p>
          <a:p>
            <a:pPr algn="l"/>
            <a:endParaRPr lang="en-GB" sz="1100" dirty="0">
              <a:solidFill>
                <a:srgbClr val="666666"/>
              </a:solidFill>
            </a:endParaRPr>
          </a:p>
          <a:p>
            <a:pPr algn="l"/>
            <a:endParaRPr lang="en-GB" sz="1100" dirty="0">
              <a:solidFill>
                <a:srgbClr val="666666"/>
              </a:solidFill>
            </a:endParaRPr>
          </a:p>
        </p:txBody>
      </p:sp>
      <p:cxnSp>
        <p:nvCxnSpPr>
          <p:cNvPr id="58" name="Rak koppling 57">
            <a:extLst>
              <a:ext uri="{FF2B5EF4-FFF2-40B4-BE49-F238E27FC236}">
                <a16:creationId xmlns:a16="http://schemas.microsoft.com/office/drawing/2014/main" id="{D350156A-7504-FD8C-8D00-95408F05952D}"/>
              </a:ext>
            </a:extLst>
          </p:cNvPr>
          <p:cNvCxnSpPr>
            <a:cxnSpLocks/>
          </p:cNvCxnSpPr>
          <p:nvPr/>
        </p:nvCxnSpPr>
        <p:spPr>
          <a:xfrm>
            <a:off x="8463971" y="1865374"/>
            <a:ext cx="6343" cy="4067075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3" name="textruta 54">
            <a:extLst>
              <a:ext uri="{FF2B5EF4-FFF2-40B4-BE49-F238E27FC236}">
                <a16:creationId xmlns:a16="http://schemas.microsoft.com/office/drawing/2014/main" id="{463A626E-4E4F-2FF7-E48B-87509C7C2FBC}"/>
              </a:ext>
            </a:extLst>
          </p:cNvPr>
          <p:cNvSpPr txBox="1"/>
          <p:nvPr/>
        </p:nvSpPr>
        <p:spPr>
          <a:xfrm>
            <a:off x="6600847" y="6300439"/>
            <a:ext cx="5474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b="1" dirty="0">
                <a:solidFill>
                  <a:srgbClr val="666666"/>
                </a:solidFill>
              </a:rPr>
              <a:t>*</a:t>
            </a:r>
            <a:r>
              <a:rPr lang="nb-NO" sz="1100" dirty="0">
                <a:solidFill>
                  <a:srgbClr val="666666"/>
                </a:solidFill>
              </a:rPr>
              <a:t>Dependant on pre-alignement of chopper support before bunker closing in 2025. Chopper installation completed in first bunker opening after BOT.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3E7810E-1C8A-FE23-62D8-0AE85181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862A738-4FB9-A875-0C4F-0973C614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BEER ICEB</a:t>
            </a:r>
            <a:endParaRPr lang="sv-SE" dirty="0"/>
          </a:p>
        </p:txBody>
      </p:sp>
      <p:sp>
        <p:nvSpPr>
          <p:cNvPr id="122" name="OTLSHAPE_SL2A_4c2d4f9c4d0b4f0ca7b6591d61f7f570_BackgroundRectangle" hidden="1">
            <a:extLst>
              <a:ext uri="{FF2B5EF4-FFF2-40B4-BE49-F238E27FC236}">
                <a16:creationId xmlns:a16="http://schemas.microsoft.com/office/drawing/2014/main" id="{8C6FF5C6-F4AF-0645-9709-410EF26718A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65200" y="3264543"/>
            <a:ext cx="10388600" cy="8344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OTLSHAPE_SL_fccaf767b42a4424b315c4b9496318fc_BackgroundRectangle">
            <a:extLst>
              <a:ext uri="{FF2B5EF4-FFF2-40B4-BE49-F238E27FC236}">
                <a16:creationId xmlns:a16="http://schemas.microsoft.com/office/drawing/2014/main" id="{0CC7F869-347E-A037-A384-4FA3D67D95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2183350"/>
            <a:ext cx="11290300" cy="1043093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OTLSHAPE_SL2A_49a434f7f6b44dc1b4a67603253dabf7_BackgroundRectangle" hidden="1">
            <a:extLst>
              <a:ext uri="{FF2B5EF4-FFF2-40B4-BE49-F238E27FC236}">
                <a16:creationId xmlns:a16="http://schemas.microsoft.com/office/drawing/2014/main" id="{994741E5-0F47-2DDA-42F0-AD0C5B8C912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65200" y="2183350"/>
            <a:ext cx="10388600" cy="1043093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TLSHAPE_SL_38c7b063647b4f54af554d1c326f1b07_BackgroundRectangle">
            <a:extLst>
              <a:ext uri="{FF2B5EF4-FFF2-40B4-BE49-F238E27FC236}">
                <a16:creationId xmlns:a16="http://schemas.microsoft.com/office/drawing/2014/main" id="{7F129154-B9DE-FB21-71B5-39D3B9F4ED0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500" y="4839174"/>
            <a:ext cx="112903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TLSHAPE_SL2A_9d1dd3e215ba47a58c3fdd2601cc27f6_BackgroundRectangle" hidden="1">
            <a:extLst>
              <a:ext uri="{FF2B5EF4-FFF2-40B4-BE49-F238E27FC236}">
                <a16:creationId xmlns:a16="http://schemas.microsoft.com/office/drawing/2014/main" id="{1389FE12-8DD4-80EA-59B4-1B06545940C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65200" y="4839174"/>
            <a:ext cx="103886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TLSHAPE_SL_a60d2ae8524f4ac2a7627cff794993cd_BackgroundRectangle">
            <a:extLst>
              <a:ext uri="{FF2B5EF4-FFF2-40B4-BE49-F238E27FC236}">
                <a16:creationId xmlns:a16="http://schemas.microsoft.com/office/drawing/2014/main" id="{2D6845FE-8D74-5117-D3A6-F3D127A7312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500" y="3264543"/>
            <a:ext cx="11290300" cy="8344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OTLSHAPE_SL_0084e535316f411b9401b0adc9f8b3fc_BackgroundRectangle">
            <a:extLst>
              <a:ext uri="{FF2B5EF4-FFF2-40B4-BE49-F238E27FC236}">
                <a16:creationId xmlns:a16="http://schemas.microsoft.com/office/drawing/2014/main" id="{A6DF0C1B-FF00-F5A0-98ED-5FF47871D1A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500" y="4137118"/>
            <a:ext cx="112903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TLSHAPE_SL2A_e4ead10f04c74cfd8f551d06f3ce43f9_BackgroundRectangle" hidden="1">
            <a:extLst>
              <a:ext uri="{FF2B5EF4-FFF2-40B4-BE49-F238E27FC236}">
                <a16:creationId xmlns:a16="http://schemas.microsoft.com/office/drawing/2014/main" id="{84B2C545-8123-1C86-A89D-F0FEC2789D9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65200" y="4137118"/>
            <a:ext cx="103886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7E508087-FA8C-8AA7-8B02-68EE5C960F2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-220558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sv-SE" b="1">
                <a:solidFill>
                  <a:srgbClr val="ED7D31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3" name="OTLSHAPE_TB_00000000000000000000000000000000_RightEndCaps">
            <a:extLst>
              <a:ext uri="{FF2B5EF4-FFF2-40B4-BE49-F238E27FC236}">
                <a16:creationId xmlns:a16="http://schemas.microsoft.com/office/drawing/2014/main" id="{16613104-9391-95A9-681A-8678F3C2AEE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1474534" y="1813695"/>
            <a:ext cx="44961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sv-SE" b="1" spc="-44">
                <a:solidFill>
                  <a:srgbClr val="E97132"/>
                </a:solidFill>
                <a:latin typeface="Calibri" panose="020F0502020204030204" pitchFamily="34" charset="0"/>
              </a:rPr>
              <a:t>2027</a:t>
            </a:r>
          </a:p>
        </p:txBody>
      </p:sp>
      <p:cxnSp>
        <p:nvCxnSpPr>
          <p:cNvPr id="64" name="OTLSHAPE_M_aef32c30126c457290b9a69880c1852d_Connector1">
            <a:extLst>
              <a:ext uri="{FF2B5EF4-FFF2-40B4-BE49-F238E27FC236}">
                <a16:creationId xmlns:a16="http://schemas.microsoft.com/office/drawing/2014/main" id="{E5902838-2375-03FF-C11B-A892BDB1E448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10904500" y="1325380"/>
            <a:ext cx="0" cy="435822"/>
          </a:xfrm>
          <a:prstGeom prst="line">
            <a:avLst/>
          </a:prstGeom>
          <a:ln w="7620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OTLSHAPE_M_951b60d1ca7b47acaaf2d71df281a755_Connector1">
            <a:extLst>
              <a:ext uri="{FF2B5EF4-FFF2-40B4-BE49-F238E27FC236}">
                <a16:creationId xmlns:a16="http://schemas.microsoft.com/office/drawing/2014/main" id="{D6E7A4A3-B904-253C-6BF7-B6DFF10A6FC6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8448998" y="1325380"/>
            <a:ext cx="0" cy="435822"/>
          </a:xfrm>
          <a:prstGeom prst="line">
            <a:avLst/>
          </a:prstGeom>
          <a:ln w="7620" cap="flat" cmpd="sng" algn="ctr">
            <a:solidFill>
              <a:srgbClr val="15608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OTLSHAPE_M_852c225338b44b15883779d834d018f7_Connector1">
            <a:extLst>
              <a:ext uri="{FF2B5EF4-FFF2-40B4-BE49-F238E27FC236}">
                <a16:creationId xmlns:a16="http://schemas.microsoft.com/office/drawing/2014/main" id="{833BFC5F-D031-9CC9-D737-724ED63B9C0B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4757719" y="1325380"/>
            <a:ext cx="0" cy="435822"/>
          </a:xfrm>
          <a:prstGeom prst="line">
            <a:avLst/>
          </a:prstGeom>
          <a:ln w="7620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TLSHAPE_TB_00000000000000000000000000000000_ScaleContainer">
            <a:extLst>
              <a:ext uri="{FF2B5EF4-FFF2-40B4-BE49-F238E27FC236}">
                <a16:creationId xmlns:a16="http://schemas.microsoft.com/office/drawing/2014/main" id="{457A1099-1078-BE6B-F46C-3A92CDB3B2C1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092200" y="1761202"/>
            <a:ext cx="10261600" cy="182880"/>
          </a:xfrm>
          <a:prstGeom prst="round2SameRect">
            <a:avLst/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0" name="OTLSHAPE_SL2A_4c2d4f9c4d0b4f0ca7b6591d61f7f570_HeaderRectangle" hidden="1">
            <a:extLst>
              <a:ext uri="{FF2B5EF4-FFF2-40B4-BE49-F238E27FC236}">
                <a16:creationId xmlns:a16="http://schemas.microsoft.com/office/drawing/2014/main" id="{CE5CD056-95D8-5053-79C3-5FE3BF5001A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65200" y="3264543"/>
            <a:ext cx="0" cy="0"/>
          </a:xfrm>
          <a:prstGeom prst="rect">
            <a:avLst/>
          </a:prstGeom>
          <a:solidFill>
            <a:srgbClr val="196B24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OTLSHAPE_TB_00000000000000000000000000000000_MiddleScaleContainer">
            <a:extLst>
              <a:ext uri="{FF2B5EF4-FFF2-40B4-BE49-F238E27FC236}">
                <a16:creationId xmlns:a16="http://schemas.microsoft.com/office/drawing/2014/main" id="{9C373684-6B02-9B9D-661F-F7BB042CE429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092200" y="1953226"/>
            <a:ext cx="10261600" cy="18288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OTLSHAPE_TB_00000000000000000000000000000000_BottomScaleContainer" hidden="1">
            <a:extLst>
              <a:ext uri="{FF2B5EF4-FFF2-40B4-BE49-F238E27FC236}">
                <a16:creationId xmlns:a16="http://schemas.microsoft.com/office/drawing/2014/main" id="{31EE89B3-7A58-F128-A6ED-FDB6FF669AE9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092200" y="1761202"/>
            <a:ext cx="0" cy="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OTLSHAPE_SL_fccaf767b42a4424b315c4b9496318fc_HeaderRectangle">
            <a:extLst>
              <a:ext uri="{FF2B5EF4-FFF2-40B4-BE49-F238E27FC236}">
                <a16:creationId xmlns:a16="http://schemas.microsoft.com/office/drawing/2014/main" id="{9185CD4E-61BC-FE0C-F38C-F236B2CEFED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3500" y="2183350"/>
            <a:ext cx="901700" cy="1043093"/>
          </a:xfrm>
          <a:prstGeom prst="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3" name="OTLSHAPE_SL2A_49a434f7f6b44dc1b4a67603253dabf7_HeaderRectangle" hidden="1">
            <a:extLst>
              <a:ext uri="{FF2B5EF4-FFF2-40B4-BE49-F238E27FC236}">
                <a16:creationId xmlns:a16="http://schemas.microsoft.com/office/drawing/2014/main" id="{BFF2E0D3-2C7E-47B9-B8BF-70BBE31D4C4D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65200" y="2183350"/>
            <a:ext cx="0" cy="0"/>
          </a:xfrm>
          <a:prstGeom prst="rect">
            <a:avLst/>
          </a:prstGeom>
          <a:solidFill>
            <a:srgbClr val="196B24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TLSHAPE_SL_38c7b063647b4f54af554d1c326f1b07_HeaderRectangle">
            <a:extLst>
              <a:ext uri="{FF2B5EF4-FFF2-40B4-BE49-F238E27FC236}">
                <a16:creationId xmlns:a16="http://schemas.microsoft.com/office/drawing/2014/main" id="{7D9EFBAB-CDFA-1097-D525-AEDBA02B2E3A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3500" y="4839174"/>
            <a:ext cx="901700" cy="663956"/>
          </a:xfrm>
          <a:prstGeom prst="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TLSHAPE_SL2A_9d1dd3e215ba47a58c3fdd2601cc27f6_HeaderRectangle" hidden="1">
            <a:extLst>
              <a:ext uri="{FF2B5EF4-FFF2-40B4-BE49-F238E27FC236}">
                <a16:creationId xmlns:a16="http://schemas.microsoft.com/office/drawing/2014/main" id="{F8D383A3-0E9C-D0F0-79C2-7BEE7ACBED99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965200" y="4839174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TLSHAPE_SL_a60d2ae8524f4ac2a7627cff794993cd_HeaderRectangle">
            <a:extLst>
              <a:ext uri="{FF2B5EF4-FFF2-40B4-BE49-F238E27FC236}">
                <a16:creationId xmlns:a16="http://schemas.microsoft.com/office/drawing/2014/main" id="{48C168E7-2381-A86B-ABAA-8F3BFB2E2552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3500" y="3264543"/>
            <a:ext cx="901700" cy="834475"/>
          </a:xfrm>
          <a:prstGeom prst="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0" name="OTLSHAPE_SL_0084e535316f411b9401b0adc9f8b3fc_HeaderRectangle">
            <a:extLst>
              <a:ext uri="{FF2B5EF4-FFF2-40B4-BE49-F238E27FC236}">
                <a16:creationId xmlns:a16="http://schemas.microsoft.com/office/drawing/2014/main" id="{0E73BF94-0855-140A-C89F-A3B01D180994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3500" y="4137118"/>
            <a:ext cx="901700" cy="663956"/>
          </a:xfrm>
          <a:prstGeom prst="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TLSHAPE_SL2A_e4ead10f04c74cfd8f551d06f3ce43f9_HeaderRectangle" hidden="1">
            <a:extLst>
              <a:ext uri="{FF2B5EF4-FFF2-40B4-BE49-F238E27FC236}">
                <a16:creationId xmlns:a16="http://schemas.microsoft.com/office/drawing/2014/main" id="{F0004AE1-9061-92E0-46DF-5799F0BF02EC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65200" y="4137118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OTLSHAPE_G_00000000000000000000000000000000_ShapeBelow0">
            <a:extLst>
              <a:ext uri="{FF2B5EF4-FFF2-40B4-BE49-F238E27FC236}">
                <a16:creationId xmlns:a16="http://schemas.microsoft.com/office/drawing/2014/main" id="{8360CE7C-B2BF-9671-0EBD-D285E49175C6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2568711" y="2145249"/>
            <a:ext cx="0" cy="33578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G_00000000000000000000000000000000_ShapeBelow1">
            <a:extLst>
              <a:ext uri="{FF2B5EF4-FFF2-40B4-BE49-F238E27FC236}">
                <a16:creationId xmlns:a16="http://schemas.microsoft.com/office/drawing/2014/main" id="{84117A60-84E5-4DBD-9F91-271DF1A541DE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4045223" y="2145249"/>
            <a:ext cx="0" cy="33578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G_00000000000000000000000000000000_ShapeBelow2">
            <a:extLst>
              <a:ext uri="{FF2B5EF4-FFF2-40B4-BE49-F238E27FC236}">
                <a16:creationId xmlns:a16="http://schemas.microsoft.com/office/drawing/2014/main" id="{EB6EAE74-277A-CF02-0DAE-9029EAC64CB1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5489636" y="2145249"/>
            <a:ext cx="0" cy="33578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OTLSHAPE_G_00000000000000000000000000000000_ShapeBelow3">
            <a:extLst>
              <a:ext uri="{FF2B5EF4-FFF2-40B4-BE49-F238E27FC236}">
                <a16:creationId xmlns:a16="http://schemas.microsoft.com/office/drawing/2014/main" id="{F7CF3D60-F6C9-5FBE-A8AC-ACA5903A4FB9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6950098" y="2145249"/>
            <a:ext cx="0" cy="33578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OTLSHAPE_G_00000000000000000000000000000000_ShapeBelow4">
            <a:extLst>
              <a:ext uri="{FF2B5EF4-FFF2-40B4-BE49-F238E27FC236}">
                <a16:creationId xmlns:a16="http://schemas.microsoft.com/office/drawing/2014/main" id="{E80220B3-DC92-59E3-CCCA-AAC4BE75B00B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8426610" y="2145249"/>
            <a:ext cx="0" cy="33578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OTLSHAPE_G_00000000000000000000000000000000_ShapeBelow5">
            <a:extLst>
              <a:ext uri="{FF2B5EF4-FFF2-40B4-BE49-F238E27FC236}">
                <a16:creationId xmlns:a16="http://schemas.microsoft.com/office/drawing/2014/main" id="{D0BBAA24-479C-1FAC-81BC-671FD8CDA293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9903121" y="2145249"/>
            <a:ext cx="0" cy="33578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TLSHAPE_SLT_ed2ac04d734b465bad65f9e782e1bbf6_Shape">
            <a:extLst>
              <a:ext uri="{FF2B5EF4-FFF2-40B4-BE49-F238E27FC236}">
                <a16:creationId xmlns:a16="http://schemas.microsoft.com/office/drawing/2014/main" id="{B55DA876-B0D4-12FC-4DA5-7F25F3D25EDF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589720" y="2243209"/>
            <a:ext cx="18161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TLSHAPE_SLT_7f6b3c821ef644c5805cd54755173325_Shape">
            <a:extLst>
              <a:ext uri="{FF2B5EF4-FFF2-40B4-BE49-F238E27FC236}">
                <a16:creationId xmlns:a16="http://schemas.microsoft.com/office/drawing/2014/main" id="{E0991E8F-8F5C-86D8-307E-4727FD728E74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3435359" y="2451828"/>
            <a:ext cx="17272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OTLSHAPE_SLT_fecfe48ea56a4c4a9205e93654accdbb_Shape">
            <a:extLst>
              <a:ext uri="{FF2B5EF4-FFF2-40B4-BE49-F238E27FC236}">
                <a16:creationId xmlns:a16="http://schemas.microsoft.com/office/drawing/2014/main" id="{E030C495-9B2B-047E-BD57-7507314600D3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5152606" y="2660447"/>
            <a:ext cx="11303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TLSHAPE_SLT_7259505b6505415cbdf823d43467f36d_Shape">
            <a:extLst>
              <a:ext uri="{FF2B5EF4-FFF2-40B4-BE49-F238E27FC236}">
                <a16:creationId xmlns:a16="http://schemas.microsoft.com/office/drawing/2014/main" id="{BAAF4A67-845F-B7CC-476E-8506AA786200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276039" y="2954325"/>
            <a:ext cx="21590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TLSHAPE_SLT_192ab7475fbd41599ffac9a79d5a49b9_Shape">
            <a:extLst>
              <a:ext uri="{FF2B5EF4-FFF2-40B4-BE49-F238E27FC236}">
                <a16:creationId xmlns:a16="http://schemas.microsoft.com/office/drawing/2014/main" id="{17B2D417-67F5-EB76-056D-DB0E66503EF3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589720" y="4899033"/>
            <a:ext cx="18161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TLSHAPE_SLT_f981af695f0b46468c96ca5e1e031fcb_Shape">
            <a:extLst>
              <a:ext uri="{FF2B5EF4-FFF2-40B4-BE49-F238E27FC236}">
                <a16:creationId xmlns:a16="http://schemas.microsoft.com/office/drawing/2014/main" id="{DA46C438-E21B-A312-D6E5-5613EC27E9FB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3435359" y="5107652"/>
            <a:ext cx="18542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TLSHAPE_SLT_dc647322b43d4713a579d64dcd4c0051_Shape">
            <a:extLst>
              <a:ext uri="{FF2B5EF4-FFF2-40B4-BE49-F238E27FC236}">
                <a16:creationId xmlns:a16="http://schemas.microsoft.com/office/drawing/2014/main" id="{E21961B1-E95D-AC9F-32AA-762B611A56C1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5280999" y="5316270"/>
            <a:ext cx="9906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TLSHAPE_SLT_a51763c71521488f886ae3f81ddd1813_Shape">
            <a:extLst>
              <a:ext uri="{FF2B5EF4-FFF2-40B4-BE49-F238E27FC236}">
                <a16:creationId xmlns:a16="http://schemas.microsoft.com/office/drawing/2014/main" id="{8ADA4F6B-9EF9-5851-FE96-91837A452234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1589720" y="3324403"/>
            <a:ext cx="14859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OTLSHAPE_SLT_36b5db1935294eb4899286d245f9f94f_Shape">
            <a:extLst>
              <a:ext uri="{FF2B5EF4-FFF2-40B4-BE49-F238E27FC236}">
                <a16:creationId xmlns:a16="http://schemas.microsoft.com/office/drawing/2014/main" id="{E941BD96-00AD-C06A-D07F-02D9F07457D7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1589720" y="3533021"/>
            <a:ext cx="19177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OTLSHAPE_SLT_3b64ba19a77f415686e786378e3a2181_Shape">
            <a:extLst>
              <a:ext uri="{FF2B5EF4-FFF2-40B4-BE49-F238E27FC236}">
                <a16:creationId xmlns:a16="http://schemas.microsoft.com/office/drawing/2014/main" id="{04E55144-B76C-1D16-D00C-7CC944D58C5E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3499556" y="3805140"/>
            <a:ext cx="4521200" cy="170519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OTLSHAPE_SLT_094620916dad445c8e23d13c1d98897d_Shape">
            <a:extLst>
              <a:ext uri="{FF2B5EF4-FFF2-40B4-BE49-F238E27FC236}">
                <a16:creationId xmlns:a16="http://schemas.microsoft.com/office/drawing/2014/main" id="{5BE4B04A-653C-EA47-F63C-D0184C112130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4173615" y="3805140"/>
            <a:ext cx="3009900" cy="170519"/>
          </a:xfrm>
          <a:prstGeom prst="roundRect">
            <a:avLst/>
          </a:prstGeom>
          <a:solidFill>
            <a:srgbClr val="D889C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TLSHAPE_SLT_4f1432202099475ea92ffe0257adfcd9_Shape">
            <a:extLst>
              <a:ext uri="{FF2B5EF4-FFF2-40B4-BE49-F238E27FC236}">
                <a16:creationId xmlns:a16="http://schemas.microsoft.com/office/drawing/2014/main" id="{A2EC935B-5C9A-9EA6-E8A1-D292E69195CA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589720" y="4196977"/>
            <a:ext cx="41656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TLSHAPE_SLT_a5a2fe54fdfd49fc89340e34f68c6dfd_Shape">
            <a:extLst>
              <a:ext uri="{FF2B5EF4-FFF2-40B4-BE49-F238E27FC236}">
                <a16:creationId xmlns:a16="http://schemas.microsoft.com/office/drawing/2014/main" id="{EAB7DD55-84AC-26F0-CA2B-4220A1E63E34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5746421" y="4405596"/>
            <a:ext cx="11176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TLSHAPE_SLT_4a21a44d289f42ef9f76d7045258782a_Shape">
            <a:extLst>
              <a:ext uri="{FF2B5EF4-FFF2-40B4-BE49-F238E27FC236}">
                <a16:creationId xmlns:a16="http://schemas.microsoft.com/office/drawing/2014/main" id="{F61625A8-3738-8D9D-96A3-1D42B2344CBC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6853804" y="4614214"/>
            <a:ext cx="11303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OTLSHAPE_TB_00000000000000000000000000000000_ElapsedTime">
            <a:extLst>
              <a:ext uri="{FF2B5EF4-FFF2-40B4-BE49-F238E27FC236}">
                <a16:creationId xmlns:a16="http://schemas.microsoft.com/office/drawing/2014/main" id="{24DFD7C6-2D94-EF86-017C-59974B283B5C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1092200" y="1761202"/>
            <a:ext cx="1384300" cy="25603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3" name="OTLSHAPE_SLT_a51763c71521488f886ae3f81ddd1813_ShapePercentage" hidden="1">
            <a:extLst>
              <a:ext uri="{FF2B5EF4-FFF2-40B4-BE49-F238E27FC236}">
                <a16:creationId xmlns:a16="http://schemas.microsoft.com/office/drawing/2014/main" id="{70BEB956-F530-F7B9-FA23-9F5F2AB842BF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1589720" y="3324403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3" name="OTLSHAPE_SLT_36b5db1935294eb4899286d245f9f94f_ShapePercentage" hidden="1">
            <a:extLst>
              <a:ext uri="{FF2B5EF4-FFF2-40B4-BE49-F238E27FC236}">
                <a16:creationId xmlns:a16="http://schemas.microsoft.com/office/drawing/2014/main" id="{08D8F813-2CAB-1407-54EC-5257A76994BF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589720" y="3533021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7" name="OTLSHAPE_SLT_3b64ba19a77f415686e786378e3a2181_ShapePercentage" hidden="1">
            <a:extLst>
              <a:ext uri="{FF2B5EF4-FFF2-40B4-BE49-F238E27FC236}">
                <a16:creationId xmlns:a16="http://schemas.microsoft.com/office/drawing/2014/main" id="{23C19A30-3FBC-BD59-75BD-01D75042C31A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3499556" y="3805140"/>
            <a:ext cx="12700" cy="170519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1" name="OTLSHAPE_SLT_ed2ac04d734b465bad65f9e782e1bbf6_ShapePercentage" hidden="1">
            <a:extLst>
              <a:ext uri="{FF2B5EF4-FFF2-40B4-BE49-F238E27FC236}">
                <a16:creationId xmlns:a16="http://schemas.microsoft.com/office/drawing/2014/main" id="{E58EB4E0-E82C-ABFD-5A30-306FCB10F8AA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1589720" y="2243209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TLSHAPE_SLT_7f6b3c821ef644c5805cd54755173325_ShapePercentage" hidden="1">
            <a:extLst>
              <a:ext uri="{FF2B5EF4-FFF2-40B4-BE49-F238E27FC236}">
                <a16:creationId xmlns:a16="http://schemas.microsoft.com/office/drawing/2014/main" id="{B6C746F6-E808-3BE6-0AC5-146244891ABC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3435359" y="2451828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TLSHAPE_SLT_fecfe48ea56a4c4a9205e93654accdbb_ShapePercentage" hidden="1">
            <a:extLst>
              <a:ext uri="{FF2B5EF4-FFF2-40B4-BE49-F238E27FC236}">
                <a16:creationId xmlns:a16="http://schemas.microsoft.com/office/drawing/2014/main" id="{8BCC9D2D-1995-5AA5-C9A2-97D83835A0C4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5152606" y="2660447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TLSHAPE_SLT_7259505b6505415cbdf823d43467f36d_ShapePercentage" hidden="1">
            <a:extLst>
              <a:ext uri="{FF2B5EF4-FFF2-40B4-BE49-F238E27FC236}">
                <a16:creationId xmlns:a16="http://schemas.microsoft.com/office/drawing/2014/main" id="{BE54EFB3-6233-13BE-92C9-D28A625BADE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6276039" y="2954325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TLSHAPE_SLT_192ab7475fbd41599ffac9a79d5a49b9_ShapePercentage" hidden="1">
            <a:extLst>
              <a:ext uri="{FF2B5EF4-FFF2-40B4-BE49-F238E27FC236}">
                <a16:creationId xmlns:a16="http://schemas.microsoft.com/office/drawing/2014/main" id="{CA60E418-C120-6776-A6B7-2442C7C46CA7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1589720" y="4899033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TLSHAPE_SLT_f981af695f0b46468c96ca5e1e031fcb_ShapePercentage" hidden="1">
            <a:extLst>
              <a:ext uri="{FF2B5EF4-FFF2-40B4-BE49-F238E27FC236}">
                <a16:creationId xmlns:a16="http://schemas.microsoft.com/office/drawing/2014/main" id="{10F1BA38-8C6D-BED6-C222-0DC9E52F608F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3435359" y="5107652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TLSHAPE_SLT_dc647322b43d4713a579d64dcd4c0051_ShapePercentage" hidden="1">
            <a:extLst>
              <a:ext uri="{FF2B5EF4-FFF2-40B4-BE49-F238E27FC236}">
                <a16:creationId xmlns:a16="http://schemas.microsoft.com/office/drawing/2014/main" id="{B4512315-72B7-9C14-E729-CB968CF31918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5280999" y="5316270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TLSHAPE_SLT_094620916dad445c8e23d13c1d98897d_ShapePercentage" hidden="1">
            <a:extLst>
              <a:ext uri="{FF2B5EF4-FFF2-40B4-BE49-F238E27FC236}">
                <a16:creationId xmlns:a16="http://schemas.microsoft.com/office/drawing/2014/main" id="{91B3CAD0-DD5C-F243-EFF1-0FB7E1C26E18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4173615" y="3805140"/>
            <a:ext cx="12700" cy="170519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TLSHAPE_SLT_4f1432202099475ea92ffe0257adfcd9_ShapePercentage" hidden="1">
            <a:extLst>
              <a:ext uri="{FF2B5EF4-FFF2-40B4-BE49-F238E27FC236}">
                <a16:creationId xmlns:a16="http://schemas.microsoft.com/office/drawing/2014/main" id="{F78F5EA5-6039-F4D8-3DD4-0F680DB95405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1589720" y="4196977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TLSHAPE_SLT_a5a2fe54fdfd49fc89340e34f68c6dfd_ShapePercentage" hidden="1">
            <a:extLst>
              <a:ext uri="{FF2B5EF4-FFF2-40B4-BE49-F238E27FC236}">
                <a16:creationId xmlns:a16="http://schemas.microsoft.com/office/drawing/2014/main" id="{DF2D7628-9051-428D-172C-4FC4295394A7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5746421" y="4405596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TLSHAPE_SLT_4a21a44d289f42ef9f76d7045258782a_ShapePercentage" hidden="1">
            <a:extLst>
              <a:ext uri="{FF2B5EF4-FFF2-40B4-BE49-F238E27FC236}">
                <a16:creationId xmlns:a16="http://schemas.microsoft.com/office/drawing/2014/main" id="{E809E845-4489-106A-E285-49C70642B66E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6853804" y="4614214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TLSHAPE_SL2A_4c2d4f9c4d0b4f0ca7b6591d61f7f570_Header" hidden="1">
            <a:extLst>
              <a:ext uri="{FF2B5EF4-FFF2-40B4-BE49-F238E27FC236}">
                <a16:creationId xmlns:a16="http://schemas.microsoft.com/office/drawing/2014/main" id="{9CD7040A-B370-45DE-8032-FDD3255EB891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12700" y="-8481877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sv-SE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OTLSHAPE_SL_fccaf767b42a4424b315c4b9496318fc_Header">
            <a:extLst>
              <a:ext uri="{FF2B5EF4-FFF2-40B4-BE49-F238E27FC236}">
                <a16:creationId xmlns:a16="http://schemas.microsoft.com/office/drawing/2014/main" id="{7D39B38E-FDB7-02D1-1E0D-D26BDF2F0131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63500" y="2449119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No. 1 - Critical Path </a:t>
            </a:r>
          </a:p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(0 days TF)</a:t>
            </a:r>
            <a:endParaRPr lang="en-GB" sz="11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OTLSHAPE_SL2A_49a434f7f6b44dc1b4a67603253dabf7_Header" hidden="1">
            <a:extLst>
              <a:ext uri="{FF2B5EF4-FFF2-40B4-BE49-F238E27FC236}">
                <a16:creationId xmlns:a16="http://schemas.microsoft.com/office/drawing/2014/main" id="{1B51A031-F370-4297-13FA-9A0767D95A59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12700" y="-196475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TLSHAPE_SL_38c7b063647b4f54af554d1c326f1b07_Header">
            <a:extLst>
              <a:ext uri="{FF2B5EF4-FFF2-40B4-BE49-F238E27FC236}">
                <a16:creationId xmlns:a16="http://schemas.microsoft.com/office/drawing/2014/main" id="{3AA03CEB-5518-F80D-7FFC-0CDD275C3E1D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63500" y="4915374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No. 4 - Critical Path </a:t>
            </a:r>
          </a:p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(36 days TF)</a:t>
            </a:r>
            <a:endParaRPr lang="en-GB" sz="11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OTLSHAPE_SL2A_9d1dd3e215ba47a58c3fdd2601cc27f6_Header" hidden="1">
            <a:extLst>
              <a:ext uri="{FF2B5EF4-FFF2-40B4-BE49-F238E27FC236}">
                <a16:creationId xmlns:a16="http://schemas.microsoft.com/office/drawing/2014/main" id="{12D3BBF4-9E0C-C0DF-E916-AD5CCE3FA3AE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2700" y="-1372285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SL_a60d2ae8524f4ac2a7627cff794993cd_Header">
            <a:extLst>
              <a:ext uri="{FF2B5EF4-FFF2-40B4-BE49-F238E27FC236}">
                <a16:creationId xmlns:a16="http://schemas.microsoft.com/office/drawing/2014/main" id="{E377A64B-15C7-29CD-75E2-14CED8B1CB12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63500" y="3426003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No. 2 - Critical Path </a:t>
            </a:r>
          </a:p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(19 days TF)</a:t>
            </a:r>
            <a:endParaRPr lang="en-GB" sz="11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OTLSHAPE_SL_0084e535316f411b9401b0adc9f8b3fc_Header">
            <a:extLst>
              <a:ext uri="{FF2B5EF4-FFF2-40B4-BE49-F238E27FC236}">
                <a16:creationId xmlns:a16="http://schemas.microsoft.com/office/drawing/2014/main" id="{1033A9E8-9E59-8F90-13A7-E4803D773C78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63500" y="4213318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No. 3 - Critical Path </a:t>
            </a:r>
          </a:p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(21 days TF)</a:t>
            </a:r>
          </a:p>
        </p:txBody>
      </p:sp>
      <p:sp>
        <p:nvSpPr>
          <p:cNvPr id="147" name="OTLSHAPE_SL2A_e4ead10f04c74cfd8f551d06f3ce43f9_Header" hidden="1">
            <a:extLst>
              <a:ext uri="{FF2B5EF4-FFF2-40B4-BE49-F238E27FC236}">
                <a16:creationId xmlns:a16="http://schemas.microsoft.com/office/drawing/2014/main" id="{1B653D40-3D16-625A-04DC-3C0B339FBF35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12700" y="-44126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TLSHAPE_TB_00000000000000000000000000000000_TodayMarkerShape">
            <a:extLst>
              <a:ext uri="{FF2B5EF4-FFF2-40B4-BE49-F238E27FC236}">
                <a16:creationId xmlns:a16="http://schemas.microsoft.com/office/drawing/2014/main" id="{B1E8C875-D063-5B99-D018-76E890DFD1DC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 flipV="1">
            <a:off x="2441293" y="1700242"/>
            <a:ext cx="63500" cy="6096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TLSHAPE_TB_00000000000000000000000000000000_TodayMarkerText">
            <a:extLst>
              <a:ext uri="{FF2B5EF4-FFF2-40B4-BE49-F238E27FC236}">
                <a16:creationId xmlns:a16="http://schemas.microsoft.com/office/drawing/2014/main" id="{49D89769-65F9-264E-807B-6F4A4EA723D2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2287291" y="1514187"/>
            <a:ext cx="36336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sv-SE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BD9C8B16-7693-8E7D-EC49-43A6B3D8B6B3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1143000" y="1759614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20">
                <a:solidFill>
                  <a:srgbClr val="E8E8E8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12" name="OTLSHAPE_TB_00000000000000000000000000000000_TimescaleInterval2">
            <a:extLst>
              <a:ext uri="{FF2B5EF4-FFF2-40B4-BE49-F238E27FC236}">
                <a16:creationId xmlns:a16="http://schemas.microsoft.com/office/drawing/2014/main" id="{6716C05F-C551-A667-C48D-1B82F7D584B4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4096023" y="1759614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20">
                <a:solidFill>
                  <a:srgbClr val="E8E8E8"/>
                </a:solidFill>
                <a:latin typeface="Calibri" panose="020F0502020204030204" pitchFamily="34" charset="0"/>
              </a:rPr>
              <a:t>2026</a:t>
            </a:r>
          </a:p>
        </p:txBody>
      </p:sp>
      <p:sp>
        <p:nvSpPr>
          <p:cNvPr id="16" name="OTLSHAPE_TB_00000000000000000000000000000000_TimescaleInterval3">
            <a:extLst>
              <a:ext uri="{FF2B5EF4-FFF2-40B4-BE49-F238E27FC236}">
                <a16:creationId xmlns:a16="http://schemas.microsoft.com/office/drawing/2014/main" id="{45AEADEA-BC84-C555-DAA6-280EE02C3F5A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9953921" y="1759614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20">
                <a:solidFill>
                  <a:srgbClr val="E8E8E8"/>
                </a:solidFill>
                <a:latin typeface="Calibri" panose="020F0502020204030204" pitchFamily="34" charset="0"/>
              </a:rPr>
              <a:t>2027</a:t>
            </a:r>
          </a:p>
        </p:txBody>
      </p:sp>
      <p:sp>
        <p:nvSpPr>
          <p:cNvPr id="174" name="OTLSHAPE_SLT_a51763c71521488f886ae3f81ddd1813_Duration" hidden="1">
            <a:extLst>
              <a:ext uri="{FF2B5EF4-FFF2-40B4-BE49-F238E27FC236}">
                <a16:creationId xmlns:a16="http://schemas.microsoft.com/office/drawing/2014/main" id="{25DE0812-615D-576C-7348-424FE6866401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>
                <a:solidFill>
                  <a:srgbClr val="ED7D31"/>
                </a:solidFill>
                <a:latin typeface="Calibri" panose="020F0502020204030204" pitchFamily="34" charset="0"/>
              </a:rPr>
              <a:t>66 days</a:t>
            </a:r>
          </a:p>
        </p:txBody>
      </p:sp>
      <p:sp>
        <p:nvSpPr>
          <p:cNvPr id="175" name="OTLSHAPE_SLT_a51763c71521488f886ae3f81ddd1813_StartDate" hidden="1">
            <a:extLst>
              <a:ext uri="{FF2B5EF4-FFF2-40B4-BE49-F238E27FC236}">
                <a16:creationId xmlns:a16="http://schemas.microsoft.com/office/drawing/2014/main" id="{9E7C600A-284D-05CF-2C4A-DE4E888AABD3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76" name="OTLSHAPE_SLT_a51763c71521488f886ae3f81ddd1813_EndDate" hidden="1">
            <a:extLst>
              <a:ext uri="{FF2B5EF4-FFF2-40B4-BE49-F238E27FC236}">
                <a16:creationId xmlns:a16="http://schemas.microsoft.com/office/drawing/2014/main" id="{4F60845D-D967-7656-8797-6CF45FA80F09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01" name="OTLSHAPE_SLT_a51763c71521488f886ae3f81ddd1813_TextPercentage" hidden="1">
            <a:extLst>
              <a:ext uri="{FF2B5EF4-FFF2-40B4-BE49-F238E27FC236}">
                <a16:creationId xmlns:a16="http://schemas.microsoft.com/office/drawing/2014/main" id="{46065FDF-D333-CF18-FC86-A3CDBE1FA9AE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12" name="OTLSHAPE_SLT_36b5db1935294eb4899286d245f9f94f_Duration" hidden="1">
            <a:extLst>
              <a:ext uri="{FF2B5EF4-FFF2-40B4-BE49-F238E27FC236}">
                <a16:creationId xmlns:a16="http://schemas.microsoft.com/office/drawing/2014/main" id="{37324C9B-03E9-D95F-AC35-91A723F5C20A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>
                <a:solidFill>
                  <a:srgbClr val="ED7D31"/>
                </a:solidFill>
                <a:latin typeface="Calibri" panose="020F0502020204030204" pitchFamily="34" charset="0"/>
              </a:rPr>
              <a:t>85 days</a:t>
            </a:r>
          </a:p>
        </p:txBody>
      </p:sp>
      <p:sp>
        <p:nvSpPr>
          <p:cNvPr id="213" name="OTLSHAPE_SLT_36b5db1935294eb4899286d245f9f94f_StartDate" hidden="1">
            <a:extLst>
              <a:ext uri="{FF2B5EF4-FFF2-40B4-BE49-F238E27FC236}">
                <a16:creationId xmlns:a16="http://schemas.microsoft.com/office/drawing/2014/main" id="{BB4DF723-D8DA-A888-2EA0-1E10191E66E3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14" name="OTLSHAPE_SLT_36b5db1935294eb4899286d245f9f94f_EndDate" hidden="1">
            <a:extLst>
              <a:ext uri="{FF2B5EF4-FFF2-40B4-BE49-F238E27FC236}">
                <a16:creationId xmlns:a16="http://schemas.microsoft.com/office/drawing/2014/main" id="{951448F6-F23B-0EE2-B092-D16F0BDFD4B7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17" name="OTLSHAPE_SLT_36b5db1935294eb4899286d245f9f94f_TextPercentage" hidden="1">
            <a:extLst>
              <a:ext uri="{FF2B5EF4-FFF2-40B4-BE49-F238E27FC236}">
                <a16:creationId xmlns:a16="http://schemas.microsoft.com/office/drawing/2014/main" id="{4A023315-90E7-EC22-D10A-332BD8C1748F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28" name="OTLSHAPE_SLT_3b64ba19a77f415686e786378e3a2181_Duration" hidden="1">
            <a:extLst>
              <a:ext uri="{FF2B5EF4-FFF2-40B4-BE49-F238E27FC236}">
                <a16:creationId xmlns:a16="http://schemas.microsoft.com/office/drawing/2014/main" id="{4FAF90CA-51CA-07C6-EF86-4052ED4AE6A6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12700" y="-376198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>
                <a:solidFill>
                  <a:srgbClr val="ED7D31"/>
                </a:solidFill>
                <a:latin typeface="Calibri" panose="020F0502020204030204" pitchFamily="34" charset="0"/>
              </a:rPr>
              <a:t>201 days</a:t>
            </a:r>
          </a:p>
        </p:txBody>
      </p:sp>
      <p:sp>
        <p:nvSpPr>
          <p:cNvPr id="229" name="OTLSHAPE_SLT_3b64ba19a77f415686e786378e3a2181_StartDate" hidden="1">
            <a:extLst>
              <a:ext uri="{FF2B5EF4-FFF2-40B4-BE49-F238E27FC236}">
                <a16:creationId xmlns:a16="http://schemas.microsoft.com/office/drawing/2014/main" id="{B7E37D4C-C6CC-1B61-DEFE-A9DF8CC75C2E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30" name="OTLSHAPE_SLT_3b64ba19a77f415686e786378e3a2181_EndDate" hidden="1">
            <a:extLst>
              <a:ext uri="{FF2B5EF4-FFF2-40B4-BE49-F238E27FC236}">
                <a16:creationId xmlns:a16="http://schemas.microsoft.com/office/drawing/2014/main" id="{B1F60AFC-A851-D0B4-34DC-112B08463192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33" name="OTLSHAPE_SLT_3b64ba19a77f415686e786378e3a2181_TextPercentage" hidden="1">
            <a:extLst>
              <a:ext uri="{FF2B5EF4-FFF2-40B4-BE49-F238E27FC236}">
                <a16:creationId xmlns:a16="http://schemas.microsoft.com/office/drawing/2014/main" id="{DEE69538-D5F0-ED05-9DB2-AEDE03A3CE8C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TB_00000000000000000000000000000000_MiddleTimescaleInterval1">
            <a:extLst>
              <a:ext uri="{FF2B5EF4-FFF2-40B4-BE49-F238E27FC236}">
                <a16:creationId xmlns:a16="http://schemas.microsoft.com/office/drawing/2014/main" id="{C9112C52-74DE-3F37-2A4F-99AC4D1A2701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1143000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114" name="OTLSHAPE_TB_00000000000000000000000000000000_MiddleTimescaleInterval2">
            <a:extLst>
              <a:ext uri="{FF2B5EF4-FFF2-40B4-BE49-F238E27FC236}">
                <a16:creationId xmlns:a16="http://schemas.microsoft.com/office/drawing/2014/main" id="{FE851FEC-B5A4-A641-C48C-B00FA16369E2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2619511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148" name="OTLSHAPE_TB_00000000000000000000000000000000_MiddleTimescaleInterval3">
            <a:extLst>
              <a:ext uri="{FF2B5EF4-FFF2-40B4-BE49-F238E27FC236}">
                <a16:creationId xmlns:a16="http://schemas.microsoft.com/office/drawing/2014/main" id="{888DA52C-1162-39AC-CF31-11C275300841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4096023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150" name="OTLSHAPE_TB_00000000000000000000000000000000_MiddleTimescaleInterval4">
            <a:extLst>
              <a:ext uri="{FF2B5EF4-FFF2-40B4-BE49-F238E27FC236}">
                <a16:creationId xmlns:a16="http://schemas.microsoft.com/office/drawing/2014/main" id="{F807BD53-66AA-049D-2B2F-1AC6BB2ECEDD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5540436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152" name="OTLSHAPE_TB_00000000000000000000000000000000_MiddleTimescaleInterval5">
            <a:extLst>
              <a:ext uri="{FF2B5EF4-FFF2-40B4-BE49-F238E27FC236}">
                <a16:creationId xmlns:a16="http://schemas.microsoft.com/office/drawing/2014/main" id="{C6F55E3B-0C04-9259-A26D-289B1E55BC3D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7000898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154" name="OTLSHAPE_TB_00000000000000000000000000000000_MiddleTimescaleInterval6">
            <a:extLst>
              <a:ext uri="{FF2B5EF4-FFF2-40B4-BE49-F238E27FC236}">
                <a16:creationId xmlns:a16="http://schemas.microsoft.com/office/drawing/2014/main" id="{D5640875-D5E6-D9FA-7DFA-1D0A9E5FC5D4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8477410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188" name="OTLSHAPE_TB_00000000000000000000000000000000_MiddleTimescaleInterval7">
            <a:extLst>
              <a:ext uri="{FF2B5EF4-FFF2-40B4-BE49-F238E27FC236}">
                <a16:creationId xmlns:a16="http://schemas.microsoft.com/office/drawing/2014/main" id="{1080CEF2-BF29-0929-3F6B-713CDC6ACC33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9953921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71" name="OTLSHAPE_SLT_a51763c71521488f886ae3f81ddd1813_JoinedDate" hidden="1">
            <a:extLst>
              <a:ext uri="{FF2B5EF4-FFF2-40B4-BE49-F238E27FC236}">
                <a16:creationId xmlns:a16="http://schemas.microsoft.com/office/drawing/2014/main" id="{989FD790-D9F9-6766-FC7B-504B12DC4DE1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12700" y="-1134427"/>
            <a:ext cx="10668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sv-SE" sz="1000">
                <a:solidFill>
                  <a:srgbClr val="0E2841"/>
                </a:solidFill>
                <a:latin typeface="Calibri" panose="020F0502020204030204" pitchFamily="34" charset="0"/>
              </a:rPr>
              <a:t>Aug 2025 - Oct 2025</a:t>
            </a:r>
          </a:p>
        </p:txBody>
      </p:sp>
      <p:sp>
        <p:nvSpPr>
          <p:cNvPr id="132" name="OTLSHAPE_SLT_ed2ac04d734b465bad65f9e782e1bbf6_Duration" hidden="1">
            <a:extLst>
              <a:ext uri="{FF2B5EF4-FFF2-40B4-BE49-F238E27FC236}">
                <a16:creationId xmlns:a16="http://schemas.microsoft.com/office/drawing/2014/main" id="{A5F287BB-63D4-114D-0020-D71F79462133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81 days</a:t>
            </a:r>
          </a:p>
        </p:txBody>
      </p:sp>
      <p:sp>
        <p:nvSpPr>
          <p:cNvPr id="133" name="OTLSHAPE_SLT_ed2ac04d734b465bad65f9e782e1bbf6_JoinedDate" hidden="1">
            <a:extLst>
              <a:ext uri="{FF2B5EF4-FFF2-40B4-BE49-F238E27FC236}">
                <a16:creationId xmlns:a16="http://schemas.microsoft.com/office/drawing/2014/main" id="{EE8A38C2-5813-C225-61C2-6ACF1C273460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12700" y="-1211371"/>
            <a:ext cx="10795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Aug 2025 - Nov 2025</a:t>
            </a:r>
          </a:p>
        </p:txBody>
      </p:sp>
      <p:sp>
        <p:nvSpPr>
          <p:cNvPr id="134" name="OTLSHAPE_SLT_ed2ac04d734b465bad65f9e782e1bbf6_StartDate" hidden="1">
            <a:extLst>
              <a:ext uri="{FF2B5EF4-FFF2-40B4-BE49-F238E27FC236}">
                <a16:creationId xmlns:a16="http://schemas.microsoft.com/office/drawing/2014/main" id="{1940C334-3784-59C6-1681-8317EE10D552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OTLSHAPE_SLT_ed2ac04d734b465bad65f9e782e1bbf6_EndDate" hidden="1">
            <a:extLst>
              <a:ext uri="{FF2B5EF4-FFF2-40B4-BE49-F238E27FC236}">
                <a16:creationId xmlns:a16="http://schemas.microsoft.com/office/drawing/2014/main" id="{B15D1491-57ED-A399-22DA-862D349B383A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36" name="OTLSHAPE_SLT_ed2ac04d734b465bad65f9e782e1bbf6_Title">
            <a:extLst>
              <a:ext uri="{FF2B5EF4-FFF2-40B4-BE49-F238E27FC236}">
                <a16:creationId xmlns:a16="http://schemas.microsoft.com/office/drawing/2014/main" id="{C9E39AC4-CAA2-7A7D-0AD6-03721434D03C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3454050" y="2221450"/>
            <a:ext cx="2641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4" dirty="0">
                <a:solidFill>
                  <a:schemeClr val="dk1"/>
                </a:solidFill>
                <a:latin typeface="Calibri" panose="020F0502020204030204" pitchFamily="34" charset="0"/>
              </a:rPr>
              <a:t>Sample Tower Support: Design phase (Hereon)</a:t>
            </a:r>
          </a:p>
        </p:txBody>
      </p:sp>
      <p:sp>
        <p:nvSpPr>
          <p:cNvPr id="138" name="OTLSHAPE_SLT_ed2ac04d734b465bad65f9e782e1bbf6_TextPercentage" hidden="1">
            <a:extLst>
              <a:ext uri="{FF2B5EF4-FFF2-40B4-BE49-F238E27FC236}">
                <a16:creationId xmlns:a16="http://schemas.microsoft.com/office/drawing/2014/main" id="{70F99D37-19FB-D41B-1F2F-5D03319B7B66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99" name="OTLSHAPE_SLT_7f6b3c821ef644c5805cd54755173325_Duration" hidden="1">
            <a:extLst>
              <a:ext uri="{FF2B5EF4-FFF2-40B4-BE49-F238E27FC236}">
                <a16:creationId xmlns:a16="http://schemas.microsoft.com/office/drawing/2014/main" id="{ED66C5F4-455F-10C3-1440-D3E588DFA556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77 days</a:t>
            </a:r>
          </a:p>
        </p:txBody>
      </p:sp>
      <p:sp>
        <p:nvSpPr>
          <p:cNvPr id="200" name="OTLSHAPE_SLT_7f6b3c821ef644c5805cd54755173325_StartDate" hidden="1">
            <a:extLst>
              <a:ext uri="{FF2B5EF4-FFF2-40B4-BE49-F238E27FC236}">
                <a16:creationId xmlns:a16="http://schemas.microsoft.com/office/drawing/2014/main" id="{64396290-4169-3FBA-8E44-2AB635359593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04" name="OTLSHAPE_SLT_7f6b3c821ef644c5805cd54755173325_EndDate" hidden="1">
            <a:extLst>
              <a:ext uri="{FF2B5EF4-FFF2-40B4-BE49-F238E27FC236}">
                <a16:creationId xmlns:a16="http://schemas.microsoft.com/office/drawing/2014/main" id="{05565968-E3E7-C559-3E7F-7D4B85E454F4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05" name="OTLSHAPE_SLT_7f6b3c821ef644c5805cd54755173325_JoinedDate">
            <a:extLst>
              <a:ext uri="{FF2B5EF4-FFF2-40B4-BE49-F238E27FC236}">
                <a16:creationId xmlns:a16="http://schemas.microsoft.com/office/drawing/2014/main" id="{9EBE425E-C221-31E9-5227-C253A05A4062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2296296" y="2437816"/>
            <a:ext cx="1092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Nov 2025 - Mar 2026</a:t>
            </a:r>
          </a:p>
        </p:txBody>
      </p:sp>
      <p:sp>
        <p:nvSpPr>
          <p:cNvPr id="206" name="OTLSHAPE_SLT_7f6b3c821ef644c5805cd54755173325_Title">
            <a:extLst>
              <a:ext uri="{FF2B5EF4-FFF2-40B4-BE49-F238E27FC236}">
                <a16:creationId xmlns:a16="http://schemas.microsoft.com/office/drawing/2014/main" id="{04F38298-B761-6427-A4C1-4C417CF7AED6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5203395" y="2430069"/>
            <a:ext cx="4114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4">
                <a:solidFill>
                  <a:schemeClr val="dk1"/>
                </a:solidFill>
                <a:latin typeface="Calibri" panose="020F0502020204030204" pitchFamily="34" charset="0"/>
              </a:rPr>
              <a:t>Sample Tower Support: Procurement and Manufacturing phase (Hereon)</a:t>
            </a:r>
          </a:p>
        </p:txBody>
      </p:sp>
      <p:sp>
        <p:nvSpPr>
          <p:cNvPr id="207" name="OTLSHAPE_SLT_7f6b3c821ef644c5805cd54755173325_TextPercentage" hidden="1">
            <a:extLst>
              <a:ext uri="{FF2B5EF4-FFF2-40B4-BE49-F238E27FC236}">
                <a16:creationId xmlns:a16="http://schemas.microsoft.com/office/drawing/2014/main" id="{CF4E74D7-6499-6FC1-CE88-545F191683C9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11" name="OTLSHAPE_SLT_fecfe48ea56a4c4a9205e93654accdbb_Duration" hidden="1">
            <a:extLst>
              <a:ext uri="{FF2B5EF4-FFF2-40B4-BE49-F238E27FC236}">
                <a16:creationId xmlns:a16="http://schemas.microsoft.com/office/drawing/2014/main" id="{C5CE53F1-8923-ED02-829C-F8F3042B03B2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12700" y="-30486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50 days</a:t>
            </a:r>
          </a:p>
        </p:txBody>
      </p:sp>
      <p:sp>
        <p:nvSpPr>
          <p:cNvPr id="215" name="OTLSHAPE_SLT_fecfe48ea56a4c4a9205e93654accdbb_StartDate" hidden="1">
            <a:extLst>
              <a:ext uri="{FF2B5EF4-FFF2-40B4-BE49-F238E27FC236}">
                <a16:creationId xmlns:a16="http://schemas.microsoft.com/office/drawing/2014/main" id="{CDBE6FA3-472B-8B98-3062-38581C803DF2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18" name="OTLSHAPE_SLT_fecfe48ea56a4c4a9205e93654accdbb_EndDate" hidden="1">
            <a:extLst>
              <a:ext uri="{FF2B5EF4-FFF2-40B4-BE49-F238E27FC236}">
                <a16:creationId xmlns:a16="http://schemas.microsoft.com/office/drawing/2014/main" id="{2E542919-1EF0-F163-8C5E-AEC89ADBBB77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19" name="OTLSHAPE_SLT_fecfe48ea56a4c4a9205e93654accdbb_JoinedDate">
            <a:extLst>
              <a:ext uri="{FF2B5EF4-FFF2-40B4-BE49-F238E27FC236}">
                <a16:creationId xmlns:a16="http://schemas.microsoft.com/office/drawing/2014/main" id="{7010D0B4-1E69-BA53-A0D7-AAB4E1CC4F12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3994790" y="2646434"/>
            <a:ext cx="1117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Mar 2026 - May 2026</a:t>
            </a:r>
          </a:p>
        </p:txBody>
      </p:sp>
      <p:sp>
        <p:nvSpPr>
          <p:cNvPr id="220" name="OTLSHAPE_SLT_fecfe48ea56a4c4a9205e93654accdbb_Title">
            <a:extLst>
              <a:ext uri="{FF2B5EF4-FFF2-40B4-BE49-F238E27FC236}">
                <a16:creationId xmlns:a16="http://schemas.microsoft.com/office/drawing/2014/main" id="{2F39E3B2-4A26-C4F7-4D76-51C3799AEF90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6326828" y="2638687"/>
            <a:ext cx="444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4">
                <a:solidFill>
                  <a:schemeClr val="dk1"/>
                </a:solidFill>
                <a:latin typeface="Calibri" panose="020F0502020204030204" pitchFamily="34" charset="0"/>
              </a:rPr>
              <a:t>Sample Tower Support, Hexapod and Rotary Stage: Installation phase (Hereon)</a:t>
            </a:r>
          </a:p>
        </p:txBody>
      </p:sp>
      <p:sp>
        <p:nvSpPr>
          <p:cNvPr id="221" name="OTLSHAPE_SLT_fecfe48ea56a4c4a9205e93654accdbb_TextPercentage" hidden="1">
            <a:extLst>
              <a:ext uri="{FF2B5EF4-FFF2-40B4-BE49-F238E27FC236}">
                <a16:creationId xmlns:a16="http://schemas.microsoft.com/office/drawing/2014/main" id="{7580D478-F4FF-E6B4-FBFD-1B9DD886AA8B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24" name="OTLSHAPE_SLT_7259505b6505415cbdf823d43467f36d_Duration" hidden="1">
            <a:extLst>
              <a:ext uri="{FF2B5EF4-FFF2-40B4-BE49-F238E27FC236}">
                <a16:creationId xmlns:a16="http://schemas.microsoft.com/office/drawing/2014/main" id="{88EF292C-2A4D-6B7D-CE3F-1AA32C659EEE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12700" y="-376198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96 days</a:t>
            </a:r>
          </a:p>
        </p:txBody>
      </p:sp>
      <p:sp>
        <p:nvSpPr>
          <p:cNvPr id="225" name="OTLSHAPE_SLT_7259505b6505415cbdf823d43467f36d_StartDate" hidden="1">
            <a:extLst>
              <a:ext uri="{FF2B5EF4-FFF2-40B4-BE49-F238E27FC236}">
                <a16:creationId xmlns:a16="http://schemas.microsoft.com/office/drawing/2014/main" id="{5738C72E-578B-9062-DE32-74E3DD25792C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34" name="OTLSHAPE_SLT_7259505b6505415cbdf823d43467f36d_EndDate" hidden="1">
            <a:extLst>
              <a:ext uri="{FF2B5EF4-FFF2-40B4-BE49-F238E27FC236}">
                <a16:creationId xmlns:a16="http://schemas.microsoft.com/office/drawing/2014/main" id="{3A283E69-3D84-43B3-48FC-2205469018C3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35" name="OTLSHAPE_SLT_7259505b6505415cbdf823d43467f36d_JoinedDate">
            <a:extLst>
              <a:ext uri="{FF2B5EF4-FFF2-40B4-BE49-F238E27FC236}">
                <a16:creationId xmlns:a16="http://schemas.microsoft.com/office/drawing/2014/main" id="{EB188F1C-43C0-3765-3A87-0177C7F3D693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5143665" y="2940312"/>
            <a:ext cx="1092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May 2026 - Sep 2026</a:t>
            </a:r>
          </a:p>
        </p:txBody>
      </p:sp>
      <p:sp>
        <p:nvSpPr>
          <p:cNvPr id="236" name="OTLSHAPE_SLT_7259505b6505415cbdf823d43467f36d_Title">
            <a:extLst>
              <a:ext uri="{FF2B5EF4-FFF2-40B4-BE49-F238E27FC236}">
                <a16:creationId xmlns:a16="http://schemas.microsoft.com/office/drawing/2014/main" id="{EA062E0A-B0BC-51D6-AEE5-5E4A66CED2E9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8477399" y="2847306"/>
            <a:ext cx="35052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dirty="0">
                <a:solidFill>
                  <a:schemeClr val="dk1"/>
                </a:solidFill>
                <a:latin typeface="Calibri" panose="020F0502020204030204" pitchFamily="34" charset="0"/>
              </a:rPr>
              <a:t>MCA: Energization and Commissioning phase for sub-systems (Hereon)</a:t>
            </a:r>
          </a:p>
        </p:txBody>
      </p:sp>
      <p:sp>
        <p:nvSpPr>
          <p:cNvPr id="237" name="OTLSHAPE_SLT_7259505b6505415cbdf823d43467f36d_TextPercentage" hidden="1">
            <a:extLst>
              <a:ext uri="{FF2B5EF4-FFF2-40B4-BE49-F238E27FC236}">
                <a16:creationId xmlns:a16="http://schemas.microsoft.com/office/drawing/2014/main" id="{87A26B3F-26DA-D1F5-4DF6-4A4C9BFE1AC8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SLT_192ab7475fbd41599ffac9a79d5a49b9_Duration" hidden="1">
            <a:extLst>
              <a:ext uri="{FF2B5EF4-FFF2-40B4-BE49-F238E27FC236}">
                <a16:creationId xmlns:a16="http://schemas.microsoft.com/office/drawing/2014/main" id="{A92B2342-04DB-312E-BFC8-F89CAE767353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81 days</a:t>
            </a:r>
          </a:p>
        </p:txBody>
      </p:sp>
      <p:sp>
        <p:nvSpPr>
          <p:cNvPr id="29" name="OTLSHAPE_SLT_192ab7475fbd41599ffac9a79d5a49b9_JoinedDate" hidden="1">
            <a:extLst>
              <a:ext uri="{FF2B5EF4-FFF2-40B4-BE49-F238E27FC236}">
                <a16:creationId xmlns:a16="http://schemas.microsoft.com/office/drawing/2014/main" id="{EA63403A-F329-63FC-6C6A-7D74818C858D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12700" y="-1068695"/>
            <a:ext cx="10795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Aug 2025 - Nov 2025</a:t>
            </a:r>
          </a:p>
        </p:txBody>
      </p:sp>
      <p:sp>
        <p:nvSpPr>
          <p:cNvPr id="30" name="OTLSHAPE_SLT_192ab7475fbd41599ffac9a79d5a49b9_StartDate" hidden="1">
            <a:extLst>
              <a:ext uri="{FF2B5EF4-FFF2-40B4-BE49-F238E27FC236}">
                <a16:creationId xmlns:a16="http://schemas.microsoft.com/office/drawing/2014/main" id="{282477BD-3AB5-3104-F4AF-C9626BDA9F24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OTLSHAPE_SLT_192ab7475fbd41599ffac9a79d5a49b9_EndDate" hidden="1">
            <a:extLst>
              <a:ext uri="{FF2B5EF4-FFF2-40B4-BE49-F238E27FC236}">
                <a16:creationId xmlns:a16="http://schemas.microsoft.com/office/drawing/2014/main" id="{818191F7-60D7-744A-9F32-F1A14CA77082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TLSHAPE_SLT_192ab7475fbd41599ffac9a79d5a49b9_Title">
            <a:extLst>
              <a:ext uri="{FF2B5EF4-FFF2-40B4-BE49-F238E27FC236}">
                <a16:creationId xmlns:a16="http://schemas.microsoft.com/office/drawing/2014/main" id="{9EDAE565-C9A7-7DA3-D306-1EC1F728F0BC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3454050" y="4877274"/>
            <a:ext cx="2349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Detector Support: Design phase (Hereon)</a:t>
            </a:r>
          </a:p>
        </p:txBody>
      </p:sp>
      <p:sp>
        <p:nvSpPr>
          <p:cNvPr id="33" name="OTLSHAPE_SLT_192ab7475fbd41599ffac9a79d5a49b9_TextPercentage" hidden="1">
            <a:extLst>
              <a:ext uri="{FF2B5EF4-FFF2-40B4-BE49-F238E27FC236}">
                <a16:creationId xmlns:a16="http://schemas.microsoft.com/office/drawing/2014/main" id="{A92EB119-CE3B-8D43-C28C-ACEB54BE5729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OTLSHAPE_SLT_f981af695f0b46468c96ca5e1e031fcb_Duration" hidden="1">
            <a:extLst>
              <a:ext uri="{FF2B5EF4-FFF2-40B4-BE49-F238E27FC236}">
                <a16:creationId xmlns:a16="http://schemas.microsoft.com/office/drawing/2014/main" id="{B31408B4-9ADD-1EAD-A960-093DC5732F44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83 days</a:t>
            </a:r>
          </a:p>
        </p:txBody>
      </p:sp>
      <p:sp>
        <p:nvSpPr>
          <p:cNvPr id="37" name="OTLSHAPE_SLT_f981af695f0b46468c96ca5e1e031fcb_StartDate" hidden="1">
            <a:extLst>
              <a:ext uri="{FF2B5EF4-FFF2-40B4-BE49-F238E27FC236}">
                <a16:creationId xmlns:a16="http://schemas.microsoft.com/office/drawing/2014/main" id="{42A44A9E-F093-1FA0-3C96-EEC6E4A12CFD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OTLSHAPE_SLT_f981af695f0b46468c96ca5e1e031fcb_EndDate" hidden="1">
            <a:extLst>
              <a:ext uri="{FF2B5EF4-FFF2-40B4-BE49-F238E27FC236}">
                <a16:creationId xmlns:a16="http://schemas.microsoft.com/office/drawing/2014/main" id="{9FAAE61F-D266-CDE5-D0BF-E7D9BF7B9CCD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SLT_f981af695f0b46468c96ca5e1e031fcb_JoinedDate">
            <a:extLst>
              <a:ext uri="{FF2B5EF4-FFF2-40B4-BE49-F238E27FC236}">
                <a16:creationId xmlns:a16="http://schemas.microsoft.com/office/drawing/2014/main" id="{861B17DE-7DC8-6BB4-FA44-BD4C15EC50B1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2296296" y="5093639"/>
            <a:ext cx="1079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6">
                <a:solidFill>
                  <a:srgbClr val="0E2841"/>
                </a:solidFill>
                <a:latin typeface="Calibri" panose="020F0502020204030204" pitchFamily="34" charset="0"/>
              </a:rPr>
              <a:t>Nov 2025 - Mar 2026</a:t>
            </a:r>
          </a:p>
        </p:txBody>
      </p:sp>
      <p:sp>
        <p:nvSpPr>
          <p:cNvPr id="43" name="OTLSHAPE_SLT_f981af695f0b46468c96ca5e1e031fcb_Title">
            <a:extLst>
              <a:ext uri="{FF2B5EF4-FFF2-40B4-BE49-F238E27FC236}">
                <a16:creationId xmlns:a16="http://schemas.microsoft.com/office/drawing/2014/main" id="{1171F038-0FDC-C370-C471-0AB9DEAC2FDA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5331788" y="5085893"/>
            <a:ext cx="3822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Detector Support: Procurement and Manufacturing phase (Hereon)</a:t>
            </a:r>
          </a:p>
        </p:txBody>
      </p:sp>
      <p:sp>
        <p:nvSpPr>
          <p:cNvPr id="44" name="OTLSHAPE_SLT_f981af695f0b46468c96ca5e1e031fcb_TextPercentage" hidden="1">
            <a:extLst>
              <a:ext uri="{FF2B5EF4-FFF2-40B4-BE49-F238E27FC236}">
                <a16:creationId xmlns:a16="http://schemas.microsoft.com/office/drawing/2014/main" id="{BF2CD9CB-F24D-C710-7CD2-7A1B2A0F66DF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OTLSHAPE_SLT_dc647322b43d4713a579d64dcd4c0051_Duration" hidden="1">
            <a:extLst>
              <a:ext uri="{FF2B5EF4-FFF2-40B4-BE49-F238E27FC236}">
                <a16:creationId xmlns:a16="http://schemas.microsoft.com/office/drawing/2014/main" id="{026B4AB6-83B1-9584-B575-4DB1D8C20354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43 days</a:t>
            </a:r>
          </a:p>
        </p:txBody>
      </p:sp>
      <p:sp>
        <p:nvSpPr>
          <p:cNvPr id="48" name="OTLSHAPE_SLT_dc647322b43d4713a579d64dcd4c0051_StartDate" hidden="1">
            <a:extLst>
              <a:ext uri="{FF2B5EF4-FFF2-40B4-BE49-F238E27FC236}">
                <a16:creationId xmlns:a16="http://schemas.microsoft.com/office/drawing/2014/main" id="{9177E000-0005-24B7-F090-27A29A995124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SLT_dc647322b43d4713a579d64dcd4c0051_EndDate" hidden="1">
            <a:extLst>
              <a:ext uri="{FF2B5EF4-FFF2-40B4-BE49-F238E27FC236}">
                <a16:creationId xmlns:a16="http://schemas.microsoft.com/office/drawing/2014/main" id="{5C5578E3-ACA2-FA30-4474-CCA9FFE5D28F}"/>
              </a:ext>
            </a:extLst>
          </p:cNvPr>
          <p:cNvSpPr txBox="1"/>
          <p:nvPr>
            <p:custDataLst>
              <p:tags r:id="rId13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TLSHAPE_SLT_dc647322b43d4713a579d64dcd4c0051_JoinedDate">
            <a:extLst>
              <a:ext uri="{FF2B5EF4-FFF2-40B4-BE49-F238E27FC236}">
                <a16:creationId xmlns:a16="http://schemas.microsoft.com/office/drawing/2014/main" id="{B7853ACC-E17D-3F3B-209D-96AC25767D71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4123182" y="5302258"/>
            <a:ext cx="1117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Mar 2026 - May 2026</a:t>
            </a:r>
          </a:p>
        </p:txBody>
      </p:sp>
      <p:sp>
        <p:nvSpPr>
          <p:cNvPr id="51" name="OTLSHAPE_SLT_dc647322b43d4713a579d64dcd4c0051_Title">
            <a:extLst>
              <a:ext uri="{FF2B5EF4-FFF2-40B4-BE49-F238E27FC236}">
                <a16:creationId xmlns:a16="http://schemas.microsoft.com/office/drawing/2014/main" id="{6FF5B1B9-77BF-C823-BE95-0A4F46B78F65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6310779" y="5294511"/>
            <a:ext cx="2590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 dirty="0">
                <a:solidFill>
                  <a:schemeClr val="dk1"/>
                </a:solidFill>
                <a:latin typeface="Calibri" panose="020F0502020204030204" pitchFamily="34" charset="0"/>
              </a:rPr>
              <a:t>Detector Support: Installation phase (Hereon)</a:t>
            </a:r>
          </a:p>
        </p:txBody>
      </p:sp>
      <p:sp>
        <p:nvSpPr>
          <p:cNvPr id="52" name="OTLSHAPE_SLT_dc647322b43d4713a579d64dcd4c0051_TextPercentage" hidden="1">
            <a:extLst>
              <a:ext uri="{FF2B5EF4-FFF2-40B4-BE49-F238E27FC236}">
                <a16:creationId xmlns:a16="http://schemas.microsoft.com/office/drawing/2014/main" id="{CDE7488C-55E7-59FF-1ACA-2532539F2437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TLSHAPE_SLT_a51763c71521488f886ae3f81ddd1813_Title">
            <a:extLst>
              <a:ext uri="{FF2B5EF4-FFF2-40B4-BE49-F238E27FC236}">
                <a16:creationId xmlns:a16="http://schemas.microsoft.com/office/drawing/2014/main" id="{AA8B048C-635A-D29B-4B05-3EF74A45D634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3117020" y="3302643"/>
            <a:ext cx="3263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Supports for guides and choppers: Design phase (Hereon)</a:t>
            </a:r>
            <a:endParaRPr lang="sv-SE" sz="1100" spc="-2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TLSHAPE_SLT_36b5db1935294eb4899286d245f9f94f_Title">
            <a:extLst>
              <a:ext uri="{FF2B5EF4-FFF2-40B4-BE49-F238E27FC236}">
                <a16:creationId xmlns:a16="http://schemas.microsoft.com/office/drawing/2014/main" id="{D526FAC6-B859-8DC8-25A8-4AEC019A1C16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3550345" y="3511262"/>
            <a:ext cx="473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Supports for guides and choppers: Procurement and Manufacturing phase (Hereon)</a:t>
            </a:r>
            <a:endParaRPr lang="sv-SE" sz="1100" spc="-2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OTLSHAPE_SLT_3b64ba19a77f415686e786378e3a2181_JoinedDate">
            <a:extLst>
              <a:ext uri="{FF2B5EF4-FFF2-40B4-BE49-F238E27FC236}">
                <a16:creationId xmlns:a16="http://schemas.microsoft.com/office/drawing/2014/main" id="{E55BD031-CE5A-F3D4-E04D-976BF9587607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2385935" y="3812887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sv-SE" sz="1000" spc="-4">
                <a:solidFill>
                  <a:srgbClr val="0E2841"/>
                </a:solidFill>
                <a:latin typeface="Calibri" panose="020F0502020204030204" pitchFamily="34" charset="0"/>
              </a:rPr>
              <a:t>Nov 2025 - Sep 2026</a:t>
            </a:r>
            <a:endParaRPr lang="sv-SE" sz="1000" spc="-4" dirty="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SLT_3b64ba19a77f415686e786378e3a2181_Title">
            <a:extLst>
              <a:ext uri="{FF2B5EF4-FFF2-40B4-BE49-F238E27FC236}">
                <a16:creationId xmlns:a16="http://schemas.microsoft.com/office/drawing/2014/main" id="{ACB7B392-DB58-A333-E1DE-CFF02A43A1B2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8060124" y="3719881"/>
            <a:ext cx="39370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dirty="0">
                <a:solidFill>
                  <a:schemeClr val="dk1"/>
                </a:solidFill>
                <a:latin typeface="Calibri" panose="020F0502020204030204" pitchFamily="34" charset="0"/>
              </a:rPr>
              <a:t>In-bunker choppers, </a:t>
            </a:r>
            <a:r>
              <a:rPr lang="en-GB" sz="1100" dirty="0" err="1">
                <a:solidFill>
                  <a:schemeClr val="dk1"/>
                </a:solidFill>
                <a:latin typeface="Calibri" panose="020F0502020204030204" pitchFamily="34" charset="0"/>
              </a:rPr>
              <a:t>bispectral</a:t>
            </a:r>
            <a:r>
              <a:rPr lang="en-GB" sz="1100" dirty="0">
                <a:solidFill>
                  <a:schemeClr val="dk1"/>
                </a:solidFill>
                <a:latin typeface="Calibri" panose="020F0502020204030204" pitchFamily="34" charset="0"/>
              </a:rPr>
              <a:t> switch and heavy shutter : Installation and commissioning phase (Hereon)*</a:t>
            </a:r>
            <a:endParaRPr lang="sv-SE" sz="1100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OTLSHAPE_SLT_36b5db1935294eb4899286d245f9f94f_JoinedDate">
            <a:extLst>
              <a:ext uri="{FF2B5EF4-FFF2-40B4-BE49-F238E27FC236}">
                <a16:creationId xmlns:a16="http://schemas.microsoft.com/office/drawing/2014/main" id="{7CB93CFB-2B58-B2AA-50DC-97D607D9C2D8}"/>
              </a:ext>
            </a:extLst>
          </p:cNvPr>
          <p:cNvSpPr txBox="1"/>
          <p:nvPr>
            <p:custDataLst>
              <p:tags r:id="rId140"/>
            </p:custDataLst>
          </p:nvPr>
        </p:nvSpPr>
        <p:spPr>
          <a:xfrm>
            <a:off x="464373" y="3519009"/>
            <a:ext cx="1092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sv-SE" sz="1000" spc="-4">
                <a:solidFill>
                  <a:srgbClr val="0E2841"/>
                </a:solidFill>
                <a:latin typeface="Calibri" panose="020F0502020204030204" pitchFamily="34" charset="0"/>
              </a:rPr>
              <a:t>Aug 2025 - Nov 2025</a:t>
            </a:r>
          </a:p>
        </p:txBody>
      </p:sp>
      <p:sp>
        <p:nvSpPr>
          <p:cNvPr id="95" name="OTLSHAPE_SLT_094620916dad445c8e23d13c1d98897d_Duration" hidden="1">
            <a:extLst>
              <a:ext uri="{FF2B5EF4-FFF2-40B4-BE49-F238E27FC236}">
                <a16:creationId xmlns:a16="http://schemas.microsoft.com/office/drawing/2014/main" id="{DC553D8F-3FDF-0BAD-6D2D-68162AE6DFDE}"/>
              </a:ext>
            </a:extLst>
          </p:cNvPr>
          <p:cNvSpPr txBox="1"/>
          <p:nvPr>
            <p:custDataLst>
              <p:tags r:id="rId141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133 days</a:t>
            </a:r>
          </a:p>
        </p:txBody>
      </p:sp>
      <p:sp>
        <p:nvSpPr>
          <p:cNvPr id="96" name="OTLSHAPE_SLT_094620916dad445c8e23d13c1d98897d_StartDate" hidden="1">
            <a:extLst>
              <a:ext uri="{FF2B5EF4-FFF2-40B4-BE49-F238E27FC236}">
                <a16:creationId xmlns:a16="http://schemas.microsoft.com/office/drawing/2014/main" id="{C513F5ED-B3D5-B031-1AC8-D62DE218BEDA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OTLSHAPE_SLT_094620916dad445c8e23d13c1d98897d_EndDate" hidden="1">
            <a:extLst>
              <a:ext uri="{FF2B5EF4-FFF2-40B4-BE49-F238E27FC236}">
                <a16:creationId xmlns:a16="http://schemas.microsoft.com/office/drawing/2014/main" id="{89A9487B-49CC-CBA1-DE0E-81CBBF8CCFC0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OTLSHAPE_SLT_094620916dad445c8e23d13c1d98897d_Title">
            <a:extLst>
              <a:ext uri="{FF2B5EF4-FFF2-40B4-BE49-F238E27FC236}">
                <a16:creationId xmlns:a16="http://schemas.microsoft.com/office/drawing/2014/main" id="{E250B187-6D5E-6326-6E83-954225A811A2}"/>
              </a:ext>
            </a:extLst>
          </p:cNvPr>
          <p:cNvSpPr txBox="1"/>
          <p:nvPr>
            <p:custDataLst>
              <p:tags r:id="rId144"/>
            </p:custDataLst>
          </p:nvPr>
        </p:nvSpPr>
        <p:spPr>
          <a:xfrm>
            <a:off x="5278526" y="3805140"/>
            <a:ext cx="800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spc="-6" dirty="0">
                <a:solidFill>
                  <a:srgbClr val="E8E8E8"/>
                </a:solidFill>
                <a:latin typeface="Calibri" panose="020F0502020204030204" pitchFamily="34" charset="0"/>
              </a:rPr>
              <a:t>bunker closed</a:t>
            </a:r>
          </a:p>
        </p:txBody>
      </p:sp>
      <p:sp>
        <p:nvSpPr>
          <p:cNvPr id="100" name="OTLSHAPE_SLT_094620916dad445c8e23d13c1d98897d_TextPercentage" hidden="1">
            <a:extLst>
              <a:ext uri="{FF2B5EF4-FFF2-40B4-BE49-F238E27FC236}">
                <a16:creationId xmlns:a16="http://schemas.microsoft.com/office/drawing/2014/main" id="{4CC73908-39B2-B88E-C5EC-2827AB27F8D3}"/>
              </a:ext>
            </a:extLst>
          </p:cNvPr>
          <p:cNvSpPr txBox="1"/>
          <p:nvPr>
            <p:custDataLst>
              <p:tags r:id="rId14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OTLSHAPE_SLT_094620916dad445c8e23d13c1d98897d_JoinedDate" hidden="1">
            <a:extLst>
              <a:ext uri="{FF2B5EF4-FFF2-40B4-BE49-F238E27FC236}">
                <a16:creationId xmlns:a16="http://schemas.microsoft.com/office/drawing/2014/main" id="{2F8101CA-1DF8-740A-44A6-BD5D30E3A203}"/>
              </a:ext>
            </a:extLst>
          </p:cNvPr>
          <p:cNvSpPr txBox="1"/>
          <p:nvPr>
            <p:custDataLst>
              <p:tags r:id="rId146"/>
            </p:custDataLst>
          </p:nvPr>
        </p:nvSpPr>
        <p:spPr>
          <a:xfrm>
            <a:off x="12700" y="-997357"/>
            <a:ext cx="9779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Jan 2026 - Jul 2026</a:t>
            </a:r>
          </a:p>
        </p:txBody>
      </p:sp>
      <p:sp>
        <p:nvSpPr>
          <p:cNvPr id="163" name="OTLSHAPE_SLT_4f1432202099475ea92ffe0257adfcd9_Duration" hidden="1">
            <a:extLst>
              <a:ext uri="{FF2B5EF4-FFF2-40B4-BE49-F238E27FC236}">
                <a16:creationId xmlns:a16="http://schemas.microsoft.com/office/drawing/2014/main" id="{6F9FAB6A-0DE0-B78B-2B9E-575A79F9DDC3}"/>
              </a:ext>
            </a:extLst>
          </p:cNvPr>
          <p:cNvSpPr txBox="1"/>
          <p:nvPr>
            <p:custDataLst>
              <p:tags r:id="rId147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185 days</a:t>
            </a:r>
          </a:p>
        </p:txBody>
      </p:sp>
      <p:sp>
        <p:nvSpPr>
          <p:cNvPr id="164" name="OTLSHAPE_SLT_4f1432202099475ea92ffe0257adfcd9_JoinedDate" hidden="1">
            <a:extLst>
              <a:ext uri="{FF2B5EF4-FFF2-40B4-BE49-F238E27FC236}">
                <a16:creationId xmlns:a16="http://schemas.microsoft.com/office/drawing/2014/main" id="{971419B9-5027-0087-C5A4-B4975C7F5C7D}"/>
              </a:ext>
            </a:extLst>
          </p:cNvPr>
          <p:cNvSpPr txBox="1"/>
          <p:nvPr>
            <p:custDataLst>
              <p:tags r:id="rId148"/>
            </p:custDataLst>
          </p:nvPr>
        </p:nvSpPr>
        <p:spPr>
          <a:xfrm>
            <a:off x="12700" y="-1074301"/>
            <a:ext cx="1054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Aug 2025 - Apr 2026</a:t>
            </a:r>
          </a:p>
        </p:txBody>
      </p:sp>
      <p:sp>
        <p:nvSpPr>
          <p:cNvPr id="165" name="OTLSHAPE_SLT_4f1432202099475ea92ffe0257adfcd9_StartDate" hidden="1">
            <a:extLst>
              <a:ext uri="{FF2B5EF4-FFF2-40B4-BE49-F238E27FC236}">
                <a16:creationId xmlns:a16="http://schemas.microsoft.com/office/drawing/2014/main" id="{CA535162-940D-F285-D93B-BF51F0BEFBEB}"/>
              </a:ext>
            </a:extLst>
          </p:cNvPr>
          <p:cNvSpPr txBox="1"/>
          <p:nvPr>
            <p:custDataLst>
              <p:tags r:id="rId14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OTLSHAPE_SLT_4f1432202099475ea92ffe0257adfcd9_EndDate" hidden="1">
            <a:extLst>
              <a:ext uri="{FF2B5EF4-FFF2-40B4-BE49-F238E27FC236}">
                <a16:creationId xmlns:a16="http://schemas.microsoft.com/office/drawing/2014/main" id="{6827D9FE-14E3-0AA1-7D5A-FF489A4BF3EF}"/>
              </a:ext>
            </a:extLst>
          </p:cNvPr>
          <p:cNvSpPr txBox="1"/>
          <p:nvPr>
            <p:custDataLst>
              <p:tags r:id="rId15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67" name="OTLSHAPE_SLT_4f1432202099475ea92ffe0257adfcd9_Title">
            <a:extLst>
              <a:ext uri="{FF2B5EF4-FFF2-40B4-BE49-F238E27FC236}">
                <a16:creationId xmlns:a16="http://schemas.microsoft.com/office/drawing/2014/main" id="{FA8C78D4-8CCB-0068-F8BD-976067535C33}"/>
              </a:ext>
            </a:extLst>
          </p:cNvPr>
          <p:cNvSpPr txBox="1"/>
          <p:nvPr>
            <p:custDataLst>
              <p:tags r:id="rId151"/>
            </p:custDataLst>
          </p:nvPr>
        </p:nvSpPr>
        <p:spPr>
          <a:xfrm>
            <a:off x="5797210" y="4175218"/>
            <a:ext cx="2082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4" dirty="0">
                <a:solidFill>
                  <a:schemeClr val="dk1"/>
                </a:solidFill>
                <a:latin typeface="Calibri" panose="020F0502020204030204" pitchFamily="34" charset="0"/>
              </a:rPr>
              <a:t>RCM: Manufacturing phase (Hereon)</a:t>
            </a:r>
          </a:p>
        </p:txBody>
      </p:sp>
      <p:sp>
        <p:nvSpPr>
          <p:cNvPr id="168" name="OTLSHAPE_SLT_4f1432202099475ea92ffe0257adfcd9_TextPercentage" hidden="1">
            <a:extLst>
              <a:ext uri="{FF2B5EF4-FFF2-40B4-BE49-F238E27FC236}">
                <a16:creationId xmlns:a16="http://schemas.microsoft.com/office/drawing/2014/main" id="{D8B5276E-2890-ABF6-78DE-02C7F5CC39B2}"/>
              </a:ext>
            </a:extLst>
          </p:cNvPr>
          <p:cNvSpPr txBox="1"/>
          <p:nvPr>
            <p:custDataLst>
              <p:tags r:id="rId15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71" name="OTLSHAPE_SLT_a5a2fe54fdfd49fc89340e34f68c6dfd_Duration" hidden="1">
            <a:extLst>
              <a:ext uri="{FF2B5EF4-FFF2-40B4-BE49-F238E27FC236}">
                <a16:creationId xmlns:a16="http://schemas.microsoft.com/office/drawing/2014/main" id="{158716ED-45C3-F981-DA7B-2C58C34A4284}"/>
              </a:ext>
            </a:extLst>
          </p:cNvPr>
          <p:cNvSpPr txBox="1"/>
          <p:nvPr>
            <p:custDataLst>
              <p:tags r:id="rId153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49 days</a:t>
            </a:r>
          </a:p>
        </p:txBody>
      </p:sp>
      <p:sp>
        <p:nvSpPr>
          <p:cNvPr id="172" name="OTLSHAPE_SLT_a5a2fe54fdfd49fc89340e34f68c6dfd_StartDate" hidden="1">
            <a:extLst>
              <a:ext uri="{FF2B5EF4-FFF2-40B4-BE49-F238E27FC236}">
                <a16:creationId xmlns:a16="http://schemas.microsoft.com/office/drawing/2014/main" id="{F6952A06-BE30-E401-E446-54D6E44D1EA7}"/>
              </a:ext>
            </a:extLst>
          </p:cNvPr>
          <p:cNvSpPr txBox="1"/>
          <p:nvPr>
            <p:custDataLst>
              <p:tags r:id="rId15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78" name="OTLSHAPE_SLT_a5a2fe54fdfd49fc89340e34f68c6dfd_EndDate" hidden="1">
            <a:extLst>
              <a:ext uri="{FF2B5EF4-FFF2-40B4-BE49-F238E27FC236}">
                <a16:creationId xmlns:a16="http://schemas.microsoft.com/office/drawing/2014/main" id="{0034C737-7C36-6DF6-4F5F-E76BB5EB0141}"/>
              </a:ext>
            </a:extLst>
          </p:cNvPr>
          <p:cNvSpPr txBox="1"/>
          <p:nvPr>
            <p:custDataLst>
              <p:tags r:id="rId15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79" name="OTLSHAPE_SLT_a5a2fe54fdfd49fc89340e34f68c6dfd_JoinedDate">
            <a:extLst>
              <a:ext uri="{FF2B5EF4-FFF2-40B4-BE49-F238E27FC236}">
                <a16:creationId xmlns:a16="http://schemas.microsoft.com/office/drawing/2014/main" id="{8D872240-6F5B-C80F-F0C9-9FCB48D2F859}"/>
              </a:ext>
            </a:extLst>
          </p:cNvPr>
          <p:cNvSpPr txBox="1"/>
          <p:nvPr>
            <p:custDataLst>
              <p:tags r:id="rId156"/>
            </p:custDataLst>
          </p:nvPr>
        </p:nvSpPr>
        <p:spPr>
          <a:xfrm>
            <a:off x="4668403" y="4391583"/>
            <a:ext cx="1028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Apr 2026 - Jun 2026</a:t>
            </a:r>
          </a:p>
        </p:txBody>
      </p:sp>
      <p:sp>
        <p:nvSpPr>
          <p:cNvPr id="180" name="OTLSHAPE_SLT_a5a2fe54fdfd49fc89340e34f68c6dfd_Title">
            <a:extLst>
              <a:ext uri="{FF2B5EF4-FFF2-40B4-BE49-F238E27FC236}">
                <a16:creationId xmlns:a16="http://schemas.microsoft.com/office/drawing/2014/main" id="{936D63BC-91B9-3B37-0EEC-AAE875C1EE71}"/>
              </a:ext>
            </a:extLst>
          </p:cNvPr>
          <p:cNvSpPr txBox="1"/>
          <p:nvPr>
            <p:custDataLst>
              <p:tags r:id="rId157"/>
            </p:custDataLst>
          </p:nvPr>
        </p:nvSpPr>
        <p:spPr>
          <a:xfrm>
            <a:off x="6904593" y="4383837"/>
            <a:ext cx="2908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4">
                <a:solidFill>
                  <a:schemeClr val="dk1"/>
                </a:solidFill>
                <a:latin typeface="Calibri" panose="020F0502020204030204" pitchFamily="34" charset="0"/>
              </a:rPr>
              <a:t>RCM, Detector and BM: Installation phase (Hereon)</a:t>
            </a:r>
          </a:p>
        </p:txBody>
      </p:sp>
      <p:sp>
        <p:nvSpPr>
          <p:cNvPr id="181" name="OTLSHAPE_SLT_a5a2fe54fdfd49fc89340e34f68c6dfd_TextPercentage" hidden="1">
            <a:extLst>
              <a:ext uri="{FF2B5EF4-FFF2-40B4-BE49-F238E27FC236}">
                <a16:creationId xmlns:a16="http://schemas.microsoft.com/office/drawing/2014/main" id="{0499F10B-2A07-D5EF-46D1-A4A4DA19A8F9}"/>
              </a:ext>
            </a:extLst>
          </p:cNvPr>
          <p:cNvSpPr txBox="1"/>
          <p:nvPr>
            <p:custDataLst>
              <p:tags r:id="rId15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84" name="OTLSHAPE_SLT_4a21a44d289f42ef9f76d7045258782a_Duration" hidden="1">
            <a:extLst>
              <a:ext uri="{FF2B5EF4-FFF2-40B4-BE49-F238E27FC236}">
                <a16:creationId xmlns:a16="http://schemas.microsoft.com/office/drawing/2014/main" id="{920D4A10-84D9-AA26-7260-743F1D6B47AB}"/>
              </a:ext>
            </a:extLst>
          </p:cNvPr>
          <p:cNvSpPr txBox="1"/>
          <p:nvPr>
            <p:custDataLst>
              <p:tags r:id="rId159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50 days</a:t>
            </a:r>
          </a:p>
        </p:txBody>
      </p:sp>
      <p:sp>
        <p:nvSpPr>
          <p:cNvPr id="185" name="OTLSHAPE_SLT_4a21a44d289f42ef9f76d7045258782a_StartDate" hidden="1">
            <a:extLst>
              <a:ext uri="{FF2B5EF4-FFF2-40B4-BE49-F238E27FC236}">
                <a16:creationId xmlns:a16="http://schemas.microsoft.com/office/drawing/2014/main" id="{A3B6E045-B417-2163-AF9B-9BCBA58A9EFB}"/>
              </a:ext>
            </a:extLst>
          </p:cNvPr>
          <p:cNvSpPr txBox="1"/>
          <p:nvPr>
            <p:custDataLst>
              <p:tags r:id="rId16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86" name="OTLSHAPE_SLT_4a21a44d289f42ef9f76d7045258782a_EndDate" hidden="1">
            <a:extLst>
              <a:ext uri="{FF2B5EF4-FFF2-40B4-BE49-F238E27FC236}">
                <a16:creationId xmlns:a16="http://schemas.microsoft.com/office/drawing/2014/main" id="{5F6B4FF9-D5A3-9303-2F92-D136CF3F6364}"/>
              </a:ext>
            </a:extLst>
          </p:cNvPr>
          <p:cNvSpPr txBox="1"/>
          <p:nvPr>
            <p:custDataLst>
              <p:tags r:id="rId16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02" name="OTLSHAPE_SLT_4a21a44d289f42ef9f76d7045258782a_JoinedDate">
            <a:extLst>
              <a:ext uri="{FF2B5EF4-FFF2-40B4-BE49-F238E27FC236}">
                <a16:creationId xmlns:a16="http://schemas.microsoft.com/office/drawing/2014/main" id="{2055C229-8D37-0C8D-40CE-732C2BB933BC}"/>
              </a:ext>
            </a:extLst>
          </p:cNvPr>
          <p:cNvSpPr txBox="1"/>
          <p:nvPr>
            <p:custDataLst>
              <p:tags r:id="rId162"/>
            </p:custDataLst>
          </p:nvPr>
        </p:nvSpPr>
        <p:spPr>
          <a:xfrm>
            <a:off x="5772018" y="4600202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Jun 2026 - Sep 2026</a:t>
            </a:r>
          </a:p>
        </p:txBody>
      </p:sp>
      <p:sp>
        <p:nvSpPr>
          <p:cNvPr id="216" name="OTLSHAPE_SLT_4a21a44d289f42ef9f76d7045258782a_Title">
            <a:extLst>
              <a:ext uri="{FF2B5EF4-FFF2-40B4-BE49-F238E27FC236}">
                <a16:creationId xmlns:a16="http://schemas.microsoft.com/office/drawing/2014/main" id="{659516CC-4C29-7BFE-5544-C40C9F4325FB}"/>
              </a:ext>
            </a:extLst>
          </p:cNvPr>
          <p:cNvSpPr txBox="1"/>
          <p:nvPr>
            <p:custDataLst>
              <p:tags r:id="rId163"/>
            </p:custDataLst>
          </p:nvPr>
        </p:nvSpPr>
        <p:spPr>
          <a:xfrm>
            <a:off x="8028025" y="4592455"/>
            <a:ext cx="4013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MCA: Energization and Commissioning phase for sub-systems (Hereon)</a:t>
            </a:r>
          </a:p>
        </p:txBody>
      </p:sp>
      <p:sp>
        <p:nvSpPr>
          <p:cNvPr id="226" name="OTLSHAPE_SLT_4a21a44d289f42ef9f76d7045258782a_TextPercentage" hidden="1">
            <a:extLst>
              <a:ext uri="{FF2B5EF4-FFF2-40B4-BE49-F238E27FC236}">
                <a16:creationId xmlns:a16="http://schemas.microsoft.com/office/drawing/2014/main" id="{B9591693-BD24-9BAF-047D-2531849162FA}"/>
              </a:ext>
            </a:extLst>
          </p:cNvPr>
          <p:cNvSpPr txBox="1"/>
          <p:nvPr>
            <p:custDataLst>
              <p:tags r:id="rId16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3E386AE5-18A2-5FDA-D1F1-B6F580FB4D43}"/>
              </a:ext>
            </a:extLst>
          </p:cNvPr>
          <p:cNvCxnSpPr/>
          <p:nvPr>
            <p:custDataLst>
              <p:tags r:id="rId165"/>
            </p:custDataLst>
          </p:nvPr>
        </p:nvCxnSpPr>
        <p:spPr>
          <a:xfrm>
            <a:off x="4045223" y="1779490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B_00000000000000000000000000000000_Separator2">
            <a:extLst>
              <a:ext uri="{FF2B5EF4-FFF2-40B4-BE49-F238E27FC236}">
                <a16:creationId xmlns:a16="http://schemas.microsoft.com/office/drawing/2014/main" id="{D58D109D-E49A-B176-4CA5-117D2D9765B5}"/>
              </a:ext>
            </a:extLst>
          </p:cNvPr>
          <p:cNvCxnSpPr/>
          <p:nvPr>
            <p:custDataLst>
              <p:tags r:id="rId166"/>
            </p:custDataLst>
          </p:nvPr>
        </p:nvCxnSpPr>
        <p:spPr>
          <a:xfrm>
            <a:off x="9903121" y="1779490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OTLSHAPE_TB_00000000000000000000000000000000_MiddleSeparator1">
            <a:extLst>
              <a:ext uri="{FF2B5EF4-FFF2-40B4-BE49-F238E27FC236}">
                <a16:creationId xmlns:a16="http://schemas.microsoft.com/office/drawing/2014/main" id="{CCCB07E9-0BFF-5E20-4335-0B9F40D4DDC5}"/>
              </a:ext>
            </a:extLst>
          </p:cNvPr>
          <p:cNvCxnSpPr/>
          <p:nvPr>
            <p:custDataLst>
              <p:tags r:id="rId167"/>
            </p:custDataLst>
          </p:nvPr>
        </p:nvCxnSpPr>
        <p:spPr>
          <a:xfrm>
            <a:off x="2568711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OTLSHAPE_TB_00000000000000000000000000000000_MiddleSeparator2">
            <a:extLst>
              <a:ext uri="{FF2B5EF4-FFF2-40B4-BE49-F238E27FC236}">
                <a16:creationId xmlns:a16="http://schemas.microsoft.com/office/drawing/2014/main" id="{A9724E8F-48AB-50F1-30FF-9AA02A98D575}"/>
              </a:ext>
            </a:extLst>
          </p:cNvPr>
          <p:cNvCxnSpPr/>
          <p:nvPr>
            <p:custDataLst>
              <p:tags r:id="rId168"/>
            </p:custDataLst>
          </p:nvPr>
        </p:nvCxnSpPr>
        <p:spPr>
          <a:xfrm>
            <a:off x="4045223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OTLSHAPE_TB_00000000000000000000000000000000_MiddleSeparator3">
            <a:extLst>
              <a:ext uri="{FF2B5EF4-FFF2-40B4-BE49-F238E27FC236}">
                <a16:creationId xmlns:a16="http://schemas.microsoft.com/office/drawing/2014/main" id="{B27F1193-9F76-15D7-CDE8-C8E45B165B90}"/>
              </a:ext>
            </a:extLst>
          </p:cNvPr>
          <p:cNvCxnSpPr/>
          <p:nvPr>
            <p:custDataLst>
              <p:tags r:id="rId169"/>
            </p:custDataLst>
          </p:nvPr>
        </p:nvCxnSpPr>
        <p:spPr>
          <a:xfrm>
            <a:off x="5489636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OTLSHAPE_TB_00000000000000000000000000000000_MiddleSeparator4">
            <a:extLst>
              <a:ext uri="{FF2B5EF4-FFF2-40B4-BE49-F238E27FC236}">
                <a16:creationId xmlns:a16="http://schemas.microsoft.com/office/drawing/2014/main" id="{61514EA3-9811-A1A3-2303-EF1DEF98A895}"/>
              </a:ext>
            </a:extLst>
          </p:cNvPr>
          <p:cNvCxnSpPr/>
          <p:nvPr>
            <p:custDataLst>
              <p:tags r:id="rId170"/>
            </p:custDataLst>
          </p:nvPr>
        </p:nvCxnSpPr>
        <p:spPr>
          <a:xfrm>
            <a:off x="6950098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OTLSHAPE_TB_00000000000000000000000000000000_MiddleSeparator5">
            <a:extLst>
              <a:ext uri="{FF2B5EF4-FFF2-40B4-BE49-F238E27FC236}">
                <a16:creationId xmlns:a16="http://schemas.microsoft.com/office/drawing/2014/main" id="{887A0012-1303-1429-B007-75A5CA02AABC}"/>
              </a:ext>
            </a:extLst>
          </p:cNvPr>
          <p:cNvCxnSpPr/>
          <p:nvPr>
            <p:custDataLst>
              <p:tags r:id="rId171"/>
            </p:custDataLst>
          </p:nvPr>
        </p:nvCxnSpPr>
        <p:spPr>
          <a:xfrm>
            <a:off x="8426610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OTLSHAPE_TB_00000000000000000000000000000000_MiddleSeparator6">
            <a:extLst>
              <a:ext uri="{FF2B5EF4-FFF2-40B4-BE49-F238E27FC236}">
                <a16:creationId xmlns:a16="http://schemas.microsoft.com/office/drawing/2014/main" id="{5CEE24A9-1E79-66B0-C787-5A37B0CF5B15}"/>
              </a:ext>
            </a:extLst>
          </p:cNvPr>
          <p:cNvCxnSpPr/>
          <p:nvPr>
            <p:custDataLst>
              <p:tags r:id="rId172"/>
            </p:custDataLst>
          </p:nvPr>
        </p:nvCxnSpPr>
        <p:spPr>
          <a:xfrm>
            <a:off x="9903121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TLSHAPE_M_aef32c30126c457290b9a69880c1852d_Shape">
            <a:extLst>
              <a:ext uri="{FF2B5EF4-FFF2-40B4-BE49-F238E27FC236}">
                <a16:creationId xmlns:a16="http://schemas.microsoft.com/office/drawing/2014/main" id="{7AB104C2-80BD-D6F3-B535-C104BCB3F1AE}"/>
              </a:ext>
            </a:extLst>
          </p:cNvPr>
          <p:cNvSpPr/>
          <p:nvPr>
            <p:custDataLst>
              <p:tags r:id="rId173"/>
            </p:custDataLst>
          </p:nvPr>
        </p:nvSpPr>
        <p:spPr>
          <a:xfrm rot="16200000">
            <a:off x="10929900" y="1325380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4" name="OTLSHAPE_M_951b60d1ca7b47acaaf2d71df281a755_Shape">
            <a:extLst>
              <a:ext uri="{FF2B5EF4-FFF2-40B4-BE49-F238E27FC236}">
                <a16:creationId xmlns:a16="http://schemas.microsoft.com/office/drawing/2014/main" id="{A8527F8B-3E63-A786-BCE3-D6BCD5F07E83}"/>
              </a:ext>
            </a:extLst>
          </p:cNvPr>
          <p:cNvSpPr/>
          <p:nvPr>
            <p:custDataLst>
              <p:tags r:id="rId174"/>
            </p:custDataLst>
          </p:nvPr>
        </p:nvSpPr>
        <p:spPr>
          <a:xfrm rot="16200000">
            <a:off x="8474398" y="1325380"/>
            <a:ext cx="165100" cy="165100"/>
          </a:xfrm>
          <a:prstGeom prst="flowChartMerge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8" name="OTLSHAPE_M_852c225338b44b15883779d834d018f7_Shape">
            <a:extLst>
              <a:ext uri="{FF2B5EF4-FFF2-40B4-BE49-F238E27FC236}">
                <a16:creationId xmlns:a16="http://schemas.microsoft.com/office/drawing/2014/main" id="{53B8ED5A-13C8-75C9-AB1E-D19CD4501CED}"/>
              </a:ext>
            </a:extLst>
          </p:cNvPr>
          <p:cNvSpPr/>
          <p:nvPr>
            <p:custDataLst>
              <p:tags r:id="rId175"/>
            </p:custDataLst>
          </p:nvPr>
        </p:nvSpPr>
        <p:spPr>
          <a:xfrm rot="16200000">
            <a:off x="4783119" y="1325380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OTLSHAPE_M_aef32c30126c457290b9a69880c1852d_Title">
            <a:extLst>
              <a:ext uri="{FF2B5EF4-FFF2-40B4-BE49-F238E27FC236}">
                <a16:creationId xmlns:a16="http://schemas.microsoft.com/office/drawing/2014/main" id="{7CE9F454-A6E8-6464-388F-4E83CB58AA5A}"/>
              </a:ext>
            </a:extLst>
          </p:cNvPr>
          <p:cNvSpPr txBox="1"/>
          <p:nvPr>
            <p:custDataLst>
              <p:tags r:id="rId176"/>
            </p:custDataLst>
          </p:nvPr>
        </p:nvSpPr>
        <p:spPr>
          <a:xfrm>
            <a:off x="11126750" y="1219759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sv-SE" sz="110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TG5/SAR </a:t>
            </a:r>
            <a:r>
              <a:rPr lang="en-GB" sz="110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approval</a:t>
            </a:r>
          </a:p>
        </p:txBody>
      </p:sp>
      <p:sp>
        <p:nvSpPr>
          <p:cNvPr id="69" name="OTLSHAPE_M_aef32c30126c457290b9a69880c1852d_Date">
            <a:extLst>
              <a:ext uri="{FF2B5EF4-FFF2-40B4-BE49-F238E27FC236}">
                <a16:creationId xmlns:a16="http://schemas.microsoft.com/office/drawing/2014/main" id="{85DA4834-E760-9097-E417-633E6E1E90E8}"/>
              </a:ext>
            </a:extLst>
          </p:cNvPr>
          <p:cNvSpPr txBox="1"/>
          <p:nvPr>
            <p:custDataLst>
              <p:tags r:id="rId177"/>
            </p:custDataLst>
          </p:nvPr>
        </p:nvSpPr>
        <p:spPr>
          <a:xfrm>
            <a:off x="11126750" y="1390277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4">
                <a:solidFill>
                  <a:srgbClr val="0E2841"/>
                </a:solidFill>
                <a:latin typeface="Calibri" panose="020F0502020204030204" pitchFamily="34" charset="0"/>
              </a:rPr>
              <a:t>Mar 3, 2027</a:t>
            </a:r>
            <a:endParaRPr lang="sv-SE" sz="1000" spc="-4" dirty="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92" name="OTLSHAPE_M_951b60d1ca7b47acaaf2d71df281a755_Title">
            <a:extLst>
              <a:ext uri="{FF2B5EF4-FFF2-40B4-BE49-F238E27FC236}">
                <a16:creationId xmlns:a16="http://schemas.microsoft.com/office/drawing/2014/main" id="{5296F5BE-86CF-183F-F9AD-CC37CAC54A3B}"/>
              </a:ext>
            </a:extLst>
          </p:cNvPr>
          <p:cNvSpPr txBox="1"/>
          <p:nvPr>
            <p:custDataLst>
              <p:tags r:id="rId178"/>
            </p:custDataLst>
          </p:nvPr>
        </p:nvSpPr>
        <p:spPr>
          <a:xfrm>
            <a:off x="8671248" y="1219759"/>
            <a:ext cx="622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100" b="1" spc="-8">
                <a:solidFill>
                  <a:schemeClr val="dk1"/>
                </a:solidFill>
                <a:latin typeface="Calibri" panose="020F0502020204030204" pitchFamily="34" charset="0"/>
              </a:rPr>
              <a:t>Start of CC</a:t>
            </a:r>
          </a:p>
        </p:txBody>
      </p:sp>
      <p:sp>
        <p:nvSpPr>
          <p:cNvPr id="193" name="OTLSHAPE_M_951b60d1ca7b47acaaf2d71df281a755_Date">
            <a:extLst>
              <a:ext uri="{FF2B5EF4-FFF2-40B4-BE49-F238E27FC236}">
                <a16:creationId xmlns:a16="http://schemas.microsoft.com/office/drawing/2014/main" id="{F65688CC-664D-DE7E-3CED-6D507A8E1593}"/>
              </a:ext>
            </a:extLst>
          </p:cNvPr>
          <p:cNvSpPr txBox="1"/>
          <p:nvPr>
            <p:custDataLst>
              <p:tags r:id="rId179"/>
            </p:custDataLst>
          </p:nvPr>
        </p:nvSpPr>
        <p:spPr>
          <a:xfrm>
            <a:off x="8671248" y="1390277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>
                <a:solidFill>
                  <a:srgbClr val="0E2841"/>
                </a:solidFill>
                <a:latin typeface="Calibri" panose="020F0502020204030204" pitchFamily="34" charset="0"/>
              </a:rPr>
              <a:t>Oct 1, 2026</a:t>
            </a:r>
            <a:endParaRPr lang="sv-SE" sz="1000" spc="-6" dirty="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96" name="OTLSHAPE_M_852c225338b44b15883779d834d018f7_Title">
            <a:extLst>
              <a:ext uri="{FF2B5EF4-FFF2-40B4-BE49-F238E27FC236}">
                <a16:creationId xmlns:a16="http://schemas.microsoft.com/office/drawing/2014/main" id="{B38E787C-55FB-9E49-F233-E1B99F0F43DF}"/>
              </a:ext>
            </a:extLst>
          </p:cNvPr>
          <p:cNvSpPr txBox="1"/>
          <p:nvPr>
            <p:custDataLst>
              <p:tags r:id="rId180"/>
            </p:custDataLst>
          </p:nvPr>
        </p:nvSpPr>
        <p:spPr>
          <a:xfrm>
            <a:off x="4979969" y="1219759"/>
            <a:ext cx="54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100" b="1" spc="-10">
                <a:solidFill>
                  <a:schemeClr val="dk1"/>
                </a:solidFill>
                <a:latin typeface="Calibri" panose="020F0502020204030204" pitchFamily="34" charset="0"/>
              </a:rPr>
              <a:t>Final TG3</a:t>
            </a:r>
          </a:p>
        </p:txBody>
      </p:sp>
      <p:sp>
        <p:nvSpPr>
          <p:cNvPr id="197" name="OTLSHAPE_M_852c225338b44b15883779d834d018f7_Date">
            <a:extLst>
              <a:ext uri="{FF2B5EF4-FFF2-40B4-BE49-F238E27FC236}">
                <a16:creationId xmlns:a16="http://schemas.microsoft.com/office/drawing/2014/main" id="{08313002-B546-515E-EB6F-1714EFAD7C69}"/>
              </a:ext>
            </a:extLst>
          </p:cNvPr>
          <p:cNvSpPr txBox="1"/>
          <p:nvPr>
            <p:custDataLst>
              <p:tags r:id="rId181"/>
            </p:custDataLst>
          </p:nvPr>
        </p:nvSpPr>
        <p:spPr>
          <a:xfrm>
            <a:off x="4979969" y="1390277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>
                <a:solidFill>
                  <a:srgbClr val="0E2841"/>
                </a:solidFill>
                <a:latin typeface="Calibri" panose="020F0502020204030204" pitchFamily="34" charset="0"/>
              </a:rPr>
              <a:t>Feb 13, 2026</a:t>
            </a:r>
            <a:endParaRPr lang="sv-SE" sz="1000" spc="-6" dirty="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5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92C643-A124-B263-2680-66127AFF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 anchor="t">
            <a:normAutofit/>
          </a:bodyPr>
          <a:lstStyle/>
          <a:p>
            <a:r>
              <a:rPr lang="sv-SE" b="1"/>
              <a:t>Agenda </a:t>
            </a:r>
            <a:endParaRPr lang="sv-SE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C1C6480-2855-64E3-43D6-AC96A258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BEER ICEB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B346389-EF26-25B9-DD63-0043BB3B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CB4B4D-7CA3-9044-876B-883B54F8677D}" type="slidenum">
              <a:rPr lang="sv-SE" smtClean="0"/>
              <a:pPr>
                <a:spcAft>
                  <a:spcPts val="600"/>
                </a:spcAft>
              </a:pPr>
              <a:t>13</a:t>
            </a:fld>
            <a:endParaRPr lang="sv-SE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ACEFA9F-9630-389E-8646-729D243E1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US" b="1" dirty="0"/>
              <a:t>BEER replanning evaluation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B9C46AB9-54E2-F2C8-A84A-EA9872E1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2025-05-15</a:t>
            </a:r>
            <a:endParaRPr lang="sv-SE"/>
          </a:p>
        </p:txBody>
      </p:sp>
      <p:graphicFrame>
        <p:nvGraphicFramePr>
          <p:cNvPr id="7" name="Platshållare för text 3">
            <a:extLst>
              <a:ext uri="{FF2B5EF4-FFF2-40B4-BE49-F238E27FC236}">
                <a16:creationId xmlns:a16="http://schemas.microsoft.com/office/drawing/2014/main" id="{92268A3C-3466-C983-5B3A-8F60FA5118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030902"/>
              </p:ext>
            </p:extLst>
          </p:nvPr>
        </p:nvGraphicFramePr>
        <p:xfrm>
          <a:off x="1094400" y="1562400"/>
          <a:ext cx="9365782" cy="476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85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2">
            <a:extLst>
              <a:ext uri="{FF2B5EF4-FFF2-40B4-BE49-F238E27FC236}">
                <a16:creationId xmlns:a16="http://schemas.microsoft.com/office/drawing/2014/main" id="{9A08A809-2FB4-44B4-AC18-A2341E4D3884}"/>
              </a:ext>
            </a:extLst>
          </p:cNvPr>
          <p:cNvGraphicFramePr>
            <a:graphicFrameLocks/>
          </p:cNvGraphicFramePr>
          <p:nvPr/>
        </p:nvGraphicFramePr>
        <p:xfrm>
          <a:off x="881077" y="1526582"/>
          <a:ext cx="7182267" cy="494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EEE19140-8226-9AA7-014C-F6789F2B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Beer replanning finalized in June 2024 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7EC620F-466F-7DF6-48F8-3BF8A3B739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More details in P6 : TA milestones + detailed plan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39A2C648-40C0-9E50-B462-2F42D73A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9E6E805-843B-4162-18A4-2029A59F58A8}"/>
              </a:ext>
            </a:extLst>
          </p:cNvPr>
          <p:cNvSpPr txBox="1"/>
          <p:nvPr/>
        </p:nvSpPr>
        <p:spPr>
          <a:xfrm>
            <a:off x="8063345" y="1639456"/>
            <a:ext cx="39472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dirty="0">
              <a:solidFill>
                <a:srgbClr val="666666"/>
              </a:solidFill>
            </a:endParaRPr>
          </a:p>
          <a:p>
            <a:pPr algn="l"/>
            <a:r>
              <a:rPr lang="en-GB" dirty="0">
                <a:solidFill>
                  <a:srgbClr val="666666"/>
                </a:solidFill>
              </a:rPr>
              <a:t>We have more information in P6. </a:t>
            </a:r>
          </a:p>
          <a:p>
            <a:pPr algn="l"/>
            <a:r>
              <a:rPr lang="en-GB" dirty="0">
                <a:solidFill>
                  <a:srgbClr val="666666"/>
                </a:solidFill>
              </a:rPr>
              <a:t>How can we use this information: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to plan/coordinate (installation, commissioning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keep track of progress (updating monthly instrument dashboards with </a:t>
            </a:r>
            <a:r>
              <a:rPr lang="en-GB" dirty="0" err="1">
                <a:solidFill>
                  <a:srgbClr val="666666"/>
                </a:solidFill>
              </a:rPr>
              <a:t>replanning</a:t>
            </a:r>
            <a:r>
              <a:rPr lang="en-GB" dirty="0">
                <a:solidFill>
                  <a:srgbClr val="666666"/>
                </a:solidFill>
              </a:rPr>
              <a:t> dates)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make informed decisions about priorities </a:t>
            </a:r>
          </a:p>
          <a:p>
            <a:pPr algn="l"/>
            <a:endParaRPr lang="en-GB" dirty="0">
              <a:solidFill>
                <a:srgbClr val="666666"/>
              </a:solidFill>
            </a:endParaRPr>
          </a:p>
          <a:p>
            <a:pPr algn="l"/>
            <a:endParaRPr lang="en-GB" dirty="0">
              <a:solidFill>
                <a:srgbClr val="666666"/>
              </a:solidFill>
            </a:endParaRPr>
          </a:p>
          <a:p>
            <a:pPr algn="l"/>
            <a:r>
              <a:rPr lang="en-GB" b="1" dirty="0">
                <a:solidFill>
                  <a:srgbClr val="666666"/>
                </a:solidFill>
              </a:rPr>
              <a:t>BEER has 312 open activities in P6: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rgbClr val="666666"/>
                </a:solidFill>
              </a:rPr>
              <a:t>70 TA activities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rgbClr val="666666"/>
                </a:solidFill>
              </a:rPr>
              <a:t>242 activities from detailed plan</a:t>
            </a:r>
          </a:p>
          <a:p>
            <a:pPr algn="l"/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E1FA820-81F4-A8DD-71C7-2172FAB6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BEER ICEB</a:t>
            </a:r>
            <a:endParaRPr lang="sv-SE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345F43-DB28-411B-AA55-6167AB18F42F}"/>
              </a:ext>
            </a:extLst>
          </p:cNvPr>
          <p:cNvCxnSpPr/>
          <p:nvPr/>
        </p:nvCxnSpPr>
        <p:spPr>
          <a:xfrm flipV="1">
            <a:off x="4194629" y="3744686"/>
            <a:ext cx="1016000" cy="943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9C588-B7BF-C123-9635-E1C7F9E8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F63D58-5883-54CE-2861-F1C4BF67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Simplified view of the</a:t>
            </a:r>
            <a:r>
              <a:rPr lang="sv-SE" dirty="0"/>
              <a:t> P6 landscape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4438D71-3C4E-70B4-DF06-9FEF9E93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BEER ICEB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663D7ED-EB34-10E6-0DC2-22FDD885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15</a:t>
            </a:fld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E43BE9E-B3C7-2209-6C94-BA16EDEF65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Linking an instrument plan to common projects and technology groups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288A714-FF6D-442B-FF4D-2E89AC89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  <p:pic>
        <p:nvPicPr>
          <p:cNvPr id="1026" name="Picture 2" descr="What is an Action Plan, Benefits, Steps to Write &amp; Samples">
            <a:extLst>
              <a:ext uri="{FF2B5EF4-FFF2-40B4-BE49-F238E27FC236}">
                <a16:creationId xmlns:a16="http://schemas.microsoft.com/office/drawing/2014/main" id="{1E176E7E-3C85-EE83-B1B6-881C43229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r="10557"/>
          <a:stretch/>
        </p:blipFill>
        <p:spPr bwMode="auto">
          <a:xfrm>
            <a:off x="4161035" y="2345577"/>
            <a:ext cx="3123344" cy="269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65CCDA4-9B1C-5FF8-FE1A-2803F927B330}"/>
              </a:ext>
            </a:extLst>
          </p:cNvPr>
          <p:cNvSpPr txBox="1"/>
          <p:nvPr/>
        </p:nvSpPr>
        <p:spPr>
          <a:xfrm>
            <a:off x="7827034" y="3163247"/>
            <a:ext cx="1635655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ICS – control</a:t>
            </a:r>
            <a:endParaRPr lang="sv-S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BF0A44F-03FF-B443-0297-01F7889BF093}"/>
              </a:ext>
            </a:extLst>
          </p:cNvPr>
          <p:cNvSpPr txBox="1"/>
          <p:nvPr/>
        </p:nvSpPr>
        <p:spPr>
          <a:xfrm>
            <a:off x="1235416" y="1921390"/>
            <a:ext cx="1635655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ICS – network</a:t>
            </a:r>
            <a:endParaRPr lang="sv-S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08C2411-5E88-F8A8-9D45-920AF9E7C021}"/>
              </a:ext>
            </a:extLst>
          </p:cNvPr>
          <p:cNvSpPr txBox="1"/>
          <p:nvPr/>
        </p:nvSpPr>
        <p:spPr>
          <a:xfrm>
            <a:off x="7779156" y="4009466"/>
            <a:ext cx="145782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ICS – PSS</a:t>
            </a:r>
            <a:endParaRPr lang="sv-S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5C127A8-B49F-98A5-A0CB-23A920236600}"/>
              </a:ext>
            </a:extLst>
          </p:cNvPr>
          <p:cNvSpPr txBox="1"/>
          <p:nvPr/>
        </p:nvSpPr>
        <p:spPr>
          <a:xfrm>
            <a:off x="2208437" y="3573751"/>
            <a:ext cx="873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CEP</a:t>
            </a:r>
            <a:endParaRPr lang="sv-SE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EDF177D-E828-6533-5EE3-63F7BF3B6D6A}"/>
              </a:ext>
            </a:extLst>
          </p:cNvPr>
          <p:cNvSpPr txBox="1"/>
          <p:nvPr/>
        </p:nvSpPr>
        <p:spPr>
          <a:xfrm>
            <a:off x="1706334" y="2682622"/>
            <a:ext cx="1004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MCA</a:t>
            </a:r>
            <a:endParaRPr lang="sv-SE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6D15A6D7-778D-4E11-CA5D-E1B4962D2E34}"/>
              </a:ext>
            </a:extLst>
          </p:cNvPr>
          <p:cNvSpPr txBox="1"/>
          <p:nvPr/>
        </p:nvSpPr>
        <p:spPr>
          <a:xfrm>
            <a:off x="1634743" y="5966218"/>
            <a:ext cx="717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CUP</a:t>
            </a:r>
            <a:endParaRPr lang="sv-SE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7DBB0856-A165-A384-70F4-311FD1D75E5A}"/>
              </a:ext>
            </a:extLst>
          </p:cNvPr>
          <p:cNvSpPr txBox="1"/>
          <p:nvPr/>
        </p:nvSpPr>
        <p:spPr>
          <a:xfrm>
            <a:off x="726129" y="5018838"/>
            <a:ext cx="2594491" cy="66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Detectors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(BM, Detector integration, Detector… )</a:t>
            </a:r>
            <a:endParaRPr lang="sv-SE" sz="11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0C023260-77ED-5405-77A3-3A6EBE7C9EC2}"/>
              </a:ext>
            </a:extLst>
          </p:cNvPr>
          <p:cNvSpPr txBox="1"/>
          <p:nvPr/>
        </p:nvSpPr>
        <p:spPr>
          <a:xfrm>
            <a:off x="2798162" y="6051793"/>
            <a:ext cx="1543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Choppers</a:t>
            </a:r>
            <a:endParaRPr lang="sv-SE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35588F73-1577-E398-0ABE-965283B0B307}"/>
              </a:ext>
            </a:extLst>
          </p:cNvPr>
          <p:cNvSpPr txBox="1"/>
          <p:nvPr/>
        </p:nvSpPr>
        <p:spPr>
          <a:xfrm>
            <a:off x="7850788" y="6031904"/>
            <a:ext cx="1543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Vacuum</a:t>
            </a:r>
            <a:endParaRPr lang="sv-SE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5432F7A-EC99-FE19-A8E2-7CCD079F3F56}"/>
              </a:ext>
            </a:extLst>
          </p:cNvPr>
          <p:cNvSpPr txBox="1"/>
          <p:nvPr/>
        </p:nvSpPr>
        <p:spPr>
          <a:xfrm>
            <a:off x="4412103" y="4889874"/>
            <a:ext cx="2620736" cy="369332"/>
          </a:xfrm>
          <a:prstGeom prst="rect">
            <a:avLst/>
          </a:prstGeom>
          <a:solidFill>
            <a:srgbClr val="CCDFDB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Instrument plan</a:t>
            </a: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35" name="Koppling: böjd 34">
            <a:extLst>
              <a:ext uri="{FF2B5EF4-FFF2-40B4-BE49-F238E27FC236}">
                <a16:creationId xmlns:a16="http://schemas.microsoft.com/office/drawing/2014/main" id="{49948530-29DA-B2E9-C2AD-1DEB2B9986DB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>
            <a:off x="1706335" y="2867289"/>
            <a:ext cx="502103" cy="891129"/>
          </a:xfrm>
          <a:prstGeom prst="curvedConnector3">
            <a:avLst>
              <a:gd name="adj1" fmla="val 14552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Koppling: böjd 1050">
            <a:extLst>
              <a:ext uri="{FF2B5EF4-FFF2-40B4-BE49-F238E27FC236}">
                <a16:creationId xmlns:a16="http://schemas.microsoft.com/office/drawing/2014/main" id="{A771A7BE-E7EA-BE3B-3714-AF61E2E5DFA9}"/>
              </a:ext>
            </a:extLst>
          </p:cNvPr>
          <p:cNvCxnSpPr>
            <a:cxnSpLocks/>
            <a:stCxn id="15" idx="2"/>
          </p:cNvCxnSpPr>
          <p:nvPr/>
        </p:nvCxnSpPr>
        <p:spPr>
          <a:xfrm rot="5400000">
            <a:off x="1847309" y="4115991"/>
            <a:ext cx="970826" cy="62501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Koppling: böjd 1056">
            <a:extLst>
              <a:ext uri="{FF2B5EF4-FFF2-40B4-BE49-F238E27FC236}">
                <a16:creationId xmlns:a16="http://schemas.microsoft.com/office/drawing/2014/main" id="{C0F28259-227F-21DA-A160-6D96DEF8F64E}"/>
              </a:ext>
            </a:extLst>
          </p:cNvPr>
          <p:cNvCxnSpPr>
            <a:cxnSpLocks/>
            <a:stCxn id="25" idx="1"/>
            <a:endCxn id="23" idx="3"/>
          </p:cNvCxnSpPr>
          <p:nvPr/>
        </p:nvCxnSpPr>
        <p:spPr>
          <a:xfrm rot="10800000" flipV="1">
            <a:off x="4341212" y="6216569"/>
            <a:ext cx="3509576" cy="19889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textruta 1060">
            <a:extLst>
              <a:ext uri="{FF2B5EF4-FFF2-40B4-BE49-F238E27FC236}">
                <a16:creationId xmlns:a16="http://schemas.microsoft.com/office/drawing/2014/main" id="{BA3AA5B5-9216-F958-43E2-8296BF40234C}"/>
              </a:ext>
            </a:extLst>
          </p:cNvPr>
          <p:cNvSpPr txBox="1"/>
          <p:nvPr/>
        </p:nvSpPr>
        <p:spPr>
          <a:xfrm>
            <a:off x="10261591" y="2175676"/>
            <a:ext cx="1604770" cy="1582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Output: </a:t>
            </a:r>
            <a:endParaRPr lang="sv-SE" sz="1800" b="1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Installation team</a:t>
            </a:r>
            <a:endParaRPr lang="sv-S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Q-gate team</a:t>
            </a:r>
            <a:endParaRPr lang="sv-S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Controllers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….</a:t>
            </a:r>
            <a:endParaRPr lang="sv-S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2" name="Pil: höger 1061">
            <a:extLst>
              <a:ext uri="{FF2B5EF4-FFF2-40B4-BE49-F238E27FC236}">
                <a16:creationId xmlns:a16="http://schemas.microsoft.com/office/drawing/2014/main" id="{6DEA0E66-7268-0A92-7649-A6223038EDD7}"/>
              </a:ext>
            </a:extLst>
          </p:cNvPr>
          <p:cNvSpPr/>
          <p:nvPr/>
        </p:nvSpPr>
        <p:spPr>
          <a:xfrm>
            <a:off x="7479321" y="2263683"/>
            <a:ext cx="2469920" cy="437642"/>
          </a:xfrm>
          <a:prstGeom prst="rightArrow">
            <a:avLst/>
          </a:prstGeom>
          <a:solidFill>
            <a:srgbClr val="CCDF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D7E59A"/>
              </a:solidFill>
            </a:endParaRPr>
          </a:p>
        </p:txBody>
      </p:sp>
      <p:cxnSp>
        <p:nvCxnSpPr>
          <p:cNvPr id="22" name="Koppling: böjd 21">
            <a:extLst>
              <a:ext uri="{FF2B5EF4-FFF2-40B4-BE49-F238E27FC236}">
                <a16:creationId xmlns:a16="http://schemas.microsoft.com/office/drawing/2014/main" id="{95BF205A-0844-90B6-5FA8-5660A25E8222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>
            <a:off x="1492443" y="5789978"/>
            <a:ext cx="142301" cy="360907"/>
          </a:xfrm>
          <a:prstGeom prst="curvedConnector2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Koppling: böjd 27">
            <a:extLst>
              <a:ext uri="{FF2B5EF4-FFF2-40B4-BE49-F238E27FC236}">
                <a16:creationId xmlns:a16="http://schemas.microsoft.com/office/drawing/2014/main" id="{58EC1637-6D6D-901F-69CC-5B1E874290B3}"/>
              </a:ext>
            </a:extLst>
          </p:cNvPr>
          <p:cNvCxnSpPr>
            <a:cxnSpLocks/>
            <a:stCxn id="19" idx="2"/>
          </p:cNvCxnSpPr>
          <p:nvPr/>
        </p:nvCxnSpPr>
        <p:spPr>
          <a:xfrm rot="5400000" flipH="1" flipV="1">
            <a:off x="2451241" y="5853795"/>
            <a:ext cx="23997" cy="939514"/>
          </a:xfrm>
          <a:prstGeom prst="curvedConnector4">
            <a:avLst>
              <a:gd name="adj1" fmla="val -952619"/>
              <a:gd name="adj2" fmla="val 69092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ppling: böjd 7">
            <a:extLst>
              <a:ext uri="{FF2B5EF4-FFF2-40B4-BE49-F238E27FC236}">
                <a16:creationId xmlns:a16="http://schemas.microsoft.com/office/drawing/2014/main" id="{638DE28B-DDF2-8B9F-822B-B299A461B3D9}"/>
              </a:ext>
            </a:extLst>
          </p:cNvPr>
          <p:cNvCxnSpPr>
            <a:cxnSpLocks/>
          </p:cNvCxnSpPr>
          <p:nvPr/>
        </p:nvCxnSpPr>
        <p:spPr>
          <a:xfrm>
            <a:off x="2643583" y="2901585"/>
            <a:ext cx="1389468" cy="8381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Koppling: böjd 19">
            <a:extLst>
              <a:ext uri="{FF2B5EF4-FFF2-40B4-BE49-F238E27FC236}">
                <a16:creationId xmlns:a16="http://schemas.microsoft.com/office/drawing/2014/main" id="{B311DBDC-E9F8-10F6-D2AA-F5553F1F7DC2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082016" y="3362765"/>
            <a:ext cx="1010794" cy="395652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Koppling: böjd 25">
            <a:extLst>
              <a:ext uri="{FF2B5EF4-FFF2-40B4-BE49-F238E27FC236}">
                <a16:creationId xmlns:a16="http://schemas.microsoft.com/office/drawing/2014/main" id="{4883593A-EAB8-6A4D-CC12-9F31B03088A9}"/>
              </a:ext>
            </a:extLst>
          </p:cNvPr>
          <p:cNvCxnSpPr>
            <a:cxnSpLocks/>
            <a:stCxn id="23" idx="0"/>
          </p:cNvCxnSpPr>
          <p:nvPr/>
        </p:nvCxnSpPr>
        <p:spPr>
          <a:xfrm rot="5400000" flipH="1" flipV="1">
            <a:off x="3537397" y="5305071"/>
            <a:ext cx="779012" cy="714432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Koppling: böjd 30">
            <a:extLst>
              <a:ext uri="{FF2B5EF4-FFF2-40B4-BE49-F238E27FC236}">
                <a16:creationId xmlns:a16="http://schemas.microsoft.com/office/drawing/2014/main" id="{F40987E0-E478-DB11-BAC1-18A27BAB71DF}"/>
              </a:ext>
            </a:extLst>
          </p:cNvPr>
          <p:cNvCxnSpPr>
            <a:cxnSpLocks/>
          </p:cNvCxnSpPr>
          <p:nvPr/>
        </p:nvCxnSpPr>
        <p:spPr>
          <a:xfrm flipV="1">
            <a:off x="2643583" y="4342014"/>
            <a:ext cx="1389468" cy="861488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Koppling: böjd 32">
            <a:extLst>
              <a:ext uri="{FF2B5EF4-FFF2-40B4-BE49-F238E27FC236}">
                <a16:creationId xmlns:a16="http://schemas.microsoft.com/office/drawing/2014/main" id="{3B2D8BDE-A2CC-7605-5B03-0CE4E165FFC2}"/>
              </a:ext>
            </a:extLst>
          </p:cNvPr>
          <p:cNvCxnSpPr>
            <a:cxnSpLocks/>
            <a:stCxn id="11" idx="2"/>
          </p:cNvCxnSpPr>
          <p:nvPr/>
        </p:nvCxnSpPr>
        <p:spPr>
          <a:xfrm rot="16200000" flipH="1">
            <a:off x="2864943" y="1488256"/>
            <a:ext cx="250260" cy="1873658"/>
          </a:xfrm>
          <a:prstGeom prst="curved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Koppling: böjd 36">
            <a:extLst>
              <a:ext uri="{FF2B5EF4-FFF2-40B4-BE49-F238E27FC236}">
                <a16:creationId xmlns:a16="http://schemas.microsoft.com/office/drawing/2014/main" id="{17CB33D5-B5C0-7B16-41B8-DA25BC6904B0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352223" y="5033494"/>
            <a:ext cx="1574679" cy="1117390"/>
          </a:xfrm>
          <a:prstGeom prst="curved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Koppling: böjd 41">
            <a:extLst>
              <a:ext uri="{FF2B5EF4-FFF2-40B4-BE49-F238E27FC236}">
                <a16:creationId xmlns:a16="http://schemas.microsoft.com/office/drawing/2014/main" id="{6E35DC82-BCB8-BE86-6957-9CA3925152C9}"/>
              </a:ext>
            </a:extLst>
          </p:cNvPr>
          <p:cNvCxnSpPr>
            <a:cxnSpLocks/>
          </p:cNvCxnSpPr>
          <p:nvPr/>
        </p:nvCxnSpPr>
        <p:spPr>
          <a:xfrm rot="16200000" flipV="1">
            <a:off x="7392840" y="5085609"/>
            <a:ext cx="891312" cy="853209"/>
          </a:xfrm>
          <a:prstGeom prst="curved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Koppling: böjd 44">
            <a:extLst>
              <a:ext uri="{FF2B5EF4-FFF2-40B4-BE49-F238E27FC236}">
                <a16:creationId xmlns:a16="http://schemas.microsoft.com/office/drawing/2014/main" id="{23BF8071-4026-E29E-B2BB-AAE625717D69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>
            <a:off x="7754645" y="3917768"/>
            <a:ext cx="283159" cy="1223684"/>
          </a:xfrm>
          <a:prstGeom prst="curved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Koppling: böjd 47">
            <a:extLst>
              <a:ext uri="{FF2B5EF4-FFF2-40B4-BE49-F238E27FC236}">
                <a16:creationId xmlns:a16="http://schemas.microsoft.com/office/drawing/2014/main" id="{CC10C1B7-DA1D-B96B-1A37-16FA06E63559}"/>
              </a:ext>
            </a:extLst>
          </p:cNvPr>
          <p:cNvCxnSpPr>
            <a:cxnSpLocks/>
          </p:cNvCxnSpPr>
          <p:nvPr/>
        </p:nvCxnSpPr>
        <p:spPr>
          <a:xfrm rot="5400000">
            <a:off x="7798097" y="3109111"/>
            <a:ext cx="283159" cy="1223684"/>
          </a:xfrm>
          <a:prstGeom prst="curved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71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C35A0A-0EFF-7AD4-AABC-61EC0F72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projects replanning T2T3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5248DA4-6CDD-458E-EE44-FE22EC04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283078-D760-1647-8B80-66BA8B52336D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CEAF90D-ED72-06BD-F79B-8BDAEE98C9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Linked to P6 instrument plans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4BC2795-BFBE-E277-952C-5B3907AA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800" kern="1200" spc="80" baseline="0">
                <a:solidFill>
                  <a:srgbClr val="CCCCC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2025-05-15</a:t>
            </a: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FA3672E-B3B4-7EF4-7AD4-D1240B22C3FA}"/>
              </a:ext>
            </a:extLst>
          </p:cNvPr>
          <p:cNvSpPr txBox="1"/>
          <p:nvPr/>
        </p:nvSpPr>
        <p:spPr>
          <a:xfrm>
            <a:off x="1093787" y="5173947"/>
            <a:ext cx="10559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Information has been sent out in the NSS Progress Report </a:t>
            </a:r>
          </a:p>
          <a:p>
            <a:pPr algn="l"/>
            <a:endParaRPr lang="sv-SE" dirty="0"/>
          </a:p>
          <a:p>
            <a:pPr algn="l"/>
            <a:r>
              <a:rPr lang="sv-SE" dirty="0"/>
              <a:t>*</a:t>
            </a:r>
            <a:r>
              <a:rPr lang="en-GB" dirty="0"/>
              <a:t>Draft plan in place linked to the instrument plan. Further review might be needed with </a:t>
            </a:r>
            <a:r>
              <a:rPr lang="en-GB" dirty="0" err="1"/>
              <a:t>wp</a:t>
            </a:r>
            <a:r>
              <a:rPr lang="en-GB" dirty="0"/>
              <a:t> manager and instrument teams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49277A8-49DE-05D3-73EF-A123E1C6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BEER ICEB</a:t>
            </a:r>
            <a:endParaRPr lang="sv-SE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1F90845-BCB7-0D2C-5340-53FF032A0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3" name="Platshållare för innehåll 7">
            <a:extLst>
              <a:ext uri="{FF2B5EF4-FFF2-40B4-BE49-F238E27FC236}">
                <a16:creationId xmlns:a16="http://schemas.microsoft.com/office/drawing/2014/main" id="{96EDFDB7-DED2-DB68-14CF-04BE7B954F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451330"/>
              </p:ext>
            </p:extLst>
          </p:nvPr>
        </p:nvGraphicFramePr>
        <p:xfrm>
          <a:off x="1093787" y="1809639"/>
          <a:ext cx="10384705" cy="326331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421371">
                  <a:extLst>
                    <a:ext uri="{9D8B030D-6E8A-4147-A177-3AD203B41FA5}">
                      <a16:colId xmlns:a16="http://schemas.microsoft.com/office/drawing/2014/main" val="4047914764"/>
                    </a:ext>
                  </a:extLst>
                </a:gridCol>
                <a:gridCol w="837641">
                  <a:extLst>
                    <a:ext uri="{9D8B030D-6E8A-4147-A177-3AD203B41FA5}">
                      <a16:colId xmlns:a16="http://schemas.microsoft.com/office/drawing/2014/main" val="305681290"/>
                    </a:ext>
                  </a:extLst>
                </a:gridCol>
                <a:gridCol w="898479">
                  <a:extLst>
                    <a:ext uri="{9D8B030D-6E8A-4147-A177-3AD203B41FA5}">
                      <a16:colId xmlns:a16="http://schemas.microsoft.com/office/drawing/2014/main" val="1337412252"/>
                    </a:ext>
                  </a:extLst>
                </a:gridCol>
                <a:gridCol w="889681">
                  <a:extLst>
                    <a:ext uri="{9D8B030D-6E8A-4147-A177-3AD203B41FA5}">
                      <a16:colId xmlns:a16="http://schemas.microsoft.com/office/drawing/2014/main" val="4119337374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val="471327619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1621161797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1769515577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1262431003"/>
                    </a:ext>
                  </a:extLst>
                </a:gridCol>
                <a:gridCol w="1084813">
                  <a:extLst>
                    <a:ext uri="{9D8B030D-6E8A-4147-A177-3AD203B41FA5}">
                      <a16:colId xmlns:a16="http://schemas.microsoft.com/office/drawing/2014/main" val="2128526567"/>
                    </a:ext>
                  </a:extLst>
                </a:gridCol>
              </a:tblGrid>
              <a:tr h="50851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Instrument 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310" marR="7310" marT="731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CEP</a:t>
                      </a:r>
                    </a:p>
                  </a:txBody>
                  <a:tcPr marL="7310" marR="7310" marT="731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MCA</a:t>
                      </a:r>
                    </a:p>
                  </a:txBody>
                  <a:tcPr marL="7310" marR="7310" marT="731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CUP</a:t>
                      </a:r>
                    </a:p>
                  </a:txBody>
                  <a:tcPr marL="7310" marR="7310" marT="731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Choppers</a:t>
                      </a:r>
                    </a:p>
                  </a:txBody>
                  <a:tcPr marL="7310" marR="7310" marT="731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Detectors</a:t>
                      </a:r>
                    </a:p>
                  </a:txBody>
                  <a:tcPr marL="7310" marR="7310" marT="731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BM</a:t>
                      </a:r>
                    </a:p>
                  </a:txBody>
                  <a:tcPr marL="7310" marR="7310" marT="731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ICS Network</a:t>
                      </a:r>
                    </a:p>
                  </a:txBody>
                  <a:tcPr marL="7310" marR="7310" marT="731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ICS PSS</a:t>
                      </a:r>
                    </a:p>
                  </a:txBody>
                  <a:tcPr marL="7310" marR="7310" marT="731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94781"/>
                  </a:ext>
                </a:extLst>
              </a:tr>
              <a:tr h="30214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ESTIA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YES: MB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854710"/>
                  </a:ext>
                </a:extLst>
              </a:tr>
              <a:tr h="34443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SKADI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(Racks)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68617"/>
                  </a:ext>
                </a:extLst>
              </a:tr>
              <a:tr h="30214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BEER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228229"/>
                  </a:ext>
                </a:extLst>
              </a:tr>
              <a:tr h="25801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MAGIC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sv-S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sv-S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07928"/>
                  </a:ext>
                </a:extLst>
              </a:tr>
              <a:tr h="25801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FREIA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(Racks)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YES: MB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057661"/>
                  </a:ext>
                </a:extLst>
              </a:tr>
              <a:tr h="25801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HEIMDAL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364325"/>
                  </a:ext>
                </a:extLst>
              </a:tr>
              <a:tr h="25801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MIRACLES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(Racks)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  <a:endParaRPr kumimoji="0" lang="sv-S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61741"/>
                  </a:ext>
                </a:extLst>
              </a:tr>
              <a:tr h="25801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CSPEC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sv-S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YES: He3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224097"/>
                  </a:ext>
                </a:extLst>
              </a:tr>
              <a:tr h="25801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T-REX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YES: MG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YES*</a:t>
                      </a:r>
                    </a:p>
                  </a:txBody>
                  <a:tcPr marL="0" marR="0" marT="0" marB="0" anchor="b">
                    <a:solidFill>
                      <a:srgbClr val="C6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8999"/>
                  </a:ext>
                </a:extLst>
              </a:tr>
              <a:tr h="25801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VESPA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83789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1EA3C80-B0BF-41BC-846B-52C000C21F50}"/>
              </a:ext>
            </a:extLst>
          </p:cNvPr>
          <p:cNvSpPr/>
          <p:nvPr/>
        </p:nvSpPr>
        <p:spPr>
          <a:xfrm>
            <a:off x="776514" y="2995989"/>
            <a:ext cx="10769600" cy="2830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3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E9F4-C0CC-44E9-B1C4-8F82A09E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 adherence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7E93C-EE4F-4BC9-9831-3C21D119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BEER ICEB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45F8F-65BE-4AB9-A20B-DFF3CB4D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17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22C14-4BD3-44A6-B394-08D70B01D6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Most months – BEER is </a:t>
            </a:r>
            <a:r>
              <a:rPr lang="en-US" b="1" u="sng" noProof="0" dirty="0"/>
              <a:t>above</a:t>
            </a:r>
            <a:r>
              <a:rPr lang="en-US" noProof="0" dirty="0"/>
              <a:t> average on schedule accuracy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F1C66-AD72-4F38-8BE4-2B0ACAC8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38C4D67-3352-409D-A4CF-77F11D6E05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505033"/>
              </p:ext>
            </p:extLst>
          </p:nvPr>
        </p:nvGraphicFramePr>
        <p:xfrm>
          <a:off x="1195647" y="1799652"/>
          <a:ext cx="4992291" cy="379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F75C472-BA44-418F-AC1F-DF1C676621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645125"/>
              </p:ext>
            </p:extLst>
          </p:nvPr>
        </p:nvGraphicFramePr>
        <p:xfrm>
          <a:off x="6392425" y="1799652"/>
          <a:ext cx="4992291" cy="379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89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CE923-F3AC-8838-E185-DB4D8C00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Critical paths T2T3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DE13478-ACA6-244C-160A-F8502322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18</a:t>
            </a:fld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9D624CE-ED8C-5171-32D9-7BBC2DA442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When a delay impacts the end date of a project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B894BE4-9DCC-7386-67A3-A39BE2ACF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502480" cy="476806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We measure float towards the instrument’s TG5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The first critical path has 0 float. If there’s a delay of 1 month, TG5 will shift 1 month.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If the second critical path has 2 months float, it will push TG5 if there’s a delay of more than 2 months.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The length of an activity reflects the start and the end of an activity, not the amount of time spent during that time period.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The critical paths reflect the activities that are critical from a schedule perspective, not necessarily critical from a scientific or technical perspective.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  <a:p>
            <a:pPr marL="82550" lvl="1" indent="0">
              <a:buNone/>
            </a:pPr>
            <a:r>
              <a:rPr lang="en-GB" sz="2500" b="1" dirty="0"/>
              <a:t>Activities on the critical paths should a priority for all of us!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59E84D6-5ECE-9314-E00D-9332BF18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CEC3B7A-BAB0-D56B-78BA-52276E39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BEER ICEB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2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TLSHAPE_SL_a60d2ae8524f4ac2a7627cff794993cd_BackgroundRectangle">
            <a:extLst>
              <a:ext uri="{FF2B5EF4-FFF2-40B4-BE49-F238E27FC236}">
                <a16:creationId xmlns:a16="http://schemas.microsoft.com/office/drawing/2014/main" id="{2D6845FE-8D74-5117-D3A6-F3D127A7312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2183350"/>
            <a:ext cx="11290300" cy="8344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2" name="OTLSHAPE_SL2A_4c2d4f9c4d0b4f0ca7b6591d61f7f570_BackgroundRectangle" hidden="1">
            <a:extLst>
              <a:ext uri="{FF2B5EF4-FFF2-40B4-BE49-F238E27FC236}">
                <a16:creationId xmlns:a16="http://schemas.microsoft.com/office/drawing/2014/main" id="{8C6FF5C6-F4AF-0645-9709-410EF26718A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65200" y="2183350"/>
            <a:ext cx="10388600" cy="8344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OTLSHAPE_SL_fccaf767b42a4424b315c4b9496318fc_BackgroundRectangle">
            <a:extLst>
              <a:ext uri="{FF2B5EF4-FFF2-40B4-BE49-F238E27FC236}">
                <a16:creationId xmlns:a16="http://schemas.microsoft.com/office/drawing/2014/main" id="{0CC7F869-347E-A037-A384-4FA3D67D95A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3055925"/>
            <a:ext cx="11290300" cy="1043093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OTLSHAPE_SL2A_49a434f7f6b44dc1b4a67603253dabf7_BackgroundRectangle" hidden="1">
            <a:extLst>
              <a:ext uri="{FF2B5EF4-FFF2-40B4-BE49-F238E27FC236}">
                <a16:creationId xmlns:a16="http://schemas.microsoft.com/office/drawing/2014/main" id="{994741E5-0F47-2DDA-42F0-AD0C5B8C912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65200" y="3055925"/>
            <a:ext cx="10388600" cy="1043093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TLSHAPE_SL_38c7b063647b4f54af554d1c326f1b07_BackgroundRectangle">
            <a:extLst>
              <a:ext uri="{FF2B5EF4-FFF2-40B4-BE49-F238E27FC236}">
                <a16:creationId xmlns:a16="http://schemas.microsoft.com/office/drawing/2014/main" id="{7F129154-B9DE-FB21-71B5-39D3B9F4ED0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00" y="4137118"/>
            <a:ext cx="11290300" cy="8725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TLSHAPE_SL_99547ffe5f204117a3bfd0db99c6acdd_BackgroundRectangle">
            <a:extLst>
              <a:ext uri="{FF2B5EF4-FFF2-40B4-BE49-F238E27FC236}">
                <a16:creationId xmlns:a16="http://schemas.microsoft.com/office/drawing/2014/main" id="{6C4DA340-D74B-3EB0-E55E-6321B75C8AD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500" y="5047793"/>
            <a:ext cx="112903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TLSHAPE_SL2A_9d1dd3e215ba47a58c3fdd2601cc27f6_BackgroundRectangle" hidden="1">
            <a:extLst>
              <a:ext uri="{FF2B5EF4-FFF2-40B4-BE49-F238E27FC236}">
                <a16:creationId xmlns:a16="http://schemas.microsoft.com/office/drawing/2014/main" id="{1389FE12-8DD4-80EA-59B4-1B06545940C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5200" y="4137118"/>
            <a:ext cx="10388600" cy="8725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TLSHAPE_SL2A_dc46c8c2898d4d5881ffdb0ddd0c6edb_BackgroundRectangle" hidden="1">
            <a:extLst>
              <a:ext uri="{FF2B5EF4-FFF2-40B4-BE49-F238E27FC236}">
                <a16:creationId xmlns:a16="http://schemas.microsoft.com/office/drawing/2014/main" id="{73E7AF69-AEA3-F043-0F60-A2367554427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65200" y="5047793"/>
            <a:ext cx="103886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7E508087-FA8C-8AA7-8B02-68EE5C960F2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-220558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sv-SE" b="1">
                <a:solidFill>
                  <a:srgbClr val="ED7D31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3" name="OTLSHAPE_TB_00000000000000000000000000000000_RightEndCaps">
            <a:extLst>
              <a:ext uri="{FF2B5EF4-FFF2-40B4-BE49-F238E27FC236}">
                <a16:creationId xmlns:a16="http://schemas.microsoft.com/office/drawing/2014/main" id="{16613104-9391-95A9-681A-8678F3C2AEE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1474534" y="1813695"/>
            <a:ext cx="44961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sv-SE" b="1" spc="-44">
                <a:solidFill>
                  <a:srgbClr val="E97132"/>
                </a:solidFill>
                <a:latin typeface="Calibri" panose="020F0502020204030204" pitchFamily="34" charset="0"/>
              </a:rPr>
              <a:t>2027</a:t>
            </a:r>
          </a:p>
        </p:txBody>
      </p:sp>
      <p:cxnSp>
        <p:nvCxnSpPr>
          <p:cNvPr id="64" name="OTLSHAPE_M_aef32c30126c457290b9a69880c1852d_Connector1">
            <a:extLst>
              <a:ext uri="{FF2B5EF4-FFF2-40B4-BE49-F238E27FC236}">
                <a16:creationId xmlns:a16="http://schemas.microsoft.com/office/drawing/2014/main" id="{E5902838-2375-03FF-C11B-A892BDB1E448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10749793" y="1325380"/>
            <a:ext cx="0" cy="435822"/>
          </a:xfrm>
          <a:prstGeom prst="line">
            <a:avLst/>
          </a:prstGeom>
          <a:ln w="7620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OTLSHAPE_M_951b60d1ca7b47acaaf2d71df281a755_Connector1">
            <a:extLst>
              <a:ext uri="{FF2B5EF4-FFF2-40B4-BE49-F238E27FC236}">
                <a16:creationId xmlns:a16="http://schemas.microsoft.com/office/drawing/2014/main" id="{D6E7A4A3-B904-253C-6BF7-B6DFF10A6FC6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8586339" y="1325380"/>
            <a:ext cx="0" cy="435822"/>
          </a:xfrm>
          <a:prstGeom prst="line">
            <a:avLst/>
          </a:prstGeom>
          <a:ln w="7620" cap="flat" cmpd="sng" algn="ctr">
            <a:solidFill>
              <a:srgbClr val="15608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OTLSHAPE_M_852c225338b44b15883779d834d018f7_Connector1">
            <a:extLst>
              <a:ext uri="{FF2B5EF4-FFF2-40B4-BE49-F238E27FC236}">
                <a16:creationId xmlns:a16="http://schemas.microsoft.com/office/drawing/2014/main" id="{833BFC5F-D031-9CC9-D737-724ED63B9C0B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4540399" y="1325380"/>
            <a:ext cx="0" cy="435822"/>
          </a:xfrm>
          <a:prstGeom prst="line">
            <a:avLst/>
          </a:prstGeom>
          <a:ln w="7620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TLSHAPE_TB_00000000000000000000000000000000_ScaleContainer">
            <a:extLst>
              <a:ext uri="{FF2B5EF4-FFF2-40B4-BE49-F238E27FC236}">
                <a16:creationId xmlns:a16="http://schemas.microsoft.com/office/drawing/2014/main" id="{457A1099-1078-BE6B-F46C-3A92CDB3B2C1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092200" y="1761202"/>
            <a:ext cx="10261600" cy="182880"/>
          </a:xfrm>
          <a:prstGeom prst="round2SameRect">
            <a:avLst/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OTLSHAPE_SL_a60d2ae8524f4ac2a7627cff794993cd_HeaderRectangle">
            <a:extLst>
              <a:ext uri="{FF2B5EF4-FFF2-40B4-BE49-F238E27FC236}">
                <a16:creationId xmlns:a16="http://schemas.microsoft.com/office/drawing/2014/main" id="{48C168E7-2381-A86B-ABAA-8F3BFB2E255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3500" y="2183350"/>
            <a:ext cx="901700" cy="834475"/>
          </a:xfrm>
          <a:prstGeom prst="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0" name="OTLSHAPE_SL2A_4c2d4f9c4d0b4f0ca7b6591d61f7f570_HeaderRectangle" hidden="1">
            <a:extLst>
              <a:ext uri="{FF2B5EF4-FFF2-40B4-BE49-F238E27FC236}">
                <a16:creationId xmlns:a16="http://schemas.microsoft.com/office/drawing/2014/main" id="{CE5CD056-95D8-5053-79C3-5FE3BF5001A9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65200" y="2183350"/>
            <a:ext cx="0" cy="0"/>
          </a:xfrm>
          <a:prstGeom prst="rect">
            <a:avLst/>
          </a:prstGeom>
          <a:solidFill>
            <a:srgbClr val="196B24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OTLSHAPE_TB_00000000000000000000000000000000_MiddleScaleContainer">
            <a:extLst>
              <a:ext uri="{FF2B5EF4-FFF2-40B4-BE49-F238E27FC236}">
                <a16:creationId xmlns:a16="http://schemas.microsoft.com/office/drawing/2014/main" id="{9C373684-6B02-9B9D-661F-F7BB042CE429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092200" y="1953226"/>
            <a:ext cx="10261600" cy="18288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OTLSHAPE_TB_00000000000000000000000000000000_BottomScaleContainer" hidden="1">
            <a:extLst>
              <a:ext uri="{FF2B5EF4-FFF2-40B4-BE49-F238E27FC236}">
                <a16:creationId xmlns:a16="http://schemas.microsoft.com/office/drawing/2014/main" id="{31EE89B3-7A58-F128-A6ED-FDB6FF669AE9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092200" y="1761202"/>
            <a:ext cx="0" cy="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OTLSHAPE_SL_fccaf767b42a4424b315c4b9496318fc_HeaderRectangle">
            <a:extLst>
              <a:ext uri="{FF2B5EF4-FFF2-40B4-BE49-F238E27FC236}">
                <a16:creationId xmlns:a16="http://schemas.microsoft.com/office/drawing/2014/main" id="{9185CD4E-61BC-FE0C-F38C-F236B2CEFED4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3500" y="3055925"/>
            <a:ext cx="901700" cy="1043093"/>
          </a:xfrm>
          <a:prstGeom prst="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3" name="OTLSHAPE_SL2A_49a434f7f6b44dc1b4a67603253dabf7_HeaderRectangle" hidden="1">
            <a:extLst>
              <a:ext uri="{FF2B5EF4-FFF2-40B4-BE49-F238E27FC236}">
                <a16:creationId xmlns:a16="http://schemas.microsoft.com/office/drawing/2014/main" id="{BFF2E0D3-2C7E-47B9-B8BF-70BBE31D4C4D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965200" y="3055925"/>
            <a:ext cx="0" cy="0"/>
          </a:xfrm>
          <a:prstGeom prst="rect">
            <a:avLst/>
          </a:prstGeom>
          <a:solidFill>
            <a:srgbClr val="196B24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TLSHAPE_SL_38c7b063647b4f54af554d1c326f1b07_HeaderRectangle">
            <a:extLst>
              <a:ext uri="{FF2B5EF4-FFF2-40B4-BE49-F238E27FC236}">
                <a16:creationId xmlns:a16="http://schemas.microsoft.com/office/drawing/2014/main" id="{7D9EFBAB-CDFA-1097-D525-AEDBA02B2E3A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3500" y="4137118"/>
            <a:ext cx="901700" cy="872575"/>
          </a:xfrm>
          <a:prstGeom prst="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TLSHAPE_SL_99547ffe5f204117a3bfd0db99c6acdd_HeaderRectangle">
            <a:extLst>
              <a:ext uri="{FF2B5EF4-FFF2-40B4-BE49-F238E27FC236}">
                <a16:creationId xmlns:a16="http://schemas.microsoft.com/office/drawing/2014/main" id="{AF276709-13F9-72F8-D9AB-AF2D04BCBE0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3500" y="5047793"/>
            <a:ext cx="901700" cy="663956"/>
          </a:xfrm>
          <a:prstGeom prst="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TLSHAPE_SL2A_9d1dd3e215ba47a58c3fdd2601cc27f6_HeaderRectangle" hidden="1">
            <a:extLst>
              <a:ext uri="{FF2B5EF4-FFF2-40B4-BE49-F238E27FC236}">
                <a16:creationId xmlns:a16="http://schemas.microsoft.com/office/drawing/2014/main" id="{F8D383A3-0E9C-D0F0-79C2-7BEE7ACBED99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965200" y="4137118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TLSHAPE_SL2A_dc46c8c2898d4d5881ffdb0ddd0c6edb_HeaderRectangle" hidden="1">
            <a:extLst>
              <a:ext uri="{FF2B5EF4-FFF2-40B4-BE49-F238E27FC236}">
                <a16:creationId xmlns:a16="http://schemas.microsoft.com/office/drawing/2014/main" id="{F9BEFB15-E732-EA68-CEA9-34B6ADBA4CBC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65200" y="5047793"/>
            <a:ext cx="0" cy="0"/>
          </a:xfrm>
          <a:prstGeom prst="rect">
            <a:avLst/>
          </a:prstGeom>
          <a:solidFill>
            <a:srgbClr val="15608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OTLSHAPE_G_00000000000000000000000000000000_ShapeBelow0">
            <a:extLst>
              <a:ext uri="{FF2B5EF4-FFF2-40B4-BE49-F238E27FC236}">
                <a16:creationId xmlns:a16="http://schemas.microsoft.com/office/drawing/2014/main" id="{8360CE7C-B2BF-9671-0EBD-D285E49175C6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2370605" y="2145250"/>
            <a:ext cx="0" cy="3566499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G_00000000000000000000000000000000_ShapeBelow1">
            <a:extLst>
              <a:ext uri="{FF2B5EF4-FFF2-40B4-BE49-F238E27FC236}">
                <a16:creationId xmlns:a16="http://schemas.microsoft.com/office/drawing/2014/main" id="{84117A60-84E5-4DBD-9F91-271DF1A541DE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3663058" y="2145250"/>
            <a:ext cx="0" cy="3566499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G_00000000000000000000000000000000_ShapeBelow2">
            <a:extLst>
              <a:ext uri="{FF2B5EF4-FFF2-40B4-BE49-F238E27FC236}">
                <a16:creationId xmlns:a16="http://schemas.microsoft.com/office/drawing/2014/main" id="{EB6EAE74-277A-CF02-0DAE-9029EAC64CB1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4955511" y="2145250"/>
            <a:ext cx="0" cy="3566499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OTLSHAPE_G_00000000000000000000000000000000_ShapeBelow3">
            <a:extLst>
              <a:ext uri="{FF2B5EF4-FFF2-40B4-BE49-F238E27FC236}">
                <a16:creationId xmlns:a16="http://schemas.microsoft.com/office/drawing/2014/main" id="{F7CF3D60-F6C9-5FBE-A8AC-ACA5903A4FB9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6219867" y="2145250"/>
            <a:ext cx="0" cy="3566499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OTLSHAPE_G_00000000000000000000000000000000_ShapeBelow4">
            <a:extLst>
              <a:ext uri="{FF2B5EF4-FFF2-40B4-BE49-F238E27FC236}">
                <a16:creationId xmlns:a16="http://schemas.microsoft.com/office/drawing/2014/main" id="{E80220B3-DC92-59E3-CCCA-AAC4BE75B00B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7498272" y="2145250"/>
            <a:ext cx="0" cy="3566499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OTLSHAPE_G_00000000000000000000000000000000_ShapeBelow5">
            <a:extLst>
              <a:ext uri="{FF2B5EF4-FFF2-40B4-BE49-F238E27FC236}">
                <a16:creationId xmlns:a16="http://schemas.microsoft.com/office/drawing/2014/main" id="{D0BBAA24-479C-1FAC-81BC-671FD8CDA293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8790725" y="2145250"/>
            <a:ext cx="0" cy="3566499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OTLSHAPE_G_00000000000000000000000000000000_ShapeBelow6">
            <a:extLst>
              <a:ext uri="{FF2B5EF4-FFF2-40B4-BE49-F238E27FC236}">
                <a16:creationId xmlns:a16="http://schemas.microsoft.com/office/drawing/2014/main" id="{4C4E6288-1C9A-EA7D-429C-5972493A24A9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10083178" y="2145250"/>
            <a:ext cx="0" cy="3566499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OTLSHAPE_SLT_a51763c71521488f886ae3f81ddd1813_Shape">
            <a:extLst>
              <a:ext uri="{FF2B5EF4-FFF2-40B4-BE49-F238E27FC236}">
                <a16:creationId xmlns:a16="http://schemas.microsoft.com/office/drawing/2014/main" id="{8ADA4F6B-9EF9-5851-FE96-91837A452234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092200" y="2243209"/>
            <a:ext cx="15367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2" name="OTLSHAPE_SLT_36b5db1935294eb4899286d245f9f94f_Shape">
            <a:extLst>
              <a:ext uri="{FF2B5EF4-FFF2-40B4-BE49-F238E27FC236}">
                <a16:creationId xmlns:a16="http://schemas.microsoft.com/office/drawing/2014/main" id="{E941BD96-00AD-C06A-D07F-02D9F07457D7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2623476" y="2451828"/>
            <a:ext cx="17526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6" name="OTLSHAPE_SLT_3b64ba19a77f415686e786378e3a2181_Shape">
            <a:extLst>
              <a:ext uri="{FF2B5EF4-FFF2-40B4-BE49-F238E27FC236}">
                <a16:creationId xmlns:a16="http://schemas.microsoft.com/office/drawing/2014/main" id="{04E55144-B76C-1D16-D00C-7CC944D58C5E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4365478" y="2745706"/>
            <a:ext cx="42037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0" name="OTLSHAPE_SLT_ed2ac04d734b465bad65f9e782e1bbf6_Shape">
            <a:extLst>
              <a:ext uri="{FF2B5EF4-FFF2-40B4-BE49-F238E27FC236}">
                <a16:creationId xmlns:a16="http://schemas.microsoft.com/office/drawing/2014/main" id="{B55DA876-B0D4-12FC-4DA5-7F25F3D25EDF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092200" y="3115784"/>
            <a:ext cx="24638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TLSHAPE_SLT_7f6b3c821ef644c5805cd54755173325_Shape">
            <a:extLst>
              <a:ext uri="{FF2B5EF4-FFF2-40B4-BE49-F238E27FC236}">
                <a16:creationId xmlns:a16="http://schemas.microsoft.com/office/drawing/2014/main" id="{E0991E8F-8F5C-86D8-307E-4727FD728E74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3550671" y="3324403"/>
            <a:ext cx="18161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OTLSHAPE_SLT_fecfe48ea56a4c4a9205e93654accdbb_Shape">
            <a:extLst>
              <a:ext uri="{FF2B5EF4-FFF2-40B4-BE49-F238E27FC236}">
                <a16:creationId xmlns:a16="http://schemas.microsoft.com/office/drawing/2014/main" id="{E030C495-9B2B-047E-BD57-7507314600D3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5362915" y="3533021"/>
            <a:ext cx="8890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TLSHAPE_SLT_7259505b6505415cbdf823d43467f36d_Shape">
            <a:extLst>
              <a:ext uri="{FF2B5EF4-FFF2-40B4-BE49-F238E27FC236}">
                <a16:creationId xmlns:a16="http://schemas.microsoft.com/office/drawing/2014/main" id="{BAAF4A67-845F-B7CC-476E-8506AA786200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6247964" y="3826899"/>
            <a:ext cx="19812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TLSHAPE_SLT_192ab7475fbd41599ffac9a79d5a49b9_Shape">
            <a:extLst>
              <a:ext uri="{FF2B5EF4-FFF2-40B4-BE49-F238E27FC236}">
                <a16:creationId xmlns:a16="http://schemas.microsoft.com/office/drawing/2014/main" id="{17B2D417-67F5-EB76-056D-DB0E66503EF3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1092200" y="4196977"/>
            <a:ext cx="24638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TLSHAPE_SLT_f981af695f0b46468c96ca5e1e031fcb_Shape">
            <a:extLst>
              <a:ext uri="{FF2B5EF4-FFF2-40B4-BE49-F238E27FC236}">
                <a16:creationId xmlns:a16="http://schemas.microsoft.com/office/drawing/2014/main" id="{DA46C438-E21B-A312-D6E5-5613EC27E9FB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3550671" y="4405596"/>
            <a:ext cx="25273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TLSHAPE_SLT_dc647322b43d4713a579d64dcd4c0051_Shape">
            <a:extLst>
              <a:ext uri="{FF2B5EF4-FFF2-40B4-BE49-F238E27FC236}">
                <a16:creationId xmlns:a16="http://schemas.microsoft.com/office/drawing/2014/main" id="{E21961B1-E95D-AC9F-32AA-762B611A56C1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6065335" y="4614214"/>
            <a:ext cx="8636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TLSHAPE_SLT_172a6c1a6eac4ca39386cdb5ea73c1f1_Shape">
            <a:extLst>
              <a:ext uri="{FF2B5EF4-FFF2-40B4-BE49-F238E27FC236}">
                <a16:creationId xmlns:a16="http://schemas.microsoft.com/office/drawing/2014/main" id="{A6A27A4D-3E24-F69C-7282-87E129C4595C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6922288" y="4822833"/>
            <a:ext cx="8128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TLSHAPE_SLT_00703fd5fa04481dbbc433f9e106d00d_Shape">
            <a:extLst>
              <a:ext uri="{FF2B5EF4-FFF2-40B4-BE49-F238E27FC236}">
                <a16:creationId xmlns:a16="http://schemas.microsoft.com/office/drawing/2014/main" id="{A6B45638-554D-71FE-4285-AF4931DEA37D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1092200" y="5107652"/>
            <a:ext cx="23749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TLSHAPE_SLT_1b2091421c5d4975821c6b6a9f03e018_Shape">
            <a:extLst>
              <a:ext uri="{FF2B5EF4-FFF2-40B4-BE49-F238E27FC236}">
                <a16:creationId xmlns:a16="http://schemas.microsoft.com/office/drawing/2014/main" id="{B19A1946-3390-70DE-B1B1-0501CCB8A625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1724378" y="5316270"/>
            <a:ext cx="20701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TLSHAPE_SLT_dda2039b9c1d4d639813d2d3cb8e5adb_Shape">
            <a:extLst>
              <a:ext uri="{FF2B5EF4-FFF2-40B4-BE49-F238E27FC236}">
                <a16:creationId xmlns:a16="http://schemas.microsoft.com/office/drawing/2014/main" id="{2603E01C-E958-9570-D949-5659235B88C6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3789493" y="5524890"/>
            <a:ext cx="17907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OTLSHAPE_TB_00000000000000000000000000000000_ElapsedTime">
            <a:extLst>
              <a:ext uri="{FF2B5EF4-FFF2-40B4-BE49-F238E27FC236}">
                <a16:creationId xmlns:a16="http://schemas.microsoft.com/office/drawing/2014/main" id="{24DFD7C6-2D94-EF86-017C-59974B283B5C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1092200" y="1761202"/>
            <a:ext cx="609600" cy="25603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3" name="OTLSHAPE_SLT_a51763c71521488f886ae3f81ddd1813_ShapePercentage" hidden="1">
            <a:extLst>
              <a:ext uri="{FF2B5EF4-FFF2-40B4-BE49-F238E27FC236}">
                <a16:creationId xmlns:a16="http://schemas.microsoft.com/office/drawing/2014/main" id="{70BEB956-F530-F7B9-FA23-9F5F2AB842BF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092200" y="2243209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3" name="OTLSHAPE_SLT_36b5db1935294eb4899286d245f9f94f_ShapePercentage" hidden="1">
            <a:extLst>
              <a:ext uri="{FF2B5EF4-FFF2-40B4-BE49-F238E27FC236}">
                <a16:creationId xmlns:a16="http://schemas.microsoft.com/office/drawing/2014/main" id="{08D8F813-2CAB-1407-54EC-5257A76994BF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2623476" y="2451828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7" name="OTLSHAPE_SLT_3b64ba19a77f415686e786378e3a2181_ShapePercentage" hidden="1">
            <a:extLst>
              <a:ext uri="{FF2B5EF4-FFF2-40B4-BE49-F238E27FC236}">
                <a16:creationId xmlns:a16="http://schemas.microsoft.com/office/drawing/2014/main" id="{23C19A30-3FBC-BD59-75BD-01D75042C31A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4365478" y="2745706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1" name="OTLSHAPE_SLT_ed2ac04d734b465bad65f9e782e1bbf6_ShapePercentage" hidden="1">
            <a:extLst>
              <a:ext uri="{FF2B5EF4-FFF2-40B4-BE49-F238E27FC236}">
                <a16:creationId xmlns:a16="http://schemas.microsoft.com/office/drawing/2014/main" id="{E58EB4E0-E82C-ABFD-5A30-306FCB10F8AA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1092200" y="3115784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TLSHAPE_SLT_7f6b3c821ef644c5805cd54755173325_ShapePercentage" hidden="1">
            <a:extLst>
              <a:ext uri="{FF2B5EF4-FFF2-40B4-BE49-F238E27FC236}">
                <a16:creationId xmlns:a16="http://schemas.microsoft.com/office/drawing/2014/main" id="{B6C746F6-E808-3BE6-0AC5-146244891ABC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3550671" y="3324403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TLSHAPE_SLT_fecfe48ea56a4c4a9205e93654accdbb_ShapePercentage" hidden="1">
            <a:extLst>
              <a:ext uri="{FF2B5EF4-FFF2-40B4-BE49-F238E27FC236}">
                <a16:creationId xmlns:a16="http://schemas.microsoft.com/office/drawing/2014/main" id="{8BCC9D2D-1995-5AA5-C9A2-97D83835A0C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5362915" y="3533021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TLSHAPE_SLT_7259505b6505415cbdf823d43467f36d_ShapePercentage" hidden="1">
            <a:extLst>
              <a:ext uri="{FF2B5EF4-FFF2-40B4-BE49-F238E27FC236}">
                <a16:creationId xmlns:a16="http://schemas.microsoft.com/office/drawing/2014/main" id="{BE54EFB3-6233-13BE-92C9-D28A625BADE4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6247964" y="3826899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TLSHAPE_SLT_192ab7475fbd41599ffac9a79d5a49b9_ShapePercentage" hidden="1">
            <a:extLst>
              <a:ext uri="{FF2B5EF4-FFF2-40B4-BE49-F238E27FC236}">
                <a16:creationId xmlns:a16="http://schemas.microsoft.com/office/drawing/2014/main" id="{CA60E418-C120-6776-A6B7-2442C7C46CA7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092200" y="4196977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TLSHAPE_SLT_f981af695f0b46468c96ca5e1e031fcb_ShapePercentage" hidden="1">
            <a:extLst>
              <a:ext uri="{FF2B5EF4-FFF2-40B4-BE49-F238E27FC236}">
                <a16:creationId xmlns:a16="http://schemas.microsoft.com/office/drawing/2014/main" id="{10F1BA38-8C6D-BED6-C222-0DC9E52F608F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3550671" y="4405596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TLSHAPE_SLT_dc647322b43d4713a579d64dcd4c0051_ShapePercentage" hidden="1">
            <a:extLst>
              <a:ext uri="{FF2B5EF4-FFF2-40B4-BE49-F238E27FC236}">
                <a16:creationId xmlns:a16="http://schemas.microsoft.com/office/drawing/2014/main" id="{B4512315-72B7-9C14-E729-CB968CF31918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6065335" y="4614214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TLSHAPE_SLT_172a6c1a6eac4ca39386cdb5ea73c1f1_ShapePercentage" hidden="1">
            <a:extLst>
              <a:ext uri="{FF2B5EF4-FFF2-40B4-BE49-F238E27FC236}">
                <a16:creationId xmlns:a16="http://schemas.microsoft.com/office/drawing/2014/main" id="{052583C7-3B65-14BD-71CF-64572FE9E9A1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6922288" y="4822833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TLSHAPE_SLT_00703fd5fa04481dbbc433f9e106d00d_ShapePercentage" hidden="1">
            <a:extLst>
              <a:ext uri="{FF2B5EF4-FFF2-40B4-BE49-F238E27FC236}">
                <a16:creationId xmlns:a16="http://schemas.microsoft.com/office/drawing/2014/main" id="{D56891A5-89F6-0D55-F4C5-6D9FA84B9EB2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1092200" y="5107652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TLSHAPE_SLT_1b2091421c5d4975821c6b6a9f03e018_ShapePercentage" hidden="1">
            <a:extLst>
              <a:ext uri="{FF2B5EF4-FFF2-40B4-BE49-F238E27FC236}">
                <a16:creationId xmlns:a16="http://schemas.microsoft.com/office/drawing/2014/main" id="{A603F908-5D8F-01B2-A600-F93104A55922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1724378" y="5316270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TLSHAPE_SLT_dda2039b9c1d4d639813d2d3cb8e5adb_ShapePercentage" hidden="1">
            <a:extLst>
              <a:ext uri="{FF2B5EF4-FFF2-40B4-BE49-F238E27FC236}">
                <a16:creationId xmlns:a16="http://schemas.microsoft.com/office/drawing/2014/main" id="{21186EDB-D82C-1611-C3A2-F90D4D60CB23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3789493" y="5524890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TLSHAPE_SL_a60d2ae8524f4ac2a7627cff794993cd_Header">
            <a:extLst>
              <a:ext uri="{FF2B5EF4-FFF2-40B4-BE49-F238E27FC236}">
                <a16:creationId xmlns:a16="http://schemas.microsoft.com/office/drawing/2014/main" id="{E377A64B-15C7-29CD-75E2-14CED8B1CB12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63500" y="2344809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No. 1 - Critical Path </a:t>
            </a:r>
          </a:p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(0 days TF)</a:t>
            </a:r>
            <a:endParaRPr lang="en-GB" sz="11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OTLSHAPE_SL2A_4c2d4f9c4d0b4f0ca7b6591d61f7f570_Header" hidden="1">
            <a:extLst>
              <a:ext uri="{FF2B5EF4-FFF2-40B4-BE49-F238E27FC236}">
                <a16:creationId xmlns:a16="http://schemas.microsoft.com/office/drawing/2014/main" id="{9CD7040A-B370-45DE-8032-FDD3255EB891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12700" y="-7720135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sv-SE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OTLSHAPE_SL_fccaf767b42a4424b315c4b9496318fc_Header">
            <a:extLst>
              <a:ext uri="{FF2B5EF4-FFF2-40B4-BE49-F238E27FC236}">
                <a16:creationId xmlns:a16="http://schemas.microsoft.com/office/drawing/2014/main" id="{7D39B38E-FDB7-02D1-1E0D-D26BDF2F0131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63500" y="3321693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 dirty="0">
                <a:solidFill>
                  <a:schemeClr val="lt1"/>
                </a:solidFill>
                <a:latin typeface="Calibri" panose="020F0502020204030204" pitchFamily="34" charset="0"/>
              </a:rPr>
              <a:t>No. 2 - Critical Path </a:t>
            </a:r>
          </a:p>
          <a:p>
            <a:pPr algn="ctr"/>
            <a:r>
              <a:rPr lang="en-GB" sz="1100" dirty="0">
                <a:solidFill>
                  <a:schemeClr val="lt1"/>
                </a:solidFill>
                <a:latin typeface="Calibri" panose="020F0502020204030204" pitchFamily="34" charset="0"/>
              </a:rPr>
              <a:t>(16 days TF)</a:t>
            </a:r>
          </a:p>
        </p:txBody>
      </p:sp>
      <p:sp>
        <p:nvSpPr>
          <p:cNvPr id="124" name="OTLSHAPE_SL2A_49a434f7f6b44dc1b4a67603253dabf7_Header" hidden="1">
            <a:extLst>
              <a:ext uri="{FF2B5EF4-FFF2-40B4-BE49-F238E27FC236}">
                <a16:creationId xmlns:a16="http://schemas.microsoft.com/office/drawing/2014/main" id="{1B51A031-F370-4297-13FA-9A0767D95A59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2700" y="-120300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TLSHAPE_SL_38c7b063647b4f54af554d1c326f1b07_Header">
            <a:extLst>
              <a:ext uri="{FF2B5EF4-FFF2-40B4-BE49-F238E27FC236}">
                <a16:creationId xmlns:a16="http://schemas.microsoft.com/office/drawing/2014/main" id="{3AA03CEB-5518-F80D-7FFC-0CDD275C3E1D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63500" y="4317627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No. 3 - Critical Path </a:t>
            </a:r>
          </a:p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(20 days TF)</a:t>
            </a:r>
          </a:p>
        </p:txBody>
      </p:sp>
      <p:sp>
        <p:nvSpPr>
          <p:cNvPr id="21" name="OTLSHAPE_SL_99547ffe5f204117a3bfd0db99c6acdd_Header">
            <a:extLst>
              <a:ext uri="{FF2B5EF4-FFF2-40B4-BE49-F238E27FC236}">
                <a16:creationId xmlns:a16="http://schemas.microsoft.com/office/drawing/2014/main" id="{46DDA419-C20B-EA02-6A7C-EF42F9D871B1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63500" y="5123993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No. 4 - Critical Path</a:t>
            </a:r>
          </a:p>
          <a:p>
            <a:pPr algn="ctr"/>
            <a:r>
              <a:rPr lang="en-GB" sz="1100">
                <a:solidFill>
                  <a:schemeClr val="lt1"/>
                </a:solidFill>
                <a:latin typeface="Calibri" panose="020F0502020204030204" pitchFamily="34" charset="0"/>
              </a:rPr>
              <a:t>(120 days TF)</a:t>
            </a:r>
          </a:p>
        </p:txBody>
      </p:sp>
      <p:sp>
        <p:nvSpPr>
          <p:cNvPr id="24" name="OTLSHAPE_SL2A_9d1dd3e215ba47a58c3fdd2601cc27f6_Header" hidden="1">
            <a:extLst>
              <a:ext uri="{FF2B5EF4-FFF2-40B4-BE49-F238E27FC236}">
                <a16:creationId xmlns:a16="http://schemas.microsoft.com/office/drawing/2014/main" id="{12D3BBF4-9E0C-C0DF-E916-AD5CCE3FA3AE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12700" y="-610543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SL2A_dc46c8c2898d4d5881ffdb0ddd0c6edb_Header" hidden="1">
            <a:extLst>
              <a:ext uri="{FF2B5EF4-FFF2-40B4-BE49-F238E27FC236}">
                <a16:creationId xmlns:a16="http://schemas.microsoft.com/office/drawing/2014/main" id="{E3B87613-8E8A-6942-B10C-40C59DF9A553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12700" y="-610543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TLSHAPE_TB_00000000000000000000000000000000_TodayMarkerShape">
            <a:extLst>
              <a:ext uri="{FF2B5EF4-FFF2-40B4-BE49-F238E27FC236}">
                <a16:creationId xmlns:a16="http://schemas.microsoft.com/office/drawing/2014/main" id="{B1E8C875-D063-5B99-D018-76E890DFD1DC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 flipV="1">
            <a:off x="1664855" y="1700242"/>
            <a:ext cx="63500" cy="6096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TLSHAPE_TB_00000000000000000000000000000000_TodayMarkerText">
            <a:extLst>
              <a:ext uri="{FF2B5EF4-FFF2-40B4-BE49-F238E27FC236}">
                <a16:creationId xmlns:a16="http://schemas.microsoft.com/office/drawing/2014/main" id="{49D89769-65F9-264E-807B-6F4A4EA723D2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1510852" y="1514187"/>
            <a:ext cx="36336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sv-SE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BD9C8B16-7693-8E7D-EC49-43A6B3D8B6B3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1143000" y="1759614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20">
                <a:solidFill>
                  <a:srgbClr val="E8E8E8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12" name="OTLSHAPE_TB_00000000000000000000000000000000_TimescaleInterval2">
            <a:extLst>
              <a:ext uri="{FF2B5EF4-FFF2-40B4-BE49-F238E27FC236}">
                <a16:creationId xmlns:a16="http://schemas.microsoft.com/office/drawing/2014/main" id="{6716C05F-C551-A667-C48D-1B82F7D584B4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5006311" y="1759614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20">
                <a:solidFill>
                  <a:srgbClr val="E8E8E8"/>
                </a:solidFill>
                <a:latin typeface="Calibri" panose="020F0502020204030204" pitchFamily="34" charset="0"/>
              </a:rPr>
              <a:t>2026</a:t>
            </a:r>
          </a:p>
        </p:txBody>
      </p:sp>
      <p:sp>
        <p:nvSpPr>
          <p:cNvPr id="16" name="OTLSHAPE_TB_00000000000000000000000000000000_TimescaleInterval3">
            <a:extLst>
              <a:ext uri="{FF2B5EF4-FFF2-40B4-BE49-F238E27FC236}">
                <a16:creationId xmlns:a16="http://schemas.microsoft.com/office/drawing/2014/main" id="{45AEADEA-BC84-C555-DAA6-280EE02C3F5A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10133978" y="1759614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20">
                <a:solidFill>
                  <a:srgbClr val="E8E8E8"/>
                </a:solidFill>
                <a:latin typeface="Calibri" panose="020F0502020204030204" pitchFamily="34" charset="0"/>
              </a:rPr>
              <a:t>2027</a:t>
            </a:r>
          </a:p>
        </p:txBody>
      </p:sp>
      <p:sp>
        <p:nvSpPr>
          <p:cNvPr id="174" name="OTLSHAPE_SLT_a51763c71521488f886ae3f81ddd1813_Duration" hidden="1">
            <a:extLst>
              <a:ext uri="{FF2B5EF4-FFF2-40B4-BE49-F238E27FC236}">
                <a16:creationId xmlns:a16="http://schemas.microsoft.com/office/drawing/2014/main" id="{25DE0812-615D-576C-7348-424FE6866401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>
                <a:solidFill>
                  <a:srgbClr val="ED7D31"/>
                </a:solidFill>
                <a:latin typeface="Calibri" panose="020F0502020204030204" pitchFamily="34" charset="0"/>
              </a:rPr>
              <a:t>79 days</a:t>
            </a:r>
          </a:p>
        </p:txBody>
      </p:sp>
      <p:sp>
        <p:nvSpPr>
          <p:cNvPr id="175" name="OTLSHAPE_SLT_a51763c71521488f886ae3f81ddd1813_StartDate" hidden="1">
            <a:extLst>
              <a:ext uri="{FF2B5EF4-FFF2-40B4-BE49-F238E27FC236}">
                <a16:creationId xmlns:a16="http://schemas.microsoft.com/office/drawing/2014/main" id="{9E7C600A-284D-05CF-2C4A-DE4E888AABD3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76" name="OTLSHAPE_SLT_a51763c71521488f886ae3f81ddd1813_EndDate" hidden="1">
            <a:extLst>
              <a:ext uri="{FF2B5EF4-FFF2-40B4-BE49-F238E27FC236}">
                <a16:creationId xmlns:a16="http://schemas.microsoft.com/office/drawing/2014/main" id="{4F60845D-D967-7656-8797-6CF45FA80F09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78" name="OTLSHAPE_SLT_a51763c71521488f886ae3f81ddd1813_Title">
            <a:extLst>
              <a:ext uri="{FF2B5EF4-FFF2-40B4-BE49-F238E27FC236}">
                <a16:creationId xmlns:a16="http://schemas.microsoft.com/office/drawing/2014/main" id="{AA8B048C-635A-D29B-4B05-3EF74A45D634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2674266" y="2221450"/>
            <a:ext cx="3263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Supports for guides and choppers: Design phase (Hereon)</a:t>
            </a:r>
            <a:endParaRPr lang="sv-SE" sz="1100" spc="-2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01" name="OTLSHAPE_SLT_a51763c71521488f886ae3f81ddd1813_TextPercentage" hidden="1">
            <a:extLst>
              <a:ext uri="{FF2B5EF4-FFF2-40B4-BE49-F238E27FC236}">
                <a16:creationId xmlns:a16="http://schemas.microsoft.com/office/drawing/2014/main" id="{46065FDF-D333-CF18-FC86-A3CDBE1FA9AE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12" name="OTLSHAPE_SLT_36b5db1935294eb4899286d245f9f94f_Duration" hidden="1">
            <a:extLst>
              <a:ext uri="{FF2B5EF4-FFF2-40B4-BE49-F238E27FC236}">
                <a16:creationId xmlns:a16="http://schemas.microsoft.com/office/drawing/2014/main" id="{37324C9B-03E9-D95F-AC35-91A723F5C20A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>
                <a:solidFill>
                  <a:srgbClr val="ED7D31"/>
                </a:solidFill>
                <a:latin typeface="Calibri" panose="020F0502020204030204" pitchFamily="34" charset="0"/>
              </a:rPr>
              <a:t>88 days</a:t>
            </a:r>
          </a:p>
        </p:txBody>
      </p:sp>
      <p:sp>
        <p:nvSpPr>
          <p:cNvPr id="213" name="OTLSHAPE_SLT_36b5db1935294eb4899286d245f9f94f_StartDate" hidden="1">
            <a:extLst>
              <a:ext uri="{FF2B5EF4-FFF2-40B4-BE49-F238E27FC236}">
                <a16:creationId xmlns:a16="http://schemas.microsoft.com/office/drawing/2014/main" id="{BB4DF723-D8DA-A888-2EA0-1E10191E66E3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14" name="OTLSHAPE_SLT_36b5db1935294eb4899286d245f9f94f_EndDate" hidden="1">
            <a:extLst>
              <a:ext uri="{FF2B5EF4-FFF2-40B4-BE49-F238E27FC236}">
                <a16:creationId xmlns:a16="http://schemas.microsoft.com/office/drawing/2014/main" id="{951448F6-F23B-0EE2-B092-D16F0BDFD4B7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16" name="OTLSHAPE_SLT_36b5db1935294eb4899286d245f9f94f_Title">
            <a:extLst>
              <a:ext uri="{FF2B5EF4-FFF2-40B4-BE49-F238E27FC236}">
                <a16:creationId xmlns:a16="http://schemas.microsoft.com/office/drawing/2014/main" id="{D526FAC6-B859-8DC8-25A8-4AEC019A1C16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4416268" y="2430069"/>
            <a:ext cx="473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Supports for guides and choppers: Procurement and Manufacturing phase (Hereon)</a:t>
            </a:r>
            <a:endParaRPr lang="sv-SE" sz="1100" spc="-2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17" name="OTLSHAPE_SLT_36b5db1935294eb4899286d245f9f94f_TextPercentage" hidden="1">
            <a:extLst>
              <a:ext uri="{FF2B5EF4-FFF2-40B4-BE49-F238E27FC236}">
                <a16:creationId xmlns:a16="http://schemas.microsoft.com/office/drawing/2014/main" id="{4A023315-90E7-EC22-D10A-332BD8C1748F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28" name="OTLSHAPE_SLT_3b64ba19a77f415686e786378e3a2181_Duration" hidden="1">
            <a:extLst>
              <a:ext uri="{FF2B5EF4-FFF2-40B4-BE49-F238E27FC236}">
                <a16:creationId xmlns:a16="http://schemas.microsoft.com/office/drawing/2014/main" id="{4FAF90CA-51CA-07C6-EF86-4052ED4AE6A6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12700" y="-376198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>
                <a:solidFill>
                  <a:srgbClr val="ED7D31"/>
                </a:solidFill>
                <a:latin typeface="Calibri" panose="020F0502020204030204" pitchFamily="34" charset="0"/>
              </a:rPr>
              <a:t>213 days</a:t>
            </a:r>
          </a:p>
        </p:txBody>
      </p:sp>
      <p:sp>
        <p:nvSpPr>
          <p:cNvPr id="229" name="OTLSHAPE_SLT_3b64ba19a77f415686e786378e3a2181_StartDate" hidden="1">
            <a:extLst>
              <a:ext uri="{FF2B5EF4-FFF2-40B4-BE49-F238E27FC236}">
                <a16:creationId xmlns:a16="http://schemas.microsoft.com/office/drawing/2014/main" id="{B7E37D4C-C6CC-1B61-DEFE-A9DF8CC75C2E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30" name="OTLSHAPE_SLT_3b64ba19a77f415686e786378e3a2181_EndDate" hidden="1">
            <a:extLst>
              <a:ext uri="{FF2B5EF4-FFF2-40B4-BE49-F238E27FC236}">
                <a16:creationId xmlns:a16="http://schemas.microsoft.com/office/drawing/2014/main" id="{B1F60AFC-A851-D0B4-34DC-112B08463192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sv-SE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31" name="OTLSHAPE_SLT_3b64ba19a77f415686e786378e3a2181_JoinedDate">
            <a:extLst>
              <a:ext uri="{FF2B5EF4-FFF2-40B4-BE49-F238E27FC236}">
                <a16:creationId xmlns:a16="http://schemas.microsoft.com/office/drawing/2014/main" id="{E55BD031-CE5A-F3D4-E04D-976BF9587607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3251857" y="2731694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sv-SE" sz="1000" spc="-4">
                <a:solidFill>
                  <a:srgbClr val="0E2841"/>
                </a:solidFill>
                <a:latin typeface="Calibri" panose="020F0502020204030204" pitchFamily="34" charset="0"/>
              </a:rPr>
              <a:t>Nov 2025 - Sep 2026</a:t>
            </a:r>
            <a:endParaRPr lang="sv-SE" sz="1000" spc="-4" dirty="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32" name="OTLSHAPE_SLT_3b64ba19a77f415686e786378e3a2181_Title">
            <a:extLst>
              <a:ext uri="{FF2B5EF4-FFF2-40B4-BE49-F238E27FC236}">
                <a16:creationId xmlns:a16="http://schemas.microsoft.com/office/drawing/2014/main" id="{ACB7B392-DB58-A333-E1DE-CFF02A43A1B2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8616741" y="2638687"/>
            <a:ext cx="32766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dirty="0">
                <a:solidFill>
                  <a:schemeClr val="dk1"/>
                </a:solidFill>
                <a:latin typeface="Calibri" panose="020F0502020204030204" pitchFamily="34" charset="0"/>
              </a:rPr>
              <a:t>In-bunker choppers, </a:t>
            </a:r>
            <a:r>
              <a:rPr lang="en-GB" sz="1100" dirty="0" err="1">
                <a:solidFill>
                  <a:schemeClr val="dk1"/>
                </a:solidFill>
                <a:latin typeface="Calibri" panose="020F0502020204030204" pitchFamily="34" charset="0"/>
              </a:rPr>
              <a:t>bispectral</a:t>
            </a:r>
            <a:r>
              <a:rPr lang="en-GB" sz="1100" dirty="0">
                <a:solidFill>
                  <a:schemeClr val="dk1"/>
                </a:solidFill>
                <a:latin typeface="Calibri" panose="020F0502020204030204" pitchFamily="34" charset="0"/>
              </a:rPr>
              <a:t> switch and heavy shutter : Installation and commissioning phase (Hereon)*</a:t>
            </a:r>
            <a:endParaRPr lang="sv-SE" sz="1100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33" name="OTLSHAPE_SLT_3b64ba19a77f415686e786378e3a2181_TextPercentage" hidden="1">
            <a:extLst>
              <a:ext uri="{FF2B5EF4-FFF2-40B4-BE49-F238E27FC236}">
                <a16:creationId xmlns:a16="http://schemas.microsoft.com/office/drawing/2014/main" id="{DEE69538-D5F0-ED05-9DB2-AEDE03A3CE8C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sv-SE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52" name="OTLSHAPE_SLT_36b5db1935294eb4899286d245f9f94f_JoinedDate">
            <a:extLst>
              <a:ext uri="{FF2B5EF4-FFF2-40B4-BE49-F238E27FC236}">
                <a16:creationId xmlns:a16="http://schemas.microsoft.com/office/drawing/2014/main" id="{7CB93CFB-2B58-B2AA-50DC-97D607D9C2D8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1561756" y="2437816"/>
            <a:ext cx="1016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sv-SE" sz="1000" spc="-4">
                <a:solidFill>
                  <a:srgbClr val="0E2841"/>
                </a:solidFill>
                <a:latin typeface="Calibri" panose="020F0502020204030204" pitchFamily="34" charset="0"/>
              </a:rPr>
              <a:t>Jul 2025 - Nov 2025</a:t>
            </a:r>
          </a:p>
        </p:txBody>
      </p:sp>
      <p:sp>
        <p:nvSpPr>
          <p:cNvPr id="63" name="OTLSHAPE_TB_00000000000000000000000000000000_MiddleTimescaleInterval1">
            <a:extLst>
              <a:ext uri="{FF2B5EF4-FFF2-40B4-BE49-F238E27FC236}">
                <a16:creationId xmlns:a16="http://schemas.microsoft.com/office/drawing/2014/main" id="{C9112C52-74DE-3F37-2A4F-99AC4D1A2701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1143000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114" name="OTLSHAPE_TB_00000000000000000000000000000000_MiddleTimescaleInterval2">
            <a:extLst>
              <a:ext uri="{FF2B5EF4-FFF2-40B4-BE49-F238E27FC236}">
                <a16:creationId xmlns:a16="http://schemas.microsoft.com/office/drawing/2014/main" id="{FE851FEC-B5A4-A641-C48C-B00FA16369E2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2421405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148" name="OTLSHAPE_TB_00000000000000000000000000000000_MiddleTimescaleInterval3">
            <a:extLst>
              <a:ext uri="{FF2B5EF4-FFF2-40B4-BE49-F238E27FC236}">
                <a16:creationId xmlns:a16="http://schemas.microsoft.com/office/drawing/2014/main" id="{888DA52C-1162-39AC-CF31-11C275300841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3713858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150" name="OTLSHAPE_TB_00000000000000000000000000000000_MiddleTimescaleInterval4">
            <a:extLst>
              <a:ext uri="{FF2B5EF4-FFF2-40B4-BE49-F238E27FC236}">
                <a16:creationId xmlns:a16="http://schemas.microsoft.com/office/drawing/2014/main" id="{F807BD53-66AA-049D-2B2F-1AC6BB2ECEDD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5006311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152" name="OTLSHAPE_TB_00000000000000000000000000000000_MiddleTimescaleInterval5">
            <a:extLst>
              <a:ext uri="{FF2B5EF4-FFF2-40B4-BE49-F238E27FC236}">
                <a16:creationId xmlns:a16="http://schemas.microsoft.com/office/drawing/2014/main" id="{C6F55E3B-0C04-9259-A26D-289B1E55BC3D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6270667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154" name="OTLSHAPE_TB_00000000000000000000000000000000_MiddleTimescaleInterval6">
            <a:extLst>
              <a:ext uri="{FF2B5EF4-FFF2-40B4-BE49-F238E27FC236}">
                <a16:creationId xmlns:a16="http://schemas.microsoft.com/office/drawing/2014/main" id="{D5640875-D5E6-D9FA-7DFA-1D0A9E5FC5D4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7549073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188" name="OTLSHAPE_TB_00000000000000000000000000000000_MiddleTimescaleInterval7">
            <a:extLst>
              <a:ext uri="{FF2B5EF4-FFF2-40B4-BE49-F238E27FC236}">
                <a16:creationId xmlns:a16="http://schemas.microsoft.com/office/drawing/2014/main" id="{1080CEF2-BF29-0929-3F6B-713CDC6ACC33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8841525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191" name="OTLSHAPE_TB_00000000000000000000000000000000_MiddleTimescaleInterval8">
            <a:extLst>
              <a:ext uri="{FF2B5EF4-FFF2-40B4-BE49-F238E27FC236}">
                <a16:creationId xmlns:a16="http://schemas.microsoft.com/office/drawing/2014/main" id="{B1EEBFA6-CDB7-34CD-F1A0-B8FB7EF9178C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10133978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sv-SE" sz="1200" spc="-30">
                <a:solidFill>
                  <a:srgbClr val="E8E8E8"/>
                </a:solidFill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71" name="OTLSHAPE_SLT_a51763c71521488f886ae3f81ddd1813_JoinedDate" hidden="1">
            <a:extLst>
              <a:ext uri="{FF2B5EF4-FFF2-40B4-BE49-F238E27FC236}">
                <a16:creationId xmlns:a16="http://schemas.microsoft.com/office/drawing/2014/main" id="{989FD790-D9F9-6766-FC7B-504B12DC4DE1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12700" y="-1140033"/>
            <a:ext cx="9906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sv-SE" sz="1000">
                <a:solidFill>
                  <a:srgbClr val="0E2841"/>
                </a:solidFill>
                <a:latin typeface="Calibri" panose="020F0502020204030204" pitchFamily="34" charset="0"/>
              </a:rPr>
              <a:t>Apr 2025 - Jul 2025</a:t>
            </a:r>
          </a:p>
        </p:txBody>
      </p:sp>
      <p:sp>
        <p:nvSpPr>
          <p:cNvPr id="132" name="OTLSHAPE_SLT_ed2ac04d734b465bad65f9e782e1bbf6_Duration" hidden="1">
            <a:extLst>
              <a:ext uri="{FF2B5EF4-FFF2-40B4-BE49-F238E27FC236}">
                <a16:creationId xmlns:a16="http://schemas.microsoft.com/office/drawing/2014/main" id="{A5F287BB-63D4-114D-0020-D71F79462133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125 days</a:t>
            </a:r>
          </a:p>
        </p:txBody>
      </p:sp>
      <p:sp>
        <p:nvSpPr>
          <p:cNvPr id="133" name="OTLSHAPE_SLT_ed2ac04d734b465bad65f9e782e1bbf6_JoinedDate" hidden="1">
            <a:extLst>
              <a:ext uri="{FF2B5EF4-FFF2-40B4-BE49-F238E27FC236}">
                <a16:creationId xmlns:a16="http://schemas.microsoft.com/office/drawing/2014/main" id="{EE8A38C2-5813-C225-61C2-6ACF1C273460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12700" y="-1140033"/>
            <a:ext cx="10541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Apr 2025 - Sep 2025</a:t>
            </a:r>
          </a:p>
        </p:txBody>
      </p:sp>
      <p:sp>
        <p:nvSpPr>
          <p:cNvPr id="134" name="OTLSHAPE_SLT_ed2ac04d734b465bad65f9e782e1bbf6_StartDate" hidden="1">
            <a:extLst>
              <a:ext uri="{FF2B5EF4-FFF2-40B4-BE49-F238E27FC236}">
                <a16:creationId xmlns:a16="http://schemas.microsoft.com/office/drawing/2014/main" id="{1940C334-3784-59C6-1681-8317EE10D552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OTLSHAPE_SLT_ed2ac04d734b465bad65f9e782e1bbf6_EndDate" hidden="1">
            <a:extLst>
              <a:ext uri="{FF2B5EF4-FFF2-40B4-BE49-F238E27FC236}">
                <a16:creationId xmlns:a16="http://schemas.microsoft.com/office/drawing/2014/main" id="{B15D1491-57ED-A399-22DA-862D349B383A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36" name="OTLSHAPE_SLT_ed2ac04d734b465bad65f9e782e1bbf6_Title">
            <a:extLst>
              <a:ext uri="{FF2B5EF4-FFF2-40B4-BE49-F238E27FC236}">
                <a16:creationId xmlns:a16="http://schemas.microsoft.com/office/drawing/2014/main" id="{C9E39AC4-CAA2-7A7D-0AD6-03721434D03C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3601461" y="3094025"/>
            <a:ext cx="2641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4" dirty="0">
                <a:solidFill>
                  <a:schemeClr val="dk1"/>
                </a:solidFill>
                <a:latin typeface="Calibri" panose="020F0502020204030204" pitchFamily="34" charset="0"/>
              </a:rPr>
              <a:t>Sample Tower Support: Design phase (Hereon)</a:t>
            </a:r>
          </a:p>
        </p:txBody>
      </p:sp>
      <p:sp>
        <p:nvSpPr>
          <p:cNvPr id="138" name="OTLSHAPE_SLT_ed2ac04d734b465bad65f9e782e1bbf6_TextPercentage" hidden="1">
            <a:extLst>
              <a:ext uri="{FF2B5EF4-FFF2-40B4-BE49-F238E27FC236}">
                <a16:creationId xmlns:a16="http://schemas.microsoft.com/office/drawing/2014/main" id="{70F99D37-19FB-D41B-1F2F-5D03319B7B66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99" name="OTLSHAPE_SLT_7f6b3c821ef644c5805cd54755173325_Duration" hidden="1">
            <a:extLst>
              <a:ext uri="{FF2B5EF4-FFF2-40B4-BE49-F238E27FC236}">
                <a16:creationId xmlns:a16="http://schemas.microsoft.com/office/drawing/2014/main" id="{ED66C5F4-455F-10C3-1440-D3E588DFA556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93 days</a:t>
            </a:r>
          </a:p>
        </p:txBody>
      </p:sp>
      <p:sp>
        <p:nvSpPr>
          <p:cNvPr id="200" name="OTLSHAPE_SLT_7f6b3c821ef644c5805cd54755173325_StartDate" hidden="1">
            <a:extLst>
              <a:ext uri="{FF2B5EF4-FFF2-40B4-BE49-F238E27FC236}">
                <a16:creationId xmlns:a16="http://schemas.microsoft.com/office/drawing/2014/main" id="{64396290-4169-3FBA-8E44-2AB635359593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04" name="OTLSHAPE_SLT_7f6b3c821ef644c5805cd54755173325_EndDate" hidden="1">
            <a:extLst>
              <a:ext uri="{FF2B5EF4-FFF2-40B4-BE49-F238E27FC236}">
                <a16:creationId xmlns:a16="http://schemas.microsoft.com/office/drawing/2014/main" id="{05565968-E3E7-C559-3E7F-7D4B85E454F4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05" name="OTLSHAPE_SLT_7f6b3c821ef644c5805cd54755173325_JoinedDate">
            <a:extLst>
              <a:ext uri="{FF2B5EF4-FFF2-40B4-BE49-F238E27FC236}">
                <a16:creationId xmlns:a16="http://schemas.microsoft.com/office/drawing/2014/main" id="{9EBE425E-C221-31E9-5227-C253A05A4062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2474769" y="3310390"/>
            <a:ext cx="1028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Sep 2025 - Jan 2026</a:t>
            </a:r>
          </a:p>
        </p:txBody>
      </p:sp>
      <p:sp>
        <p:nvSpPr>
          <p:cNvPr id="206" name="OTLSHAPE_SLT_7f6b3c821ef644c5805cd54755173325_Title">
            <a:extLst>
              <a:ext uri="{FF2B5EF4-FFF2-40B4-BE49-F238E27FC236}">
                <a16:creationId xmlns:a16="http://schemas.microsoft.com/office/drawing/2014/main" id="{04F38298-B761-6427-A4C1-4C417CF7AED6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5413705" y="3302643"/>
            <a:ext cx="4114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4">
                <a:solidFill>
                  <a:schemeClr val="dk1"/>
                </a:solidFill>
                <a:latin typeface="Calibri" panose="020F0502020204030204" pitchFamily="34" charset="0"/>
              </a:rPr>
              <a:t>Sample Tower Support: Procurement and Manufacturing phase (Hereon)</a:t>
            </a:r>
          </a:p>
        </p:txBody>
      </p:sp>
      <p:sp>
        <p:nvSpPr>
          <p:cNvPr id="207" name="OTLSHAPE_SLT_7f6b3c821ef644c5805cd54755173325_TextPercentage" hidden="1">
            <a:extLst>
              <a:ext uri="{FF2B5EF4-FFF2-40B4-BE49-F238E27FC236}">
                <a16:creationId xmlns:a16="http://schemas.microsoft.com/office/drawing/2014/main" id="{CF4E74D7-6499-6FC1-CE88-545F191683C9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11" name="OTLSHAPE_SLT_fecfe48ea56a4c4a9205e93654accdbb_Duration" hidden="1">
            <a:extLst>
              <a:ext uri="{FF2B5EF4-FFF2-40B4-BE49-F238E27FC236}">
                <a16:creationId xmlns:a16="http://schemas.microsoft.com/office/drawing/2014/main" id="{C5CE53F1-8923-ED02-829C-F8F3042B03B2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45 days</a:t>
            </a:r>
          </a:p>
        </p:txBody>
      </p:sp>
      <p:sp>
        <p:nvSpPr>
          <p:cNvPr id="215" name="OTLSHAPE_SLT_fecfe48ea56a4c4a9205e93654accdbb_StartDate" hidden="1">
            <a:extLst>
              <a:ext uri="{FF2B5EF4-FFF2-40B4-BE49-F238E27FC236}">
                <a16:creationId xmlns:a16="http://schemas.microsoft.com/office/drawing/2014/main" id="{CDBE6FA3-472B-8B98-3062-38581C803DF2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18" name="OTLSHAPE_SLT_fecfe48ea56a4c4a9205e93654accdbb_EndDate" hidden="1">
            <a:extLst>
              <a:ext uri="{FF2B5EF4-FFF2-40B4-BE49-F238E27FC236}">
                <a16:creationId xmlns:a16="http://schemas.microsoft.com/office/drawing/2014/main" id="{2E542919-1EF0-F163-8C5E-AEC89ADBBB77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19" name="OTLSHAPE_SLT_fecfe48ea56a4c4a9205e93654accdbb_JoinedDate">
            <a:extLst>
              <a:ext uri="{FF2B5EF4-FFF2-40B4-BE49-F238E27FC236}">
                <a16:creationId xmlns:a16="http://schemas.microsoft.com/office/drawing/2014/main" id="{7010D0B4-1E69-BA53-A0D7-AAB4E1CC4F12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4290781" y="3519009"/>
            <a:ext cx="1028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Jan 2026 - Apr 2026</a:t>
            </a:r>
          </a:p>
        </p:txBody>
      </p:sp>
      <p:sp>
        <p:nvSpPr>
          <p:cNvPr id="220" name="OTLSHAPE_SLT_fecfe48ea56a4c4a9205e93654accdbb_Title">
            <a:extLst>
              <a:ext uri="{FF2B5EF4-FFF2-40B4-BE49-F238E27FC236}">
                <a16:creationId xmlns:a16="http://schemas.microsoft.com/office/drawing/2014/main" id="{2F39E3B2-4A26-C4F7-4D76-51C3799AEF90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6298754" y="3511262"/>
            <a:ext cx="444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4">
                <a:solidFill>
                  <a:schemeClr val="dk1"/>
                </a:solidFill>
                <a:latin typeface="Calibri" panose="020F0502020204030204" pitchFamily="34" charset="0"/>
              </a:rPr>
              <a:t>Sample Tower Support, Hexapod and Rotary Stage: Installation phase (Hereon)</a:t>
            </a:r>
          </a:p>
        </p:txBody>
      </p:sp>
      <p:sp>
        <p:nvSpPr>
          <p:cNvPr id="221" name="OTLSHAPE_SLT_fecfe48ea56a4c4a9205e93654accdbb_TextPercentage" hidden="1">
            <a:extLst>
              <a:ext uri="{FF2B5EF4-FFF2-40B4-BE49-F238E27FC236}">
                <a16:creationId xmlns:a16="http://schemas.microsoft.com/office/drawing/2014/main" id="{7580D478-F4FF-E6B4-FBFD-1B9DD886AA8B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24" name="OTLSHAPE_SLT_7259505b6505415cbdf823d43467f36d_Duration" hidden="1">
            <a:extLst>
              <a:ext uri="{FF2B5EF4-FFF2-40B4-BE49-F238E27FC236}">
                <a16:creationId xmlns:a16="http://schemas.microsoft.com/office/drawing/2014/main" id="{88EF292C-2A4D-6B7D-CE3F-1AA32C659EEE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12700" y="-381804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101 days</a:t>
            </a:r>
          </a:p>
        </p:txBody>
      </p:sp>
      <p:sp>
        <p:nvSpPr>
          <p:cNvPr id="225" name="OTLSHAPE_SLT_7259505b6505415cbdf823d43467f36d_StartDate" hidden="1">
            <a:extLst>
              <a:ext uri="{FF2B5EF4-FFF2-40B4-BE49-F238E27FC236}">
                <a16:creationId xmlns:a16="http://schemas.microsoft.com/office/drawing/2014/main" id="{5738C72E-578B-9062-DE32-74E3DD25792C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34" name="OTLSHAPE_SLT_7259505b6505415cbdf823d43467f36d_EndDate" hidden="1">
            <a:extLst>
              <a:ext uri="{FF2B5EF4-FFF2-40B4-BE49-F238E27FC236}">
                <a16:creationId xmlns:a16="http://schemas.microsoft.com/office/drawing/2014/main" id="{3A283E69-3D84-43B3-48FC-2205469018C3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235" name="OTLSHAPE_SLT_7259505b6505415cbdf823d43467f36d_JoinedDate">
            <a:extLst>
              <a:ext uri="{FF2B5EF4-FFF2-40B4-BE49-F238E27FC236}">
                <a16:creationId xmlns:a16="http://schemas.microsoft.com/office/drawing/2014/main" id="{EB188F1C-43C0-3765-3A87-0177C7F3D693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5143911" y="3812887"/>
            <a:ext cx="1054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Apr 2026 - Aug 2026</a:t>
            </a:r>
          </a:p>
        </p:txBody>
      </p:sp>
      <p:sp>
        <p:nvSpPr>
          <p:cNvPr id="236" name="OTLSHAPE_SLT_7259505b6505415cbdf823d43467f36d_Title">
            <a:extLst>
              <a:ext uri="{FF2B5EF4-FFF2-40B4-BE49-F238E27FC236}">
                <a16:creationId xmlns:a16="http://schemas.microsoft.com/office/drawing/2014/main" id="{EA062E0A-B0BC-51D6-AEE5-5E4A66CED2E9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8279579" y="3719881"/>
            <a:ext cx="35052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dirty="0">
                <a:solidFill>
                  <a:schemeClr val="dk1"/>
                </a:solidFill>
                <a:latin typeface="Calibri" panose="020F0502020204030204" pitchFamily="34" charset="0"/>
              </a:rPr>
              <a:t>MCA: Energization and Commissioning phase for sub-systems (Hereon)</a:t>
            </a:r>
          </a:p>
        </p:txBody>
      </p:sp>
      <p:sp>
        <p:nvSpPr>
          <p:cNvPr id="237" name="OTLSHAPE_SLT_7259505b6505415cbdf823d43467f36d_TextPercentage" hidden="1">
            <a:extLst>
              <a:ext uri="{FF2B5EF4-FFF2-40B4-BE49-F238E27FC236}">
                <a16:creationId xmlns:a16="http://schemas.microsoft.com/office/drawing/2014/main" id="{87A26B3F-26DA-D1F5-4DF6-4A4C9BFE1AC8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SLT_192ab7475fbd41599ffac9a79d5a49b9_Duration" hidden="1">
            <a:extLst>
              <a:ext uri="{FF2B5EF4-FFF2-40B4-BE49-F238E27FC236}">
                <a16:creationId xmlns:a16="http://schemas.microsoft.com/office/drawing/2014/main" id="{A92B2342-04DB-312E-BFC8-F89CAE767353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125 days</a:t>
            </a:r>
          </a:p>
        </p:txBody>
      </p:sp>
      <p:sp>
        <p:nvSpPr>
          <p:cNvPr id="29" name="OTLSHAPE_SLT_192ab7475fbd41599ffac9a79d5a49b9_JoinedDate" hidden="1">
            <a:extLst>
              <a:ext uri="{FF2B5EF4-FFF2-40B4-BE49-F238E27FC236}">
                <a16:creationId xmlns:a16="http://schemas.microsoft.com/office/drawing/2014/main" id="{EA63403A-F329-63FC-6C6A-7D74818C858D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12700" y="-1002963"/>
            <a:ext cx="1054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0E2841"/>
                </a:solidFill>
                <a:latin typeface="Calibri" panose="020F0502020204030204" pitchFamily="34" charset="0"/>
              </a:rPr>
              <a:t>Apr 2025 - Sep 2025</a:t>
            </a:r>
          </a:p>
        </p:txBody>
      </p:sp>
      <p:sp>
        <p:nvSpPr>
          <p:cNvPr id="30" name="OTLSHAPE_SLT_192ab7475fbd41599ffac9a79d5a49b9_StartDate" hidden="1">
            <a:extLst>
              <a:ext uri="{FF2B5EF4-FFF2-40B4-BE49-F238E27FC236}">
                <a16:creationId xmlns:a16="http://schemas.microsoft.com/office/drawing/2014/main" id="{282477BD-3AB5-3104-F4AF-C9626BDA9F24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OTLSHAPE_SLT_192ab7475fbd41599ffac9a79d5a49b9_EndDate" hidden="1">
            <a:extLst>
              <a:ext uri="{FF2B5EF4-FFF2-40B4-BE49-F238E27FC236}">
                <a16:creationId xmlns:a16="http://schemas.microsoft.com/office/drawing/2014/main" id="{818191F7-60D7-744A-9F32-F1A14CA77082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TLSHAPE_SLT_192ab7475fbd41599ffac9a79d5a49b9_Title">
            <a:extLst>
              <a:ext uri="{FF2B5EF4-FFF2-40B4-BE49-F238E27FC236}">
                <a16:creationId xmlns:a16="http://schemas.microsoft.com/office/drawing/2014/main" id="{9EDAE565-C9A7-7DA3-D306-1EC1F728F0BC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3601461" y="4175218"/>
            <a:ext cx="2349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Detector Support: Design phase (Hereon)</a:t>
            </a:r>
          </a:p>
        </p:txBody>
      </p:sp>
      <p:sp>
        <p:nvSpPr>
          <p:cNvPr id="33" name="OTLSHAPE_SLT_192ab7475fbd41599ffac9a79d5a49b9_TextPercentage" hidden="1">
            <a:extLst>
              <a:ext uri="{FF2B5EF4-FFF2-40B4-BE49-F238E27FC236}">
                <a16:creationId xmlns:a16="http://schemas.microsoft.com/office/drawing/2014/main" id="{A92EB119-CE3B-8D43-C28C-ACEB54BE5729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OTLSHAPE_SLT_f981af695f0b46468c96ca5e1e031fcb_Duration" hidden="1">
            <a:extLst>
              <a:ext uri="{FF2B5EF4-FFF2-40B4-BE49-F238E27FC236}">
                <a16:creationId xmlns:a16="http://schemas.microsoft.com/office/drawing/2014/main" id="{B31408B4-9ADD-1EAD-A960-093DC5732F44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129 days</a:t>
            </a:r>
          </a:p>
        </p:txBody>
      </p:sp>
      <p:sp>
        <p:nvSpPr>
          <p:cNvPr id="37" name="OTLSHAPE_SLT_f981af695f0b46468c96ca5e1e031fcb_StartDate" hidden="1">
            <a:extLst>
              <a:ext uri="{FF2B5EF4-FFF2-40B4-BE49-F238E27FC236}">
                <a16:creationId xmlns:a16="http://schemas.microsoft.com/office/drawing/2014/main" id="{42A44A9E-F093-1FA0-3C96-EEC6E4A12CFD}"/>
              </a:ext>
            </a:extLst>
          </p:cNvPr>
          <p:cNvSpPr txBox="1"/>
          <p:nvPr>
            <p:custDataLst>
              <p:tags r:id="rId13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OTLSHAPE_SLT_f981af695f0b46468c96ca5e1e031fcb_EndDate" hidden="1">
            <a:extLst>
              <a:ext uri="{FF2B5EF4-FFF2-40B4-BE49-F238E27FC236}">
                <a16:creationId xmlns:a16="http://schemas.microsoft.com/office/drawing/2014/main" id="{9FAAE61F-D266-CDE5-D0BF-E7D9BF7B9CCD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SLT_f981af695f0b46468c96ca5e1e031fcb_JoinedDate">
            <a:extLst>
              <a:ext uri="{FF2B5EF4-FFF2-40B4-BE49-F238E27FC236}">
                <a16:creationId xmlns:a16="http://schemas.microsoft.com/office/drawing/2014/main" id="{861B17DE-7DC8-6BB4-FA44-BD4C15EC50B1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2429134" y="4391583"/>
            <a:ext cx="1079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Sep 2025 - Mar 2026</a:t>
            </a:r>
          </a:p>
        </p:txBody>
      </p:sp>
      <p:sp>
        <p:nvSpPr>
          <p:cNvPr id="43" name="OTLSHAPE_SLT_f981af695f0b46468c96ca5e1e031fcb_Title">
            <a:extLst>
              <a:ext uri="{FF2B5EF4-FFF2-40B4-BE49-F238E27FC236}">
                <a16:creationId xmlns:a16="http://schemas.microsoft.com/office/drawing/2014/main" id="{1171F038-0FDC-C370-C471-0AB9DEAC2FDA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6116125" y="4383837"/>
            <a:ext cx="3822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Detector Support: Procurement and Manufacturing phase (Hereon)</a:t>
            </a:r>
          </a:p>
        </p:txBody>
      </p:sp>
      <p:sp>
        <p:nvSpPr>
          <p:cNvPr id="44" name="OTLSHAPE_SLT_f981af695f0b46468c96ca5e1e031fcb_TextPercentage" hidden="1">
            <a:extLst>
              <a:ext uri="{FF2B5EF4-FFF2-40B4-BE49-F238E27FC236}">
                <a16:creationId xmlns:a16="http://schemas.microsoft.com/office/drawing/2014/main" id="{BF2CD9CB-F24D-C710-7CD2-7A1B2A0F66DF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OTLSHAPE_SLT_dc647322b43d4713a579d64dcd4c0051_Duration" hidden="1">
            <a:extLst>
              <a:ext uri="{FF2B5EF4-FFF2-40B4-BE49-F238E27FC236}">
                <a16:creationId xmlns:a16="http://schemas.microsoft.com/office/drawing/2014/main" id="{026B4AB6-83B1-9584-B575-4DB1D8C20354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43 days</a:t>
            </a:r>
          </a:p>
        </p:txBody>
      </p:sp>
      <p:sp>
        <p:nvSpPr>
          <p:cNvPr id="48" name="OTLSHAPE_SLT_dc647322b43d4713a579d64dcd4c0051_StartDate" hidden="1">
            <a:extLst>
              <a:ext uri="{FF2B5EF4-FFF2-40B4-BE49-F238E27FC236}">
                <a16:creationId xmlns:a16="http://schemas.microsoft.com/office/drawing/2014/main" id="{9177E000-0005-24B7-F090-27A29A995124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SLT_dc647322b43d4713a579d64dcd4c0051_EndDate" hidden="1">
            <a:extLst>
              <a:ext uri="{FF2B5EF4-FFF2-40B4-BE49-F238E27FC236}">
                <a16:creationId xmlns:a16="http://schemas.microsoft.com/office/drawing/2014/main" id="{5C5578E3-ACA2-FA30-4474-CCA9FFE5D28F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TLSHAPE_SLT_dc647322b43d4713a579d64dcd4c0051_JoinedDate">
            <a:extLst>
              <a:ext uri="{FF2B5EF4-FFF2-40B4-BE49-F238E27FC236}">
                <a16:creationId xmlns:a16="http://schemas.microsoft.com/office/drawing/2014/main" id="{B7853ACC-E17D-3F3B-209D-96AC25767D71}"/>
              </a:ext>
            </a:extLst>
          </p:cNvPr>
          <p:cNvSpPr txBox="1"/>
          <p:nvPr>
            <p:custDataLst>
              <p:tags r:id="rId140"/>
            </p:custDataLst>
          </p:nvPr>
        </p:nvSpPr>
        <p:spPr>
          <a:xfrm>
            <a:off x="4907518" y="4600202"/>
            <a:ext cx="1117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Mar 2026 - May 2026</a:t>
            </a:r>
          </a:p>
        </p:txBody>
      </p:sp>
      <p:sp>
        <p:nvSpPr>
          <p:cNvPr id="51" name="OTLSHAPE_SLT_dc647322b43d4713a579d64dcd4c0051_Title">
            <a:extLst>
              <a:ext uri="{FF2B5EF4-FFF2-40B4-BE49-F238E27FC236}">
                <a16:creationId xmlns:a16="http://schemas.microsoft.com/office/drawing/2014/main" id="{6FF5B1B9-77BF-C823-BE95-0A4F46B78F65}"/>
              </a:ext>
            </a:extLst>
          </p:cNvPr>
          <p:cNvSpPr txBox="1"/>
          <p:nvPr>
            <p:custDataLst>
              <p:tags r:id="rId141"/>
            </p:custDataLst>
          </p:nvPr>
        </p:nvSpPr>
        <p:spPr>
          <a:xfrm>
            <a:off x="6973077" y="4592455"/>
            <a:ext cx="3733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2">
                <a:solidFill>
                  <a:schemeClr val="dk1"/>
                </a:solidFill>
                <a:latin typeface="Calibri" panose="020F0502020204030204" pitchFamily="34" charset="0"/>
              </a:rPr>
              <a:t>Detector Support: Installation and Commissioning phase (Hereon)</a:t>
            </a:r>
          </a:p>
        </p:txBody>
      </p:sp>
      <p:sp>
        <p:nvSpPr>
          <p:cNvPr id="52" name="OTLSHAPE_SLT_dc647322b43d4713a579d64dcd4c0051_TextPercentage" hidden="1">
            <a:extLst>
              <a:ext uri="{FF2B5EF4-FFF2-40B4-BE49-F238E27FC236}">
                <a16:creationId xmlns:a16="http://schemas.microsoft.com/office/drawing/2014/main" id="{CDE7488C-55E7-59FF-1ACA-2532539F2437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TLSHAPE_SLT_172a6c1a6eac4ca39386cdb5ea73c1f1_Duration" hidden="1">
            <a:extLst>
              <a:ext uri="{FF2B5EF4-FFF2-40B4-BE49-F238E27FC236}">
                <a16:creationId xmlns:a16="http://schemas.microsoft.com/office/drawing/2014/main" id="{F3A0294D-9578-3DD5-D794-2C5B973A4822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41 days</a:t>
            </a:r>
          </a:p>
        </p:txBody>
      </p:sp>
      <p:sp>
        <p:nvSpPr>
          <p:cNvPr id="59" name="OTLSHAPE_SLT_172a6c1a6eac4ca39386cdb5ea73c1f1_StartDate" hidden="1">
            <a:extLst>
              <a:ext uri="{FF2B5EF4-FFF2-40B4-BE49-F238E27FC236}">
                <a16:creationId xmlns:a16="http://schemas.microsoft.com/office/drawing/2014/main" id="{308D2590-9E2B-46D0-D471-272EA74641F6}"/>
              </a:ext>
            </a:extLst>
          </p:cNvPr>
          <p:cNvSpPr txBox="1"/>
          <p:nvPr>
            <p:custDataLst>
              <p:tags r:id="rId14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SLT_172a6c1a6eac4ca39386cdb5ea73c1f1_EndDate" hidden="1">
            <a:extLst>
              <a:ext uri="{FF2B5EF4-FFF2-40B4-BE49-F238E27FC236}">
                <a16:creationId xmlns:a16="http://schemas.microsoft.com/office/drawing/2014/main" id="{AD16ECF0-22D7-B54B-4085-3C05DAE89E86}"/>
              </a:ext>
            </a:extLst>
          </p:cNvPr>
          <p:cNvSpPr txBox="1"/>
          <p:nvPr>
            <p:custDataLst>
              <p:tags r:id="rId14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TLSHAPE_SLT_172a6c1a6eac4ca39386cdb5ea73c1f1_JoinedDate">
            <a:extLst>
              <a:ext uri="{FF2B5EF4-FFF2-40B4-BE49-F238E27FC236}">
                <a16:creationId xmlns:a16="http://schemas.microsoft.com/office/drawing/2014/main" id="{3C255697-CEC9-D81D-9A63-536AAB316639}"/>
              </a:ext>
            </a:extLst>
          </p:cNvPr>
          <p:cNvSpPr txBox="1"/>
          <p:nvPr>
            <p:custDataLst>
              <p:tags r:id="rId146"/>
            </p:custDataLst>
          </p:nvPr>
        </p:nvSpPr>
        <p:spPr>
          <a:xfrm>
            <a:off x="5841814" y="4808821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May 2026 - Jul 2026</a:t>
            </a:r>
          </a:p>
        </p:txBody>
      </p:sp>
      <p:sp>
        <p:nvSpPr>
          <p:cNvPr id="67" name="OTLSHAPE_SLT_172a6c1a6eac4ca39386cdb5ea73c1f1_Title">
            <a:extLst>
              <a:ext uri="{FF2B5EF4-FFF2-40B4-BE49-F238E27FC236}">
                <a16:creationId xmlns:a16="http://schemas.microsoft.com/office/drawing/2014/main" id="{2DC125D0-3D4F-381C-AC13-0A8CAD289684}"/>
              </a:ext>
            </a:extLst>
          </p:cNvPr>
          <p:cNvSpPr txBox="1"/>
          <p:nvPr>
            <p:custDataLst>
              <p:tags r:id="rId147"/>
            </p:custDataLst>
          </p:nvPr>
        </p:nvSpPr>
        <p:spPr>
          <a:xfrm>
            <a:off x="7773837" y="4801074"/>
            <a:ext cx="4418163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spc="-4" dirty="0">
                <a:solidFill>
                  <a:schemeClr val="dk1"/>
                </a:solidFill>
                <a:latin typeface="Calibri" panose="020F0502020204030204" pitchFamily="34" charset="0"/>
              </a:rPr>
              <a:t>Detector, BM, RC** and MCA: Installation and Commissioning phase (Hereon)</a:t>
            </a:r>
          </a:p>
        </p:txBody>
      </p:sp>
      <p:sp>
        <p:nvSpPr>
          <p:cNvPr id="72" name="OTLSHAPE_SLT_172a6c1a6eac4ca39386cdb5ea73c1f1_TextPercentage" hidden="1">
            <a:extLst>
              <a:ext uri="{FF2B5EF4-FFF2-40B4-BE49-F238E27FC236}">
                <a16:creationId xmlns:a16="http://schemas.microsoft.com/office/drawing/2014/main" id="{53CEE4F0-0EC9-4B77-5735-61D395FACE91}"/>
              </a:ext>
            </a:extLst>
          </p:cNvPr>
          <p:cNvSpPr txBox="1"/>
          <p:nvPr>
            <p:custDataLst>
              <p:tags r:id="rId14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TLSHAPE_SLT_00703fd5fa04481dbbc433f9e106d00d_Duration" hidden="1">
            <a:extLst>
              <a:ext uri="{FF2B5EF4-FFF2-40B4-BE49-F238E27FC236}">
                <a16:creationId xmlns:a16="http://schemas.microsoft.com/office/drawing/2014/main" id="{663F9085-8527-9B8A-8ECA-0CF095AAB4CF}"/>
              </a:ext>
            </a:extLst>
          </p:cNvPr>
          <p:cNvSpPr txBox="1"/>
          <p:nvPr>
            <p:custDataLst>
              <p:tags r:id="rId149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121 days</a:t>
            </a:r>
          </a:p>
        </p:txBody>
      </p:sp>
      <p:sp>
        <p:nvSpPr>
          <p:cNvPr id="91" name="OTLSHAPE_SLT_00703fd5fa04481dbbc433f9e106d00d_StartDate" hidden="1">
            <a:extLst>
              <a:ext uri="{FF2B5EF4-FFF2-40B4-BE49-F238E27FC236}">
                <a16:creationId xmlns:a16="http://schemas.microsoft.com/office/drawing/2014/main" id="{CC1DEC29-4444-407F-76E0-1732FCD35242}"/>
              </a:ext>
            </a:extLst>
          </p:cNvPr>
          <p:cNvSpPr txBox="1"/>
          <p:nvPr>
            <p:custDataLst>
              <p:tags r:id="rId15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OTLSHAPE_SLT_00703fd5fa04481dbbc433f9e106d00d_EndDate" hidden="1">
            <a:extLst>
              <a:ext uri="{FF2B5EF4-FFF2-40B4-BE49-F238E27FC236}">
                <a16:creationId xmlns:a16="http://schemas.microsoft.com/office/drawing/2014/main" id="{63473F09-0B3D-A3E4-7261-3B6511AD4066}"/>
              </a:ext>
            </a:extLst>
          </p:cNvPr>
          <p:cNvSpPr txBox="1"/>
          <p:nvPr>
            <p:custDataLst>
              <p:tags r:id="rId15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OTLSHAPE_SLT_00703fd5fa04481dbbc433f9e106d00d_JoinedDate">
            <a:extLst>
              <a:ext uri="{FF2B5EF4-FFF2-40B4-BE49-F238E27FC236}">
                <a16:creationId xmlns:a16="http://schemas.microsoft.com/office/drawing/2014/main" id="{03396E61-330A-5EF8-3D78-8A07B9B30400}"/>
              </a:ext>
            </a:extLst>
          </p:cNvPr>
          <p:cNvSpPr txBox="1"/>
          <p:nvPr>
            <p:custDataLst>
              <p:tags r:id="rId152"/>
            </p:custDataLst>
          </p:nvPr>
        </p:nvSpPr>
        <p:spPr>
          <a:xfrm>
            <a:off x="-127" y="5093639"/>
            <a:ext cx="1054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 dirty="0">
                <a:solidFill>
                  <a:srgbClr val="0E2841"/>
                </a:solidFill>
                <a:latin typeface="Calibri" panose="020F0502020204030204" pitchFamily="34" charset="0"/>
              </a:rPr>
              <a:t>Apr 2025 - Sep 2025</a:t>
            </a:r>
          </a:p>
        </p:txBody>
      </p:sp>
      <p:sp>
        <p:nvSpPr>
          <p:cNvPr id="101" name="OTLSHAPE_SLT_00703fd5fa04481dbbc433f9e106d00d_Title">
            <a:extLst>
              <a:ext uri="{FF2B5EF4-FFF2-40B4-BE49-F238E27FC236}">
                <a16:creationId xmlns:a16="http://schemas.microsoft.com/office/drawing/2014/main" id="{24707C42-DFA9-3ADD-11DB-D7245A32E26E}"/>
              </a:ext>
            </a:extLst>
          </p:cNvPr>
          <p:cNvSpPr txBox="1"/>
          <p:nvPr>
            <p:custDataLst>
              <p:tags r:id="rId153"/>
            </p:custDataLst>
          </p:nvPr>
        </p:nvSpPr>
        <p:spPr>
          <a:xfrm>
            <a:off x="3517171" y="5085893"/>
            <a:ext cx="190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4">
                <a:solidFill>
                  <a:schemeClr val="dk1"/>
                </a:solidFill>
                <a:latin typeface="Calibri" panose="020F0502020204030204" pitchFamily="34" charset="0"/>
              </a:rPr>
              <a:t>Cave: Manufacturing phase  (NPI)</a:t>
            </a:r>
          </a:p>
        </p:txBody>
      </p:sp>
      <p:sp>
        <p:nvSpPr>
          <p:cNvPr id="102" name="OTLSHAPE_SLT_00703fd5fa04481dbbc433f9e106d00d_TextPercentage" hidden="1">
            <a:extLst>
              <a:ext uri="{FF2B5EF4-FFF2-40B4-BE49-F238E27FC236}">
                <a16:creationId xmlns:a16="http://schemas.microsoft.com/office/drawing/2014/main" id="{FE2947BF-6104-DBC2-51A4-91FF3560B815}"/>
              </a:ext>
            </a:extLst>
          </p:cNvPr>
          <p:cNvSpPr txBox="1"/>
          <p:nvPr>
            <p:custDataLst>
              <p:tags r:id="rId15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OTLSHAPE_SLT_1b2091421c5d4975821c6b6a9f03e018_Duration" hidden="1">
            <a:extLst>
              <a:ext uri="{FF2B5EF4-FFF2-40B4-BE49-F238E27FC236}">
                <a16:creationId xmlns:a16="http://schemas.microsoft.com/office/drawing/2014/main" id="{52BDD793-9EC4-9F10-296E-300362C39F44}"/>
              </a:ext>
            </a:extLst>
          </p:cNvPr>
          <p:cNvSpPr txBox="1"/>
          <p:nvPr>
            <p:custDataLst>
              <p:tags r:id="rId155"/>
            </p:custDataLst>
          </p:nvPr>
        </p:nvSpPr>
        <p:spPr>
          <a:xfrm>
            <a:off x="12700" y="-381804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105 days</a:t>
            </a:r>
          </a:p>
        </p:txBody>
      </p:sp>
      <p:sp>
        <p:nvSpPr>
          <p:cNvPr id="107" name="OTLSHAPE_SLT_1b2091421c5d4975821c6b6a9f03e018_StartDate" hidden="1">
            <a:extLst>
              <a:ext uri="{FF2B5EF4-FFF2-40B4-BE49-F238E27FC236}">
                <a16:creationId xmlns:a16="http://schemas.microsoft.com/office/drawing/2014/main" id="{0155C648-80BE-17C0-EF04-C25D58290391}"/>
              </a:ext>
            </a:extLst>
          </p:cNvPr>
          <p:cNvSpPr txBox="1"/>
          <p:nvPr>
            <p:custDataLst>
              <p:tags r:id="rId15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OTLSHAPE_SLT_1b2091421c5d4975821c6b6a9f03e018_EndDate" hidden="1">
            <a:extLst>
              <a:ext uri="{FF2B5EF4-FFF2-40B4-BE49-F238E27FC236}">
                <a16:creationId xmlns:a16="http://schemas.microsoft.com/office/drawing/2014/main" id="{AA205933-D255-58B4-6ED1-FD8916D6DBD4}"/>
              </a:ext>
            </a:extLst>
          </p:cNvPr>
          <p:cNvSpPr txBox="1"/>
          <p:nvPr>
            <p:custDataLst>
              <p:tags r:id="rId15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12" name="OTLSHAPE_SLT_1b2091421c5d4975821c6b6a9f03e018_JoinedDate">
            <a:extLst>
              <a:ext uri="{FF2B5EF4-FFF2-40B4-BE49-F238E27FC236}">
                <a16:creationId xmlns:a16="http://schemas.microsoft.com/office/drawing/2014/main" id="{DFC183F0-4A11-B282-443C-B6DBF8CDB663}"/>
              </a:ext>
            </a:extLst>
          </p:cNvPr>
          <p:cNvSpPr txBox="1"/>
          <p:nvPr>
            <p:custDataLst>
              <p:tags r:id="rId158"/>
            </p:custDataLst>
          </p:nvPr>
        </p:nvSpPr>
        <p:spPr>
          <a:xfrm>
            <a:off x="599920" y="5302258"/>
            <a:ext cx="1079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0E2841"/>
                </a:solidFill>
                <a:latin typeface="Calibri" panose="020F0502020204030204" pitchFamily="34" charset="0"/>
              </a:rPr>
              <a:t>May 2025 - Oct 2025</a:t>
            </a:r>
          </a:p>
        </p:txBody>
      </p:sp>
      <p:sp>
        <p:nvSpPr>
          <p:cNvPr id="113" name="OTLSHAPE_SLT_1b2091421c5d4975821c6b6a9f03e018_Title">
            <a:extLst>
              <a:ext uri="{FF2B5EF4-FFF2-40B4-BE49-F238E27FC236}">
                <a16:creationId xmlns:a16="http://schemas.microsoft.com/office/drawing/2014/main" id="{B463FE0D-FDDE-CBD0-33DE-E90331A2E9EA}"/>
              </a:ext>
            </a:extLst>
          </p:cNvPr>
          <p:cNvSpPr txBox="1"/>
          <p:nvPr>
            <p:custDataLst>
              <p:tags r:id="rId159"/>
            </p:custDataLst>
          </p:nvPr>
        </p:nvSpPr>
        <p:spPr>
          <a:xfrm>
            <a:off x="3840284" y="5294511"/>
            <a:ext cx="1651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spc="-4">
                <a:solidFill>
                  <a:schemeClr val="dk1"/>
                </a:solidFill>
                <a:latin typeface="Calibri" panose="020F0502020204030204" pitchFamily="34" charset="0"/>
              </a:rPr>
              <a:t>Cave: Installation phase (NPI)</a:t>
            </a:r>
          </a:p>
        </p:txBody>
      </p:sp>
      <p:sp>
        <p:nvSpPr>
          <p:cNvPr id="115" name="OTLSHAPE_SLT_1b2091421c5d4975821c6b6a9f03e018_TextPercentage" hidden="1">
            <a:extLst>
              <a:ext uri="{FF2B5EF4-FFF2-40B4-BE49-F238E27FC236}">
                <a16:creationId xmlns:a16="http://schemas.microsoft.com/office/drawing/2014/main" id="{959322C8-AFE3-D1E2-B22F-A2DE2D591B34}"/>
              </a:ext>
            </a:extLst>
          </p:cNvPr>
          <p:cNvSpPr txBox="1"/>
          <p:nvPr>
            <p:custDataLst>
              <p:tags r:id="rId16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19" name="OTLSHAPE_SLT_dda2039b9c1d4d639813d2d3cb8e5adb_Duration" hidden="1">
            <a:extLst>
              <a:ext uri="{FF2B5EF4-FFF2-40B4-BE49-F238E27FC236}">
                <a16:creationId xmlns:a16="http://schemas.microsoft.com/office/drawing/2014/main" id="{928B0EE9-D715-AF78-E33D-55D735EC8B4A}"/>
              </a:ext>
            </a:extLst>
          </p:cNvPr>
          <p:cNvSpPr txBox="1"/>
          <p:nvPr>
            <p:custDataLst>
              <p:tags r:id="rId161"/>
            </p:custDataLst>
          </p:nvPr>
        </p:nvSpPr>
        <p:spPr>
          <a:xfrm>
            <a:off x="12700" y="-30486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D7D31"/>
                </a:solidFill>
                <a:latin typeface="Calibri" panose="020F0502020204030204" pitchFamily="34" charset="0"/>
              </a:rPr>
              <a:t>91 days</a:t>
            </a:r>
          </a:p>
        </p:txBody>
      </p:sp>
      <p:sp>
        <p:nvSpPr>
          <p:cNvPr id="155" name="OTLSHAPE_SLT_dda2039b9c1d4d639813d2d3cb8e5adb_StartDate" hidden="1">
            <a:extLst>
              <a:ext uri="{FF2B5EF4-FFF2-40B4-BE49-F238E27FC236}">
                <a16:creationId xmlns:a16="http://schemas.microsoft.com/office/drawing/2014/main" id="{08C8D1B7-820E-89EC-FE43-9221BACFC990}"/>
              </a:ext>
            </a:extLst>
          </p:cNvPr>
          <p:cNvSpPr txBox="1"/>
          <p:nvPr>
            <p:custDataLst>
              <p:tags r:id="rId16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OTLSHAPE_SLT_dda2039b9c1d4d639813d2d3cb8e5adb_EndDate" hidden="1">
            <a:extLst>
              <a:ext uri="{FF2B5EF4-FFF2-40B4-BE49-F238E27FC236}">
                <a16:creationId xmlns:a16="http://schemas.microsoft.com/office/drawing/2014/main" id="{6449F8FB-9AFC-E915-6B90-4349818C5A17}"/>
              </a:ext>
            </a:extLst>
          </p:cNvPr>
          <p:cNvSpPr txBox="1"/>
          <p:nvPr>
            <p:custDataLst>
              <p:tags r:id="rId16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en-GB" sz="100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57" name="OTLSHAPE_SLT_dda2039b9c1d4d639813d2d3cb8e5adb_JoinedDate">
            <a:extLst>
              <a:ext uri="{FF2B5EF4-FFF2-40B4-BE49-F238E27FC236}">
                <a16:creationId xmlns:a16="http://schemas.microsoft.com/office/drawing/2014/main" id="{5D670F08-838E-9DAC-906B-CEDF18A77531}"/>
              </a:ext>
            </a:extLst>
          </p:cNvPr>
          <p:cNvSpPr txBox="1"/>
          <p:nvPr>
            <p:custDataLst>
              <p:tags r:id="rId164"/>
            </p:custDataLst>
          </p:nvPr>
        </p:nvSpPr>
        <p:spPr>
          <a:xfrm>
            <a:off x="2703178" y="5510877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6">
                <a:solidFill>
                  <a:srgbClr val="0E2841"/>
                </a:solidFill>
                <a:latin typeface="Calibri" panose="020F0502020204030204" pitchFamily="34" charset="0"/>
              </a:rPr>
              <a:t>Oct 2025 - Feb 2026</a:t>
            </a:r>
            <a:endParaRPr lang="en-GB" sz="1000" spc="-6" dirty="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OTLSHAPE_SLT_dda2039b9c1d4d639813d2d3cb8e5adb_Title">
            <a:extLst>
              <a:ext uri="{FF2B5EF4-FFF2-40B4-BE49-F238E27FC236}">
                <a16:creationId xmlns:a16="http://schemas.microsoft.com/office/drawing/2014/main" id="{0EB3FB2C-32A2-39DA-B795-64800B4947A5}"/>
              </a:ext>
            </a:extLst>
          </p:cNvPr>
          <p:cNvSpPr txBox="1"/>
          <p:nvPr>
            <p:custDataLst>
              <p:tags r:id="rId165"/>
            </p:custDataLst>
          </p:nvPr>
        </p:nvSpPr>
        <p:spPr>
          <a:xfrm>
            <a:off x="5624431" y="5503130"/>
            <a:ext cx="2946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4">
                <a:solidFill>
                  <a:schemeClr val="dk1"/>
                </a:solidFill>
                <a:latin typeface="Calibri" panose="020F0502020204030204" pitchFamily="34" charset="0"/>
              </a:rPr>
              <a:t>CEP, CUP and ICS: Installation and Energization (ESS)</a:t>
            </a:r>
          </a:p>
        </p:txBody>
      </p:sp>
      <p:sp>
        <p:nvSpPr>
          <p:cNvPr id="159" name="OTLSHAPE_SLT_dda2039b9c1d4d639813d2d3cb8e5adb_TextPercentage" hidden="1">
            <a:extLst>
              <a:ext uri="{FF2B5EF4-FFF2-40B4-BE49-F238E27FC236}">
                <a16:creationId xmlns:a16="http://schemas.microsoft.com/office/drawing/2014/main" id="{23337406-FF9D-F8B9-4B4A-43F60B062BA9}"/>
              </a:ext>
            </a:extLst>
          </p:cNvPr>
          <p:cNvSpPr txBox="1"/>
          <p:nvPr>
            <p:custDataLst>
              <p:tags r:id="rId16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8E8E8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3E386AE5-18A2-5FDA-D1F1-B6F580FB4D43}"/>
              </a:ext>
            </a:extLst>
          </p:cNvPr>
          <p:cNvCxnSpPr/>
          <p:nvPr>
            <p:custDataLst>
              <p:tags r:id="rId167"/>
            </p:custDataLst>
          </p:nvPr>
        </p:nvCxnSpPr>
        <p:spPr>
          <a:xfrm>
            <a:off x="4955511" y="1779490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B_00000000000000000000000000000000_Separator2">
            <a:extLst>
              <a:ext uri="{FF2B5EF4-FFF2-40B4-BE49-F238E27FC236}">
                <a16:creationId xmlns:a16="http://schemas.microsoft.com/office/drawing/2014/main" id="{D58D109D-E49A-B176-4CA5-117D2D9765B5}"/>
              </a:ext>
            </a:extLst>
          </p:cNvPr>
          <p:cNvCxnSpPr/>
          <p:nvPr>
            <p:custDataLst>
              <p:tags r:id="rId168"/>
            </p:custDataLst>
          </p:nvPr>
        </p:nvCxnSpPr>
        <p:spPr>
          <a:xfrm>
            <a:off x="10083178" y="1779490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OTLSHAPE_TB_00000000000000000000000000000000_MiddleSeparator1">
            <a:extLst>
              <a:ext uri="{FF2B5EF4-FFF2-40B4-BE49-F238E27FC236}">
                <a16:creationId xmlns:a16="http://schemas.microsoft.com/office/drawing/2014/main" id="{CCCB07E9-0BFF-5E20-4335-0B9F40D4DDC5}"/>
              </a:ext>
            </a:extLst>
          </p:cNvPr>
          <p:cNvCxnSpPr/>
          <p:nvPr>
            <p:custDataLst>
              <p:tags r:id="rId169"/>
            </p:custDataLst>
          </p:nvPr>
        </p:nvCxnSpPr>
        <p:spPr>
          <a:xfrm>
            <a:off x="2370605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OTLSHAPE_TB_00000000000000000000000000000000_MiddleSeparator2">
            <a:extLst>
              <a:ext uri="{FF2B5EF4-FFF2-40B4-BE49-F238E27FC236}">
                <a16:creationId xmlns:a16="http://schemas.microsoft.com/office/drawing/2014/main" id="{A9724E8F-48AB-50F1-30FF-9AA02A98D575}"/>
              </a:ext>
            </a:extLst>
          </p:cNvPr>
          <p:cNvCxnSpPr/>
          <p:nvPr>
            <p:custDataLst>
              <p:tags r:id="rId170"/>
            </p:custDataLst>
          </p:nvPr>
        </p:nvCxnSpPr>
        <p:spPr>
          <a:xfrm>
            <a:off x="3663058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OTLSHAPE_TB_00000000000000000000000000000000_MiddleSeparator3">
            <a:extLst>
              <a:ext uri="{FF2B5EF4-FFF2-40B4-BE49-F238E27FC236}">
                <a16:creationId xmlns:a16="http://schemas.microsoft.com/office/drawing/2014/main" id="{B27F1193-9F76-15D7-CDE8-C8E45B165B90}"/>
              </a:ext>
            </a:extLst>
          </p:cNvPr>
          <p:cNvCxnSpPr/>
          <p:nvPr>
            <p:custDataLst>
              <p:tags r:id="rId171"/>
            </p:custDataLst>
          </p:nvPr>
        </p:nvCxnSpPr>
        <p:spPr>
          <a:xfrm>
            <a:off x="4955511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OTLSHAPE_TB_00000000000000000000000000000000_MiddleSeparator4">
            <a:extLst>
              <a:ext uri="{FF2B5EF4-FFF2-40B4-BE49-F238E27FC236}">
                <a16:creationId xmlns:a16="http://schemas.microsoft.com/office/drawing/2014/main" id="{61514EA3-9811-A1A3-2303-EF1DEF98A895}"/>
              </a:ext>
            </a:extLst>
          </p:cNvPr>
          <p:cNvCxnSpPr/>
          <p:nvPr>
            <p:custDataLst>
              <p:tags r:id="rId172"/>
            </p:custDataLst>
          </p:nvPr>
        </p:nvCxnSpPr>
        <p:spPr>
          <a:xfrm>
            <a:off x="6219867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OTLSHAPE_TB_00000000000000000000000000000000_MiddleSeparator5">
            <a:extLst>
              <a:ext uri="{FF2B5EF4-FFF2-40B4-BE49-F238E27FC236}">
                <a16:creationId xmlns:a16="http://schemas.microsoft.com/office/drawing/2014/main" id="{887A0012-1303-1429-B007-75A5CA02AABC}"/>
              </a:ext>
            </a:extLst>
          </p:cNvPr>
          <p:cNvCxnSpPr/>
          <p:nvPr>
            <p:custDataLst>
              <p:tags r:id="rId173"/>
            </p:custDataLst>
          </p:nvPr>
        </p:nvCxnSpPr>
        <p:spPr>
          <a:xfrm>
            <a:off x="7498272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OTLSHAPE_TB_00000000000000000000000000000000_MiddleSeparator6">
            <a:extLst>
              <a:ext uri="{FF2B5EF4-FFF2-40B4-BE49-F238E27FC236}">
                <a16:creationId xmlns:a16="http://schemas.microsoft.com/office/drawing/2014/main" id="{5CEE24A9-1E79-66B0-C787-5A37B0CF5B15}"/>
              </a:ext>
            </a:extLst>
          </p:cNvPr>
          <p:cNvCxnSpPr/>
          <p:nvPr>
            <p:custDataLst>
              <p:tags r:id="rId174"/>
            </p:custDataLst>
          </p:nvPr>
        </p:nvCxnSpPr>
        <p:spPr>
          <a:xfrm>
            <a:off x="8790725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OTLSHAPE_TB_00000000000000000000000000000000_MiddleSeparator7">
            <a:extLst>
              <a:ext uri="{FF2B5EF4-FFF2-40B4-BE49-F238E27FC236}">
                <a16:creationId xmlns:a16="http://schemas.microsoft.com/office/drawing/2014/main" id="{E9A312BB-82E5-B451-98F2-BEADAFF93D5D}"/>
              </a:ext>
            </a:extLst>
          </p:cNvPr>
          <p:cNvCxnSpPr/>
          <p:nvPr>
            <p:custDataLst>
              <p:tags r:id="rId175"/>
            </p:custDataLst>
          </p:nvPr>
        </p:nvCxnSpPr>
        <p:spPr>
          <a:xfrm>
            <a:off x="10083178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TLSHAPE_M_aef32c30126c457290b9a69880c1852d_Shape">
            <a:extLst>
              <a:ext uri="{FF2B5EF4-FFF2-40B4-BE49-F238E27FC236}">
                <a16:creationId xmlns:a16="http://schemas.microsoft.com/office/drawing/2014/main" id="{7AB104C2-80BD-D6F3-B535-C104BCB3F1AE}"/>
              </a:ext>
            </a:extLst>
          </p:cNvPr>
          <p:cNvSpPr/>
          <p:nvPr>
            <p:custDataLst>
              <p:tags r:id="rId176"/>
            </p:custDataLst>
          </p:nvPr>
        </p:nvSpPr>
        <p:spPr>
          <a:xfrm rot="16200000">
            <a:off x="10775193" y="1325380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4" name="OTLSHAPE_M_951b60d1ca7b47acaaf2d71df281a755_Shape">
            <a:extLst>
              <a:ext uri="{FF2B5EF4-FFF2-40B4-BE49-F238E27FC236}">
                <a16:creationId xmlns:a16="http://schemas.microsoft.com/office/drawing/2014/main" id="{A8527F8B-3E63-A786-BCE3-D6BCD5F07E83}"/>
              </a:ext>
            </a:extLst>
          </p:cNvPr>
          <p:cNvSpPr/>
          <p:nvPr>
            <p:custDataLst>
              <p:tags r:id="rId177"/>
            </p:custDataLst>
          </p:nvPr>
        </p:nvSpPr>
        <p:spPr>
          <a:xfrm rot="16200000">
            <a:off x="8611739" y="1325380"/>
            <a:ext cx="165100" cy="165100"/>
          </a:xfrm>
          <a:prstGeom prst="flowChartMerge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8" name="OTLSHAPE_M_852c225338b44b15883779d834d018f7_Shape">
            <a:extLst>
              <a:ext uri="{FF2B5EF4-FFF2-40B4-BE49-F238E27FC236}">
                <a16:creationId xmlns:a16="http://schemas.microsoft.com/office/drawing/2014/main" id="{53B8ED5A-13C8-75C9-AB1E-D19CD4501CED}"/>
              </a:ext>
            </a:extLst>
          </p:cNvPr>
          <p:cNvSpPr/>
          <p:nvPr>
            <p:custDataLst>
              <p:tags r:id="rId178"/>
            </p:custDataLst>
          </p:nvPr>
        </p:nvSpPr>
        <p:spPr>
          <a:xfrm rot="16200000">
            <a:off x="4565799" y="1325380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OTLSHAPE_M_aef32c30126c457290b9a69880c1852d_Title">
            <a:extLst>
              <a:ext uri="{FF2B5EF4-FFF2-40B4-BE49-F238E27FC236}">
                <a16:creationId xmlns:a16="http://schemas.microsoft.com/office/drawing/2014/main" id="{7CE9F454-A6E8-6464-388F-4E83CB58AA5A}"/>
              </a:ext>
            </a:extLst>
          </p:cNvPr>
          <p:cNvSpPr txBox="1"/>
          <p:nvPr>
            <p:custDataLst>
              <p:tags r:id="rId179"/>
            </p:custDataLst>
          </p:nvPr>
        </p:nvSpPr>
        <p:spPr>
          <a:xfrm>
            <a:off x="10972043" y="1219759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sv-SE" sz="110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TG5/SAR </a:t>
            </a:r>
            <a:r>
              <a:rPr lang="en-GB" sz="110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approval</a:t>
            </a:r>
          </a:p>
        </p:txBody>
      </p:sp>
      <p:sp>
        <p:nvSpPr>
          <p:cNvPr id="69" name="OTLSHAPE_M_aef32c30126c457290b9a69880c1852d_Date">
            <a:extLst>
              <a:ext uri="{FF2B5EF4-FFF2-40B4-BE49-F238E27FC236}">
                <a16:creationId xmlns:a16="http://schemas.microsoft.com/office/drawing/2014/main" id="{85DA4834-E760-9097-E417-633E6E1E90E8}"/>
              </a:ext>
            </a:extLst>
          </p:cNvPr>
          <p:cNvSpPr txBox="1"/>
          <p:nvPr>
            <p:custDataLst>
              <p:tags r:id="rId180"/>
            </p:custDataLst>
          </p:nvPr>
        </p:nvSpPr>
        <p:spPr>
          <a:xfrm>
            <a:off x="10972043" y="1390277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>
                <a:solidFill>
                  <a:srgbClr val="0E2841"/>
                </a:solidFill>
                <a:latin typeface="Calibri" panose="020F0502020204030204" pitchFamily="34" charset="0"/>
              </a:rPr>
              <a:t>Feb 16, 2027</a:t>
            </a:r>
            <a:endParaRPr lang="sv-SE" sz="1000" spc="-6" dirty="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92" name="OTLSHAPE_M_951b60d1ca7b47acaaf2d71df281a755_Title">
            <a:extLst>
              <a:ext uri="{FF2B5EF4-FFF2-40B4-BE49-F238E27FC236}">
                <a16:creationId xmlns:a16="http://schemas.microsoft.com/office/drawing/2014/main" id="{5296F5BE-86CF-183F-F9AD-CC37CAC54A3B}"/>
              </a:ext>
            </a:extLst>
          </p:cNvPr>
          <p:cNvSpPr txBox="1"/>
          <p:nvPr>
            <p:custDataLst>
              <p:tags r:id="rId181"/>
            </p:custDataLst>
          </p:nvPr>
        </p:nvSpPr>
        <p:spPr>
          <a:xfrm>
            <a:off x="8808589" y="1219759"/>
            <a:ext cx="622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100" b="1" spc="-8">
                <a:solidFill>
                  <a:schemeClr val="dk1"/>
                </a:solidFill>
                <a:latin typeface="Calibri" panose="020F0502020204030204" pitchFamily="34" charset="0"/>
              </a:rPr>
              <a:t>Start of CC</a:t>
            </a:r>
          </a:p>
        </p:txBody>
      </p:sp>
      <p:sp>
        <p:nvSpPr>
          <p:cNvPr id="193" name="OTLSHAPE_M_951b60d1ca7b47acaaf2d71df281a755_Date">
            <a:extLst>
              <a:ext uri="{FF2B5EF4-FFF2-40B4-BE49-F238E27FC236}">
                <a16:creationId xmlns:a16="http://schemas.microsoft.com/office/drawing/2014/main" id="{F65688CC-664D-DE7E-3CED-6D507A8E1593}"/>
              </a:ext>
            </a:extLst>
          </p:cNvPr>
          <p:cNvSpPr txBox="1"/>
          <p:nvPr>
            <p:custDataLst>
              <p:tags r:id="rId182"/>
            </p:custDataLst>
          </p:nvPr>
        </p:nvSpPr>
        <p:spPr>
          <a:xfrm>
            <a:off x="8808589" y="1390277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>
                <a:solidFill>
                  <a:srgbClr val="0E2841"/>
                </a:solidFill>
                <a:latin typeface="Calibri" panose="020F0502020204030204" pitchFamily="34" charset="0"/>
              </a:rPr>
              <a:t>Sep 15, 2026</a:t>
            </a:r>
          </a:p>
        </p:txBody>
      </p:sp>
      <p:sp>
        <p:nvSpPr>
          <p:cNvPr id="196" name="OTLSHAPE_M_852c225338b44b15883779d834d018f7_Title">
            <a:extLst>
              <a:ext uri="{FF2B5EF4-FFF2-40B4-BE49-F238E27FC236}">
                <a16:creationId xmlns:a16="http://schemas.microsoft.com/office/drawing/2014/main" id="{B38E787C-55FB-9E49-F233-E1B99F0F43DF}"/>
              </a:ext>
            </a:extLst>
          </p:cNvPr>
          <p:cNvSpPr txBox="1"/>
          <p:nvPr>
            <p:custDataLst>
              <p:tags r:id="rId183"/>
            </p:custDataLst>
          </p:nvPr>
        </p:nvSpPr>
        <p:spPr>
          <a:xfrm>
            <a:off x="4762649" y="1219759"/>
            <a:ext cx="54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100" b="1" spc="-10">
                <a:solidFill>
                  <a:schemeClr val="dk1"/>
                </a:solidFill>
                <a:latin typeface="Calibri" panose="020F0502020204030204" pitchFamily="34" charset="0"/>
              </a:rPr>
              <a:t>Final TG3</a:t>
            </a:r>
          </a:p>
        </p:txBody>
      </p:sp>
      <p:sp>
        <p:nvSpPr>
          <p:cNvPr id="197" name="OTLSHAPE_M_852c225338b44b15883779d834d018f7_Date">
            <a:extLst>
              <a:ext uri="{FF2B5EF4-FFF2-40B4-BE49-F238E27FC236}">
                <a16:creationId xmlns:a16="http://schemas.microsoft.com/office/drawing/2014/main" id="{08313002-B546-515E-EB6F-1714EFAD7C69}"/>
              </a:ext>
            </a:extLst>
          </p:cNvPr>
          <p:cNvSpPr txBox="1"/>
          <p:nvPr>
            <p:custDataLst>
              <p:tags r:id="rId184"/>
            </p:custDataLst>
          </p:nvPr>
        </p:nvSpPr>
        <p:spPr>
          <a:xfrm>
            <a:off x="4762649" y="1390277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>
                <a:solidFill>
                  <a:srgbClr val="0E2841"/>
                </a:solidFill>
                <a:latin typeface="Calibri" panose="020F0502020204030204" pitchFamily="34" charset="0"/>
              </a:rPr>
              <a:t>Dec 1, 2025</a:t>
            </a:r>
            <a:endParaRPr lang="sv-SE" sz="1000" spc="-6" dirty="0">
              <a:solidFill>
                <a:srgbClr val="0E284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DCA73E-7639-AE20-4154-7C1397727D6E}"/>
              </a:ext>
            </a:extLst>
          </p:cNvPr>
          <p:cNvSpPr txBox="1">
            <a:spLocks/>
          </p:cNvSpPr>
          <p:nvPr/>
        </p:nvSpPr>
        <p:spPr>
          <a:xfrm>
            <a:off x="1061505" y="10192"/>
            <a:ext cx="9360000" cy="657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F0"/>
                </a:solidFill>
              </a:rPr>
              <a:t>Beer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Critical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Paths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56" name="Platshållare för text 4">
            <a:extLst>
              <a:ext uri="{FF2B5EF4-FFF2-40B4-BE49-F238E27FC236}">
                <a16:creationId xmlns:a16="http://schemas.microsoft.com/office/drawing/2014/main" id="{7E141CE6-8076-2176-62F1-34094B82AA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698" y="638665"/>
            <a:ext cx="9360000" cy="507076"/>
          </a:xfrm>
        </p:spPr>
        <p:txBody>
          <a:bodyPr/>
          <a:lstStyle/>
          <a:p>
            <a:r>
              <a:rPr lang="sv-SE" sz="1600"/>
              <a:t>Data from P6 April 2025 lockdown</a:t>
            </a:r>
            <a:endParaRPr lang="sv-SE" sz="1600" dirty="0"/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F25078A1-3222-2CEC-B36A-4520BDB7F627}"/>
              </a:ext>
            </a:extLst>
          </p:cNvPr>
          <p:cNvSpPr txBox="1"/>
          <p:nvPr/>
        </p:nvSpPr>
        <p:spPr>
          <a:xfrm>
            <a:off x="81799" y="6046533"/>
            <a:ext cx="5626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b="1" dirty="0">
                <a:solidFill>
                  <a:srgbClr val="666666"/>
                </a:solidFill>
              </a:rPr>
              <a:t>Design phase </a:t>
            </a:r>
            <a:r>
              <a:rPr lang="en-GB" sz="1100" dirty="0">
                <a:solidFill>
                  <a:srgbClr val="666666"/>
                </a:solidFill>
              </a:rPr>
              <a:t>ends at CDR approval </a:t>
            </a:r>
          </a:p>
          <a:p>
            <a:pPr algn="l"/>
            <a:r>
              <a:rPr lang="en-GB" sz="1100" b="1" dirty="0">
                <a:solidFill>
                  <a:srgbClr val="666666"/>
                </a:solidFill>
              </a:rPr>
              <a:t>Procurement and Manufacturing phase </a:t>
            </a:r>
            <a:r>
              <a:rPr lang="en-GB" sz="1100" dirty="0">
                <a:solidFill>
                  <a:srgbClr val="666666"/>
                </a:solidFill>
              </a:rPr>
              <a:t>ends at FAT closure of open points </a:t>
            </a:r>
          </a:p>
          <a:p>
            <a:pPr algn="l"/>
            <a:r>
              <a:rPr lang="en-GB" sz="1100" b="1" dirty="0">
                <a:solidFill>
                  <a:srgbClr val="666666"/>
                </a:solidFill>
              </a:rPr>
              <a:t>Installation and Commissioning phase </a:t>
            </a:r>
            <a:r>
              <a:rPr lang="en-GB" sz="1100" dirty="0">
                <a:solidFill>
                  <a:srgbClr val="666666"/>
                </a:solidFill>
              </a:rPr>
              <a:t>ends at SAT approval</a:t>
            </a:r>
          </a:p>
          <a:p>
            <a:r>
              <a:rPr lang="en-GB" sz="1100" b="1" dirty="0">
                <a:solidFill>
                  <a:srgbClr val="666666"/>
                </a:solidFill>
              </a:rPr>
              <a:t>TF: </a:t>
            </a:r>
            <a:r>
              <a:rPr lang="en-GB" sz="1100" dirty="0">
                <a:solidFill>
                  <a:srgbClr val="666666"/>
                </a:solidFill>
              </a:rPr>
              <a:t>number days of </a:t>
            </a:r>
            <a:r>
              <a:rPr lang="en-GB" sz="1100" b="1" dirty="0">
                <a:solidFill>
                  <a:srgbClr val="666666"/>
                </a:solidFill>
              </a:rPr>
              <a:t>total float </a:t>
            </a:r>
            <a:r>
              <a:rPr lang="en-GB" sz="1100" dirty="0">
                <a:solidFill>
                  <a:srgbClr val="666666"/>
                </a:solidFill>
              </a:rPr>
              <a:t>to Instrument’s TG5</a:t>
            </a:r>
          </a:p>
          <a:p>
            <a:pPr algn="l"/>
            <a:endParaRPr lang="en-GB" sz="1100" dirty="0">
              <a:solidFill>
                <a:srgbClr val="666666"/>
              </a:solidFill>
            </a:endParaRPr>
          </a:p>
          <a:p>
            <a:pPr algn="l"/>
            <a:endParaRPr lang="en-GB" sz="1100" dirty="0">
              <a:solidFill>
                <a:srgbClr val="666666"/>
              </a:solidFill>
            </a:endParaRPr>
          </a:p>
        </p:txBody>
      </p:sp>
      <p:cxnSp>
        <p:nvCxnSpPr>
          <p:cNvPr id="58" name="Rak koppling 57">
            <a:extLst>
              <a:ext uri="{FF2B5EF4-FFF2-40B4-BE49-F238E27FC236}">
                <a16:creationId xmlns:a16="http://schemas.microsoft.com/office/drawing/2014/main" id="{D350156A-7504-FD8C-8D00-95408F05952D}"/>
              </a:ext>
            </a:extLst>
          </p:cNvPr>
          <p:cNvCxnSpPr>
            <a:cxnSpLocks/>
          </p:cNvCxnSpPr>
          <p:nvPr/>
        </p:nvCxnSpPr>
        <p:spPr>
          <a:xfrm>
            <a:off x="8592447" y="1857940"/>
            <a:ext cx="6343" cy="4067075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3" name="textruta 54">
            <a:extLst>
              <a:ext uri="{FF2B5EF4-FFF2-40B4-BE49-F238E27FC236}">
                <a16:creationId xmlns:a16="http://schemas.microsoft.com/office/drawing/2014/main" id="{463A626E-4E4F-2FF7-E48B-87509C7C2FBC}"/>
              </a:ext>
            </a:extLst>
          </p:cNvPr>
          <p:cNvSpPr txBox="1"/>
          <p:nvPr/>
        </p:nvSpPr>
        <p:spPr>
          <a:xfrm>
            <a:off x="6668432" y="6108294"/>
            <a:ext cx="54747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b="1" dirty="0">
                <a:solidFill>
                  <a:srgbClr val="666666"/>
                </a:solidFill>
              </a:rPr>
              <a:t>*</a:t>
            </a:r>
            <a:r>
              <a:rPr lang="nb-NO" sz="1100" dirty="0">
                <a:solidFill>
                  <a:srgbClr val="666666"/>
                </a:solidFill>
              </a:rPr>
              <a:t>Dependant on pre-alignement of chopper support before bunker closing in 2025. Chopper installation completed in June 2026 (first bunker opening after BOT)</a:t>
            </a:r>
          </a:p>
          <a:p>
            <a:pPr algn="r"/>
            <a:r>
              <a:rPr lang="nb-NO" sz="1100" dirty="0">
                <a:solidFill>
                  <a:srgbClr val="666666"/>
                </a:solidFill>
              </a:rPr>
              <a:t>**RCM manufacturing has 13 days float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3E7810E-1C8A-FE23-62D8-0AE85181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862A738-4FB9-A875-0C4F-0973C614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BEER ICEB</a:t>
            </a:r>
            <a:endParaRPr lang="sv-SE" dirty="0"/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7520FA68-A460-32BB-FFE7-4B239D11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19</a:t>
            </a:fld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5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94E37-3586-CD53-B4FB-3A5764B58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A81A-3945-CE99-412B-F932F2F8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 adherence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C4129-50B2-DB68-F335-22604CBC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BEER ICEB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588DC-FD94-661A-C1DE-8EF2EB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ABC54B-B548-0F50-A501-501A48C723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Most months – BEER is </a:t>
            </a:r>
            <a:r>
              <a:rPr lang="en-US" b="1" u="sng" noProof="0" dirty="0"/>
              <a:t>above</a:t>
            </a:r>
            <a:r>
              <a:rPr lang="en-US" noProof="0" dirty="0"/>
              <a:t> average on schedule accuracy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5B63E1-170E-21C2-F762-59FF2D8C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B6EE96D-2985-04C5-42FA-09E4EA055E21}"/>
              </a:ext>
            </a:extLst>
          </p:cNvPr>
          <p:cNvGraphicFramePr>
            <a:graphicFrameLocks/>
          </p:cNvGraphicFramePr>
          <p:nvPr/>
        </p:nvGraphicFramePr>
        <p:xfrm>
          <a:off x="1195647" y="1799652"/>
          <a:ext cx="4992291" cy="379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9053DFE-7CCF-3B75-D99E-92733F26819E}"/>
              </a:ext>
            </a:extLst>
          </p:cNvPr>
          <p:cNvGraphicFramePr>
            <a:graphicFrameLocks/>
          </p:cNvGraphicFramePr>
          <p:nvPr/>
        </p:nvGraphicFramePr>
        <p:xfrm>
          <a:off x="6392425" y="1799652"/>
          <a:ext cx="4992291" cy="379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EAD259-DBD3-4D32-5C33-69A04DDE2B07}"/>
              </a:ext>
            </a:extLst>
          </p:cNvPr>
          <p:cNvSpPr txBox="1"/>
          <p:nvPr/>
        </p:nvSpPr>
        <p:spPr>
          <a:xfrm rot="1254253">
            <a:off x="8060042" y="744185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400" dirty="0">
                <a:solidFill>
                  <a:srgbClr val="666666"/>
                </a:solidFill>
                <a:highlight>
                  <a:srgbClr val="FFFF00"/>
                </a:highlight>
              </a:rPr>
              <a:t>ICEB in May-25</a:t>
            </a:r>
            <a:endParaRPr lang="en-GB" sz="2400" dirty="0">
              <a:solidFill>
                <a:srgbClr val="666666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060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13CBF08-12EE-0EEE-0D76-1E8CA65E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/>
          <a:lstStyle/>
          <a:p>
            <a:r>
              <a:rPr lang="en-US" dirty="0"/>
              <a:t>Key milestones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A9E10-A3DB-8F2B-3990-46B855D2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BEER ICEB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0E42B-D1C5-48CF-28D0-639D3C5E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7283078-D760-1647-8B80-66BA8B52336D}" type="slidenum">
              <a:rPr lang="sv-SE" smtClean="0"/>
              <a:pPr>
                <a:spcAft>
                  <a:spcPts val="600"/>
                </a:spcAft>
              </a:pPr>
              <a:t>20</a:t>
            </a:fld>
            <a:endParaRPr lang="sv-SE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F489E40-E96A-845D-AD9A-9D5CEE3E6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14A13-B956-3F0B-6F7F-14869622F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2025-05-15</a:t>
            </a:r>
            <a:endParaRPr lang="sv-SE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1BF46798-68FF-57DB-20FC-C99F2AB4E5B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B9DE8A-E503-1717-8F96-EAD120C79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1" y="1891984"/>
            <a:ext cx="11558162" cy="334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6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D738F-16C4-3635-556D-A20C3E3B4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985B-D73C-FE63-981E-D0F9DA1EF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 vert="horz" lIns="90000" tIns="45720" rIns="91440" bIns="18000" rtlCol="0" anchor="t" anchorCtr="0">
            <a:normAutofit/>
          </a:bodyPr>
          <a:lstStyle/>
          <a:p>
            <a:r>
              <a:rPr lang="sv-SE" kern="1200"/>
              <a:t>Activities with &gt; ≈4 months delay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7A028A-E5E6-C9FD-29FB-DA97A3C427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2025-05-15</a:t>
            </a:r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CD60-89B3-4B20-49BB-BCC469F4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 kern="1200" cap="all" spc="80" baseline="0"/>
              <a:t>BEER ICEB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9F1CA-BABD-55CD-65EE-8B0E9ACA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7283078-D760-1647-8B80-66BA8B52336D}" type="slidenum">
              <a:rPr lang="sv-SE" smtClean="0"/>
              <a:pPr>
                <a:spcAft>
                  <a:spcPts val="600"/>
                </a:spcAft>
              </a:pPr>
              <a:t>21</a:t>
            </a:fld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D61E5-FA38-B821-B100-D26CAAAF13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 vert="horz" lIns="90000" tIns="1800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sv-SE" kern="1200"/>
              <a:t>Comparing June 2024 with April 2025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F16629-18A9-0EB6-1DAF-B5645305D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783920"/>
              </p:ext>
            </p:extLst>
          </p:nvPr>
        </p:nvGraphicFramePr>
        <p:xfrm>
          <a:off x="1103709" y="1657350"/>
          <a:ext cx="8235999" cy="4445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829">
                  <a:extLst>
                    <a:ext uri="{9D8B030D-6E8A-4147-A177-3AD203B41FA5}">
                      <a16:colId xmlns:a16="http://schemas.microsoft.com/office/drawing/2014/main" val="3862043749"/>
                    </a:ext>
                  </a:extLst>
                </a:gridCol>
                <a:gridCol w="1016797">
                  <a:extLst>
                    <a:ext uri="{9D8B030D-6E8A-4147-A177-3AD203B41FA5}">
                      <a16:colId xmlns:a16="http://schemas.microsoft.com/office/drawing/2014/main" val="929034784"/>
                    </a:ext>
                  </a:extLst>
                </a:gridCol>
                <a:gridCol w="1009222">
                  <a:extLst>
                    <a:ext uri="{9D8B030D-6E8A-4147-A177-3AD203B41FA5}">
                      <a16:colId xmlns:a16="http://schemas.microsoft.com/office/drawing/2014/main" val="3188310813"/>
                    </a:ext>
                  </a:extLst>
                </a:gridCol>
                <a:gridCol w="1046174">
                  <a:extLst>
                    <a:ext uri="{9D8B030D-6E8A-4147-A177-3AD203B41FA5}">
                      <a16:colId xmlns:a16="http://schemas.microsoft.com/office/drawing/2014/main" val="1468932360"/>
                    </a:ext>
                  </a:extLst>
                </a:gridCol>
                <a:gridCol w="1089283">
                  <a:extLst>
                    <a:ext uri="{9D8B030D-6E8A-4147-A177-3AD203B41FA5}">
                      <a16:colId xmlns:a16="http://schemas.microsoft.com/office/drawing/2014/main" val="3005730681"/>
                    </a:ext>
                  </a:extLst>
                </a:gridCol>
                <a:gridCol w="1221694">
                  <a:extLst>
                    <a:ext uri="{9D8B030D-6E8A-4147-A177-3AD203B41FA5}">
                      <a16:colId xmlns:a16="http://schemas.microsoft.com/office/drawing/2014/main" val="3655593165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Activity Name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Start date</a:t>
                      </a:r>
                    </a:p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(April 25)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Finish date</a:t>
                      </a:r>
                    </a:p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(April 25)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 Start date (June 24)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Finish date (June 24)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Variance finish date (month)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extLst>
                  <a:ext uri="{0D108BD9-81ED-4DB2-BD59-A6C34878D82A}">
                    <a16:rowId xmlns:a16="http://schemas.microsoft.com/office/drawing/2014/main" val="2833907987"/>
                  </a:ext>
                </a:extLst>
              </a:tr>
              <a:tr h="828333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BEER: In-Bunker Guides Chopper section: CDR/TG3 Closure of open points and  approval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26-May-25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11-jun-25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04-sep-24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17-sep-24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u="none" strike="noStrike">
                          <a:effectLst/>
                        </a:rPr>
                        <a:t>-8,7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04" marR="8604" marT="8604" marB="0" anchor="b"/>
                </a:tc>
                <a:extLst>
                  <a:ext uri="{0D108BD9-81ED-4DB2-BD59-A6C34878D82A}">
                    <a16:rowId xmlns:a16="http://schemas.microsoft.com/office/drawing/2014/main" val="2456060089"/>
                  </a:ext>
                </a:extLst>
              </a:tr>
              <a:tr h="828333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BEER: Supports for Guides and Choppers: CDR/TG3 Closure of open points and approval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13-Sep-24 A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18-jul-25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09-sep-24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20-sep-24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u="none" strike="noStrike">
                          <a:effectLst/>
                        </a:rPr>
                        <a:t>-9,85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04" marR="8604" marT="8604" marB="0" anchor="b"/>
                </a:tc>
                <a:extLst>
                  <a:ext uri="{0D108BD9-81ED-4DB2-BD59-A6C34878D82A}">
                    <a16:rowId xmlns:a16="http://schemas.microsoft.com/office/drawing/2014/main" val="3695582368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BEER: Supports for Guides and Choppers: Factory Acceptance Test (FAT)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27-Oct-25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31-Oct-25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25-mar-25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31-mar-25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u="none" strike="noStrike">
                          <a:effectLst/>
                        </a:rPr>
                        <a:t>-6,35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04" marR="8604" marT="8604" marB="0" anchor="b"/>
                </a:tc>
                <a:extLst>
                  <a:ext uri="{0D108BD9-81ED-4DB2-BD59-A6C34878D82A}">
                    <a16:rowId xmlns:a16="http://schemas.microsoft.com/office/drawing/2014/main" val="3297216218"/>
                  </a:ext>
                </a:extLst>
              </a:tr>
              <a:tr h="441668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BEER: Cave: FAT closure of open pts and approval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03-sep-25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16-sep-25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14-feb-25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27-feb-25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u="none" strike="noStrike" dirty="0">
                          <a:effectLst/>
                        </a:rPr>
                        <a:t>-6,8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04" marR="8604" marT="8604" marB="0" anchor="b"/>
                </a:tc>
                <a:extLst>
                  <a:ext uri="{0D108BD9-81ED-4DB2-BD59-A6C34878D82A}">
                    <a16:rowId xmlns:a16="http://schemas.microsoft.com/office/drawing/2014/main" val="126736151"/>
                  </a:ext>
                </a:extLst>
              </a:tr>
              <a:tr h="441668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BEER: RCM: Factory Acceptance Test (FAT)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24-nov-25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15-dec-25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29-jan-25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19-feb-25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u="none" strike="noStrike" dirty="0">
                          <a:effectLst/>
                        </a:rPr>
                        <a:t>-9,3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04" marR="8604" marT="8604" marB="0" anchor="b"/>
                </a:tc>
                <a:extLst>
                  <a:ext uri="{0D108BD9-81ED-4DB2-BD59-A6C34878D82A}">
                    <a16:rowId xmlns:a16="http://schemas.microsoft.com/office/drawing/2014/main" val="3434984787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BEER: Sample Tower Support: CDR/TG3 Closure of open points and  approval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09-sep-25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22-sep-25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24-apr-25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08-May-25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300" u="none" strike="noStrike" dirty="0">
                          <a:effectLst/>
                        </a:rPr>
                        <a:t>-3,65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604" marR="8604" marT="8604" marB="0" anchor="b"/>
                </a:tc>
                <a:extLst>
                  <a:ext uri="{0D108BD9-81ED-4DB2-BD59-A6C34878D82A}">
                    <a16:rowId xmlns:a16="http://schemas.microsoft.com/office/drawing/2014/main" val="1672512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2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954C-924C-4B4C-991B-E094EA00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Earned value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BC5A1-8114-4AD6-9E40-8BF9AA1A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BEER ICEB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7EC7E-F013-48BC-BBDA-77E45D7B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22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C6EF4-5128-4FC0-AE3D-9C5CB22B96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Scheduled (in the replanning June 2024) vs. performed (April 2025)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7120C-6949-4CE7-9621-20724D17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F7840C-18E9-4419-9871-CBF831382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169" y="1333468"/>
            <a:ext cx="4313763" cy="4905286"/>
          </a:xfrm>
        </p:spPr>
        <p:txBody>
          <a:bodyPr/>
          <a:lstStyle/>
          <a:p>
            <a:r>
              <a:rPr lang="en-GB" sz="1800" b="1" dirty="0">
                <a:solidFill>
                  <a:schemeClr val="tx1"/>
                </a:solidFill>
              </a:rPr>
              <a:t>NPI</a:t>
            </a:r>
            <a:r>
              <a:rPr lang="en-GB" sz="1800" dirty="0">
                <a:solidFill>
                  <a:schemeClr val="tx1"/>
                </a:solidFill>
              </a:rPr>
              <a:t>: Cave, hutch behind schedule, but progressing well 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b="1" dirty="0">
                <a:solidFill>
                  <a:schemeClr val="tx1"/>
                </a:solidFill>
              </a:rPr>
              <a:t>Hereon</a:t>
            </a:r>
            <a:r>
              <a:rPr lang="en-GB" sz="1800" dirty="0">
                <a:solidFill>
                  <a:schemeClr val="tx1"/>
                </a:solidFill>
              </a:rPr>
              <a:t>: Choppers and Neutron Optic support behind schedule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Budget for CEP, CUP and MCA to be transferred when CR:s have been agreed.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sz="1000" dirty="0">
                <a:solidFill>
                  <a:schemeClr val="tx1"/>
                </a:solidFill>
              </a:rPr>
              <a:t>To note: Some budget holder for Hereon “Tollgates and milestones” were missing links in the replanning and were planned for June/Oct 25 and started in 2024 (</a:t>
            </a:r>
            <a:r>
              <a:rPr lang="en-GB" sz="1000" i="1" dirty="0">
                <a:solidFill>
                  <a:schemeClr val="tx1"/>
                </a:solidFill>
              </a:rPr>
              <a:t>TG3.3 Detectors and Support plus Radial Collimators &amp; TG4.7 BBG, BWI, Choppers and Neutron optics in bunker and support</a:t>
            </a:r>
            <a:r>
              <a:rPr lang="en-GB" sz="1000" dirty="0">
                <a:solidFill>
                  <a:schemeClr val="tx1"/>
                </a:solidFill>
              </a:rPr>
              <a:t>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F73A79-E42A-1B2A-3CE7-EEADB2BE8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54" y="1333468"/>
            <a:ext cx="4555271" cy="49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954C-924C-4B4C-991B-E094EA00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Earned value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BC5A1-8114-4AD6-9E40-8BF9AA1A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BEER ICEB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7EC7E-F013-48BC-BBDA-77E45D7B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23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C6EF4-5128-4FC0-AE3D-9C5CB22B96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Scheduled in replanning (blue) vs. performed (red)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7120C-6949-4CE7-9621-20724D17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A4D00E-C8BA-4782-BE03-1A2F5A6CF348}"/>
              </a:ext>
            </a:extLst>
          </p:cNvPr>
          <p:cNvSpPr/>
          <p:nvPr/>
        </p:nvSpPr>
        <p:spPr>
          <a:xfrm>
            <a:off x="5843366" y="324433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vs. </a:t>
            </a:r>
            <a:endParaRPr lang="sv-S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B2CFEE-D52B-CE17-ED43-7C2EF25E1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55" y="1666754"/>
            <a:ext cx="10380040" cy="45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4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2091-6A99-9A6A-66E9-BC54DAF3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40" y="165076"/>
            <a:ext cx="9360001" cy="657340"/>
          </a:xfrm>
        </p:spPr>
        <p:txBody>
          <a:bodyPr/>
          <a:lstStyle/>
          <a:p>
            <a:r>
              <a:rPr lang="en-SE" dirty="0"/>
              <a:t>Bunker 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8A64D-8B8F-3803-1C4C-A71FA13935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SE" smtClean="0"/>
              <a:t>24</a:t>
            </a:fld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8A86A-2B2B-0B37-C96F-95125ACD335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09286" y="1368759"/>
            <a:ext cx="10573427" cy="5557895"/>
          </a:xfrm>
        </p:spPr>
        <p:txBody>
          <a:bodyPr>
            <a:normAutofit/>
          </a:bodyPr>
          <a:lstStyle/>
          <a:p>
            <a:pPr marL="82550" lvl="1" indent="0">
              <a:buNone/>
            </a:pPr>
            <a:endParaRPr lang="en-GB" sz="1800" dirty="0"/>
          </a:p>
          <a:p>
            <a:pPr marL="82550" lvl="1" indent="0">
              <a:buNone/>
            </a:pPr>
            <a:r>
              <a:rPr lang="en-GB" sz="1800" b="1" dirty="0"/>
              <a:t>Closing roof D03 side – after summer</a:t>
            </a:r>
            <a:endParaRPr lang="en-GB" sz="1800" dirty="0"/>
          </a:p>
          <a:p>
            <a:pPr lvl="1"/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West access is extended to Aug 29th, 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latin typeface="Helvetica" pitchFamily="2" charset="0"/>
              </a:rPr>
              <a:t>Roof installation starts September 1</a:t>
            </a:r>
            <a:r>
              <a:rPr lang="en-GB" sz="1600" baseline="30000" dirty="0">
                <a:solidFill>
                  <a:srgbClr val="000000"/>
                </a:solidFill>
                <a:latin typeface="Helvetica" pitchFamily="2" charset="0"/>
              </a:rPr>
              <a:t>st</a:t>
            </a:r>
            <a:endParaRPr lang="en-GB" sz="1600" dirty="0">
              <a:solidFill>
                <a:srgbClr val="000000"/>
              </a:solidFill>
              <a:latin typeface="Helvetica" pitchFamily="2" charset="0"/>
            </a:endParaRPr>
          </a:p>
          <a:p>
            <a:pPr lvl="1"/>
            <a:endParaRPr lang="en-GB" sz="16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lvl="1"/>
            <a:r>
              <a:rPr lang="en-GB" sz="1600" dirty="0">
                <a:solidFill>
                  <a:srgbClr val="000000"/>
                </a:solidFill>
                <a:latin typeface="Helvetica" pitchFamily="2" charset="0"/>
              </a:rPr>
              <a:t>E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xtra access before BOT currently mid Oct - mid Dec 2025.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en-GB" sz="1600" b="0" i="1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Under discussion.</a:t>
            </a:r>
          </a:p>
          <a:p>
            <a:pPr lvl="1"/>
            <a:endParaRPr lang="en-GB" sz="1600" b="0" i="1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lvl="1"/>
            <a:r>
              <a:rPr lang="en-GB" sz="1600" i="1" dirty="0">
                <a:solidFill>
                  <a:srgbClr val="000000"/>
                </a:solidFill>
                <a:latin typeface="Helvetica" pitchFamily="2" charset="0"/>
              </a:rPr>
              <a:t>Post BOT access: </a:t>
            </a:r>
          </a:p>
          <a:p>
            <a:pPr marL="82550" lvl="1" indent="0">
              <a:buNone/>
            </a:pPr>
            <a:r>
              <a:rPr lang="en-GB" sz="1600" i="1" dirty="0">
                <a:solidFill>
                  <a:srgbClr val="000000"/>
                </a:solidFill>
                <a:latin typeface="Helvetica" pitchFamily="2" charset="0"/>
              </a:rPr>
              <a:t>	First access after BOT: summer 2026</a:t>
            </a:r>
          </a:p>
          <a:p>
            <a:pPr marL="82550" lvl="1" indent="0">
              <a:buNone/>
            </a:pPr>
            <a:r>
              <a:rPr lang="en-GB" sz="1600" i="1" dirty="0">
                <a:solidFill>
                  <a:srgbClr val="000000"/>
                </a:solidFill>
                <a:latin typeface="Helvetica" pitchFamily="2" charset="0"/>
              </a:rPr>
              <a:t>	Second access after BOT: </a:t>
            </a:r>
            <a:r>
              <a:rPr lang="en-GB" sz="1600" i="1" dirty="0" err="1">
                <a:solidFill>
                  <a:srgbClr val="000000"/>
                </a:solidFill>
                <a:latin typeface="Helvetica" pitchFamily="2" charset="0"/>
              </a:rPr>
              <a:t>xmas</a:t>
            </a:r>
            <a:r>
              <a:rPr lang="en-GB" sz="1600" i="1" dirty="0">
                <a:solidFill>
                  <a:srgbClr val="000000"/>
                </a:solidFill>
                <a:latin typeface="Helvetica" pitchFamily="2" charset="0"/>
              </a:rPr>
              <a:t> 2026</a:t>
            </a:r>
          </a:p>
          <a:p>
            <a:pPr marL="82550" lvl="1" indent="0">
              <a:buNone/>
            </a:pPr>
            <a:r>
              <a:rPr lang="en-GB" sz="1600" i="1" dirty="0">
                <a:solidFill>
                  <a:srgbClr val="000000"/>
                </a:solidFill>
                <a:latin typeface="Helvetica" pitchFamily="2" charset="0"/>
              </a:rPr>
              <a:t>	Third access after BOT: summer 2027</a:t>
            </a:r>
            <a:endParaRPr lang="en-GB" sz="18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D7D35F-E787-33EF-1A17-5FB739746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0" y="126976"/>
            <a:ext cx="4305300" cy="3228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74506E-C6E7-64CD-33A6-4DCDC5D58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0" y="3543157"/>
            <a:ext cx="43053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876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E05C3-07CA-9A7D-66F5-FFA68D51C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FFDB6-675B-AD2A-E14A-95A685CC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 adherence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E7DB4-1AD0-DCC9-9732-918FDBEE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BEER ICEB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01E07-BE8B-6465-7859-F51BA681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1F4F0-59C2-12AD-A634-D1CA1314BA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Lower than before</a:t>
            </a:r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CA2EEF-C04A-D86B-9A8F-B4535373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2025-05-15</a:t>
            </a:r>
            <a:endParaRPr lang="sv-SE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38C4D67-3352-409D-A4CF-77F11D6E05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966155"/>
              </p:ext>
            </p:extLst>
          </p:nvPr>
        </p:nvGraphicFramePr>
        <p:xfrm>
          <a:off x="826477" y="2103343"/>
          <a:ext cx="5369725" cy="3764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F75C472-BA44-418F-AC1F-DF1C676621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300737"/>
              </p:ext>
            </p:extLst>
          </p:nvPr>
        </p:nvGraphicFramePr>
        <p:xfrm>
          <a:off x="6196202" y="2129729"/>
          <a:ext cx="5377628" cy="3764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273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64AB0-40BD-F1E7-8C09-FE946A2BE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5DDA-D400-7802-C179-3D711D9D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Lookout</a:t>
            </a:r>
            <a:r>
              <a:rPr lang="sv-SE" dirty="0"/>
              <a:t> -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activities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643F6-7DF6-AAF0-7F92-F0C1FFE98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TREX ICEB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52612-C890-3C90-D4C1-4443FB1487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There’s a lot in the pipeline..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3CB13F-55EF-985F-D8E0-22FCA73D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2025-11-04</a:t>
            </a:r>
            <a:endParaRPr lang="sv-SE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22BD3D-277F-49CF-8C5B-38492C3F16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044469"/>
              </p:ext>
            </p:extLst>
          </p:nvPr>
        </p:nvGraphicFramePr>
        <p:xfrm>
          <a:off x="501161" y="1943777"/>
          <a:ext cx="5589105" cy="405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FDBAC55-E797-44E3-B0E3-989EBFD78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801188"/>
              </p:ext>
            </p:extLst>
          </p:nvPr>
        </p:nvGraphicFramePr>
        <p:xfrm>
          <a:off x="5973344" y="1943777"/>
          <a:ext cx="5597331" cy="405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95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698D6-3204-A47D-3ADB-A597EE62B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9618019-F522-8642-A45E-9E42964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 anchor="t">
            <a:normAutofit/>
          </a:bodyPr>
          <a:lstStyle/>
          <a:p>
            <a:r>
              <a:rPr lang="en-US" dirty="0"/>
              <a:t>TG5 Approval 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E6CA-AE3D-643F-B346-8258EB46D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all" spc="8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PAC17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A2D9286-8B01-37F7-7CCD-40480F227E9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23672" y="1715556"/>
            <a:ext cx="3768744" cy="47680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1700" dirty="0"/>
              <a:t>This table shows the </a:t>
            </a:r>
            <a:r>
              <a:rPr lang="en-GB" sz="1700" b="1" dirty="0"/>
              <a:t>TG5 date from the replanning. </a:t>
            </a:r>
            <a:r>
              <a:rPr lang="en-GB" sz="1700" dirty="0"/>
              <a:t>All instruments have had their TG5 date slip. Additionally, we have seen </a:t>
            </a:r>
            <a:r>
              <a:rPr lang="en-GB" sz="1700" b="1" dirty="0"/>
              <a:t>schedule compression</a:t>
            </a:r>
            <a:r>
              <a:rPr lang="en-GB" sz="1700" dirty="0"/>
              <a:t> and several milestones </a:t>
            </a:r>
            <a:r>
              <a:rPr lang="en-GB" sz="1700" b="1" dirty="0"/>
              <a:t>slipping</a:t>
            </a:r>
            <a:r>
              <a:rPr lang="en-GB" sz="1700" dirty="0"/>
              <a:t>.</a:t>
            </a:r>
          </a:p>
          <a:p>
            <a:pPr>
              <a:lnSpc>
                <a:spcPct val="90000"/>
              </a:lnSpc>
            </a:pPr>
            <a:r>
              <a:rPr lang="en-GB" sz="1700" dirty="0"/>
              <a:t>For several instrument, one partner scope is driving the completion of the instrument project.</a:t>
            </a:r>
          </a:p>
          <a:p>
            <a:pPr>
              <a:lnSpc>
                <a:spcPct val="90000"/>
              </a:lnSpc>
            </a:pPr>
            <a:endParaRPr lang="en-GB" sz="1700" dirty="0"/>
          </a:p>
          <a:p>
            <a:pPr>
              <a:lnSpc>
                <a:spcPct val="90000"/>
              </a:lnSpc>
            </a:pPr>
            <a:endParaRPr lang="en-GB" sz="1700" dirty="0"/>
          </a:p>
          <a:p>
            <a:pPr>
              <a:lnSpc>
                <a:spcPct val="90000"/>
              </a:lnSpc>
            </a:pPr>
            <a:endParaRPr lang="en-GB" sz="1700" dirty="0"/>
          </a:p>
          <a:p>
            <a:pPr>
              <a:lnSpc>
                <a:spcPct val="90000"/>
              </a:lnSpc>
            </a:pPr>
            <a:endParaRPr lang="en-GB" sz="1700" dirty="0"/>
          </a:p>
          <a:p>
            <a:pPr>
              <a:lnSpc>
                <a:spcPct val="90000"/>
              </a:lnSpc>
            </a:pPr>
            <a:endParaRPr lang="en-GB" sz="1700" dirty="0"/>
          </a:p>
          <a:p>
            <a:pPr>
              <a:lnSpc>
                <a:spcPct val="90000"/>
              </a:lnSpc>
            </a:pPr>
            <a:endParaRPr lang="en-GB" sz="1700" dirty="0"/>
          </a:p>
          <a:p>
            <a:pPr algn="r">
              <a:lnSpc>
                <a:spcPct val="90000"/>
              </a:lnSpc>
            </a:pPr>
            <a:endParaRPr lang="en-GB" sz="1700" dirty="0"/>
          </a:p>
          <a:p>
            <a:pPr algn="r">
              <a:lnSpc>
                <a:spcPct val="90000"/>
              </a:lnSpc>
            </a:pPr>
            <a:r>
              <a:rPr lang="en-GB" sz="1700" dirty="0"/>
              <a:t>*combined TG5/SAR and </a:t>
            </a:r>
            <a:r>
              <a:rPr lang="en-GB" sz="1700" dirty="0" err="1"/>
              <a:t>iSRR</a:t>
            </a:r>
            <a:r>
              <a:rPr lang="en-GB" sz="1700" dirty="0"/>
              <a:t> meeting</a:t>
            </a:r>
          </a:p>
          <a:p>
            <a:pPr>
              <a:lnSpc>
                <a:spcPct val="90000"/>
              </a:lnSpc>
            </a:pPr>
            <a:endParaRPr lang="en-GB" sz="1700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143FF24-3255-3E18-F21E-7CD68789C6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Tranche 2 and 3 - Since the replanning 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F46850-8559-124B-F56D-565A4A57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8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2026-05-12</a:t>
            </a:r>
            <a:endParaRPr kumimoji="0" lang="sv-SE" sz="800" b="0" i="0" u="none" strike="noStrike" kern="1200" cap="none" spc="8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60A5AD9-7A7B-2DD3-1684-D211A36D1F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4400" y="1715556"/>
          <a:ext cx="5548771" cy="3279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066">
                  <a:extLst>
                    <a:ext uri="{9D8B030D-6E8A-4147-A177-3AD203B41FA5}">
                      <a16:colId xmlns:a16="http://schemas.microsoft.com/office/drawing/2014/main" val="3456018242"/>
                    </a:ext>
                  </a:extLst>
                </a:gridCol>
                <a:gridCol w="1414818">
                  <a:extLst>
                    <a:ext uri="{9D8B030D-6E8A-4147-A177-3AD203B41FA5}">
                      <a16:colId xmlns:a16="http://schemas.microsoft.com/office/drawing/2014/main" val="356712402"/>
                    </a:ext>
                  </a:extLst>
                </a:gridCol>
                <a:gridCol w="1208518">
                  <a:extLst>
                    <a:ext uri="{9D8B030D-6E8A-4147-A177-3AD203B41FA5}">
                      <a16:colId xmlns:a16="http://schemas.microsoft.com/office/drawing/2014/main" val="2631007246"/>
                    </a:ext>
                  </a:extLst>
                </a:gridCol>
                <a:gridCol w="1650369">
                  <a:extLst>
                    <a:ext uri="{9D8B030D-6E8A-4147-A177-3AD203B41FA5}">
                      <a16:colId xmlns:a16="http://schemas.microsoft.com/office/drawing/2014/main" val="3544115206"/>
                    </a:ext>
                  </a:extLst>
                </a:gridCol>
              </a:tblGrid>
              <a:tr h="61543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Instrument</a:t>
                      </a:r>
                    </a:p>
                    <a:p>
                      <a:pPr algn="l" rtl="0" fontAlgn="b">
                        <a:buNone/>
                      </a:pP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 Replanning close-out 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March 26 lockdown 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Slip (months)</a:t>
                      </a:r>
                    </a:p>
                    <a:p>
                      <a:pPr algn="ctr" rtl="0" fontAlgn="b">
                        <a:buNone/>
                      </a:pP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10648" marR="10648" marT="10648" marB="0" anchor="b"/>
                </a:tc>
                <a:extLst>
                  <a:ext uri="{0D108BD9-81ED-4DB2-BD59-A6C34878D82A}">
                    <a16:rowId xmlns:a16="http://schemas.microsoft.com/office/drawing/2014/main" val="4098508756"/>
                  </a:ext>
                </a:extLst>
              </a:tr>
              <a:tr h="2960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BEER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effectLst/>
                        </a:rPr>
                        <a:t>05-aug-26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02-jun-27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-10,3</a:t>
                      </a:r>
                      <a:endParaRPr lang="en-GB" sz="15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extLst>
                  <a:ext uri="{0D108BD9-81ED-4DB2-BD59-A6C34878D82A}">
                    <a16:rowId xmlns:a16="http://schemas.microsoft.com/office/drawing/2014/main" val="1406494199"/>
                  </a:ext>
                </a:extLst>
              </a:tr>
              <a:tr h="2960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 dirty="0">
                          <a:effectLst/>
                        </a:rPr>
                        <a:t>ESTIA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effectLst/>
                        </a:rPr>
                        <a:t>05-dec-25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effectLst/>
                        </a:rPr>
                        <a:t>18-aug-26*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-7,35</a:t>
                      </a:r>
                      <a:endParaRPr lang="en-GB" sz="15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extLst>
                  <a:ext uri="{0D108BD9-81ED-4DB2-BD59-A6C34878D82A}">
                    <a16:rowId xmlns:a16="http://schemas.microsoft.com/office/drawing/2014/main" val="1231393938"/>
                  </a:ext>
                </a:extLst>
              </a:tr>
              <a:tr h="2960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TREX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effectLst/>
                        </a:rPr>
                        <a:t>23-jun-27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07-dec-27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-4,9</a:t>
                      </a:r>
                      <a:endParaRPr lang="en-GB" sz="15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extLst>
                  <a:ext uri="{0D108BD9-81ED-4DB2-BD59-A6C34878D82A}">
                    <a16:rowId xmlns:a16="http://schemas.microsoft.com/office/drawing/2014/main" val="988062800"/>
                  </a:ext>
                </a:extLst>
              </a:tr>
              <a:tr h="2960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MAGIC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effectLst/>
                        </a:rPr>
                        <a:t>13-jan-27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effectLst/>
                        </a:rPr>
                        <a:t>26-May-27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>
                          <a:solidFill>
                            <a:srgbClr val="FF0000"/>
                          </a:solidFill>
                          <a:effectLst/>
                        </a:rPr>
                        <a:t>-4,55</a:t>
                      </a:r>
                      <a:endParaRPr lang="en-GB" sz="15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extLst>
                  <a:ext uri="{0D108BD9-81ED-4DB2-BD59-A6C34878D82A}">
                    <a16:rowId xmlns:a16="http://schemas.microsoft.com/office/drawing/2014/main" val="1946640185"/>
                  </a:ext>
                </a:extLst>
              </a:tr>
              <a:tr h="2960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HEIMDAL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effectLst/>
                        </a:rPr>
                        <a:t>20-May-27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effectLst/>
                        </a:rPr>
                        <a:t>24-sep-27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>
                          <a:solidFill>
                            <a:srgbClr val="FF0000"/>
                          </a:solidFill>
                          <a:effectLst/>
                        </a:rPr>
                        <a:t>-3,55</a:t>
                      </a:r>
                      <a:endParaRPr lang="en-GB" sz="15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extLst>
                  <a:ext uri="{0D108BD9-81ED-4DB2-BD59-A6C34878D82A}">
                    <a16:rowId xmlns:a16="http://schemas.microsoft.com/office/drawing/2014/main" val="1696923451"/>
                  </a:ext>
                </a:extLst>
              </a:tr>
              <a:tr h="2960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CSPEC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26-aug-27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effectLst/>
                        </a:rPr>
                        <a:t>16-nov-27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-2,9</a:t>
                      </a:r>
                      <a:endParaRPr lang="en-GB" sz="15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extLst>
                  <a:ext uri="{0D108BD9-81ED-4DB2-BD59-A6C34878D82A}">
                    <a16:rowId xmlns:a16="http://schemas.microsoft.com/office/drawing/2014/main" val="677951682"/>
                  </a:ext>
                </a:extLst>
              </a:tr>
              <a:tr h="2960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SKADI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07-dec-26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effectLst/>
                        </a:rPr>
                        <a:t>19-feb-27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-2,2</a:t>
                      </a:r>
                      <a:endParaRPr lang="en-GB" sz="15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extLst>
                  <a:ext uri="{0D108BD9-81ED-4DB2-BD59-A6C34878D82A}">
                    <a16:rowId xmlns:a16="http://schemas.microsoft.com/office/drawing/2014/main" val="490538382"/>
                  </a:ext>
                </a:extLst>
              </a:tr>
              <a:tr h="2960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FREIA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23-feb-27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effectLst/>
                        </a:rPr>
                        <a:t>13-apr-27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-1,65</a:t>
                      </a:r>
                      <a:endParaRPr lang="en-GB" sz="15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extLst>
                  <a:ext uri="{0D108BD9-81ED-4DB2-BD59-A6C34878D82A}">
                    <a16:rowId xmlns:a16="http://schemas.microsoft.com/office/drawing/2014/main" val="1882919642"/>
                  </a:ext>
                </a:extLst>
              </a:tr>
              <a:tr h="2960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MIRACLES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11-jun-27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effectLst/>
                        </a:rPr>
                        <a:t>17-aug-27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-1,35</a:t>
                      </a:r>
                      <a:endParaRPr lang="en-GB" sz="15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648" marR="10648" marT="10648" marB="0" anchor="b"/>
                </a:tc>
                <a:extLst>
                  <a:ext uri="{0D108BD9-81ED-4DB2-BD59-A6C34878D82A}">
                    <a16:rowId xmlns:a16="http://schemas.microsoft.com/office/drawing/2014/main" val="30995615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FF7DDE9-CB32-6906-AEF5-85C0005819E4}"/>
              </a:ext>
            </a:extLst>
          </p:cNvPr>
          <p:cNvSpPr txBox="1"/>
          <p:nvPr/>
        </p:nvSpPr>
        <p:spPr>
          <a:xfrm rot="763396">
            <a:off x="5810190" y="653236"/>
            <a:ext cx="2937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800" dirty="0">
                <a:solidFill>
                  <a:srgbClr val="666666"/>
                </a:solidFill>
                <a:highlight>
                  <a:srgbClr val="FFFF00"/>
                </a:highlight>
              </a:rPr>
              <a:t>PAC.17</a:t>
            </a:r>
            <a:endParaRPr lang="en-GB" sz="2800" dirty="0">
              <a:solidFill>
                <a:srgbClr val="666666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197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394CE8-5CC3-3517-96F6-41DE77D03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8FABDA-002E-DBC5-281D-4EC42F935C9D}"/>
              </a:ext>
            </a:extLst>
          </p:cNvPr>
          <p:cNvSpPr txBox="1">
            <a:spLocks/>
          </p:cNvSpPr>
          <p:nvPr/>
        </p:nvSpPr>
        <p:spPr>
          <a:xfrm>
            <a:off x="1061505" y="10192"/>
            <a:ext cx="9360000" cy="657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Beer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 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Critical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 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Paths</a:t>
            </a:r>
            <a:endParaRPr kumimoji="0" lang="en-GB" sz="4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UI Light"/>
              <a:ea typeface="+mj-ea"/>
              <a:cs typeface="+mj-cs"/>
            </a:endParaRPr>
          </a:p>
        </p:txBody>
      </p:sp>
      <p:sp>
        <p:nvSpPr>
          <p:cNvPr id="56" name="Platshållare för text 4">
            <a:extLst>
              <a:ext uri="{FF2B5EF4-FFF2-40B4-BE49-F238E27FC236}">
                <a16:creationId xmlns:a16="http://schemas.microsoft.com/office/drawing/2014/main" id="{4EE5619C-47CF-D4E0-5BDC-0A9622EFCF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698" y="638665"/>
            <a:ext cx="9360000" cy="507076"/>
          </a:xfrm>
        </p:spPr>
        <p:txBody>
          <a:bodyPr/>
          <a:lstStyle/>
          <a:p>
            <a:r>
              <a:rPr lang="sv-SE" sz="1600" dirty="0"/>
              <a:t>Data from P6 August 2025 </a:t>
            </a:r>
            <a:r>
              <a:rPr lang="sv-SE" sz="1600" dirty="0" err="1"/>
              <a:t>lockdown</a:t>
            </a:r>
            <a:endParaRPr lang="sv-SE" sz="1600" dirty="0"/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D689E080-5E68-64D3-CD59-38D5F17BF4CE}"/>
              </a:ext>
            </a:extLst>
          </p:cNvPr>
          <p:cNvSpPr txBox="1"/>
          <p:nvPr/>
        </p:nvSpPr>
        <p:spPr>
          <a:xfrm>
            <a:off x="81799" y="6046533"/>
            <a:ext cx="5626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Design phase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ends at CDR approval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Procurement and Manufacturing phase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ends at FAT closure of open points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Installation and Commissioning phase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ends at SAT approval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TF: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number days of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total float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Instrument’s TG5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58" name="Rak koppling 57">
            <a:extLst>
              <a:ext uri="{FF2B5EF4-FFF2-40B4-BE49-F238E27FC236}">
                <a16:creationId xmlns:a16="http://schemas.microsoft.com/office/drawing/2014/main" id="{75F62EC3-6CFC-26B4-1E45-BC2AB80D3577}"/>
              </a:ext>
            </a:extLst>
          </p:cNvPr>
          <p:cNvCxnSpPr>
            <a:cxnSpLocks/>
          </p:cNvCxnSpPr>
          <p:nvPr/>
        </p:nvCxnSpPr>
        <p:spPr>
          <a:xfrm>
            <a:off x="8463971" y="1865374"/>
            <a:ext cx="6343" cy="4067075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3" name="textruta 54">
            <a:extLst>
              <a:ext uri="{FF2B5EF4-FFF2-40B4-BE49-F238E27FC236}">
                <a16:creationId xmlns:a16="http://schemas.microsoft.com/office/drawing/2014/main" id="{66B16132-86A4-EE07-DEC5-C05476E46E73}"/>
              </a:ext>
            </a:extLst>
          </p:cNvPr>
          <p:cNvSpPr txBox="1"/>
          <p:nvPr/>
        </p:nvSpPr>
        <p:spPr>
          <a:xfrm>
            <a:off x="6600847" y="6300439"/>
            <a:ext cx="5474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*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Dependant on pre-alignement of chopper support before bunker closing in 2025. Chopper installation completed in first bunker opening after BOT.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50D2CF7-9299-515C-2C39-691EE1DC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8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2025-05-15</a:t>
            </a:r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599110D-A41A-B6CA-981F-43CF5B89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all" spc="8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BEER ICEB</a:t>
            </a:r>
            <a:endParaRPr kumimoji="0" lang="sv-SE" sz="800" b="0" i="0" u="none" strike="noStrike" kern="1200" cap="all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2" name="OTLSHAPE_SL2A_4c2d4f9c4d0b4f0ca7b6591d61f7f570_BackgroundRectangle" hidden="1">
            <a:extLst>
              <a:ext uri="{FF2B5EF4-FFF2-40B4-BE49-F238E27FC236}">
                <a16:creationId xmlns:a16="http://schemas.microsoft.com/office/drawing/2014/main" id="{21F4BA67-53F2-2234-6F6A-8A1B8916B61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65200" y="3264543"/>
            <a:ext cx="10388600" cy="8344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4" name="OTLSHAPE_SL_fccaf767b42a4424b315c4b9496318fc_BackgroundRectangle">
            <a:extLst>
              <a:ext uri="{FF2B5EF4-FFF2-40B4-BE49-F238E27FC236}">
                <a16:creationId xmlns:a16="http://schemas.microsoft.com/office/drawing/2014/main" id="{E67C06B8-FCBD-A9B9-2D30-19F8162FC38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2183350"/>
            <a:ext cx="11290300" cy="1043093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9" name="OTLSHAPE_SL2A_49a434f7f6b44dc1b4a67603253dabf7_BackgroundRectangle" hidden="1">
            <a:extLst>
              <a:ext uri="{FF2B5EF4-FFF2-40B4-BE49-F238E27FC236}">
                <a16:creationId xmlns:a16="http://schemas.microsoft.com/office/drawing/2014/main" id="{76ED0E00-0D09-E151-58CE-931DDEC6881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65200" y="2183350"/>
            <a:ext cx="10388600" cy="1043093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OTLSHAPE_SL_38c7b063647b4f54af554d1c326f1b07_BackgroundRectangle">
            <a:extLst>
              <a:ext uri="{FF2B5EF4-FFF2-40B4-BE49-F238E27FC236}">
                <a16:creationId xmlns:a16="http://schemas.microsoft.com/office/drawing/2014/main" id="{02E484B2-4101-4BA6-56E5-BDCF29BA77C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500" y="4839174"/>
            <a:ext cx="112903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" name="OTLSHAPE_SL2A_9d1dd3e215ba47a58c3fdd2601cc27f6_BackgroundRectangle" hidden="1">
            <a:extLst>
              <a:ext uri="{FF2B5EF4-FFF2-40B4-BE49-F238E27FC236}">
                <a16:creationId xmlns:a16="http://schemas.microsoft.com/office/drawing/2014/main" id="{D7C1AA0E-EAAA-7CE8-6943-8D51B09428A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65200" y="4839174"/>
            <a:ext cx="103886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OTLSHAPE_SL_a60d2ae8524f4ac2a7627cff794993cd_BackgroundRectangle">
            <a:extLst>
              <a:ext uri="{FF2B5EF4-FFF2-40B4-BE49-F238E27FC236}">
                <a16:creationId xmlns:a16="http://schemas.microsoft.com/office/drawing/2014/main" id="{A70D871F-12F2-7C8E-FBC3-3E1DBCF0491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500" y="3264543"/>
            <a:ext cx="11290300" cy="8344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1" name="OTLSHAPE_SL_0084e535316f411b9401b0adc9f8b3fc_BackgroundRectangle">
            <a:extLst>
              <a:ext uri="{FF2B5EF4-FFF2-40B4-BE49-F238E27FC236}">
                <a16:creationId xmlns:a16="http://schemas.microsoft.com/office/drawing/2014/main" id="{A87FFC73-4AD1-1D13-F0F9-45ED125A2CD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500" y="4137118"/>
            <a:ext cx="112903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0" name="OTLSHAPE_SL2A_e4ead10f04c74cfd8f551d06f3ce43f9_BackgroundRectangle" hidden="1">
            <a:extLst>
              <a:ext uri="{FF2B5EF4-FFF2-40B4-BE49-F238E27FC236}">
                <a16:creationId xmlns:a16="http://schemas.microsoft.com/office/drawing/2014/main" id="{0E1DB0DC-3820-79FE-FC6F-F4D5606D057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65200" y="4137118"/>
            <a:ext cx="10388600" cy="6639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F65C7A8E-3A36-6884-F1BB-DE60BC6B599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-220558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2025</a:t>
            </a:r>
          </a:p>
        </p:txBody>
      </p:sp>
      <p:sp>
        <p:nvSpPr>
          <p:cNvPr id="3" name="OTLSHAPE_TB_00000000000000000000000000000000_RightEndCaps">
            <a:extLst>
              <a:ext uri="{FF2B5EF4-FFF2-40B4-BE49-F238E27FC236}">
                <a16:creationId xmlns:a16="http://schemas.microsoft.com/office/drawing/2014/main" id="{6187BE58-F45E-5A0E-A40C-E34C3CCE6FE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1474534" y="1813695"/>
            <a:ext cx="44961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-44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2027</a:t>
            </a:r>
          </a:p>
        </p:txBody>
      </p:sp>
      <p:cxnSp>
        <p:nvCxnSpPr>
          <p:cNvPr id="64" name="OTLSHAPE_M_aef32c30126c457290b9a69880c1852d_Connector1">
            <a:extLst>
              <a:ext uri="{FF2B5EF4-FFF2-40B4-BE49-F238E27FC236}">
                <a16:creationId xmlns:a16="http://schemas.microsoft.com/office/drawing/2014/main" id="{5E9C94D6-FE66-5892-908C-96D26093F1BE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10904500" y="1325380"/>
            <a:ext cx="0" cy="435822"/>
          </a:xfrm>
          <a:prstGeom prst="line">
            <a:avLst/>
          </a:prstGeom>
          <a:ln w="7620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OTLSHAPE_M_951b60d1ca7b47acaaf2d71df281a755_Connector1">
            <a:extLst>
              <a:ext uri="{FF2B5EF4-FFF2-40B4-BE49-F238E27FC236}">
                <a16:creationId xmlns:a16="http://schemas.microsoft.com/office/drawing/2014/main" id="{80351442-5430-4548-60E9-835357ADB100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8448998" y="1325380"/>
            <a:ext cx="0" cy="435822"/>
          </a:xfrm>
          <a:prstGeom prst="line">
            <a:avLst/>
          </a:prstGeom>
          <a:ln w="7620" cap="flat" cmpd="sng" algn="ctr">
            <a:solidFill>
              <a:srgbClr val="15608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OTLSHAPE_M_852c225338b44b15883779d834d018f7_Connector1">
            <a:extLst>
              <a:ext uri="{FF2B5EF4-FFF2-40B4-BE49-F238E27FC236}">
                <a16:creationId xmlns:a16="http://schemas.microsoft.com/office/drawing/2014/main" id="{8E3A18F0-4894-B9D2-B95F-F3D4C3FCEEC4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4757719" y="1325380"/>
            <a:ext cx="0" cy="435822"/>
          </a:xfrm>
          <a:prstGeom prst="line">
            <a:avLst/>
          </a:prstGeom>
          <a:ln w="7620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TLSHAPE_TB_00000000000000000000000000000000_ScaleContainer">
            <a:extLst>
              <a:ext uri="{FF2B5EF4-FFF2-40B4-BE49-F238E27FC236}">
                <a16:creationId xmlns:a16="http://schemas.microsoft.com/office/drawing/2014/main" id="{DB0306A3-AFE9-67C1-BA60-0FDAA7E2A971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092200" y="1761202"/>
            <a:ext cx="10261600" cy="182880"/>
          </a:xfrm>
          <a:prstGeom prst="round2SameRect">
            <a:avLst/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0" name="OTLSHAPE_SL2A_4c2d4f9c4d0b4f0ca7b6591d61f7f570_HeaderRectangle" hidden="1">
            <a:extLst>
              <a:ext uri="{FF2B5EF4-FFF2-40B4-BE49-F238E27FC236}">
                <a16:creationId xmlns:a16="http://schemas.microsoft.com/office/drawing/2014/main" id="{FBD6DE1B-0B5D-36E4-7520-B49A593B6017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65200" y="3264543"/>
            <a:ext cx="0" cy="0"/>
          </a:xfrm>
          <a:prstGeom prst="rect">
            <a:avLst/>
          </a:prstGeom>
          <a:solidFill>
            <a:srgbClr val="196B24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OTLSHAPE_TB_00000000000000000000000000000000_MiddleScaleContainer">
            <a:extLst>
              <a:ext uri="{FF2B5EF4-FFF2-40B4-BE49-F238E27FC236}">
                <a16:creationId xmlns:a16="http://schemas.microsoft.com/office/drawing/2014/main" id="{0D4212EC-32B6-0BED-5B16-95B3243712F9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092200" y="1953226"/>
            <a:ext cx="10261600" cy="18288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2" name="OTLSHAPE_TB_00000000000000000000000000000000_BottomScaleContainer" hidden="1">
            <a:extLst>
              <a:ext uri="{FF2B5EF4-FFF2-40B4-BE49-F238E27FC236}">
                <a16:creationId xmlns:a16="http://schemas.microsoft.com/office/drawing/2014/main" id="{113A58AD-0D09-A7ED-AB40-589B83F22F1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092200" y="1761202"/>
            <a:ext cx="0" cy="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6" name="OTLSHAPE_SL_fccaf767b42a4424b315c4b9496318fc_HeaderRectangle">
            <a:extLst>
              <a:ext uri="{FF2B5EF4-FFF2-40B4-BE49-F238E27FC236}">
                <a16:creationId xmlns:a16="http://schemas.microsoft.com/office/drawing/2014/main" id="{8C16242B-177D-4290-4BA2-1B4CCD276916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3500" y="2183350"/>
            <a:ext cx="901700" cy="1043093"/>
          </a:xfrm>
          <a:prstGeom prst="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3" name="OTLSHAPE_SL2A_49a434f7f6b44dc1b4a67603253dabf7_HeaderRectangle" hidden="1">
            <a:extLst>
              <a:ext uri="{FF2B5EF4-FFF2-40B4-BE49-F238E27FC236}">
                <a16:creationId xmlns:a16="http://schemas.microsoft.com/office/drawing/2014/main" id="{76B89299-103D-3129-8E16-4F58DAD81723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65200" y="2183350"/>
            <a:ext cx="0" cy="0"/>
          </a:xfrm>
          <a:prstGeom prst="rect">
            <a:avLst/>
          </a:prstGeom>
          <a:solidFill>
            <a:srgbClr val="196B24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OTLSHAPE_SL_38c7b063647b4f54af554d1c326f1b07_HeaderRectangle">
            <a:extLst>
              <a:ext uri="{FF2B5EF4-FFF2-40B4-BE49-F238E27FC236}">
                <a16:creationId xmlns:a16="http://schemas.microsoft.com/office/drawing/2014/main" id="{550EB61A-DDB4-C7EF-A851-8F3A304C0FD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3500" y="4839174"/>
            <a:ext cx="901700" cy="663956"/>
          </a:xfrm>
          <a:prstGeom prst="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OTLSHAPE_SL2A_9d1dd3e215ba47a58c3fdd2601cc27f6_HeaderRectangle" hidden="1">
            <a:extLst>
              <a:ext uri="{FF2B5EF4-FFF2-40B4-BE49-F238E27FC236}">
                <a16:creationId xmlns:a16="http://schemas.microsoft.com/office/drawing/2014/main" id="{E3DD1D27-6187-9387-79A0-7C8CD81D424C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965200" y="4839174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OTLSHAPE_SL_a60d2ae8524f4ac2a7627cff794993cd_HeaderRectangle">
            <a:extLst>
              <a:ext uri="{FF2B5EF4-FFF2-40B4-BE49-F238E27FC236}">
                <a16:creationId xmlns:a16="http://schemas.microsoft.com/office/drawing/2014/main" id="{79459601-27D9-32F3-8E9B-9076980FA4FB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3500" y="3264543"/>
            <a:ext cx="901700" cy="834475"/>
          </a:xfrm>
          <a:prstGeom prst="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0" name="OTLSHAPE_SL_0084e535316f411b9401b0adc9f8b3fc_HeaderRectangle">
            <a:extLst>
              <a:ext uri="{FF2B5EF4-FFF2-40B4-BE49-F238E27FC236}">
                <a16:creationId xmlns:a16="http://schemas.microsoft.com/office/drawing/2014/main" id="{E39878BC-AD1C-FDB8-D085-7FE1C7844BB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3500" y="4137118"/>
            <a:ext cx="901700" cy="663956"/>
          </a:xfrm>
          <a:prstGeom prst="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6" name="OTLSHAPE_SL2A_e4ead10f04c74cfd8f551d06f3ce43f9_HeaderRectangle" hidden="1">
            <a:extLst>
              <a:ext uri="{FF2B5EF4-FFF2-40B4-BE49-F238E27FC236}">
                <a16:creationId xmlns:a16="http://schemas.microsoft.com/office/drawing/2014/main" id="{08B59BB4-6902-7DB2-9DC4-4E14B528344B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65200" y="4137118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38" name="OTLSHAPE_G_00000000000000000000000000000000_ShapeBelow0">
            <a:extLst>
              <a:ext uri="{FF2B5EF4-FFF2-40B4-BE49-F238E27FC236}">
                <a16:creationId xmlns:a16="http://schemas.microsoft.com/office/drawing/2014/main" id="{9614D067-456D-288A-D655-7DEB4508F919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2568711" y="2145249"/>
            <a:ext cx="0" cy="33578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G_00000000000000000000000000000000_ShapeBelow1">
            <a:extLst>
              <a:ext uri="{FF2B5EF4-FFF2-40B4-BE49-F238E27FC236}">
                <a16:creationId xmlns:a16="http://schemas.microsoft.com/office/drawing/2014/main" id="{A2E1F8F3-4C8A-0215-DCA1-572FBD328E79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4045223" y="2145249"/>
            <a:ext cx="0" cy="33578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G_00000000000000000000000000000000_ShapeBelow2">
            <a:extLst>
              <a:ext uri="{FF2B5EF4-FFF2-40B4-BE49-F238E27FC236}">
                <a16:creationId xmlns:a16="http://schemas.microsoft.com/office/drawing/2014/main" id="{B82AF388-1A16-F629-3ADD-BAC6C4E94939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5489636" y="2145249"/>
            <a:ext cx="0" cy="33578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OTLSHAPE_G_00000000000000000000000000000000_ShapeBelow3">
            <a:extLst>
              <a:ext uri="{FF2B5EF4-FFF2-40B4-BE49-F238E27FC236}">
                <a16:creationId xmlns:a16="http://schemas.microsoft.com/office/drawing/2014/main" id="{C9E1CD5A-5AC6-B74E-575C-8CFCEB4A55BA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6950098" y="2145249"/>
            <a:ext cx="0" cy="33578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OTLSHAPE_G_00000000000000000000000000000000_ShapeBelow4">
            <a:extLst>
              <a:ext uri="{FF2B5EF4-FFF2-40B4-BE49-F238E27FC236}">
                <a16:creationId xmlns:a16="http://schemas.microsoft.com/office/drawing/2014/main" id="{361B9849-5CFC-8F42-B5F7-7272A287E8D2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8426610" y="2145249"/>
            <a:ext cx="0" cy="33578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OTLSHAPE_G_00000000000000000000000000000000_ShapeBelow5">
            <a:extLst>
              <a:ext uri="{FF2B5EF4-FFF2-40B4-BE49-F238E27FC236}">
                <a16:creationId xmlns:a16="http://schemas.microsoft.com/office/drawing/2014/main" id="{D92A5E21-8B74-630F-F24C-033586D5A56D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9903121" y="2145249"/>
            <a:ext cx="0" cy="3357880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TLSHAPE_SLT_ed2ac04d734b465bad65f9e782e1bbf6_Shape">
            <a:extLst>
              <a:ext uri="{FF2B5EF4-FFF2-40B4-BE49-F238E27FC236}">
                <a16:creationId xmlns:a16="http://schemas.microsoft.com/office/drawing/2014/main" id="{E2B5B7BF-2C30-E828-7997-3724A1D9A650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589720" y="2243209"/>
            <a:ext cx="18161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9" name="OTLSHAPE_SLT_7f6b3c821ef644c5805cd54755173325_Shape">
            <a:extLst>
              <a:ext uri="{FF2B5EF4-FFF2-40B4-BE49-F238E27FC236}">
                <a16:creationId xmlns:a16="http://schemas.microsoft.com/office/drawing/2014/main" id="{F9D25531-49DF-D2F2-A0EC-19EA5486F384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3435359" y="2451828"/>
            <a:ext cx="17272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9" name="OTLSHAPE_SLT_fecfe48ea56a4c4a9205e93654accdbb_Shape">
            <a:extLst>
              <a:ext uri="{FF2B5EF4-FFF2-40B4-BE49-F238E27FC236}">
                <a16:creationId xmlns:a16="http://schemas.microsoft.com/office/drawing/2014/main" id="{F75D1590-B8D6-F100-D349-9459918BCB61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5152606" y="2660447"/>
            <a:ext cx="11303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2" name="OTLSHAPE_SLT_7259505b6505415cbdf823d43467f36d_Shape">
            <a:extLst>
              <a:ext uri="{FF2B5EF4-FFF2-40B4-BE49-F238E27FC236}">
                <a16:creationId xmlns:a16="http://schemas.microsoft.com/office/drawing/2014/main" id="{90BD1E4D-1982-E9C5-BAA1-D3AE31BBE113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276039" y="2954325"/>
            <a:ext cx="21590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" name="OTLSHAPE_SLT_192ab7475fbd41599ffac9a79d5a49b9_Shape">
            <a:extLst>
              <a:ext uri="{FF2B5EF4-FFF2-40B4-BE49-F238E27FC236}">
                <a16:creationId xmlns:a16="http://schemas.microsoft.com/office/drawing/2014/main" id="{5587417F-0277-9DAE-8DAC-192F9A985BB8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589720" y="4899033"/>
            <a:ext cx="18161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OTLSHAPE_SLT_f981af695f0b46468c96ca5e1e031fcb_Shape">
            <a:extLst>
              <a:ext uri="{FF2B5EF4-FFF2-40B4-BE49-F238E27FC236}">
                <a16:creationId xmlns:a16="http://schemas.microsoft.com/office/drawing/2014/main" id="{DF9CFA3F-EE6C-B519-77EB-38D7EAE105F2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3435359" y="5107652"/>
            <a:ext cx="18542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5" name="OTLSHAPE_SLT_dc647322b43d4713a579d64dcd4c0051_Shape">
            <a:extLst>
              <a:ext uri="{FF2B5EF4-FFF2-40B4-BE49-F238E27FC236}">
                <a16:creationId xmlns:a16="http://schemas.microsoft.com/office/drawing/2014/main" id="{6EC781CD-BE30-54D0-1AB4-D61C6EE26638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5280999" y="5316270"/>
            <a:ext cx="990600" cy="127000"/>
          </a:xfrm>
          <a:prstGeom prst="round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OTLSHAPE_SLT_a51763c71521488f886ae3f81ddd1813_Shape">
            <a:extLst>
              <a:ext uri="{FF2B5EF4-FFF2-40B4-BE49-F238E27FC236}">
                <a16:creationId xmlns:a16="http://schemas.microsoft.com/office/drawing/2014/main" id="{BEB20DCF-0F63-7B74-569C-A90708893708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1589720" y="3324403"/>
            <a:ext cx="14859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7" name="OTLSHAPE_SLT_36b5db1935294eb4899286d245f9f94f_Shape">
            <a:extLst>
              <a:ext uri="{FF2B5EF4-FFF2-40B4-BE49-F238E27FC236}">
                <a16:creationId xmlns:a16="http://schemas.microsoft.com/office/drawing/2014/main" id="{4E328A40-67B2-FE9E-C531-7A3A834B5905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1589720" y="3533021"/>
            <a:ext cx="19177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8" name="OTLSHAPE_SLT_3b64ba19a77f415686e786378e3a2181_Shape">
            <a:extLst>
              <a:ext uri="{FF2B5EF4-FFF2-40B4-BE49-F238E27FC236}">
                <a16:creationId xmlns:a16="http://schemas.microsoft.com/office/drawing/2014/main" id="{4EAFCBDE-BB16-2F2C-7FDC-087B3BB432F6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3499556" y="3805140"/>
            <a:ext cx="4521200" cy="170519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6" name="OTLSHAPE_SLT_094620916dad445c8e23d13c1d98897d_Shape">
            <a:extLst>
              <a:ext uri="{FF2B5EF4-FFF2-40B4-BE49-F238E27FC236}">
                <a16:creationId xmlns:a16="http://schemas.microsoft.com/office/drawing/2014/main" id="{844A5495-D523-71E1-A789-50BBDE0145B0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4173615" y="3805140"/>
            <a:ext cx="3009900" cy="170519"/>
          </a:xfrm>
          <a:prstGeom prst="roundRect">
            <a:avLst/>
          </a:prstGeom>
          <a:solidFill>
            <a:srgbClr val="D889C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1" name="OTLSHAPE_SLT_4f1432202099475ea92ffe0257adfcd9_Shape">
            <a:extLst>
              <a:ext uri="{FF2B5EF4-FFF2-40B4-BE49-F238E27FC236}">
                <a16:creationId xmlns:a16="http://schemas.microsoft.com/office/drawing/2014/main" id="{51708AE3-7A52-29A2-A355-00BD11626568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589720" y="4196977"/>
            <a:ext cx="41656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9" name="OTLSHAPE_SLT_a5a2fe54fdfd49fc89340e34f68c6dfd_Shape">
            <a:extLst>
              <a:ext uri="{FF2B5EF4-FFF2-40B4-BE49-F238E27FC236}">
                <a16:creationId xmlns:a16="http://schemas.microsoft.com/office/drawing/2014/main" id="{C3DCB476-EE07-91F5-34D3-CD571CA25244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5746421" y="4405596"/>
            <a:ext cx="11176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2" name="OTLSHAPE_SLT_4a21a44d289f42ef9f76d7045258782a_Shape">
            <a:extLst>
              <a:ext uri="{FF2B5EF4-FFF2-40B4-BE49-F238E27FC236}">
                <a16:creationId xmlns:a16="http://schemas.microsoft.com/office/drawing/2014/main" id="{EB2BF556-9B78-2CA6-310A-441AC76FCE0F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6853804" y="4614214"/>
            <a:ext cx="11303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8" name="OTLSHAPE_TB_00000000000000000000000000000000_ElapsedTime">
            <a:extLst>
              <a:ext uri="{FF2B5EF4-FFF2-40B4-BE49-F238E27FC236}">
                <a16:creationId xmlns:a16="http://schemas.microsoft.com/office/drawing/2014/main" id="{D89E249E-AF1D-66E7-B440-0F20CA9C4EDC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1092200" y="1761202"/>
            <a:ext cx="1384300" cy="25603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3" name="OTLSHAPE_SLT_a51763c71521488f886ae3f81ddd1813_ShapePercentage" hidden="1">
            <a:extLst>
              <a:ext uri="{FF2B5EF4-FFF2-40B4-BE49-F238E27FC236}">
                <a16:creationId xmlns:a16="http://schemas.microsoft.com/office/drawing/2014/main" id="{5FC1C7A3-D8BA-7C3C-D6F6-1D7488676A8C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1589720" y="3324403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3" name="OTLSHAPE_SLT_36b5db1935294eb4899286d245f9f94f_ShapePercentage" hidden="1">
            <a:extLst>
              <a:ext uri="{FF2B5EF4-FFF2-40B4-BE49-F238E27FC236}">
                <a16:creationId xmlns:a16="http://schemas.microsoft.com/office/drawing/2014/main" id="{D9EA000A-6991-4870-A203-72E5FA9621D2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589720" y="3533021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7" name="OTLSHAPE_SLT_3b64ba19a77f415686e786378e3a2181_ShapePercentage" hidden="1">
            <a:extLst>
              <a:ext uri="{FF2B5EF4-FFF2-40B4-BE49-F238E27FC236}">
                <a16:creationId xmlns:a16="http://schemas.microsoft.com/office/drawing/2014/main" id="{9B36B7B0-0D5E-5FFF-1926-4268952BC7BB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3499556" y="3805140"/>
            <a:ext cx="12700" cy="170519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1" name="OTLSHAPE_SLT_ed2ac04d734b465bad65f9e782e1bbf6_ShapePercentage" hidden="1">
            <a:extLst>
              <a:ext uri="{FF2B5EF4-FFF2-40B4-BE49-F238E27FC236}">
                <a16:creationId xmlns:a16="http://schemas.microsoft.com/office/drawing/2014/main" id="{E6B65B04-B9CF-312E-0DC9-E93EABE41B54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1589720" y="2243209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7" name="OTLSHAPE_SLT_7f6b3c821ef644c5805cd54755173325_ShapePercentage" hidden="1">
            <a:extLst>
              <a:ext uri="{FF2B5EF4-FFF2-40B4-BE49-F238E27FC236}">
                <a16:creationId xmlns:a16="http://schemas.microsoft.com/office/drawing/2014/main" id="{368115E1-0F45-BC4B-EA81-DA0BA166487A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3435359" y="2451828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0" name="OTLSHAPE_SLT_fecfe48ea56a4c4a9205e93654accdbb_ShapePercentage" hidden="1">
            <a:extLst>
              <a:ext uri="{FF2B5EF4-FFF2-40B4-BE49-F238E27FC236}">
                <a16:creationId xmlns:a16="http://schemas.microsoft.com/office/drawing/2014/main" id="{5F4016D7-F600-CBF2-0909-51B4A9870119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5152606" y="2660447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3" name="OTLSHAPE_SLT_7259505b6505415cbdf823d43467f36d_ShapePercentage" hidden="1">
            <a:extLst>
              <a:ext uri="{FF2B5EF4-FFF2-40B4-BE49-F238E27FC236}">
                <a16:creationId xmlns:a16="http://schemas.microsoft.com/office/drawing/2014/main" id="{944B541C-35A3-741C-E6C1-D3221EB9C849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6276039" y="2954325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OTLSHAPE_SLT_192ab7475fbd41599ffac9a79d5a49b9_ShapePercentage" hidden="1">
            <a:extLst>
              <a:ext uri="{FF2B5EF4-FFF2-40B4-BE49-F238E27FC236}">
                <a16:creationId xmlns:a16="http://schemas.microsoft.com/office/drawing/2014/main" id="{29D0E381-DB46-7F76-39B4-44DA9E598F50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1589720" y="4899033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5" name="OTLSHAPE_SLT_f981af695f0b46468c96ca5e1e031fcb_ShapePercentage" hidden="1">
            <a:extLst>
              <a:ext uri="{FF2B5EF4-FFF2-40B4-BE49-F238E27FC236}">
                <a16:creationId xmlns:a16="http://schemas.microsoft.com/office/drawing/2014/main" id="{1FAEA79E-4149-62C8-12BF-AC06E482BFE0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3435359" y="5107652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6" name="OTLSHAPE_SLT_dc647322b43d4713a579d64dcd4c0051_ShapePercentage" hidden="1">
            <a:extLst>
              <a:ext uri="{FF2B5EF4-FFF2-40B4-BE49-F238E27FC236}">
                <a16:creationId xmlns:a16="http://schemas.microsoft.com/office/drawing/2014/main" id="{E1BEE6CA-E969-B104-3D9C-4947AFFBA788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5280999" y="5316270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7" name="OTLSHAPE_SLT_094620916dad445c8e23d13c1d98897d_ShapePercentage" hidden="1">
            <a:extLst>
              <a:ext uri="{FF2B5EF4-FFF2-40B4-BE49-F238E27FC236}">
                <a16:creationId xmlns:a16="http://schemas.microsoft.com/office/drawing/2014/main" id="{4CA4DD9C-9E86-BED5-035D-CEA76A72D601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4173615" y="3805140"/>
            <a:ext cx="12700" cy="170519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2" name="OTLSHAPE_SLT_4f1432202099475ea92ffe0257adfcd9_ShapePercentage" hidden="1">
            <a:extLst>
              <a:ext uri="{FF2B5EF4-FFF2-40B4-BE49-F238E27FC236}">
                <a16:creationId xmlns:a16="http://schemas.microsoft.com/office/drawing/2014/main" id="{F80994D7-5D95-7FB2-4FD2-793B5CFF64AB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1589720" y="4196977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0" name="OTLSHAPE_SLT_a5a2fe54fdfd49fc89340e34f68c6dfd_ShapePercentage" hidden="1">
            <a:extLst>
              <a:ext uri="{FF2B5EF4-FFF2-40B4-BE49-F238E27FC236}">
                <a16:creationId xmlns:a16="http://schemas.microsoft.com/office/drawing/2014/main" id="{52C7659D-739A-592B-2430-2E22B37C2B6B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5746421" y="4405596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3" name="OTLSHAPE_SLT_4a21a44d289f42ef9f76d7045258782a_ShapePercentage" hidden="1">
            <a:extLst>
              <a:ext uri="{FF2B5EF4-FFF2-40B4-BE49-F238E27FC236}">
                <a16:creationId xmlns:a16="http://schemas.microsoft.com/office/drawing/2014/main" id="{3F4952CF-B472-6CD7-59AD-CB03BEC96DCC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6853804" y="4614214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1" name="OTLSHAPE_SL2A_4c2d4f9c4d0b4f0ca7b6591d61f7f570_Header" hidden="1">
            <a:extLst>
              <a:ext uri="{FF2B5EF4-FFF2-40B4-BE49-F238E27FC236}">
                <a16:creationId xmlns:a16="http://schemas.microsoft.com/office/drawing/2014/main" id="{A30CDD22-74BF-0BFB-4B17-996A0540BF92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12700" y="-8481877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8" name="OTLSHAPE_SL_fccaf767b42a4424b315c4b9496318fc_Header">
            <a:extLst>
              <a:ext uri="{FF2B5EF4-FFF2-40B4-BE49-F238E27FC236}">
                <a16:creationId xmlns:a16="http://schemas.microsoft.com/office/drawing/2014/main" id="{A7598EF5-9259-F488-34B9-D9D97F9A85A0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63500" y="2449119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No. 1 - Critical Path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(0 days TF)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4" name="OTLSHAPE_SL2A_49a434f7f6b44dc1b4a67603253dabf7_Header" hidden="1">
            <a:extLst>
              <a:ext uri="{FF2B5EF4-FFF2-40B4-BE49-F238E27FC236}">
                <a16:creationId xmlns:a16="http://schemas.microsoft.com/office/drawing/2014/main" id="{EDD75824-86E3-8945-ED4B-9DBEDCD67F2C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12700" y="-196475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OTLSHAPE_SL_38c7b063647b4f54af554d1c326f1b07_Header">
            <a:extLst>
              <a:ext uri="{FF2B5EF4-FFF2-40B4-BE49-F238E27FC236}">
                <a16:creationId xmlns:a16="http://schemas.microsoft.com/office/drawing/2014/main" id="{B0FA41BC-56B9-8537-6F7B-741C57052A8B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63500" y="4915374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No. 4 - Critical Path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(36 days TF)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OTLSHAPE_SL2A_9d1dd3e215ba47a58c3fdd2601cc27f6_Header" hidden="1">
            <a:extLst>
              <a:ext uri="{FF2B5EF4-FFF2-40B4-BE49-F238E27FC236}">
                <a16:creationId xmlns:a16="http://schemas.microsoft.com/office/drawing/2014/main" id="{07DC3CDE-E201-CB98-E4E2-7EFC419C1DDE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2700" y="-1372285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9" name="OTLSHAPE_SL_a60d2ae8524f4ac2a7627cff794993cd_Header">
            <a:extLst>
              <a:ext uri="{FF2B5EF4-FFF2-40B4-BE49-F238E27FC236}">
                <a16:creationId xmlns:a16="http://schemas.microsoft.com/office/drawing/2014/main" id="{7AF2525F-6FE6-4667-7988-F708ED87068F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63500" y="3426003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No. 2 - Critical Path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(19 days TF)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1" name="OTLSHAPE_SL_0084e535316f411b9401b0adc9f8b3fc_Header">
            <a:extLst>
              <a:ext uri="{FF2B5EF4-FFF2-40B4-BE49-F238E27FC236}">
                <a16:creationId xmlns:a16="http://schemas.microsoft.com/office/drawing/2014/main" id="{D096EF40-1DBE-4EAD-3236-F0DC9E5A2EE5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63500" y="4213318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No. 3 - Critical Path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(21 days TF)</a:t>
            </a:r>
          </a:p>
        </p:txBody>
      </p:sp>
      <p:sp>
        <p:nvSpPr>
          <p:cNvPr id="147" name="OTLSHAPE_SL2A_e4ead10f04c74cfd8f551d06f3ce43f9_Header" hidden="1">
            <a:extLst>
              <a:ext uri="{FF2B5EF4-FFF2-40B4-BE49-F238E27FC236}">
                <a16:creationId xmlns:a16="http://schemas.microsoft.com/office/drawing/2014/main" id="{0CEF1587-A503-F045-7F71-5D7A4E952B44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12700" y="-44126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OTLSHAPE_TB_00000000000000000000000000000000_TodayMarkerShape">
            <a:extLst>
              <a:ext uri="{FF2B5EF4-FFF2-40B4-BE49-F238E27FC236}">
                <a16:creationId xmlns:a16="http://schemas.microsoft.com/office/drawing/2014/main" id="{8CB6C48F-5762-3A06-9820-0FF393DF0FA6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 flipV="1">
            <a:off x="2441293" y="1700242"/>
            <a:ext cx="63500" cy="6096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OTLSHAPE_TB_00000000000000000000000000000000_TodayMarkerText">
            <a:extLst>
              <a:ext uri="{FF2B5EF4-FFF2-40B4-BE49-F238E27FC236}">
                <a16:creationId xmlns:a16="http://schemas.microsoft.com/office/drawing/2014/main" id="{A4ED2E9B-14E5-492C-4F6C-D65554393296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2287291" y="1514187"/>
            <a:ext cx="36336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Today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3E0FDB21-F84A-F112-AE56-6BF27CA37DA1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1143000" y="1759614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2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2025</a:t>
            </a:r>
          </a:p>
        </p:txBody>
      </p:sp>
      <p:sp>
        <p:nvSpPr>
          <p:cNvPr id="12" name="OTLSHAPE_TB_00000000000000000000000000000000_TimescaleInterval2">
            <a:extLst>
              <a:ext uri="{FF2B5EF4-FFF2-40B4-BE49-F238E27FC236}">
                <a16:creationId xmlns:a16="http://schemas.microsoft.com/office/drawing/2014/main" id="{B9303B52-A85A-F729-79FC-9412ACB05E68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4096023" y="1759614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2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2026</a:t>
            </a:r>
          </a:p>
        </p:txBody>
      </p:sp>
      <p:sp>
        <p:nvSpPr>
          <p:cNvPr id="16" name="OTLSHAPE_TB_00000000000000000000000000000000_TimescaleInterval3">
            <a:extLst>
              <a:ext uri="{FF2B5EF4-FFF2-40B4-BE49-F238E27FC236}">
                <a16:creationId xmlns:a16="http://schemas.microsoft.com/office/drawing/2014/main" id="{974A0D1F-55D7-C93F-A902-5FFD11D4B260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9953921" y="1759614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2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2027</a:t>
            </a:r>
          </a:p>
        </p:txBody>
      </p:sp>
      <p:sp>
        <p:nvSpPr>
          <p:cNvPr id="174" name="OTLSHAPE_SLT_a51763c71521488f886ae3f81ddd1813_Duration" hidden="1">
            <a:extLst>
              <a:ext uri="{FF2B5EF4-FFF2-40B4-BE49-F238E27FC236}">
                <a16:creationId xmlns:a16="http://schemas.microsoft.com/office/drawing/2014/main" id="{F68A39BA-F8E2-0DC1-8FF7-89537AC7E596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66 days</a:t>
            </a:r>
          </a:p>
        </p:txBody>
      </p:sp>
      <p:sp>
        <p:nvSpPr>
          <p:cNvPr id="175" name="OTLSHAPE_SLT_a51763c71521488f886ae3f81ddd1813_StartDate" hidden="1">
            <a:extLst>
              <a:ext uri="{FF2B5EF4-FFF2-40B4-BE49-F238E27FC236}">
                <a16:creationId xmlns:a16="http://schemas.microsoft.com/office/drawing/2014/main" id="{C8E8B59D-D5C7-C1DD-CC1E-A0B08018465B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6" name="OTLSHAPE_SLT_a51763c71521488f886ae3f81ddd1813_EndDate" hidden="1">
            <a:extLst>
              <a:ext uri="{FF2B5EF4-FFF2-40B4-BE49-F238E27FC236}">
                <a16:creationId xmlns:a16="http://schemas.microsoft.com/office/drawing/2014/main" id="{A3AFC2E8-96FF-6D2A-6C04-113CAA63FF03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1" name="OTLSHAPE_SLT_a51763c71521488f886ae3f81ddd1813_TextPercentage" hidden="1">
            <a:extLst>
              <a:ext uri="{FF2B5EF4-FFF2-40B4-BE49-F238E27FC236}">
                <a16:creationId xmlns:a16="http://schemas.microsoft.com/office/drawing/2014/main" id="{8B309B39-9CDA-C9CE-17B8-9662E12D176C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2" name="OTLSHAPE_SLT_36b5db1935294eb4899286d245f9f94f_Duration" hidden="1">
            <a:extLst>
              <a:ext uri="{FF2B5EF4-FFF2-40B4-BE49-F238E27FC236}">
                <a16:creationId xmlns:a16="http://schemas.microsoft.com/office/drawing/2014/main" id="{22ABAEBC-7F0C-7AC4-9A35-3133B83AD6A0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85 days</a:t>
            </a:r>
          </a:p>
        </p:txBody>
      </p:sp>
      <p:sp>
        <p:nvSpPr>
          <p:cNvPr id="213" name="OTLSHAPE_SLT_36b5db1935294eb4899286d245f9f94f_StartDate" hidden="1">
            <a:extLst>
              <a:ext uri="{FF2B5EF4-FFF2-40B4-BE49-F238E27FC236}">
                <a16:creationId xmlns:a16="http://schemas.microsoft.com/office/drawing/2014/main" id="{630738F7-C7AD-8E4B-4CFE-8D45ABBEC6FA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4" name="OTLSHAPE_SLT_36b5db1935294eb4899286d245f9f94f_EndDate" hidden="1">
            <a:extLst>
              <a:ext uri="{FF2B5EF4-FFF2-40B4-BE49-F238E27FC236}">
                <a16:creationId xmlns:a16="http://schemas.microsoft.com/office/drawing/2014/main" id="{9B10BBC8-E055-4352-18E2-DC995C4DEC7A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7" name="OTLSHAPE_SLT_36b5db1935294eb4899286d245f9f94f_TextPercentage" hidden="1">
            <a:extLst>
              <a:ext uri="{FF2B5EF4-FFF2-40B4-BE49-F238E27FC236}">
                <a16:creationId xmlns:a16="http://schemas.microsoft.com/office/drawing/2014/main" id="{27C7E907-16E1-49FD-70F1-B50D43162756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8" name="OTLSHAPE_SLT_3b64ba19a77f415686e786378e3a2181_Duration" hidden="1">
            <a:extLst>
              <a:ext uri="{FF2B5EF4-FFF2-40B4-BE49-F238E27FC236}">
                <a16:creationId xmlns:a16="http://schemas.microsoft.com/office/drawing/2014/main" id="{4CF61D55-8375-9039-DF66-03759237DD94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12700" y="-376198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 days</a:t>
            </a:r>
          </a:p>
        </p:txBody>
      </p:sp>
      <p:sp>
        <p:nvSpPr>
          <p:cNvPr id="229" name="OTLSHAPE_SLT_3b64ba19a77f415686e786378e3a2181_StartDate" hidden="1">
            <a:extLst>
              <a:ext uri="{FF2B5EF4-FFF2-40B4-BE49-F238E27FC236}">
                <a16:creationId xmlns:a16="http://schemas.microsoft.com/office/drawing/2014/main" id="{7D620430-18F3-2E62-ED84-0B8D6B01D334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0" name="OTLSHAPE_SLT_3b64ba19a77f415686e786378e3a2181_EndDate" hidden="1">
            <a:extLst>
              <a:ext uri="{FF2B5EF4-FFF2-40B4-BE49-F238E27FC236}">
                <a16:creationId xmlns:a16="http://schemas.microsoft.com/office/drawing/2014/main" id="{2AB49FD5-F03A-EECB-4BD1-9F79907B8155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3" name="OTLSHAPE_SLT_3b64ba19a77f415686e786378e3a2181_TextPercentage" hidden="1">
            <a:extLst>
              <a:ext uri="{FF2B5EF4-FFF2-40B4-BE49-F238E27FC236}">
                <a16:creationId xmlns:a16="http://schemas.microsoft.com/office/drawing/2014/main" id="{6C73BAA5-0355-050F-2528-664F5BAC1D13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3" name="OTLSHAPE_TB_00000000000000000000000000000000_MiddleTimescaleInterval1">
            <a:extLst>
              <a:ext uri="{FF2B5EF4-FFF2-40B4-BE49-F238E27FC236}">
                <a16:creationId xmlns:a16="http://schemas.microsoft.com/office/drawing/2014/main" id="{35CF15F4-8CCE-5B75-F9EB-B5DD04C4376F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1143000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114" name="OTLSHAPE_TB_00000000000000000000000000000000_MiddleTimescaleInterval2">
            <a:extLst>
              <a:ext uri="{FF2B5EF4-FFF2-40B4-BE49-F238E27FC236}">
                <a16:creationId xmlns:a16="http://schemas.microsoft.com/office/drawing/2014/main" id="{88D20760-09FC-901D-360A-222591D7E250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2619511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148" name="OTLSHAPE_TB_00000000000000000000000000000000_MiddleTimescaleInterval3">
            <a:extLst>
              <a:ext uri="{FF2B5EF4-FFF2-40B4-BE49-F238E27FC236}">
                <a16:creationId xmlns:a16="http://schemas.microsoft.com/office/drawing/2014/main" id="{C8A2C43B-B721-5EEC-1F3C-D2AAE9D8DD57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4096023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150" name="OTLSHAPE_TB_00000000000000000000000000000000_MiddleTimescaleInterval4">
            <a:extLst>
              <a:ext uri="{FF2B5EF4-FFF2-40B4-BE49-F238E27FC236}">
                <a16:creationId xmlns:a16="http://schemas.microsoft.com/office/drawing/2014/main" id="{C7DDD53E-45B2-DE2D-C88B-3DA20569E1D3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5540436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152" name="OTLSHAPE_TB_00000000000000000000000000000000_MiddleTimescaleInterval5">
            <a:extLst>
              <a:ext uri="{FF2B5EF4-FFF2-40B4-BE49-F238E27FC236}">
                <a16:creationId xmlns:a16="http://schemas.microsoft.com/office/drawing/2014/main" id="{F71CB365-24F4-49CC-53F9-BD5DC9FB544C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7000898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154" name="OTLSHAPE_TB_00000000000000000000000000000000_MiddleTimescaleInterval6">
            <a:extLst>
              <a:ext uri="{FF2B5EF4-FFF2-40B4-BE49-F238E27FC236}">
                <a16:creationId xmlns:a16="http://schemas.microsoft.com/office/drawing/2014/main" id="{0CEDF594-7FC4-0716-AEAA-B0BA290D656A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8477410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188" name="OTLSHAPE_TB_00000000000000000000000000000000_MiddleTimescaleInterval7">
            <a:extLst>
              <a:ext uri="{FF2B5EF4-FFF2-40B4-BE49-F238E27FC236}">
                <a16:creationId xmlns:a16="http://schemas.microsoft.com/office/drawing/2014/main" id="{B9C89267-320D-30E4-4C88-4373588F7336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9953921" y="195163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71" name="OTLSHAPE_SLT_a51763c71521488f886ae3f81ddd1813_JoinedDate" hidden="1">
            <a:extLst>
              <a:ext uri="{FF2B5EF4-FFF2-40B4-BE49-F238E27FC236}">
                <a16:creationId xmlns:a16="http://schemas.microsoft.com/office/drawing/2014/main" id="{62AA28E7-34E8-C1E6-8D00-281E2AD025ED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12700" y="-1134427"/>
            <a:ext cx="10668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2025 - Oct 2025</a:t>
            </a:r>
          </a:p>
        </p:txBody>
      </p:sp>
      <p:sp>
        <p:nvSpPr>
          <p:cNvPr id="132" name="OTLSHAPE_SLT_ed2ac04d734b465bad65f9e782e1bbf6_Duration" hidden="1">
            <a:extLst>
              <a:ext uri="{FF2B5EF4-FFF2-40B4-BE49-F238E27FC236}">
                <a16:creationId xmlns:a16="http://schemas.microsoft.com/office/drawing/2014/main" id="{50E53E7F-AEF5-BC32-2847-7F96D7A0AD96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81 days</a:t>
            </a:r>
          </a:p>
        </p:txBody>
      </p:sp>
      <p:sp>
        <p:nvSpPr>
          <p:cNvPr id="133" name="OTLSHAPE_SLT_ed2ac04d734b465bad65f9e782e1bbf6_JoinedDate" hidden="1">
            <a:extLst>
              <a:ext uri="{FF2B5EF4-FFF2-40B4-BE49-F238E27FC236}">
                <a16:creationId xmlns:a16="http://schemas.microsoft.com/office/drawing/2014/main" id="{997658A7-2883-9A7A-95FE-FEACD3F4583C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12700" y="-1211371"/>
            <a:ext cx="10795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2025 - Nov 2025</a:t>
            </a:r>
          </a:p>
        </p:txBody>
      </p:sp>
      <p:sp>
        <p:nvSpPr>
          <p:cNvPr id="134" name="OTLSHAPE_SLT_ed2ac04d734b465bad65f9e782e1bbf6_StartDate" hidden="1">
            <a:extLst>
              <a:ext uri="{FF2B5EF4-FFF2-40B4-BE49-F238E27FC236}">
                <a16:creationId xmlns:a16="http://schemas.microsoft.com/office/drawing/2014/main" id="{C4266D31-BACC-DB09-0E9E-9E1463A71AB9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5" name="OTLSHAPE_SLT_ed2ac04d734b465bad65f9e782e1bbf6_EndDate" hidden="1">
            <a:extLst>
              <a:ext uri="{FF2B5EF4-FFF2-40B4-BE49-F238E27FC236}">
                <a16:creationId xmlns:a16="http://schemas.microsoft.com/office/drawing/2014/main" id="{D0847398-F8B6-7C21-7663-7976823CFCCA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6" name="OTLSHAPE_SLT_ed2ac04d734b465bad65f9e782e1bbf6_Title">
            <a:extLst>
              <a:ext uri="{FF2B5EF4-FFF2-40B4-BE49-F238E27FC236}">
                <a16:creationId xmlns:a16="http://schemas.microsoft.com/office/drawing/2014/main" id="{A0A0AD83-F5C6-D079-0E9D-1C6395713C65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3454050" y="2221450"/>
            <a:ext cx="2641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Sample Tower Support: Design phase (Hereon)</a:t>
            </a:r>
          </a:p>
        </p:txBody>
      </p:sp>
      <p:sp>
        <p:nvSpPr>
          <p:cNvPr id="138" name="OTLSHAPE_SLT_ed2ac04d734b465bad65f9e782e1bbf6_TextPercentage" hidden="1">
            <a:extLst>
              <a:ext uri="{FF2B5EF4-FFF2-40B4-BE49-F238E27FC236}">
                <a16:creationId xmlns:a16="http://schemas.microsoft.com/office/drawing/2014/main" id="{30DAA917-F2A9-9375-EE8E-AF0A523B797B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9" name="OTLSHAPE_SLT_7f6b3c821ef644c5805cd54755173325_Duration" hidden="1">
            <a:extLst>
              <a:ext uri="{FF2B5EF4-FFF2-40B4-BE49-F238E27FC236}">
                <a16:creationId xmlns:a16="http://schemas.microsoft.com/office/drawing/2014/main" id="{A916FBAC-2F69-5351-6954-49D1FEAEAC12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77 days</a:t>
            </a:r>
          </a:p>
        </p:txBody>
      </p:sp>
      <p:sp>
        <p:nvSpPr>
          <p:cNvPr id="200" name="OTLSHAPE_SLT_7f6b3c821ef644c5805cd54755173325_StartDate" hidden="1">
            <a:extLst>
              <a:ext uri="{FF2B5EF4-FFF2-40B4-BE49-F238E27FC236}">
                <a16:creationId xmlns:a16="http://schemas.microsoft.com/office/drawing/2014/main" id="{1739BF53-8007-C958-3751-D3A19456F30C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4" name="OTLSHAPE_SLT_7f6b3c821ef644c5805cd54755173325_EndDate" hidden="1">
            <a:extLst>
              <a:ext uri="{FF2B5EF4-FFF2-40B4-BE49-F238E27FC236}">
                <a16:creationId xmlns:a16="http://schemas.microsoft.com/office/drawing/2014/main" id="{470ADB67-5EDE-C0DB-7901-22F7DAE04CFA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5" name="OTLSHAPE_SLT_7f6b3c821ef644c5805cd54755173325_JoinedDate">
            <a:extLst>
              <a:ext uri="{FF2B5EF4-FFF2-40B4-BE49-F238E27FC236}">
                <a16:creationId xmlns:a16="http://schemas.microsoft.com/office/drawing/2014/main" id="{ED9A9328-54FF-EF9A-97AC-51E46CEEC742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2296296" y="2437816"/>
            <a:ext cx="1092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 2025 - Mar 2026</a:t>
            </a:r>
          </a:p>
        </p:txBody>
      </p:sp>
      <p:sp>
        <p:nvSpPr>
          <p:cNvPr id="206" name="OTLSHAPE_SLT_7f6b3c821ef644c5805cd54755173325_Title">
            <a:extLst>
              <a:ext uri="{FF2B5EF4-FFF2-40B4-BE49-F238E27FC236}">
                <a16:creationId xmlns:a16="http://schemas.microsoft.com/office/drawing/2014/main" id="{B696EA9F-B43C-C89F-C2C5-C34EE82364C2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5203395" y="2430069"/>
            <a:ext cx="4114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Sample Tower Support: Procurement and Manufacturing phase (Hereon)</a:t>
            </a:r>
          </a:p>
        </p:txBody>
      </p:sp>
      <p:sp>
        <p:nvSpPr>
          <p:cNvPr id="207" name="OTLSHAPE_SLT_7f6b3c821ef644c5805cd54755173325_TextPercentage" hidden="1">
            <a:extLst>
              <a:ext uri="{FF2B5EF4-FFF2-40B4-BE49-F238E27FC236}">
                <a16:creationId xmlns:a16="http://schemas.microsoft.com/office/drawing/2014/main" id="{DF7CEA86-0BDD-E216-F723-5A2F0CF0CB90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1" name="OTLSHAPE_SLT_fecfe48ea56a4c4a9205e93654accdbb_Duration" hidden="1">
            <a:extLst>
              <a:ext uri="{FF2B5EF4-FFF2-40B4-BE49-F238E27FC236}">
                <a16:creationId xmlns:a16="http://schemas.microsoft.com/office/drawing/2014/main" id="{6FB04DE1-9C09-7DEB-1354-229AC856781B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12700" y="-30486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 days</a:t>
            </a:r>
          </a:p>
        </p:txBody>
      </p:sp>
      <p:sp>
        <p:nvSpPr>
          <p:cNvPr id="215" name="OTLSHAPE_SLT_fecfe48ea56a4c4a9205e93654accdbb_StartDate" hidden="1">
            <a:extLst>
              <a:ext uri="{FF2B5EF4-FFF2-40B4-BE49-F238E27FC236}">
                <a16:creationId xmlns:a16="http://schemas.microsoft.com/office/drawing/2014/main" id="{9AD660C5-7C01-965D-47F3-53F36D336B46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8" name="OTLSHAPE_SLT_fecfe48ea56a4c4a9205e93654accdbb_EndDate" hidden="1">
            <a:extLst>
              <a:ext uri="{FF2B5EF4-FFF2-40B4-BE49-F238E27FC236}">
                <a16:creationId xmlns:a16="http://schemas.microsoft.com/office/drawing/2014/main" id="{4BC7DCEB-D358-470D-9810-6F30014AB28D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9" name="OTLSHAPE_SLT_fecfe48ea56a4c4a9205e93654accdbb_JoinedDate">
            <a:extLst>
              <a:ext uri="{FF2B5EF4-FFF2-40B4-BE49-F238E27FC236}">
                <a16:creationId xmlns:a16="http://schemas.microsoft.com/office/drawing/2014/main" id="{3FD8230D-6338-559E-03B2-E900F495E48D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3994790" y="2646434"/>
            <a:ext cx="1117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2026 - May 2026</a:t>
            </a:r>
          </a:p>
        </p:txBody>
      </p:sp>
      <p:sp>
        <p:nvSpPr>
          <p:cNvPr id="220" name="OTLSHAPE_SLT_fecfe48ea56a4c4a9205e93654accdbb_Title">
            <a:extLst>
              <a:ext uri="{FF2B5EF4-FFF2-40B4-BE49-F238E27FC236}">
                <a16:creationId xmlns:a16="http://schemas.microsoft.com/office/drawing/2014/main" id="{12464860-C2D2-5EF9-4294-8C73576D73D5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6326828" y="2638687"/>
            <a:ext cx="444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Sample Tower Support, Hexapod and Rotary Stage: Installation phase (Hereon)</a:t>
            </a:r>
          </a:p>
        </p:txBody>
      </p:sp>
      <p:sp>
        <p:nvSpPr>
          <p:cNvPr id="221" name="OTLSHAPE_SLT_fecfe48ea56a4c4a9205e93654accdbb_TextPercentage" hidden="1">
            <a:extLst>
              <a:ext uri="{FF2B5EF4-FFF2-40B4-BE49-F238E27FC236}">
                <a16:creationId xmlns:a16="http://schemas.microsoft.com/office/drawing/2014/main" id="{76F2C111-799D-05A2-71F6-EC30A2CA026A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4" name="OTLSHAPE_SLT_7259505b6505415cbdf823d43467f36d_Duration" hidden="1">
            <a:extLst>
              <a:ext uri="{FF2B5EF4-FFF2-40B4-BE49-F238E27FC236}">
                <a16:creationId xmlns:a16="http://schemas.microsoft.com/office/drawing/2014/main" id="{A9D117BA-E33B-4D92-701C-EFA3AD485046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12700" y="-376198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96 days</a:t>
            </a:r>
          </a:p>
        </p:txBody>
      </p:sp>
      <p:sp>
        <p:nvSpPr>
          <p:cNvPr id="225" name="OTLSHAPE_SLT_7259505b6505415cbdf823d43467f36d_StartDate" hidden="1">
            <a:extLst>
              <a:ext uri="{FF2B5EF4-FFF2-40B4-BE49-F238E27FC236}">
                <a16:creationId xmlns:a16="http://schemas.microsoft.com/office/drawing/2014/main" id="{3A1922D4-D7D5-FBEC-F09C-67C1809B1ACA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4" name="OTLSHAPE_SLT_7259505b6505415cbdf823d43467f36d_EndDate" hidden="1">
            <a:extLst>
              <a:ext uri="{FF2B5EF4-FFF2-40B4-BE49-F238E27FC236}">
                <a16:creationId xmlns:a16="http://schemas.microsoft.com/office/drawing/2014/main" id="{97FD78EA-E8A2-E764-569A-1B2146C7A285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" name="OTLSHAPE_SLT_7259505b6505415cbdf823d43467f36d_JoinedDate">
            <a:extLst>
              <a:ext uri="{FF2B5EF4-FFF2-40B4-BE49-F238E27FC236}">
                <a16:creationId xmlns:a16="http://schemas.microsoft.com/office/drawing/2014/main" id="{4FA7EA1B-A4C2-AB56-24F5-2AA9F58010C5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5143665" y="2940312"/>
            <a:ext cx="1092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May 2026 - Sep 2026</a:t>
            </a:r>
          </a:p>
        </p:txBody>
      </p:sp>
      <p:sp>
        <p:nvSpPr>
          <p:cNvPr id="236" name="OTLSHAPE_SLT_7259505b6505415cbdf823d43467f36d_Title">
            <a:extLst>
              <a:ext uri="{FF2B5EF4-FFF2-40B4-BE49-F238E27FC236}">
                <a16:creationId xmlns:a16="http://schemas.microsoft.com/office/drawing/2014/main" id="{93521609-ADF6-66F6-45D4-01852EC5117B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8477399" y="2847306"/>
            <a:ext cx="35052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MCA: Energization and Commissioning phase for sub-systems (Hereon)</a:t>
            </a:r>
          </a:p>
        </p:txBody>
      </p:sp>
      <p:sp>
        <p:nvSpPr>
          <p:cNvPr id="237" name="OTLSHAPE_SLT_7259505b6505415cbdf823d43467f36d_TextPercentage" hidden="1">
            <a:extLst>
              <a:ext uri="{FF2B5EF4-FFF2-40B4-BE49-F238E27FC236}">
                <a16:creationId xmlns:a16="http://schemas.microsoft.com/office/drawing/2014/main" id="{4AA97C53-B8BF-B489-B349-291220AEF672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OTLSHAPE_SLT_192ab7475fbd41599ffac9a79d5a49b9_Duration" hidden="1">
            <a:extLst>
              <a:ext uri="{FF2B5EF4-FFF2-40B4-BE49-F238E27FC236}">
                <a16:creationId xmlns:a16="http://schemas.microsoft.com/office/drawing/2014/main" id="{5FE6FE7E-DC96-9A8C-58D3-F122EEC32BB8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81 days</a:t>
            </a:r>
          </a:p>
        </p:txBody>
      </p:sp>
      <p:sp>
        <p:nvSpPr>
          <p:cNvPr id="29" name="OTLSHAPE_SLT_192ab7475fbd41599ffac9a79d5a49b9_JoinedDate" hidden="1">
            <a:extLst>
              <a:ext uri="{FF2B5EF4-FFF2-40B4-BE49-F238E27FC236}">
                <a16:creationId xmlns:a16="http://schemas.microsoft.com/office/drawing/2014/main" id="{C2059989-9386-A1D4-116C-393E78D859D6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12700" y="-1068695"/>
            <a:ext cx="10795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2025 - Nov 2025</a:t>
            </a:r>
          </a:p>
        </p:txBody>
      </p:sp>
      <p:sp>
        <p:nvSpPr>
          <p:cNvPr id="30" name="OTLSHAPE_SLT_192ab7475fbd41599ffac9a79d5a49b9_StartDate" hidden="1">
            <a:extLst>
              <a:ext uri="{FF2B5EF4-FFF2-40B4-BE49-F238E27FC236}">
                <a16:creationId xmlns:a16="http://schemas.microsoft.com/office/drawing/2014/main" id="{D160B424-3534-7EFE-3192-D5F2AB5FC7DF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OTLSHAPE_SLT_192ab7475fbd41599ffac9a79d5a49b9_EndDate" hidden="1">
            <a:extLst>
              <a:ext uri="{FF2B5EF4-FFF2-40B4-BE49-F238E27FC236}">
                <a16:creationId xmlns:a16="http://schemas.microsoft.com/office/drawing/2014/main" id="{ACC5BBE3-6815-A1C5-6EEC-EABAC253B66F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OTLSHAPE_SLT_192ab7475fbd41599ffac9a79d5a49b9_Title">
            <a:extLst>
              <a:ext uri="{FF2B5EF4-FFF2-40B4-BE49-F238E27FC236}">
                <a16:creationId xmlns:a16="http://schemas.microsoft.com/office/drawing/2014/main" id="{0880054F-0B71-96D1-981E-E4491BD239B3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3454050" y="4877274"/>
            <a:ext cx="2349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Detector Support: Design phase (Hereon)</a:t>
            </a:r>
          </a:p>
        </p:txBody>
      </p:sp>
      <p:sp>
        <p:nvSpPr>
          <p:cNvPr id="33" name="OTLSHAPE_SLT_192ab7475fbd41599ffac9a79d5a49b9_TextPercentage" hidden="1">
            <a:extLst>
              <a:ext uri="{FF2B5EF4-FFF2-40B4-BE49-F238E27FC236}">
                <a16:creationId xmlns:a16="http://schemas.microsoft.com/office/drawing/2014/main" id="{BB4A149E-0D57-9EE1-B19E-42E652D6CE71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OTLSHAPE_SLT_f981af695f0b46468c96ca5e1e031fcb_Duration" hidden="1">
            <a:extLst>
              <a:ext uri="{FF2B5EF4-FFF2-40B4-BE49-F238E27FC236}">
                <a16:creationId xmlns:a16="http://schemas.microsoft.com/office/drawing/2014/main" id="{965BDE2A-EA4C-7744-6F49-409497D3FE60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83 days</a:t>
            </a:r>
          </a:p>
        </p:txBody>
      </p:sp>
      <p:sp>
        <p:nvSpPr>
          <p:cNvPr id="37" name="OTLSHAPE_SLT_f981af695f0b46468c96ca5e1e031fcb_StartDate" hidden="1">
            <a:extLst>
              <a:ext uri="{FF2B5EF4-FFF2-40B4-BE49-F238E27FC236}">
                <a16:creationId xmlns:a16="http://schemas.microsoft.com/office/drawing/2014/main" id="{EBFD5520-C4D4-C5FF-91B3-8FF6B3C1C932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OTLSHAPE_SLT_f981af695f0b46468c96ca5e1e031fcb_EndDate" hidden="1">
            <a:extLst>
              <a:ext uri="{FF2B5EF4-FFF2-40B4-BE49-F238E27FC236}">
                <a16:creationId xmlns:a16="http://schemas.microsoft.com/office/drawing/2014/main" id="{E777FBE8-A6B4-C27D-3FD4-031E1336C835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OTLSHAPE_SLT_f981af695f0b46468c96ca5e1e031fcb_JoinedDate">
            <a:extLst>
              <a:ext uri="{FF2B5EF4-FFF2-40B4-BE49-F238E27FC236}">
                <a16:creationId xmlns:a16="http://schemas.microsoft.com/office/drawing/2014/main" id="{84F36D55-8269-7C9E-5FE6-E7F82A95E0D7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2296296" y="5093639"/>
            <a:ext cx="1079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 2025 - Mar 2026</a:t>
            </a:r>
          </a:p>
        </p:txBody>
      </p:sp>
      <p:sp>
        <p:nvSpPr>
          <p:cNvPr id="43" name="OTLSHAPE_SLT_f981af695f0b46468c96ca5e1e031fcb_Title">
            <a:extLst>
              <a:ext uri="{FF2B5EF4-FFF2-40B4-BE49-F238E27FC236}">
                <a16:creationId xmlns:a16="http://schemas.microsoft.com/office/drawing/2014/main" id="{196FCE3E-8107-8A6E-A6D4-A9F31D4FD3F1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5331788" y="5085893"/>
            <a:ext cx="3822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Detector Support: Procurement and Manufacturing phase (Hereon)</a:t>
            </a:r>
          </a:p>
        </p:txBody>
      </p:sp>
      <p:sp>
        <p:nvSpPr>
          <p:cNvPr id="44" name="OTLSHAPE_SLT_f981af695f0b46468c96ca5e1e031fcb_TextPercentage" hidden="1">
            <a:extLst>
              <a:ext uri="{FF2B5EF4-FFF2-40B4-BE49-F238E27FC236}">
                <a16:creationId xmlns:a16="http://schemas.microsoft.com/office/drawing/2014/main" id="{7CF0C25E-2849-FE86-4AF9-7AC9A795B758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" name="OTLSHAPE_SLT_dc647322b43d4713a579d64dcd4c0051_Duration" hidden="1">
            <a:extLst>
              <a:ext uri="{FF2B5EF4-FFF2-40B4-BE49-F238E27FC236}">
                <a16:creationId xmlns:a16="http://schemas.microsoft.com/office/drawing/2014/main" id="{ACBF6017-025F-829D-0331-A0D809368267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43 days</a:t>
            </a:r>
          </a:p>
        </p:txBody>
      </p:sp>
      <p:sp>
        <p:nvSpPr>
          <p:cNvPr id="48" name="OTLSHAPE_SLT_dc647322b43d4713a579d64dcd4c0051_StartDate" hidden="1">
            <a:extLst>
              <a:ext uri="{FF2B5EF4-FFF2-40B4-BE49-F238E27FC236}">
                <a16:creationId xmlns:a16="http://schemas.microsoft.com/office/drawing/2014/main" id="{0974D017-9431-7A62-6027-6D0375F93F02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" name="OTLSHAPE_SLT_dc647322b43d4713a579d64dcd4c0051_EndDate" hidden="1">
            <a:extLst>
              <a:ext uri="{FF2B5EF4-FFF2-40B4-BE49-F238E27FC236}">
                <a16:creationId xmlns:a16="http://schemas.microsoft.com/office/drawing/2014/main" id="{8A06954D-157B-B2A5-7397-00B7C7EE9AE7}"/>
              </a:ext>
            </a:extLst>
          </p:cNvPr>
          <p:cNvSpPr txBox="1"/>
          <p:nvPr>
            <p:custDataLst>
              <p:tags r:id="rId13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" name="OTLSHAPE_SLT_dc647322b43d4713a579d64dcd4c0051_JoinedDate">
            <a:extLst>
              <a:ext uri="{FF2B5EF4-FFF2-40B4-BE49-F238E27FC236}">
                <a16:creationId xmlns:a16="http://schemas.microsoft.com/office/drawing/2014/main" id="{C0085FAA-4005-3D06-7024-5456BA3799CF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4123182" y="5302258"/>
            <a:ext cx="1117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2026 - May 2026</a:t>
            </a:r>
          </a:p>
        </p:txBody>
      </p:sp>
      <p:sp>
        <p:nvSpPr>
          <p:cNvPr id="51" name="OTLSHAPE_SLT_dc647322b43d4713a579d64dcd4c0051_Title">
            <a:extLst>
              <a:ext uri="{FF2B5EF4-FFF2-40B4-BE49-F238E27FC236}">
                <a16:creationId xmlns:a16="http://schemas.microsoft.com/office/drawing/2014/main" id="{1BB61422-5C42-4032-7593-19F457E1F49B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6310779" y="5294511"/>
            <a:ext cx="2590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Detector Support: Installation phase (Hereon)</a:t>
            </a:r>
          </a:p>
        </p:txBody>
      </p:sp>
      <p:sp>
        <p:nvSpPr>
          <p:cNvPr id="52" name="OTLSHAPE_SLT_dc647322b43d4713a579d64dcd4c0051_TextPercentage" hidden="1">
            <a:extLst>
              <a:ext uri="{FF2B5EF4-FFF2-40B4-BE49-F238E27FC236}">
                <a16:creationId xmlns:a16="http://schemas.microsoft.com/office/drawing/2014/main" id="{BA61524B-BCE4-2701-5713-66F7B7B2C259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0" name="OTLSHAPE_SLT_a51763c71521488f886ae3f81ddd1813_Title">
            <a:extLst>
              <a:ext uri="{FF2B5EF4-FFF2-40B4-BE49-F238E27FC236}">
                <a16:creationId xmlns:a16="http://schemas.microsoft.com/office/drawing/2014/main" id="{F8EB9873-454E-3643-3DCD-978B9B6FBB39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3117020" y="3302643"/>
            <a:ext cx="3263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Supports for guides and choppers: Design phase (Hereon)</a:t>
            </a:r>
            <a:endParaRPr kumimoji="0" lang="sv-SE" sz="1100" b="0" i="0" u="none" strike="noStrike" kern="1200" cap="none" spc="-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1" name="OTLSHAPE_SLT_36b5db1935294eb4899286d245f9f94f_Title">
            <a:extLst>
              <a:ext uri="{FF2B5EF4-FFF2-40B4-BE49-F238E27FC236}">
                <a16:creationId xmlns:a16="http://schemas.microsoft.com/office/drawing/2014/main" id="{F3BE53F0-5A86-B2B4-D46A-4837C6B29061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3550345" y="3511262"/>
            <a:ext cx="473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Supports for guides and choppers: Procurement and Manufacturing phase (Hereon)</a:t>
            </a:r>
            <a:endParaRPr kumimoji="0" lang="sv-SE" sz="1100" b="0" i="0" u="none" strike="noStrike" kern="1200" cap="none" spc="-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2" name="OTLSHAPE_SLT_3b64ba19a77f415686e786378e3a2181_JoinedDate">
            <a:extLst>
              <a:ext uri="{FF2B5EF4-FFF2-40B4-BE49-F238E27FC236}">
                <a16:creationId xmlns:a16="http://schemas.microsoft.com/office/drawing/2014/main" id="{BEE76696-1797-12BD-B7BA-30017CDF5F59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2385935" y="3812887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 2025 - Sep 2026</a:t>
            </a:r>
            <a:endParaRPr kumimoji="0" lang="sv-SE" sz="1000" b="0" i="0" u="none" strike="noStrike" kern="1200" cap="none" spc="-4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3" name="OTLSHAPE_SLT_3b64ba19a77f415686e786378e3a2181_Title">
            <a:extLst>
              <a:ext uri="{FF2B5EF4-FFF2-40B4-BE49-F238E27FC236}">
                <a16:creationId xmlns:a16="http://schemas.microsoft.com/office/drawing/2014/main" id="{7D02E717-377A-22F4-1EDE-8963A118F53E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8060124" y="3719881"/>
            <a:ext cx="39370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In-bunker choppers,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bispectral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switch and heavy shutter : Installation and commissioning phase (Hereon)*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" name="OTLSHAPE_SLT_36b5db1935294eb4899286d245f9f94f_JoinedDate">
            <a:extLst>
              <a:ext uri="{FF2B5EF4-FFF2-40B4-BE49-F238E27FC236}">
                <a16:creationId xmlns:a16="http://schemas.microsoft.com/office/drawing/2014/main" id="{5BC6FB75-EDE4-E6B4-4B3E-C1E5BD54DC76}"/>
              </a:ext>
            </a:extLst>
          </p:cNvPr>
          <p:cNvSpPr txBox="1"/>
          <p:nvPr>
            <p:custDataLst>
              <p:tags r:id="rId140"/>
            </p:custDataLst>
          </p:nvPr>
        </p:nvSpPr>
        <p:spPr>
          <a:xfrm>
            <a:off x="464373" y="3519009"/>
            <a:ext cx="1092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2025 - Nov 2025</a:t>
            </a:r>
          </a:p>
        </p:txBody>
      </p:sp>
      <p:sp>
        <p:nvSpPr>
          <p:cNvPr id="95" name="OTLSHAPE_SLT_094620916dad445c8e23d13c1d98897d_Duration" hidden="1">
            <a:extLst>
              <a:ext uri="{FF2B5EF4-FFF2-40B4-BE49-F238E27FC236}">
                <a16:creationId xmlns:a16="http://schemas.microsoft.com/office/drawing/2014/main" id="{D11723B3-70FA-6B7A-8E7E-4F710AE23F71}"/>
              </a:ext>
            </a:extLst>
          </p:cNvPr>
          <p:cNvSpPr txBox="1"/>
          <p:nvPr>
            <p:custDataLst>
              <p:tags r:id="rId141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133 days</a:t>
            </a:r>
          </a:p>
        </p:txBody>
      </p:sp>
      <p:sp>
        <p:nvSpPr>
          <p:cNvPr id="96" name="OTLSHAPE_SLT_094620916dad445c8e23d13c1d98897d_StartDate" hidden="1">
            <a:extLst>
              <a:ext uri="{FF2B5EF4-FFF2-40B4-BE49-F238E27FC236}">
                <a16:creationId xmlns:a16="http://schemas.microsoft.com/office/drawing/2014/main" id="{AD95D35E-24E3-C30C-A322-03BA714D6793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7" name="OTLSHAPE_SLT_094620916dad445c8e23d13c1d98897d_EndDate" hidden="1">
            <a:extLst>
              <a:ext uri="{FF2B5EF4-FFF2-40B4-BE49-F238E27FC236}">
                <a16:creationId xmlns:a16="http://schemas.microsoft.com/office/drawing/2014/main" id="{8EA7988C-933B-F862-1F0D-514F2B36993A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9" name="OTLSHAPE_SLT_094620916dad445c8e23d13c1d98897d_Title">
            <a:extLst>
              <a:ext uri="{FF2B5EF4-FFF2-40B4-BE49-F238E27FC236}">
                <a16:creationId xmlns:a16="http://schemas.microsoft.com/office/drawing/2014/main" id="{1429D32D-5109-F6ED-26F1-FA77D58A72A8}"/>
              </a:ext>
            </a:extLst>
          </p:cNvPr>
          <p:cNvSpPr txBox="1"/>
          <p:nvPr>
            <p:custDataLst>
              <p:tags r:id="rId144"/>
            </p:custDataLst>
          </p:nvPr>
        </p:nvSpPr>
        <p:spPr>
          <a:xfrm>
            <a:off x="5278526" y="3805140"/>
            <a:ext cx="800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6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bunker closed</a:t>
            </a:r>
          </a:p>
        </p:txBody>
      </p:sp>
      <p:sp>
        <p:nvSpPr>
          <p:cNvPr id="100" name="OTLSHAPE_SLT_094620916dad445c8e23d13c1d98897d_TextPercentage" hidden="1">
            <a:extLst>
              <a:ext uri="{FF2B5EF4-FFF2-40B4-BE49-F238E27FC236}">
                <a16:creationId xmlns:a16="http://schemas.microsoft.com/office/drawing/2014/main" id="{66DF2124-7FCD-3329-0069-18EE2F7860E8}"/>
              </a:ext>
            </a:extLst>
          </p:cNvPr>
          <p:cNvSpPr txBox="1"/>
          <p:nvPr>
            <p:custDataLst>
              <p:tags r:id="rId14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9" name="OTLSHAPE_SLT_094620916dad445c8e23d13c1d98897d_JoinedDate" hidden="1">
            <a:extLst>
              <a:ext uri="{FF2B5EF4-FFF2-40B4-BE49-F238E27FC236}">
                <a16:creationId xmlns:a16="http://schemas.microsoft.com/office/drawing/2014/main" id="{504622E4-B83F-CBB8-26BE-98955DA0E482}"/>
              </a:ext>
            </a:extLst>
          </p:cNvPr>
          <p:cNvSpPr txBox="1"/>
          <p:nvPr>
            <p:custDataLst>
              <p:tags r:id="rId146"/>
            </p:custDataLst>
          </p:nvPr>
        </p:nvSpPr>
        <p:spPr>
          <a:xfrm>
            <a:off x="12700" y="-997357"/>
            <a:ext cx="9779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2026 - Jul 2026</a:t>
            </a:r>
          </a:p>
        </p:txBody>
      </p:sp>
      <p:sp>
        <p:nvSpPr>
          <p:cNvPr id="163" name="OTLSHAPE_SLT_4f1432202099475ea92ffe0257adfcd9_Duration" hidden="1">
            <a:extLst>
              <a:ext uri="{FF2B5EF4-FFF2-40B4-BE49-F238E27FC236}">
                <a16:creationId xmlns:a16="http://schemas.microsoft.com/office/drawing/2014/main" id="{E1E4AC4D-FE26-CEFA-B7BA-CE558298E70A}"/>
              </a:ext>
            </a:extLst>
          </p:cNvPr>
          <p:cNvSpPr txBox="1"/>
          <p:nvPr>
            <p:custDataLst>
              <p:tags r:id="rId147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185 days</a:t>
            </a:r>
          </a:p>
        </p:txBody>
      </p:sp>
      <p:sp>
        <p:nvSpPr>
          <p:cNvPr id="164" name="OTLSHAPE_SLT_4f1432202099475ea92ffe0257adfcd9_JoinedDate" hidden="1">
            <a:extLst>
              <a:ext uri="{FF2B5EF4-FFF2-40B4-BE49-F238E27FC236}">
                <a16:creationId xmlns:a16="http://schemas.microsoft.com/office/drawing/2014/main" id="{115E5228-7039-69D8-8265-4FF5DC13AFCC}"/>
              </a:ext>
            </a:extLst>
          </p:cNvPr>
          <p:cNvSpPr txBox="1"/>
          <p:nvPr>
            <p:custDataLst>
              <p:tags r:id="rId148"/>
            </p:custDataLst>
          </p:nvPr>
        </p:nvSpPr>
        <p:spPr>
          <a:xfrm>
            <a:off x="12700" y="-1074301"/>
            <a:ext cx="1054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2025 - Apr 2026</a:t>
            </a:r>
          </a:p>
        </p:txBody>
      </p:sp>
      <p:sp>
        <p:nvSpPr>
          <p:cNvPr id="165" name="OTLSHAPE_SLT_4f1432202099475ea92ffe0257adfcd9_StartDate" hidden="1">
            <a:extLst>
              <a:ext uri="{FF2B5EF4-FFF2-40B4-BE49-F238E27FC236}">
                <a16:creationId xmlns:a16="http://schemas.microsoft.com/office/drawing/2014/main" id="{71728D9E-8BCA-6F81-DE42-3B8141479D80}"/>
              </a:ext>
            </a:extLst>
          </p:cNvPr>
          <p:cNvSpPr txBox="1"/>
          <p:nvPr>
            <p:custDataLst>
              <p:tags r:id="rId14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6" name="OTLSHAPE_SLT_4f1432202099475ea92ffe0257adfcd9_EndDate" hidden="1">
            <a:extLst>
              <a:ext uri="{FF2B5EF4-FFF2-40B4-BE49-F238E27FC236}">
                <a16:creationId xmlns:a16="http://schemas.microsoft.com/office/drawing/2014/main" id="{0F8A713C-449E-E14C-5039-B082E14AE5F3}"/>
              </a:ext>
            </a:extLst>
          </p:cNvPr>
          <p:cNvSpPr txBox="1"/>
          <p:nvPr>
            <p:custDataLst>
              <p:tags r:id="rId15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7" name="OTLSHAPE_SLT_4f1432202099475ea92ffe0257adfcd9_Title">
            <a:extLst>
              <a:ext uri="{FF2B5EF4-FFF2-40B4-BE49-F238E27FC236}">
                <a16:creationId xmlns:a16="http://schemas.microsoft.com/office/drawing/2014/main" id="{442C1D5F-97C8-B7BC-CD5A-034CA2E7C68B}"/>
              </a:ext>
            </a:extLst>
          </p:cNvPr>
          <p:cNvSpPr txBox="1"/>
          <p:nvPr>
            <p:custDataLst>
              <p:tags r:id="rId151"/>
            </p:custDataLst>
          </p:nvPr>
        </p:nvSpPr>
        <p:spPr>
          <a:xfrm>
            <a:off x="5797210" y="4175218"/>
            <a:ext cx="2082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RCM: Manufacturing phase (Hereon)</a:t>
            </a:r>
          </a:p>
        </p:txBody>
      </p:sp>
      <p:sp>
        <p:nvSpPr>
          <p:cNvPr id="168" name="OTLSHAPE_SLT_4f1432202099475ea92ffe0257adfcd9_TextPercentage" hidden="1">
            <a:extLst>
              <a:ext uri="{FF2B5EF4-FFF2-40B4-BE49-F238E27FC236}">
                <a16:creationId xmlns:a16="http://schemas.microsoft.com/office/drawing/2014/main" id="{6304FE08-2A70-3F62-6116-57D3F8B6EC70}"/>
              </a:ext>
            </a:extLst>
          </p:cNvPr>
          <p:cNvSpPr txBox="1"/>
          <p:nvPr>
            <p:custDataLst>
              <p:tags r:id="rId15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1" name="OTLSHAPE_SLT_a5a2fe54fdfd49fc89340e34f68c6dfd_Duration" hidden="1">
            <a:extLst>
              <a:ext uri="{FF2B5EF4-FFF2-40B4-BE49-F238E27FC236}">
                <a16:creationId xmlns:a16="http://schemas.microsoft.com/office/drawing/2014/main" id="{30EC134B-63C1-C83E-746D-4BCA404252B3}"/>
              </a:ext>
            </a:extLst>
          </p:cNvPr>
          <p:cNvSpPr txBox="1"/>
          <p:nvPr>
            <p:custDataLst>
              <p:tags r:id="rId153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49 days</a:t>
            </a:r>
          </a:p>
        </p:txBody>
      </p:sp>
      <p:sp>
        <p:nvSpPr>
          <p:cNvPr id="172" name="OTLSHAPE_SLT_a5a2fe54fdfd49fc89340e34f68c6dfd_StartDate" hidden="1">
            <a:extLst>
              <a:ext uri="{FF2B5EF4-FFF2-40B4-BE49-F238E27FC236}">
                <a16:creationId xmlns:a16="http://schemas.microsoft.com/office/drawing/2014/main" id="{33FFF7C8-26F1-6739-BBC6-2EB6C8BF4898}"/>
              </a:ext>
            </a:extLst>
          </p:cNvPr>
          <p:cNvSpPr txBox="1"/>
          <p:nvPr>
            <p:custDataLst>
              <p:tags r:id="rId15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8" name="OTLSHAPE_SLT_a5a2fe54fdfd49fc89340e34f68c6dfd_EndDate" hidden="1">
            <a:extLst>
              <a:ext uri="{FF2B5EF4-FFF2-40B4-BE49-F238E27FC236}">
                <a16:creationId xmlns:a16="http://schemas.microsoft.com/office/drawing/2014/main" id="{B647E76F-F656-4F61-8908-5AA0BD1DF9F9}"/>
              </a:ext>
            </a:extLst>
          </p:cNvPr>
          <p:cNvSpPr txBox="1"/>
          <p:nvPr>
            <p:custDataLst>
              <p:tags r:id="rId15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9" name="OTLSHAPE_SLT_a5a2fe54fdfd49fc89340e34f68c6dfd_JoinedDate">
            <a:extLst>
              <a:ext uri="{FF2B5EF4-FFF2-40B4-BE49-F238E27FC236}">
                <a16:creationId xmlns:a16="http://schemas.microsoft.com/office/drawing/2014/main" id="{F557E2C5-351A-4582-E9CF-E2A2F567AA59}"/>
              </a:ext>
            </a:extLst>
          </p:cNvPr>
          <p:cNvSpPr txBox="1"/>
          <p:nvPr>
            <p:custDataLst>
              <p:tags r:id="rId156"/>
            </p:custDataLst>
          </p:nvPr>
        </p:nvSpPr>
        <p:spPr>
          <a:xfrm>
            <a:off x="4668403" y="4391583"/>
            <a:ext cx="1028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 2026 - Jun 2026</a:t>
            </a:r>
          </a:p>
        </p:txBody>
      </p:sp>
      <p:sp>
        <p:nvSpPr>
          <p:cNvPr id="180" name="OTLSHAPE_SLT_a5a2fe54fdfd49fc89340e34f68c6dfd_Title">
            <a:extLst>
              <a:ext uri="{FF2B5EF4-FFF2-40B4-BE49-F238E27FC236}">
                <a16:creationId xmlns:a16="http://schemas.microsoft.com/office/drawing/2014/main" id="{E5F67281-F406-5EA1-9F4C-FB275B44AEE1}"/>
              </a:ext>
            </a:extLst>
          </p:cNvPr>
          <p:cNvSpPr txBox="1"/>
          <p:nvPr>
            <p:custDataLst>
              <p:tags r:id="rId157"/>
            </p:custDataLst>
          </p:nvPr>
        </p:nvSpPr>
        <p:spPr>
          <a:xfrm>
            <a:off x="6904593" y="4383837"/>
            <a:ext cx="2908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RCM, Detector and BM: Installation phase (Hereon)</a:t>
            </a:r>
          </a:p>
        </p:txBody>
      </p:sp>
      <p:sp>
        <p:nvSpPr>
          <p:cNvPr id="181" name="OTLSHAPE_SLT_a5a2fe54fdfd49fc89340e34f68c6dfd_TextPercentage" hidden="1">
            <a:extLst>
              <a:ext uri="{FF2B5EF4-FFF2-40B4-BE49-F238E27FC236}">
                <a16:creationId xmlns:a16="http://schemas.microsoft.com/office/drawing/2014/main" id="{A81F79F7-03B7-6081-9EDA-A1081FC96F40}"/>
              </a:ext>
            </a:extLst>
          </p:cNvPr>
          <p:cNvSpPr txBox="1"/>
          <p:nvPr>
            <p:custDataLst>
              <p:tags r:id="rId15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" name="OTLSHAPE_SLT_4a21a44d289f42ef9f76d7045258782a_Duration" hidden="1">
            <a:extLst>
              <a:ext uri="{FF2B5EF4-FFF2-40B4-BE49-F238E27FC236}">
                <a16:creationId xmlns:a16="http://schemas.microsoft.com/office/drawing/2014/main" id="{A875DDAE-F2A4-4FE7-BD27-CDDABEBAF6D6}"/>
              </a:ext>
            </a:extLst>
          </p:cNvPr>
          <p:cNvSpPr txBox="1"/>
          <p:nvPr>
            <p:custDataLst>
              <p:tags r:id="rId159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 days</a:t>
            </a:r>
          </a:p>
        </p:txBody>
      </p:sp>
      <p:sp>
        <p:nvSpPr>
          <p:cNvPr id="185" name="OTLSHAPE_SLT_4a21a44d289f42ef9f76d7045258782a_StartDate" hidden="1">
            <a:extLst>
              <a:ext uri="{FF2B5EF4-FFF2-40B4-BE49-F238E27FC236}">
                <a16:creationId xmlns:a16="http://schemas.microsoft.com/office/drawing/2014/main" id="{843ED13E-2245-F060-6A99-1328CF5F43AC}"/>
              </a:ext>
            </a:extLst>
          </p:cNvPr>
          <p:cNvSpPr txBox="1"/>
          <p:nvPr>
            <p:custDataLst>
              <p:tags r:id="rId16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6" name="OTLSHAPE_SLT_4a21a44d289f42ef9f76d7045258782a_EndDate" hidden="1">
            <a:extLst>
              <a:ext uri="{FF2B5EF4-FFF2-40B4-BE49-F238E27FC236}">
                <a16:creationId xmlns:a16="http://schemas.microsoft.com/office/drawing/2014/main" id="{EF59BF47-EFFA-7F78-B146-EC8BC8652F49}"/>
              </a:ext>
            </a:extLst>
          </p:cNvPr>
          <p:cNvSpPr txBox="1"/>
          <p:nvPr>
            <p:custDataLst>
              <p:tags r:id="rId16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2" name="OTLSHAPE_SLT_4a21a44d289f42ef9f76d7045258782a_JoinedDate">
            <a:extLst>
              <a:ext uri="{FF2B5EF4-FFF2-40B4-BE49-F238E27FC236}">
                <a16:creationId xmlns:a16="http://schemas.microsoft.com/office/drawing/2014/main" id="{937EEC66-F3F4-01FE-CFB0-7EE16BAF4437}"/>
              </a:ext>
            </a:extLst>
          </p:cNvPr>
          <p:cNvSpPr txBox="1"/>
          <p:nvPr>
            <p:custDataLst>
              <p:tags r:id="rId162"/>
            </p:custDataLst>
          </p:nvPr>
        </p:nvSpPr>
        <p:spPr>
          <a:xfrm>
            <a:off x="5772018" y="4600202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 2026 - Sep 2026</a:t>
            </a:r>
          </a:p>
        </p:txBody>
      </p:sp>
      <p:sp>
        <p:nvSpPr>
          <p:cNvPr id="216" name="OTLSHAPE_SLT_4a21a44d289f42ef9f76d7045258782a_Title">
            <a:extLst>
              <a:ext uri="{FF2B5EF4-FFF2-40B4-BE49-F238E27FC236}">
                <a16:creationId xmlns:a16="http://schemas.microsoft.com/office/drawing/2014/main" id="{DECBFFD5-2855-0A49-DBE3-0CD2447B2387}"/>
              </a:ext>
            </a:extLst>
          </p:cNvPr>
          <p:cNvSpPr txBox="1"/>
          <p:nvPr>
            <p:custDataLst>
              <p:tags r:id="rId163"/>
            </p:custDataLst>
          </p:nvPr>
        </p:nvSpPr>
        <p:spPr>
          <a:xfrm>
            <a:off x="8028025" y="4592455"/>
            <a:ext cx="4013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MCA: Energization and Commissioning phase for sub-systems (Hereon)</a:t>
            </a:r>
          </a:p>
        </p:txBody>
      </p:sp>
      <p:sp>
        <p:nvSpPr>
          <p:cNvPr id="226" name="OTLSHAPE_SLT_4a21a44d289f42ef9f76d7045258782a_TextPercentage" hidden="1">
            <a:extLst>
              <a:ext uri="{FF2B5EF4-FFF2-40B4-BE49-F238E27FC236}">
                <a16:creationId xmlns:a16="http://schemas.microsoft.com/office/drawing/2014/main" id="{073C805F-61D6-19AA-5891-37CE8945BB53}"/>
              </a:ext>
            </a:extLst>
          </p:cNvPr>
          <p:cNvSpPr txBox="1"/>
          <p:nvPr>
            <p:custDataLst>
              <p:tags r:id="rId16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91BF0E6D-2666-50FA-9752-C438FF4CF24B}"/>
              </a:ext>
            </a:extLst>
          </p:cNvPr>
          <p:cNvCxnSpPr/>
          <p:nvPr>
            <p:custDataLst>
              <p:tags r:id="rId165"/>
            </p:custDataLst>
          </p:nvPr>
        </p:nvCxnSpPr>
        <p:spPr>
          <a:xfrm>
            <a:off x="4045223" y="1779490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B_00000000000000000000000000000000_Separator2">
            <a:extLst>
              <a:ext uri="{FF2B5EF4-FFF2-40B4-BE49-F238E27FC236}">
                <a16:creationId xmlns:a16="http://schemas.microsoft.com/office/drawing/2014/main" id="{5B948093-AC99-D9C2-B916-4C0C14C66377}"/>
              </a:ext>
            </a:extLst>
          </p:cNvPr>
          <p:cNvCxnSpPr/>
          <p:nvPr>
            <p:custDataLst>
              <p:tags r:id="rId166"/>
            </p:custDataLst>
          </p:nvPr>
        </p:nvCxnSpPr>
        <p:spPr>
          <a:xfrm>
            <a:off x="9903121" y="1779490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OTLSHAPE_TB_00000000000000000000000000000000_MiddleSeparator1">
            <a:extLst>
              <a:ext uri="{FF2B5EF4-FFF2-40B4-BE49-F238E27FC236}">
                <a16:creationId xmlns:a16="http://schemas.microsoft.com/office/drawing/2014/main" id="{96FBB6EC-F769-E13F-B657-E19BCA0D6D3E}"/>
              </a:ext>
            </a:extLst>
          </p:cNvPr>
          <p:cNvCxnSpPr/>
          <p:nvPr>
            <p:custDataLst>
              <p:tags r:id="rId167"/>
            </p:custDataLst>
          </p:nvPr>
        </p:nvCxnSpPr>
        <p:spPr>
          <a:xfrm>
            <a:off x="2568711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OTLSHAPE_TB_00000000000000000000000000000000_MiddleSeparator2">
            <a:extLst>
              <a:ext uri="{FF2B5EF4-FFF2-40B4-BE49-F238E27FC236}">
                <a16:creationId xmlns:a16="http://schemas.microsoft.com/office/drawing/2014/main" id="{51B8C60F-3C0F-9C6D-637C-1659DE8B2A55}"/>
              </a:ext>
            </a:extLst>
          </p:cNvPr>
          <p:cNvCxnSpPr/>
          <p:nvPr>
            <p:custDataLst>
              <p:tags r:id="rId168"/>
            </p:custDataLst>
          </p:nvPr>
        </p:nvCxnSpPr>
        <p:spPr>
          <a:xfrm>
            <a:off x="4045223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OTLSHAPE_TB_00000000000000000000000000000000_MiddleSeparator3">
            <a:extLst>
              <a:ext uri="{FF2B5EF4-FFF2-40B4-BE49-F238E27FC236}">
                <a16:creationId xmlns:a16="http://schemas.microsoft.com/office/drawing/2014/main" id="{97C9BDB2-1A37-3825-6390-7E6DFC3C40AF}"/>
              </a:ext>
            </a:extLst>
          </p:cNvPr>
          <p:cNvCxnSpPr/>
          <p:nvPr>
            <p:custDataLst>
              <p:tags r:id="rId169"/>
            </p:custDataLst>
          </p:nvPr>
        </p:nvCxnSpPr>
        <p:spPr>
          <a:xfrm>
            <a:off x="5489636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OTLSHAPE_TB_00000000000000000000000000000000_MiddleSeparator4">
            <a:extLst>
              <a:ext uri="{FF2B5EF4-FFF2-40B4-BE49-F238E27FC236}">
                <a16:creationId xmlns:a16="http://schemas.microsoft.com/office/drawing/2014/main" id="{D7670705-2527-02A3-94CF-184E7A57DD92}"/>
              </a:ext>
            </a:extLst>
          </p:cNvPr>
          <p:cNvCxnSpPr/>
          <p:nvPr>
            <p:custDataLst>
              <p:tags r:id="rId170"/>
            </p:custDataLst>
          </p:nvPr>
        </p:nvCxnSpPr>
        <p:spPr>
          <a:xfrm>
            <a:off x="6950098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OTLSHAPE_TB_00000000000000000000000000000000_MiddleSeparator5">
            <a:extLst>
              <a:ext uri="{FF2B5EF4-FFF2-40B4-BE49-F238E27FC236}">
                <a16:creationId xmlns:a16="http://schemas.microsoft.com/office/drawing/2014/main" id="{18482EB3-DB6E-2FE0-7EDB-F81886525528}"/>
              </a:ext>
            </a:extLst>
          </p:cNvPr>
          <p:cNvCxnSpPr/>
          <p:nvPr>
            <p:custDataLst>
              <p:tags r:id="rId171"/>
            </p:custDataLst>
          </p:nvPr>
        </p:nvCxnSpPr>
        <p:spPr>
          <a:xfrm>
            <a:off x="8426610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OTLSHAPE_TB_00000000000000000000000000000000_MiddleSeparator6">
            <a:extLst>
              <a:ext uri="{FF2B5EF4-FFF2-40B4-BE49-F238E27FC236}">
                <a16:creationId xmlns:a16="http://schemas.microsoft.com/office/drawing/2014/main" id="{4FB6E075-D0C1-A139-AF4C-0EEAD65C1F05}"/>
              </a:ext>
            </a:extLst>
          </p:cNvPr>
          <p:cNvCxnSpPr/>
          <p:nvPr>
            <p:custDataLst>
              <p:tags r:id="rId172"/>
            </p:custDataLst>
          </p:nvPr>
        </p:nvCxnSpPr>
        <p:spPr>
          <a:xfrm>
            <a:off x="9903121" y="1971514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TLSHAPE_M_aef32c30126c457290b9a69880c1852d_Shape">
            <a:extLst>
              <a:ext uri="{FF2B5EF4-FFF2-40B4-BE49-F238E27FC236}">
                <a16:creationId xmlns:a16="http://schemas.microsoft.com/office/drawing/2014/main" id="{B4B7C1B8-AFBE-7E1D-F17D-9C6A143E0364}"/>
              </a:ext>
            </a:extLst>
          </p:cNvPr>
          <p:cNvSpPr/>
          <p:nvPr>
            <p:custDataLst>
              <p:tags r:id="rId173"/>
            </p:custDataLst>
          </p:nvPr>
        </p:nvSpPr>
        <p:spPr>
          <a:xfrm rot="16200000">
            <a:off x="10929900" y="1325380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4" name="OTLSHAPE_M_951b60d1ca7b47acaaf2d71df281a755_Shape">
            <a:extLst>
              <a:ext uri="{FF2B5EF4-FFF2-40B4-BE49-F238E27FC236}">
                <a16:creationId xmlns:a16="http://schemas.microsoft.com/office/drawing/2014/main" id="{031EBA6B-4439-2ACA-0B0B-44C521485587}"/>
              </a:ext>
            </a:extLst>
          </p:cNvPr>
          <p:cNvSpPr/>
          <p:nvPr>
            <p:custDataLst>
              <p:tags r:id="rId174"/>
            </p:custDataLst>
          </p:nvPr>
        </p:nvSpPr>
        <p:spPr>
          <a:xfrm rot="16200000">
            <a:off x="8474398" y="1325380"/>
            <a:ext cx="165100" cy="165100"/>
          </a:xfrm>
          <a:prstGeom prst="flowChartMerge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8" name="OTLSHAPE_M_852c225338b44b15883779d834d018f7_Shape">
            <a:extLst>
              <a:ext uri="{FF2B5EF4-FFF2-40B4-BE49-F238E27FC236}">
                <a16:creationId xmlns:a16="http://schemas.microsoft.com/office/drawing/2014/main" id="{735A9BC1-9770-269B-67EA-CB5235E79AB9}"/>
              </a:ext>
            </a:extLst>
          </p:cNvPr>
          <p:cNvSpPr/>
          <p:nvPr>
            <p:custDataLst>
              <p:tags r:id="rId175"/>
            </p:custDataLst>
          </p:nvPr>
        </p:nvSpPr>
        <p:spPr>
          <a:xfrm rot="16200000">
            <a:off x="4783119" y="1325380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8" name="OTLSHAPE_M_aef32c30126c457290b9a69880c1852d_Title">
            <a:extLst>
              <a:ext uri="{FF2B5EF4-FFF2-40B4-BE49-F238E27FC236}">
                <a16:creationId xmlns:a16="http://schemas.microsoft.com/office/drawing/2014/main" id="{60CFECF4-5CBB-D42E-82BC-52AAD8B9AB0B}"/>
              </a:ext>
            </a:extLst>
          </p:cNvPr>
          <p:cNvSpPr txBox="1"/>
          <p:nvPr>
            <p:custDataLst>
              <p:tags r:id="rId176"/>
            </p:custDataLst>
          </p:nvPr>
        </p:nvSpPr>
        <p:spPr>
          <a:xfrm>
            <a:off x="11126750" y="1219759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-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TG5/SAR </a:t>
            </a:r>
            <a:r>
              <a:rPr kumimoji="0" lang="en-GB" sz="1100" b="1" i="0" u="none" strike="noStrike" kern="1200" cap="none" spc="-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approval</a:t>
            </a:r>
          </a:p>
        </p:txBody>
      </p:sp>
      <p:sp>
        <p:nvSpPr>
          <p:cNvPr id="69" name="OTLSHAPE_M_aef32c30126c457290b9a69880c1852d_Date">
            <a:extLst>
              <a:ext uri="{FF2B5EF4-FFF2-40B4-BE49-F238E27FC236}">
                <a16:creationId xmlns:a16="http://schemas.microsoft.com/office/drawing/2014/main" id="{4EAE4BD6-AD7A-3C0A-3CD3-CD92C72BB7FB}"/>
              </a:ext>
            </a:extLst>
          </p:cNvPr>
          <p:cNvSpPr txBox="1"/>
          <p:nvPr>
            <p:custDataLst>
              <p:tags r:id="rId177"/>
            </p:custDataLst>
          </p:nvPr>
        </p:nvSpPr>
        <p:spPr>
          <a:xfrm>
            <a:off x="11126750" y="1390277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3, 2027</a:t>
            </a:r>
            <a:endParaRPr kumimoji="0" lang="sv-SE" sz="1000" b="0" i="0" u="none" strike="noStrike" kern="1200" cap="none" spc="-4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2" name="OTLSHAPE_M_951b60d1ca7b47acaaf2d71df281a755_Title">
            <a:extLst>
              <a:ext uri="{FF2B5EF4-FFF2-40B4-BE49-F238E27FC236}">
                <a16:creationId xmlns:a16="http://schemas.microsoft.com/office/drawing/2014/main" id="{54DD47E6-F6DD-B69A-E238-AEA1403C270E}"/>
              </a:ext>
            </a:extLst>
          </p:cNvPr>
          <p:cNvSpPr txBox="1"/>
          <p:nvPr>
            <p:custDataLst>
              <p:tags r:id="rId178"/>
            </p:custDataLst>
          </p:nvPr>
        </p:nvSpPr>
        <p:spPr>
          <a:xfrm>
            <a:off x="8671248" y="1219759"/>
            <a:ext cx="622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-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Start of CC</a:t>
            </a:r>
          </a:p>
        </p:txBody>
      </p:sp>
      <p:sp>
        <p:nvSpPr>
          <p:cNvPr id="193" name="OTLSHAPE_M_951b60d1ca7b47acaaf2d71df281a755_Date">
            <a:extLst>
              <a:ext uri="{FF2B5EF4-FFF2-40B4-BE49-F238E27FC236}">
                <a16:creationId xmlns:a16="http://schemas.microsoft.com/office/drawing/2014/main" id="{890A6644-E7E0-FDFC-D4BC-4A1941C9BC7F}"/>
              </a:ext>
            </a:extLst>
          </p:cNvPr>
          <p:cNvSpPr txBox="1"/>
          <p:nvPr>
            <p:custDataLst>
              <p:tags r:id="rId179"/>
            </p:custDataLst>
          </p:nvPr>
        </p:nvSpPr>
        <p:spPr>
          <a:xfrm>
            <a:off x="8671248" y="1390277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 1, 2026</a:t>
            </a:r>
            <a:endParaRPr kumimoji="0" lang="sv-SE" sz="1000" b="0" i="0" u="none" strike="noStrike" kern="1200" cap="none" spc="-6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6" name="OTLSHAPE_M_852c225338b44b15883779d834d018f7_Title">
            <a:extLst>
              <a:ext uri="{FF2B5EF4-FFF2-40B4-BE49-F238E27FC236}">
                <a16:creationId xmlns:a16="http://schemas.microsoft.com/office/drawing/2014/main" id="{CFA212EE-D5DD-8478-152F-F82316E9D2D5}"/>
              </a:ext>
            </a:extLst>
          </p:cNvPr>
          <p:cNvSpPr txBox="1"/>
          <p:nvPr>
            <p:custDataLst>
              <p:tags r:id="rId180"/>
            </p:custDataLst>
          </p:nvPr>
        </p:nvSpPr>
        <p:spPr>
          <a:xfrm>
            <a:off x="4979969" y="1219759"/>
            <a:ext cx="54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Final TG3</a:t>
            </a:r>
          </a:p>
        </p:txBody>
      </p:sp>
      <p:sp>
        <p:nvSpPr>
          <p:cNvPr id="197" name="OTLSHAPE_M_852c225338b44b15883779d834d018f7_Date">
            <a:extLst>
              <a:ext uri="{FF2B5EF4-FFF2-40B4-BE49-F238E27FC236}">
                <a16:creationId xmlns:a16="http://schemas.microsoft.com/office/drawing/2014/main" id="{90473A79-6DB4-5BAD-0856-7C434E1AEC0A}"/>
              </a:ext>
            </a:extLst>
          </p:cNvPr>
          <p:cNvSpPr txBox="1"/>
          <p:nvPr>
            <p:custDataLst>
              <p:tags r:id="rId181"/>
            </p:custDataLst>
          </p:nvPr>
        </p:nvSpPr>
        <p:spPr>
          <a:xfrm>
            <a:off x="4979969" y="1390277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 13, 2026</a:t>
            </a:r>
            <a:endParaRPr kumimoji="0" lang="sv-SE" sz="1000" b="0" i="0" u="none" strike="noStrike" kern="1200" cap="none" spc="-6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5E36D5-1302-8EE5-C2B3-33DA4111E7D0}"/>
              </a:ext>
            </a:extLst>
          </p:cNvPr>
          <p:cNvSpPr txBox="1"/>
          <p:nvPr/>
        </p:nvSpPr>
        <p:spPr>
          <a:xfrm rot="763396">
            <a:off x="6518226" y="446732"/>
            <a:ext cx="2937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800" dirty="0">
                <a:solidFill>
                  <a:srgbClr val="666666"/>
                </a:solidFill>
                <a:highlight>
                  <a:srgbClr val="FFFF00"/>
                </a:highlight>
              </a:rPr>
              <a:t>Last ICEB</a:t>
            </a:r>
            <a:endParaRPr lang="en-GB" sz="2800" dirty="0">
              <a:solidFill>
                <a:srgbClr val="666666"/>
              </a:solidFill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4DCA73E-7639-AE20-4154-7C1397727D6E}"/>
              </a:ext>
            </a:extLst>
          </p:cNvPr>
          <p:cNvSpPr txBox="1">
            <a:spLocks/>
          </p:cNvSpPr>
          <p:nvPr/>
        </p:nvSpPr>
        <p:spPr>
          <a:xfrm>
            <a:off x="1061505" y="10192"/>
            <a:ext cx="9360000" cy="657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Beer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 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Critical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 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Paths</a:t>
            </a:r>
            <a:endParaRPr kumimoji="0" lang="en-GB" sz="4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UI Light"/>
              <a:ea typeface="+mj-ea"/>
              <a:cs typeface="+mj-cs"/>
            </a:endParaRPr>
          </a:p>
        </p:txBody>
      </p:sp>
      <p:sp>
        <p:nvSpPr>
          <p:cNvPr id="56" name="Platshållare för text 4">
            <a:extLst>
              <a:ext uri="{FF2B5EF4-FFF2-40B4-BE49-F238E27FC236}">
                <a16:creationId xmlns:a16="http://schemas.microsoft.com/office/drawing/2014/main" id="{7E141CE6-8076-2176-62F1-34094B82AA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698" y="638665"/>
            <a:ext cx="9360000" cy="507076"/>
          </a:xfrm>
        </p:spPr>
        <p:txBody>
          <a:bodyPr/>
          <a:lstStyle/>
          <a:p>
            <a:r>
              <a:rPr lang="sv-SE" sz="1600" dirty="0"/>
              <a:t>Data from P6 May 2026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F25078A1-3222-2CEC-B36A-4520BDB7F627}"/>
              </a:ext>
            </a:extLst>
          </p:cNvPr>
          <p:cNvSpPr txBox="1"/>
          <p:nvPr/>
        </p:nvSpPr>
        <p:spPr>
          <a:xfrm>
            <a:off x="81799" y="5938953"/>
            <a:ext cx="5626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Design phase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ends at CDR approval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Procurement and Manufacturing phase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ends at FAT closure of open points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Installation and Commissioning phase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ends at SAT approval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TF: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number days of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total float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Instrument’s TG5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3E7810E-1C8A-FE23-62D8-0AE85181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077232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2025-05-15</a:t>
            </a:r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862A738-4FB9-A875-0C4F-0973C614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077232"/>
            <a:ext cx="432044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BEER ICEB</a:t>
            </a:r>
          </a:p>
        </p:txBody>
      </p:sp>
      <p:sp>
        <p:nvSpPr>
          <p:cNvPr id="122" name="OTLSHAPE_SL2A_4c2d4f9c4d0b4f0ca7b6591d61f7f570_BackgroundRectangle" hidden="1">
            <a:extLst>
              <a:ext uri="{FF2B5EF4-FFF2-40B4-BE49-F238E27FC236}">
                <a16:creationId xmlns:a16="http://schemas.microsoft.com/office/drawing/2014/main" id="{8C6FF5C6-F4AF-0645-9709-410EF26718A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65200" y="2866505"/>
            <a:ext cx="10388600" cy="10884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4" name="OTLSHAPE_SL_fccaf767b42a4424b315c4b9496318fc_BackgroundRectangle">
            <a:extLst>
              <a:ext uri="{FF2B5EF4-FFF2-40B4-BE49-F238E27FC236}">
                <a16:creationId xmlns:a16="http://schemas.microsoft.com/office/drawing/2014/main" id="{0CC7F869-347E-A037-A384-4FA3D67D95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3993080"/>
            <a:ext cx="11290300" cy="8798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9" name="OTLSHAPE_SL2A_49a434f7f6b44dc1b4a67603253dabf7_BackgroundRectangle" hidden="1">
            <a:extLst>
              <a:ext uri="{FF2B5EF4-FFF2-40B4-BE49-F238E27FC236}">
                <a16:creationId xmlns:a16="http://schemas.microsoft.com/office/drawing/2014/main" id="{994741E5-0F47-2DDA-42F0-AD0C5B8C912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65200" y="3993080"/>
            <a:ext cx="10388600" cy="879856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OTLSHAPE_SL_38c7b063647b4f54af554d1c326f1b07_BackgroundRectangle">
            <a:extLst>
              <a:ext uri="{FF2B5EF4-FFF2-40B4-BE49-F238E27FC236}">
                <a16:creationId xmlns:a16="http://schemas.microsoft.com/office/drawing/2014/main" id="{7F129154-B9DE-FB21-71B5-39D3B9F4ED0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500" y="1785312"/>
            <a:ext cx="11290300" cy="1043093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" name="OTLSHAPE_SL2A_9d1dd3e215ba47a58c3fdd2601cc27f6_BackgroundRectangle" hidden="1">
            <a:extLst>
              <a:ext uri="{FF2B5EF4-FFF2-40B4-BE49-F238E27FC236}">
                <a16:creationId xmlns:a16="http://schemas.microsoft.com/office/drawing/2014/main" id="{1389FE12-8DD4-80EA-59B4-1B06545940C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65200" y="1785312"/>
            <a:ext cx="10388600" cy="1043093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OTLSHAPE_SL_a60d2ae8524f4ac2a7627cff794993cd_BackgroundRectangle">
            <a:extLst>
              <a:ext uri="{FF2B5EF4-FFF2-40B4-BE49-F238E27FC236}">
                <a16:creationId xmlns:a16="http://schemas.microsoft.com/office/drawing/2014/main" id="{2D6845FE-8D74-5117-D3A6-F3D127A7312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500" y="2866505"/>
            <a:ext cx="11290300" cy="10884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1" name="OTLSHAPE_SL_0084e535316f411b9401b0adc9f8b3fc_BackgroundRectangle">
            <a:extLst>
              <a:ext uri="{FF2B5EF4-FFF2-40B4-BE49-F238E27FC236}">
                <a16:creationId xmlns:a16="http://schemas.microsoft.com/office/drawing/2014/main" id="{A6DF0C1B-FF00-F5A0-98ED-5FF47871D1A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500" y="4911036"/>
            <a:ext cx="11290300" cy="462619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0" name="OTLSHAPE_SL2A_e4ead10f04c74cfd8f551d06f3ce43f9_BackgroundRectangle" hidden="1">
            <a:extLst>
              <a:ext uri="{FF2B5EF4-FFF2-40B4-BE49-F238E27FC236}">
                <a16:creationId xmlns:a16="http://schemas.microsoft.com/office/drawing/2014/main" id="{84B2C545-8123-1C86-A89D-F0FEC2789D9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65200" y="4911036"/>
            <a:ext cx="10388600" cy="462619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7E508087-FA8C-8AA7-8B02-68EE5C960F2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-220558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2026</a:t>
            </a:r>
          </a:p>
        </p:txBody>
      </p:sp>
      <p:sp>
        <p:nvSpPr>
          <p:cNvPr id="3" name="OTLSHAPE_TB_00000000000000000000000000000000_RightEndCaps">
            <a:extLst>
              <a:ext uri="{FF2B5EF4-FFF2-40B4-BE49-F238E27FC236}">
                <a16:creationId xmlns:a16="http://schemas.microsoft.com/office/drawing/2014/main" id="{16613104-9391-95A9-681A-8678F3C2AEE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1474534" y="1415657"/>
            <a:ext cx="447558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-44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2027</a:t>
            </a:r>
          </a:p>
        </p:txBody>
      </p:sp>
      <p:cxnSp>
        <p:nvCxnSpPr>
          <p:cNvPr id="64" name="OTLSHAPE_M_aef32c30126c457290b9a69880c1852d_Connector1">
            <a:extLst>
              <a:ext uri="{FF2B5EF4-FFF2-40B4-BE49-F238E27FC236}">
                <a16:creationId xmlns:a16="http://schemas.microsoft.com/office/drawing/2014/main" id="{E5902838-2375-03FF-C11B-A892BDB1E448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9781886" y="927342"/>
            <a:ext cx="0" cy="435822"/>
          </a:xfrm>
          <a:prstGeom prst="line">
            <a:avLst/>
          </a:prstGeom>
          <a:ln w="7620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OTLSHAPE_M_951b60d1ca7b47acaaf2d71df281a755_Connector1">
            <a:extLst>
              <a:ext uri="{FF2B5EF4-FFF2-40B4-BE49-F238E27FC236}">
                <a16:creationId xmlns:a16="http://schemas.microsoft.com/office/drawing/2014/main" id="{D6E7A4A3-B904-253C-6BF7-B6DFF10A6FC6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7311623" y="512899"/>
            <a:ext cx="0" cy="850265"/>
          </a:xfrm>
          <a:prstGeom prst="line">
            <a:avLst/>
          </a:prstGeom>
          <a:ln w="7620" cap="flat" cmpd="sng" algn="ctr">
            <a:solidFill>
              <a:srgbClr val="15608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OTLSHAPE_M_852c225338b44b15883779d834d018f7_Connector1">
            <a:extLst>
              <a:ext uri="{FF2B5EF4-FFF2-40B4-BE49-F238E27FC236}">
                <a16:creationId xmlns:a16="http://schemas.microsoft.com/office/drawing/2014/main" id="{833BFC5F-D031-9CC9-D737-724ED63B9C0B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5552496" y="927342"/>
            <a:ext cx="0" cy="435822"/>
          </a:xfrm>
          <a:prstGeom prst="line">
            <a:avLst/>
          </a:prstGeom>
          <a:ln w="7620" cap="flat" cmpd="sng" algn="ctr">
            <a:solidFill>
              <a:srgbClr val="E9713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TLSHAPE_TB_00000000000000000000000000000000_ScaleContainer">
            <a:extLst>
              <a:ext uri="{FF2B5EF4-FFF2-40B4-BE49-F238E27FC236}">
                <a16:creationId xmlns:a16="http://schemas.microsoft.com/office/drawing/2014/main" id="{457A1099-1078-BE6B-F46C-3A92CDB3B2C1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092200" y="1363164"/>
            <a:ext cx="10261600" cy="182880"/>
          </a:xfrm>
          <a:prstGeom prst="round2SameRect">
            <a:avLst/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0" name="OTLSHAPE_SL2A_4c2d4f9c4d0b4f0ca7b6591d61f7f570_HeaderRectangle" hidden="1">
            <a:extLst>
              <a:ext uri="{FF2B5EF4-FFF2-40B4-BE49-F238E27FC236}">
                <a16:creationId xmlns:a16="http://schemas.microsoft.com/office/drawing/2014/main" id="{CE5CD056-95D8-5053-79C3-5FE3BF5001A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65200" y="2866505"/>
            <a:ext cx="0" cy="0"/>
          </a:xfrm>
          <a:prstGeom prst="rect">
            <a:avLst/>
          </a:prstGeom>
          <a:solidFill>
            <a:srgbClr val="196B24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OTLSHAPE_TB_00000000000000000000000000000000_MiddleScaleContainer">
            <a:extLst>
              <a:ext uri="{FF2B5EF4-FFF2-40B4-BE49-F238E27FC236}">
                <a16:creationId xmlns:a16="http://schemas.microsoft.com/office/drawing/2014/main" id="{9C373684-6B02-9B9D-661F-F7BB042CE429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092200" y="1555188"/>
            <a:ext cx="10261600" cy="18288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2" name="OTLSHAPE_TB_00000000000000000000000000000000_BottomScaleContainer" hidden="1">
            <a:extLst>
              <a:ext uri="{FF2B5EF4-FFF2-40B4-BE49-F238E27FC236}">
                <a16:creationId xmlns:a16="http://schemas.microsoft.com/office/drawing/2014/main" id="{31EE89B3-7A58-F128-A6ED-FDB6FF669AE9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092200" y="1363164"/>
            <a:ext cx="0" cy="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0E284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6" name="OTLSHAPE_SL_fccaf767b42a4424b315c4b9496318fc_HeaderRectangle">
            <a:extLst>
              <a:ext uri="{FF2B5EF4-FFF2-40B4-BE49-F238E27FC236}">
                <a16:creationId xmlns:a16="http://schemas.microsoft.com/office/drawing/2014/main" id="{9185CD4E-61BC-FE0C-F38C-F236B2CEFED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3500" y="3993080"/>
            <a:ext cx="901700" cy="879856"/>
          </a:xfrm>
          <a:prstGeom prst="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3" name="OTLSHAPE_SL2A_49a434f7f6b44dc1b4a67603253dabf7_HeaderRectangle" hidden="1">
            <a:extLst>
              <a:ext uri="{FF2B5EF4-FFF2-40B4-BE49-F238E27FC236}">
                <a16:creationId xmlns:a16="http://schemas.microsoft.com/office/drawing/2014/main" id="{BFF2E0D3-2C7E-47B9-B8BF-70BBE31D4C4D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65200" y="3993080"/>
            <a:ext cx="0" cy="0"/>
          </a:xfrm>
          <a:prstGeom prst="rect">
            <a:avLst/>
          </a:prstGeom>
          <a:solidFill>
            <a:srgbClr val="196B24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OTLSHAPE_SL_38c7b063647b4f54af554d1c326f1b07_HeaderRectangle">
            <a:extLst>
              <a:ext uri="{FF2B5EF4-FFF2-40B4-BE49-F238E27FC236}">
                <a16:creationId xmlns:a16="http://schemas.microsoft.com/office/drawing/2014/main" id="{7D9EFBAB-CDFA-1097-D525-AEDBA02B2E3A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3500" y="1785312"/>
            <a:ext cx="901700" cy="1043093"/>
          </a:xfrm>
          <a:prstGeom prst="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OTLSHAPE_SL2A_9d1dd3e215ba47a58c3fdd2601cc27f6_HeaderRectangle" hidden="1">
            <a:extLst>
              <a:ext uri="{FF2B5EF4-FFF2-40B4-BE49-F238E27FC236}">
                <a16:creationId xmlns:a16="http://schemas.microsoft.com/office/drawing/2014/main" id="{F8D383A3-0E9C-D0F0-79C2-7BEE7ACBED99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965200" y="1785312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OTLSHAPE_SL_a60d2ae8524f4ac2a7627cff794993cd_HeaderRectangle">
            <a:extLst>
              <a:ext uri="{FF2B5EF4-FFF2-40B4-BE49-F238E27FC236}">
                <a16:creationId xmlns:a16="http://schemas.microsoft.com/office/drawing/2014/main" id="{48C168E7-2381-A86B-ABAA-8F3BFB2E2552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3500" y="2866505"/>
            <a:ext cx="901700" cy="1088475"/>
          </a:xfrm>
          <a:prstGeom prst="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0" name="OTLSHAPE_SL_0084e535316f411b9401b0adc9f8b3fc_HeaderRectangle">
            <a:extLst>
              <a:ext uri="{FF2B5EF4-FFF2-40B4-BE49-F238E27FC236}">
                <a16:creationId xmlns:a16="http://schemas.microsoft.com/office/drawing/2014/main" id="{0E73BF94-0855-140A-C89F-A3B01D180994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3500" y="4911036"/>
            <a:ext cx="901700" cy="462619"/>
          </a:xfrm>
          <a:prstGeom prst="rect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6" name="OTLSHAPE_SL2A_e4ead10f04c74cfd8f551d06f3ce43f9_HeaderRectangle" hidden="1">
            <a:extLst>
              <a:ext uri="{FF2B5EF4-FFF2-40B4-BE49-F238E27FC236}">
                <a16:creationId xmlns:a16="http://schemas.microsoft.com/office/drawing/2014/main" id="{F0004AE1-9061-92E0-46DF-5799F0BF02EC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65200" y="4911036"/>
            <a:ext cx="0" cy="0"/>
          </a:xfrm>
          <a:prstGeom prst="rect">
            <a:avLst/>
          </a:prstGeom>
          <a:solidFill>
            <a:srgbClr val="E97132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38" name="OTLSHAPE_G_00000000000000000000000000000000_ShapeBelow0">
            <a:extLst>
              <a:ext uri="{FF2B5EF4-FFF2-40B4-BE49-F238E27FC236}">
                <a16:creationId xmlns:a16="http://schemas.microsoft.com/office/drawing/2014/main" id="{8360CE7C-B2BF-9671-0EBD-D285E49175C6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2795184" y="1747212"/>
            <a:ext cx="0" cy="3626443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G_00000000000000000000000000000000_ShapeBelow1">
            <a:extLst>
              <a:ext uri="{FF2B5EF4-FFF2-40B4-BE49-F238E27FC236}">
                <a16:creationId xmlns:a16="http://schemas.microsoft.com/office/drawing/2014/main" id="{84117A60-84E5-4DBD-9F91-271DF1A541DE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4516883" y="1747212"/>
            <a:ext cx="0" cy="3626443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G_00000000000000000000000000000000_ShapeBelow2">
            <a:extLst>
              <a:ext uri="{FF2B5EF4-FFF2-40B4-BE49-F238E27FC236}">
                <a16:creationId xmlns:a16="http://schemas.microsoft.com/office/drawing/2014/main" id="{EB6EAE74-277A-CF02-0DAE-9029EAC64CB1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6238581" y="1747212"/>
            <a:ext cx="0" cy="3626443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OTLSHAPE_G_00000000000000000000000000000000_ShapeBelow3">
            <a:extLst>
              <a:ext uri="{FF2B5EF4-FFF2-40B4-BE49-F238E27FC236}">
                <a16:creationId xmlns:a16="http://schemas.microsoft.com/office/drawing/2014/main" id="{F7CF3D60-F6C9-5FBE-A8AC-ACA5903A4FB9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7922851" y="1747212"/>
            <a:ext cx="0" cy="3626443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G_00000000000000000000000000000000_ShapeBelow4">
            <a:extLst>
              <a:ext uri="{FF2B5EF4-FFF2-40B4-BE49-F238E27FC236}">
                <a16:creationId xmlns:a16="http://schemas.microsoft.com/office/drawing/2014/main" id="{395CFE3A-C4D1-B056-4CD1-B593D75024DC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9625836" y="1747212"/>
            <a:ext cx="0" cy="3626443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TLSHAPE_SLT_7f6b3c821ef644c5805cd54755173325_Shape">
            <a:extLst>
              <a:ext uri="{FF2B5EF4-FFF2-40B4-BE49-F238E27FC236}">
                <a16:creationId xmlns:a16="http://schemas.microsoft.com/office/drawing/2014/main" id="{46CDFA3D-DDAA-5DCA-34F7-6B036545EBF6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653623" y="4052939"/>
            <a:ext cx="2120900" cy="127000"/>
          </a:xfrm>
          <a:prstGeom prst="chevron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9" name="OTLSHAPE_SLT_fecfe48ea56a4c4a9205e93654accdbb_Shape">
            <a:extLst>
              <a:ext uri="{FF2B5EF4-FFF2-40B4-BE49-F238E27FC236}">
                <a16:creationId xmlns:a16="http://schemas.microsoft.com/office/drawing/2014/main" id="{E030C495-9B2B-047E-BD57-7507314600D3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3805747" y="4261558"/>
            <a:ext cx="3556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2" name="OTLSHAPE_SLT_7259505b6505415cbdf823d43467f36d_Shape">
            <a:extLst>
              <a:ext uri="{FF2B5EF4-FFF2-40B4-BE49-F238E27FC236}">
                <a16:creationId xmlns:a16="http://schemas.microsoft.com/office/drawing/2014/main" id="{BAAF4A67-845F-B7CC-476E-8506AA786200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4198743" y="4470177"/>
            <a:ext cx="1244600" cy="127000"/>
          </a:xfrm>
          <a:prstGeom prst="roundRect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4" name="OTLSHAPE_SLT_192ab7475fbd41599ffac9a79d5a49b9_Shape">
            <a:extLst>
              <a:ext uri="{FF2B5EF4-FFF2-40B4-BE49-F238E27FC236}">
                <a16:creationId xmlns:a16="http://schemas.microsoft.com/office/drawing/2014/main" id="{71C52B36-EA30-882F-B1F1-B46073FBF714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1653623" y="1845171"/>
            <a:ext cx="2565400" cy="127000"/>
          </a:xfrm>
          <a:prstGeom prst="chevron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OTLSHAPE_SLT_f981af695f0b46468c96ca5e1e031fcb_Shape">
            <a:extLst>
              <a:ext uri="{FF2B5EF4-FFF2-40B4-BE49-F238E27FC236}">
                <a16:creationId xmlns:a16="http://schemas.microsoft.com/office/drawing/2014/main" id="{DA46C438-E21B-A312-D6E5-5613EC27E9FB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3693462" y="2053790"/>
            <a:ext cx="17145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5" name="OTLSHAPE_SLT_dc647322b43d4713a579d64dcd4c0051_Shape">
            <a:extLst>
              <a:ext uri="{FF2B5EF4-FFF2-40B4-BE49-F238E27FC236}">
                <a16:creationId xmlns:a16="http://schemas.microsoft.com/office/drawing/2014/main" id="{E21961B1-E95D-AC9F-32AA-762B611A56C1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5396447" y="2347668"/>
            <a:ext cx="17653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8" name="OTLSHAPE_SLT_3b64ba19a77f415686e786378e3a2181_Shape">
            <a:extLst>
              <a:ext uri="{FF2B5EF4-FFF2-40B4-BE49-F238E27FC236}">
                <a16:creationId xmlns:a16="http://schemas.microsoft.com/office/drawing/2014/main" id="{04E55144-B76C-1D16-D00C-7CC944D58C5E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3319180" y="3134983"/>
            <a:ext cx="13208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6" name="OTLSHAPE_SLT_4f1432202099475ea92ffe0257adfcd9_Shape">
            <a:extLst>
              <a:ext uri="{FF2B5EF4-FFF2-40B4-BE49-F238E27FC236}">
                <a16:creationId xmlns:a16="http://schemas.microsoft.com/office/drawing/2014/main" id="{E6C4BBEA-1297-6D00-6BE8-9C63741FED98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1653623" y="4970895"/>
            <a:ext cx="2565400" cy="127000"/>
          </a:xfrm>
          <a:prstGeom prst="chevron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7" name="OTLSHAPE_SLT_a7b83588f8b34c849556346b26b103fa_Shape">
            <a:extLst>
              <a:ext uri="{FF2B5EF4-FFF2-40B4-BE49-F238E27FC236}">
                <a16:creationId xmlns:a16="http://schemas.microsoft.com/office/drawing/2014/main" id="{E35E0BBF-A66F-23F9-948C-38F08C8EBC88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7155573" y="2641546"/>
            <a:ext cx="139700" cy="127000"/>
          </a:xfrm>
          <a:prstGeom prst="roundRect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7" name="OTLSHAPE_SLT_7de850bfd0ca4619a8f27429e83d0ed8_Shape">
            <a:extLst>
              <a:ext uri="{FF2B5EF4-FFF2-40B4-BE49-F238E27FC236}">
                <a16:creationId xmlns:a16="http://schemas.microsoft.com/office/drawing/2014/main" id="{4A35AB43-152E-3644-07A6-7D6DB3B9612D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1653623" y="2926365"/>
            <a:ext cx="1676400" cy="127000"/>
          </a:xfrm>
          <a:prstGeom prst="chevron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5" name="OTLSHAPE_SLT_99108c7e0f87410a893a5128c4d5d586_Shape">
            <a:extLst>
              <a:ext uri="{FF2B5EF4-FFF2-40B4-BE49-F238E27FC236}">
                <a16:creationId xmlns:a16="http://schemas.microsoft.com/office/drawing/2014/main" id="{5821712A-9B73-540A-CDDE-6BD773D4938A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4629168" y="3343602"/>
            <a:ext cx="2667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1" name="OTLSHAPE_SLT_406cbc9e3f174cc0ac1c5170b9f265f2_Shape">
            <a:extLst>
              <a:ext uri="{FF2B5EF4-FFF2-40B4-BE49-F238E27FC236}">
                <a16:creationId xmlns:a16="http://schemas.microsoft.com/office/drawing/2014/main" id="{ECA7FF9D-F772-DEEE-EDE4-3EABFE3CE1D4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4891165" y="3552221"/>
            <a:ext cx="787400" cy="127000"/>
          </a:xfrm>
          <a:prstGeom prst="roundRect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8" name="OTLSHAPE_TB_00000000000000000000000000000000_ElapsedTime">
            <a:extLst>
              <a:ext uri="{FF2B5EF4-FFF2-40B4-BE49-F238E27FC236}">
                <a16:creationId xmlns:a16="http://schemas.microsoft.com/office/drawing/2014/main" id="{24DFD7C6-2D94-EF86-017C-59974B283B5C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092200" y="1363164"/>
            <a:ext cx="1181100" cy="25603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7" name="OTLSHAPE_SLT_3b64ba19a77f415686e786378e3a2181_ShapePercentage" hidden="1">
            <a:extLst>
              <a:ext uri="{FF2B5EF4-FFF2-40B4-BE49-F238E27FC236}">
                <a16:creationId xmlns:a16="http://schemas.microsoft.com/office/drawing/2014/main" id="{23C19A30-3FBC-BD59-75BD-01D75042C31A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3319180" y="3134983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7" name="OTLSHAPE_SLT_7f6b3c821ef644c5805cd54755173325_ShapePercentage" hidden="1">
            <a:extLst>
              <a:ext uri="{FF2B5EF4-FFF2-40B4-BE49-F238E27FC236}">
                <a16:creationId xmlns:a16="http://schemas.microsoft.com/office/drawing/2014/main" id="{0738E343-76B6-2EDC-4C23-890AC3A56E01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1653623" y="4052939"/>
            <a:ext cx="0" cy="1270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0" name="OTLSHAPE_SLT_fecfe48ea56a4c4a9205e93654accdbb_ShapePercentage" hidden="1">
            <a:extLst>
              <a:ext uri="{FF2B5EF4-FFF2-40B4-BE49-F238E27FC236}">
                <a16:creationId xmlns:a16="http://schemas.microsoft.com/office/drawing/2014/main" id="{8BCC9D2D-1995-5AA5-C9A2-97D83835A0C4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3805747" y="4261558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3" name="OTLSHAPE_SLT_7259505b6505415cbdf823d43467f36d_ShapePercentage" hidden="1">
            <a:extLst>
              <a:ext uri="{FF2B5EF4-FFF2-40B4-BE49-F238E27FC236}">
                <a16:creationId xmlns:a16="http://schemas.microsoft.com/office/drawing/2014/main" id="{BE54EFB3-6233-13BE-92C9-D28A625BADE4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4198743" y="4470177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5" name="OTLSHAPE_SLT_192ab7475fbd41599ffac9a79d5a49b9_ShapePercentage" hidden="1">
            <a:extLst>
              <a:ext uri="{FF2B5EF4-FFF2-40B4-BE49-F238E27FC236}">
                <a16:creationId xmlns:a16="http://schemas.microsoft.com/office/drawing/2014/main" id="{E95A1344-DB34-4C53-F064-7773EE21BDC6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653623" y="1845171"/>
            <a:ext cx="0" cy="1270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5" name="OTLSHAPE_SLT_f981af695f0b46468c96ca5e1e031fcb_ShapePercentage" hidden="1">
            <a:extLst>
              <a:ext uri="{FF2B5EF4-FFF2-40B4-BE49-F238E27FC236}">
                <a16:creationId xmlns:a16="http://schemas.microsoft.com/office/drawing/2014/main" id="{10F1BA38-8C6D-BED6-C222-0DC9E52F608F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3693462" y="2053790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6" name="OTLSHAPE_SLT_dc647322b43d4713a579d64dcd4c0051_ShapePercentage" hidden="1">
            <a:extLst>
              <a:ext uri="{FF2B5EF4-FFF2-40B4-BE49-F238E27FC236}">
                <a16:creationId xmlns:a16="http://schemas.microsoft.com/office/drawing/2014/main" id="{B4512315-72B7-9C14-E729-CB968CF31918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5396447" y="2347668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7" name="OTLSHAPE_SLT_4f1432202099475ea92ffe0257adfcd9_ShapePercentage" hidden="1">
            <a:extLst>
              <a:ext uri="{FF2B5EF4-FFF2-40B4-BE49-F238E27FC236}">
                <a16:creationId xmlns:a16="http://schemas.microsoft.com/office/drawing/2014/main" id="{9248E17A-EB95-9165-26AB-D1EA9FF333F1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1653623" y="4970895"/>
            <a:ext cx="0" cy="1270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8" name="OTLSHAPE_SLT_a7b83588f8b34c849556346b26b103fa_ShapePercentage" hidden="1">
            <a:extLst>
              <a:ext uri="{FF2B5EF4-FFF2-40B4-BE49-F238E27FC236}">
                <a16:creationId xmlns:a16="http://schemas.microsoft.com/office/drawing/2014/main" id="{D541010A-E0BA-1EE7-DFA5-CA45653059AC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7155573" y="2641546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6" name="OTLSHAPE_SLT_7de850bfd0ca4619a8f27429e83d0ed8_ShapePercentage" hidden="1">
            <a:extLst>
              <a:ext uri="{FF2B5EF4-FFF2-40B4-BE49-F238E27FC236}">
                <a16:creationId xmlns:a16="http://schemas.microsoft.com/office/drawing/2014/main" id="{D8BEBC3F-50CC-75E3-F86A-4FE2F1D9078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1653623" y="2926365"/>
            <a:ext cx="0" cy="1270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6" name="OTLSHAPE_SLT_99108c7e0f87410a893a5128c4d5d586_ShapePercentage" hidden="1">
            <a:extLst>
              <a:ext uri="{FF2B5EF4-FFF2-40B4-BE49-F238E27FC236}">
                <a16:creationId xmlns:a16="http://schemas.microsoft.com/office/drawing/2014/main" id="{BAA33C40-4A45-5A71-0AF4-FCC17DCA5E9F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4629168" y="3343602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2" name="OTLSHAPE_SLT_406cbc9e3f174cc0ac1c5170b9f265f2_ShapePercentage" hidden="1">
            <a:extLst>
              <a:ext uri="{FF2B5EF4-FFF2-40B4-BE49-F238E27FC236}">
                <a16:creationId xmlns:a16="http://schemas.microsoft.com/office/drawing/2014/main" id="{774A050B-8E23-CA04-B457-9901017D5FF1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4891165" y="3552221"/>
            <a:ext cx="12700" cy="12700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1" name="OTLSHAPE_SL2A_4c2d4f9c4d0b4f0ca7b6591d61f7f570_Header" hidden="1">
            <a:extLst>
              <a:ext uri="{FF2B5EF4-FFF2-40B4-BE49-F238E27FC236}">
                <a16:creationId xmlns:a16="http://schemas.microsoft.com/office/drawing/2014/main" id="{9CD7040A-B370-45DE-8032-FDD3255EB891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12700" y="-941289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8" name="OTLSHAPE_SL_fccaf767b42a4424b315c4b9496318fc_Header">
            <a:extLst>
              <a:ext uri="{FF2B5EF4-FFF2-40B4-BE49-F238E27FC236}">
                <a16:creationId xmlns:a16="http://schemas.microsoft.com/office/drawing/2014/main" id="{7D39B38E-FDB7-02D1-1E0D-D26BDF2F0131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63500" y="4177230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No. 3 - Critical Path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(56 days TF)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4" name="OTLSHAPE_SL2A_49a434f7f6b44dc1b4a67603253dabf7_Header" hidden="1">
            <a:extLst>
              <a:ext uri="{FF2B5EF4-FFF2-40B4-BE49-F238E27FC236}">
                <a16:creationId xmlns:a16="http://schemas.microsoft.com/office/drawing/2014/main" id="{1B51A031-F370-4297-13FA-9A0767D95A59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12700" y="-289576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OTLSHAPE_SL_38c7b063647b4f54af554d1c326f1b07_Header">
            <a:extLst>
              <a:ext uri="{FF2B5EF4-FFF2-40B4-BE49-F238E27FC236}">
                <a16:creationId xmlns:a16="http://schemas.microsoft.com/office/drawing/2014/main" id="{3AA03CEB-5518-F80D-7FFC-0CDD275C3E1D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63500" y="2051081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No. 1 - Critical Path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(0 days TF)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OTLSHAPE_SL2A_9d1dd3e215ba47a58c3fdd2601cc27f6_Header" hidden="1">
            <a:extLst>
              <a:ext uri="{FF2B5EF4-FFF2-40B4-BE49-F238E27FC236}">
                <a16:creationId xmlns:a16="http://schemas.microsoft.com/office/drawing/2014/main" id="{12D3BBF4-9E0C-C0DF-E916-AD5CCE3FA3AE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12700" y="-230330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9" name="OTLSHAPE_SL_a60d2ae8524f4ac2a7627cff794993cd_Header">
            <a:extLst>
              <a:ext uri="{FF2B5EF4-FFF2-40B4-BE49-F238E27FC236}">
                <a16:creationId xmlns:a16="http://schemas.microsoft.com/office/drawing/2014/main" id="{E377A64B-15C7-29CD-75E2-14CED8B1CB12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63500" y="3154965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No. 2 - Critical Path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(45 days TF)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1" name="OTLSHAPE_SL_0084e535316f411b9401b0adc9f8b3fc_Header">
            <a:extLst>
              <a:ext uri="{FF2B5EF4-FFF2-40B4-BE49-F238E27FC236}">
                <a16:creationId xmlns:a16="http://schemas.microsoft.com/office/drawing/2014/main" id="{1033A9E8-9E59-8F90-13A7-E4803D773C78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63500" y="4886567"/>
            <a:ext cx="9017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No. 4 - Critical Path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(67 days TF)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7" name="OTLSHAPE_SL2A_e4ead10f04c74cfd8f551d06f3ce43f9_Header" hidden="1">
            <a:extLst>
              <a:ext uri="{FF2B5EF4-FFF2-40B4-BE49-F238E27FC236}">
                <a16:creationId xmlns:a16="http://schemas.microsoft.com/office/drawing/2014/main" id="{1B653D40-3D16-625A-04DC-3C0B339FBF35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12700" y="-137228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4" name="OTLSHAPE_SLT_7f6b3c821ef644c5805cd54755173325_BaselineShape" hidden="1">
            <a:extLst>
              <a:ext uri="{FF2B5EF4-FFF2-40B4-BE49-F238E27FC236}">
                <a16:creationId xmlns:a16="http://schemas.microsoft.com/office/drawing/2014/main" id="{BD433236-59A0-D023-48D0-CBBE0536E4F1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1092200" y="4141839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6" name="OTLSHAPE_SLT_fecfe48ea56a4c4a9205e93654accdbb_BaselineShape" hidden="1">
            <a:extLst>
              <a:ext uri="{FF2B5EF4-FFF2-40B4-BE49-F238E27FC236}">
                <a16:creationId xmlns:a16="http://schemas.microsoft.com/office/drawing/2014/main" id="{3A168413-BD4C-383D-0D50-4A8DBEE3F6FB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1092200" y="4350458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5" name="OTLSHAPE_SLT_7259505b6505415cbdf823d43467f36d_BaselineShape" hidden="1">
            <a:extLst>
              <a:ext uri="{FF2B5EF4-FFF2-40B4-BE49-F238E27FC236}">
                <a16:creationId xmlns:a16="http://schemas.microsoft.com/office/drawing/2014/main" id="{5199293D-A26B-F4EE-3388-4E1AFFDB31E0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1092200" y="4559077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1" name="OTLSHAPE_SLT_3b64ba19a77f415686e786378e3a2181_BaselineShape" hidden="1">
            <a:extLst>
              <a:ext uri="{FF2B5EF4-FFF2-40B4-BE49-F238E27FC236}">
                <a16:creationId xmlns:a16="http://schemas.microsoft.com/office/drawing/2014/main" id="{64AF6427-6840-5CC3-8B7B-E86C80AB6C80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1092200" y="3223883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1" name="OTLSHAPE_SLT_192ab7475fbd41599ffac9a79d5a49b9_BaselineShape" hidden="1">
            <a:extLst>
              <a:ext uri="{FF2B5EF4-FFF2-40B4-BE49-F238E27FC236}">
                <a16:creationId xmlns:a16="http://schemas.microsoft.com/office/drawing/2014/main" id="{B3EE4E02-FCAB-351E-F754-FA5045871563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1092200" y="1934071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3" name="OTLSHAPE_SLT_f981af695f0b46468c96ca5e1e031fcb_BaselineShape" hidden="1">
            <a:extLst>
              <a:ext uri="{FF2B5EF4-FFF2-40B4-BE49-F238E27FC236}">
                <a16:creationId xmlns:a16="http://schemas.microsoft.com/office/drawing/2014/main" id="{CCF9ECBA-6971-A53C-2450-739036B3594C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1092200" y="2142690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5" name="OTLSHAPE_SLT_dc647322b43d4713a579d64dcd4c0051_BaselineShape" hidden="1">
            <a:extLst>
              <a:ext uri="{FF2B5EF4-FFF2-40B4-BE49-F238E27FC236}">
                <a16:creationId xmlns:a16="http://schemas.microsoft.com/office/drawing/2014/main" id="{8C45E487-B939-FAEE-64A3-7DBB6C478078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1092200" y="2436568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2" name="OTLSHAPE_SLT_4f1432202099475ea92ffe0257adfcd9_BaselineShape" hidden="1">
            <a:extLst>
              <a:ext uri="{FF2B5EF4-FFF2-40B4-BE49-F238E27FC236}">
                <a16:creationId xmlns:a16="http://schemas.microsoft.com/office/drawing/2014/main" id="{149B6B9C-90DE-F11C-0834-BD76F73A0500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1092200" y="5059795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2" name="OTLSHAPE_SLT_a7b83588f8b34c849556346b26b103fa_BaselineShape" hidden="1">
            <a:extLst>
              <a:ext uri="{FF2B5EF4-FFF2-40B4-BE49-F238E27FC236}">
                <a16:creationId xmlns:a16="http://schemas.microsoft.com/office/drawing/2014/main" id="{295DF882-D663-DBCF-1668-24B51454B559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1092200" y="2730446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7" name="OTLSHAPE_SLT_7de850bfd0ca4619a8f27429e83d0ed8_BaselineShape" hidden="1">
            <a:extLst>
              <a:ext uri="{FF2B5EF4-FFF2-40B4-BE49-F238E27FC236}">
                <a16:creationId xmlns:a16="http://schemas.microsoft.com/office/drawing/2014/main" id="{28A38172-2DA4-74CA-0A83-4C20FD1A5C36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1092200" y="3015265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8" name="OTLSHAPE_SLT_99108c7e0f87410a893a5128c4d5d586_BaselineShape" hidden="1">
            <a:extLst>
              <a:ext uri="{FF2B5EF4-FFF2-40B4-BE49-F238E27FC236}">
                <a16:creationId xmlns:a16="http://schemas.microsoft.com/office/drawing/2014/main" id="{E277ED22-2BA5-3034-40D7-75122EE7E6E7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1092200" y="3432502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8" name="OTLSHAPE_SLT_406cbc9e3f174cc0ac1c5170b9f265f2_BaselineShape" hidden="1">
            <a:extLst>
              <a:ext uri="{FF2B5EF4-FFF2-40B4-BE49-F238E27FC236}">
                <a16:creationId xmlns:a16="http://schemas.microsoft.com/office/drawing/2014/main" id="{79C9C2A0-727C-CE7D-864E-85C46433550A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1092200" y="3641121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OTLSHAPE_SLM_da5133dfba434cc2b020288a938ffe1c_Shape">
            <a:extLst>
              <a:ext uri="{FF2B5EF4-FFF2-40B4-BE49-F238E27FC236}">
                <a16:creationId xmlns:a16="http://schemas.microsoft.com/office/drawing/2014/main" id="{AD180773-CB56-CCEC-5048-DE324CCB1684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5357662" y="4657036"/>
            <a:ext cx="152400" cy="177800"/>
          </a:xfrm>
          <a:prstGeom prst="diamond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9" name="OTLSHAPE_SLM_1c49ca302d3c4cfbbcfecd858b9b41df_Shape">
            <a:extLst>
              <a:ext uri="{FF2B5EF4-FFF2-40B4-BE49-F238E27FC236}">
                <a16:creationId xmlns:a16="http://schemas.microsoft.com/office/drawing/2014/main" id="{0EA442CF-A758-7997-6639-35BF341B478B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5600945" y="3739080"/>
            <a:ext cx="152400" cy="177800"/>
          </a:xfrm>
          <a:prstGeom prst="diamond">
            <a:avLst/>
          </a:prstGeom>
          <a:solidFill>
            <a:srgbClr val="A02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2" name="OTLSHAPE_SLM_a3864fda107b4c9393865c98655a5b1d_Shape">
            <a:extLst>
              <a:ext uri="{FF2B5EF4-FFF2-40B4-BE49-F238E27FC236}">
                <a16:creationId xmlns:a16="http://schemas.microsoft.com/office/drawing/2014/main" id="{8FA45447-9B54-19D6-4511-012E02B02D15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4141244" y="5157755"/>
            <a:ext cx="152400" cy="177800"/>
          </a:xfrm>
          <a:prstGeom prst="diamond">
            <a:avLst/>
          </a:prstGeom>
          <a:solidFill>
            <a:srgbClr val="196B2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OTLSHAPE_TB_00000000000000000000000000000000_TodayMarkerShape">
            <a:extLst>
              <a:ext uri="{FF2B5EF4-FFF2-40B4-BE49-F238E27FC236}">
                <a16:creationId xmlns:a16="http://schemas.microsoft.com/office/drawing/2014/main" id="{B1E8C875-D063-5B99-D018-76E890DFD1DC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 flipV="1">
            <a:off x="2237207" y="1302204"/>
            <a:ext cx="63500" cy="6096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OTLSHAPE_TB_00000000000000000000000000000000_TodayMarkerText">
            <a:extLst>
              <a:ext uri="{FF2B5EF4-FFF2-40B4-BE49-F238E27FC236}">
                <a16:creationId xmlns:a16="http://schemas.microsoft.com/office/drawing/2014/main" id="{49D89769-65F9-264E-807B-6F4A4EA723D2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2083204" y="1116149"/>
            <a:ext cx="36336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Today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BD9C8B16-7693-8E7D-EC49-43A6B3D8B6B3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1143000" y="1361576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2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2026</a:t>
            </a:r>
          </a:p>
        </p:txBody>
      </p:sp>
      <p:sp>
        <p:nvSpPr>
          <p:cNvPr id="12" name="OTLSHAPE_TB_00000000000000000000000000000000_TimescaleInterval2">
            <a:extLst>
              <a:ext uri="{FF2B5EF4-FFF2-40B4-BE49-F238E27FC236}">
                <a16:creationId xmlns:a16="http://schemas.microsoft.com/office/drawing/2014/main" id="{6716C05F-C551-A667-C48D-1B82F7D584B4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6289382" y="1361576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2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2027</a:t>
            </a:r>
          </a:p>
        </p:txBody>
      </p:sp>
      <p:sp>
        <p:nvSpPr>
          <p:cNvPr id="228" name="OTLSHAPE_SLT_3b64ba19a77f415686e786378e3a2181_Duration" hidden="1">
            <a:extLst>
              <a:ext uri="{FF2B5EF4-FFF2-40B4-BE49-F238E27FC236}">
                <a16:creationId xmlns:a16="http://schemas.microsoft.com/office/drawing/2014/main" id="{4FAF90CA-51CA-07C6-EF86-4052ED4AE6A6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12700" y="-376198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 days</a:t>
            </a:r>
          </a:p>
        </p:txBody>
      </p:sp>
      <p:sp>
        <p:nvSpPr>
          <p:cNvPr id="229" name="OTLSHAPE_SLT_3b64ba19a77f415686e786378e3a2181_StartDate" hidden="1">
            <a:extLst>
              <a:ext uri="{FF2B5EF4-FFF2-40B4-BE49-F238E27FC236}">
                <a16:creationId xmlns:a16="http://schemas.microsoft.com/office/drawing/2014/main" id="{B7E37D4C-C6CC-1B61-DEFE-A9DF8CC75C2E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0" name="OTLSHAPE_SLT_3b64ba19a77f415686e786378e3a2181_EndDate" hidden="1">
            <a:extLst>
              <a:ext uri="{FF2B5EF4-FFF2-40B4-BE49-F238E27FC236}">
                <a16:creationId xmlns:a16="http://schemas.microsoft.com/office/drawing/2014/main" id="{B1F60AFC-A851-D0B4-34DC-112B08463192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3" name="OTLSHAPE_SLT_3b64ba19a77f415686e786378e3a2181_TextPercentage" hidden="1">
            <a:extLst>
              <a:ext uri="{FF2B5EF4-FFF2-40B4-BE49-F238E27FC236}">
                <a16:creationId xmlns:a16="http://schemas.microsoft.com/office/drawing/2014/main" id="{DEE69538-D5F0-ED05-9DB2-AEDE03A3CE8C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3" name="OTLSHAPE_TB_00000000000000000000000000000000_MiddleTimescaleInterval1">
            <a:extLst>
              <a:ext uri="{FF2B5EF4-FFF2-40B4-BE49-F238E27FC236}">
                <a16:creationId xmlns:a16="http://schemas.microsoft.com/office/drawing/2014/main" id="{C9112C52-74DE-3F37-2A4F-99AC4D1A2701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1143000" y="1553601"/>
            <a:ext cx="17761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114" name="OTLSHAPE_TB_00000000000000000000000000000000_MiddleTimescaleInterval2">
            <a:extLst>
              <a:ext uri="{FF2B5EF4-FFF2-40B4-BE49-F238E27FC236}">
                <a16:creationId xmlns:a16="http://schemas.microsoft.com/office/drawing/2014/main" id="{FE851FEC-B5A4-A641-C48C-B00FA16369E2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2845984" y="1553601"/>
            <a:ext cx="17761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148" name="OTLSHAPE_TB_00000000000000000000000000000000_MiddleTimescaleInterval3">
            <a:extLst>
              <a:ext uri="{FF2B5EF4-FFF2-40B4-BE49-F238E27FC236}">
                <a16:creationId xmlns:a16="http://schemas.microsoft.com/office/drawing/2014/main" id="{888DA52C-1162-39AC-CF31-11C275300841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4567683" y="1553601"/>
            <a:ext cx="17761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150" name="OTLSHAPE_TB_00000000000000000000000000000000_MiddleTimescaleInterval4">
            <a:extLst>
              <a:ext uri="{FF2B5EF4-FFF2-40B4-BE49-F238E27FC236}">
                <a16:creationId xmlns:a16="http://schemas.microsoft.com/office/drawing/2014/main" id="{F807BD53-66AA-049D-2B2F-1AC6BB2ECEDD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6289382" y="1553601"/>
            <a:ext cx="17761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152" name="OTLSHAPE_TB_00000000000000000000000000000000_MiddleTimescaleInterval5">
            <a:extLst>
              <a:ext uri="{FF2B5EF4-FFF2-40B4-BE49-F238E27FC236}">
                <a16:creationId xmlns:a16="http://schemas.microsoft.com/office/drawing/2014/main" id="{C6F55E3B-0C04-9259-A26D-289B1E55BC3D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7973652" y="1553601"/>
            <a:ext cx="17761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199" name="OTLSHAPE_SLT_7f6b3c821ef644c5805cd54755173325_Duration" hidden="1">
            <a:extLst>
              <a:ext uri="{FF2B5EF4-FFF2-40B4-BE49-F238E27FC236}">
                <a16:creationId xmlns:a16="http://schemas.microsoft.com/office/drawing/2014/main" id="{ED66C5F4-455F-10C3-1440-D3E588DFA556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81 days</a:t>
            </a:r>
          </a:p>
        </p:txBody>
      </p:sp>
      <p:sp>
        <p:nvSpPr>
          <p:cNvPr id="200" name="OTLSHAPE_SLT_7f6b3c821ef644c5805cd54755173325_StartDate" hidden="1">
            <a:extLst>
              <a:ext uri="{FF2B5EF4-FFF2-40B4-BE49-F238E27FC236}">
                <a16:creationId xmlns:a16="http://schemas.microsoft.com/office/drawing/2014/main" id="{64396290-4169-3FBA-8E44-2AB635359593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4" name="OTLSHAPE_SLT_7f6b3c821ef644c5805cd54755173325_EndDate" hidden="1">
            <a:extLst>
              <a:ext uri="{FF2B5EF4-FFF2-40B4-BE49-F238E27FC236}">
                <a16:creationId xmlns:a16="http://schemas.microsoft.com/office/drawing/2014/main" id="{05565968-E3E7-C559-3E7F-7D4B85E454F4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5" name="OTLSHAPE_SLT_7f6b3c821ef644c5805cd54755173325_JoinedDate">
            <a:extLst>
              <a:ext uri="{FF2B5EF4-FFF2-40B4-BE49-F238E27FC236}">
                <a16:creationId xmlns:a16="http://schemas.microsoft.com/office/drawing/2014/main" id="{9EBE425E-C221-31E9-5227-C253A05A4062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509523" y="4038927"/>
            <a:ext cx="1104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May 2026 - Aug 2026</a:t>
            </a:r>
          </a:p>
        </p:txBody>
      </p:sp>
      <p:sp>
        <p:nvSpPr>
          <p:cNvPr id="206" name="OTLSHAPE_SLT_7f6b3c821ef644c5805cd54755173325_Title">
            <a:extLst>
              <a:ext uri="{FF2B5EF4-FFF2-40B4-BE49-F238E27FC236}">
                <a16:creationId xmlns:a16="http://schemas.microsoft.com/office/drawing/2014/main" id="{04F38298-B761-6427-A4C1-4C417CF7AED6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3819105" y="4031180"/>
            <a:ext cx="4114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Sample Tower Support: Procurement and Manufacturing phase (Hereon)</a:t>
            </a:r>
          </a:p>
        </p:txBody>
      </p:sp>
      <p:sp>
        <p:nvSpPr>
          <p:cNvPr id="207" name="OTLSHAPE_SLT_7f6b3c821ef644c5805cd54755173325_TextPercentage" hidden="1">
            <a:extLst>
              <a:ext uri="{FF2B5EF4-FFF2-40B4-BE49-F238E27FC236}">
                <a16:creationId xmlns:a16="http://schemas.microsoft.com/office/drawing/2014/main" id="{CF4E74D7-6499-6FC1-CE88-545F191683C9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1" name="OTLSHAPE_SLT_fecfe48ea56a4c4a9205e93654accdbb_Duration" hidden="1">
            <a:extLst>
              <a:ext uri="{FF2B5EF4-FFF2-40B4-BE49-F238E27FC236}">
                <a16:creationId xmlns:a16="http://schemas.microsoft.com/office/drawing/2014/main" id="{C5CE53F1-8923-ED02-829C-F8F3042B03B2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12700" y="-30486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 days</a:t>
            </a:r>
          </a:p>
        </p:txBody>
      </p:sp>
      <p:sp>
        <p:nvSpPr>
          <p:cNvPr id="215" name="OTLSHAPE_SLT_fecfe48ea56a4c4a9205e93654accdbb_StartDate" hidden="1">
            <a:extLst>
              <a:ext uri="{FF2B5EF4-FFF2-40B4-BE49-F238E27FC236}">
                <a16:creationId xmlns:a16="http://schemas.microsoft.com/office/drawing/2014/main" id="{CDBE6FA3-472B-8B98-3062-38581C803DF2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8" name="OTLSHAPE_SLT_fecfe48ea56a4c4a9205e93654accdbb_EndDate" hidden="1">
            <a:extLst>
              <a:ext uri="{FF2B5EF4-FFF2-40B4-BE49-F238E27FC236}">
                <a16:creationId xmlns:a16="http://schemas.microsoft.com/office/drawing/2014/main" id="{2E542919-1EF0-F163-8C5E-AEC89ADBBB77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9" name="OTLSHAPE_SLT_fecfe48ea56a4c4a9205e93654accdbb_JoinedDate">
            <a:extLst>
              <a:ext uri="{FF2B5EF4-FFF2-40B4-BE49-F238E27FC236}">
                <a16:creationId xmlns:a16="http://schemas.microsoft.com/office/drawing/2014/main" id="{7010D0B4-1E69-BA53-A0D7-AAB4E1CC4F12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2697926" y="4247546"/>
            <a:ext cx="1079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2026 - Sep 2026</a:t>
            </a:r>
          </a:p>
        </p:txBody>
      </p:sp>
      <p:sp>
        <p:nvSpPr>
          <p:cNvPr id="220" name="OTLSHAPE_SLT_fecfe48ea56a4c4a9205e93654accdbb_Title">
            <a:extLst>
              <a:ext uri="{FF2B5EF4-FFF2-40B4-BE49-F238E27FC236}">
                <a16:creationId xmlns:a16="http://schemas.microsoft.com/office/drawing/2014/main" id="{2F39E3B2-4A26-C4F7-4D76-51C3799AEF90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4212102" y="4239799"/>
            <a:ext cx="444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Sample Tower Support, Hexapod and Rotary Stage: Installation phase (Hereon)</a:t>
            </a:r>
          </a:p>
        </p:txBody>
      </p:sp>
      <p:sp>
        <p:nvSpPr>
          <p:cNvPr id="221" name="OTLSHAPE_SLT_fecfe48ea56a4c4a9205e93654accdbb_TextPercentage" hidden="1">
            <a:extLst>
              <a:ext uri="{FF2B5EF4-FFF2-40B4-BE49-F238E27FC236}">
                <a16:creationId xmlns:a16="http://schemas.microsoft.com/office/drawing/2014/main" id="{7580D478-F4FF-E6B4-FBFD-1B9DD886AA8B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4" name="OTLSHAPE_SLT_7259505b6505415cbdf823d43467f36d_Duration" hidden="1">
            <a:extLst>
              <a:ext uri="{FF2B5EF4-FFF2-40B4-BE49-F238E27FC236}">
                <a16:creationId xmlns:a16="http://schemas.microsoft.com/office/drawing/2014/main" id="{88EF292C-2A4D-6B7D-CE3F-1AA32C659EEE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12700" y="-376198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48 days</a:t>
            </a:r>
          </a:p>
        </p:txBody>
      </p:sp>
      <p:sp>
        <p:nvSpPr>
          <p:cNvPr id="225" name="OTLSHAPE_SLT_7259505b6505415cbdf823d43467f36d_StartDate" hidden="1">
            <a:extLst>
              <a:ext uri="{FF2B5EF4-FFF2-40B4-BE49-F238E27FC236}">
                <a16:creationId xmlns:a16="http://schemas.microsoft.com/office/drawing/2014/main" id="{5738C72E-578B-9062-DE32-74E3DD25792C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4" name="OTLSHAPE_SLT_7259505b6505415cbdf823d43467f36d_EndDate" hidden="1">
            <a:extLst>
              <a:ext uri="{FF2B5EF4-FFF2-40B4-BE49-F238E27FC236}">
                <a16:creationId xmlns:a16="http://schemas.microsoft.com/office/drawing/2014/main" id="{3A283E69-3D84-43B3-48FC-2205469018C3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" name="OTLSHAPE_SLT_7259505b6505415cbdf823d43467f36d_JoinedDate">
            <a:extLst>
              <a:ext uri="{FF2B5EF4-FFF2-40B4-BE49-F238E27FC236}">
                <a16:creationId xmlns:a16="http://schemas.microsoft.com/office/drawing/2014/main" id="{EB188F1C-43C0-3765-3A87-0177C7F3D693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3085122" y="4456164"/>
            <a:ext cx="1054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Sep 2026 - Nov 2026</a:t>
            </a:r>
          </a:p>
        </p:txBody>
      </p:sp>
      <p:sp>
        <p:nvSpPr>
          <p:cNvPr id="236" name="OTLSHAPE_SLT_7259505b6505415cbdf823d43467f36d_Title">
            <a:extLst>
              <a:ext uri="{FF2B5EF4-FFF2-40B4-BE49-F238E27FC236}">
                <a16:creationId xmlns:a16="http://schemas.microsoft.com/office/drawing/2014/main" id="{EA062E0A-B0BC-51D6-AEE5-5E4A66CED2E9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5484662" y="4448417"/>
            <a:ext cx="303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MCA: Commissioning phase for sub-systems (Hereon)</a:t>
            </a:r>
            <a:endParaRPr kumimoji="0" lang="en-GB" sz="1100" b="0" i="0" u="none" strike="noStrike" kern="1200" cap="none" spc="-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7" name="OTLSHAPE_SLT_7259505b6505415cbdf823d43467f36d_TextPercentage" hidden="1">
            <a:extLst>
              <a:ext uri="{FF2B5EF4-FFF2-40B4-BE49-F238E27FC236}">
                <a16:creationId xmlns:a16="http://schemas.microsoft.com/office/drawing/2014/main" id="{87A26B3F-26DA-D1F5-4DF6-4A4C9BFE1AC8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OTLSHAPE_SLT_192ab7475fbd41599ffac9a79d5a49b9_Duration" hidden="1">
            <a:extLst>
              <a:ext uri="{FF2B5EF4-FFF2-40B4-BE49-F238E27FC236}">
                <a16:creationId xmlns:a16="http://schemas.microsoft.com/office/drawing/2014/main" id="{A92B2342-04DB-312E-BFC8-F89CAE767353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12700" y="-52448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97 days</a:t>
            </a:r>
          </a:p>
        </p:txBody>
      </p:sp>
      <p:sp>
        <p:nvSpPr>
          <p:cNvPr id="29" name="OTLSHAPE_SLT_192ab7475fbd41599ffac9a79d5a49b9_JoinedDate">
            <a:extLst>
              <a:ext uri="{FF2B5EF4-FFF2-40B4-BE49-F238E27FC236}">
                <a16:creationId xmlns:a16="http://schemas.microsoft.com/office/drawing/2014/main" id="{EA63403A-F329-63FC-6C6A-7D74818C858D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521249" y="1831159"/>
            <a:ext cx="1092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May 2026 - Sep 2026</a:t>
            </a:r>
          </a:p>
        </p:txBody>
      </p:sp>
      <p:sp>
        <p:nvSpPr>
          <p:cNvPr id="30" name="OTLSHAPE_SLT_192ab7475fbd41599ffac9a79d5a49b9_StartDate" hidden="1">
            <a:extLst>
              <a:ext uri="{FF2B5EF4-FFF2-40B4-BE49-F238E27FC236}">
                <a16:creationId xmlns:a16="http://schemas.microsoft.com/office/drawing/2014/main" id="{282477BD-3AB5-3104-F4AF-C9626BDA9F24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OTLSHAPE_SLT_192ab7475fbd41599ffac9a79d5a49b9_EndDate" hidden="1">
            <a:extLst>
              <a:ext uri="{FF2B5EF4-FFF2-40B4-BE49-F238E27FC236}">
                <a16:creationId xmlns:a16="http://schemas.microsoft.com/office/drawing/2014/main" id="{818191F7-60D7-744A-9F32-F1A14CA77082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OTLSHAPE_SLT_192ab7475fbd41599ffac9a79d5a49b9_Title">
            <a:extLst>
              <a:ext uri="{FF2B5EF4-FFF2-40B4-BE49-F238E27FC236}">
                <a16:creationId xmlns:a16="http://schemas.microsoft.com/office/drawing/2014/main" id="{9EDAE565-C9A7-7DA3-D306-1EC1F728F0BC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4268244" y="1823412"/>
            <a:ext cx="2349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Detector Support: Design phase (Hereon)</a:t>
            </a:r>
          </a:p>
        </p:txBody>
      </p:sp>
      <p:sp>
        <p:nvSpPr>
          <p:cNvPr id="33" name="OTLSHAPE_SLT_192ab7475fbd41599ffac9a79d5a49b9_TextPercentage" hidden="1">
            <a:extLst>
              <a:ext uri="{FF2B5EF4-FFF2-40B4-BE49-F238E27FC236}">
                <a16:creationId xmlns:a16="http://schemas.microsoft.com/office/drawing/2014/main" id="{A92EB119-CE3B-8D43-C28C-ACEB54BE5729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OTLSHAPE_SLT_f981af695f0b46468c96ca5e1e031fcb_Duration" hidden="1">
            <a:extLst>
              <a:ext uri="{FF2B5EF4-FFF2-40B4-BE49-F238E27FC236}">
                <a16:creationId xmlns:a16="http://schemas.microsoft.com/office/drawing/2014/main" id="{B31408B4-9ADD-1EAD-A960-093DC5732F44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65 days</a:t>
            </a:r>
          </a:p>
        </p:txBody>
      </p:sp>
      <p:sp>
        <p:nvSpPr>
          <p:cNvPr id="37" name="OTLSHAPE_SLT_f981af695f0b46468c96ca5e1e031fcb_StartDate" hidden="1">
            <a:extLst>
              <a:ext uri="{FF2B5EF4-FFF2-40B4-BE49-F238E27FC236}">
                <a16:creationId xmlns:a16="http://schemas.microsoft.com/office/drawing/2014/main" id="{42A44A9E-F093-1FA0-3C96-EEC6E4A12CFD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OTLSHAPE_SLT_f981af695f0b46468c96ca5e1e031fcb_EndDate" hidden="1">
            <a:extLst>
              <a:ext uri="{FF2B5EF4-FFF2-40B4-BE49-F238E27FC236}">
                <a16:creationId xmlns:a16="http://schemas.microsoft.com/office/drawing/2014/main" id="{9FAAE61F-D266-CDE5-D0BF-E7D9BF7B9CCD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OTLSHAPE_SLT_f981af695f0b46468c96ca5e1e031fcb_JoinedDate">
            <a:extLst>
              <a:ext uri="{FF2B5EF4-FFF2-40B4-BE49-F238E27FC236}">
                <a16:creationId xmlns:a16="http://schemas.microsoft.com/office/drawing/2014/main" id="{861B17DE-7DC8-6BB4-FA44-BD4C15EC50B1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2568115" y="2039778"/>
            <a:ext cx="1079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2026 - Nov 2026</a:t>
            </a:r>
          </a:p>
        </p:txBody>
      </p:sp>
      <p:sp>
        <p:nvSpPr>
          <p:cNvPr id="43" name="OTLSHAPE_SLT_f981af695f0b46468c96ca5e1e031fcb_Title">
            <a:extLst>
              <a:ext uri="{FF2B5EF4-FFF2-40B4-BE49-F238E27FC236}">
                <a16:creationId xmlns:a16="http://schemas.microsoft.com/office/drawing/2014/main" id="{1171F038-0FDC-C370-C471-0AB9DEAC2FDA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5447233" y="2032031"/>
            <a:ext cx="3822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Detector Support: Procurement and Manufacturing phase (Hereon)</a:t>
            </a:r>
          </a:p>
        </p:txBody>
      </p:sp>
      <p:sp>
        <p:nvSpPr>
          <p:cNvPr id="44" name="OTLSHAPE_SLT_f981af695f0b46468c96ca5e1e031fcb_TextPercentage" hidden="1">
            <a:extLst>
              <a:ext uri="{FF2B5EF4-FFF2-40B4-BE49-F238E27FC236}">
                <a16:creationId xmlns:a16="http://schemas.microsoft.com/office/drawing/2014/main" id="{BF2CD9CB-F24D-C710-7CD2-7A1B2A0F66DF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" name="OTLSHAPE_SLT_dc647322b43d4713a579d64dcd4c0051_Duration" hidden="1">
            <a:extLst>
              <a:ext uri="{FF2B5EF4-FFF2-40B4-BE49-F238E27FC236}">
                <a16:creationId xmlns:a16="http://schemas.microsoft.com/office/drawing/2014/main" id="{026B4AB6-83B1-9584-B575-4DB1D8C20354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12700" y="-376198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68 days</a:t>
            </a:r>
          </a:p>
        </p:txBody>
      </p:sp>
      <p:sp>
        <p:nvSpPr>
          <p:cNvPr id="48" name="OTLSHAPE_SLT_dc647322b43d4713a579d64dcd4c0051_StartDate" hidden="1">
            <a:extLst>
              <a:ext uri="{FF2B5EF4-FFF2-40B4-BE49-F238E27FC236}">
                <a16:creationId xmlns:a16="http://schemas.microsoft.com/office/drawing/2014/main" id="{9177E000-0005-24B7-F090-27A29A995124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" name="OTLSHAPE_SLT_dc647322b43d4713a579d64dcd4c0051_EndDate" hidden="1">
            <a:extLst>
              <a:ext uri="{FF2B5EF4-FFF2-40B4-BE49-F238E27FC236}">
                <a16:creationId xmlns:a16="http://schemas.microsoft.com/office/drawing/2014/main" id="{5C5578E3-ACA2-FA30-4474-CCA9FFE5D28F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" name="OTLSHAPE_SLT_dc647322b43d4713a579d64dcd4c0051_JoinedDate">
            <a:extLst>
              <a:ext uri="{FF2B5EF4-FFF2-40B4-BE49-F238E27FC236}">
                <a16:creationId xmlns:a16="http://schemas.microsoft.com/office/drawing/2014/main" id="{B7853ACC-E17D-3F3B-209D-96AC25767D71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4284688" y="2333656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 2026 - Feb 2027</a:t>
            </a:r>
            <a:endParaRPr kumimoji="0" lang="en-GB" sz="1000" b="0" i="0" u="none" strike="noStrike" kern="1200" cap="none" spc="-6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" name="OTLSHAPE_SLT_dc647322b43d4713a579d64dcd4c0051_Title">
            <a:extLst>
              <a:ext uri="{FF2B5EF4-FFF2-40B4-BE49-F238E27FC236}">
                <a16:creationId xmlns:a16="http://schemas.microsoft.com/office/drawing/2014/main" id="{6FF5B1B9-77BF-C823-BE95-0A4F46B78F65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7206360" y="2240649"/>
            <a:ext cx="47752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Detector (incl. supports) and RCM: Installation and commissioning phase (Hereon &amp; ESS)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2" name="OTLSHAPE_SLT_dc647322b43d4713a579d64dcd4c0051_TextPercentage" hidden="1">
            <a:extLst>
              <a:ext uri="{FF2B5EF4-FFF2-40B4-BE49-F238E27FC236}">
                <a16:creationId xmlns:a16="http://schemas.microsoft.com/office/drawing/2014/main" id="{CDE7488C-55E7-59FF-1ACA-2532539F2437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2" name="OTLSHAPE_SLT_3b64ba19a77f415686e786378e3a2181_JoinedDate">
            <a:extLst>
              <a:ext uri="{FF2B5EF4-FFF2-40B4-BE49-F238E27FC236}">
                <a16:creationId xmlns:a16="http://schemas.microsoft.com/office/drawing/2014/main" id="{E55BD031-CE5A-F3D4-E04D-976BF9587607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2282902" y="3120971"/>
            <a:ext cx="990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2026 - Oct 2026</a:t>
            </a:r>
            <a:endParaRPr kumimoji="0" lang="sv-SE" sz="1000" b="0" i="0" u="none" strike="noStrike" kern="1200" cap="none" spc="-4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3" name="OTLSHAPE_SLT_3b64ba19a77f415686e786378e3a2181_Title">
            <a:extLst>
              <a:ext uri="{FF2B5EF4-FFF2-40B4-BE49-F238E27FC236}">
                <a16:creationId xmlns:a16="http://schemas.microsoft.com/office/drawing/2014/main" id="{ACB7B392-DB58-A333-E1DE-CFF02A43A1B2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4679955" y="3113224"/>
            <a:ext cx="430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In-bunker choppers, bispectral switch and MCA : Installation phase (Hereon)</a:t>
            </a:r>
            <a:endParaRPr kumimoji="0" lang="sv-SE" sz="1100" b="0" i="0" u="none" strike="noStrike" kern="1200" cap="none" spc="-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3" name="OTLSHAPE_SLT_4f1432202099475ea92ffe0257adfcd9_Duration" hidden="1">
            <a:extLst>
              <a:ext uri="{FF2B5EF4-FFF2-40B4-BE49-F238E27FC236}">
                <a16:creationId xmlns:a16="http://schemas.microsoft.com/office/drawing/2014/main" id="{6F9FAB6A-0DE0-B78B-2B9E-575A79F9DDC3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12700" y="-447536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97 days</a:t>
            </a:r>
          </a:p>
        </p:txBody>
      </p:sp>
      <p:sp>
        <p:nvSpPr>
          <p:cNvPr id="164" name="OTLSHAPE_SLT_4f1432202099475ea92ffe0257adfcd9_JoinedDate">
            <a:extLst>
              <a:ext uri="{FF2B5EF4-FFF2-40B4-BE49-F238E27FC236}">
                <a16:creationId xmlns:a16="http://schemas.microsoft.com/office/drawing/2014/main" id="{971419B9-5027-0087-C5A4-B4975C7F5C7D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521249" y="4956883"/>
            <a:ext cx="1092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May 2026 - Sep 2026</a:t>
            </a:r>
          </a:p>
        </p:txBody>
      </p:sp>
      <p:sp>
        <p:nvSpPr>
          <p:cNvPr id="165" name="OTLSHAPE_SLT_4f1432202099475ea92ffe0257adfcd9_StartDate" hidden="1">
            <a:extLst>
              <a:ext uri="{FF2B5EF4-FFF2-40B4-BE49-F238E27FC236}">
                <a16:creationId xmlns:a16="http://schemas.microsoft.com/office/drawing/2014/main" id="{CA535162-940D-F285-D93B-BF51F0BEFBEB}"/>
              </a:ext>
            </a:extLst>
          </p:cNvPr>
          <p:cNvSpPr txBox="1"/>
          <p:nvPr>
            <p:custDataLst>
              <p:tags r:id="rId13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6" name="OTLSHAPE_SLT_4f1432202099475ea92ffe0257adfcd9_EndDate" hidden="1">
            <a:extLst>
              <a:ext uri="{FF2B5EF4-FFF2-40B4-BE49-F238E27FC236}">
                <a16:creationId xmlns:a16="http://schemas.microsoft.com/office/drawing/2014/main" id="{6827D9FE-14E3-0AA1-7D5A-FF489A4BF3EF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7" name="OTLSHAPE_SLT_4f1432202099475ea92ffe0257adfcd9_Title">
            <a:extLst>
              <a:ext uri="{FF2B5EF4-FFF2-40B4-BE49-F238E27FC236}">
                <a16:creationId xmlns:a16="http://schemas.microsoft.com/office/drawing/2014/main" id="{FA8C78D4-8CCB-0068-F8BD-976067535C33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4268244" y="4949136"/>
            <a:ext cx="3390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Detector+ BM: Manufacturing phase incl. delivery (Hereon) </a:t>
            </a:r>
            <a:endParaRPr kumimoji="0" lang="en-GB" sz="1100" b="0" i="0" u="none" strike="noStrike" kern="1200" cap="none" spc="-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8" name="OTLSHAPE_SLT_4f1432202099475ea92ffe0257adfcd9_TextPercentage" hidden="1">
            <a:extLst>
              <a:ext uri="{FF2B5EF4-FFF2-40B4-BE49-F238E27FC236}">
                <a16:creationId xmlns:a16="http://schemas.microsoft.com/office/drawing/2014/main" id="{D8B5276E-2890-ABF6-78DE-02C7F5CC39B2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5" name="OTLSHAPE_SLT_7f6b3c821ef644c5805cd54755173325_Variance" hidden="1">
            <a:extLst>
              <a:ext uri="{FF2B5EF4-FFF2-40B4-BE49-F238E27FC236}">
                <a16:creationId xmlns:a16="http://schemas.microsoft.com/office/drawing/2014/main" id="{C4C98395-1447-8848-F9F7-92CB9F388194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0" name="OTLSHAPE_SLT_fecfe48ea56a4c4a9205e93654accdbb_Variance" hidden="1">
            <a:extLst>
              <a:ext uri="{FF2B5EF4-FFF2-40B4-BE49-F238E27FC236}">
                <a16:creationId xmlns:a16="http://schemas.microsoft.com/office/drawing/2014/main" id="{577F2462-925B-BAC1-E010-D0073907A15F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8" name="OTLSHAPE_SLT_7259505b6505415cbdf823d43467f36d_Variance" hidden="1">
            <a:extLst>
              <a:ext uri="{FF2B5EF4-FFF2-40B4-BE49-F238E27FC236}">
                <a16:creationId xmlns:a16="http://schemas.microsoft.com/office/drawing/2014/main" id="{70048310-2F33-8846-3F10-E91A60EE0257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" name="OTLSHAPE_SLT_3b64ba19a77f415686e786378e3a2181_Variance" hidden="1">
            <a:extLst>
              <a:ext uri="{FF2B5EF4-FFF2-40B4-BE49-F238E27FC236}">
                <a16:creationId xmlns:a16="http://schemas.microsoft.com/office/drawing/2014/main" id="{3D3327C3-9840-DAF5-A173-F24809D078B8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" name="OTLSHAPE_SLT_192ab7475fbd41599ffac9a79d5a49b9_Variance" hidden="1">
            <a:extLst>
              <a:ext uri="{FF2B5EF4-FFF2-40B4-BE49-F238E27FC236}">
                <a16:creationId xmlns:a16="http://schemas.microsoft.com/office/drawing/2014/main" id="{FF6A0B26-AF78-CEFE-0DEB-876EF4A2E122}"/>
              </a:ext>
            </a:extLst>
          </p:cNvPr>
          <p:cNvSpPr txBox="1"/>
          <p:nvPr>
            <p:custDataLst>
              <p:tags r:id="rId140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4" name="OTLSHAPE_SLT_f981af695f0b46468c96ca5e1e031fcb_Variance" hidden="1">
            <a:extLst>
              <a:ext uri="{FF2B5EF4-FFF2-40B4-BE49-F238E27FC236}">
                <a16:creationId xmlns:a16="http://schemas.microsoft.com/office/drawing/2014/main" id="{72FBEDFF-D164-2A2A-F80C-687A7C417E68}"/>
              </a:ext>
            </a:extLst>
          </p:cNvPr>
          <p:cNvSpPr txBox="1"/>
          <p:nvPr>
            <p:custDataLst>
              <p:tags r:id="rId141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7" name="OTLSHAPE_SLT_dc647322b43d4713a579d64dcd4c0051_Variance" hidden="1">
            <a:extLst>
              <a:ext uri="{FF2B5EF4-FFF2-40B4-BE49-F238E27FC236}">
                <a16:creationId xmlns:a16="http://schemas.microsoft.com/office/drawing/2014/main" id="{7645AD7F-5563-3230-80C2-57064DF0CD5C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3" name="OTLSHAPE_SLT_4f1432202099475ea92ffe0257adfcd9_Variance" hidden="1">
            <a:extLst>
              <a:ext uri="{FF2B5EF4-FFF2-40B4-BE49-F238E27FC236}">
                <a16:creationId xmlns:a16="http://schemas.microsoft.com/office/drawing/2014/main" id="{036049F3-D681-6217-852B-EC9E561A29CC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3" name="OTLSHAPE_SLT_a7b83588f8b34c849556346b26b103fa_Duration" hidden="1">
            <a:extLst>
              <a:ext uri="{FF2B5EF4-FFF2-40B4-BE49-F238E27FC236}">
                <a16:creationId xmlns:a16="http://schemas.microsoft.com/office/drawing/2014/main" id="{23551954-0C15-A470-4C4C-D169E804EC72}"/>
              </a:ext>
            </a:extLst>
          </p:cNvPr>
          <p:cNvSpPr txBox="1"/>
          <p:nvPr>
            <p:custDataLst>
              <p:tags r:id="rId144"/>
            </p:custDataLst>
          </p:nvPr>
        </p:nvSpPr>
        <p:spPr>
          <a:xfrm>
            <a:off x="12700" y="-304860"/>
            <a:ext cx="330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days</a:t>
            </a:r>
          </a:p>
        </p:txBody>
      </p:sp>
      <p:sp>
        <p:nvSpPr>
          <p:cNvPr id="144" name="OTLSHAPE_SLT_a7b83588f8b34c849556346b26b103fa_Variance" hidden="1">
            <a:extLst>
              <a:ext uri="{FF2B5EF4-FFF2-40B4-BE49-F238E27FC236}">
                <a16:creationId xmlns:a16="http://schemas.microsoft.com/office/drawing/2014/main" id="{2828D055-C204-6A14-0C86-A2AB5342AA55}"/>
              </a:ext>
            </a:extLst>
          </p:cNvPr>
          <p:cNvSpPr txBox="1"/>
          <p:nvPr>
            <p:custDataLst>
              <p:tags r:id="rId145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5" name="OTLSHAPE_SLT_a7b83588f8b34c849556346b26b103fa_StartDate" hidden="1">
            <a:extLst>
              <a:ext uri="{FF2B5EF4-FFF2-40B4-BE49-F238E27FC236}">
                <a16:creationId xmlns:a16="http://schemas.microsoft.com/office/drawing/2014/main" id="{EE4740E2-3F3A-7A1D-6451-985337C595DC}"/>
              </a:ext>
            </a:extLst>
          </p:cNvPr>
          <p:cNvSpPr txBox="1"/>
          <p:nvPr>
            <p:custDataLst>
              <p:tags r:id="rId14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5" name="OTLSHAPE_SLT_a7b83588f8b34c849556346b26b103fa_EndDate" hidden="1">
            <a:extLst>
              <a:ext uri="{FF2B5EF4-FFF2-40B4-BE49-F238E27FC236}">
                <a16:creationId xmlns:a16="http://schemas.microsoft.com/office/drawing/2014/main" id="{EF188135-8C1E-7A9D-21B2-064382019C4B}"/>
              </a:ext>
            </a:extLst>
          </p:cNvPr>
          <p:cNvSpPr txBox="1"/>
          <p:nvPr>
            <p:custDataLst>
              <p:tags r:id="rId14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6" name="OTLSHAPE_SLT_a7b83588f8b34c849556346b26b103fa_JoinedDate">
            <a:extLst>
              <a:ext uri="{FF2B5EF4-FFF2-40B4-BE49-F238E27FC236}">
                <a16:creationId xmlns:a16="http://schemas.microsoft.com/office/drawing/2014/main" id="{C4DE6ADA-3E68-CEE2-89A7-DCF2A8A34313}"/>
              </a:ext>
            </a:extLst>
          </p:cNvPr>
          <p:cNvSpPr txBox="1"/>
          <p:nvPr>
            <p:custDataLst>
              <p:tags r:id="rId148"/>
            </p:custDataLst>
          </p:nvPr>
        </p:nvSpPr>
        <p:spPr>
          <a:xfrm>
            <a:off x="6063204" y="2627534"/>
            <a:ext cx="1054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 2027 - Feb 2027</a:t>
            </a:r>
          </a:p>
        </p:txBody>
      </p:sp>
      <p:sp>
        <p:nvSpPr>
          <p:cNvPr id="157" name="OTLSHAPE_SLT_a7b83588f8b34c849556346b26b103fa_Title">
            <a:extLst>
              <a:ext uri="{FF2B5EF4-FFF2-40B4-BE49-F238E27FC236}">
                <a16:creationId xmlns:a16="http://schemas.microsoft.com/office/drawing/2014/main" id="{B39CAED2-0949-B0A7-A770-9A7972090854}"/>
              </a:ext>
            </a:extLst>
          </p:cNvPr>
          <p:cNvSpPr txBox="1"/>
          <p:nvPr>
            <p:custDataLst>
              <p:tags r:id="rId149"/>
            </p:custDataLst>
          </p:nvPr>
        </p:nvSpPr>
        <p:spPr>
          <a:xfrm>
            <a:off x="7337359" y="2619787"/>
            <a:ext cx="1308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Final integrated testing</a:t>
            </a:r>
            <a:endParaRPr kumimoji="0" lang="en-GB" sz="1100" b="0" i="0" u="none" strike="noStrike" kern="1200" cap="none" spc="-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8" name="OTLSHAPE_SLT_a7b83588f8b34c849556346b26b103fa_TextPercentage" hidden="1">
            <a:extLst>
              <a:ext uri="{FF2B5EF4-FFF2-40B4-BE49-F238E27FC236}">
                <a16:creationId xmlns:a16="http://schemas.microsoft.com/office/drawing/2014/main" id="{6E8E4181-819E-68AD-F166-B1537AF8E123}"/>
              </a:ext>
            </a:extLst>
          </p:cNvPr>
          <p:cNvSpPr txBox="1"/>
          <p:nvPr>
            <p:custDataLst>
              <p:tags r:id="rId15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OTLSHAPE_SLM_da5133dfba434cc2b020288a938ffe1c_Title">
            <a:extLst>
              <a:ext uri="{FF2B5EF4-FFF2-40B4-BE49-F238E27FC236}">
                <a16:creationId xmlns:a16="http://schemas.microsoft.com/office/drawing/2014/main" id="{0920EF54-0382-5599-C523-0CC8B04ACCB5}"/>
              </a:ext>
            </a:extLst>
          </p:cNvPr>
          <p:cNvSpPr txBox="1"/>
          <p:nvPr>
            <p:custDataLst>
              <p:tags r:id="rId151"/>
            </p:custDataLst>
          </p:nvPr>
        </p:nvSpPr>
        <p:spPr>
          <a:xfrm>
            <a:off x="3432299" y="4660677"/>
            <a:ext cx="1879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Back into CP01 with 56 days float</a:t>
            </a:r>
          </a:p>
        </p:txBody>
      </p:sp>
      <p:sp>
        <p:nvSpPr>
          <p:cNvPr id="26" name="OTLSHAPE_SLM_da5133dfba434cc2b020288a938ffe1c_Date">
            <a:extLst>
              <a:ext uri="{FF2B5EF4-FFF2-40B4-BE49-F238E27FC236}">
                <a16:creationId xmlns:a16="http://schemas.microsoft.com/office/drawing/2014/main" id="{1D1E6B92-11C1-FB48-82FA-8698EB703F7D}"/>
              </a:ext>
            </a:extLst>
          </p:cNvPr>
          <p:cNvSpPr txBox="1"/>
          <p:nvPr>
            <p:custDataLst>
              <p:tags r:id="rId152"/>
            </p:custDataLst>
          </p:nvPr>
        </p:nvSpPr>
        <p:spPr>
          <a:xfrm>
            <a:off x="5560862" y="4668424"/>
            <a:ext cx="368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 18</a:t>
            </a:r>
          </a:p>
        </p:txBody>
      </p:sp>
      <p:sp>
        <p:nvSpPr>
          <p:cNvPr id="27" name="OTLSHAPE_SLM_da5133dfba434cc2b020288a938ffe1c_Variance" hidden="1">
            <a:extLst>
              <a:ext uri="{FF2B5EF4-FFF2-40B4-BE49-F238E27FC236}">
                <a16:creationId xmlns:a16="http://schemas.microsoft.com/office/drawing/2014/main" id="{F0B0E50B-6B66-D0A6-8F19-B7101D1B66EC}"/>
              </a:ext>
            </a:extLst>
          </p:cNvPr>
          <p:cNvSpPr txBox="1"/>
          <p:nvPr>
            <p:custDataLst>
              <p:tags r:id="rId153"/>
            </p:custDataLst>
          </p:nvPr>
        </p:nvSpPr>
        <p:spPr>
          <a:xfrm>
            <a:off x="12700" y="-2472596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93" name="OTLSHAPE_SLT_7de850bfd0ca4619a8f27429e83d0ed8_Duration" hidden="1">
            <a:extLst>
              <a:ext uri="{FF2B5EF4-FFF2-40B4-BE49-F238E27FC236}">
                <a16:creationId xmlns:a16="http://schemas.microsoft.com/office/drawing/2014/main" id="{0896E890-01EE-D015-6788-1A875D252A22}"/>
              </a:ext>
            </a:extLst>
          </p:cNvPr>
          <p:cNvSpPr txBox="1"/>
          <p:nvPr>
            <p:custDataLst>
              <p:tags r:id="rId154"/>
            </p:custDataLst>
          </p:nvPr>
        </p:nvSpPr>
        <p:spPr>
          <a:xfrm>
            <a:off x="12700" y="-381804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63 days</a:t>
            </a:r>
          </a:p>
        </p:txBody>
      </p:sp>
      <p:sp>
        <p:nvSpPr>
          <p:cNvPr id="95" name="OTLSHAPE_SLT_7de850bfd0ca4619a8f27429e83d0ed8_JoinedDate">
            <a:extLst>
              <a:ext uri="{FF2B5EF4-FFF2-40B4-BE49-F238E27FC236}">
                <a16:creationId xmlns:a16="http://schemas.microsoft.com/office/drawing/2014/main" id="{3CB1562B-5C99-B802-673F-3C7679E34685}"/>
              </a:ext>
            </a:extLst>
          </p:cNvPr>
          <p:cNvSpPr txBox="1"/>
          <p:nvPr>
            <p:custDataLst>
              <p:tags r:id="rId155"/>
            </p:custDataLst>
          </p:nvPr>
        </p:nvSpPr>
        <p:spPr>
          <a:xfrm>
            <a:off x="573150" y="2912352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May 2026 - Jul 2026</a:t>
            </a:r>
          </a:p>
        </p:txBody>
      </p:sp>
      <p:sp>
        <p:nvSpPr>
          <p:cNvPr id="96" name="OTLSHAPE_SLT_7de850bfd0ca4619a8f27429e83d0ed8_Variance" hidden="1">
            <a:extLst>
              <a:ext uri="{FF2B5EF4-FFF2-40B4-BE49-F238E27FC236}">
                <a16:creationId xmlns:a16="http://schemas.microsoft.com/office/drawing/2014/main" id="{86B13A84-7713-D568-F034-C2FB1BCFBE4C}"/>
              </a:ext>
            </a:extLst>
          </p:cNvPr>
          <p:cNvSpPr txBox="1"/>
          <p:nvPr>
            <p:custDataLst>
              <p:tags r:id="rId156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7" name="OTLSHAPE_SLT_7de850bfd0ca4619a8f27429e83d0ed8_StartDate" hidden="1">
            <a:extLst>
              <a:ext uri="{FF2B5EF4-FFF2-40B4-BE49-F238E27FC236}">
                <a16:creationId xmlns:a16="http://schemas.microsoft.com/office/drawing/2014/main" id="{52A92CE4-8CC7-B12F-D284-33992A9B121D}"/>
              </a:ext>
            </a:extLst>
          </p:cNvPr>
          <p:cNvSpPr txBox="1"/>
          <p:nvPr>
            <p:custDataLst>
              <p:tags r:id="rId15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8" name="OTLSHAPE_SLT_7de850bfd0ca4619a8f27429e83d0ed8_EndDate" hidden="1">
            <a:extLst>
              <a:ext uri="{FF2B5EF4-FFF2-40B4-BE49-F238E27FC236}">
                <a16:creationId xmlns:a16="http://schemas.microsoft.com/office/drawing/2014/main" id="{4802246F-2CF1-BF52-AE01-4CB23E011E41}"/>
              </a:ext>
            </a:extLst>
          </p:cNvPr>
          <p:cNvSpPr txBox="1"/>
          <p:nvPr>
            <p:custDataLst>
              <p:tags r:id="rId15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9" name="OTLSHAPE_SLT_7de850bfd0ca4619a8f27429e83d0ed8_Title">
            <a:extLst>
              <a:ext uri="{FF2B5EF4-FFF2-40B4-BE49-F238E27FC236}">
                <a16:creationId xmlns:a16="http://schemas.microsoft.com/office/drawing/2014/main" id="{12A27FD2-66FD-EDFC-FA5A-FC10BBECB802}"/>
              </a:ext>
            </a:extLst>
          </p:cNvPr>
          <p:cNvSpPr txBox="1"/>
          <p:nvPr>
            <p:custDataLst>
              <p:tags r:id="rId159"/>
            </p:custDataLst>
          </p:nvPr>
        </p:nvSpPr>
        <p:spPr>
          <a:xfrm>
            <a:off x="3369967" y="2904605"/>
            <a:ext cx="5245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Supports for guides and choppers (array 1): Procurement and Manufacturing phase (Hereon)</a:t>
            </a:r>
          </a:p>
        </p:txBody>
      </p:sp>
      <p:sp>
        <p:nvSpPr>
          <p:cNvPr id="100" name="OTLSHAPE_SLT_7de850bfd0ca4619a8f27429e83d0ed8_TextPercentage" hidden="1">
            <a:extLst>
              <a:ext uri="{FF2B5EF4-FFF2-40B4-BE49-F238E27FC236}">
                <a16:creationId xmlns:a16="http://schemas.microsoft.com/office/drawing/2014/main" id="{B21B6A58-5337-55D3-22C5-6A1229AF1671}"/>
              </a:ext>
            </a:extLst>
          </p:cNvPr>
          <p:cNvSpPr txBox="1"/>
          <p:nvPr>
            <p:custDataLst>
              <p:tags r:id="rId16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0" name="OTLSHAPE_SLM_1c49ca302d3c4cfbbcfecd858b9b41df_Title">
            <a:extLst>
              <a:ext uri="{FF2B5EF4-FFF2-40B4-BE49-F238E27FC236}">
                <a16:creationId xmlns:a16="http://schemas.microsoft.com/office/drawing/2014/main" id="{6F46C10F-A7E8-1E6C-DD63-FF2E4DEC35F6}"/>
              </a:ext>
            </a:extLst>
          </p:cNvPr>
          <p:cNvSpPr txBox="1"/>
          <p:nvPr>
            <p:custDataLst>
              <p:tags r:id="rId161"/>
            </p:custDataLst>
          </p:nvPr>
        </p:nvSpPr>
        <p:spPr>
          <a:xfrm>
            <a:off x="3675583" y="3742721"/>
            <a:ext cx="1879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Back into CP01 with 45 days float</a:t>
            </a:r>
            <a:endParaRPr kumimoji="0" lang="en-GB" sz="1100" b="0" i="0" u="none" strike="noStrike" kern="1200" cap="none" spc="-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1" name="OTLSHAPE_SLM_1c49ca302d3c4cfbbcfecd858b9b41df_Date">
            <a:extLst>
              <a:ext uri="{FF2B5EF4-FFF2-40B4-BE49-F238E27FC236}">
                <a16:creationId xmlns:a16="http://schemas.microsoft.com/office/drawing/2014/main" id="{670BB130-4EBA-1D18-9516-6E7483B86ED5}"/>
              </a:ext>
            </a:extLst>
          </p:cNvPr>
          <p:cNvSpPr txBox="1"/>
          <p:nvPr>
            <p:custDataLst>
              <p:tags r:id="rId162"/>
            </p:custDataLst>
          </p:nvPr>
        </p:nvSpPr>
        <p:spPr>
          <a:xfrm>
            <a:off x="5804145" y="3750468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1</a:t>
            </a:r>
          </a:p>
        </p:txBody>
      </p:sp>
      <p:sp>
        <p:nvSpPr>
          <p:cNvPr id="161" name="OTLSHAPE_SLM_1c49ca302d3c4cfbbcfecd858b9b41df_Variance" hidden="1">
            <a:extLst>
              <a:ext uri="{FF2B5EF4-FFF2-40B4-BE49-F238E27FC236}">
                <a16:creationId xmlns:a16="http://schemas.microsoft.com/office/drawing/2014/main" id="{BE4987D4-D0C6-885F-FE10-AB76645362B6}"/>
              </a:ext>
            </a:extLst>
          </p:cNvPr>
          <p:cNvSpPr txBox="1"/>
          <p:nvPr>
            <p:custDataLst>
              <p:tags r:id="rId163"/>
            </p:custDataLst>
          </p:nvPr>
        </p:nvSpPr>
        <p:spPr>
          <a:xfrm>
            <a:off x="12700" y="-238795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182" name="OTLSHAPE_SLM_a3864fda107b4c9393865c98655a5b1d_Title">
            <a:extLst>
              <a:ext uri="{FF2B5EF4-FFF2-40B4-BE49-F238E27FC236}">
                <a16:creationId xmlns:a16="http://schemas.microsoft.com/office/drawing/2014/main" id="{D7EBC747-DE49-E07A-B5B9-3FC0FDE86B56}"/>
              </a:ext>
            </a:extLst>
          </p:cNvPr>
          <p:cNvSpPr txBox="1"/>
          <p:nvPr>
            <p:custDataLst>
              <p:tags r:id="rId164"/>
            </p:custDataLst>
          </p:nvPr>
        </p:nvSpPr>
        <p:spPr>
          <a:xfrm>
            <a:off x="2215882" y="5161395"/>
            <a:ext cx="1879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Back into CP01 with 67 days float</a:t>
            </a:r>
            <a:endParaRPr kumimoji="0" lang="en-GB" sz="1100" b="0" i="0" u="none" strike="noStrike" kern="1200" cap="none" spc="-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3" name="OTLSHAPE_SLM_a3864fda107b4c9393865c98655a5b1d_Date">
            <a:extLst>
              <a:ext uri="{FF2B5EF4-FFF2-40B4-BE49-F238E27FC236}">
                <a16:creationId xmlns:a16="http://schemas.microsoft.com/office/drawing/2014/main" id="{0CB421BC-4EC2-71DD-053F-C26D04A53CE1}"/>
              </a:ext>
            </a:extLst>
          </p:cNvPr>
          <p:cNvSpPr txBox="1"/>
          <p:nvPr>
            <p:custDataLst>
              <p:tags r:id="rId165"/>
            </p:custDataLst>
          </p:nvPr>
        </p:nvSpPr>
        <p:spPr>
          <a:xfrm>
            <a:off x="4344444" y="5169142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Sep 14</a:t>
            </a:r>
          </a:p>
        </p:txBody>
      </p:sp>
      <p:sp>
        <p:nvSpPr>
          <p:cNvPr id="184" name="OTLSHAPE_SLM_a3864fda107b4c9393865c98655a5b1d_Variance" hidden="1">
            <a:extLst>
              <a:ext uri="{FF2B5EF4-FFF2-40B4-BE49-F238E27FC236}">
                <a16:creationId xmlns:a16="http://schemas.microsoft.com/office/drawing/2014/main" id="{4185A7B0-B0B1-B521-418B-90CD9DA1A1BF}"/>
              </a:ext>
            </a:extLst>
          </p:cNvPr>
          <p:cNvSpPr txBox="1"/>
          <p:nvPr>
            <p:custDataLst>
              <p:tags r:id="rId166"/>
            </p:custDataLst>
          </p:nvPr>
        </p:nvSpPr>
        <p:spPr>
          <a:xfrm>
            <a:off x="12700" y="-331898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189" name="OTLSHAPE_SLT_99108c7e0f87410a893a5128c4d5d586_Duration" hidden="1">
            <a:extLst>
              <a:ext uri="{FF2B5EF4-FFF2-40B4-BE49-F238E27FC236}">
                <a16:creationId xmlns:a16="http://schemas.microsoft.com/office/drawing/2014/main" id="{36F558DC-123C-4C31-03FC-6929C4687D9D}"/>
              </a:ext>
            </a:extLst>
          </p:cNvPr>
          <p:cNvSpPr txBox="1"/>
          <p:nvPr>
            <p:custDataLst>
              <p:tags r:id="rId167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days</a:t>
            </a:r>
          </a:p>
        </p:txBody>
      </p:sp>
      <p:sp>
        <p:nvSpPr>
          <p:cNvPr id="191" name="OTLSHAPE_SLT_99108c7e0f87410a893a5128c4d5d586_Variance" hidden="1">
            <a:extLst>
              <a:ext uri="{FF2B5EF4-FFF2-40B4-BE49-F238E27FC236}">
                <a16:creationId xmlns:a16="http://schemas.microsoft.com/office/drawing/2014/main" id="{3A440DF4-A5EF-226F-EEAA-3B1A6B41FD7A}"/>
              </a:ext>
            </a:extLst>
          </p:cNvPr>
          <p:cNvSpPr txBox="1"/>
          <p:nvPr>
            <p:custDataLst>
              <p:tags r:id="rId168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1" name="OTLSHAPE_SLT_99108c7e0f87410a893a5128c4d5d586_StartDate" hidden="1">
            <a:extLst>
              <a:ext uri="{FF2B5EF4-FFF2-40B4-BE49-F238E27FC236}">
                <a16:creationId xmlns:a16="http://schemas.microsoft.com/office/drawing/2014/main" id="{6745AFA1-7C25-BD22-AE17-50CA1E953C8C}"/>
              </a:ext>
            </a:extLst>
          </p:cNvPr>
          <p:cNvSpPr txBox="1"/>
          <p:nvPr>
            <p:custDataLst>
              <p:tags r:id="rId16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2" name="OTLSHAPE_SLT_99108c7e0f87410a893a5128c4d5d586_EndDate" hidden="1">
            <a:extLst>
              <a:ext uri="{FF2B5EF4-FFF2-40B4-BE49-F238E27FC236}">
                <a16:creationId xmlns:a16="http://schemas.microsoft.com/office/drawing/2014/main" id="{562ACB85-4DB3-67C6-830C-66F96876C942}"/>
              </a:ext>
            </a:extLst>
          </p:cNvPr>
          <p:cNvSpPr txBox="1"/>
          <p:nvPr>
            <p:custDataLst>
              <p:tags r:id="rId17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3" name="OTLSHAPE_SLT_99108c7e0f87410a893a5128c4d5d586_JoinedDate">
            <a:extLst>
              <a:ext uri="{FF2B5EF4-FFF2-40B4-BE49-F238E27FC236}">
                <a16:creationId xmlns:a16="http://schemas.microsoft.com/office/drawing/2014/main" id="{598D40BA-C9A0-D5F9-8B42-08A10038ABD5}"/>
              </a:ext>
            </a:extLst>
          </p:cNvPr>
          <p:cNvSpPr txBox="1"/>
          <p:nvPr>
            <p:custDataLst>
              <p:tags r:id="rId171"/>
            </p:custDataLst>
          </p:nvPr>
        </p:nvSpPr>
        <p:spPr>
          <a:xfrm>
            <a:off x="3548906" y="3329590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 2026 - Oct 2026</a:t>
            </a:r>
          </a:p>
        </p:txBody>
      </p:sp>
      <p:sp>
        <p:nvSpPr>
          <p:cNvPr id="216" name="OTLSHAPE_SLT_99108c7e0f87410a893a5128c4d5d586_Title">
            <a:extLst>
              <a:ext uri="{FF2B5EF4-FFF2-40B4-BE49-F238E27FC236}">
                <a16:creationId xmlns:a16="http://schemas.microsoft.com/office/drawing/2014/main" id="{9B39D606-0BBF-BD8B-85ED-B6BF0A469B67}"/>
              </a:ext>
            </a:extLst>
          </p:cNvPr>
          <p:cNvSpPr txBox="1"/>
          <p:nvPr>
            <p:custDataLst>
              <p:tags r:id="rId172"/>
            </p:custDataLst>
          </p:nvPr>
        </p:nvSpPr>
        <p:spPr>
          <a:xfrm>
            <a:off x="4941952" y="3321843"/>
            <a:ext cx="2527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MCA: Commissioning phase for sub-systems </a:t>
            </a:r>
          </a:p>
        </p:txBody>
      </p:sp>
      <p:sp>
        <p:nvSpPr>
          <p:cNvPr id="226" name="OTLSHAPE_SLT_99108c7e0f87410a893a5128c4d5d586_TextPercentage" hidden="1">
            <a:extLst>
              <a:ext uri="{FF2B5EF4-FFF2-40B4-BE49-F238E27FC236}">
                <a16:creationId xmlns:a16="http://schemas.microsoft.com/office/drawing/2014/main" id="{FD3BD2F3-D0B2-833A-1F47-E5BB9ED8337F}"/>
              </a:ext>
            </a:extLst>
          </p:cNvPr>
          <p:cNvSpPr txBox="1"/>
          <p:nvPr>
            <p:custDataLst>
              <p:tags r:id="rId17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9" name="OTLSHAPE_SLT_406cbc9e3f174cc0ac1c5170b9f265f2_Duration" hidden="1">
            <a:extLst>
              <a:ext uri="{FF2B5EF4-FFF2-40B4-BE49-F238E27FC236}">
                <a16:creationId xmlns:a16="http://schemas.microsoft.com/office/drawing/2014/main" id="{A5059EA7-05C2-ED62-ADD5-8A060146B50B}"/>
              </a:ext>
            </a:extLst>
          </p:cNvPr>
          <p:cNvSpPr txBox="1"/>
          <p:nvPr>
            <p:custDataLst>
              <p:tags r:id="rId174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days</a:t>
            </a:r>
          </a:p>
        </p:txBody>
      </p:sp>
      <p:sp>
        <p:nvSpPr>
          <p:cNvPr id="240" name="OTLSHAPE_SLT_406cbc9e3f174cc0ac1c5170b9f265f2_Variance" hidden="1">
            <a:extLst>
              <a:ext uri="{FF2B5EF4-FFF2-40B4-BE49-F238E27FC236}">
                <a16:creationId xmlns:a16="http://schemas.microsoft.com/office/drawing/2014/main" id="{EFBBA201-F8DF-F376-43FA-09B4C8C81C7A}"/>
              </a:ext>
            </a:extLst>
          </p:cNvPr>
          <p:cNvSpPr txBox="1"/>
          <p:nvPr>
            <p:custDataLst>
              <p:tags r:id="rId175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1" name="OTLSHAPE_SLT_406cbc9e3f174cc0ac1c5170b9f265f2_StartDate" hidden="1">
            <a:extLst>
              <a:ext uri="{FF2B5EF4-FFF2-40B4-BE49-F238E27FC236}">
                <a16:creationId xmlns:a16="http://schemas.microsoft.com/office/drawing/2014/main" id="{C8711FDA-EE7C-7853-4AEB-078DC0165130}"/>
              </a:ext>
            </a:extLst>
          </p:cNvPr>
          <p:cNvSpPr txBox="1"/>
          <p:nvPr>
            <p:custDataLst>
              <p:tags r:id="rId17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2" name="OTLSHAPE_SLT_406cbc9e3f174cc0ac1c5170b9f265f2_EndDate" hidden="1">
            <a:extLst>
              <a:ext uri="{FF2B5EF4-FFF2-40B4-BE49-F238E27FC236}">
                <a16:creationId xmlns:a16="http://schemas.microsoft.com/office/drawing/2014/main" id="{A010628D-A67D-9073-15D6-A37C498AED5E}"/>
              </a:ext>
            </a:extLst>
          </p:cNvPr>
          <p:cNvSpPr txBox="1"/>
          <p:nvPr>
            <p:custDataLst>
              <p:tags r:id="rId17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3" name="OTLSHAPE_SLT_406cbc9e3f174cc0ac1c5170b9f265f2_JoinedDate">
            <a:extLst>
              <a:ext uri="{FF2B5EF4-FFF2-40B4-BE49-F238E27FC236}">
                <a16:creationId xmlns:a16="http://schemas.microsoft.com/office/drawing/2014/main" id="{674AC6BF-A8A9-B88A-4539-1C0DC029EF7A}"/>
              </a:ext>
            </a:extLst>
          </p:cNvPr>
          <p:cNvSpPr txBox="1"/>
          <p:nvPr>
            <p:custDataLst>
              <p:tags r:id="rId178"/>
            </p:custDataLst>
          </p:nvPr>
        </p:nvSpPr>
        <p:spPr>
          <a:xfrm>
            <a:off x="3796171" y="3538208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4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 2026 - Dec 2026</a:t>
            </a:r>
          </a:p>
        </p:txBody>
      </p:sp>
      <p:sp>
        <p:nvSpPr>
          <p:cNvPr id="244" name="OTLSHAPE_SLT_406cbc9e3f174cc0ac1c5170b9f265f2_Title">
            <a:extLst>
              <a:ext uri="{FF2B5EF4-FFF2-40B4-BE49-F238E27FC236}">
                <a16:creationId xmlns:a16="http://schemas.microsoft.com/office/drawing/2014/main" id="{B4BFD4EA-01F7-F3F3-1E94-E3A6133F27F6}"/>
              </a:ext>
            </a:extLst>
          </p:cNvPr>
          <p:cNvSpPr txBox="1"/>
          <p:nvPr>
            <p:custDataLst>
              <p:tags r:id="rId179"/>
            </p:custDataLst>
          </p:nvPr>
        </p:nvSpPr>
        <p:spPr>
          <a:xfrm>
            <a:off x="5727945" y="3530461"/>
            <a:ext cx="1790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Chopper: Commissioning phase</a:t>
            </a:r>
          </a:p>
        </p:txBody>
      </p:sp>
      <p:sp>
        <p:nvSpPr>
          <p:cNvPr id="245" name="OTLSHAPE_SLT_406cbc9e3f174cc0ac1c5170b9f265f2_TextPercentage" hidden="1">
            <a:extLst>
              <a:ext uri="{FF2B5EF4-FFF2-40B4-BE49-F238E27FC236}">
                <a16:creationId xmlns:a16="http://schemas.microsoft.com/office/drawing/2014/main" id="{1283A1C6-63D4-07FF-FA89-C2B412157276}"/>
              </a:ext>
            </a:extLst>
          </p:cNvPr>
          <p:cNvSpPr txBox="1"/>
          <p:nvPr>
            <p:custDataLst>
              <p:tags r:id="rId18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OTLSHAPE_TB_00000000000000000000000000000000_MiddleTimescaleInterval6">
            <a:extLst>
              <a:ext uri="{FF2B5EF4-FFF2-40B4-BE49-F238E27FC236}">
                <a16:creationId xmlns:a16="http://schemas.microsoft.com/office/drawing/2014/main" id="{939CB139-A45F-B79F-15D0-6BA5F90038EB}"/>
              </a:ext>
            </a:extLst>
          </p:cNvPr>
          <p:cNvSpPr txBox="1"/>
          <p:nvPr>
            <p:custDataLst>
              <p:tags r:id="rId181"/>
            </p:custDataLst>
          </p:nvPr>
        </p:nvSpPr>
        <p:spPr>
          <a:xfrm>
            <a:off x="9676636" y="1553601"/>
            <a:ext cx="17761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3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3E386AE5-18A2-5FDA-D1F1-B6F580FB4D43}"/>
              </a:ext>
            </a:extLst>
          </p:cNvPr>
          <p:cNvCxnSpPr/>
          <p:nvPr>
            <p:custDataLst>
              <p:tags r:id="rId182"/>
            </p:custDataLst>
          </p:nvPr>
        </p:nvCxnSpPr>
        <p:spPr>
          <a:xfrm>
            <a:off x="6238581" y="1381452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OTLSHAPE_TB_00000000000000000000000000000000_MiddleSeparator1">
            <a:extLst>
              <a:ext uri="{FF2B5EF4-FFF2-40B4-BE49-F238E27FC236}">
                <a16:creationId xmlns:a16="http://schemas.microsoft.com/office/drawing/2014/main" id="{CCCB07E9-0BFF-5E20-4335-0B9F40D4DDC5}"/>
              </a:ext>
            </a:extLst>
          </p:cNvPr>
          <p:cNvCxnSpPr/>
          <p:nvPr>
            <p:custDataLst>
              <p:tags r:id="rId183"/>
            </p:custDataLst>
          </p:nvPr>
        </p:nvCxnSpPr>
        <p:spPr>
          <a:xfrm>
            <a:off x="2795184" y="1573476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OTLSHAPE_TB_00000000000000000000000000000000_MiddleSeparator2">
            <a:extLst>
              <a:ext uri="{FF2B5EF4-FFF2-40B4-BE49-F238E27FC236}">
                <a16:creationId xmlns:a16="http://schemas.microsoft.com/office/drawing/2014/main" id="{A9724E8F-48AB-50F1-30FF-9AA02A98D575}"/>
              </a:ext>
            </a:extLst>
          </p:cNvPr>
          <p:cNvCxnSpPr/>
          <p:nvPr>
            <p:custDataLst>
              <p:tags r:id="rId184"/>
            </p:custDataLst>
          </p:nvPr>
        </p:nvCxnSpPr>
        <p:spPr>
          <a:xfrm>
            <a:off x="4516883" y="1573476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OTLSHAPE_TB_00000000000000000000000000000000_MiddleSeparator3">
            <a:extLst>
              <a:ext uri="{FF2B5EF4-FFF2-40B4-BE49-F238E27FC236}">
                <a16:creationId xmlns:a16="http://schemas.microsoft.com/office/drawing/2014/main" id="{B27F1193-9F76-15D7-CDE8-C8E45B165B90}"/>
              </a:ext>
            </a:extLst>
          </p:cNvPr>
          <p:cNvCxnSpPr/>
          <p:nvPr>
            <p:custDataLst>
              <p:tags r:id="rId185"/>
            </p:custDataLst>
          </p:nvPr>
        </p:nvCxnSpPr>
        <p:spPr>
          <a:xfrm>
            <a:off x="6238581" y="1573476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OTLSHAPE_TB_00000000000000000000000000000000_MiddleSeparator4">
            <a:extLst>
              <a:ext uri="{FF2B5EF4-FFF2-40B4-BE49-F238E27FC236}">
                <a16:creationId xmlns:a16="http://schemas.microsoft.com/office/drawing/2014/main" id="{61514EA3-9811-A1A3-2303-EF1DEF98A895}"/>
              </a:ext>
            </a:extLst>
          </p:cNvPr>
          <p:cNvCxnSpPr/>
          <p:nvPr>
            <p:custDataLst>
              <p:tags r:id="rId186"/>
            </p:custDataLst>
          </p:nvPr>
        </p:nvCxnSpPr>
        <p:spPr>
          <a:xfrm>
            <a:off x="7922851" y="1573476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TLSHAPE_TB_00000000000000000000000000000000_MiddleSeparator5">
            <a:extLst>
              <a:ext uri="{FF2B5EF4-FFF2-40B4-BE49-F238E27FC236}">
                <a16:creationId xmlns:a16="http://schemas.microsoft.com/office/drawing/2014/main" id="{EF55647E-84FC-8B92-6CF3-8BC44E7E5EB1}"/>
              </a:ext>
            </a:extLst>
          </p:cNvPr>
          <p:cNvCxnSpPr/>
          <p:nvPr>
            <p:custDataLst>
              <p:tags r:id="rId187"/>
            </p:custDataLst>
          </p:nvPr>
        </p:nvCxnSpPr>
        <p:spPr>
          <a:xfrm>
            <a:off x="9625836" y="1573476"/>
            <a:ext cx="0" cy="146304"/>
          </a:xfrm>
          <a:prstGeom prst="line">
            <a:avLst/>
          </a:prstGeom>
          <a:ln w="7620" cap="flat" cmpd="sng" algn="ctr">
            <a:solidFill>
              <a:srgbClr val="E8E8E8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TLSHAPE_M_aef32c30126c457290b9a69880c1852d_Shape">
            <a:extLst>
              <a:ext uri="{FF2B5EF4-FFF2-40B4-BE49-F238E27FC236}">
                <a16:creationId xmlns:a16="http://schemas.microsoft.com/office/drawing/2014/main" id="{7AB104C2-80BD-D6F3-B535-C104BCB3F1AE}"/>
              </a:ext>
            </a:extLst>
          </p:cNvPr>
          <p:cNvSpPr/>
          <p:nvPr>
            <p:custDataLst>
              <p:tags r:id="rId188"/>
            </p:custDataLst>
          </p:nvPr>
        </p:nvSpPr>
        <p:spPr>
          <a:xfrm rot="16200000">
            <a:off x="9807286" y="927342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4" name="OTLSHAPE_M_951b60d1ca7b47acaaf2d71df281a755_Shape">
            <a:extLst>
              <a:ext uri="{FF2B5EF4-FFF2-40B4-BE49-F238E27FC236}">
                <a16:creationId xmlns:a16="http://schemas.microsoft.com/office/drawing/2014/main" id="{A8527F8B-3E63-A786-BCE3-D6BCD5F07E83}"/>
              </a:ext>
            </a:extLst>
          </p:cNvPr>
          <p:cNvSpPr/>
          <p:nvPr>
            <p:custDataLst>
              <p:tags r:id="rId189"/>
            </p:custDataLst>
          </p:nvPr>
        </p:nvSpPr>
        <p:spPr>
          <a:xfrm rot="16200000">
            <a:off x="7337023" y="512899"/>
            <a:ext cx="165100" cy="165100"/>
          </a:xfrm>
          <a:prstGeom prst="flowChartMerge">
            <a:avLst/>
          </a:prstGeom>
          <a:solidFill>
            <a:srgbClr val="156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8" name="OTLSHAPE_M_852c225338b44b15883779d834d018f7_Shape">
            <a:extLst>
              <a:ext uri="{FF2B5EF4-FFF2-40B4-BE49-F238E27FC236}">
                <a16:creationId xmlns:a16="http://schemas.microsoft.com/office/drawing/2014/main" id="{53B8ED5A-13C8-75C9-AB1E-D19CD4501CED}"/>
              </a:ext>
            </a:extLst>
          </p:cNvPr>
          <p:cNvSpPr/>
          <p:nvPr>
            <p:custDataLst>
              <p:tags r:id="rId190"/>
            </p:custDataLst>
          </p:nvPr>
        </p:nvSpPr>
        <p:spPr>
          <a:xfrm rot="16200000">
            <a:off x="5577896" y="927342"/>
            <a:ext cx="165100" cy="165100"/>
          </a:xfrm>
          <a:prstGeom prst="flowChartMerge">
            <a:avLst/>
          </a:prstGeom>
          <a:solidFill>
            <a:srgbClr val="E9713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8" name="OTLSHAPE_M_aef32c30126c457290b9a69880c1852d_Title">
            <a:extLst>
              <a:ext uri="{FF2B5EF4-FFF2-40B4-BE49-F238E27FC236}">
                <a16:creationId xmlns:a16="http://schemas.microsoft.com/office/drawing/2014/main" id="{7CE9F454-A6E8-6464-388F-4E83CB58AA5A}"/>
              </a:ext>
            </a:extLst>
          </p:cNvPr>
          <p:cNvSpPr txBox="1"/>
          <p:nvPr>
            <p:custDataLst>
              <p:tags r:id="rId191"/>
            </p:custDataLst>
          </p:nvPr>
        </p:nvSpPr>
        <p:spPr>
          <a:xfrm>
            <a:off x="10004136" y="821721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-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TG5/SAR </a:t>
            </a:r>
            <a:r>
              <a:rPr kumimoji="0" lang="en-GB" sz="1100" b="1" i="0" u="none" strike="noStrike" kern="1200" cap="none" spc="-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approval</a:t>
            </a:r>
          </a:p>
        </p:txBody>
      </p:sp>
      <p:sp>
        <p:nvSpPr>
          <p:cNvPr id="69" name="OTLSHAPE_M_aef32c30126c457290b9a69880c1852d_Date">
            <a:extLst>
              <a:ext uri="{FF2B5EF4-FFF2-40B4-BE49-F238E27FC236}">
                <a16:creationId xmlns:a16="http://schemas.microsoft.com/office/drawing/2014/main" id="{85DA4834-E760-9097-E417-633E6E1E90E8}"/>
              </a:ext>
            </a:extLst>
          </p:cNvPr>
          <p:cNvSpPr txBox="1"/>
          <p:nvPr>
            <p:custDataLst>
              <p:tags r:id="rId192"/>
            </p:custDataLst>
          </p:nvPr>
        </p:nvSpPr>
        <p:spPr>
          <a:xfrm>
            <a:off x="10004136" y="992239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8, 2027</a:t>
            </a:r>
            <a:endParaRPr kumimoji="0" lang="sv-SE" sz="1000" b="0" i="0" u="none" strike="noStrike" kern="1200" cap="none" spc="-6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2" name="OTLSHAPE_M_951b60d1ca7b47acaaf2d71df281a755_Title">
            <a:extLst>
              <a:ext uri="{FF2B5EF4-FFF2-40B4-BE49-F238E27FC236}">
                <a16:creationId xmlns:a16="http://schemas.microsoft.com/office/drawing/2014/main" id="{5296F5BE-86CF-183F-F9AD-CC37CAC54A3B}"/>
              </a:ext>
            </a:extLst>
          </p:cNvPr>
          <p:cNvSpPr txBox="1"/>
          <p:nvPr>
            <p:custDataLst>
              <p:tags r:id="rId193"/>
            </p:custDataLst>
          </p:nvPr>
        </p:nvSpPr>
        <p:spPr>
          <a:xfrm>
            <a:off x="7533873" y="407277"/>
            <a:ext cx="2527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Cold Commissioning of TG5 scope complete</a:t>
            </a:r>
            <a:endParaRPr kumimoji="0" lang="sv-SE" sz="1100" b="1" i="0" u="none" strike="noStrike" kern="1200" cap="none" spc="-4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3" name="OTLSHAPE_M_951b60d1ca7b47acaaf2d71df281a755_Date">
            <a:extLst>
              <a:ext uri="{FF2B5EF4-FFF2-40B4-BE49-F238E27FC236}">
                <a16:creationId xmlns:a16="http://schemas.microsoft.com/office/drawing/2014/main" id="{F65688CC-664D-DE7E-3CED-6D507A8E1593}"/>
              </a:ext>
            </a:extLst>
          </p:cNvPr>
          <p:cNvSpPr txBox="1"/>
          <p:nvPr>
            <p:custDataLst>
              <p:tags r:id="rId194"/>
            </p:custDataLst>
          </p:nvPr>
        </p:nvSpPr>
        <p:spPr>
          <a:xfrm>
            <a:off x="7533873" y="577796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-6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 26, 2027</a:t>
            </a:r>
            <a:endParaRPr kumimoji="0" lang="sv-SE" sz="1000" b="0" i="0" u="none" strike="noStrike" kern="1200" cap="none" spc="-6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6" name="OTLSHAPE_M_852c225338b44b15883779d834d018f7_Title">
            <a:extLst>
              <a:ext uri="{FF2B5EF4-FFF2-40B4-BE49-F238E27FC236}">
                <a16:creationId xmlns:a16="http://schemas.microsoft.com/office/drawing/2014/main" id="{B38E787C-55FB-9E49-F233-E1B99F0F43DF}"/>
              </a:ext>
            </a:extLst>
          </p:cNvPr>
          <p:cNvSpPr txBox="1"/>
          <p:nvPr>
            <p:custDataLst>
              <p:tags r:id="rId195"/>
            </p:custDataLst>
          </p:nvPr>
        </p:nvSpPr>
        <p:spPr>
          <a:xfrm>
            <a:off x="5774746" y="821721"/>
            <a:ext cx="57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Final TG3 </a:t>
            </a:r>
          </a:p>
        </p:txBody>
      </p:sp>
      <p:sp>
        <p:nvSpPr>
          <p:cNvPr id="197" name="OTLSHAPE_M_852c225338b44b15883779d834d018f7_Date">
            <a:extLst>
              <a:ext uri="{FF2B5EF4-FFF2-40B4-BE49-F238E27FC236}">
                <a16:creationId xmlns:a16="http://schemas.microsoft.com/office/drawing/2014/main" id="{08313002-B546-515E-EB6F-1714EFAD7C69}"/>
              </a:ext>
            </a:extLst>
          </p:cNvPr>
          <p:cNvSpPr txBox="1"/>
          <p:nvPr>
            <p:custDataLst>
              <p:tags r:id="rId196"/>
            </p:custDataLst>
          </p:nvPr>
        </p:nvSpPr>
        <p:spPr>
          <a:xfrm>
            <a:off x="5774746" y="992239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-1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 24, 2026</a:t>
            </a:r>
            <a:endParaRPr kumimoji="0" lang="sv-SE" sz="1000" b="0" i="0" u="none" strike="noStrike" kern="1200" cap="none" spc="-1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OTLSHAPE_M_951b60d1ca7b47acaaf2d71df281a755_Variance" hidden="1">
            <a:extLst>
              <a:ext uri="{FF2B5EF4-FFF2-40B4-BE49-F238E27FC236}">
                <a16:creationId xmlns:a16="http://schemas.microsoft.com/office/drawing/2014/main" id="{EF6FE318-5846-FE84-4BA8-1F7F41B29570}"/>
              </a:ext>
            </a:extLst>
          </p:cNvPr>
          <p:cNvSpPr txBox="1"/>
          <p:nvPr>
            <p:custDataLst>
              <p:tags r:id="rId197"/>
            </p:custDataLst>
          </p:nvPr>
        </p:nvSpPr>
        <p:spPr>
          <a:xfrm>
            <a:off x="12700" y="-272651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67" name="OTLSHAPE_M_aef32c30126c457290b9a69880c1852d_Variance" hidden="1">
            <a:extLst>
              <a:ext uri="{FF2B5EF4-FFF2-40B4-BE49-F238E27FC236}">
                <a16:creationId xmlns:a16="http://schemas.microsoft.com/office/drawing/2014/main" id="{DFA2188C-4D19-9D78-EC98-80900E5072C1}"/>
              </a:ext>
            </a:extLst>
          </p:cNvPr>
          <p:cNvSpPr txBox="1"/>
          <p:nvPr>
            <p:custDataLst>
              <p:tags r:id="rId198"/>
            </p:custDataLst>
          </p:nvPr>
        </p:nvSpPr>
        <p:spPr>
          <a:xfrm>
            <a:off x="12700" y="-213404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71" name="OTLSHAPE_M_852c225338b44b15883779d834d018f7_Variance" hidden="1">
            <a:extLst>
              <a:ext uri="{FF2B5EF4-FFF2-40B4-BE49-F238E27FC236}">
                <a16:creationId xmlns:a16="http://schemas.microsoft.com/office/drawing/2014/main" id="{090B14DD-FC36-7654-A907-00AC79E26826}"/>
              </a:ext>
            </a:extLst>
          </p:cNvPr>
          <p:cNvSpPr txBox="1"/>
          <p:nvPr>
            <p:custDataLst>
              <p:tags r:id="rId199"/>
            </p:custDataLst>
          </p:nvPr>
        </p:nvSpPr>
        <p:spPr>
          <a:xfrm>
            <a:off x="12700" y="-1880126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cxnSp>
        <p:nvCxnSpPr>
          <p:cNvPr id="58" name="Rak koppling 57">
            <a:extLst>
              <a:ext uri="{FF2B5EF4-FFF2-40B4-BE49-F238E27FC236}">
                <a16:creationId xmlns:a16="http://schemas.microsoft.com/office/drawing/2014/main" id="{D350156A-7504-FD8C-8D00-95408F05952D}"/>
              </a:ext>
            </a:extLst>
          </p:cNvPr>
          <p:cNvCxnSpPr>
            <a:cxnSpLocks/>
          </p:cNvCxnSpPr>
          <p:nvPr/>
        </p:nvCxnSpPr>
        <p:spPr>
          <a:xfrm>
            <a:off x="7305280" y="1415657"/>
            <a:ext cx="6343" cy="4067075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915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B22FB-03E1-0295-9389-385A11AEE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OTLSHAPE_SL_5679a942643d4eb48bcdb9f5b6167124_BackgroundRectangle">
            <a:extLst>
              <a:ext uri="{FF2B5EF4-FFF2-40B4-BE49-F238E27FC236}">
                <a16:creationId xmlns:a16="http://schemas.microsoft.com/office/drawing/2014/main" id="{685B6BE6-C86F-5056-0349-71A662683A4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3994404"/>
            <a:ext cx="11696700" cy="881719"/>
          </a:xfrm>
          <a:prstGeom prst="rect">
            <a:avLst/>
          </a:prstGeom>
          <a:solidFill>
            <a:srgbClr val="A8BBF1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5" name="OTLSHAPE_SL2A_132ecef1e1f84671a46ec5343b0018b9_BackgroundRectangle" hidden="1">
            <a:extLst>
              <a:ext uri="{FF2B5EF4-FFF2-40B4-BE49-F238E27FC236}">
                <a16:creationId xmlns:a16="http://schemas.microsoft.com/office/drawing/2014/main" id="{1B10C792-1E4A-1FD5-147B-6402EF11207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66876" y="3994404"/>
            <a:ext cx="10604500" cy="881719"/>
          </a:xfrm>
          <a:prstGeom prst="rect">
            <a:avLst/>
          </a:prstGeom>
          <a:solidFill>
            <a:srgbClr val="FFC000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0" name="OTLSHAPE_SL_14ef882d7572483799e04546b821d6b1_BackgroundRectangle">
            <a:extLst>
              <a:ext uri="{FF2B5EF4-FFF2-40B4-BE49-F238E27FC236}">
                <a16:creationId xmlns:a16="http://schemas.microsoft.com/office/drawing/2014/main" id="{6567FB18-DA60-E362-ADA9-5E062CD0767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2985685"/>
            <a:ext cx="11696700" cy="881719"/>
          </a:xfrm>
          <a:prstGeom prst="rect">
            <a:avLst/>
          </a:prstGeom>
          <a:solidFill>
            <a:srgbClr val="A8BBF1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9" name="OTLSHAPE_SL2A_731b0e0cdcc24503bf1ecd99e7afa9ad_BackgroundRectangle" hidden="1">
            <a:extLst>
              <a:ext uri="{FF2B5EF4-FFF2-40B4-BE49-F238E27FC236}">
                <a16:creationId xmlns:a16="http://schemas.microsoft.com/office/drawing/2014/main" id="{ECAFD4B8-24EC-F849-7B7F-CD841E5BDFA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66876" y="2985685"/>
            <a:ext cx="10604500" cy="881719"/>
          </a:xfrm>
          <a:prstGeom prst="rect">
            <a:avLst/>
          </a:prstGeom>
          <a:solidFill>
            <a:srgbClr val="FFC000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OTLSHAPE_SL_339e9bc9d2174e159453615c0155261f_BackgroundRectangle">
            <a:extLst>
              <a:ext uri="{FF2B5EF4-FFF2-40B4-BE49-F238E27FC236}">
                <a16:creationId xmlns:a16="http://schemas.microsoft.com/office/drawing/2014/main" id="{81B4587F-5AFC-1D6D-6D77-C227A684081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00" y="1603248"/>
            <a:ext cx="11696700" cy="564219"/>
          </a:xfrm>
          <a:prstGeom prst="rect">
            <a:avLst/>
          </a:prstGeom>
          <a:solidFill>
            <a:srgbClr val="A8BBF1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TLSHAPE_SL2A_e39282c2127e4ad19edc2f3d5fe8b5e2_BackgroundRectangle" hidden="1">
            <a:extLst>
              <a:ext uri="{FF2B5EF4-FFF2-40B4-BE49-F238E27FC236}">
                <a16:creationId xmlns:a16="http://schemas.microsoft.com/office/drawing/2014/main" id="{FE3260D8-BC6B-BC56-A12C-A09F97F7C6F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66876" y="1603248"/>
            <a:ext cx="10604500" cy="564219"/>
          </a:xfrm>
          <a:prstGeom prst="rect">
            <a:avLst/>
          </a:prstGeom>
          <a:solidFill>
            <a:srgbClr val="FFC000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3" name="OTLSHAPE_SL_45035ac69730492681ca029ff3e310fc_BackgroundRectangle">
            <a:extLst>
              <a:ext uri="{FF2B5EF4-FFF2-40B4-BE49-F238E27FC236}">
                <a16:creationId xmlns:a16="http://schemas.microsoft.com/office/drawing/2014/main" id="{A5B7BD0A-8A56-C671-E648-BA0CF9E3338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500" y="2294467"/>
            <a:ext cx="11696700" cy="564219"/>
          </a:xfrm>
          <a:prstGeom prst="rect">
            <a:avLst/>
          </a:prstGeom>
          <a:solidFill>
            <a:srgbClr val="A8BBF1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1" name="OTLSHAPE_SL2A_6c82ad1616e94c5a946dc9a9886080a3_BackgroundRectangle" hidden="1">
            <a:extLst>
              <a:ext uri="{FF2B5EF4-FFF2-40B4-BE49-F238E27FC236}">
                <a16:creationId xmlns:a16="http://schemas.microsoft.com/office/drawing/2014/main" id="{96AD8CA7-6F3C-3C7D-1BB5-CF79E0AB492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66876" y="2294467"/>
            <a:ext cx="10604500" cy="564219"/>
          </a:xfrm>
          <a:prstGeom prst="rect">
            <a:avLst/>
          </a:prstGeom>
          <a:solidFill>
            <a:srgbClr val="FFC000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9725CA20-C42C-641D-7E00-7F0BB6038D1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-404080" y="-95023"/>
            <a:ext cx="825500" cy="50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2026</a:t>
            </a:r>
          </a:p>
        </p:txBody>
      </p:sp>
      <p:sp>
        <p:nvSpPr>
          <p:cNvPr id="3" name="OTLSHAPE_TB_00000000000000000000000000000000_RightEndCaps" hidden="1">
            <a:extLst>
              <a:ext uri="{FF2B5EF4-FFF2-40B4-BE49-F238E27FC236}">
                <a16:creationId xmlns:a16="http://schemas.microsoft.com/office/drawing/2014/main" id="{82718E63-9549-650F-3CB0-58CCF857845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103" y="148509"/>
            <a:ext cx="25648" cy="153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2029</a:t>
            </a:r>
          </a:p>
        </p:txBody>
      </p:sp>
      <p:sp>
        <p:nvSpPr>
          <p:cNvPr id="346" name="OTLSHAPE_TB_00000000000000000000000000000000_ScaleContainer">
            <a:extLst>
              <a:ext uri="{FF2B5EF4-FFF2-40B4-BE49-F238E27FC236}">
                <a16:creationId xmlns:a16="http://schemas.microsoft.com/office/drawing/2014/main" id="{9D6252BD-80A0-6EB7-25D2-CF7150DDA2A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293876" y="1155700"/>
            <a:ext cx="10477500" cy="182880"/>
          </a:xfrm>
          <a:prstGeom prst="round2SameRect">
            <a:avLst/>
          </a:pr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7" name="OTLSHAPE_TB_00000000000000000000000000000000_MiddleScaleContainer">
            <a:extLst>
              <a:ext uri="{FF2B5EF4-FFF2-40B4-BE49-F238E27FC236}">
                <a16:creationId xmlns:a16="http://schemas.microsoft.com/office/drawing/2014/main" id="{1BDCD319-B8D1-18D4-A55C-6CE40DE575C2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293876" y="1347724"/>
            <a:ext cx="10477500" cy="18288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8" name="OTLSHAPE_TB_00000000000000000000000000000000_BottomScaleContainer" hidden="1">
            <a:extLst>
              <a:ext uri="{FF2B5EF4-FFF2-40B4-BE49-F238E27FC236}">
                <a16:creationId xmlns:a16="http://schemas.microsoft.com/office/drawing/2014/main" id="{DA5199F9-642D-B1E6-CFF9-4886F61ABD2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293876" y="1155700"/>
            <a:ext cx="0" cy="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1" name="OTLSHAPE_SL_5679a942643d4eb48bcdb9f5b6167124_HeaderRectangle">
            <a:extLst>
              <a:ext uri="{FF2B5EF4-FFF2-40B4-BE49-F238E27FC236}">
                <a16:creationId xmlns:a16="http://schemas.microsoft.com/office/drawing/2014/main" id="{DB821D2E-C92E-6145-6861-7D33F65E6BD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3500" y="3994404"/>
            <a:ext cx="1104900" cy="8817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3" name="OTLSHAPE_SL2A_132ecef1e1f84671a46ec5343b0018b9_HeaderRectangle" hidden="1">
            <a:extLst>
              <a:ext uri="{FF2B5EF4-FFF2-40B4-BE49-F238E27FC236}">
                <a16:creationId xmlns:a16="http://schemas.microsoft.com/office/drawing/2014/main" id="{CF9F2122-B3A3-168E-1BE3-1841CBC4F51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166876" y="3994404"/>
            <a:ext cx="0" cy="0"/>
          </a:xfrm>
          <a:prstGeom prst="rect">
            <a:avLst/>
          </a:prstGeom>
          <a:solidFill>
            <a:srgbClr val="FFC000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1" name="OTLSHAPE_SL_14ef882d7572483799e04546b821d6b1_HeaderRectangle">
            <a:extLst>
              <a:ext uri="{FF2B5EF4-FFF2-40B4-BE49-F238E27FC236}">
                <a16:creationId xmlns:a16="http://schemas.microsoft.com/office/drawing/2014/main" id="{ABB8240B-45D5-7A8E-DBC9-6CC0100AE85C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3500" y="2985685"/>
            <a:ext cx="1104900" cy="8817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7" name="OTLSHAPE_SL2A_731b0e0cdcc24503bf1ecd99e7afa9ad_HeaderRectangle" hidden="1">
            <a:extLst>
              <a:ext uri="{FF2B5EF4-FFF2-40B4-BE49-F238E27FC236}">
                <a16:creationId xmlns:a16="http://schemas.microsoft.com/office/drawing/2014/main" id="{FF23D651-99C1-49C7-47F3-E06674A45D6D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166876" y="2985685"/>
            <a:ext cx="0" cy="0"/>
          </a:xfrm>
          <a:prstGeom prst="rect">
            <a:avLst/>
          </a:prstGeom>
          <a:solidFill>
            <a:srgbClr val="FFC000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OTLSHAPE_SL_339e9bc9d2174e159453615c0155261f_HeaderRectangle">
            <a:extLst>
              <a:ext uri="{FF2B5EF4-FFF2-40B4-BE49-F238E27FC236}">
                <a16:creationId xmlns:a16="http://schemas.microsoft.com/office/drawing/2014/main" id="{04868125-0AB8-2EDB-67F7-2101A5F5F87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3500" y="1603248"/>
            <a:ext cx="1104900" cy="5642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TLSHAPE_SL2A_e39282c2127e4ad19edc2f3d5fe8b5e2_HeaderRectangle" hidden="1">
            <a:extLst>
              <a:ext uri="{FF2B5EF4-FFF2-40B4-BE49-F238E27FC236}">
                <a16:creationId xmlns:a16="http://schemas.microsoft.com/office/drawing/2014/main" id="{147B2AB7-A26D-886F-4962-3C13F7E89908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166876" y="1603248"/>
            <a:ext cx="0" cy="0"/>
          </a:xfrm>
          <a:prstGeom prst="rect">
            <a:avLst/>
          </a:prstGeom>
          <a:solidFill>
            <a:srgbClr val="FFC000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4" name="OTLSHAPE_SL_45035ac69730492681ca029ff3e310fc_HeaderRectangle">
            <a:extLst>
              <a:ext uri="{FF2B5EF4-FFF2-40B4-BE49-F238E27FC236}">
                <a16:creationId xmlns:a16="http://schemas.microsoft.com/office/drawing/2014/main" id="{E9481779-226C-50EC-6621-4545DB921E7B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3500" y="2294467"/>
            <a:ext cx="1104900" cy="5642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9" name="OTLSHAPE_SL2A_6c82ad1616e94c5a946dc9a9886080a3_HeaderRectangle" hidden="1">
            <a:extLst>
              <a:ext uri="{FF2B5EF4-FFF2-40B4-BE49-F238E27FC236}">
                <a16:creationId xmlns:a16="http://schemas.microsoft.com/office/drawing/2014/main" id="{92EBA914-FEF9-CBCD-A295-71996D5910E4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166876" y="2294467"/>
            <a:ext cx="0" cy="0"/>
          </a:xfrm>
          <a:prstGeom prst="rect">
            <a:avLst/>
          </a:prstGeom>
          <a:solidFill>
            <a:srgbClr val="FFC000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OTLSHAPE_G_00000000000000000000000000000000_ShapeBelow0">
            <a:extLst>
              <a:ext uri="{FF2B5EF4-FFF2-40B4-BE49-F238E27FC236}">
                <a16:creationId xmlns:a16="http://schemas.microsoft.com/office/drawing/2014/main" id="{DDE6A903-E452-FB73-6139-8CB7B9F4E888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2046119" y="1539748"/>
            <a:ext cx="0" cy="3336375"/>
          </a:xfrm>
          <a:prstGeom prst="line">
            <a:avLst/>
          </a:prstGeom>
          <a:ln w="7620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G_00000000000000000000000000000000_ShapeBelow1">
            <a:extLst>
              <a:ext uri="{FF2B5EF4-FFF2-40B4-BE49-F238E27FC236}">
                <a16:creationId xmlns:a16="http://schemas.microsoft.com/office/drawing/2014/main" id="{44B42AC6-FA25-1FA6-AD20-807440B253DC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2798361" y="1539748"/>
            <a:ext cx="0" cy="3336375"/>
          </a:xfrm>
          <a:prstGeom prst="line">
            <a:avLst/>
          </a:prstGeom>
          <a:ln w="7620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TLSHAPE_G_00000000000000000000000000000000_ShapeBelow2">
            <a:extLst>
              <a:ext uri="{FF2B5EF4-FFF2-40B4-BE49-F238E27FC236}">
                <a16:creationId xmlns:a16="http://schemas.microsoft.com/office/drawing/2014/main" id="{4B9A1F8A-71DB-FAE1-8E17-907CFFEAA6BE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3534251" y="1539748"/>
            <a:ext cx="0" cy="3336375"/>
          </a:xfrm>
          <a:prstGeom prst="line">
            <a:avLst/>
          </a:prstGeom>
          <a:ln w="7620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OTLSHAPE_G_00000000000000000000000000000000_ShapeBelow3">
            <a:extLst>
              <a:ext uri="{FF2B5EF4-FFF2-40B4-BE49-F238E27FC236}">
                <a16:creationId xmlns:a16="http://schemas.microsoft.com/office/drawing/2014/main" id="{07013799-C21A-D381-6D80-5BA5CD6CF595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4278317" y="1539748"/>
            <a:ext cx="0" cy="3336375"/>
          </a:xfrm>
          <a:prstGeom prst="line">
            <a:avLst/>
          </a:prstGeom>
          <a:ln w="7620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OTLSHAPE_G_00000000000000000000000000000000_ShapeBelow4">
            <a:extLst>
              <a:ext uri="{FF2B5EF4-FFF2-40B4-BE49-F238E27FC236}">
                <a16:creationId xmlns:a16="http://schemas.microsoft.com/office/drawing/2014/main" id="{D714BD56-C7AC-CBAB-5F9B-06A181B0925A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5030560" y="1539748"/>
            <a:ext cx="0" cy="3336375"/>
          </a:xfrm>
          <a:prstGeom prst="line">
            <a:avLst/>
          </a:prstGeom>
          <a:ln w="7620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OTLSHAPE_G_00000000000000000000000000000000_ShapeBelow5">
            <a:extLst>
              <a:ext uri="{FF2B5EF4-FFF2-40B4-BE49-F238E27FC236}">
                <a16:creationId xmlns:a16="http://schemas.microsoft.com/office/drawing/2014/main" id="{920DD18E-7BF5-B686-8326-2C5E39BCB5BD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5782802" y="1539748"/>
            <a:ext cx="0" cy="3336375"/>
          </a:xfrm>
          <a:prstGeom prst="line">
            <a:avLst/>
          </a:prstGeom>
          <a:ln w="7620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OTLSHAPE_G_00000000000000000000000000000000_ShapeBelow6">
            <a:extLst>
              <a:ext uri="{FF2B5EF4-FFF2-40B4-BE49-F238E27FC236}">
                <a16:creationId xmlns:a16="http://schemas.microsoft.com/office/drawing/2014/main" id="{448D4166-59DA-B8B3-CE8A-C64935D9EF05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6526868" y="1539748"/>
            <a:ext cx="0" cy="3336375"/>
          </a:xfrm>
          <a:prstGeom prst="line">
            <a:avLst/>
          </a:prstGeom>
          <a:ln w="7620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OTLSHAPE_G_00000000000000000000000000000000_ShapeBelow7">
            <a:extLst>
              <a:ext uri="{FF2B5EF4-FFF2-40B4-BE49-F238E27FC236}">
                <a16:creationId xmlns:a16="http://schemas.microsoft.com/office/drawing/2014/main" id="{2E34E7AF-E8AE-0048-B740-6A376830B989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7270934" y="1539748"/>
            <a:ext cx="0" cy="3336375"/>
          </a:xfrm>
          <a:prstGeom prst="line">
            <a:avLst/>
          </a:prstGeom>
          <a:ln w="7620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OTLSHAPE_G_00000000000000000000000000000000_ShapeBelow8">
            <a:extLst>
              <a:ext uri="{FF2B5EF4-FFF2-40B4-BE49-F238E27FC236}">
                <a16:creationId xmlns:a16="http://schemas.microsoft.com/office/drawing/2014/main" id="{9E28692C-689E-738A-AF75-0D3E31BA1D93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8023178" y="1539748"/>
            <a:ext cx="0" cy="3336375"/>
          </a:xfrm>
          <a:prstGeom prst="line">
            <a:avLst/>
          </a:prstGeom>
          <a:ln w="7620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OTLSHAPE_G_00000000000000000000000000000000_ShapeBelow9">
            <a:extLst>
              <a:ext uri="{FF2B5EF4-FFF2-40B4-BE49-F238E27FC236}">
                <a16:creationId xmlns:a16="http://schemas.microsoft.com/office/drawing/2014/main" id="{1D3431E2-5194-BF21-26E5-9BAEC76F7D9E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8775420" y="1539748"/>
            <a:ext cx="0" cy="3336375"/>
          </a:xfrm>
          <a:prstGeom prst="line">
            <a:avLst/>
          </a:prstGeom>
          <a:ln w="7620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OTLSHAPE_G_00000000000000000000000000000000_ShapeBelow10">
            <a:extLst>
              <a:ext uri="{FF2B5EF4-FFF2-40B4-BE49-F238E27FC236}">
                <a16:creationId xmlns:a16="http://schemas.microsoft.com/office/drawing/2014/main" id="{4E95CA22-7069-B380-AAF4-B6A833896E27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9511310" y="1539748"/>
            <a:ext cx="0" cy="3336375"/>
          </a:xfrm>
          <a:prstGeom prst="line">
            <a:avLst/>
          </a:prstGeom>
          <a:ln w="7620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OTLSHAPE_G_00000000000000000000000000000000_ShapeBelow11">
            <a:extLst>
              <a:ext uri="{FF2B5EF4-FFF2-40B4-BE49-F238E27FC236}">
                <a16:creationId xmlns:a16="http://schemas.microsoft.com/office/drawing/2014/main" id="{A4C7EC52-7092-B91C-70E1-E8B0FDFA2A41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10255376" y="1539748"/>
            <a:ext cx="0" cy="3336375"/>
          </a:xfrm>
          <a:prstGeom prst="line">
            <a:avLst/>
          </a:prstGeom>
          <a:ln w="7620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OTLSHAPE_G_00000000000000000000000000000000_ShapeBelow12">
            <a:extLst>
              <a:ext uri="{FF2B5EF4-FFF2-40B4-BE49-F238E27FC236}">
                <a16:creationId xmlns:a16="http://schemas.microsoft.com/office/drawing/2014/main" id="{65475BD0-6F25-B9E5-0976-40678CDB34D4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>
            <a:off x="11007619" y="1539748"/>
            <a:ext cx="0" cy="3336375"/>
          </a:xfrm>
          <a:prstGeom prst="line">
            <a:avLst/>
          </a:prstGeom>
          <a:ln w="7620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TLSHAPE_TB_00000000000000000000000000000000_ElapsedTime" hidden="1">
            <a:extLst>
              <a:ext uri="{FF2B5EF4-FFF2-40B4-BE49-F238E27FC236}">
                <a16:creationId xmlns:a16="http://schemas.microsoft.com/office/drawing/2014/main" id="{FD1D2A52-B7EB-C4D3-9DC5-055DDA751AC8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293876" y="1155700"/>
            <a:ext cx="0" cy="0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2" name="OTLSHAPE_SL_5679a942643d4eb48bcdb9f5b6167124_Header">
            <a:extLst>
              <a:ext uri="{FF2B5EF4-FFF2-40B4-BE49-F238E27FC236}">
                <a16:creationId xmlns:a16="http://schemas.microsoft.com/office/drawing/2014/main" id="{1A4D9439-B635-1F88-FE0A-D3B2A7BE3678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63500" y="4063153"/>
            <a:ext cx="1104900" cy="7442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Extrapolated (using each instruments own slip rate**)</a:t>
            </a:r>
          </a:p>
        </p:txBody>
      </p:sp>
      <p:sp>
        <p:nvSpPr>
          <p:cNvPr id="214" name="OTLSHAPE_SL2A_132ecef1e1f84671a46ec5343b0018b9_Header" hidden="1">
            <a:extLst>
              <a:ext uri="{FF2B5EF4-FFF2-40B4-BE49-F238E27FC236}">
                <a16:creationId xmlns:a16="http://schemas.microsoft.com/office/drawing/2014/main" id="{FD0CA2EB-AD37-6838-58C0-2DBDEA554B46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12700" y="-3346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2" name="OTLSHAPE_SL_14ef882d7572483799e04546b821d6b1_Header">
            <a:extLst>
              <a:ext uri="{FF2B5EF4-FFF2-40B4-BE49-F238E27FC236}">
                <a16:creationId xmlns:a16="http://schemas.microsoft.com/office/drawing/2014/main" id="{BC281EC0-E3DF-E147-A61B-C8894E207327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63500" y="3147462"/>
            <a:ext cx="1104900" cy="5581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Extrapolated (using average slip rate*)</a:t>
            </a:r>
          </a:p>
        </p:txBody>
      </p:sp>
      <p:sp>
        <p:nvSpPr>
          <p:cNvPr id="288" name="OTLSHAPE_SL2A_731b0e0cdcc24503bf1ecd99e7afa9ad_Header" hidden="1">
            <a:extLst>
              <a:ext uri="{FF2B5EF4-FFF2-40B4-BE49-F238E27FC236}">
                <a16:creationId xmlns:a16="http://schemas.microsoft.com/office/drawing/2014/main" id="{A6DFC9E7-CD5E-8B4A-0233-2FB2F5FB9A24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12700" y="-3346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OTLSHAPE_SL_339e9bc9d2174e159453615c0155261f_Header">
            <a:extLst>
              <a:ext uri="{FF2B5EF4-FFF2-40B4-BE49-F238E27FC236}">
                <a16:creationId xmlns:a16="http://schemas.microsoft.com/office/drawing/2014/main" id="{BB133673-7125-01EF-20D7-14B42CC4FE83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63500" y="1606275"/>
            <a:ext cx="1104900" cy="5581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b="1">
                <a:solidFill>
                  <a:schemeClr val="lt1"/>
                </a:solidFill>
                <a:latin typeface="Calibri" panose="020F0502020204030204" pitchFamily="34" charset="0"/>
              </a:rPr>
              <a:t>June 2024 (Replanning close out)</a:t>
            </a:r>
          </a:p>
        </p:txBody>
      </p:sp>
      <p:sp>
        <p:nvSpPr>
          <p:cNvPr id="17" name="OTLSHAPE_SL2A_e39282c2127e4ad19edc2f3d5fe8b5e2_Header" hidden="1">
            <a:extLst>
              <a:ext uri="{FF2B5EF4-FFF2-40B4-BE49-F238E27FC236}">
                <a16:creationId xmlns:a16="http://schemas.microsoft.com/office/drawing/2014/main" id="{08E2BFCF-ABA2-8677-E36D-430AD78AD6A6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12700" y="58866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45" name="OTLSHAPE_SL_45035ac69730492681ca029ff3e310fc_Header">
            <a:extLst>
              <a:ext uri="{FF2B5EF4-FFF2-40B4-BE49-F238E27FC236}">
                <a16:creationId xmlns:a16="http://schemas.microsoft.com/office/drawing/2014/main" id="{89051829-D857-EBE2-5F83-0CC68AD51426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63500" y="2390521"/>
            <a:ext cx="11049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b="1">
                <a:solidFill>
                  <a:schemeClr val="lt1"/>
                </a:solidFill>
                <a:latin typeface="Calibri" panose="020F0502020204030204" pitchFamily="34" charset="0"/>
              </a:rPr>
              <a:t>April 2026 lockdown</a:t>
            </a:r>
          </a:p>
        </p:txBody>
      </p:sp>
      <p:sp>
        <p:nvSpPr>
          <p:cNvPr id="550" name="OTLSHAPE_SL2A_6c82ad1616e94c5a946dc9a9886080a3_Header" hidden="1">
            <a:extLst>
              <a:ext uri="{FF2B5EF4-FFF2-40B4-BE49-F238E27FC236}">
                <a16:creationId xmlns:a16="http://schemas.microsoft.com/office/drawing/2014/main" id="{AD6C3690-6CE0-ED33-30C9-A7BB8B5F4D88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12700" y="58866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24" name="OTLSHAPE_SLM_107ff76492d144a4bb8f9aa57e2448af_Shape">
            <a:extLst>
              <a:ext uri="{FF2B5EF4-FFF2-40B4-BE49-F238E27FC236}">
                <a16:creationId xmlns:a16="http://schemas.microsoft.com/office/drawing/2014/main" id="{DEAA104A-F7AF-E3F6-B8E1-B5B722927D2B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 rot="16200000">
            <a:off x="6844964" y="4035213"/>
            <a:ext cx="165100" cy="165100"/>
          </a:xfrm>
          <a:prstGeom prst="flowChartMerg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98" name="OTLSHAPE_SLM_6f6495e2b1e14f6782189d89ed451fc3_Shape">
            <a:extLst>
              <a:ext uri="{FF2B5EF4-FFF2-40B4-BE49-F238E27FC236}">
                <a16:creationId xmlns:a16="http://schemas.microsoft.com/office/drawing/2014/main" id="{C550FFC8-11A0-32FC-3A38-78F83C2C7071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 rot="16200000">
            <a:off x="5054299" y="3026495"/>
            <a:ext cx="165100" cy="165100"/>
          </a:xfrm>
          <a:prstGeom prst="flowChartMerg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TLSHAPE_SLM_6fd42f187c924a13b07915a57d997bf9_Shape">
            <a:extLst>
              <a:ext uri="{FF2B5EF4-FFF2-40B4-BE49-F238E27FC236}">
                <a16:creationId xmlns:a16="http://schemas.microsoft.com/office/drawing/2014/main" id="{37987663-429D-CF76-7EEA-AB0BC5A54AF0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 rot="16200000">
            <a:off x="1505676" y="1644057"/>
            <a:ext cx="165100" cy="165100"/>
          </a:xfrm>
          <a:prstGeom prst="flowChartMerg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TLSHAPE_SLM_02064bdcd9e343928db72f617320d084_Shape">
            <a:extLst>
              <a:ext uri="{FF2B5EF4-FFF2-40B4-BE49-F238E27FC236}">
                <a16:creationId xmlns:a16="http://schemas.microsoft.com/office/drawing/2014/main" id="{682E5410-B9D9-0188-9E03-21896C5ECCEB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1583797" y="3257804"/>
            <a:ext cx="254000" cy="254000"/>
          </a:xfrm>
          <a:prstGeom prst="ellipse">
            <a:avLst/>
          </a:prstGeom>
          <a:solidFill>
            <a:srgbClr val="A8BBF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5" name="OTLSHAPE_SLM_b47c055d393b41c1bb71826bfaea3160_Shape">
            <a:extLst>
              <a:ext uri="{FF2B5EF4-FFF2-40B4-BE49-F238E27FC236}">
                <a16:creationId xmlns:a16="http://schemas.microsoft.com/office/drawing/2014/main" id="{6B183B6D-EAF5-6315-2352-9D9ED51B75DC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11583797" y="1875367"/>
            <a:ext cx="254000" cy="254000"/>
          </a:xfrm>
          <a:prstGeom prst="ellipse">
            <a:avLst/>
          </a:prstGeom>
          <a:solidFill>
            <a:srgbClr val="A8BBF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9" name="OTLSHAPE_SLM_97921887e0ec452c8272466cf4f2e9c5_Shape">
            <a:extLst>
              <a:ext uri="{FF2B5EF4-FFF2-40B4-BE49-F238E27FC236}">
                <a16:creationId xmlns:a16="http://schemas.microsoft.com/office/drawing/2014/main" id="{8AEF7A14-3F1A-A7EE-8B87-1D8714CD0549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11583797" y="4266523"/>
            <a:ext cx="254000" cy="254000"/>
          </a:xfrm>
          <a:prstGeom prst="ellipse">
            <a:avLst/>
          </a:prstGeom>
          <a:solidFill>
            <a:srgbClr val="A8BBF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3" name="OTLSHAPE_SLM_35607180a5fa4a17b81cde95170984ff_Shape">
            <a:extLst>
              <a:ext uri="{FF2B5EF4-FFF2-40B4-BE49-F238E27FC236}">
                <a16:creationId xmlns:a16="http://schemas.microsoft.com/office/drawing/2014/main" id="{7669643A-A54F-E484-4351-6D9CD4ED461E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11583797" y="3575304"/>
            <a:ext cx="254000" cy="254000"/>
          </a:xfrm>
          <a:prstGeom prst="ellipse">
            <a:avLst/>
          </a:prstGeom>
          <a:solidFill>
            <a:srgbClr val="A8BBF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7" name="OTLSHAPE_SLM_23399635a94340ed93d9d244a82d260a_Shape">
            <a:extLst>
              <a:ext uri="{FF2B5EF4-FFF2-40B4-BE49-F238E27FC236}">
                <a16:creationId xmlns:a16="http://schemas.microsoft.com/office/drawing/2014/main" id="{4851E975-C4DA-6032-818E-6FD5EBC0AE55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11583797" y="4584023"/>
            <a:ext cx="254000" cy="254000"/>
          </a:xfrm>
          <a:prstGeom prst="ellipse">
            <a:avLst/>
          </a:prstGeom>
          <a:solidFill>
            <a:srgbClr val="A8BBF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2" name="OTLSHAPE_SLM_22d4b2d2e0c14832a6f71494be88bc41_Shape">
            <a:extLst>
              <a:ext uri="{FF2B5EF4-FFF2-40B4-BE49-F238E27FC236}">
                <a16:creationId xmlns:a16="http://schemas.microsoft.com/office/drawing/2014/main" id="{12A34A6F-38B9-2DCD-B783-58E9B62805BB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 rot="16200000">
            <a:off x="3966818" y="2335276"/>
            <a:ext cx="165100" cy="165100"/>
          </a:xfrm>
          <a:prstGeom prst="flowChartMerg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6" name="OTLSHAPE_SLM_2e8dab0034f3432bab4682bb6f4a4d72_Shape">
            <a:extLst>
              <a:ext uri="{FF2B5EF4-FFF2-40B4-BE49-F238E27FC236}">
                <a16:creationId xmlns:a16="http://schemas.microsoft.com/office/drawing/2014/main" id="{C060A641-9740-013E-B485-C35F97F6FA3B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11583797" y="2566585"/>
            <a:ext cx="254000" cy="254000"/>
          </a:xfrm>
          <a:prstGeom prst="ellipse">
            <a:avLst/>
          </a:prstGeom>
          <a:solidFill>
            <a:srgbClr val="A8BBF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TLSHAPE_TB_00000000000000000000000000000000_TodayMarkerShape" hidden="1">
            <a:extLst>
              <a:ext uri="{FF2B5EF4-FFF2-40B4-BE49-F238E27FC236}">
                <a16:creationId xmlns:a16="http://schemas.microsoft.com/office/drawing/2014/main" id="{E6C6C3EB-59D8-8217-D344-9B99A17E8A75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267750" y="1539748"/>
            <a:ext cx="63500" cy="6096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OTLSHAPE_TB_00000000000000000000000000000000_TodayMarkerText" hidden="1">
            <a:extLst>
              <a:ext uri="{FF2B5EF4-FFF2-40B4-BE49-F238E27FC236}">
                <a16:creationId xmlns:a16="http://schemas.microsoft.com/office/drawing/2014/main" id="{5B9624C4-6698-92B3-BDD6-F2066749F275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1355771" y="1243072"/>
            <a:ext cx="0" cy="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Today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12828982-BC01-ED3B-91F5-DBD41715D904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1344676" y="1138618"/>
            <a:ext cx="355225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2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2026</a:t>
            </a:r>
          </a:p>
        </p:txBody>
      </p:sp>
      <p:sp>
        <p:nvSpPr>
          <p:cNvPr id="10" name="OTLSHAPE_TB_00000000000000000000000000000000_TimescaleInterval2">
            <a:extLst>
              <a:ext uri="{FF2B5EF4-FFF2-40B4-BE49-F238E27FC236}">
                <a16:creationId xmlns:a16="http://schemas.microsoft.com/office/drawing/2014/main" id="{8D9BF8D4-1553-99CC-D4ED-B4211036C1C0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2849161" y="1138618"/>
            <a:ext cx="355225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2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2027</a:t>
            </a:r>
          </a:p>
        </p:txBody>
      </p:sp>
      <p:sp>
        <p:nvSpPr>
          <p:cNvPr id="349" name="OTLSHAPE_TB_00000000000000000000000000000000_MiddleTimescaleInterval1">
            <a:extLst>
              <a:ext uri="{FF2B5EF4-FFF2-40B4-BE49-F238E27FC236}">
                <a16:creationId xmlns:a16="http://schemas.microsoft.com/office/drawing/2014/main" id="{25E74B65-C384-4595-80C7-7A52AE2FC4C2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1344676" y="1330643"/>
            <a:ext cx="203902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38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351" name="OTLSHAPE_TB_00000000000000000000000000000000_MiddleTimescaleInterval2">
            <a:extLst>
              <a:ext uri="{FF2B5EF4-FFF2-40B4-BE49-F238E27FC236}">
                <a16:creationId xmlns:a16="http://schemas.microsoft.com/office/drawing/2014/main" id="{804B03E8-3A2D-2048-9F63-724276833C14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2096919" y="1330643"/>
            <a:ext cx="203902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38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353" name="OTLSHAPE_TB_00000000000000000000000000000000_MiddleTimescaleInterval3">
            <a:extLst>
              <a:ext uri="{FF2B5EF4-FFF2-40B4-BE49-F238E27FC236}">
                <a16:creationId xmlns:a16="http://schemas.microsoft.com/office/drawing/2014/main" id="{6C70F0F0-56B9-2BC8-CCF4-4932A14BAA71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2849161" y="1330643"/>
            <a:ext cx="203902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38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355" name="OTLSHAPE_TB_00000000000000000000000000000000_MiddleTimescaleInterval4">
            <a:extLst>
              <a:ext uri="{FF2B5EF4-FFF2-40B4-BE49-F238E27FC236}">
                <a16:creationId xmlns:a16="http://schemas.microsoft.com/office/drawing/2014/main" id="{6D64F0A3-4614-762F-22D7-F0AE703C6ADA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3585051" y="1330643"/>
            <a:ext cx="203902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38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357" name="OTLSHAPE_TB_00000000000000000000000000000000_MiddleTimescaleInterval5">
            <a:extLst>
              <a:ext uri="{FF2B5EF4-FFF2-40B4-BE49-F238E27FC236}">
                <a16:creationId xmlns:a16="http://schemas.microsoft.com/office/drawing/2014/main" id="{495378FF-11B4-76E5-0CA5-AA5B1D4F74B5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4329117" y="1330643"/>
            <a:ext cx="203902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38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225" name="OTLSHAPE_SLM_107ff76492d144a4bb8f9aa57e2448af_Date">
            <a:extLst>
              <a:ext uri="{FF2B5EF4-FFF2-40B4-BE49-F238E27FC236}">
                <a16:creationId xmlns:a16="http://schemas.microsoft.com/office/drawing/2014/main" id="{9C2E63F8-1705-F35F-E3B6-000D23A0270E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6283370" y="4040251"/>
            <a:ext cx="520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May 2028</a:t>
            </a:r>
          </a:p>
        </p:txBody>
      </p:sp>
      <p:sp>
        <p:nvSpPr>
          <p:cNvPr id="226" name="OTLSHAPE_SLM_107ff76492d144a4bb8f9aa57e2448af_Variance" hidden="1">
            <a:extLst>
              <a:ext uri="{FF2B5EF4-FFF2-40B4-BE49-F238E27FC236}">
                <a16:creationId xmlns:a16="http://schemas.microsoft.com/office/drawing/2014/main" id="{26D3B616-533E-1573-FED8-A19B69FDF690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2700" y="-196476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227" name="OTLSHAPE_SLM_107ff76492d144a4bb8f9aa57e2448af_Title">
            <a:extLst>
              <a:ext uri="{FF2B5EF4-FFF2-40B4-BE49-F238E27FC236}">
                <a16:creationId xmlns:a16="http://schemas.microsoft.com/office/drawing/2014/main" id="{E36FBFF1-CF21-92A4-0EE2-1DB75DC55730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7060864" y="4032504"/>
            <a:ext cx="1358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BeerTG5/SAR approval </a:t>
            </a:r>
          </a:p>
        </p:txBody>
      </p:sp>
      <p:sp>
        <p:nvSpPr>
          <p:cNvPr id="299" name="OTLSHAPE_SLM_6f6495e2b1e14f6782189d89ed451fc3_Date">
            <a:extLst>
              <a:ext uri="{FF2B5EF4-FFF2-40B4-BE49-F238E27FC236}">
                <a16:creationId xmlns:a16="http://schemas.microsoft.com/office/drawing/2014/main" id="{90367254-891C-B512-1869-12EF94EF1DB4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4536901" y="3031532"/>
            <a:ext cx="469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 2027</a:t>
            </a:r>
          </a:p>
        </p:txBody>
      </p:sp>
      <p:sp>
        <p:nvSpPr>
          <p:cNvPr id="300" name="OTLSHAPE_SLM_6f6495e2b1e14f6782189d89ed451fc3_Variance" hidden="1">
            <a:extLst>
              <a:ext uri="{FF2B5EF4-FFF2-40B4-BE49-F238E27FC236}">
                <a16:creationId xmlns:a16="http://schemas.microsoft.com/office/drawing/2014/main" id="{F6E91433-CECA-3E73-8386-B48D1FACF1E0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12700" y="-196476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days</a:t>
            </a:r>
          </a:p>
        </p:txBody>
      </p:sp>
      <p:sp>
        <p:nvSpPr>
          <p:cNvPr id="301" name="OTLSHAPE_SLM_6f6495e2b1e14f6782189d89ed451fc3_Title">
            <a:extLst>
              <a:ext uri="{FF2B5EF4-FFF2-40B4-BE49-F238E27FC236}">
                <a16:creationId xmlns:a16="http://schemas.microsoft.com/office/drawing/2014/main" id="{2B1C66F5-9732-D7FC-106E-61698605D7D0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5270199" y="3023785"/>
            <a:ext cx="1358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BeerTG5/SAR approval </a:t>
            </a:r>
          </a:p>
        </p:txBody>
      </p:sp>
      <p:sp>
        <p:nvSpPr>
          <p:cNvPr id="20" name="OTLSHAPE_SLM_6fd42f187c924a13b07915a57d997bf9_Date">
            <a:extLst>
              <a:ext uri="{FF2B5EF4-FFF2-40B4-BE49-F238E27FC236}">
                <a16:creationId xmlns:a16="http://schemas.microsoft.com/office/drawing/2014/main" id="{5022C47E-1A98-8533-4382-2C770A0E7C69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968635" y="1649095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6">
                <a:solidFill>
                  <a:srgbClr val="44546A"/>
                </a:solidFill>
                <a:latin typeface="Calibri" panose="020F0502020204030204" pitchFamily="34" charset="0"/>
              </a:rPr>
              <a:t>Aug 2026</a:t>
            </a:r>
          </a:p>
        </p:txBody>
      </p:sp>
      <p:sp>
        <p:nvSpPr>
          <p:cNvPr id="21" name="OTLSHAPE_SLM_6fd42f187c924a13b07915a57d997bf9_Variance" hidden="1">
            <a:extLst>
              <a:ext uri="{FF2B5EF4-FFF2-40B4-BE49-F238E27FC236}">
                <a16:creationId xmlns:a16="http://schemas.microsoft.com/office/drawing/2014/main" id="{F22001F6-E44E-F601-0FCF-EBB0687D013D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12700" y="-695186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>
                <a:solidFill>
                  <a:schemeClr val="dk1"/>
                </a:solidFill>
                <a:latin typeface="Calibri" panose="020F0502020204030204" pitchFamily="34" charset="0"/>
              </a:rPr>
              <a:t>0 days</a:t>
            </a:r>
          </a:p>
        </p:txBody>
      </p:sp>
      <p:sp>
        <p:nvSpPr>
          <p:cNvPr id="22" name="OTLSHAPE_SLM_6fd42f187c924a13b07915a57d997bf9_Title">
            <a:extLst>
              <a:ext uri="{FF2B5EF4-FFF2-40B4-BE49-F238E27FC236}">
                <a16:creationId xmlns:a16="http://schemas.microsoft.com/office/drawing/2014/main" id="{DFD51926-FF61-A06A-97FF-4BB53FFD5537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1721576" y="1641348"/>
            <a:ext cx="1358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6">
                <a:solidFill>
                  <a:schemeClr val="dk1"/>
                </a:solidFill>
                <a:latin typeface="Calibri" panose="020F0502020204030204" pitchFamily="34" charset="0"/>
              </a:rPr>
              <a:t>BeerTG5/SAR approval </a:t>
            </a:r>
          </a:p>
        </p:txBody>
      </p:sp>
      <p:sp>
        <p:nvSpPr>
          <p:cNvPr id="24" name="OTLSHAPE_TB_00000000000000000000000000000000_TimescaleInterval3">
            <a:extLst>
              <a:ext uri="{FF2B5EF4-FFF2-40B4-BE49-F238E27FC236}">
                <a16:creationId xmlns:a16="http://schemas.microsoft.com/office/drawing/2014/main" id="{D5FD34B0-7786-DD4D-8D4F-5966A3A28B3B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5833602" y="1138618"/>
            <a:ext cx="355225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26">
                <a:solidFill>
                  <a:schemeClr val="lt1"/>
                </a:solidFill>
                <a:latin typeface="Calibri" panose="020F0502020204030204" pitchFamily="34" charset="0"/>
              </a:rPr>
              <a:t>2028</a:t>
            </a:r>
          </a:p>
        </p:txBody>
      </p:sp>
      <p:sp>
        <p:nvSpPr>
          <p:cNvPr id="26" name="OTLSHAPE_TB_00000000000000000000000000000000_MiddleTimescaleInterval6">
            <a:extLst>
              <a:ext uri="{FF2B5EF4-FFF2-40B4-BE49-F238E27FC236}">
                <a16:creationId xmlns:a16="http://schemas.microsoft.com/office/drawing/2014/main" id="{893774AA-9481-A7B1-B604-7B5EDB0FE69B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5081360" y="1330643"/>
            <a:ext cx="203902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38">
                <a:solidFill>
                  <a:schemeClr val="lt1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28" name="OTLSHAPE_TB_00000000000000000000000000000000_MiddleTimescaleInterval7">
            <a:extLst>
              <a:ext uri="{FF2B5EF4-FFF2-40B4-BE49-F238E27FC236}">
                <a16:creationId xmlns:a16="http://schemas.microsoft.com/office/drawing/2014/main" id="{602BD477-1B4B-C992-7B9A-F31534027DC3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5833602" y="1330643"/>
            <a:ext cx="203902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38">
                <a:solidFill>
                  <a:schemeClr val="lt1"/>
                </a:solidFill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30" name="OTLSHAPE_TB_00000000000000000000000000000000_MiddleTimescaleInterval8">
            <a:extLst>
              <a:ext uri="{FF2B5EF4-FFF2-40B4-BE49-F238E27FC236}">
                <a16:creationId xmlns:a16="http://schemas.microsoft.com/office/drawing/2014/main" id="{73015043-A61D-A54A-A7DA-833E6215501D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6577669" y="1330643"/>
            <a:ext cx="203902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38">
                <a:solidFill>
                  <a:schemeClr val="lt1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32" name="OTLSHAPE_TB_00000000000000000000000000000000_MiddleTimescaleInterval9">
            <a:extLst>
              <a:ext uri="{FF2B5EF4-FFF2-40B4-BE49-F238E27FC236}">
                <a16:creationId xmlns:a16="http://schemas.microsoft.com/office/drawing/2014/main" id="{B2E6F5AC-5762-7CD9-21B3-EE4936FD1962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7321734" y="1330643"/>
            <a:ext cx="203902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38">
                <a:solidFill>
                  <a:schemeClr val="lt1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34" name="OTLSHAPE_TB_00000000000000000000000000000000_MiddleTimescaleInterval10">
            <a:extLst>
              <a:ext uri="{FF2B5EF4-FFF2-40B4-BE49-F238E27FC236}">
                <a16:creationId xmlns:a16="http://schemas.microsoft.com/office/drawing/2014/main" id="{652B9DC8-A171-8279-65D9-E8282297A761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8073978" y="1330643"/>
            <a:ext cx="203902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38">
                <a:solidFill>
                  <a:schemeClr val="lt1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36" name="OTLSHAPE_TB_00000000000000000000000000000000_MiddleTimescaleInterval11">
            <a:extLst>
              <a:ext uri="{FF2B5EF4-FFF2-40B4-BE49-F238E27FC236}">
                <a16:creationId xmlns:a16="http://schemas.microsoft.com/office/drawing/2014/main" id="{6B289E25-E43D-0507-A4DC-B0F7D6634F67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8826220" y="1330643"/>
            <a:ext cx="203902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38">
                <a:solidFill>
                  <a:schemeClr val="lt1"/>
                </a:solidFill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60" name="OTLSHAPE_SLM_02064bdcd9e343928db72f617320d084_Date" hidden="1">
            <a:extLst>
              <a:ext uri="{FF2B5EF4-FFF2-40B4-BE49-F238E27FC236}">
                <a16:creationId xmlns:a16="http://schemas.microsoft.com/office/drawing/2014/main" id="{F7287B42-7217-E97F-B8CA-BBBEF91C3B79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12700" y="-387410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44546A"/>
                </a:solidFill>
                <a:latin typeface="Calibri" panose="020F0502020204030204" pitchFamily="34" charset="0"/>
              </a:rPr>
              <a:t>Dec 2029</a:t>
            </a:r>
          </a:p>
        </p:txBody>
      </p:sp>
      <p:sp>
        <p:nvSpPr>
          <p:cNvPr id="61" name="OTLSHAPE_SLM_02064bdcd9e343928db72f617320d084_Variance" hidden="1">
            <a:extLst>
              <a:ext uri="{FF2B5EF4-FFF2-40B4-BE49-F238E27FC236}">
                <a16:creationId xmlns:a16="http://schemas.microsoft.com/office/drawing/2014/main" id="{8818B61E-3C7D-3217-5FA1-9AE02F05465E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12700" y="-27199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>
                <a:solidFill>
                  <a:schemeClr val="dk1"/>
                </a:solidFill>
                <a:latin typeface="Calibri" panose="020F0502020204030204" pitchFamily="34" charset="0"/>
              </a:rPr>
              <a:t>0 days</a:t>
            </a:r>
          </a:p>
        </p:txBody>
      </p:sp>
      <p:sp>
        <p:nvSpPr>
          <p:cNvPr id="62" name="OTLSHAPE_SLM_02064bdcd9e343928db72f617320d084_Title">
            <a:extLst>
              <a:ext uri="{FF2B5EF4-FFF2-40B4-BE49-F238E27FC236}">
                <a16:creationId xmlns:a16="http://schemas.microsoft.com/office/drawing/2014/main" id="{78763C0C-8FBF-E6E9-7EBF-16AA889E0C1A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11888597" y="3299545"/>
            <a:ext cx="38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30">
                <a:solidFill>
                  <a:schemeClr val="dk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16" name="OTLSHAPE_SLM_b47c055d393b41c1bb71826bfaea3160_Date" hidden="1">
            <a:extLst>
              <a:ext uri="{FF2B5EF4-FFF2-40B4-BE49-F238E27FC236}">
                <a16:creationId xmlns:a16="http://schemas.microsoft.com/office/drawing/2014/main" id="{FC909274-599B-CDC4-F740-8997F37EB8E8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12700" y="-387410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44546A"/>
                </a:solidFill>
                <a:latin typeface="Calibri" panose="020F0502020204030204" pitchFamily="34" charset="0"/>
              </a:rPr>
              <a:t>Dec 2029</a:t>
            </a:r>
          </a:p>
        </p:txBody>
      </p:sp>
      <p:sp>
        <p:nvSpPr>
          <p:cNvPr id="517" name="OTLSHAPE_SLM_b47c055d393b41c1bb71826bfaea3160_Variance" hidden="1">
            <a:extLst>
              <a:ext uri="{FF2B5EF4-FFF2-40B4-BE49-F238E27FC236}">
                <a16:creationId xmlns:a16="http://schemas.microsoft.com/office/drawing/2014/main" id="{6860FAE3-D30A-8C7B-A3BC-A212BB1A613F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12700" y="-27199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>
                <a:solidFill>
                  <a:schemeClr val="dk1"/>
                </a:solidFill>
                <a:latin typeface="Calibri" panose="020F0502020204030204" pitchFamily="34" charset="0"/>
              </a:rPr>
              <a:t>0 days</a:t>
            </a:r>
          </a:p>
        </p:txBody>
      </p:sp>
      <p:sp>
        <p:nvSpPr>
          <p:cNvPr id="518" name="OTLSHAPE_SLM_b47c055d393b41c1bb71826bfaea3160_Title">
            <a:extLst>
              <a:ext uri="{FF2B5EF4-FFF2-40B4-BE49-F238E27FC236}">
                <a16:creationId xmlns:a16="http://schemas.microsoft.com/office/drawing/2014/main" id="{794DEFAE-07DE-916B-FEC9-D97E34A7585B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11888597" y="1917107"/>
            <a:ext cx="38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30">
                <a:solidFill>
                  <a:schemeClr val="dk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20" name="OTLSHAPE_SLM_97921887e0ec452c8272466cf4f2e9c5_Date" hidden="1">
            <a:extLst>
              <a:ext uri="{FF2B5EF4-FFF2-40B4-BE49-F238E27FC236}">
                <a16:creationId xmlns:a16="http://schemas.microsoft.com/office/drawing/2014/main" id="{EEFB717A-38A2-B034-DC8F-DE11E58C2807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12700" y="-387410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44546A"/>
                </a:solidFill>
                <a:latin typeface="Calibri" panose="020F0502020204030204" pitchFamily="34" charset="0"/>
              </a:rPr>
              <a:t>Dec 2029</a:t>
            </a:r>
          </a:p>
        </p:txBody>
      </p:sp>
      <p:sp>
        <p:nvSpPr>
          <p:cNvPr id="521" name="OTLSHAPE_SLM_97921887e0ec452c8272466cf4f2e9c5_Variance" hidden="1">
            <a:extLst>
              <a:ext uri="{FF2B5EF4-FFF2-40B4-BE49-F238E27FC236}">
                <a16:creationId xmlns:a16="http://schemas.microsoft.com/office/drawing/2014/main" id="{059E966C-5AE4-4AB4-FA32-AB8D0578615F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12700" y="-27199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>
                <a:solidFill>
                  <a:schemeClr val="dk1"/>
                </a:solidFill>
                <a:latin typeface="Calibri" panose="020F0502020204030204" pitchFamily="34" charset="0"/>
              </a:rPr>
              <a:t>0 days</a:t>
            </a:r>
          </a:p>
        </p:txBody>
      </p:sp>
      <p:sp>
        <p:nvSpPr>
          <p:cNvPr id="522" name="OTLSHAPE_SLM_97921887e0ec452c8272466cf4f2e9c5_Title">
            <a:extLst>
              <a:ext uri="{FF2B5EF4-FFF2-40B4-BE49-F238E27FC236}">
                <a16:creationId xmlns:a16="http://schemas.microsoft.com/office/drawing/2014/main" id="{6372F0B7-480B-CF34-3D2C-F6CF532B06A6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11888597" y="4308263"/>
            <a:ext cx="38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30">
                <a:solidFill>
                  <a:schemeClr val="dk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24" name="OTLSHAPE_SLM_35607180a5fa4a17b81cde95170984ff_Date" hidden="1">
            <a:extLst>
              <a:ext uri="{FF2B5EF4-FFF2-40B4-BE49-F238E27FC236}">
                <a16:creationId xmlns:a16="http://schemas.microsoft.com/office/drawing/2014/main" id="{088DE431-A44C-4B56-04ED-364C4C1213B7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12700" y="-387410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44546A"/>
                </a:solidFill>
                <a:latin typeface="Calibri" panose="020F0502020204030204" pitchFamily="34" charset="0"/>
              </a:rPr>
              <a:t>Dec 2029</a:t>
            </a:r>
          </a:p>
        </p:txBody>
      </p:sp>
      <p:sp>
        <p:nvSpPr>
          <p:cNvPr id="525" name="OTLSHAPE_SLM_35607180a5fa4a17b81cde95170984ff_Variance" hidden="1">
            <a:extLst>
              <a:ext uri="{FF2B5EF4-FFF2-40B4-BE49-F238E27FC236}">
                <a16:creationId xmlns:a16="http://schemas.microsoft.com/office/drawing/2014/main" id="{C53476D5-E698-772E-D84B-0FAEBFD95CEB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12700" y="-27199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>
                <a:solidFill>
                  <a:schemeClr val="dk1"/>
                </a:solidFill>
                <a:latin typeface="Calibri" panose="020F0502020204030204" pitchFamily="34" charset="0"/>
              </a:rPr>
              <a:t>0 days</a:t>
            </a:r>
          </a:p>
        </p:txBody>
      </p:sp>
      <p:sp>
        <p:nvSpPr>
          <p:cNvPr id="526" name="OTLSHAPE_SLM_35607180a5fa4a17b81cde95170984ff_Title">
            <a:extLst>
              <a:ext uri="{FF2B5EF4-FFF2-40B4-BE49-F238E27FC236}">
                <a16:creationId xmlns:a16="http://schemas.microsoft.com/office/drawing/2014/main" id="{9AE66D55-179D-19BC-0504-C490AC219D4D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11888597" y="3617045"/>
            <a:ext cx="38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30">
                <a:solidFill>
                  <a:schemeClr val="dk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28" name="OTLSHAPE_SLM_23399635a94340ed93d9d244a82d260a_Date" hidden="1">
            <a:extLst>
              <a:ext uri="{FF2B5EF4-FFF2-40B4-BE49-F238E27FC236}">
                <a16:creationId xmlns:a16="http://schemas.microsoft.com/office/drawing/2014/main" id="{CA223204-9DFE-66B0-632B-1594A57E4BC7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12700" y="-387410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44546A"/>
                </a:solidFill>
                <a:latin typeface="Calibri" panose="020F0502020204030204" pitchFamily="34" charset="0"/>
              </a:rPr>
              <a:t>Dec 2029</a:t>
            </a:r>
          </a:p>
        </p:txBody>
      </p:sp>
      <p:sp>
        <p:nvSpPr>
          <p:cNvPr id="529" name="OTLSHAPE_SLM_23399635a94340ed93d9d244a82d260a_Variance" hidden="1">
            <a:extLst>
              <a:ext uri="{FF2B5EF4-FFF2-40B4-BE49-F238E27FC236}">
                <a16:creationId xmlns:a16="http://schemas.microsoft.com/office/drawing/2014/main" id="{25388BBE-3486-97E1-8436-F3A63C2C3A3C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12700" y="-27199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>
                <a:solidFill>
                  <a:schemeClr val="dk1"/>
                </a:solidFill>
                <a:latin typeface="Calibri" panose="020F0502020204030204" pitchFamily="34" charset="0"/>
              </a:rPr>
              <a:t>0 days</a:t>
            </a:r>
          </a:p>
        </p:txBody>
      </p:sp>
      <p:sp>
        <p:nvSpPr>
          <p:cNvPr id="530" name="OTLSHAPE_SLM_23399635a94340ed93d9d244a82d260a_Title">
            <a:extLst>
              <a:ext uri="{FF2B5EF4-FFF2-40B4-BE49-F238E27FC236}">
                <a16:creationId xmlns:a16="http://schemas.microsoft.com/office/drawing/2014/main" id="{474FE80E-7546-CFE5-0401-E22E9C7DCC6C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11888597" y="4625763"/>
            <a:ext cx="38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30">
                <a:solidFill>
                  <a:schemeClr val="dk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33" name="OTLSHAPE_TB_00000000000000000000000000000000_TimescaleInterval4">
            <a:extLst>
              <a:ext uri="{FF2B5EF4-FFF2-40B4-BE49-F238E27FC236}">
                <a16:creationId xmlns:a16="http://schemas.microsoft.com/office/drawing/2014/main" id="{90418EBE-C7DF-C101-F60A-E1B8275060FB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8826220" y="1138618"/>
            <a:ext cx="355225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26">
                <a:solidFill>
                  <a:schemeClr val="lt1"/>
                </a:solidFill>
                <a:latin typeface="Calibri" panose="020F0502020204030204" pitchFamily="34" charset="0"/>
              </a:rPr>
              <a:t>2029</a:t>
            </a:r>
          </a:p>
        </p:txBody>
      </p:sp>
      <p:sp>
        <p:nvSpPr>
          <p:cNvPr id="535" name="OTLSHAPE_TB_00000000000000000000000000000000_MiddleTimescaleInterval12">
            <a:extLst>
              <a:ext uri="{FF2B5EF4-FFF2-40B4-BE49-F238E27FC236}">
                <a16:creationId xmlns:a16="http://schemas.microsoft.com/office/drawing/2014/main" id="{E23EC08C-98FB-631B-7773-BF3E25900EBA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9562110" y="1330643"/>
            <a:ext cx="203902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38">
                <a:solidFill>
                  <a:schemeClr val="lt1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537" name="OTLSHAPE_TB_00000000000000000000000000000000_MiddleTimescaleInterval13">
            <a:extLst>
              <a:ext uri="{FF2B5EF4-FFF2-40B4-BE49-F238E27FC236}">
                <a16:creationId xmlns:a16="http://schemas.microsoft.com/office/drawing/2014/main" id="{DFC13043-7206-1D77-9588-A474FF40B5E3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10306176" y="1330643"/>
            <a:ext cx="203902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38">
                <a:solidFill>
                  <a:schemeClr val="lt1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541" name="OTLSHAPE_TB_00000000000000000000000000000000_MiddleTimescaleInterval14">
            <a:extLst>
              <a:ext uri="{FF2B5EF4-FFF2-40B4-BE49-F238E27FC236}">
                <a16:creationId xmlns:a16="http://schemas.microsoft.com/office/drawing/2014/main" id="{C9BB16B9-4CBA-9E73-61C3-4DA9DA418B2B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11058419" y="1330643"/>
            <a:ext cx="203902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400" spc="-38">
                <a:solidFill>
                  <a:schemeClr val="lt1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553" name="OTLSHAPE_SLM_22d4b2d2e0c14832a6f71494be88bc41_Date">
            <a:extLst>
              <a:ext uri="{FF2B5EF4-FFF2-40B4-BE49-F238E27FC236}">
                <a16:creationId xmlns:a16="http://schemas.microsoft.com/office/drawing/2014/main" id="{673B898D-BD9E-A915-4C41-13D339EA2DB2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3455812" y="2340314"/>
            <a:ext cx="469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6">
                <a:solidFill>
                  <a:srgbClr val="44546A"/>
                </a:solidFill>
                <a:latin typeface="Calibri" panose="020F0502020204030204" pitchFamily="34" charset="0"/>
              </a:rPr>
              <a:t>Jun 2027</a:t>
            </a:r>
          </a:p>
        </p:txBody>
      </p:sp>
      <p:sp>
        <p:nvSpPr>
          <p:cNvPr id="554" name="OTLSHAPE_SLM_22d4b2d2e0c14832a6f71494be88bc41_Variance" hidden="1">
            <a:extLst>
              <a:ext uri="{FF2B5EF4-FFF2-40B4-BE49-F238E27FC236}">
                <a16:creationId xmlns:a16="http://schemas.microsoft.com/office/drawing/2014/main" id="{A848C596-A605-FBF0-0271-0E5148069467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12700" y="-27199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>
                <a:solidFill>
                  <a:schemeClr val="dk1"/>
                </a:solidFill>
                <a:latin typeface="Calibri" panose="020F0502020204030204" pitchFamily="34" charset="0"/>
              </a:rPr>
              <a:t>0 days</a:t>
            </a:r>
          </a:p>
        </p:txBody>
      </p:sp>
      <p:sp>
        <p:nvSpPr>
          <p:cNvPr id="555" name="OTLSHAPE_SLM_22d4b2d2e0c14832a6f71494be88bc41_Title">
            <a:extLst>
              <a:ext uri="{FF2B5EF4-FFF2-40B4-BE49-F238E27FC236}">
                <a16:creationId xmlns:a16="http://schemas.microsoft.com/office/drawing/2014/main" id="{3AAFAD39-47C9-001D-6BEF-DA2A16E3E341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4182718" y="2332567"/>
            <a:ext cx="1358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6">
                <a:solidFill>
                  <a:schemeClr val="dk1"/>
                </a:solidFill>
                <a:latin typeface="Calibri" panose="020F0502020204030204" pitchFamily="34" charset="0"/>
              </a:rPr>
              <a:t>BeerTG5/SAR approval </a:t>
            </a:r>
          </a:p>
        </p:txBody>
      </p:sp>
      <p:sp>
        <p:nvSpPr>
          <p:cNvPr id="557" name="OTLSHAPE_SLM_2e8dab0034f3432bab4682bb6f4a4d72_Date" hidden="1">
            <a:extLst>
              <a:ext uri="{FF2B5EF4-FFF2-40B4-BE49-F238E27FC236}">
                <a16:creationId xmlns:a16="http://schemas.microsoft.com/office/drawing/2014/main" id="{83A75F37-7041-55E4-411B-EB32BBF29B56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12700" y="-387410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>
                <a:solidFill>
                  <a:srgbClr val="44546A"/>
                </a:solidFill>
                <a:latin typeface="Calibri" panose="020F0502020204030204" pitchFamily="34" charset="0"/>
              </a:rPr>
              <a:t>Dec 2029</a:t>
            </a:r>
          </a:p>
        </p:txBody>
      </p:sp>
      <p:sp>
        <p:nvSpPr>
          <p:cNvPr id="558" name="OTLSHAPE_SLM_2e8dab0034f3432bab4682bb6f4a4d72_Variance" hidden="1">
            <a:extLst>
              <a:ext uri="{FF2B5EF4-FFF2-40B4-BE49-F238E27FC236}">
                <a16:creationId xmlns:a16="http://schemas.microsoft.com/office/drawing/2014/main" id="{172D7870-7938-23F9-27CD-B9015CF7A393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12700" y="-27199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>
                <a:solidFill>
                  <a:schemeClr val="dk1"/>
                </a:solidFill>
                <a:latin typeface="Calibri" panose="020F0502020204030204" pitchFamily="34" charset="0"/>
              </a:rPr>
              <a:t>0 days</a:t>
            </a:r>
          </a:p>
        </p:txBody>
      </p:sp>
      <p:sp>
        <p:nvSpPr>
          <p:cNvPr id="559" name="OTLSHAPE_SLM_2e8dab0034f3432bab4682bb6f4a4d72_Title">
            <a:extLst>
              <a:ext uri="{FF2B5EF4-FFF2-40B4-BE49-F238E27FC236}">
                <a16:creationId xmlns:a16="http://schemas.microsoft.com/office/drawing/2014/main" id="{1B3A25CF-3900-1FF7-24D5-E5AF9F710658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11888597" y="2608326"/>
            <a:ext cx="38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30">
                <a:solidFill>
                  <a:schemeClr val="dk1"/>
                </a:solidFill>
                <a:latin typeface="Calibri" panose="020F0502020204030204" pitchFamily="34" charset="0"/>
              </a:rPr>
              <a:t>.</a:t>
            </a: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79E17ECE-8AB4-45FB-0C5C-81FF779EFC01}"/>
              </a:ext>
            </a:extLst>
          </p:cNvPr>
          <p:cNvCxnSpPr/>
          <p:nvPr>
            <p:custDataLst>
              <p:tags r:id="rId105"/>
            </p:custDataLst>
          </p:nvPr>
        </p:nvCxnSpPr>
        <p:spPr>
          <a:xfrm>
            <a:off x="2798361" y="1173988"/>
            <a:ext cx="0" cy="146304"/>
          </a:xfrm>
          <a:prstGeom prst="line">
            <a:avLst/>
          </a:prstGeom>
          <a:ln w="762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OTLSHAPE_TB_00000000000000000000000000000000_MiddleSeparator1">
            <a:extLst>
              <a:ext uri="{FF2B5EF4-FFF2-40B4-BE49-F238E27FC236}">
                <a16:creationId xmlns:a16="http://schemas.microsoft.com/office/drawing/2014/main" id="{97B39327-24F4-D909-7731-B2F0C3AFC2AE}"/>
              </a:ext>
            </a:extLst>
          </p:cNvPr>
          <p:cNvCxnSpPr/>
          <p:nvPr>
            <p:custDataLst>
              <p:tags r:id="rId106"/>
            </p:custDataLst>
          </p:nvPr>
        </p:nvCxnSpPr>
        <p:spPr>
          <a:xfrm>
            <a:off x="2046119" y="1366012"/>
            <a:ext cx="0" cy="146304"/>
          </a:xfrm>
          <a:prstGeom prst="line">
            <a:avLst/>
          </a:prstGeom>
          <a:ln w="762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OTLSHAPE_TB_00000000000000000000000000000000_MiddleSeparator2">
            <a:extLst>
              <a:ext uri="{FF2B5EF4-FFF2-40B4-BE49-F238E27FC236}">
                <a16:creationId xmlns:a16="http://schemas.microsoft.com/office/drawing/2014/main" id="{90F917C1-91C5-5D6C-48D0-0D11D46BBFE2}"/>
              </a:ext>
            </a:extLst>
          </p:cNvPr>
          <p:cNvCxnSpPr/>
          <p:nvPr>
            <p:custDataLst>
              <p:tags r:id="rId107"/>
            </p:custDataLst>
          </p:nvPr>
        </p:nvCxnSpPr>
        <p:spPr>
          <a:xfrm>
            <a:off x="2798361" y="1366012"/>
            <a:ext cx="0" cy="146304"/>
          </a:xfrm>
          <a:prstGeom prst="line">
            <a:avLst/>
          </a:prstGeom>
          <a:ln w="762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OTLSHAPE_TB_00000000000000000000000000000000_MiddleSeparator3">
            <a:extLst>
              <a:ext uri="{FF2B5EF4-FFF2-40B4-BE49-F238E27FC236}">
                <a16:creationId xmlns:a16="http://schemas.microsoft.com/office/drawing/2014/main" id="{9D3E51C2-B4C8-5F97-D84C-DEF77CC306B0}"/>
              </a:ext>
            </a:extLst>
          </p:cNvPr>
          <p:cNvCxnSpPr/>
          <p:nvPr>
            <p:custDataLst>
              <p:tags r:id="rId108"/>
            </p:custDataLst>
          </p:nvPr>
        </p:nvCxnSpPr>
        <p:spPr>
          <a:xfrm>
            <a:off x="3534251" y="1366012"/>
            <a:ext cx="0" cy="146304"/>
          </a:xfrm>
          <a:prstGeom prst="line">
            <a:avLst/>
          </a:prstGeom>
          <a:ln w="762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OTLSHAPE_TB_00000000000000000000000000000000_MiddleSeparator4">
            <a:extLst>
              <a:ext uri="{FF2B5EF4-FFF2-40B4-BE49-F238E27FC236}">
                <a16:creationId xmlns:a16="http://schemas.microsoft.com/office/drawing/2014/main" id="{92D49F2F-0510-EEC9-78FC-49777C58826E}"/>
              </a:ext>
            </a:extLst>
          </p:cNvPr>
          <p:cNvCxnSpPr/>
          <p:nvPr>
            <p:custDataLst>
              <p:tags r:id="rId109"/>
            </p:custDataLst>
          </p:nvPr>
        </p:nvCxnSpPr>
        <p:spPr>
          <a:xfrm>
            <a:off x="4278317" y="1366012"/>
            <a:ext cx="0" cy="146304"/>
          </a:xfrm>
          <a:prstGeom prst="line">
            <a:avLst/>
          </a:prstGeom>
          <a:ln w="762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TB_00000000000000000000000000000000_Separator2">
            <a:extLst>
              <a:ext uri="{FF2B5EF4-FFF2-40B4-BE49-F238E27FC236}">
                <a16:creationId xmlns:a16="http://schemas.microsoft.com/office/drawing/2014/main" id="{63F63BC0-6ECB-7691-32CC-B89A43F3027A}"/>
              </a:ext>
            </a:extLst>
          </p:cNvPr>
          <p:cNvCxnSpPr/>
          <p:nvPr>
            <p:custDataLst>
              <p:tags r:id="rId110"/>
            </p:custDataLst>
          </p:nvPr>
        </p:nvCxnSpPr>
        <p:spPr>
          <a:xfrm>
            <a:off x="5782802" y="1173988"/>
            <a:ext cx="0" cy="146304"/>
          </a:xfrm>
          <a:prstGeom prst="line">
            <a:avLst/>
          </a:prstGeom>
          <a:ln w="762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TLSHAPE_TB_00000000000000000000000000000000_MiddleSeparator5">
            <a:extLst>
              <a:ext uri="{FF2B5EF4-FFF2-40B4-BE49-F238E27FC236}">
                <a16:creationId xmlns:a16="http://schemas.microsoft.com/office/drawing/2014/main" id="{E2C12843-43F5-8E99-1531-D1D39C79E556}"/>
              </a:ext>
            </a:extLst>
          </p:cNvPr>
          <p:cNvCxnSpPr/>
          <p:nvPr>
            <p:custDataLst>
              <p:tags r:id="rId111"/>
            </p:custDataLst>
          </p:nvPr>
        </p:nvCxnSpPr>
        <p:spPr>
          <a:xfrm>
            <a:off x="5030560" y="1366012"/>
            <a:ext cx="0" cy="146304"/>
          </a:xfrm>
          <a:prstGeom prst="line">
            <a:avLst/>
          </a:prstGeom>
          <a:ln w="762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OTLSHAPE_TB_00000000000000000000000000000000_MiddleSeparator6">
            <a:extLst>
              <a:ext uri="{FF2B5EF4-FFF2-40B4-BE49-F238E27FC236}">
                <a16:creationId xmlns:a16="http://schemas.microsoft.com/office/drawing/2014/main" id="{23AAF291-0038-3DDD-B895-28CF8674C3E7}"/>
              </a:ext>
            </a:extLst>
          </p:cNvPr>
          <p:cNvCxnSpPr/>
          <p:nvPr>
            <p:custDataLst>
              <p:tags r:id="rId112"/>
            </p:custDataLst>
          </p:nvPr>
        </p:nvCxnSpPr>
        <p:spPr>
          <a:xfrm>
            <a:off x="5782802" y="1366012"/>
            <a:ext cx="0" cy="146304"/>
          </a:xfrm>
          <a:prstGeom prst="line">
            <a:avLst/>
          </a:prstGeom>
          <a:ln w="762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OTLSHAPE_TB_00000000000000000000000000000000_MiddleSeparator7">
            <a:extLst>
              <a:ext uri="{FF2B5EF4-FFF2-40B4-BE49-F238E27FC236}">
                <a16:creationId xmlns:a16="http://schemas.microsoft.com/office/drawing/2014/main" id="{9613A559-8DDB-23C9-1C7F-A3E3B7C71481}"/>
              </a:ext>
            </a:extLst>
          </p:cNvPr>
          <p:cNvCxnSpPr/>
          <p:nvPr>
            <p:custDataLst>
              <p:tags r:id="rId113"/>
            </p:custDataLst>
          </p:nvPr>
        </p:nvCxnSpPr>
        <p:spPr>
          <a:xfrm>
            <a:off x="6526868" y="1366012"/>
            <a:ext cx="0" cy="146304"/>
          </a:xfrm>
          <a:prstGeom prst="line">
            <a:avLst/>
          </a:prstGeom>
          <a:ln w="762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TB_00000000000000000000000000000000_MiddleSeparator8">
            <a:extLst>
              <a:ext uri="{FF2B5EF4-FFF2-40B4-BE49-F238E27FC236}">
                <a16:creationId xmlns:a16="http://schemas.microsoft.com/office/drawing/2014/main" id="{F4215141-F378-3B9B-A699-C18389849C63}"/>
              </a:ext>
            </a:extLst>
          </p:cNvPr>
          <p:cNvCxnSpPr/>
          <p:nvPr>
            <p:custDataLst>
              <p:tags r:id="rId114"/>
            </p:custDataLst>
          </p:nvPr>
        </p:nvCxnSpPr>
        <p:spPr>
          <a:xfrm>
            <a:off x="7270934" y="1366012"/>
            <a:ext cx="0" cy="146304"/>
          </a:xfrm>
          <a:prstGeom prst="line">
            <a:avLst/>
          </a:prstGeom>
          <a:ln w="762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OTLSHAPE_TB_00000000000000000000000000000000_MiddleSeparator9">
            <a:extLst>
              <a:ext uri="{FF2B5EF4-FFF2-40B4-BE49-F238E27FC236}">
                <a16:creationId xmlns:a16="http://schemas.microsoft.com/office/drawing/2014/main" id="{C720EEC0-F23F-665C-F6C7-7101A4B5EFF5}"/>
              </a:ext>
            </a:extLst>
          </p:cNvPr>
          <p:cNvCxnSpPr/>
          <p:nvPr>
            <p:custDataLst>
              <p:tags r:id="rId115"/>
            </p:custDataLst>
          </p:nvPr>
        </p:nvCxnSpPr>
        <p:spPr>
          <a:xfrm>
            <a:off x="8023178" y="1366012"/>
            <a:ext cx="0" cy="146304"/>
          </a:xfrm>
          <a:prstGeom prst="line">
            <a:avLst/>
          </a:prstGeom>
          <a:ln w="762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OTLSHAPE_TB_00000000000000000000000000000000_MiddleSeparator10">
            <a:extLst>
              <a:ext uri="{FF2B5EF4-FFF2-40B4-BE49-F238E27FC236}">
                <a16:creationId xmlns:a16="http://schemas.microsoft.com/office/drawing/2014/main" id="{14DA8121-8CEB-805E-8B25-65442896F45F}"/>
              </a:ext>
            </a:extLst>
          </p:cNvPr>
          <p:cNvCxnSpPr/>
          <p:nvPr>
            <p:custDataLst>
              <p:tags r:id="rId116"/>
            </p:custDataLst>
          </p:nvPr>
        </p:nvCxnSpPr>
        <p:spPr>
          <a:xfrm>
            <a:off x="8775420" y="1366012"/>
            <a:ext cx="0" cy="146304"/>
          </a:xfrm>
          <a:prstGeom prst="line">
            <a:avLst/>
          </a:prstGeom>
          <a:ln w="762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OTLSHAPE_TB_00000000000000000000000000000000_Separator3">
            <a:extLst>
              <a:ext uri="{FF2B5EF4-FFF2-40B4-BE49-F238E27FC236}">
                <a16:creationId xmlns:a16="http://schemas.microsoft.com/office/drawing/2014/main" id="{4BF3005D-A41D-2AC3-6E9C-A68B660E1486}"/>
              </a:ext>
            </a:extLst>
          </p:cNvPr>
          <p:cNvCxnSpPr/>
          <p:nvPr>
            <p:custDataLst>
              <p:tags r:id="rId117"/>
            </p:custDataLst>
          </p:nvPr>
        </p:nvCxnSpPr>
        <p:spPr>
          <a:xfrm>
            <a:off x="8775420" y="1173988"/>
            <a:ext cx="0" cy="146304"/>
          </a:xfrm>
          <a:prstGeom prst="line">
            <a:avLst/>
          </a:prstGeom>
          <a:ln w="762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OTLSHAPE_TB_00000000000000000000000000000000_MiddleSeparator11">
            <a:extLst>
              <a:ext uri="{FF2B5EF4-FFF2-40B4-BE49-F238E27FC236}">
                <a16:creationId xmlns:a16="http://schemas.microsoft.com/office/drawing/2014/main" id="{A562D018-DA27-1069-6857-69E5E32F1B6D}"/>
              </a:ext>
            </a:extLst>
          </p:cNvPr>
          <p:cNvCxnSpPr/>
          <p:nvPr>
            <p:custDataLst>
              <p:tags r:id="rId118"/>
            </p:custDataLst>
          </p:nvPr>
        </p:nvCxnSpPr>
        <p:spPr>
          <a:xfrm>
            <a:off x="9511310" y="1366012"/>
            <a:ext cx="0" cy="146304"/>
          </a:xfrm>
          <a:prstGeom prst="line">
            <a:avLst/>
          </a:prstGeom>
          <a:ln w="762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OTLSHAPE_TB_00000000000000000000000000000000_MiddleSeparator12">
            <a:extLst>
              <a:ext uri="{FF2B5EF4-FFF2-40B4-BE49-F238E27FC236}">
                <a16:creationId xmlns:a16="http://schemas.microsoft.com/office/drawing/2014/main" id="{97EB26C8-E170-141D-973F-36048241848B}"/>
              </a:ext>
            </a:extLst>
          </p:cNvPr>
          <p:cNvCxnSpPr/>
          <p:nvPr>
            <p:custDataLst>
              <p:tags r:id="rId119"/>
            </p:custDataLst>
          </p:nvPr>
        </p:nvCxnSpPr>
        <p:spPr>
          <a:xfrm>
            <a:off x="10255376" y="1366012"/>
            <a:ext cx="0" cy="146304"/>
          </a:xfrm>
          <a:prstGeom prst="line">
            <a:avLst/>
          </a:prstGeom>
          <a:ln w="762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OTLSHAPE_TB_00000000000000000000000000000000_MiddleSeparator13">
            <a:extLst>
              <a:ext uri="{FF2B5EF4-FFF2-40B4-BE49-F238E27FC236}">
                <a16:creationId xmlns:a16="http://schemas.microsoft.com/office/drawing/2014/main" id="{26F4E1CF-F9E6-F6F0-8AEC-79ED2B6D6EF1}"/>
              </a:ext>
            </a:extLst>
          </p:cNvPr>
          <p:cNvCxnSpPr/>
          <p:nvPr>
            <p:custDataLst>
              <p:tags r:id="rId120"/>
            </p:custDataLst>
          </p:nvPr>
        </p:nvCxnSpPr>
        <p:spPr>
          <a:xfrm>
            <a:off x="11007619" y="1366012"/>
            <a:ext cx="0" cy="146304"/>
          </a:xfrm>
          <a:prstGeom prst="line">
            <a:avLst/>
          </a:prstGeom>
          <a:ln w="762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itle 232">
            <a:extLst>
              <a:ext uri="{FF2B5EF4-FFF2-40B4-BE49-F238E27FC236}">
                <a16:creationId xmlns:a16="http://schemas.microsoft.com/office/drawing/2014/main" id="{325ECC4B-303D-8C52-2D0E-10078497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Estimated</a:t>
            </a:r>
            <a:r>
              <a:rPr lang="sv-SE" dirty="0"/>
              <a:t> TG5/SAR </a:t>
            </a:r>
            <a:r>
              <a:rPr lang="sv-SE" dirty="0" err="1"/>
              <a:t>approval</a:t>
            </a:r>
            <a:r>
              <a:rPr lang="sv-SE" dirty="0"/>
              <a:t> dates</a:t>
            </a:r>
            <a:endParaRPr lang="en-GB" dirty="0"/>
          </a:p>
        </p:txBody>
      </p:sp>
      <p:cxnSp>
        <p:nvCxnSpPr>
          <p:cNvPr id="15" name="Rak koppling 13">
            <a:extLst>
              <a:ext uri="{FF2B5EF4-FFF2-40B4-BE49-F238E27FC236}">
                <a16:creationId xmlns:a16="http://schemas.microsoft.com/office/drawing/2014/main" id="{70862274-C7E0-2C33-CA9A-1D2A88B01D18}"/>
              </a:ext>
            </a:extLst>
          </p:cNvPr>
          <p:cNvCxnSpPr>
            <a:cxnSpLocks/>
          </p:cNvCxnSpPr>
          <p:nvPr/>
        </p:nvCxnSpPr>
        <p:spPr>
          <a:xfrm flipH="1">
            <a:off x="5763993" y="949582"/>
            <a:ext cx="37618" cy="7141882"/>
          </a:xfrm>
          <a:prstGeom prst="line">
            <a:avLst/>
          </a:prstGeom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1" name="TextBox 530">
            <a:extLst>
              <a:ext uri="{FF2B5EF4-FFF2-40B4-BE49-F238E27FC236}">
                <a16:creationId xmlns:a16="http://schemas.microsoft.com/office/drawing/2014/main" id="{0406E9DC-2B48-581F-1F72-41AADA700815}"/>
              </a:ext>
            </a:extLst>
          </p:cNvPr>
          <p:cNvSpPr txBox="1"/>
          <p:nvPr/>
        </p:nvSpPr>
        <p:spPr>
          <a:xfrm>
            <a:off x="366318" y="5663395"/>
            <a:ext cx="37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666666"/>
                </a:solidFill>
              </a:rPr>
              <a:t>*5 </a:t>
            </a:r>
            <a:r>
              <a:rPr lang="sv-SE" sz="1200" dirty="0" err="1">
                <a:solidFill>
                  <a:srgbClr val="666666"/>
                </a:solidFill>
              </a:rPr>
              <a:t>working</a:t>
            </a:r>
            <a:r>
              <a:rPr lang="sv-SE" sz="1200" dirty="0">
                <a:solidFill>
                  <a:srgbClr val="666666"/>
                </a:solidFill>
              </a:rPr>
              <a:t> </a:t>
            </a:r>
            <a:r>
              <a:rPr lang="sv-SE" sz="1200" dirty="0" err="1">
                <a:solidFill>
                  <a:srgbClr val="666666"/>
                </a:solidFill>
              </a:rPr>
              <a:t>days</a:t>
            </a:r>
            <a:r>
              <a:rPr lang="sv-SE" sz="1200" dirty="0">
                <a:solidFill>
                  <a:srgbClr val="666666"/>
                </a:solidFill>
              </a:rPr>
              <a:t> (T2T3 instrument </a:t>
            </a:r>
            <a:r>
              <a:rPr lang="sv-SE" sz="1200" dirty="0" err="1">
                <a:solidFill>
                  <a:srgbClr val="666666"/>
                </a:solidFill>
              </a:rPr>
              <a:t>average</a:t>
            </a:r>
            <a:r>
              <a:rPr lang="sv-SE" sz="1200" dirty="0">
                <a:solidFill>
                  <a:srgbClr val="666666"/>
                </a:solidFill>
              </a:rPr>
              <a:t> slip per </a:t>
            </a:r>
            <a:r>
              <a:rPr lang="sv-SE" sz="1200" dirty="0" err="1">
                <a:solidFill>
                  <a:srgbClr val="666666"/>
                </a:solidFill>
              </a:rPr>
              <a:t>month</a:t>
            </a:r>
            <a:r>
              <a:rPr lang="sv-SE" sz="1200" dirty="0">
                <a:solidFill>
                  <a:srgbClr val="666666"/>
                </a:solidFill>
              </a:rPr>
              <a:t>)</a:t>
            </a:r>
            <a:endParaRPr lang="en-GB" sz="1200" dirty="0">
              <a:solidFill>
                <a:srgbClr val="666666"/>
              </a:solidFill>
            </a:endParaRPr>
          </a:p>
          <a:p>
            <a:r>
              <a:rPr lang="sv-SE" sz="1200" dirty="0">
                <a:solidFill>
                  <a:srgbClr val="666666"/>
                </a:solidFill>
              </a:rPr>
              <a:t>**9 </a:t>
            </a:r>
            <a:r>
              <a:rPr lang="sv-SE" sz="1200" dirty="0" err="1">
                <a:solidFill>
                  <a:srgbClr val="666666"/>
                </a:solidFill>
              </a:rPr>
              <a:t>working</a:t>
            </a:r>
            <a:r>
              <a:rPr lang="sv-SE" sz="1200" dirty="0">
                <a:solidFill>
                  <a:srgbClr val="666666"/>
                </a:solidFill>
              </a:rPr>
              <a:t> </a:t>
            </a:r>
            <a:r>
              <a:rPr lang="sv-SE" sz="1200" dirty="0" err="1">
                <a:solidFill>
                  <a:srgbClr val="666666"/>
                </a:solidFill>
              </a:rPr>
              <a:t>days</a:t>
            </a:r>
            <a:r>
              <a:rPr lang="sv-SE" sz="1200" dirty="0">
                <a:solidFill>
                  <a:srgbClr val="666666"/>
                </a:solidFill>
              </a:rPr>
              <a:t> (Beer </a:t>
            </a:r>
            <a:r>
              <a:rPr lang="sv-SE" sz="1200" dirty="0" err="1">
                <a:solidFill>
                  <a:srgbClr val="666666"/>
                </a:solidFill>
              </a:rPr>
              <a:t>average</a:t>
            </a:r>
            <a:r>
              <a:rPr lang="sv-SE" sz="1200" dirty="0">
                <a:solidFill>
                  <a:srgbClr val="666666"/>
                </a:solidFill>
              </a:rPr>
              <a:t> slip per </a:t>
            </a:r>
            <a:r>
              <a:rPr lang="sv-SE" sz="1200" dirty="0" err="1">
                <a:solidFill>
                  <a:srgbClr val="666666"/>
                </a:solidFill>
              </a:rPr>
              <a:t>month</a:t>
            </a:r>
            <a:r>
              <a:rPr lang="sv-SE" sz="1200" dirty="0">
                <a:solidFill>
                  <a:srgbClr val="666666"/>
                </a:solidFill>
              </a:rPr>
              <a:t>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7AB4432-F9D0-85D7-A7F8-9EFC8F5DC488}"/>
              </a:ext>
            </a:extLst>
          </p:cNvPr>
          <p:cNvSpPr txBox="1"/>
          <p:nvPr/>
        </p:nvSpPr>
        <p:spPr>
          <a:xfrm>
            <a:off x="5802719" y="2283957"/>
            <a:ext cx="224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b="1" dirty="0">
                <a:solidFill>
                  <a:srgbClr val="FF0000"/>
                </a:solidFill>
              </a:rPr>
              <a:t>Note, tentative date (from progress meetings in May): 8th </a:t>
            </a:r>
            <a:r>
              <a:rPr lang="sv-SE" sz="1200" b="1" dirty="0" err="1">
                <a:solidFill>
                  <a:srgbClr val="FF0000"/>
                </a:solidFill>
              </a:rPr>
              <a:t>of</a:t>
            </a:r>
            <a:r>
              <a:rPr lang="sv-SE" sz="1200" b="1" dirty="0">
                <a:solidFill>
                  <a:srgbClr val="FF0000"/>
                </a:solidFill>
              </a:rPr>
              <a:t> </a:t>
            </a:r>
            <a:r>
              <a:rPr lang="sv-SE" sz="1200" b="1" dirty="0" err="1">
                <a:solidFill>
                  <a:srgbClr val="FF0000"/>
                </a:solidFill>
              </a:rPr>
              <a:t>July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7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9AED-1860-01D9-89B6-17ADCA84C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9571794" cy="2387600"/>
          </a:xfrm>
        </p:spPr>
        <p:txBody>
          <a:bodyPr/>
          <a:lstStyle/>
          <a:p>
            <a:r>
              <a:rPr lang="sv-SE" dirty="0"/>
              <a:t>NSS </a:t>
            </a:r>
            <a:r>
              <a:rPr lang="sv-SE" dirty="0" err="1"/>
              <a:t>Replanning</a:t>
            </a:r>
            <a:r>
              <a:rPr lang="sv-SE" dirty="0"/>
              <a:t> </a:t>
            </a:r>
            <a:r>
              <a:rPr lang="sv-SE" dirty="0" err="1"/>
              <a:t>Evaluation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53078-0463-0A3B-A5E9-4C5540075D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BEER ICEB – </a:t>
            </a:r>
            <a:r>
              <a:rPr lang="sv-SE" dirty="0" err="1"/>
              <a:t>Follow</a:t>
            </a:r>
            <a:r>
              <a:rPr lang="sv-SE" dirty="0"/>
              <a:t> </a:t>
            </a:r>
            <a:r>
              <a:rPr lang="sv-SE" dirty="0" err="1"/>
              <a:t>up</a:t>
            </a:r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F36F7-DDF0-69C9-F823-FE888843A3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E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E814C-08C9-0779-D07A-5CAEAF85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2025-09-25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52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I1LTA4LTAxVDAwOjAwOjAwWiIsIkVuZERhdGUiOiIyMDI1LTExLTIxVDIzOjU5OjAwWiIsIlBlcmNlbnRhZ2VDb21wbGV0ZSI6bnVsbCwiU3R5bGUiOnsiJGlkIjoiNyIsIlNoYXBlIjoxLCJTaGFwZVRoaWNrbmVzcyI6MC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yIiwiVG9wIjowLjAsIkxlZnQiOjAuMCwiUmlnaHQiOjAuMCwiQm90dG9tIjowLjB9LCJQYWRkaW5nIjp7IiRpZCI6IjEzIiwiVG9wIjowLjAsIkxlZnQiOjAuMCwiUmlnaHQiOjAuMCwiQm90dG9tIjowLjB9LCJCYWNrZ3JvdW5kIjp7IiRpZCI6IjE0IiwiQ29sb3IiOnsiJGlkIjoiMTUiLCJBIjo4OSwiUiI6MCwiRyI6MCwiQiI6MH19LCJJc1Zpc2libGUiOnRydWUsIldpZHRoIjowLjAsIkhlaWdodCI6MC4wLCJCb3JkZXJTdHlsZSI6eyIkaWQiOiIxNiIsIkxpbmVDb2xvciI6bnVsbCwiTGluZVdlaWdodCI6MC4wLCJMaW5lVHlwZSI6MCwiUGFyZW50U3R5bGUiOm51bGx9LCJQYXJlbnRTdHlsZSI6bnVsbH0sIkR1cmF0aW9uU3R5bGUiOnsiJGlkIjoiMTciLCJGb250U2V0dGluZ3MiOnsiJGlkIjoiMTgiLCJGb250U2l6ZSI6MTAsIkZvbnROYW1lIjoiQ2FsaWJyaSIsIklzQm9sZCI6ZmFsc2UsIklzSXRhbGljIjpmYWxzZSwiSXNVbmRlcmxpbmVkIjpmYWxzZSwiUGFyZW50U3R5bGUiOm51bGx9LCJBdXRvU2l6ZSI6MCwiRm9yZWdyb3VuZCI6eyIkaWQiOiIxOSIsIkNvbG9yIjp7IiRpZCI6Ij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iLCJUb3AiOjAuMCwiTGVmdCI6MC4wLCJSaWdodCI6MC4wLCJCb3R0b20iOjAuMH0sIlBhZGRpbmciOnsiJGlkIjoiMjIiLCJUb3AiOjAuMCwiTGVmdCI6MC4wLCJSaWdodCI6MC4wLCJCb3R0b20iOjAuMH0sIkJhY2tncm91bmQiOnsiJGlkIjoiMjMiLCJDb2xvciI6eyIkaWQiOiIyNCIsIkEiOjI1NSwiUiI6MjM3LCJHIjoxMjUsIkIiOjQ5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wLCJHIjowLCJCIjowfX0sIkxpbmVXZWlnaHQiOjAuMCwiTGluZVR5cGUiOjAsIlBhcmVudFN0eWxlIjpudWxsfSwiVmVydGljYWxDb25uZWN0b3JTdHlsZSI6eyIkaWQiOiIyOSIsIkxpbmVDb2xvciI6eyIkaWQiOiIzMCIsIiR0eXBlIjoiTkxSRS5Db21tb24uRG9tLlNvbGlkQ29sb3JCcnVzaCwgTkxSRS5Db21tb24iLCJDb2xvciI6eyIkaWQiOiIzMS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VmFyaWFuY2VQb3NpdGlvbiI6NiwiU3BhY2luZyI6MywiSXNCZWxvd1RpbWViYW5kIjp0cnVlLCJQZXJjZW50YWdlQ29tcGxldGVTaGFwZU9wYWNpdHkiOjM1LCJCYXNlbGluZVN0eWxlIjp7IiRpZCI6IjMyIiwiU2hhcGVTdHlsZSI6eyIkaWQiOiIzMyIsIk1hcmdpbiI6eyIkaWQiOiIzNCIsIlRvcCI6MC4wLCJMZWZ0IjowLjAsIlJpZ2h0IjowLjAsIkJvdHRvbSI6MC4wfSwiUGFkZGluZyI6eyIkaWQiOiIzNSIsIlRvcCI6MC4wLCJMZWZ0IjowLjAsIlJpZ2h0IjowLjAsIkJvdHRvbSI6MC4wfSwiQmFja2dyb3VuZCI6eyIkaWQiOiIzNiIsIkNvbG9yIjp7IiRpZCI6IjM3IiwiQSI6MTUzLCJSIjowLCJHIjowLCJCIjowfX0sIklzVmlzaWJsZSI6dHJ1ZSwiV2lkdGgiOjAuMCwiSGVpZ2h0IjowLjAsIkJvcmRlclN0eWxlIjp7IiRpZCI6IjM4IiwiTGluZUNvbG9yIjpudWxsLCJMaW5lV2VpZ2h0IjowLjAsIkxpbmVUeXBlIjowLCJQYXJlbnRTdHlsZSI6bnVsbH0sIlBhcmVudFN0eWxlIjpudWxsfSwiTWFyZ2luIjp7IiRpZCI6IjM5IiwiVG9wIjowLjAsIkxlZnQiOjAuMCwiUmlnaHQiOjAuMCwiQm90dG9tIjowLjB9LCJQYWRkaW5nIjp7IiRpZCI6IjQwIiwiVG9wIjowLjAsIkxlZnQiOjAuMCwiUmlnaHQiOjAuMCwiQm90dG9tIjowLjB9LCJCYWNrZ3JvdW5kIjpudWxsLCJJc1Zpc2libGUiOnRydWUsIldpZHRoIjowLjAsIkhlaWdodCI6MC4wLCJCb3JkZXJTdHlsZSI6bnVsbCwiUGFyZW50U3R5bGUiOm51bGx9LCJTaGFwZVN0eWxlIjp7IiRpZCI6IjQxIiwiTWFyZ2luIjp7IiRpZCI6IjQyIiwiVG9wIjowLjAsIkxlZnQiOjQuMCwiUmlnaHQiOjQuMCwiQm90dG9tIjowLjB9LCJQYWRkaW5nIjp7IiRpZCI6IjQzIiwiVG9wIjowLjAsIkxlZnQiOjAuMCwiUmlnaHQiOjAuMCwiQm90dG9tIjowLjB9LCJCYWNrZ3JvdW5kIjp7IiRpZCI6IjQ0IiwiQ29sb3IiOnsiJGlkIjoiNDUiLCJBIjoyNTUsIlIiOjIzMywiRyI6MTEzLCJCIjo1MH19LCJJc1Zpc2libGUiOnRydWUsIldpZHRoIjoxODUuMCwiSGVpZ2h0IjoxMC4wLCJCb3JkZXJTdHlsZSI6eyIkaWQiOiI0NiIsIkxpbmVDb2xvciI6eyIkaWQiOiI0NyIsIiR0eXBlIjoiTkxSRS5Db21tb24uRG9tLlNvbGlkQ29sb3JCcnVzaCwgTkxSRS5Db21tb24iLCJDb2xvciI6eyIkaWQiOiI0OCIsIkEiOjI1NSwiUiI6MjM0LCJHIjoyMiwiQiI6MzB9fSwiTGluZVdlaWdodCI6MC4wLCJMaW5lVHlwZSI6MCwiUGFyZW50U3R5bGUiOm51bGx9LCJQYXJlbnRTdHlsZSI6bnVsbH0sIlRpdGxlU3R5bGUiOnsiJGlkIjoiNDkiLCJGb250U2V0dGluZ3MiOnsiJGlkIjoiNTAiLCJGb250U2l6ZSI6MTEsIkZvbnROYW1lIjoiQ2FsaWJyaSIsIklzQm9sZCI6ZmFsc2UsIklzSXRhbGljIjpmYWxzZSwiSXNVbmRlcmxpbmVkIjpmYWxzZSwiUGFyZW50U3R5bGUiOm51bGx9LCJBdXRvU2l6ZSI6MCwiRm9yZWdyb3VuZCI6eyIkaWQiOiI1MSIsIkNvbG9yIjp7IiRpZCI6IjUy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UzIiwiVG9wIjowLjAsIkxlZnQiOjAuMCwiUmlnaHQiOjAuMCwiQm90dG9tIjowLjB9LCJQYWRkaW5nIjp7IiRpZCI6IjU0IiwiVG9wIjowLjAsIkxlZnQiOjAuMCwiUmlnaHQiOjAuMCwiQm90dG9tIjowLjB9LCJCYWNrZ3JvdW5kIjp7IiRpZCI6IjU1IiwiQ29sb3IiOnsiJGlkIjoiNTYiLCJBIjowLCJSIjoyNTUsIkciOjI1NSwiQiI6MjU1fX0sIklzVmlzaWJsZSI6dHJ1ZSwiV2lkdGgiOjAuMCwiSGVpZ2h0IjowLjAsIkJvcmRlclN0eWxlIjp7IiRpZCI6IjU3IiwiTGluZUNvbG9yIjpudWxsLCJMaW5lV2VpZ2h0IjowLjAsIkxpbmVUeXBlIjowLCJQYXJlbnRTdHlsZSI6bnVsbH0sIlBhcmVudFN0eWxlIjpudWxsfSwiRGF0ZVN0eWxlIjp7IiRpZCI6IjU4IiwiRm9udFNldHRpbmdzIjp7IiRpZCI6IjU5IiwiRm9udFNpemUiOjEwLCJGb250TmFtZSI6IkNhbGlicmkiLCJJc0JvbGQiOmZhbHNlLCJJc0l0YWxpYyI6ZmFsc2UsIklzVW5kZXJsaW5lZCI6ZmFsc2UsIlBhcmVudFN0eWxlIjpudWxsfSwiQXV0b1NpemUiOjAsIkZvcmVncm91bmQiOnsiJGlkIjoiNjAiLCJDb2xvciI6eyIkaWQiOiI2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2MiIsIlRvcCI6MC4wLCJMZWZ0IjowLjAsIlJpZ2h0IjowLjAsIkJvdHRvbSI6MC4wfSwiUGFkZGluZyI6eyIkaWQiOiI2MyIsIlRvcCI6MC4wLCJMZWZ0IjowLjAsIlJpZ2h0IjowLjAsIkJvdHRvbSI6MC4wfSwiQmFja2dyb3VuZCI6eyIkaWQiOiI2NCIsIkNvbG9yIjp7IiRpZCI6IjY1IiwiQSI6MjU1LCJSIjoxNCwiRyI6NDAsIkIiOjY1fX0sIklzVmlzaWJsZSI6dHJ1ZSwiV2lkdGgiOjAuMCwiSGVpZ2h0IjowLjAsIkJvcmRlclN0eWxlIjp7IiRpZCI6IjY2IiwiTGluZUNvbG9yIjpudWxsLCJMaW5lV2VpZ2h0IjowLjAsIkxpbmVUeXBlIjowLCJQYXJlbnRTdHlsZSI6bnVsbH0sIlBhcmVudFN0eWxlIjpudWxsfSwiRGF0ZUZvcm1hdCI6eyIkaWQiOiI2N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OCIsIkZvcm1hdCI6MCwiSXNWaXNpYmxlIjpmYWxzZSwiTGFzdEtub3duVmlzaWJpbGl0eVN0YXRlIjpmYWxzZX0sIklzVmlzaWJsZSI6dHJ1ZSwiVmFyaWFuY2VTdHlsZSI6eyIkaWQiOiI2OSIsIlRleHRTdHlsZSI6eyIkaWQiOiI3MCIsIkZvbnRTZXR0aW5ncyI6eyIkaWQiOiI3MSIsIkZvbnRTaXplIjoxMSwiRm9udE5hbWUiOiJDYWxpYnJpIiwiSXNCb2xkIjpmYWxzZSwiSXNJdGFsaWMiOmZhbHNlLCJJc1VuZGVybGluZWQiOmZhbHNlLCJQYXJlbnRTdHlsZSI6bnVsbH0sIkF1dG9TaXplIjowLCJGb3JlZ3JvdW5kIjp7IiRpZCI6IjcyIiwiQ29sb3IiOnsiJGlkIjoiNz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QiLCJUb3AiOjAuMCwiTGVmdCI6MC4wLCJSaWdodCI6MC4wLCJCb3R0b20iOjAuMH0sIlBhZGRpbmciOnsiJGlkIjoiNzUiLCJUb3AiOjAuMCwiTGVmdCI6MC4wLCJSaWdodCI6MC4wLCJCb3R0b20iOjAuMH0sIkJhY2tncm91bmQiOnsiJGlkIjoiNzYiLCJDb2xvciI6eyIkaWQiOiI3NyIsIkEiOjAsIlIiOjAsIkciOjAsIkIiOjB9fSwiSXNWaXNpYmxlIjp0cnVlLCJXaWR0aCI6MC4wLCJIZWlnaHQiOjAuMCwiQm9yZGVyU3R5bGUiOnsiJGlkIjoiNzgiLCJMaW5lQ29sb3IiOm51bGwsIkxpbmVXZWlnaHQiOjAuMCwiTGluZVR5cGUiOjAsIlBhcmVudFN0eWxlIjpudWxsfSwiUGFyZW50U3R5bGUiOm51bGx9LCJQYXJlbnRTdHlsZSI6bnVsbH0sIlBhcmVudFN0eWxlIjpudWxsfSwiSW5kZXgiOjQsIlNtYXJ0RHVyYXRpb25BY3RpdmF0ZWQiOmZhbHNlLCJEYXRlRm9ybWF0Ijp7IiRyZWYiOiI2NyJ9LCJXZWVrTnVtYmVyaW5nIjp7IiRpZCI6Ijc5IiwiRm9ybWF0IjowLCJJc1Zpc2libGUiOmZhbHNlLCJMYXN0S25vd25WaXNpYmlsaXR5U3RhdGUiOmZhbHNlfSwiQmFzZWxpbmVEYXRhIjp7IiRpZCI6IjgwIiwiU3RhcnREYXRlIjoiMjAyNS0wOC0wMVQwMDowMDowMFoiLCJFbmREYXRlIjoiMjAyNS0xMS0yMVQyMzo1OTowMFoifSwiSWQiOiJlZDJhYzA0ZC03MzRiLTQ2NWItYWQ2NS1mOWU3ODJlMWJiZjYiLCJJbXBvcnRJZCI6bnVsbCwiVGl0bGUiOiJTYW1wbGUgVG93ZXIgU3VwcG9ydDogRGVzaWduIHBoYXNlIChIZXJlb24pIiwiTm90ZSI6bnVsbCwiSHlwZXJsaW5rIjp7IiRpZCI6IjgxIiwiQWRkcmVzcyI6IiIsIlN1YkFkZHJlc3MiOiIifSwiSXNDaGFuZ2VkIjpmYWxzZSwiSXNOZXciOmZhbHNlfX1dLCJfbWlsZXN0b25lcyI6W10sIklkIjoiMDAwMDAwMDAtMDAwMC0wMDAwLTAwMDAtMDAwMDAwMDAwMDAwIiwiSXNTaW5nbGVJdGVtUm93Ijp0cnVlfSx7IiRpZCI6IjgyIiwiX3Rhc2tzIjpbeyIkaWQiOiI4MyIsIl9hdHRhY2hlZE1pbGVzdG9uZXMiOltdLCJUYXNrRGVmaW5pdGlvbiI6eyIkaWQiOiI4NCIsIkdyb3VwTmFtZSI6bnVsbCwiU3RhcnREYXRlIjoiMjAyNS0xMS0yNFQwMDowMDowMFoiLCJFbmREYXRlIjoiMjAyNi0wMy0xMFQyMzo1OTowMFoiLCJQZXJjZW50YWdlQ29tcGxldGUiOm51bGwsIlN0eWxlIjp7IiRpZCI6Ijg1IiwiU2hhcGUiOjEsIlNoYXBlVGhpY2tuZXNzIjowLCJEdXJhdGlvbkZvcm1hdCI6MCwiSW5jbHVkZU5vbldvcmtpbmdEYXlzSW5EdXJhdGlvbiI6ZmFsc2UsIlBlcmNlbnRhZ2VDb21wbGV0ZVN0eWxlIjp7IiRpZCI6Ijg2IiwiRm9udFNldHRpbmdzIjp7IiRpZCI6Ijg3IiwiRm9udFNpemUiOjEwLCJGb250TmFtZSI6IkNhbGlicmkiLCJJc0JvbGQiOmZhbHNlLCJJc0l0YWxpYyI6ZmFsc2UsIklzVW5kZXJsaW5lZCI6ZmFsc2UsIlBhcmVudFN0eWxlIjpudWxsfSwiQXV0b1NpemUiOjAsIkZvcmVncm91bmQiOnsiJGlkIjoiODgiLCJDb2xvciI6eyIkaWQiOiI4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5MCIsIlRvcCI6MC4wLCJMZWZ0IjowLjAsIlJpZ2h0IjowLjAsIkJvdHRvbSI6MC4wfSwiUGFkZGluZyI6eyIkaWQiOiI5MSIsIlRvcCI6MC4wLCJMZWZ0IjowLjAsIlJpZ2h0IjowLjAsIkJvdHRvbSI6MC4wfSwiQmFja2dyb3VuZCI6eyIkaWQiOiI5MiIsIkNvbG9yIjp7IiRpZCI6IjkzIiwiQSI6ODksIlIiOjAsIkciOjAsIkIiOjB9fSwiSXNWaXNpYmxlIjp0cnVlLCJXaWR0aCI6MC4wLCJIZWlnaHQiOjAuMCwiQm9yZGVyU3R5bGUiOnsiJGlkIjoiOTQiLCJMaW5lQ29sb3IiOm51bGwsIkxpbmVXZWlnaHQiOjAuMCwiTGluZVR5cGUiOjAsIlBhcmVudFN0eWxlIjpudWxsfSwiUGFyZW50U3R5bGUiOm51bGx9LCJEdXJhdGlvblN0eWxlIjp7IiRpZCI6Ijk1IiwiRm9udFNldHRpbmdzIjp7IiRpZCI6Ijk2IiwiRm9udFNpemUiOjEwLCJGb250TmFtZSI6IkNhbGlicmkiLCJJc0JvbGQiOmZhbHNlLCJJc0l0YWxpYyI6ZmFsc2UsIklzVW5kZXJsaW5lZCI6ZmFsc2UsIlBhcmVudFN0eWxlIjpudWxsfSwiQXV0b1NpemUiOjAsIkZvcmVncm91bmQiOnsiJGlkIjoiOTciLCJDb2xvciI6eyIkaWQiOiI5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k5IiwiVG9wIjowLjAsIkxlZnQiOjAuMCwiUmlnaHQiOjAuMCwiQm90dG9tIjowLjB9LCJQYWRkaW5nIjp7IiRpZCI6IjEwMCIsIlRvcCI6MC4wLCJMZWZ0IjowLjAsIlJpZ2h0IjowLjAsIkJvdHRvbSI6MC4wfSwiQmFja2dyb3VuZCI6eyIkaWQiOiIxMDEiLCJDb2xvciI6eyIkaWQiOiIxMDIiLCJBIjoyNTUsIlIiOjIzNywiRyI6MTI1LCJCIjo0OX19LCJJc1Zpc2libGUiOnRydWUsIldpZHRoIjowLjAsIkhlaWdodCI6MC4wLCJCb3JkZXJTdHlsZSI6eyIkaWQiOiIxMDMiLCJMaW5lQ29sb3IiOm51bGwsIkxpbmVXZWlnaHQiOjAuMCwiTGluZVR5cGUiOjAsIlBhcmVudFN0eWxlIjpudWxsfSwiUGFyZW50U3R5bGUiOm51bGx9LCJIb3Jpem9udGFsQ29ubmVjdG9yU3R5bGUiOnsiJGlkIjoiMTA0IiwiTGluZUNvbG9yIjp7IiRpZCI6IjEwNSIsIiR0eXBlIjoiTkxSRS5Db21tb24uRG9tLlNvbGlkQ29sb3JCcnVzaCwgTkxSRS5Db21tb24iLCJDb2xvciI6eyIkaWQiOiIxMDYiLCJBIjoyNTUsIlIiOjAsIkciOjAsIkIiOjB9fSwiTGluZVdlaWdodCI6MC4wLCJMaW5lVHlwZSI6MCwiUGFyZW50U3R5bGUiOm51bGx9LCJWZXJ0aWNhbENvbm5lY3RvclN0eWxlIjp7IiRpZCI6IjEwNyIsIkxpbmVDb2xvciI6eyIkaWQiOiIxMDgiLCIkdHlwZSI6Ik5MUkUuQ29tbW9uLkRvbS5Tb2xpZENvbG9yQnJ1c2gsIE5MUkUuQ29tbW9uIiwiQ29sb3IiOnsiJGlkIjoiMTA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xMTAiLCJTaGFwZVN0eWxlIjp7IiRpZCI6IjExMSIsIk1hcmdpbiI6eyIkaWQiOiIxMTIiLCJUb3AiOjAuMCwiTGVmdCI6MC4wLCJSaWdodCI6MC4wLCJCb3R0b20iOjAuMH0sIlBhZGRpbmciOnsiJGlkIjoiMTEzIiwiVG9wIjowLjAsIkxlZnQiOjAuMCwiUmlnaHQiOjAuMCwiQm90dG9tIjowLjB9LCJCYWNrZ3JvdW5kIjp7IiRpZCI6IjExNCIsIkNvbG9yIjp7IiRpZCI6IjExNSIsIkEiOjE1MywiUiI6MCwiRyI6MCwiQiI6MH19LCJJc1Zpc2libGUiOnRydWUsIldpZHRoIjowLjAsIkhlaWdodCI6MC4wLCJCb3JkZXJTdHlsZSI6eyIkaWQiOiIxMTYiLCJMaW5lQ29sb3IiOm51bGwsIkxpbmVXZWlnaHQiOjAuMCwiTGluZVR5cGUiOjAsIlBhcmVudFN0eWxlIjpudWxsfSwiUGFyZW50U3R5bGUiOm51bGx9LCJNYXJnaW4iOnsiJGlkIjoiMTE3IiwiVG9wIjowLjAsIkxlZnQiOjAuMCwiUmlnaHQiOjAuMCwiQm90dG9tIjowLjB9LCJQYWRkaW5nIjp7IiRpZCI6IjExOCIsIlRvcCI6MC4wLCJMZWZ0IjowLjAsIlJpZ2h0IjowLjAsIkJvdHRvbSI6MC4wfSwiQmFja2dyb3VuZCI6bnVsbCwiSXNWaXNpYmxlIjp0cnVlLCJXaWR0aCI6MC4wLCJIZWlnaHQiOjAuMCwiQm9yZGVyU3R5bGUiOm51bGwsIlBhcmVudFN0eWxlIjpudWxsfSwiU2hhcGVTdHlsZSI6eyIkaWQiOiIxMTkiLCJNYXJnaW4iOnsiJGlkIjoiMTIwIiwiVG9wIjowLjAsIkxlZnQiOjQuMCwiUmlnaHQiOjQuMCwiQm90dG9tIjowLjB9LCJQYWRkaW5nIjp7IiRpZCI6IjEyMSIsIlRvcCI6MC4wLCJMZWZ0IjowLjAsIlJpZ2h0IjowLjAsIkJvdHRvbSI6MC4wfSwiQmFja2dyb3VuZCI6eyIkaWQiOiIxMjIiLCJDb2xvciI6eyIkaWQiOiIxMjMiLCJBIjoyNTUsIlIiOjIzMywiRyI6MTEzLCJCIjo1MH19LCJJc1Zpc2libGUiOnRydWUsIldpZHRoIjoxMTkuMCwiSGVpZ2h0IjoxMC4wLCJCb3JkZXJTdHlsZSI6eyIkaWQiOiIxMjQiLCJMaW5lQ29sb3IiOnsiJGlkIjoiMTI1IiwiJHR5cGUiOiJOTFJFLkNvbW1vbi5Eb20uU29saWRDb2xvckJydXNoLCBOTFJFLkNvbW1vbiIsIkNvbG9yIjp7IiRpZCI6IjEyNiIsIkEiOjI1NSwiUiI6MjM0LCJHIjoyMiwiQiI6MzB9fSwiTGluZVdlaWdodCI6MC4wLCJMaW5lVHlwZSI6MCwiUGFyZW50U3R5bGUiOm51bGx9LCJQYXJlbnRTdHlsZSI6bnVsbH0sIlRpdGxlU3R5bGUiOnsiJGlkIjoiMTI3IiwiRm9udFNldHRpbmdzIjp7IiRpZCI6IjEyOCIsIkZvbnRTaXplIjoxMSwiRm9udE5hbWUiOiJDYWxpYnJpIiwiSXNCb2xkIjpmYWxzZSwiSXNJdGFsaWMiOmZhbHNlLCJJc1VuZGVybGluZWQiOmZhbHNlLCJQYXJlbnRTdHlsZSI6bnVsbH0sIkF1dG9TaXplIjowLCJGb3JlZ3JvdW5kIjp7IiRpZCI6IjEyOSIsIkNvbG9yIjp7IiRpZCI6IjEzM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MzEiLCJUb3AiOjAuMCwiTGVmdCI6MC4wLCJSaWdodCI6MC4wLCJCb3R0b20iOjAuMH0sIlBhZGRpbmciOnsiJGlkIjoiMTMyIiwiVG9wIjowLjAsIkxlZnQiOjAuMCwiUmlnaHQiOjAuMCwiQm90dG9tIjowLjB9LCJCYWNrZ3JvdW5kIjp7IiRpZCI6IjEzMyIsIkNvbG9yIjp7IiRpZCI6IjEzNCIsIkEiOjAsIlIiOjI1NSwiRyI6MjU1LCJCIjoyNTV9fSwiSXNWaXNpYmxlIjp0cnVlLCJXaWR0aCI6MC4wLCJIZWlnaHQiOjAuMCwiQm9yZGVyU3R5bGUiOnsiJGlkIjoiMTM1IiwiTGluZUNvbG9yIjpudWxsLCJMaW5lV2VpZ2h0IjowLjAsIkxpbmVUeXBlIjowLCJQYXJlbnRTdHlsZSI6bnVsbH0sIlBhcmVudFN0eWxlIjpudWxsfSwiRGF0ZVN0eWxlIjp7IiRpZCI6IjEzNiIsIkZvbnRTZXR0aW5ncyI6eyIkaWQiOiIxMzciLCJGb250U2l6ZSI6MTAsIkZvbnROYW1lIjoiQ2FsaWJyaSIsIklzQm9sZCI6ZmFsc2UsIklzSXRhbGljIjpmYWxzZSwiSXNVbmRlcmxpbmVkIjpmYWxzZSwiUGFyZW50U3R5bGUiOm51bGx9LCJBdXRvU2l6ZSI6MCwiRm9yZWdyb3VuZCI6eyIkaWQiOiIxMzgiLCJDb2xvciI6eyIkaWQiOiIxMzk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QwIiwiVG9wIjowLjAsIkxlZnQiOjAuMCwiUmlnaHQiOjAuMCwiQm90dG9tIjowLjB9LCJQYWRkaW5nIjp7IiRpZCI6IjE0MSIsIlRvcCI6MC4wLCJMZWZ0IjowLjAsIlJpZ2h0IjowLjAsIkJvdHRvbSI6MC4wfSwiQmFja2dyb3VuZCI6eyIkaWQiOiIxNDIiLCJDb2xvciI6eyIkaWQiOiIxNDMiLCJBIjowLCJSIjoyNTUsIkciOjI1NSwiQiI6MjU1fX0sIklzVmlzaWJsZSI6dHJ1ZSwiV2lkdGgiOjAuMCwiSGVpZ2h0IjowLjAsIkJvcmRlclN0eWxlIjp7IiRpZCI6IjE0NCIsIkxpbmVDb2xvciI6bnVsbCwiTGluZVdlaWdodCI6MC4wLCJMaW5lVHlwZSI6MCwiUGFyZW50U3R5bGUiOm51bGx9LCJQYXJlbnRTdHlsZSI6bnVsbH0sIkRhdGVGb3JtYXQiOnsiJGlkIjoiMTQ1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0NiIsIkZvcm1hdCI6MCwiSXNWaXNpYmxlIjpmYWxzZSwiTGFzdEtub3duVmlzaWJpbGl0eVN0YXRlIjpmYWxzZX0sIklzVmlzaWJsZSI6dHJ1ZSwiVmFyaWFuY2VTdHlsZSI6eyIkaWQiOiIxNDciLCJUZXh0U3R5bGUiOnsiJGlkIjoiMTQ4IiwiRm9udFNldHRpbmdzIjp7IiRpZCI6IjE0OSIsIkZvbnRTaXplIjoxMSwiRm9udE5hbWUiOiJDYWxpYnJpIiwiSXNCb2xkIjpmYWxzZSwiSXNJdGFsaWMiOmZhbHNlLCJJc1VuZGVybGluZWQiOmZhbHNlLCJQYXJlbnRTdHlsZSI6bnVsbH0sIkF1dG9TaXplIjowLCJGb3JlZ3JvdW5kIjp7IiRpZCI6IjE1MCIsIkNvbG9yIjp7IiRpZCI6IjE1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TIiLCJUb3AiOjAuMCwiTGVmdCI6MC4wLCJSaWdodCI6MC4wLCJCb3R0b20iOjAuMH0sIlBhZGRpbmciOnsiJGlkIjoiMTUzIiwiVG9wIjowLjAsIkxlZnQiOjAuMCwiUmlnaHQiOjAuMCwiQm90dG9tIjowLjB9LCJCYWNrZ3JvdW5kIjp7IiRpZCI6IjE1NCIsIkNvbG9yIjp7IiRpZCI6IjE1NSIsIkEiOjAsIlIiOjAsIkciOjAsIkIiOjB9fSwiSXNWaXNpYmxlIjp0cnVlLCJXaWR0aCI6MC4wLCJIZWlnaHQiOjAuMCwiQm9yZGVyU3R5bGUiOnsiJGlkIjoiMTU2IiwiTGluZUNvbG9yIjpudWxsLCJMaW5lV2VpZ2h0IjowLjAsIkxpbmVUeXBlIjowLCJQYXJlbnRTdHlsZSI6bnVsbH0sIlBhcmVudFN0eWxlIjpudWxsfSwiUGFyZW50U3R5bGUiOm51bGx9LCJQYXJlbnRTdHlsZSI6bnVsbH0sIkluZGV4Ijo1LCJTbWFydER1cmF0aW9uQWN0aXZhdGVkIjpmYWxzZSwiRGF0ZUZvcm1hdCI6eyIkcmVmIjoiMTQ1In0sIldlZWtOdW1iZXJpbmciOnsiJGlkIjoiMTU3IiwiRm9ybWF0IjowLCJJc1Zpc2libGUiOmZhbHNlLCJMYXN0S25vd25WaXNpYmlsaXR5U3RhdGUiOmZhbHNlfSwiQmFzZWxpbmVEYXRhIjp7IiRpZCI6IjE1OCIsIlN0YXJ0RGF0ZSI6IjIwMjUtMTEtMjRUMDA6MDA6MDBaIiwiRW5kRGF0ZSI6IjIwMjYtMDMtMTBUMjM6NTk6MDBaIn0sIklkIjoiN2Y2YjNjODItMWVmNi00NGM1LTgwNWMtZDU0NzU1MTczMzI1IiwiSW1wb3J0SWQiOm51bGwsIlRpdGxlIjoiU2FtcGxlIFRvd2VyIFN1cHBvcnQ6IFByb2N1cmVtZW50IGFuZCBNYW51ZmFjdHVyaW5nIHBoYXNlIChIZXJlb24pIiwiTm90ZSI6bnVsbCwiSHlwZXJsaW5rIjp7IiRpZCI6IjE1OSIsIkFkZHJlc3MiOiIiLCJTdWJBZGRyZXNzIjoiIn0sIklzQ2hhbmdlZCI6ZmFsc2UsIklzTmV3IjpmYWxzZX19XSwiX21pbGVzdG9uZXMiOltdLCJJZCI6IjAwMDAwMDAwLTAwMDAtMDAwMC0wMDAwLTAwMDAwMDAwMDAwMCIsIklzU2luZ2xlSXRlbVJvdyI6dHJ1ZX0seyIkaWQiOiIxNjAiLCJfdGFza3MiOlt7IiRpZCI6IjE2MSIsIl9hdHRhY2hlZE1pbGVzdG9uZXMiOltdLCJUYXNrRGVmaW5pdGlvbiI6eyIkaWQiOiIxNjIiLCJHcm91cE5hbWUiOm51bGwsIlN0YXJ0RGF0ZSI6IjIwMjYtMDMtMTFUMDA6MDA6MDBaIiwiRW5kRGF0ZSI6IjIwMjYtMDUtMTlUMjM6NTk6MDBaIiwiUGVyY2VudGFnZUNvbXBsZXRlIjpudWxsLCJTdHlsZSI6eyIkaWQiOiIxNjMiLCJTaGFwZSI6MSwiU2hhcGVUaGlja25lc3MiOjAsIkR1cmF0aW9uRm9ybWF0IjowLCJJbmNsdWRlTm9uV29ya2luZ0RheXNJbkR1cmF0aW9uIjpmYWxzZSwiUGVyY2VudGFnZUNvbXBsZXRlU3R5bGUiOnsiJGlkIjoiMTY0IiwiRm9udFNldHRpbmdzIjp7IiRpZCI6IjE2NSIsIkZvbnRTaXplIjoxMCwiRm9udE5hbWUiOiJDYWxpYnJpIiwiSXNCb2xkIjpmYWxzZSwiSXNJdGFsaWMiOmZhbHNlLCJJc1VuZGVybGluZWQiOmZhbHNlLCJQYXJlbnRTdHlsZSI6bnVsbH0sIkF1dG9TaXplIjowLCJGb3JlZ3JvdW5kIjp7IiRpZCI6IjE2NiIsIkNvbG9yIjp7IiRpZCI6IjE2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jgiLCJUb3AiOjAuMCwiTGVmdCI6MC4wLCJSaWdodCI6MC4wLCJCb3R0b20iOjAuMH0sIlBhZGRpbmciOnsiJGlkIjoiMTY5IiwiVG9wIjowLjAsIkxlZnQiOjAuMCwiUmlnaHQiOjAuMCwiQm90dG9tIjowLjB9LCJCYWNrZ3JvdW5kIjp7IiRpZCI6IjE3MCIsIkNvbG9yIjp7IiRpZCI6IjE3MSIsIkEiOjg5LCJSIjowLCJHIjowLCJCIjowfX0sIklzVmlzaWJsZSI6dHJ1ZSwiV2lkdGgiOjAuMCwiSGVpZ2h0IjowLjAsIkJvcmRlclN0eWxlIjp7IiRpZCI6IjE3MiIsIkxpbmVDb2xvciI6bnVsbCwiTGluZVdlaWdodCI6MC4wLCJMaW5lVHlwZSI6MCwiUGFyZW50U3R5bGUiOm51bGx9LCJQYXJlbnRTdHlsZSI6bnVsbH0sIkR1cmF0aW9uU3R5bGUiOnsiJGlkIjoiMTczIiwiRm9udFNldHRpbmdzIjp7IiRpZCI6IjE3NCIsIkZvbnRTaXplIjoxMCwiRm9udE5hbWUiOiJDYWxpYnJpIiwiSXNCb2xkIjpmYWxzZSwiSXNJdGFsaWMiOmZhbHNlLCJJc1VuZGVybGluZWQiOmZhbHNlLCJQYXJlbnRTdHlsZSI6bnVsbH0sIkF1dG9TaXplIjowLCJGb3JlZ3JvdW5kIjp7IiRpZCI6IjE3NSIsIkNvbG9yIjp7IiRpZCI6IjE3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3NyIsIlRvcCI6MC4wLCJMZWZ0IjowLjAsIlJpZ2h0IjowLjAsIkJvdHRvbSI6MC4wfSwiUGFkZGluZyI6eyIkaWQiOiIxNzgiLCJUb3AiOjAuMCwiTGVmdCI6MC4wLCJSaWdodCI6MC4wLCJCb3R0b20iOjAuMH0sIkJhY2tncm91bmQiOnsiJGlkIjoiMTc5IiwiQ29sb3IiOnsiJGlkIjoiMTgwIiwiQSI6MjU1LCJSIjoyMzcsIkciOjEyNSwiQiI6NDl9fSwiSXNWaXNpYmxlIjp0cnVlLCJXaWR0aCI6MC4wLCJIZWlnaHQiOjAuMCwiQm9yZGVyU3R5bGUiOnsiJGlkIjoiMTgxIiwiTGluZUNvbG9yIjpudWxsLCJMaW5lV2VpZ2h0IjowLjAsIkxpbmVUeXBlIjowLCJQYXJlbnRTdHlsZSI6bnVsbH0sIlBhcmVudFN0eWxlIjpudWxsfSwiSG9yaXpvbnRhbENvbm5lY3RvclN0eWxlIjp7IiRpZCI6IjE4MiIsIkxpbmVDb2xvciI6eyIkaWQiOiIxODMiLCIkdHlwZSI6Ik5MUkUuQ29tbW9uLkRvbS5Tb2xpZENvbG9yQnJ1c2gsIE5MUkUuQ29tbW9uIiwiQ29sb3IiOnsiJGlkIjoiMTg0IiwiQSI6MjU1LCJSIjowLCJHIjowLCJCIjowfX0sIkxpbmVXZWlnaHQiOjAuMCwiTGluZVR5cGUiOjAsIlBhcmVudFN0eWxlIjpudWxsfSwiVmVydGljYWxDb25uZWN0b3JTdHlsZSI6eyIkaWQiOiIxODUiLCJMaW5lQ29sb3IiOnsiJGlkIjoiMTg2IiwiJHR5cGUiOiJOTFJFLkNvbW1vbi5Eb20uU29saWRDb2xvckJydXNoLCBOTFJFLkNvbW1vbiIsIkNvbG9yIjp7IiRpZCI6IjE4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g4IiwiU2hhcGVTdHlsZSI6eyIkaWQiOiIxODkiLCJNYXJnaW4iOnsiJGlkIjoiMTkwIiwiVG9wIjowLjAsIkxlZnQiOjAuMCwiUmlnaHQiOjAuMCwiQm90dG9tIjowLjB9LCJQYWRkaW5nIjp7IiRpZCI6IjE5MSIsIlRvcCI6MC4wLCJMZWZ0IjowLjAsIlJpZ2h0IjowLjAsIkJvdHRvbSI6MC4wfSwiQmFja2dyb3VuZCI6eyIkaWQiOiIxOTIiLCJDb2xvciI6eyIkaWQiOiIxOTMiLCJBIjoxNTMsIlIiOjAsIkciOjAsIkIiOjB9fSwiSXNWaXNpYmxlIjp0cnVlLCJXaWR0aCI6MC4wLCJIZWlnaHQiOjAuMCwiQm9yZGVyU3R5bGUiOnsiJGlkIjoiMTk0IiwiTGluZUNvbG9yIjpudWxsLCJMaW5lV2VpZ2h0IjowLjAsIkxpbmVUeXBlIjowLCJQYXJlbnRTdHlsZSI6bnVsbH0sIlBhcmVudFN0eWxlIjpudWxsfSwiTWFyZ2luIjp7IiRpZCI6IjE5NSIsIlRvcCI6MC4wLCJMZWZ0IjowLjAsIlJpZ2h0IjowLjAsIkJvdHRvbSI6MC4wfSwiUGFkZGluZyI6eyIkaWQiOiIxOTYiLCJUb3AiOjAuMCwiTGVmdCI6MC4wLCJSaWdodCI6MC4wLCJCb3R0b20iOjAuMH0sIkJhY2tncm91bmQiOm51bGwsIklzVmlzaWJsZSI6dHJ1ZSwiV2lkdGgiOjAuMCwiSGVpZ2h0IjowLjAsIkJvcmRlclN0eWxlIjpudWxsLCJQYXJlbnRTdHlsZSI6bnVsbH0sIlNoYXBlU3R5bGUiOnsiJGlkIjoiMTk3IiwiTWFyZ2luIjp7IiRpZCI6IjE5OCIsIlRvcCI6MC4wLCJMZWZ0Ijo0LjAsIlJpZ2h0Ijo0LjAsIkJvdHRvbSI6MC4wfSwiUGFkZGluZyI6eyIkaWQiOiIxOTkiLCJUb3AiOjAuMCwiTGVmdCI6MC4wLCJSaWdodCI6MC4wLCJCb3R0b20iOjAuMH0sIkJhY2tncm91bmQiOnsiJGlkIjoiMjAwIiwiQ29sb3IiOnsiJGlkIjoiMjAxIiwiQSI6MjU1LCJSIjoyMzMsIkciOjExMywiQiI6NTB9fSwiSXNWaXNpYmxlIjp0cnVlLCJXaWR0aCI6NTEuMCwiSGVpZ2h0IjoxMC4wLCJCb3JkZXJTdHlsZSI6eyIkaWQiOiIyMDIiLCJMaW5lQ29sb3IiOnsiJGlkIjoiMjAzIiwiJHR5cGUiOiJOTFJFLkNvbW1vbi5Eb20uU29saWRDb2xvckJydXNoLCBOTFJFLkNvbW1vbiIsIkNvbG9yIjp7IiRpZCI6IjIwNCIsIkEiOjI1NSwiUiI6MjM0LCJHIjoyMiwiQiI6MzB9fSwiTGluZVdlaWdodCI6MC4wLCJMaW5lVHlwZSI6MCwiUGFyZW50U3R5bGUiOm51bGx9LCJQYXJlbnRTdHlsZSI6bnVsbH0sIlRpdGxlU3R5bGUiOnsiJGlkIjoiMjA1IiwiRm9udFNldHRpbmdzIjp7IiRpZCI6IjIwNiIsIkZvbnRTaXplIjoxMSwiRm9udE5hbWUiOiJDYWxpYnJpIiwiSXNCb2xkIjpmYWxzZSwiSXNJdGFsaWMiOmZhbHNlLCJJc1VuZGVybGluZWQiOmZhbHNlLCJQYXJlbnRTdHlsZSI6bnVsbH0sIkF1dG9TaXplIjowLCJGb3JlZ3JvdW5kIjp7IiRpZCI6IjIwNyIsIkNvbG9yIjp7IiRpZCI6IjIwO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MDkiLCJUb3AiOjAuMCwiTGVmdCI6MC4wLCJSaWdodCI6MC4wLCJCb3R0b20iOjAuMH0sIlBhZGRpbmciOnsiJGlkIjoiMjEwIiwiVG9wIjowLjAsIkxlZnQiOjAuMCwiUmlnaHQiOjAuMCwiQm90dG9tIjowLjB9LCJCYWNrZ3JvdW5kIjp7IiRpZCI6IjIxMSIsIkNvbG9yIjp7IiRpZCI6IjIxMiIsIkEiOjAsIlIiOjI1NSwiRyI6MjU1LCJCIjoyNTV9fSwiSXNWaXNpYmxlIjp0cnVlLCJXaWR0aCI6MC4wLCJIZWlnaHQiOjAuMCwiQm9yZGVyU3R5bGUiOnsiJGlkIjoiMjEzIiwiTGluZUNvbG9yIjpudWxsLCJMaW5lV2VpZ2h0IjowLjAsIkxpbmVUeXBlIjowLCJQYXJlbnRTdHlsZSI6bnVsbH0sIlBhcmVudFN0eWxlIjpudWxsfSwiRGF0ZVN0eWxlIjp7IiRpZCI6IjIxNCIsIkZvbnRTZXR0aW5ncyI6eyIkaWQiOiIyMTUiLCJGb250U2l6ZSI6MTAsIkZvbnROYW1lIjoiQ2FsaWJyaSIsIklzQm9sZCI6ZmFsc2UsIklzSXRhbGljIjpmYWxzZSwiSXNVbmRlcmxpbmVkIjpmYWxzZSwiUGFyZW50U3R5bGUiOm51bGx9LCJBdXRvU2l6ZSI6MCwiRm9yZWdyb3VuZCI6eyIkaWQiOiIyMTYiLCJDb2xvciI6eyIkaWQiOiIyMT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E4IiwiVG9wIjowLjAsIkxlZnQiOjAuMCwiUmlnaHQiOjAuMCwiQm90dG9tIjowLjB9LCJQYWRkaW5nIjp7IiRpZCI6IjIxOSIsIlRvcCI6MC4wLCJMZWZ0IjowLjAsIlJpZ2h0IjowLjAsIkJvdHRvbSI6MC4wfSwiQmFja2dyb3VuZCI6eyIkaWQiOiIyMjAiLCJDb2xvciI6eyIkaWQiOiIyMjEiLCJBIjowLCJSIjoyNTUsIkciOjI1NSwiQiI6MjU1fX0sIklzVmlzaWJsZSI6dHJ1ZSwiV2lkdGgiOjAuMCwiSGVpZ2h0IjowLjAsIkJvcmRlclN0eWxlIjp7IiRpZCI6IjIyMiIsIkxpbmVDb2xvciI6bnVsbCwiTGluZVdlaWdodCI6MC4wLCJMaW5lVHlwZSI6MCwiUGFyZW50U3R5bGUiOm51bGx9LCJQYXJlbnRTdHlsZSI6bnVsbH0sIkRhdGVGb3JtYXQiOnsiJGlkIjoiMjI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yNCIsIkZvcm1hdCI6MCwiSXNWaXNpYmxlIjpmYWxzZSwiTGFzdEtub3duVmlzaWJpbGl0eVN0YXRlIjpmYWxzZX0sIklzVmlzaWJsZSI6dHJ1ZSwiVmFyaWFuY2VTdHlsZSI6eyIkaWQiOiIyMjUiLCJUZXh0U3R5bGUiOnsiJGlkIjoiMjI2IiwiRm9udFNldHRpbmdzIjp7IiRpZCI6IjIyNyIsIkZvbnRTaXplIjoxMSwiRm9udE5hbWUiOiJDYWxpYnJpIiwiSXNCb2xkIjpmYWxzZSwiSXNJdGFsaWMiOmZhbHNlLCJJc1VuZGVybGluZWQiOmZhbHNlLCJQYXJlbnRTdHlsZSI6bnVsbH0sIkF1dG9TaXplIjowLCJGb3JlZ3JvdW5kIjp7IiRpZCI6IjIyOCIsIkNvbG9yIjp7IiRpZCI6IjIy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zAiLCJUb3AiOjAuMCwiTGVmdCI6MC4wLCJSaWdodCI6MC4wLCJCb3R0b20iOjAuMH0sIlBhZGRpbmciOnsiJGlkIjoiMjMxIiwiVG9wIjowLjAsIkxlZnQiOjAuMCwiUmlnaHQiOjAuMCwiQm90dG9tIjowLjB9LCJCYWNrZ3JvdW5kIjp7IiRpZCI6IjIzMiIsIkNvbG9yIjp7IiRpZCI6IjIzMyIsIkEiOjAsIlIiOjAsIkciOjAsIkIiOjB9fSwiSXNWaXNpYmxlIjp0cnVlLCJXaWR0aCI6MC4wLCJIZWlnaHQiOjAuMCwiQm9yZGVyU3R5bGUiOnsiJGlkIjoiMjM0IiwiTGluZUNvbG9yIjpudWxsLCJMaW5lV2VpZ2h0IjowLjAsIkxpbmVUeXBlIjowLCJQYXJlbnRTdHlsZSI6bnVsbH0sIlBhcmVudFN0eWxlIjpudWxsfSwiUGFyZW50U3R5bGUiOm51bGx9LCJQYXJlbnRTdHlsZSI6bnVsbH0sIkluZGV4Ijo2LCJTbWFydER1cmF0aW9uQWN0aXZhdGVkIjpmYWxzZSwiRGF0ZUZvcm1hdCI6eyIkcmVmIjoiMjIzIn0sIldlZWtOdW1iZXJpbmciOnsiJGlkIjoiMjM1IiwiRm9ybWF0IjowLCJJc1Zpc2libGUiOmZhbHNlLCJMYXN0S25vd25WaXNpYmlsaXR5U3RhdGUiOmZhbHNlfSwiQmFzZWxpbmVEYXRhIjp7IiRpZCI6IjIzNiIsIlN0YXJ0RGF0ZSI6IjIwMjYtMDMtMTFUMDA6MDA6MDBaIiwiRW5kRGF0ZSI6IjIwMjYtMDUtMTlUMjM6NTk6MDBaIn0sIklkIjoiZmVjZmU0OGUtYTU2YS00YzRhLTkyMDUtZTkzNjU0YWNjZGJiIiwiSW1wb3J0SWQiOm51bGwsIlRpdGxlIjoiU2FtcGxlIFRvd2VyIFN1cHBvcnQsIEhleGFwb2QgYW5kIFJvdGFyeSBTdGFnZTogSW5zdGFsbGF0aW9uIHBoYXNlIChIZXJlb24pIiwiTm90ZSI6bnVsbCwiSHlwZXJsaW5rIjp7IiRpZCI6IjIzNyIsIkFkZHJlc3MiOiIiLCJTdWJBZGRyZXNzIjoiIn0sIklzQ2hhbmdlZCI6ZmFsc2UsIklzTmV3IjpmYWxzZX19XSwiX21pbGVzdG9uZXMiOltdLCJJZCI6IjAwMDAwMDAwLTAwMDAtMDAwMC0wMDAwLTAwMDAwMDAwMDAwMCIsIklzU2luZ2xlSXRlbVJvdyI6dHJ1ZX0seyIkaWQiOiIyMzgiLCJfdGFza3MiOlt7IiRpZCI6IjIzOSIsIl9hdHRhY2hlZE1pbGVzdG9uZXMiOltdLCJUYXNrRGVmaW5pdGlvbiI6eyIkaWQiOiIyNDAiLCJHcm91cE5hbWUiOm51bGwsIlN0YXJ0RGF0ZSI6IjIwMjYtMDUtMjBUMDA6MDA6MDBaIiwiRW5kRGF0ZSI6IjIwMjYtMDktMzBUMjM6NTk6MDBaIiwiUGVyY2VudGFnZUNvbXBsZXRlIjpudWxsLCJTdHlsZSI6eyIkaWQiOiIyNDEiLCJTaGFwZSI6MSwiU2hhcGVUaGlja25lc3MiOjAsIkR1cmF0aW9uRm9ybWF0IjowLCJJbmNsdWRlTm9uV29ya2luZ0RheXNJbkR1cmF0aW9uIjpmYWxzZSwiUGVyY2VudGFnZUNvbXBsZXRlU3R5bGUiOnsiJGlkIjoiMjQyIiwiRm9udFNldHRpbmdzIjp7IiRpZCI6IjI0MyIsIkZvbnRTaXplIjoxMCwiRm9udE5hbWUiOiJDYWxpYnJpIiwiSXNCb2xkIjpmYWxzZSwiSXNJdGFsaWMiOmZhbHNlLCJJc1VuZGVybGluZWQiOmZhbHNlLCJQYXJlbnRTdHlsZSI6bnVsbH0sIkF1dG9TaXplIjowLCJGb3JlZ3JvdW5kIjp7IiRpZCI6IjI0NCIsIkNvbG9yIjp7IiRpZCI6IjI0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DYiLCJUb3AiOjAuMCwiTGVmdCI6MC4wLCJSaWdodCI6MC4wLCJCb3R0b20iOjAuMH0sIlBhZGRpbmciOnsiJGlkIjoiMjQ3IiwiVG9wIjowLjAsIkxlZnQiOjAuMCwiUmlnaHQiOjAuMCwiQm90dG9tIjowLjB9LCJCYWNrZ3JvdW5kIjp7IiRpZCI6IjI0OCIsIkNvbG9yIjp7IiRpZCI6IjI0OSIsIkEiOjg5LCJSIjowLCJHIjowLCJCIjowfX0sIklzVmlzaWJsZSI6dHJ1ZSwiV2lkdGgiOjAuMCwiSGVpZ2h0IjowLjAsIkJvcmRlclN0eWxlIjp7IiRpZCI6IjI1MCIsIkxpbmVDb2xvciI6bnVsbCwiTGluZVdlaWdodCI6MC4wLCJMaW5lVHlwZSI6MCwiUGFyZW50U3R5bGUiOm51bGx9LCJQYXJlbnRTdHlsZSI6bnVsbH0sIkR1cmF0aW9uU3R5bGUiOnsiJGlkIjoiMjUxIiwiRm9udFNldHRpbmdzIjp7IiRpZCI6IjI1MiIsIkZvbnRTaXplIjoxMCwiRm9udE5hbWUiOiJDYWxpYnJpIiwiSXNCb2xkIjpmYWxzZSwiSXNJdGFsaWMiOmZhbHNlLCJJc1VuZGVybGluZWQiOmZhbHNlLCJQYXJlbnRTdHlsZSI6bnVsbH0sIkF1dG9TaXplIjowLCJGb3JlZ3JvdW5kIjp7IiRpZCI6IjI1MyIsIkNvbG9yIjp7IiRpZCI6IjI1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1NSIsIlRvcCI6MC4wLCJMZWZ0IjowLjAsIlJpZ2h0IjowLjAsIkJvdHRvbSI6MC4wfSwiUGFkZGluZyI6eyIkaWQiOiIyNTYiLCJUb3AiOjAuMCwiTGVmdCI6MC4wLCJSaWdodCI6MC4wLCJCb3R0b20iOjAuMH0sIkJhY2tncm91bmQiOnsiJGlkIjoiMjU3IiwiQ29sb3IiOnsiJGlkIjoiMjU4IiwiQSI6MjU1LCJSIjoyMzcsIkciOjEyNSwiQiI6NDl9fSwiSXNWaXNpYmxlIjp0cnVlLCJXaWR0aCI6MC4wLCJIZWlnaHQiOjAuMCwiQm9yZGVyU3R5bGUiOnsiJGlkIjoiMjU5IiwiTGluZUNvbG9yIjpudWxsLCJMaW5lV2VpZ2h0IjowLjAsIkxpbmVUeXBlIjowLCJQYXJlbnRTdHlsZSI6bnVsbH0sIlBhcmVudFN0eWxlIjpudWxsfSwiSG9yaXpvbnRhbENvbm5lY3RvclN0eWxlIjp7IiRpZCI6IjI2MCIsIkxpbmVDb2xvciI6eyIkaWQiOiIyNjEiLCIkdHlwZSI6Ik5MUkUuQ29tbW9uLkRvbS5Tb2xpZENvbG9yQnJ1c2gsIE5MUkUuQ29tbW9uIiwiQ29sb3IiOnsiJGlkIjoiMjYyIiwiQSI6MjU1LCJSIjowLCJHIjowLCJCIjowfX0sIkxpbmVXZWlnaHQiOjAuMCwiTGluZVR5cGUiOjAsIlBhcmVudFN0eWxlIjpudWxsfSwiVmVydGljYWxDb25uZWN0b3JTdHlsZSI6eyIkaWQiOiIyNjMiLCJMaW5lQ29sb3IiOnsiJGlkIjoiMjY0IiwiJHR5cGUiOiJOTFJFLkNvbW1vbi5Eb20uU29saWRDb2xvckJydXNoLCBOTFJFLkNvbW1vbiIsIkNvbG9yIjp7IiRpZCI6IjI2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jY2IiwiU2hhcGVTdHlsZSI6eyIkaWQiOiIyNjciLCJNYXJnaW4iOnsiJGlkIjoiMjY4IiwiVG9wIjowLjAsIkxlZnQiOjAuMCwiUmlnaHQiOjAuMCwiQm90dG9tIjowLjB9LCJQYWRkaW5nIjp7IiRpZCI6IjI2OSIsIlRvcCI6MC4wLCJMZWZ0IjowLjAsIlJpZ2h0IjowLjAsIkJvdHRvbSI6MC4wfSwiQmFja2dyb3VuZCI6eyIkaWQiOiIyNzAiLCJDb2xvciI6eyIkaWQiOiIyNzEiLCJBIjoxNTMsIlIiOjAsIkciOjAsIkIiOjB9fSwiSXNWaXNpYmxlIjp0cnVlLCJXaWR0aCI6MC4wLCJIZWlnaHQiOjAuMCwiQm9yZGVyU3R5bGUiOnsiJGlkIjoiMjcyIiwiTGluZUNvbG9yIjpudWxsLCJMaW5lV2VpZ2h0IjowLjAsIkxpbmVUeXBlIjowLCJQYXJlbnRTdHlsZSI6bnVsbH0sIlBhcmVudFN0eWxlIjpudWxsfSwiTWFyZ2luIjp7IiRpZCI6IjI3MyIsIlRvcCI6MC4wLCJMZWZ0IjowLjAsIlJpZ2h0IjowLjAsIkJvdHRvbSI6MC4wfSwiUGFkZGluZyI6eyIkaWQiOiIyNzQiLCJUb3AiOjAuMCwiTGVmdCI6MC4wLCJSaWdodCI6MC4wLCJCb3R0b20iOjAuMH0sIkJhY2tncm91bmQiOm51bGwsIklzVmlzaWJsZSI6dHJ1ZSwiV2lkdGgiOjAuMCwiSGVpZ2h0IjowLjAsIkJvcmRlclN0eWxlIjpudWxsLCJQYXJlbnRTdHlsZSI6bnVsbH0sIlNoYXBlU3R5bGUiOnsiJGlkIjoiMjc1IiwiTWFyZ2luIjp7IiRpZCI6IjI3NiIsIlRvcCI6MC4wLCJMZWZ0Ijo0LjAsIlJpZ2h0Ijo0LjAsIkJvdHRvbSI6MC4wfSwiUGFkZGluZyI6eyIkaWQiOiIyNzciLCJUb3AiOjAuMCwiTGVmdCI6MC4wLCJSaWdodCI6MC4wLCJCb3R0b20iOjAuMH0sIkJhY2tncm91bmQiOnsiJGlkIjoiMjc4IiwiQ29sb3IiOnsiJGlkIjoiMjc5IiwiQSI6MjU1LCJSIjoyMzMsIkciOjExMywiQiI6NTB9fSwiSXNWaXNpYmxlIjp0cnVlLCJXaWR0aCI6OTguMCwiSGVpZ2h0IjoxMC4wLCJCb3JkZXJTdHlsZSI6eyIkaWQiOiIyODAiLCJMaW5lQ29sb3IiOnsiJGlkIjoiMjgxIiwiJHR5cGUiOiJOTFJFLkNvbW1vbi5Eb20uU29saWRDb2xvckJydXNoLCBOTFJFLkNvbW1vbiIsIkNvbG9yIjp7IiRpZCI6IjI4MiIsIkEiOjI1NSwiUiI6MjM0LCJHIjoyMiwiQiI6MzB9fSwiTGluZVdlaWdodCI6MC4wLCJMaW5lVHlwZSI6MCwiUGFyZW50U3R5bGUiOm51bGx9LCJQYXJlbnRTdHlsZSI6bnVsbH0sIlRpdGxlU3R5bGUiOnsiJGlkIjoiMjgzIiwiRm9udFNldHRpbmdzIjp7IiRpZCI6IjI4NCIsIkZvbnRTaXplIjoxMSwiRm9udE5hbWUiOiJDYWxpYnJpIiwiSXNCb2xkIjpmYWxzZSwiSXNJdGFsaWMiOmZhbHNlLCJJc1VuZGVybGluZWQiOmZhbHNlLCJQYXJlbnRTdHlsZSI6bnVsbH0sIkF1dG9TaXplIjowLCJGb3JlZ3JvdW5kIjp7IiRpZCI6IjI4NSIsIkNvbG9yIjp7IiRpZCI6IjI4Ni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ODciLCJUb3AiOjAuMCwiTGVmdCI6MC4wLCJSaWdodCI6MC4wLCJCb3R0b20iOjAuMH0sIlBhZGRpbmciOnsiJGlkIjoiMjg4IiwiVG9wIjowLjAsIkxlZnQiOjAuMCwiUmlnaHQiOjAuMCwiQm90dG9tIjowLjB9LCJCYWNrZ3JvdW5kIjp7IiRpZCI6IjI4OSIsIkNvbG9yIjp7IiRpZCI6IjI5MCIsIkEiOjAsIlIiOjI1NSwiRyI6MjU1LCJCIjoyNTV9fSwiSXNWaXNpYmxlIjp0cnVlLCJXaWR0aCI6MC4wLCJIZWlnaHQiOjAuMCwiQm9yZGVyU3R5bGUiOnsiJGlkIjoiMjkxIiwiTGluZUNvbG9yIjpudWxsLCJMaW5lV2VpZ2h0IjowLjAsIkxpbmVUeXBlIjowLCJQYXJlbnRTdHlsZSI6bnVsbH0sIlBhcmVudFN0eWxlIjpudWxsfSwiRGF0ZVN0eWxlIjp7IiRpZCI6IjI5MiIsIkZvbnRTZXR0aW5ncyI6eyIkaWQiOiIyOTMiLCJGb250U2l6ZSI6MTAsIkZvbnROYW1lIjoiQ2FsaWJyaSIsIklzQm9sZCI6ZmFsc2UsIklzSXRhbGljIjpmYWxzZSwiSXNVbmRlcmxpbmVkIjpmYWxzZSwiUGFyZW50U3R5bGUiOm51bGx9LCJBdXRvU2l6ZSI6MCwiRm9yZWdyb3VuZCI6eyIkaWQiOiIyOTQiLCJDb2xvciI6eyIkaWQiOiIyOTU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k2IiwiVG9wIjowLjAsIkxlZnQiOjAuMCwiUmlnaHQiOjAuMCwiQm90dG9tIjowLjB9LCJQYWRkaW5nIjp7IiRpZCI6IjI5NyIsIlRvcCI6MC4wLCJMZWZ0IjowLjAsIlJpZ2h0IjowLjAsIkJvdHRvbSI6MC4wfSwiQmFja2dyb3VuZCI6eyIkaWQiOiIyOTgiLCJDb2xvciI6eyIkaWQiOiIyOTkiLCJBIjowLCJSIjoyNTUsIkciOjI1NSwiQiI6MjU1fX0sIklzVmlzaWJsZSI6dHJ1ZSwiV2lkdGgiOjAuMCwiSGVpZ2h0IjowLjAsIkJvcmRlclN0eWxlIjp7IiRpZCI6IjMwMCIsIkxpbmVDb2xvciI6bnVsbCwiTGluZVdlaWdodCI6MC4wLCJMaW5lVHlwZSI6MCwiUGFyZW50U3R5bGUiOm51bGx9LCJQYXJlbnRTdHlsZSI6bnVsbH0sIkRhdGVGb3JtYXQiOnsiJGlkIjoiMzAx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wMiIsIkZvcm1hdCI6MCwiSXNWaXNpYmxlIjpmYWxzZSwiTGFzdEtub3duVmlzaWJpbGl0eVN0YXRlIjpmYWxzZX0sIklzVmlzaWJsZSI6dHJ1ZSwiVmFyaWFuY2VTdHlsZSI6eyIkaWQiOiIzMDMiLCJUZXh0U3R5bGUiOnsiJGlkIjoiMzA0IiwiRm9udFNldHRpbmdzIjp7IiRpZCI6IjMwNSIsIkZvbnRTaXplIjoxMSwiRm9udE5hbWUiOiJDYWxpYnJpIiwiSXNCb2xkIjpmYWxzZSwiSXNJdGFsaWMiOmZhbHNlLCJJc1VuZGVybGluZWQiOmZhbHNlLCJQYXJlbnRTdHlsZSI6bnVsbH0sIkF1dG9TaXplIjowLCJGb3JlZ3JvdW5kIjp7IiRpZCI6IjMwNiIsIkNvbG9yIjp7IiRpZCI6IjMw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DgiLCJUb3AiOjAuMCwiTGVmdCI6MC4wLCJSaWdodCI6MC4wLCJCb3R0b20iOjAuMH0sIlBhZGRpbmciOnsiJGlkIjoiMzA5IiwiVG9wIjowLjAsIkxlZnQiOjAuMCwiUmlnaHQiOjAuMCwiQm90dG9tIjowLjB9LCJCYWNrZ3JvdW5kIjp7IiRpZCI6IjMxMCIsIkNvbG9yIjp7IiRpZCI6IjMxMSIsIkEiOjAsIlIiOjAsIkciOjAsIkIiOjB9fSwiSXNWaXNpYmxlIjp0cnVlLCJXaWR0aCI6MC4wLCJIZWlnaHQiOjAuMCwiQm9yZGVyU3R5bGUiOnsiJGlkIjoiMzEyIiwiTGluZUNvbG9yIjpudWxsLCJMaW5lV2VpZ2h0IjowLjAsIkxpbmVUeXBlIjowLCJQYXJlbnRTdHlsZSI6bnVsbH0sIlBhcmVudFN0eWxlIjpudWxsfSwiUGFyZW50U3R5bGUiOm51bGx9LCJQYXJlbnRTdHlsZSI6bnVsbH0sIkluZGV4Ijo3LCJTbWFydER1cmF0aW9uQWN0aXZhdGVkIjpmYWxzZSwiRGF0ZUZvcm1hdCI6eyIkcmVmIjoiMzAxIn0sIldlZWtOdW1iZXJpbmciOnsiJGlkIjoiMzEzIiwiRm9ybWF0IjowLCJJc1Zpc2libGUiOmZhbHNlLCJMYXN0S25vd25WaXNpYmlsaXR5U3RhdGUiOmZhbHNlfSwiQmFzZWxpbmVEYXRhIjp7IiRpZCI6IjMxNCIsIlN0YXJ0RGF0ZSI6IjIwMjYtMDUtMjBUMDA6MDA6MDBaIiwiRW5kRGF0ZSI6IjIwMjYtMDktMzBUMjM6NTk6MDBaIn0sIklkIjoiNzI1OTUwNWItNjUwNS00MTVjLWJkZjgtMjNkNDM0NjdmMzZkIiwiSW1wb3J0SWQiOm51bGwsIlRpdGxlIjoiTUNBOiBFbmVyZ2l6YXRpb24gYW5kIENvbW1pc3Npb25pbmcgcGhhc2UgZm9yIHN1Yi1zeXN0ZW1zIChIZXJlb24pIiwiTm90ZSI6bnVsbCwiSHlwZXJsaW5rIjp7IiRpZCI6IjMxNSIsIkFkZHJlc3MiOiIiLCJTdWJBZGRyZXNzIjoiIn0sIklzQ2hhbmdlZCI6ZmFsc2UsIklzTmV3IjpmYWxzZX19XSwiX21pbGVzdG9uZXMiOltdLCJJZCI6IjAwMDAwMDAwLTAwMDAtMDAwMC0wMDAwLTAwMDAwMDAwMDAwMCIsIklzU2luZ2xlSXRlbVJvdyI6dHJ1ZX1dLCJJbmRleCI6MywiSWQiOiI0OWE0MzRmNy1mNmI0LTRkYzEtYjRhNi03NjAzMjUzZGFiZjciLCJIZWFkZXJUZXh0IjpudWxsLCJJc0RlZmF1bHQiOnRydWUsIlN0eWxlIjp7IiRpZCI6IjMxNiIsIkhlYWRlclN0eWxlIjp7IiRpZCI6IjMxNyIsIlRleHRTdHlsZSI6eyIkaWQiOiIzMTgiLCJGb250U2V0dGluZ3MiOnsiJGlkIjoiMzE5IiwiRm9udFNpemUiOjExLCJGb250TmFtZSI6IkNhbGlicmkiLCJJc0JvbGQiOmZhbHNlLCJJc0l0YWxpYyI6ZmFsc2UsIklzVW5kZXJsaW5lZCI6ZmFsc2UsIlBhcmVudFN0eWxlIjpudWxsfSwiQXV0b1NpemUiOjIsIkZvcmVncm91bmQiOnsiJGlkIjoiMzIwIiwiQ29sb3IiOnsiJGlkIjoiMzIx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IyIiwiVG9wIjowLjAsIkxlZnQiOjAuMCwiUmlnaHQiOjAuMCwiQm90dG9tIjowLjB9LCJQYWRkaW5nIjp7IiRpZCI6IjMyMyIsIlRvcCI6MC4wLCJMZWZ0IjowLjAsIlJpZ2h0IjowLjAsIkJvdHRvbSI6MC4wfSwiQmFja2dyb3VuZCI6eyIkaWQiOiIzMjQiLCJDb2xvciI6eyIkaWQiOiIzMjUiLCJBIjoyNTUsIlIiOjAsIkciOjAsIkIiOjB9fSwiSXNWaXNpYmxlIjp0cnVlLCJXaWR0aCI6MC4wLCJIZWlnaHQiOjAuMCwiQm9yZGVyU3R5bGUiOm51bGwsIlBhcmVudFN0eWxlIjpudWxsfSwiUmVjdGFuZ2xlU3R5bGUiOnsiJGlkIjoiMzI2IiwiTWFyZ2luIjp7IiRpZCI6IjMyNyIsIlRvcCI6MC4wLCJMZWZ0IjowLjAsIlJpZ2h0IjowLjAsIkJvdHRvbSI6MC4wfSwiUGFkZGluZyI6eyIkaWQiOiIzMjgiLCJUb3AiOjAuMCwiTGVmdCI6MC4wLCJSaWdodCI6MC4wLCJCb3R0b20iOjAuMH0sIkJhY2tncm91bmQiOnsiJGlkIjoiMzI5IiwiQ29sb3IiOnsiJGlkIjoiMzMwIiwiQSI6NjMsIlIiOjI1LCJHIjoxMDcsIkIiOjM2fX0sIklzVmlzaWJsZSI6dHJ1ZSwiV2lkdGgiOjAuMCwiSGVpZ2h0IjowLjAsIkJvcmRlclN0eWxlIjp7IiRpZCI6IjMzMSIsIkxpbmVDb2xvciI6eyIkaWQiOiIzMzIiLCIkdHlwZSI6Ik5MUkUuQ29tbW9uLkRvbS5Tb2xpZENvbG9yQnJ1c2gsIE5MUkUuQ29tbW9uIiwiQ29sb3IiOnsiJGlkIjoiMzMzIiwiQSI6MjU1LCJSIjoyNTUsIkciOjI1NSwiQiI6MjU1fX0sIkxpbmVXZWlnaHQiOjAuMCwiTGluZVR5cGUiOjAsIlBhcmVudFN0eWxlIjpudWxsfSwiUGFyZW50U3R5bGUiOm51bGx9LCJNYXJnaW4iOnsiJGlkIjoiMzM0IiwiVG9wIjowLjAsIkxlZnQiOjAuMCwiUmlnaHQiOjAuMCwiQm90dG9tIjowLjB9LCJQYWRkaW5nIjp7IiRpZCI6IjMzNSIsIlRvcCI6MC4wLCJMZWZ0IjowLjAsIlJpZ2h0IjowLjAsIkJvdHRvbSI6MC4wfSwiQmFja2dyb3VuZCI6bnVsbCwiSXNWaXNpYmxlIjp0cnVlLCJXaWR0aCI6MC4wLCJIZWlnaHQiOjAuMCwiQm9yZGVyU3R5bGUiOm51bGwsIlBhcmVudFN0eWxlIjpudWxsfSwiQmFja2dyb3VuZFN0eWxlIjp7IiRpZCI6IjMzNiIsIk1hcmdpbiI6eyIkaWQiOiIzMzciLCJUb3AiOjAuMCwiTGVmdCI6MC4wLCJSaWdodCI6MC4wLCJCb3R0b20iOjAuMH0sIlBhZGRpbmciOnsiJGlkIjoiMzM4IiwiVG9wIjowLjAsIkxlZnQiOjAuMCwiUmlnaHQiOjAuMCwiQm90dG9tIjowLjB9LCJCYWNrZ3JvdW5kIjp7IiRpZCI6IjMzOSIsIkNvbG9yIjp7IiRpZCI6IjM0MCIsIkEiOjUxLCJSIjoyMDAsIkciOjIwMCwiQiI6MjAwfX0sIklzVmlzaWJsZSI6dHJ1ZSwiV2lkdGgiOjAuMCwiSGVpZ2h0IjowLjAsIkJvcmRlclN0eWxlIjp7IiRpZCI6IjM0MSIsIkxpbmVDb2xvciI6eyIkaWQiOiIzNDIiLCIkdHlwZSI6Ik5MUkUuQ29tbW9uLkRvbS5Tb2xpZENvbG9yQnJ1c2gsIE5MUkUuQ29tbW9uIiwiQ29sb3IiOnsiJGlkIjoiMzQzIiwiQSI6MjU1LCJSIjoyMzQsIkciOjIyLCJCIjozMH19LCJMaW5lV2VpZ2h0IjowLjAsIkxpbmVUeXBlIjowLCJQYXJlbnRTdHlsZSI6bnVsbH0sIlBhcmVudFN0eWxlIjpudWxsfSwiTWFyZ2luIjp7IiRpZCI6IjM0NCIsIlRvcCI6MC4wLCJMZWZ0IjowLjAsIlJpZ2h0IjowLjAsIkJvdHRvbSI6MC4wfSwiUGFkZGluZyI6eyIkaWQiOiIzNDUiLCJUb3AiOjAuMCwiTGVmdCI6MC4wLCJSaWdodCI6MC4wLCJCb3R0b20iOjAuMH0sIklzVmlzaWJsZSI6dHJ1ZSwiV2lkdGgiOjAuMCwiSGVpZ2h0IjowLjAsIkJvcmRlclN0eWxlIjp7IiRpZCI6IjM0NiIsIkxpbmVDb2xvciI6bnVsbCwiTGluZVdlaWdodCI6MC4wLCJMaW5lVHlwZSI6MCwiUGFyZW50U3R5bGUiOm51bGx9LCJQYXJlbnRTdHlsZSI6bnVsbH19XSwiSWQiOiJmY2NhZjc2Ny1iNDJhLTQ0MjQtYjMxNS1jNGI5NDk2MzE4ZmMiLCJJbmRleCI6MywiSGVhZGVyVGV4dCI6Ik5vLiAxIC0gQ3JpdGljYWwgUGF0aCBcclxuKDAgZGF5cyBURikiLCJTdHlsZSI6eyIkaWQiOiIzNDciLCJTdHlsZUlkIjoiYjI0ZjgwNDUtZjY5Yi00YTQzLTgyOWYtYTU2NTAzZmRjZDY5IiwiSGVhZGVyU3R5bGUiOnsiJGlkIjoiMzQ4IiwiVGV4dElzVmVydGljYWwiOmZhbHNlLCJUZXh0U3R5bGUiOnsiJGlkIjoiMzQ5IiwiRm9udFNldHRpbmdzIjp7IiRpZCI6IjM1MCIsIkZvbnRTaXplIjoxMSwiRm9udE5hbWUiOiJDYWxpYnJpIiwiSXNCb2xkIjpmYWxzZSwiSXNJdGFsaWMiOmZhbHNlLCJJc1VuZGVybGluZWQiOmZhbHNlLCJQYXJlbnRTdHlsZSI6bnVsbH0sIkF1dG9TaXplIjoyLCJGb3JlZ3JvdW5kIjp7IiRpZCI6IjM1MSIsIkNvbG9yIjp7IiRpZCI6IjM1Mi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M1MyIsIlRvcCI6MC4wLCJMZWZ0IjowLjAsIlJpZ2h0IjowLjAsIkJvdHRvbSI6MC4wfSwiUGFkZGluZyI6eyIkaWQiOiIzNTQiLCJUb3AiOjAuMCwiTGVmdCI6MC4wLCJSaWdodCI6MC4wLCJCb3R0b20iOjAuMH0sIkJhY2tncm91bmQiOnsiJGlkIjoiMzU1IiwiQ29sb3IiOnsiJGlkIjoiMzU2IiwiQSI6MjU1LCJSIjoyNTUsIkciOjI1NSwiQiI6MjU1fX0sIklzVmlzaWJsZSI6dHJ1ZSwiV2lkdGgiOjAuMCwiSGVpZ2h0IjowLjAsIkJvcmRlclN0eWxlIjpudWxsLCJQYXJlbnRTdHlsZSI6bnVsbH0sIlJlY3RhbmdsZVN0eWxlIjp7IiRpZCI6IjM1NyIsIk1hcmdpbiI6eyIkaWQiOiIzNTgiLCJUb3AiOjAuMCwiTGVmdCI6MC4wLCJSaWdodCI6MC4wLCJCb3R0b20iOjAuMH0sIlBhZGRpbmciOnsiJGlkIjoiMzU5IiwiVG9wIjowLjAsIkxlZnQiOjAuMCwiUmlnaHQiOjAuMCwiQm90dG9tIjowLjB9LCJCYWNrZ3JvdW5kIjp7IiRpZCI6IjM2MCIsIkNvbG9yIjp7IiRpZCI6IjM2MSIsIkEiOjI1NSwiUiI6MjMzLCJHIjoxMTMsIkIiOjUwfX0sIklzVmlzaWJsZSI6dHJ1ZSwiV2lkdGgiOjAuMCwiSGVpZ2h0IjowLjAsIkJvcmRlclN0eWxlIjp7IiRpZCI6IjM2MiIsIkxpbmVDb2xvciI6eyIkaWQiOiIzNjMiLCIkdHlwZSI6Ik5MUkUuQ29tbW9uLkRvbS5Tb2xpZENvbG9yQnJ1c2gsIE5MUkUuQ29tbW9uIiwiQ29sb3IiOnsiJGlkIjoiMzY0IiwiQSI6MjU1LCJSIjoyNTUsIkciOjI1NSwiQiI6MjU1fX0sIkxpbmVXZWlnaHQiOjAuMCwiTGluZVR5cGUiOjAsIlBhcmVudFN0eWxlIjpudWxsfSwiUGFyZW50U3R5bGUiOm51bGx9LCJNYXJnaW4iOnsiJGlkIjoiMzY1IiwiVG9wIjowLjAsIkxlZnQiOjAuMCwiUmlnaHQiOjAuMCwiQm90dG9tIjowLjB9LCJQYWRkaW5nIjp7IiRpZCI6IjM2NiIsIlRvcCI6MC4wLCJMZWZ0IjowLjAsIlJpZ2h0IjowLjAsIkJvdHRvbSI6MC4wfSwiQmFja2dyb3VuZCI6bnVsbCwiSXNWaXNpYmxlIjp0cnVlLCJXaWR0aCI6MC4wLCJIZWlnaHQiOjAuMCwiQm9yZGVyU3R5bGUiOm51bGwsIlBhcmVudFN0eWxlIjpudWxsfSwiQmFja2dyb3VuZFN0eWxlIjp7IiRpZCI6IjM2NyIsIk1hcmdpbiI6eyIkaWQiOiIzNjgiLCJUb3AiOjAuMCwiTGVmdCI6MC4wLCJSaWdodCI6MC4wLCJCb3R0b20iOjAuMH0sIlBhZGRpbmciOnsiJGlkIjoiMzY5IiwiVG9wIjowLjAsIkxlZnQiOjAuMCwiUmlnaHQiOjAuMCwiQm90dG9tIjowLjB9LCJCYWNrZ3JvdW5kIjp7IiRpZCI6IjM3MCIsIkNvbG9yIjp7IiRpZCI6IjM3MSIsIkEiOjUxLCJSIjoyMDAsIkciOjIwMCwiQiI6MjAwfX0sIklzVmlzaWJsZSI6dHJ1ZSwiV2lkdGgiOjAuMCwiSGVpZ2h0IjowLjAsIkJvcmRlclN0eWxlIjp7IiRpZCI6IjM3MiIsIkxpbmVDb2xvciI6eyIkaWQiOiIzNzMiLCIkdHlwZSI6Ik5MUkUuQ29tbW9uLkRvbS5Tb2xpZENvbG9yQnJ1c2gsIE5MUkUuQ29tbW9uIiwiQ29sb3IiOnsiJGlkIjoiMzc0IiwiQSI6MjU1LCJSIjoyMzQsIkciOjIyLCJCIjozMH19LCJMaW5lV2VpZ2h0IjowLjAsIkxpbmVUeXBlIjowLCJQYXJlbnRTdHlsZSI6bnVsbH0sIlBhcmVudFN0eWxlIjpudWxsfSwiSXNBYm92ZVRpbWViYW5kIjpmYWxzZSwiU3BhY2luZyI6MywiRGVmYXVsdFN3aW1sYW5lVGFza1N0eWxlIjp7IiRpZCI6IjM3NSIsIiR0eXBlIjoiTkxSRS5Db21tb24uRG9tLlN0eWxlcy5FeHBsaWNpdFNldGFibGVUYXNrU3R5bGUsIE5MUkUuQ29tbW9uIiwiU2hhcGUiOjEsIlNoYXBlVGhpY2tuZXNzIjowLCJEdXJhdGlvbkZvcm1hdCI6MCwiSW5jbHVkZU5vbldvcmtpbmdEYXlzSW5EdXJhdGlvbiI6ZmFsc2UsIlBlcmNlbnRhZ2VDb21wbGV0ZVN0eWxlIjp7IiRpZCI6IjM3NiIsIkZvbnRTZXR0aW5ncyI6eyIkaWQiOiIzNzciLCJGb250U2l6ZSI6MTAsIkZvbnROYW1lIjoiQ2FsaWJyaSIsIklzQm9sZCI6ZmFsc2UsIklzSXRhbGljIjpmYWxzZSwiSXNVbmRlcmxpbmVkIjpmYWxzZSwiUGFyZW50U3R5bGUiOm51bGx9LCJBdXRvU2l6ZSI6MCwiRm9yZWdyb3VuZCI6eyIkaWQiOiIzNzgiLCJDb2xvciI6eyIkaWQiOiIzNz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gwIiwiVG9wIjowLjAsIkxlZnQiOjAuMCwiUmlnaHQiOjAuMCwiQm90dG9tIjowLjB9LCJQYWRkaW5nIjp7IiRpZCI6IjM4MSIsIlRvcCI6MC4wLCJMZWZ0IjowLjAsIlJpZ2h0IjowLjAsIkJvdHRvbSI6MC4wfSwiQmFja2dyb3VuZCI6eyIkaWQiOiIzODIiLCJDb2xvciI6eyIkaWQiOiIzODMiLCJBIjo4OSwiUiI6MCwiRyI6MCwiQiI6MH19LCJJc1Zpc2libGUiOnRydWUsIldpZHRoIjowLjAsIkhlaWdodCI6MC4wLCJCb3JkZXJTdHlsZSI6eyIkaWQiOiIzODQiLCJMaW5lQ29sb3IiOm51bGwsIkxpbmVXZWlnaHQiOjAuMCwiTGluZVR5cGUiOjAsIlBhcmVudFN0eWxlIjpudWxsfSwiUGFyZW50U3R5bGUiOm51bGx9LCJEdXJhdGlvblN0eWxlIjp7IiRpZCI6IjM4NSIsIkZvbnRTZXR0aW5ncyI6eyIkaWQiOiIzODYiLCJGb250U2l6ZSI6MTAsIkZvbnROYW1lIjoiQ2FsaWJyaSIsIklzQm9sZCI6ZmFsc2UsIklzSXRhbGljIjpmYWxzZSwiSXNVbmRlcmxpbmVkIjpmYWxzZSwiUGFyZW50U3R5bGUiOm51bGx9LCJBdXRvU2l6ZSI6MCwiRm9yZWdyb3VuZCI6eyIkaWQiOiIzODciLCJDb2xvciI6eyIkaWQiOiIzOD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ODkiLCJUb3AiOjAuMCwiTGVmdCI6MC4wLCJSaWdodCI6MC4wLCJCb3R0b20iOjAuMH0sIlBhZGRpbmciOnsiJGlkIjoiMzkwIiwiVG9wIjowLjAsIkxlZnQiOjAuMCwiUmlnaHQiOjAuMCwiQm90dG9tIjowLjB9LCJCYWNrZ3JvdW5kIjp7IiRpZCI6IjM5MSIsIkNvbG9yIjp7IiRpZCI6IjM5MiIsIkEiOjI1NSwiUiI6MjM3LCJHIjoxMjUsIkIiOjQ5fX0sIklzVmlzaWJsZSI6dHJ1ZSwiV2lkdGgiOjAuMCwiSGVpZ2h0IjowLjAsIkJvcmRlclN0eWxlIjp7IiRpZCI6IjM5MyIsIkxpbmVDb2xvciI6bnVsbCwiTGluZVdlaWdodCI6MC4wLCJMaW5lVHlwZSI6MCwiUGFyZW50U3R5bGUiOm51bGx9LCJQYXJlbnRTdHlsZSI6bnVsbH0sIkhvcml6b250YWxDb25uZWN0b3JTdHlsZSI6eyIkaWQiOiIzOTQiLCJMaW5lQ29sb3IiOnsiJGlkIjoiMzk1IiwiJHR5cGUiOiJOTFJFLkNvbW1vbi5Eb20uU29saWRDb2xvckJydXNoLCBOTFJFLkNvbW1vbiIsIkNvbG9yIjp7IiRpZCI6IjM5NiIsIkEiOjI1NSwiUiI6MCwiRyI6MCwiQiI6MH19LCJMaW5lV2VpZ2h0IjowLjAsIkxpbmVUeXBlIjowLCJQYXJlbnRTdHlsZSI6bnVsbH0sIlZlcnRpY2FsQ29ubmVjdG9yU3R5bGUiOnsiJGlkIjoiMzk3IiwiTGluZUNvbG9yIjp7IiRpZCI6IjM5OCIsIiR0eXBlIjoiTkxSRS5Db21tb24uRG9tLlNvbGlkQ29sb3JCcnVzaCwgTkxSRS5Db21tb24iLCJDb2xvciI6eyIkaWQiOiIzOT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0MDAiLCJTaGFwZVN0eWxlIjp7IiRpZCI6IjQwMSIsIk1hcmdpbiI6eyIkaWQiOiI0MDIiLCJUb3AiOjAuMCwiTGVmdCI6MC4wLCJSaWdodCI6MC4wLCJCb3R0b20iOjAuMH0sIlBhZGRpbmciOnsiJGlkIjoiNDAzIiwiVG9wIjowLjAsIkxlZnQiOjAuMCwiUmlnaHQiOjAuMCwiQm90dG9tIjowLjB9LCJCYWNrZ3JvdW5kIjp7IiRpZCI6IjQwNCIsIkNvbG9yIjp7IiRpZCI6IjQwNSIsIkEiOjE1MywiUiI6MCwiRyI6MCwiQiI6MH19LCJJc1Zpc2libGUiOnRydWUsIldpZHRoIjowLjAsIkhlaWdodCI6MC4wLCJCb3JkZXJTdHlsZSI6eyIkaWQiOiI0MDYiLCJMaW5lQ29sb3IiOm51bGwsIkxpbmVXZWlnaHQiOjAuMCwiTGluZVR5cGUiOjAsIlBhcmVudFN0eWxlIjpudWxsfSwiUGFyZW50U3R5bGUiOm51bGx9LCJNYXJnaW4iOnsiJGlkIjoiNDA3IiwiVG9wIjowLjAsIkxlZnQiOjAuMCwiUmlnaHQiOjAuMCwiQm90dG9tIjowLjB9LCJQYWRkaW5nIjp7IiRpZCI6IjQwOCIsIlRvcCI6MC4wLCJMZWZ0IjowLjAsIlJpZ2h0IjowLjAsIkJvdHRvbSI6MC4wfSwiQmFja2dyb3VuZCI6bnVsbCwiSXNWaXNpYmxlIjp0cnVlLCJXaWR0aCI6MC4wLCJIZWlnaHQiOjAuMCwiQm9yZGVyU3R5bGUiOm51bGwsIlBhcmVudFN0eWxlIjpudWxsfSwiU2hhcGVTdHlsZSI6eyIkaWQiOiI0MDkiLCJNYXJnaW4iOnsiJGlkIjoiNDEwIiwiVG9wIjowLjAsIkxlZnQiOjQuMCwiUmlnaHQiOjQuMCwiQm90dG9tIjowLjB9LCJQYWRkaW5nIjp7IiRpZCI6IjQxMSIsIlRvcCI6MC4wLCJMZWZ0IjowLjAsIlJpZ2h0IjowLjAsIkJvdHRvbSI6MC4wfSwiQmFja2dyb3VuZCI6eyIkaWQiOiI0MTIiLCJDb2xvciI6eyIkaWQiOiI0MTMiLCJBIjoyNTUsIlIiOjI1LCJHIjoxMDcsIkIiOjM2fX0sIklzVmlzaWJsZSI6dHJ1ZSwiV2lkdGgiOjAuMCwiSGVpZ2h0IjoxMC4wLCJCb3JkZXJTdHlsZSI6eyIkaWQiOiI0MTQiLCJMaW5lQ29sb3IiOnsiJGlkIjoiNDE1IiwiJHR5cGUiOiJOTFJFLkNvbW1vbi5Eb20uU29saWRDb2xvckJydXNoLCBOTFJFLkNvbW1vbiIsIkNvbG9yIjp7IiRpZCI6IjQxNiIsIkEiOjI1NSwiUiI6MjM0LCJHIjoyMiwiQiI6MzB9fSwiTGluZVdlaWdodCI6MC4wLCJMaW5lVHlwZSI6MCwiUGFyZW50U3R5bGUiOm51bGx9LCJQYXJlbnRTdHlsZSI6bnVsbH0sIlRpdGxlU3R5bGUiOnsiJGlkIjoiNDE3IiwiRm9udFNldHRpbmdzIjp7IiRpZCI6IjQxOCIsIkZvbnRTaXplIjoxMSwiRm9udE5hbWUiOiJDYWxpYnJpIiwiSXNCb2xkIjpmYWxzZSwiSXNJdGFsaWMiOmZhbHNlLCJJc1VuZGVybGluZWQiOmZhbHNlLCJQYXJlbnRTdHlsZSI6bnVsbH0sIkF1dG9TaXplIjowLCJGb3JlZ3JvdW5kIjp7IiRpZCI6IjQxOSIsIkNvbG9yIjp7IiRpZCI6IjQy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jEiLCJUb3AiOjAuMCwiTGVmdCI6MC4wLCJSaWdodCI6MC4wLCJCb3R0b20iOjAuMH0sIlBhZGRpbmciOnsiJGlkIjoiNDIyIiwiVG9wIjowLjAsIkxlZnQiOjAuMCwiUmlnaHQiOjAuMCwiQm90dG9tIjowLjB9LCJCYWNrZ3JvdW5kIjp7IiRpZCI6IjQyMyIsIkNvbG9yIjp7IiRpZCI6IjQyNCIsIkEiOjI1NSwiUiI6MCwiRyI6MCwiQiI6MH19LCJJc1Zpc2libGUiOnRydWUsIldpZHRoIjowLjAsIkhlaWdodCI6MC4wLCJCb3JkZXJTdHlsZSI6eyIkaWQiOiI0MjUiLCJMaW5lQ29sb3IiOm51bGwsIkxpbmVXZWlnaHQiOjAuMCwiTGluZVR5cGUiOjAsIlBhcmVudFN0eWxlIjpudWxsfSwiUGFyZW50U3R5bGUiOm51bGx9LCJEYXRlU3R5bGUiOnsiJGlkIjoiNDI2IiwiRm9udFNldHRpbmdzIjp7IiRpZCI6IjQyNyIsIkZvbnRTaXplIjoxMCwiRm9udE5hbWUiOiJDYWxpYnJpIiwiSXNCb2xkIjpmYWxzZSwiSXNJdGFsaWMiOmZhbHNlLCJJc1VuZGVybGluZWQiOmZhbHNlLCJQYXJlbnRTdHlsZSI6bnVsbH0sIkF1dG9TaXplIjowLCJGb3JlZ3JvdW5kIjp7IiRpZCI6IjQyOCIsIkNvbG9yIjp7IiRpZCI6IjQyO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MzAiLCJUb3AiOjAuMCwiTGVmdCI6MC4wLCJSaWdodCI6MC4wLCJCb3R0b20iOjAuMH0sIlBhZGRpbmciOnsiJGlkIjoiNDMxIiwiVG9wIjowLjAsIkxlZnQiOjAuMCwiUmlnaHQiOjAuMCwiQm90dG9tIjowLjB9LCJCYWNrZ3JvdW5kIjp7IiRpZCI6IjQzMiIsIkNvbG9yIjp7IiRpZCI6IjQzMyIsIkEiOjI1NSwiUiI6MTQsIkciOjQwLCJCIjo2NX19LCJJc1Zpc2libGUiOnRydWUsIldpZHRoIjowLjAsIkhlaWdodCI6MC4wLCJCb3JkZXJTdHlsZSI6eyIkaWQiOiI0MzQiLCJMaW5lQ29sb3IiOm51bGwsIkxpbmVXZWlnaHQiOjAuMCwiTGluZVR5cGUiOjAsIlBhcmVudFN0eWxlIjpudWxsfSwiUGFyZW50U3R5bGUiOm51bGx9LCJEYXRlRm9ybWF0Ijp7IiRpZCI6IjQz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zYiLCJGb3JtYXQiOjAsIklzVmlzaWJsZSI6ZmFsc2UsIkxhc3RLbm93blZpc2liaWxpdHlTdGF0ZSI6ZmFsc2V9LCJJc1Zpc2libGUiOnRydWUsIlZhcmlhbmNlU3R5bGUiOnsiJGlkIjoiNDM3IiwiVGV4dFN0eWxlIjp7IiRpZCI6IjQzOCIsIkZvbnRTZXR0aW5ncyI6eyIkaWQiOiI0MzkiLCJGb250U2l6ZSI6MTEsIkZvbnROYW1lIjoiQ2FsaWJyaSIsIklzQm9sZCI6ZmFsc2UsIklzSXRhbGljIjpmYWxzZSwiSXNVbmRlcmxpbmVkIjpmYWxzZSwiUGFyZW50U3R5bGUiOm51bGx9LCJBdXRvU2l6ZSI6MCwiRm9yZWdyb3VuZCI6eyIkaWQiOiI0NDAiLCJDb2xvciI6eyIkaWQiOiI0ND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QyIiwiVG9wIjowLjAsIkxlZnQiOjAuMCwiUmlnaHQiOjAuMCwiQm90dG9tIjowLjB9LCJQYWRkaW5nIjp7IiRpZCI6IjQ0MyIsIlRvcCI6MC4wLCJMZWZ0IjowLjAsIlJpZ2h0IjowLjAsIkJvdHRvbSI6MC4wfSwiQmFja2dyb3VuZCI6eyIkaWQiOiI0NDQiLCJDb2xvciI6eyIkaWQiOiI0NDUiLCJBIjowLCJSIjowLCJHIjowLCJCIjowfX0sIklzVmlzaWJsZSI6dHJ1ZSwiV2lkdGgiOjAuMCwiSGVpZ2h0IjowLjAsIkJvcmRlclN0eWxlIjp7IiRpZCI6IjQ0NiIsIkxpbmVDb2xvciI6bnVsbCwiTGluZVdlaWdodCI6MC4wLCJMaW5lVHlwZSI6MCwiUGFyZW50U3R5bGUiOm51bGx9LCJQYXJlbnRTdHlsZSI6bnVsbH0sIlBhcmVudFN0eWxlIjpudWxsfSwiUGFyZW50U3R5bGUiOm51bGwsIl9leHBsaWNpdGx5U2V0Ijp7IiRpZCI6IjQ0Ny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Q0OCIsIlNoYXBlIjoxLCJDb25uZWN0b3JNYXJnaW4iOnsiJGlkIjoiNDQ5IiwiVG9wIjowLjAsIkxlZnQiOjIuMCwiUmlnaHQiOjIuMCwiQm90dG9tIjowLjB9LCJDb25uZWN0b3JTdHlsZSI6eyIkaWQiOiI0NTAiLCJMaW5lQ29sb3IiOnsiJGlkIjoiNDUxIiwiJHR5cGUiOiJOTFJFLkNvbW1vbi5Eb20uU29saWRDb2xvckJydXNoLCBOTFJFLkNvbW1vbiIsIkNvbG9yIjp7IiRpZCI6IjQ1MiIsIkEiOjEyNywiUiI6MTMsIkciOjUzLCJCIjoxOH19LCJMaW5lV2VpZ2h0IjoxLjAsIkxpbmVUeXBlIjowLCJQYXJlbnRTdHlsZSI6bnVsbH0sIklzQmVsb3dUaW1lYmFuZCI6ZmFsc2UsIlBvc2l0aW9uT25UYXNrIjoxLCJIaWRlRGF0ZSI6ZmFsc2UsIlNoYXBlU2l6ZSI6MCwiU3BhY2luZyI6MC4wLCJQYWRkaW5nIjp7IiRpZCI6IjQ1MyIsIlRvcCI6NS4wLCJMZWZ0IjozLjAsIlJpZ2h0IjowLjAsIkJvdHRvbSI6Mi4wfSwiU2hhcGVTdHlsZSI6eyIkaWQiOiI0NTQiLCJNYXJnaW4iOnsiJGlkIjoiNDU1IiwiVG9wIjowLjAsIkxlZnQiOjAuMCwiUmlnaHQiOjAuMCwiQm90dG9tIjowLjB9LCJQYWRkaW5nIjp7IiRpZCI6IjQ1NiIsIlRvcCI6MC4wLCJMZWZ0IjowLjAsIlJpZ2h0IjowLjAsIkJvdHRvbSI6MC4wfSwiQmFja2dyb3VuZCI6eyIkaWQiOiI0NTciLCJDb2xvciI6eyIkaWQiOiI0NTgiLCJBIjoyNTUsIlIiOjEzLCJHIjo1MywiQiI6MTh9fSwiSXNWaXNpYmxlIjp0cnVlLCJXaWR0aCI6MTIuMCwiSGVpZ2h0IjoxNC4wLCJCb3JkZXJTdHlsZSI6eyIkaWQiOiI0NTkiLCJMaW5lQ29sb3IiOnsiJGlkIjoiNDYwIiwiJHR5cGUiOiJOTFJFLkNvbW1vbi5Eb20uU29saWRDb2xvckJydXNoLCBOTFJFLkNvbW1vbiIsIkNvbG9yIjp7IiRpZCI6IjQ2MSIsIkEiOjI1NSwiUiI6MjU1LCJHIjoyNTUsIkIiOjI1NX19LCJMaW5lV2VpZ2h0IjowLjAsIkxpbmVUeXBlIjowLCJQYXJlbnRTdHlsZSI6bnVsbH0sIlBhcmVudFN0eWxlIjpudWxsfSwiVGl0bGVTdHlsZSI6eyIkaWQiOiI0NjIiLCJGb250U2V0dGluZ3MiOnsiJGlkIjoiNDYzIiwiRm9udFNpemUiOjExLCJGb250TmFtZSI6IkNhbGlicmkiLCJJc0JvbGQiOmZhbHNlLCJJc0l0YWxpYyI6ZmFsc2UsIklzVW5kZXJsaW5lZCI6ZmFsc2UsIlBhcmVudFN0eWxlIjpudWxsfSwiQXV0b1NpemUiOjAsIkZvcmVncm91bmQiOnsiJGlkIjoiNDY0IiwiQ29sb3IiOnsiJGlkIjoiNDY1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Q2NiIsIlRvcCI6MC4wLCJMZWZ0IjowLjAsIlJpZ2h0IjowLjAsIkJvdHRvbSI6MC4wfSwiUGFkZGluZyI6eyIkaWQiOiI0NjciLCJUb3AiOjAuMCwiTGVmdCI6MC4wLCJSaWdodCI6MC4wLCJCb3R0b20iOjAuMH0sIkJhY2tncm91bmQiOnsiJGlkIjoiNDY4IiwiQ29sb3IiOnsiJGlkIjoiNDY5IiwiQSI6MjU1LCJSIjowLCJHIjowLCJCIjowfX0sIklzVmlzaWJsZSI6dHJ1ZSwiV2lkdGgiOjAuMCwiSGVpZ2h0IjowLjAsIkJvcmRlclN0eWxlIjp7IiRpZCI6IjQ3MCIsIkxpbmVDb2xvciI6bnVsbCwiTGluZVdlaWdodCI6MC4wLCJMaW5lVHlwZSI6MCwiUGFyZW50U3R5bGUiOm51bGx9LCJQYXJlbnRTdHlsZSI6bnVsbH0sIkRhdGVTdHlsZSI6eyIkaWQiOiI0NzEiLCJGb250U2V0dGluZ3MiOnsiJGlkIjoiNDcyIiwiRm9udFNpemUiOjEwLCJGb250TmFtZSI6IkNhbGlicmkiLCJJc0JvbGQiOmZhbHNlLCJJc0l0YWxpYyI6ZmFsc2UsIklzVW5kZXJsaW5lZCI6ZmFsc2UsIlBhcmVudFN0eWxlIjpudWxsfSwiQXV0b1NpemUiOjAsIkZvcmVncm91bmQiOnsiJGlkIjoiNDczIiwiQ29sb3IiOnsiJGlkIjoiNDc0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Q3NSIsIlRvcCI6MC4wLCJMZWZ0IjowLjAsIlJpZ2h0IjowLjAsIkJvdHRvbSI6MC4wfSwiUGFkZGluZyI6eyIkaWQiOiI0NzYiLCJUb3AiOjAuMCwiTGVmdCI6MC4wLCJSaWdodCI6MC4wLCJCb3R0b20iOjAuMH0sIkJhY2tncm91bmQiOnsiJGlkIjoiNDc3IiwiQ29sb3IiOnsiJGlkIjoiNDc4IiwiQSI6MjU1LCJSIjoxNCwiRyI6NDAsIkIiOjY1fX0sIklzVmlzaWJsZSI6dHJ1ZSwiV2lkdGgiOjAuMCwiSGVpZ2h0IjowLjAsIkJvcmRlclN0eWxlIjp7IiRpZCI6IjQ3OSIsIkxpbmVDb2xvciI6bnVsbCwiTGluZVdlaWdodCI6MC4wLCJMaW5lVHlwZSI6MCwiUGFyZW50U3R5bGUiOm51bGx9LCJQYXJlbnRTdHlsZSI6bnVsbH0sIkRhdGVGb3JtYXQiOnsiJGlkIjoiNDg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4MSIsIkZvcm1hdCI6MCwiSXNWaXNpYmxlIjpmYWxzZSwiTGFzdEtub3duVmlzaWJpbGl0eVN0YXRlIjpmYWxzZX0sIklzVmlzaWJsZSI6ZmFsc2UsIlZhcmlhbmNlU3R5bGUiOnsiJGlkIjoiNDgyIiwiVGV4dFN0eWxlIjp7IiRpZCI6IjQ4MyIsIkZvbnRTZXR0aW5ncyI6eyIkaWQiOiI0ODQiLCJGb250U2l6ZSI6MTEsIkZvbnROYW1lIjoiQ2FsaWJyaSIsIklzQm9sZCI6ZmFsc2UsIklzSXRhbGljIjpmYWxzZSwiSXNVbmRlcmxpbmVkIjpmYWxzZSwiUGFyZW50U3R5bGUiOm51bGx9LCJBdXRvU2l6ZSI6MCwiRm9yZWdyb3VuZCI6eyIkaWQiOiI0ODUiLCJDb2xvciI6eyIkaWQiOiI0OD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g3IiwiVG9wIjowLjAsIkxlZnQiOjAuMCwiUmlnaHQiOjAuMCwiQm90dG9tIjowLjB9LCJQYWRkaW5nIjp7IiRpZCI6IjQ4OCIsIlRvcCI6MC4wLCJMZWZ0IjowLjAsIlJpZ2h0IjowLjAsIkJvdHRvbSI6MC4wfSwiQmFja2dyb3VuZCI6eyIkaWQiOiI0ODkiLCJDb2xvciI6eyIkaWQiOiI0OTAiLCJBIjowLCJSIjowLCJHIjowLCJCIjowfX0sIklzVmlzaWJsZSI6ZmFsc2UsIldpZHRoIjowLjAsIkhlaWdodCI6MC4wLCJCb3JkZXJTdHlsZSI6eyIkaWQiOiI0OTEiLCJMaW5lQ29sb3IiOm51bGwsIkxpbmVXZWlnaHQiOjAuMCwiTGluZVR5cGUiOjAsIlBhcmVudFN0eWxlIjpudWxsfSwiUGFyZW50U3R5bGUiOm51bGx9LCJQYXJlbnRTdHlsZSI6bnVsbH0sIlBhcmVudFN0eWxlIjpudWxsfSwiRGVmYXVsdFN3aW1sYW5lTWlsZXN0b25lU3R5bGUiOnsiJGlkIjoiNDkyIiwiVGl0bGVQb3NpdGlvbiI6IkxlZnQiLCJEYXRlUG9zaXRpb24iOiJSaWdodCIsIlZhcmlhbmNlUG9zaXRpb24iOiJSaWdodCIsIlNoYXBlVHlwZSI6MSwiU2hhcGVTaXplIjowLCJTcGFjaW5nIjo1LCJTaGFwZVN0eWxlIjp7IiRpZCI6IjQ5MyIsIk1hcmdpbiI6eyIkaWQiOiI0OTQiLCJUb3AiOjAuMCwiTGVmdCI6MC4wLCJSaWdodCI6MC4wLCJCb3R0b20iOjAuMH0sIlBhZGRpbmciOnsiJGlkIjoiNDk1IiwiVG9wIjowLjAsIkxlZnQiOjAuMCwiUmlnaHQiOjAuMCwiQm90dG9tIjowLjB9LCJCYWNrZ3JvdW5kIjp7IiRpZCI6IjQ5NiIsIkNvbG9yIjp7IiRpZCI6IjQ5NyIsIkEiOjI1NSwiUiI6MjUsIkciOjEwNywiQiI6MzZ9fSwiSXNWaXNpYmxlIjp0cnVlLCJXaWR0aCI6MTIuMCwiSGVpZ2h0IjoxNC4wLCJCb3JkZXJTdHlsZSI6eyIkaWQiOiI0OTgiLCJMaW5lQ29sb3IiOnsiJGlkIjoiNDk5IiwiJHR5cGUiOiJOTFJFLkNvbW1vbi5Eb20uU29saWRDb2xvckJydXNoLCBOTFJFLkNvbW1vbiIsIkNvbG9yIjp7IiRpZCI6IjUwMCIsIkEiOjI1NSwiUiI6MjM0LCJHIjoyMiwiQiI6MzB9fSwiTGluZVdlaWdodCI6MC4wLCJMaW5lVHlwZSI6MCwiUGFyZW50U3R5bGUiOm51bGx9LCJQYXJlbnRTdHlsZSI6bnVsbH0sIlRpdGxlU3R5bGUiOnsiJGlkIjoiNTAxIiwiRm9udFNldHRpbmdzIjp7IiRpZCI6IjUwMiIsIkZvbnRTaXplIjoxMSwiRm9udE5hbWUiOiJDYWxpYnJpIiwiSXNCb2xkIjpmYWxzZSwiSXNJdGFsaWMiOmZhbHNlLCJJc1VuZGVybGluZWQiOmZhbHNlLCJQYXJlbnRTdHlsZSI6bnVsbH0sIkF1dG9TaXplIjowLCJGb3JlZ3JvdW5kIjp7IiRpZCI6IjUwMyIsIkNvbG9yIjp7IiRpZCI6IjUwN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1MDUiLCJUb3AiOjAuMCwiTGVmdCI6MC4wLCJSaWdodCI6MC4wLCJCb3R0b20iOjAuMH0sIlBhZGRpbmciOnsiJGlkIjoiNTA2IiwiVG9wIjowLjAsIkxlZnQiOjAuMCwiUmlnaHQiOjAuMCwiQm90dG9tIjowLjB9LCJCYWNrZ3JvdW5kIjp7IiRpZCI6IjUwNyIsIkNvbG9yIjp7IiRpZCI6IjUwOCIsIkEiOjI1NSwiUiI6MCwiRyI6MCwiQiI6MH19LCJJc1Zpc2libGUiOnRydWUsIldpZHRoIjowLjAsIkhlaWdodCI6MC4wLCJCb3JkZXJTdHlsZSI6eyIkaWQiOiI1MDkiLCJMaW5lQ29sb3IiOm51bGwsIkxpbmVXZWlnaHQiOjAuMCwiTGluZVR5cGUiOjAsIlBhcmVudFN0eWxlIjpudWxsfSwiUGFyZW50U3R5bGUiOm51bGx9LCJEYXRlU3R5bGUiOnsiJGlkIjoiNTEwIiwiRm9udFNldHRpbmdzIjp7IiRpZCI6IjUxMSIsIkZvbnRTaXplIjoxMCwiRm9udE5hbWUiOiJDYWxpYnJpIiwiSXNCb2xkIjpmYWxzZSwiSXNJdGFsaWMiOmZhbHNlLCJJc1VuZGVybGluZWQiOmZhbHNlLCJQYXJlbnRTdHlsZSI6bnVsbH0sIkF1dG9TaXplIjowLCJGb3JlZ3JvdW5kIjp7IiRpZCI6IjUxMiIsIkNvbG9yIjp7IiRpZCI6IjUxM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1MTQiLCJUb3AiOjAuMCwiTGVmdCI6MC4wLCJSaWdodCI6MC4wLCJCb3R0b20iOjAuMH0sIlBhZGRpbmciOnsiJGlkIjoiNTE1IiwiVG9wIjowLjAsIkxlZnQiOjAuMCwiUmlnaHQiOjAuMCwiQm90dG9tIjowLjB9LCJCYWNrZ3JvdW5kIjp7IiRpZCI6IjUxNiIsIkNvbG9yIjp7IiRpZCI6IjUxNyIsIkEiOjI1NSwiUiI6MTQsIkciOjQwLCJCIjo2NX19LCJJc1Zpc2libGUiOnRydWUsIldpZHRoIjowLjAsIkhlaWdodCI6MC4wLCJCb3JkZXJTdHlsZSI6eyIkaWQiOiI1MTgiLCJMaW5lQ29sb3IiOm51bGwsIkxpbmVXZWlnaHQiOjAuMCwiTGluZVR5cGUiOjAsIlBhcmVudFN0eWxlIjpudWxsfSwiUGFyZW50U3R5bGUiOm51bGx9LCJEYXRlRm9ybWF0Ijp7IiRpZCI6IjUx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jAiLCJGb3JtYXQiOjAsIklzVmlzaWJsZSI6ZmFsc2UsIkxhc3RLbm93blZpc2liaWxpdHlTdGF0ZSI6ZmFsc2V9LCJJc1Zpc2libGUiOnRydWUsIlZhcmlhbmNlU3R5bGUiOnsiJGlkIjoiNTIxIiwiVGV4dFN0eWxlIjp7IiRpZCI6IjUyMiIsIkZvbnRTZXR0aW5ncyI6eyIkaWQiOiI1MjMiLCJGb250U2l6ZSI6MTEsIkZvbnROYW1lIjoiQ2FsaWJyaSIsIklzQm9sZCI6ZmFsc2UsIklzSXRhbGljIjpmYWxzZSwiSXNVbmRlcmxpbmVkIjpmYWxzZSwiUGFyZW50U3R5bGUiOm51bGx9LCJBdXRvU2l6ZSI6MCwiRm9yZWdyb3VuZCI6eyIkaWQiOiI1MjQiLCJDb2xvciI6eyIkaWQiOiI1Mj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I2IiwiVG9wIjowLjAsIkxlZnQiOjAuMCwiUmlnaHQiOjAuMCwiQm90dG9tIjowLjB9LCJQYWRkaW5nIjp7IiRpZCI6IjUyNyIsIlRvcCI6MC4wLCJMZWZ0IjowLjAsIlJpZ2h0IjowLjAsIkJvdHRvbSI6MC4wfSwiQmFja2dyb3VuZCI6eyIkaWQiOiI1MjgiLCJDb2xvciI6eyIkaWQiOiI1MjkiLCJBIjowLCJSIjowLCJHIjowLCJCIjowfX0sIklzVmlzaWJsZSI6dHJ1ZSwiV2lkdGgiOjAuMCwiSGVpZ2h0IjowLjAsIkJvcmRlclN0eWxlIjp7IiRpZCI6IjUzMCIsIkxpbmVDb2xvciI6bnVsbCwiTGluZVdlaWdodCI6MC4wLCJMaW5lVHlwZSI6MCwiUGFyZW50U3R5bGUiOm51bGx9LCJQYXJlbnRTdHlsZSI6bnVsbH0sIlBhcmVudFN0eWxlIjpudWxsfSwiUGFyZW50U3R5bGUiOm51bGx9LCJEZWZhdWx0U3dpbWxhbmVBY3Rpdml0eVN0eWxlIjp7IiRpZCI6IjUzMSIsIkhlYWRlclN0eWxlIjp7IiRpZCI6IjUzMiIsIlRleHRTdHlsZSI6eyIkaWQiOiI1MzMiLCJGb250U2V0dGluZ3MiOnsiJGlkIjoiNTM0IiwiRm9udFNpemUiOjExLCJGb250TmFtZSI6IkNhbGlicmkiLCJJc0JvbGQiOmZhbHNlLCJJc0l0YWxpYyI6ZmFsc2UsIklzVW5kZXJsaW5lZCI6ZmFsc2UsIlBhcmVudFN0eWxlIjpudWxsfSwiQXV0b1NpemUiOjIsIkZvcmVncm91bmQiOnsiJGlkIjoiNTM1IiwiQ29sb3IiOnsiJGlkIjoiNTM2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TM3IiwiVG9wIjowLjAsIkxlZnQiOjAuMCwiUmlnaHQiOjAuMCwiQm90dG9tIjowLjB9LCJQYWRkaW5nIjp7IiRpZCI6IjUzOCIsIlRvcCI6MC4wLCJMZWZ0IjowLjAsIlJpZ2h0IjowLjAsIkJvdHRvbSI6MC4wfSwiQmFja2dyb3VuZCI6eyIkaWQiOiI1MzkiLCJDb2xvciI6eyIkaWQiOiI1NDAiLCJBIjoyNTUsIlIiOjAsIkciOjAsIkIiOjB9fSwiSXNWaXNpYmxlIjp0cnVlLCJXaWR0aCI6MC4wLCJIZWlnaHQiOjAuMCwiQm9yZGVyU3R5bGUiOm51bGwsIlBhcmVudFN0eWxlIjpudWxsfSwiUmVjdGFuZ2xlU3R5bGUiOnsiJGlkIjoiNTQxIiwiTWFyZ2luIjp7IiRpZCI6IjU0MiIsIlRvcCI6MC4wLCJMZWZ0IjowLjAsIlJpZ2h0IjowLjAsIkJvdHRvbSI6MC4wfSwiUGFkZGluZyI6eyIkaWQiOiI1NDMiLCJUb3AiOjAuMCwiTGVmdCI6MC4wLCJSaWdodCI6MC4wLCJCb3R0b20iOjAuMH0sIkJhY2tncm91bmQiOnsiJGlkIjoiNTQ0IiwiQ29sb3IiOnsiJGlkIjoiNTQ1IiwiQSI6NjMsIlIiOjI1LCJHIjoxMDcsIkIiOjM2fX0sIklzVmlzaWJsZSI6dHJ1ZSwiV2lkdGgiOjAuMCwiSGVpZ2h0IjowLjAsIkJvcmRlclN0eWxlIjp7IiRpZCI6IjU0NiIsIkxpbmVDb2xvciI6eyIkaWQiOiI1NDciLCIkdHlwZSI6Ik5MUkUuQ29tbW9uLkRvbS5Tb2xpZENvbG9yQnJ1c2gsIE5MUkUuQ29tbW9uIiwiQ29sb3IiOnsiJGlkIjoiNTQ4IiwiQSI6MjU1LCJSIjoyNTUsIkciOjI1NSwiQiI6MjU1fX0sIkxpbmVXZWlnaHQiOjAuMCwiTGluZVR5cGUiOjAsIlBhcmVudFN0eWxlIjpudWxsfSwiUGFyZW50U3R5bGUiOm51bGx9LCJNYXJnaW4iOnsiJGlkIjoiNTQ5IiwiVG9wIjowLjAsIkxlZnQiOjAuMCwiUmlnaHQiOjAuMCwiQm90dG9tIjowLjB9LCJQYWRkaW5nIjp7IiRpZCI6IjU1MCIsIlRvcCI6MC4wLCJMZWZ0IjowLjAsIlJpZ2h0IjowLjAsIkJvdHRvbSI6MC4wfSwiQmFja2dyb3VuZCI6bnVsbCwiSXNWaXNpYmxlIjp0cnVlLCJXaWR0aCI6MC4wLCJIZWlnaHQiOjAuMCwiQm9yZGVyU3R5bGUiOm51bGwsIlBhcmVudFN0eWxlIjpudWxsfSwiQmFja2dyb3VuZFN0eWxlIjp7IiRpZCI6IjU1MSIsIk1hcmdpbiI6eyIkaWQiOiI1NTIiLCJUb3AiOjAuMCwiTGVmdCI6MC4wLCJSaWdodCI6MC4wLCJCb3R0b20iOjAuMH0sIlBhZGRpbmciOnsiJGlkIjoiNTUzIiwiVG9wIjowLjAsIkxlZnQiOjAuMCwiUmlnaHQiOjAuMCwiQm90dG9tIjowLjB9LCJCYWNrZ3JvdW5kIjp7IiRpZCI6IjU1NCIsIkNvbG9yIjp7IiRpZCI6IjU1NSIsIkEiOjUxLCJSIjoyMDAsIkciOjIwMCwiQiI6MjAwfX0sIklzVmlzaWJsZSI6dHJ1ZSwiV2lkdGgiOjAuMCwiSGVpZ2h0IjowLjAsIkJvcmRlclN0eWxlIjp7IiRpZCI6IjU1NiIsIkxpbmVDb2xvciI6eyIkaWQiOiI1NTciLCIkdHlwZSI6Ik5MUkUuQ29tbW9uLkRvbS5Tb2xpZENvbG9yQnJ1c2gsIE5MUkUuQ29tbW9uIiwiQ29sb3IiOnsiJGlkIjoiNTU4IiwiQSI6MjU1LCJSIjoyMzQsIkciOjIyLCJCIjozMH19LCJMaW5lV2VpZ2h0IjowLjAsIkxpbmVUeXBlIjowLCJQYXJlbnRTdHlsZSI6bnVsbH0sIlBhcmVudFN0eWxlIjpudWxsfSwiTWFyZ2luIjp7IiRpZCI6IjU1OSIsIlRvcCI6MC4wLCJMZWZ0IjowLjAsIlJpZ2h0IjowLjAsIkJvdHRvbSI6MC4wfSwiUGFkZGluZyI6eyIkaWQiOiI1NjAiLCJUb3AiOjAuMCwiTGVmdCI6MC4wLCJSaWdodCI6MC4wLCJCb3R0b20iOjAuMH0sIklzVmlzaWJsZSI6dHJ1ZSwiV2lkdGgiOjAuMCwiSGVpZ2h0IjowLjAsIkJvcmRlclN0eWxlIjp7IiRpZCI6IjU2MSIsIkxpbmVDb2xvciI6bnVsbCwiTGluZVdlaWdodCI6MC4wLCJMaW5lVHlwZSI6MCwiUGFyZW50U3R5bGUiOm51bGx9LCJQYXJlbnRTdHlsZSI6bnVsbH0sIk1hcmdpbiI6eyIkaWQiOiI1NjIiLCJUb3AiOjAuMCwiTGVmdCI6MC4wLCJSaWdodCI6MC4wLCJCb3R0b20iOjAuMH0sIlBhZGRpbmciOnsiJGlkIjoiNTYzIiwiVG9wIjowLjAsIkxlZnQiOjAuMCwiUmlnaHQiOjAuMCwiQm90dG9tIjowLjB9LCJJc1Zpc2libGUiOnRydWUsIldpZHRoIjowLjAsIkhlaWdodCI6MC4wLCJCb3JkZXJTdHlsZSI6eyIkaWQiOiI1NjQiLCJMaW5lQ29sb3IiOm51bGwsIkxpbmVXZWlnaHQiOjAuMCwiTGluZVR5cGUiOjAsIlBhcmVudFN0eWxlIjpudWxsfSwiUGFyZW50U3R5bGUiOm51bGx9fSx7IiRpZCI6IjU2NSIsIl9hY3Rpdml0aWVzIjpbeyIkaWQiOiI1NjYiLCJfcm93cyI6W3siJGlkIjoiNTY3IiwiX3Rhc2tzIjpbeyIkaWQiOiI1NjgiLCJfYXR0YWNoZWRNaWxlc3RvbmVzIjpbXSwiVGFza0RlZmluaXRpb24iOnsiJGlkIjoiNTY5IiwiR3JvdXBOYW1lIjpudWxsLCJTdGFydERhdGUiOiIyMDI1LTA4LTAxVDAwOjAwOjAwWiIsIkVuZERhdGUiOiIyMDI1LTEwLTMxVDIzOjU5OjAwWiIsIlBlcmNlbnRhZ2VDb21wbGV0ZSI6bnVsbCwiU3R5bGUiOnsiJGlkIjoiNTcwIiwiU2hhcGUiOjEsIlNoYXBlVGhpY2tuZXNzIjowLCJEdXJhdGlvbkZvcm1hdCI6MCwiSW5jbHVkZU5vbldvcmtpbmdEYXlzSW5EdXJhdGlvbiI6ZmFsc2UsIlBlcmNlbnRhZ2VDb21wbGV0ZVN0eWxlIjp7IiRpZCI6IjU3MSIsIkZvbnRTZXR0aW5ncyI6eyIkaWQiOiI1NzIiLCJGb250U2l6ZSI6MTAsIkZvbnROYW1lIjoiQ2FsaWJyaSIsIklzQm9sZCI6ZmFsc2UsIklzSXRhbGljIjpmYWxzZSwiSXNVbmRlcmxpbmVkIjpmYWxzZSwiUGFyZW50U3R5bGUiOm51bGx9LCJBdXRvU2l6ZSI6MCwiRm9yZWdyb3VuZCI6eyIkaWQiOiI1NzMiLCJDb2xvciI6eyIkaWQiOiI1Nz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Tc1IiwiVG9wIjowLjAsIkxlZnQiOjAuMCwiUmlnaHQiOjAuMCwiQm90dG9tIjowLjB9LCJQYWRkaW5nIjp7IiRpZCI6IjU3NiIsIlRvcCI6MC4wLCJMZWZ0IjowLjAsIlJpZ2h0IjowLjAsIkJvdHRvbSI6MC4wfSwiQmFja2dyb3VuZCI6eyIkaWQiOiI1NzciLCJDb2xvciI6eyIkaWQiOiI1NzgiLCJBIjo4OSwiUiI6MCwiRyI6MCwiQiI6MH19LCJJc1Zpc2libGUiOnRydWUsIldpZHRoIjowLjAsIkhlaWdodCI6MC4wLCJCb3JkZXJTdHlsZSI6eyIkaWQiOiI1NzkiLCJMaW5lQ29sb3IiOm51bGwsIkxpbmVXZWlnaHQiOjAuMCwiTGluZVR5cGUiOjAsIlBhcmVudFN0eWxlIjpudWxsfSwiUGFyZW50U3R5bGUiOm51bGx9LCJEdXJhdGlvblN0eWxlIjp7IiRpZCI6IjU4MCIsIkZvbnRTZXR0aW5ncyI6eyIkaWQiOiI1ODEiLCJGb250U2l6ZSI6MTAsIkZvbnROYW1lIjoiQ2FsaWJyaSIsIklzQm9sZCI6ZmFsc2UsIklzSXRhbGljIjpmYWxzZSwiSXNVbmRlcmxpbmVkIjpmYWxzZSwiUGFyZW50U3R5bGUiOm51bGx9LCJBdXRvU2l6ZSI6MCwiRm9yZWdyb3VuZCI6eyIkaWQiOiI1ODIiLCJDb2xvciI6eyIkaWQiOiI1OD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ODQiLCJUb3AiOjAuMCwiTGVmdCI6MC4wLCJSaWdodCI6MC4wLCJCb3R0b20iOjAuMH0sIlBhZGRpbmciOnsiJGlkIjoiNTg1IiwiVG9wIjowLjAsIkxlZnQiOjAuMCwiUmlnaHQiOjAuMCwiQm90dG9tIjowLjB9LCJCYWNrZ3JvdW5kIjp7IiRpZCI6IjU4NiIsIkNvbG9yIjp7IiRpZCI6IjU4NyIsIkEiOjI1NSwiUiI6MjM3LCJHIjoxMjUsIkIiOjQ5fX0sIklzVmlzaWJsZSI6dHJ1ZSwiV2lkdGgiOjAuMCwiSGVpZ2h0IjowLjAsIkJvcmRlclN0eWxlIjp7IiRpZCI6IjU4OCIsIkxpbmVDb2xvciI6bnVsbCwiTGluZVdlaWdodCI6MC4wLCJMaW5lVHlwZSI6MCwiUGFyZW50U3R5bGUiOm51bGx9LCJQYXJlbnRTdHlsZSI6bnVsbH0sIkhvcml6b250YWxDb25uZWN0b3JTdHlsZSI6eyIkaWQiOiI1ODkiLCJMaW5lQ29sb3IiOnsiJGlkIjoiNTkwIiwiJHR5cGUiOiJOTFJFLkNvbW1vbi5Eb20uU29saWRDb2xvckJydXNoLCBOTFJFLkNvbW1vbiIsIkNvbG9yIjp7IiRpZCI6IjU5MSIsIkEiOjI1NSwiUiI6MCwiRyI6MCwiQiI6MH19LCJMaW5lV2VpZ2h0IjowLjAsIkxpbmVUeXBlIjowLCJQYXJlbnRTdHlsZSI6bnVsbH0sIlZlcnRpY2FsQ29ubmVjdG9yU3R5bGUiOnsiJGlkIjoiNTkyIiwiTGluZUNvbG9yIjp7IiRpZCI6IjU5MyIsIiR0eXBlIjoiTkxSRS5Db21tb24uRG9tLlNvbGlkQ29sb3JCcnVzaCwgTkxSRS5Db21tb24iLCJDb2xvciI6eyIkaWQiOiI1OTQ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ZhcmlhbmNlUG9zaXRpb24iOjYsIlNwYWNpbmciOjMsIklzQmVsb3dUaW1lYmFuZCI6dHJ1ZSwiUGVyY2VudGFnZUNvbXBsZXRlU2hhcGVPcGFjaXR5IjozNSwiQmFzZWxpbmVTdHlsZSI6eyIkaWQiOiI1OTUiLCJTaGFwZVN0eWxlIjp7IiRpZCI6IjU5NiIsIk1hcmdpbiI6eyIkaWQiOiI1OTciLCJUb3AiOjAuMCwiTGVmdCI6MC4wLCJSaWdodCI6MC4wLCJCb3R0b20iOjAuMH0sIlBhZGRpbmciOnsiJGlkIjoiNTk4IiwiVG9wIjowLjAsIkxlZnQiOjAuMCwiUmlnaHQiOjAuMCwiQm90dG9tIjowLjB9LCJCYWNrZ3JvdW5kIjp7IiRpZCI6IjU5OSIsIkNvbG9yIjp7IiRpZCI6IjYwMCIsIkEiOjE1MywiUiI6MCwiRyI6MCwiQiI6MH19LCJJc1Zpc2libGUiOnRydWUsIldpZHRoIjowLjAsIkhlaWdodCI6MC4wLCJCb3JkZXJTdHlsZSI6eyIkaWQiOiI2MDEiLCJMaW5lQ29sb3IiOm51bGwsIkxpbmVXZWlnaHQiOjAuMCwiTGluZVR5cGUiOjAsIlBhcmVudFN0eWxlIjpudWxsfSwiUGFyZW50U3R5bGUiOm51bGx9LCJNYXJnaW4iOnsiJGlkIjoiNjAyIiwiVG9wIjowLjAsIkxlZnQiOjAuMCwiUmlnaHQiOjAuMCwiQm90dG9tIjowLjB9LCJQYWRkaW5nIjp7IiRpZCI6IjYwMyIsIlRvcCI6MC4wLCJMZWZ0IjowLjAsIlJpZ2h0IjowLjAsIkJvdHRvbSI6MC4wfSwiQmFja2dyb3VuZCI6bnVsbCwiSXNWaXNpYmxlIjp0cnVlLCJXaWR0aCI6MC4wLCJIZWlnaHQiOjAuMCwiQm9yZGVyU3R5bGUiOm51bGwsIlBhcmVudFN0eWxlIjpudWxsfSwiU2hhcGVTdHlsZSI6eyIkaWQiOiI2MDQiLCJNYXJnaW4iOnsiJGlkIjoiNjA1IiwiVG9wIjowLjAsIkxlZnQiOjQuMCwiUmlnaHQiOjQuMCwiQm90dG9tIjowLjB9LCJQYWRkaW5nIjp7IiRpZCI6IjYwNiIsIlRvcCI6MC4wLCJMZWZ0IjowLjAsIlJpZ2h0IjowLjAsIkJvdHRvbSI6MC4wfSwiQmFja2dyb3VuZCI6eyIkaWQiOiI2MDciLCJDb2xvciI6eyIkaWQiOiI2MDgiLCJBIjoyNTUsIlIiOjE2MCwiRyI6NDMsIkIiOjE0N319LCJJc1Zpc2libGUiOnRydWUsIldpZHRoIjoxODUuMCwiSGVpZ2h0IjoxMC4wLCJCb3JkZXJTdHlsZSI6eyIkaWQiOiI2MDkiLCJMaW5lQ29sb3IiOnsiJGlkIjoiNjEwIiwiJHR5cGUiOiJOTFJFLkNvbW1vbi5Eb20uU29saWRDb2xvckJydXNoLCBOTFJFLkNvbW1vbiIsIkNvbG9yIjp7IiRpZCI6IjYxMSIsIkEiOjI1NSwiUiI6MjM0LCJHIjoyMiwiQiI6MzB9fSwiTGluZVdlaWdodCI6MC4wLCJMaW5lVHlwZSI6MCwiUGFyZW50U3R5bGUiOm51bGx9LCJQYXJlbnRTdHlsZSI6bnVsbH0sIlRpdGxlU3R5bGUiOnsiJGlkIjoiNjEyIiwiRm9udFNldHRpbmdzIjp7IiRpZCI6IjYxMyIsIkZvbnRTaXplIjoxMSwiRm9udE5hbWUiOiJDYWxpYnJpIiwiSXNCb2xkIjpmYWxzZSwiSXNJdGFsaWMiOmZhbHNlLCJJc1VuZGVybGluZWQiOmZhbHNlLCJQYXJlbnRTdHlsZSI6bnVsbH0sIkF1dG9TaXplIjowLCJGb3JlZ3JvdW5kIjp7IiRpZCI6IjYxNCIsIkNvbG9yIjp7IiRpZCI6IjYxN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2MTYiLCJUb3AiOjAuMCwiTGVmdCI6MC4wLCJSaWdodCI6MC4wLCJCb3R0b20iOjAuMH0sIlBhZGRpbmciOnsiJGlkIjoiNjE3IiwiVG9wIjowLjAsIkxlZnQiOjAuMCwiUmlnaHQiOjAuMCwiQm90dG9tIjowLjB9LCJCYWNrZ3JvdW5kIjp7IiRpZCI6IjYxOCIsIkNvbG9yIjp7IiRpZCI6IjYxOSIsIkEiOjAsIlIiOjI1NSwiRyI6MjU1LCJCIjoyNTV9fSwiSXNWaXNpYmxlIjp0cnVlLCJXaWR0aCI6MC4wLCJIZWlnaHQiOjAuMCwiQm9yZGVyU3R5bGUiOnsiJGlkIjoiNjIwIiwiTGluZUNvbG9yIjpudWxsLCJMaW5lV2VpZ2h0IjowLjAsIkxpbmVUeXBlIjowLCJQYXJlbnRTdHlsZSI6bnVsbH0sIlBhcmVudFN0eWxlIjpudWxsfSwiRGF0ZVN0eWxlIjp7IiRpZCI6IjYyMSIsIkZvbnRTZXR0aW5ncyI6eyIkaWQiOiI2MjIiLCJGb250U2l6ZSI6MTAsIkZvbnROYW1lIjoiQ2FsaWJyaSIsIklzQm9sZCI6ZmFsc2UsIklzSXRhbGljIjpmYWxzZSwiSXNVbmRlcmxpbmVkIjpmYWxzZSwiUGFyZW50U3R5bGUiOm51bGx9LCJBdXRvU2l6ZSI6MCwiRm9yZWdyb3VuZCI6eyIkaWQiOiI2MjMiLCJDb2xvciI6eyIkaWQiOiI2Mj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jI1IiwiVG9wIjowLjAsIkxlZnQiOjAuMCwiUmlnaHQiOjAuMCwiQm90dG9tIjowLjB9LCJQYWRkaW5nIjp7IiRpZCI6IjYyNiIsIlRvcCI6MC4wLCJMZWZ0IjowLjAsIlJpZ2h0IjowLjAsIkJvdHRvbSI6MC4wfSwiQmFja2dyb3VuZCI6eyIkaWQiOiI2MjciLCJDb2xvciI6eyIkaWQiOiI2MjgiLCJBIjoyNTUsIlIiOjE0LCJHIjo0MCwiQiI6NjV9fSwiSXNWaXNpYmxlIjp0cnVlLCJXaWR0aCI6MC4wLCJIZWlnaHQiOjAuMCwiQm9yZGVyU3R5bGUiOnsiJGlkIjoiNjI5IiwiTGluZUNvbG9yIjpudWxsLCJMaW5lV2VpZ2h0IjowLjAsIkxpbmVUeXBlIjowLCJQYXJlbnRTdHlsZSI6bnVsbH0sIlBhcmVudFN0eWxlIjpudWxsfSwiRGF0ZUZvcm1hdCI6eyIkaWQiOiI2Mz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MxIiwiRm9ybWF0IjowLCJJc1Zpc2libGUiOmZhbHNlLCJMYXN0S25vd25WaXNpYmlsaXR5U3RhdGUiOmZhbHNlfSwiSXNWaXNpYmxlIjp0cnVlLCJWYXJpYW5jZVN0eWxlIjp7IiRpZCI6IjYzMiIsIlRleHRTdHlsZSI6eyIkaWQiOiI2MzMiLCJGb250U2V0dGluZ3MiOnsiJGlkIjoiNjM0IiwiRm9udFNpemUiOjExLCJGb250TmFtZSI6IkNhbGlicmkiLCJJc0JvbGQiOmZhbHNlLCJJc0l0YWxpYyI6ZmFsc2UsIklzVW5kZXJsaW5lZCI6ZmFsc2UsIlBhcmVudFN0eWxlIjpudWxsfSwiQXV0b1NpemUiOjAsIkZvcmVncm91bmQiOnsiJGlkIjoiNjM1IiwiQ29sb3IiOnsiJGlkIjoiNjM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zNyIsIlRvcCI6MC4wLCJMZWZ0IjowLjAsIlJpZ2h0IjowLjAsIkJvdHRvbSI6MC4wfSwiUGFkZGluZyI6eyIkaWQiOiI2MzgiLCJUb3AiOjAuMCwiTGVmdCI6MC4wLCJSaWdodCI6MC4wLCJCb3R0b20iOjAuMH0sIkJhY2tncm91bmQiOnsiJGlkIjoiNjM5IiwiQ29sb3IiOnsiJGlkIjoiNjQwIiwiQSI6MCwiUiI6MCwiRyI6MCwiQiI6MH19LCJJc1Zpc2libGUiOnRydWUsIldpZHRoIjowLjAsIkhlaWdodCI6MC4wLCJCb3JkZXJTdHlsZSI6eyIkaWQiOiI2NDEiLCJMaW5lQ29sb3IiOm51bGwsIkxpbmVXZWlnaHQiOjAuMCwiTGluZVR5cGUiOjAsIlBhcmVudFN0eWxlIjpudWxsfSwiUGFyZW50U3R5bGUiOm51bGx9LCJQYXJlbnRTdHlsZSI6bnVsbH0sIlBhcmVudFN0eWxlIjpudWxsfSwiSW5kZXgiOjksIlNtYXJ0RHVyYXRpb25BY3RpdmF0ZWQiOmZhbHNlLCJEYXRlRm9ybWF0Ijp7IiRyZWYiOiI2MzAifSwiV2Vla051bWJlcmluZyI6eyIkaWQiOiI2NDIiLCJGb3JtYXQiOjAsIklzVmlzaWJsZSI6ZmFsc2UsIkxhc3RLbm93blZpc2liaWxpdHlTdGF0ZSI6ZmFsc2V9LCJCYXNlbGluZURhdGEiOnsiJGlkIjoiNjQzIiwiU3RhcnREYXRlIjoiMjAyNS0wOC0wMVQwMDowMDowMFoiLCJFbmREYXRlIjoiMjAyNS0xMC0zMVQyMzo1OTowMFoifSwiSWQiOiJhNTE3NjNjNy0xNTIxLTQ4OGYtODg2YS1lM2Y4MWRkZDE4MTMiLCJJbXBvcnRJZCI6bnVsbCwiVGl0bGUiOiJTdXBwb3J0cyBmb3IgZ3VpZGVzIGFuZCBjaG9wcGVyczogRGVzaWduIHBoYXNlIChIZXJlb24pIiwiTm90ZSI6bnVsbCwiSHlwZXJsaW5rIjp7IiRpZCI6IjY0NCIsIkFkZHJlc3MiOiIiLCJTdWJBZGRyZXNzIjoiIn0sIklzQ2hhbmdlZCI6ZmFsc2UsIklzTmV3IjpmYWxzZX19XSwiX21pbGVzdG9uZXMiOltdLCJJZCI6IjAwMDAwMDAwLTAwMDAtMDAwMC0wMDAwLTAwMDAwMDAwMDAwMCIsIklzU2luZ2xlSXRlbVJvdyI6dHJ1ZX0seyIkaWQiOiI2NDUiLCJfdGFza3MiOlt7IiRpZCI6IjY0NiIsIl9hdHRhY2hlZE1pbGVzdG9uZXMiOltdLCJUYXNrRGVmaW5pdGlvbiI6eyIkaWQiOiI2NDciLCJHcm91cE5hbWUiOm51bGwsIlN0YXJ0RGF0ZSI6IjIwMjUtMDgtMDFUMDA6MDA6MDBaIiwiRW5kRGF0ZSI6IjIwMjUtMTEtMjdUMjM6NTk6MDBaIiwiUGVyY2VudGFnZUNvbXBsZXRlIjpudWxsLCJTdHlsZSI6eyIkaWQiOiI2NDgiLCJTaGFwZSI6MSwiU2hhcGVUaGlja25lc3MiOjAsIkR1cmF0aW9uRm9ybWF0IjowLCJJbmNsdWRlTm9uV29ya2luZ0RheXNJbkR1cmF0aW9uIjpmYWxzZSwiUGVyY2VudGFnZUNvbXBsZXRlU3R5bGUiOnsiJGlkIjoiNjQ5IiwiRm9udFNldHRpbmdzIjp7IiRpZCI6IjY1MCIsIkZvbnRTaXplIjoxMCwiRm9udE5hbWUiOiJDYWxpYnJpIiwiSXNCb2xkIjpmYWxzZSwiSXNJdGFsaWMiOmZhbHNlLCJJc1VuZGVybGluZWQiOmZhbHNlLCJQYXJlbnRTdHlsZSI6bnVsbH0sIkF1dG9TaXplIjowLCJGb3JlZ3JvdW5kIjp7IiRpZCI6IjY1MSIsIkNvbG9yIjp7IiRpZCI6IjY1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2NTMiLCJUb3AiOjAuMCwiTGVmdCI6MC4wLCJSaWdodCI6MC4wLCJCb3R0b20iOjAuMH0sIlBhZGRpbmciOnsiJGlkIjoiNjU0IiwiVG9wIjowLjAsIkxlZnQiOjAuMCwiUmlnaHQiOjAuMCwiQm90dG9tIjowLjB9LCJCYWNrZ3JvdW5kIjp7IiRpZCI6IjY1NSIsIkNvbG9yIjp7IiRpZCI6IjY1NiIsIkEiOjg5LCJSIjowLCJHIjowLCJCIjowfX0sIklzVmlzaWJsZSI6dHJ1ZSwiV2lkdGgiOjAuMCwiSGVpZ2h0IjowLjAsIkJvcmRlclN0eWxlIjp7IiRpZCI6IjY1NyIsIkxpbmVDb2xvciI6bnVsbCwiTGluZVdlaWdodCI6MC4wLCJMaW5lVHlwZSI6MCwiUGFyZW50U3R5bGUiOm51bGx9LCJQYXJlbnRTdHlsZSI6bnVsbH0sIkR1cmF0aW9uU3R5bGUiOnsiJGlkIjoiNjU4IiwiRm9udFNldHRpbmdzIjp7IiRpZCI6IjY1OSIsIkZvbnRTaXplIjoxMCwiRm9udE5hbWUiOiJDYWxpYnJpIiwiSXNCb2xkIjpmYWxzZSwiSXNJdGFsaWMiOmZhbHNlLCJJc1VuZGVybGluZWQiOmZhbHNlLCJQYXJlbnRTdHlsZSI6bnVsbH0sIkF1dG9TaXplIjowLCJGb3JlZ3JvdW5kIjp7IiRpZCI6IjY2MCIsIkNvbG9yIjp7IiRpZCI6IjY2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Y2MiIsIlRvcCI6MC4wLCJMZWZ0IjowLjAsIlJpZ2h0IjowLjAsIkJvdHRvbSI6MC4wfSwiUGFkZGluZyI6eyIkaWQiOiI2NjMiLCJUb3AiOjAuMCwiTGVmdCI6MC4wLCJSaWdodCI6MC4wLCJCb3R0b20iOjAuMH0sIkJhY2tncm91bmQiOnsiJGlkIjoiNjY0IiwiQ29sb3IiOnsiJGlkIjoiNjY1IiwiQSI6MjU1LCJSIjoyMzcsIkciOjEyNSwiQiI6NDl9fSwiSXNWaXNpYmxlIjp0cnVlLCJXaWR0aCI6MC4wLCJIZWlnaHQiOjAuMCwiQm9yZGVyU3R5bGUiOnsiJGlkIjoiNjY2IiwiTGluZUNvbG9yIjpudWxsLCJMaW5lV2VpZ2h0IjowLjAsIkxpbmVUeXBlIjowLCJQYXJlbnRTdHlsZSI6bnVsbH0sIlBhcmVudFN0eWxlIjpudWxsfSwiSG9yaXpvbnRhbENvbm5lY3RvclN0eWxlIjp7IiRpZCI6IjY2NyIsIkxpbmVDb2xvciI6eyIkaWQiOiI2NjgiLCIkdHlwZSI6Ik5MUkUuQ29tbW9uLkRvbS5Tb2xpZENvbG9yQnJ1c2gsIE5MUkUuQ29tbW9uIiwiQ29sb3IiOnsiJGlkIjoiNjY5IiwiQSI6MjU1LCJSIjowLCJHIjowLCJCIjowfX0sIkxpbmVXZWlnaHQiOjAuMCwiTGluZVR5cGUiOjAsIlBhcmVudFN0eWxlIjpudWxsfSwiVmVydGljYWxDb25uZWN0b3JTdHlsZSI6eyIkaWQiOiI2NzAiLCJMaW5lQ29sb3IiOnsiJGlkIjoiNjcxIiwiJHR5cGUiOiJOTFJFLkNvbW1vbi5Eb20uU29saWRDb2xvckJydXNoLCBOTFJFLkNvbW1vbiIsIkNvbG9yIjp7IiRpZCI6IjY3M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jczIiwiU2hhcGVTdHlsZSI6eyIkaWQiOiI2NzQiLCJNYXJnaW4iOnsiJGlkIjoiNjc1IiwiVG9wIjowLjAsIkxlZnQiOjAuMCwiUmlnaHQiOjAuMCwiQm90dG9tIjowLjB9LCJQYWRkaW5nIjp7IiRpZCI6IjY3NiIsIlRvcCI6MC4wLCJMZWZ0IjowLjAsIlJpZ2h0IjowLjAsIkJvdHRvbSI6MC4wfSwiQmFja2dyb3VuZCI6eyIkaWQiOiI2NzciLCJDb2xvciI6eyIkaWQiOiI2NzgiLCJBIjoxNTMsIlIiOjAsIkciOjAsIkIiOjB9fSwiSXNWaXNpYmxlIjp0cnVlLCJXaWR0aCI6MC4wLCJIZWlnaHQiOjAuMCwiQm9yZGVyU3R5bGUiOnsiJGlkIjoiNjc5IiwiTGluZUNvbG9yIjpudWxsLCJMaW5lV2VpZ2h0IjowLjAsIkxpbmVUeXBlIjowLCJQYXJlbnRTdHlsZSI6bnVsbH0sIlBhcmVudFN0eWxlIjpudWxsfSwiTWFyZ2luIjp7IiRpZCI6IjY4MCIsIlRvcCI6MC4wLCJMZWZ0IjowLjAsIlJpZ2h0IjowLjAsIkJvdHRvbSI6MC4wfSwiUGFkZGluZyI6eyIkaWQiOiI2ODEiLCJUb3AiOjAuMCwiTGVmdCI6MC4wLCJSaWdodCI6MC4wLCJCb3R0b20iOjAuMH0sIkJhY2tncm91bmQiOm51bGwsIklzVmlzaWJsZSI6dHJ1ZSwiV2lkdGgiOjAuMCwiSGVpZ2h0IjowLjAsIkJvcmRlclN0eWxlIjpudWxsLCJQYXJlbnRTdHlsZSI6bnVsbH0sIlNoYXBlU3R5bGUiOnsiJGlkIjoiNjgyIiwiTWFyZ2luIjp7IiRpZCI6IjY4MyIsIlRvcCI6MC4wLCJMZWZ0Ijo0LjAsIlJpZ2h0Ijo0LjAsIkJvdHRvbSI6MC4wfSwiUGFkZGluZyI6eyIkaWQiOiI2ODQiLCJUb3AiOjAuMCwiTGVmdCI6MC4wLCJSaWdodCI6MC4wLCJCb3R0b20iOjAuMH0sIkJhY2tncm91bmQiOnsiJGlkIjoiNjg1IiwiQ29sb3IiOnsiJGlkIjoiNjg2IiwiQSI6MjU1LCJSIjoxNjAsIkciOjQzLCJCIjoxNDd9fSwiSXNWaXNpYmxlIjp0cnVlLCJXaWR0aCI6MTE5LjAsIkhlaWdodCI6MTAuMCwiQm9yZGVyU3R5bGUiOnsiJGlkIjoiNjg3IiwiTGluZUNvbG9yIjp7IiRpZCI6IjY4OCIsIiR0eXBlIjoiTkxSRS5Db21tb24uRG9tLlNvbGlkQ29sb3JCcnVzaCwgTkxSRS5Db21tb24iLCJDb2xvciI6eyIkaWQiOiI2ODkiLCJBIjoyNTUsIlIiOjIzNCwiRyI6MjIsIkIiOjMwfX0sIkxpbmVXZWlnaHQiOjAuMCwiTGluZVR5cGUiOjAsIlBhcmVudFN0eWxlIjpudWxsfSwiUGFyZW50U3R5bGUiOm51bGx9LCJUaXRsZVN0eWxlIjp7IiRpZCI6IjY5MCIsIkZvbnRTZXR0aW5ncyI6eyIkaWQiOiI2OTEiLCJGb250U2l6ZSI6MTEsIkZvbnROYW1lIjoiQ2FsaWJyaSIsIklzQm9sZCI6ZmFsc2UsIklzSXRhbGljIjpmYWxzZSwiSXNVbmRlcmxpbmVkIjpmYWxzZSwiUGFyZW50U3R5bGUiOm51bGx9LCJBdXRvU2l6ZSI6MCwiRm9yZWdyb3VuZCI6eyIkaWQiOiI2OTIiLCJDb2xvciI6eyIkaWQiOiI2OTM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jk0IiwiVG9wIjowLjAsIkxlZnQiOjAuMCwiUmlnaHQiOjAuMCwiQm90dG9tIjowLjB9LCJQYWRkaW5nIjp7IiRpZCI6IjY5NSIsIlRvcCI6MC4wLCJMZWZ0IjowLjAsIlJpZ2h0IjowLjAsIkJvdHRvbSI6MC4wfSwiQmFja2dyb3VuZCI6eyIkaWQiOiI2OTYiLCJDb2xvciI6eyIkaWQiOiI2OTciLCJBIjowLCJSIjoyNTUsIkciOjI1NSwiQiI6MjU1fX0sIklzVmlzaWJsZSI6dHJ1ZSwiV2lkdGgiOjAuMCwiSGVpZ2h0IjowLjAsIkJvcmRlclN0eWxlIjp7IiRpZCI6IjY5OCIsIkxpbmVDb2xvciI6bnVsbCwiTGluZVdlaWdodCI6MC4wLCJMaW5lVHlwZSI6MCwiUGFyZW50U3R5bGUiOm51bGx9LCJQYXJlbnRTdHlsZSI6bnVsbH0sIkRhdGVTdHlsZSI6eyIkaWQiOiI2OTkiLCJGb250U2V0dGluZ3MiOnsiJGlkIjoiNzAwIiwiRm9udFNpemUiOjEwLCJGb250TmFtZSI6IkNhbGlicmkiLCJJc0JvbGQiOmZhbHNlLCJJc0l0YWxpYyI6ZmFsc2UsIklzVW5kZXJsaW5lZCI6ZmFsc2UsIlBhcmVudFN0eWxlIjpudWxsfSwiQXV0b1NpemUiOjAsIkZvcmVncm91bmQiOnsiJGlkIjoiNzAxIiwiQ29sb3IiOnsiJGlkIjoiNzA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cwMyIsIlRvcCI6MC4wLCJMZWZ0IjowLjAsIlJpZ2h0IjowLjAsIkJvdHRvbSI6MC4wfSwiUGFkZGluZyI6eyIkaWQiOiI3MDQiLCJUb3AiOjAuMCwiTGVmdCI6MC4wLCJSaWdodCI6MC4wLCJCb3R0b20iOjAuMH0sIkJhY2tncm91bmQiOnsiJGlkIjoiNzA1IiwiQ29sb3IiOnsiJGlkIjoiNzA2IiwiQSI6MCwiUiI6MjU1LCJHIjoyNTUsIkIiOjI1NX19LCJJc1Zpc2libGUiOnRydWUsIldpZHRoIjowLjAsIkhlaWdodCI6MC4wLCJCb3JkZXJTdHlsZSI6eyIkaWQiOiI3MDciLCJMaW5lQ29sb3IiOm51bGwsIkxpbmVXZWlnaHQiOjAuMCwiTGluZVR5cGUiOjAsIlBhcmVudFN0eWxlIjpudWxsfSwiUGFyZW50U3R5bGUiOm51bGx9LCJEYXRlRm9ybWF0Ijp7IiRpZCI6IjcwO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DkiLCJGb3JtYXQiOjAsIklzVmlzaWJsZSI6ZmFsc2UsIkxhc3RLbm93blZpc2liaWxpdHlTdGF0ZSI6ZmFsc2V9LCJJc1Zpc2libGUiOnRydWUsIlZhcmlhbmNlU3R5bGUiOnsiJGlkIjoiNzEwIiwiVGV4dFN0eWxlIjp7IiRpZCI6IjcxMSIsIkZvbnRTZXR0aW5ncyI6eyIkaWQiOiI3MTIiLCJGb250U2l6ZSI6MTEsIkZvbnROYW1lIjoiQ2FsaWJyaSIsIklzQm9sZCI6ZmFsc2UsIklzSXRhbGljIjpmYWxzZSwiSXNVbmRlcmxpbmVkIjpmYWxzZSwiUGFyZW50U3R5bGUiOm51bGx9LCJBdXRvU2l6ZSI6MCwiRm9yZWdyb3VuZCI6eyIkaWQiOiI3MTMiLCJDb2xvciI6eyIkaWQiOiI3MT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E1IiwiVG9wIjowLjAsIkxlZnQiOjAuMCwiUmlnaHQiOjAuMCwiQm90dG9tIjowLjB9LCJQYWRkaW5nIjp7IiRpZCI6IjcxNiIsIlRvcCI6MC4wLCJMZWZ0IjowLjAsIlJpZ2h0IjowLjAsIkJvdHRvbSI6MC4wfSwiQmFja2dyb3VuZCI6eyIkaWQiOiI3MTciLCJDb2xvciI6eyIkaWQiOiI3MTgiLCJBIjowLCJSIjowLCJHIjowLCJCIjowfX0sIklzVmlzaWJsZSI6dHJ1ZSwiV2lkdGgiOjAuMCwiSGVpZ2h0IjowLjAsIkJvcmRlclN0eWxlIjp7IiRpZCI6IjcxOSIsIkxpbmVDb2xvciI6bnVsbCwiTGluZVdlaWdodCI6MC4wLCJMaW5lVHlwZSI6MCwiUGFyZW50U3R5bGUiOm51bGx9LCJQYXJlbnRTdHlsZSI6bnVsbH0sIlBhcmVudFN0eWxlIjpudWxsfSwiUGFyZW50U3R5bGUiOm51bGx9LCJJbmRleCI6MTAsIlNtYXJ0RHVyYXRpb25BY3RpdmF0ZWQiOmZhbHNlLCJEYXRlRm9ybWF0Ijp7IiRyZWYiOiI3MDgifSwiV2Vla051bWJlcmluZyI6eyIkaWQiOiI3MjAiLCJGb3JtYXQiOjAsIklzVmlzaWJsZSI6ZmFsc2UsIkxhc3RLbm93blZpc2liaWxpdHlTdGF0ZSI6ZmFsc2V9LCJCYXNlbGluZURhdGEiOnsiJGlkIjoiNzIxIiwiU3RhcnREYXRlIjoiMjAyNS0wOC0wMVQwMDowMDowMFoiLCJFbmREYXRlIjoiMjAyNS0xMS0yN1QyMzo1OTowMFoifSwiSWQiOiIzNmI1ZGIxOS0zNTI5LTRlYjQtODk5Mi04NmQyNDVmOWY5NGYiLCJJbXBvcnRJZCI6bnVsbCwiVGl0bGUiOiJTdXBwb3J0cyBmb3IgZ3VpZGVzIGFuZCBjaG9wcGVyczogUHJvY3VyZW1lbnQgYW5kIE1hbnVmYWN0dXJpbmcgcGhhc2UgKEhlcmVvbikiLCJOb3RlIjpudWxsLCJIeXBlcmxpbmsiOnsiJGlkIjoiNzIyIiwiQWRkcmVzcyI6IiIsIlN1YkFkZHJlc3MiOiIifSwiSXNDaGFuZ2VkIjpmYWxzZSwiSXNOZXciOmZhbHNlfX1dLCJfbWlsZXN0b25lcyI6W10sIklkIjoiMDAwMDAwMDAtMDAwMC0wMDAwLTAwMDAtMDAwMDAwMDAwMDAwIiwiSXNTaW5nbGVJdGVtUm93Ijp0cnVlfSx7IiRpZCI6IjcyMyIsIl90YXNrcyI6W3siJGlkIjoiNzI0IiwiX2F0dGFjaGVkTWlsZXN0b25lcyI6W10sIlRhc2tEZWZpbml0aW9uIjp7IiRpZCI6IjcyNSIsIkdyb3VwTmFtZSI6bnVsbCwiU3RhcnREYXRlIjoiMjAyNS0xMS0yOFQwMDowMDowMFoiLCJFbmREYXRlIjoiMjAyNi0wOS0wNFQyMzo1OTowMFoiLCJQZXJjZW50YWdlQ29tcGxldGUiOm51bGwsIlN0eWxlIjp7IiRpZCI6IjcyNiIsIlNoYXBlIjoxLCJTaGFwZVRoaWNrbmVzcyI6MCwiRHVyYXRpb25Gb3JtYXQiOjAsIkluY2x1ZGVOb25Xb3JraW5nRGF5c0luRHVyYXRpb24iOmZhbHNlLCJQZXJjZW50YWdlQ29tcGxldGVTdHlsZSI6eyIkaWQiOiI3MjciLCJGb250U2V0dGluZ3MiOnsiJGlkIjoiNzI4IiwiRm9udFNpemUiOjEwLCJGb250TmFtZSI6IkNhbGlicmkiLCJJc0JvbGQiOmZhbHNlLCJJc0l0YWxpYyI6ZmFsc2UsIklzVW5kZXJsaW5lZCI6ZmFsc2UsIlBhcmVudFN0eWxlIjpudWxsfSwiQXV0b1NpemUiOjAsIkZvcmVncm91bmQiOnsiJGlkIjoiNzI5IiwiQ29sb3IiOnsiJGlkIjoiNzMw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czMSIsIlRvcCI6MC4wLCJMZWZ0IjowLjAsIlJpZ2h0IjowLjAsIkJvdHRvbSI6MC4wfSwiUGFkZGluZyI6eyIkaWQiOiI3MzIiLCJUb3AiOjAuMCwiTGVmdCI6MC4wLCJSaWdodCI6MC4wLCJCb3R0b20iOjAuMH0sIkJhY2tncm91bmQiOnsiJGlkIjoiNzMzIiwiQ29sb3IiOnsiJGlkIjoiNzM0IiwiQSI6ODksIlIiOjAsIkciOjAsIkIiOjB9fSwiSXNWaXNpYmxlIjp0cnVlLCJXaWR0aCI6MC4wLCJIZWlnaHQiOjAuMCwiQm9yZGVyU3R5bGUiOnsiJGlkIjoiNzM1IiwiTGluZUNvbG9yIjpudWxsLCJMaW5lV2VpZ2h0IjowLjAsIkxpbmVUeXBlIjowLCJQYXJlbnRTdHlsZSI6bnVsbH0sIlBhcmVudFN0eWxlIjpudWxsfSwiRHVyYXRpb25TdHlsZSI6eyIkaWQiOiI3MzYiLCJGb250U2V0dGluZ3MiOnsiJGlkIjoiNzM3IiwiRm9udFNpemUiOjEwLCJGb250TmFtZSI6IkNhbGlicmkiLCJJc0JvbGQiOmZhbHNlLCJJc0l0YWxpYyI6ZmFsc2UsIklzVW5kZXJsaW5lZCI6ZmFsc2UsIlBhcmVudFN0eWxlIjpudWxsfSwiQXV0b1NpemUiOjAsIkZvcmVncm91bmQiOnsiJGlkIjoiNzM4IiwiQ29sb3IiOnsiJGlkIjoiNzM5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zQwIiwiVG9wIjowLjAsIkxlZnQiOjAuMCwiUmlnaHQiOjAuMCwiQm90dG9tIjowLjB9LCJQYWRkaW5nIjp7IiRpZCI6Ijc0MSIsIlRvcCI6MC4wLCJMZWZ0IjowLjAsIlJpZ2h0IjowLjAsIkJvdHRvbSI6MC4wfSwiQmFja2dyb3VuZCI6eyIkaWQiOiI3NDIiLCJDb2xvciI6eyIkaWQiOiI3NDMiLCJBIjoyNTUsIlIiOjIzNywiRyI6MTI1LCJCIjo0OX19LCJJc1Zpc2libGUiOnRydWUsIldpZHRoIjowLjAsIkhlaWdodCI6MC4wLCJCb3JkZXJTdHlsZSI6eyIkaWQiOiI3NDQiLCJMaW5lQ29sb3IiOm51bGwsIkxpbmVXZWlnaHQiOjAuMCwiTGluZVR5cGUiOjAsIlBhcmVudFN0eWxlIjpudWxsfSwiUGFyZW50U3R5bGUiOm51bGx9LCJIb3Jpem9udGFsQ29ubmVjdG9yU3R5bGUiOnsiJGlkIjoiNzQ1IiwiTGluZUNvbG9yIjp7IiRpZCI6Ijc0NiIsIiR0eXBlIjoiTkxSRS5Db21tb24uRG9tLlNvbGlkQ29sb3JCcnVzaCwgTkxSRS5Db21tb24iLCJDb2xvciI6eyIkaWQiOiI3NDciLCJBIjoyNTUsIlIiOjAsIkciOjAsIkIiOjB9fSwiTGluZVdlaWdodCI6MC4wLCJMaW5lVHlwZSI6MCwiUGFyZW50U3R5bGUiOm51bGx9LCJWZXJ0aWNhbENvbm5lY3RvclN0eWxlIjp7IiRpZCI6Ijc0OCIsIkxpbmVDb2xvciI6eyIkaWQiOiI3NDkiLCIkdHlwZSI6Ik5MUkUuQ29tbW9uLkRvbS5Tb2xpZENvbG9yQnJ1c2gsIE5MUkUuQ29tbW9uIiwiQ29sb3IiOnsiJGlkIjoiNzUw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3NTEiLCJTaGFwZVN0eWxlIjp7IiRpZCI6Ijc1MiIsIk1hcmdpbiI6eyIkaWQiOiI3NTMiLCJUb3AiOjAuMCwiTGVmdCI6MC4wLCJSaWdodCI6MC4wLCJCb3R0b20iOjAuMH0sIlBhZGRpbmciOnsiJGlkIjoiNzU0IiwiVG9wIjowLjAsIkxlZnQiOjAuMCwiUmlnaHQiOjAuMCwiQm90dG9tIjowLjB9LCJCYWNrZ3JvdW5kIjp7IiRpZCI6Ijc1NSIsIkNvbG9yIjp7IiRpZCI6Ijc1NiIsIkEiOjE1MywiUiI6MCwiRyI6MCwiQiI6MH19LCJJc1Zpc2libGUiOnRydWUsIldpZHRoIjowLjAsIkhlaWdodCI6MC4wLCJCb3JkZXJTdHlsZSI6eyIkaWQiOiI3NTciLCJMaW5lQ29sb3IiOm51bGwsIkxpbmVXZWlnaHQiOjAuMCwiTGluZVR5cGUiOjAsIlBhcmVudFN0eWxlIjpudWxsfSwiUGFyZW50U3R5bGUiOm51bGx9LCJNYXJnaW4iOnsiJGlkIjoiNzU4IiwiVG9wIjowLjAsIkxlZnQiOjAuMCwiUmlnaHQiOjAuMCwiQm90dG9tIjowLjB9LCJQYWRkaW5nIjp7IiRpZCI6Ijc1OSIsIlRvcCI6MC4wLCJMZWZ0IjowLjAsIlJpZ2h0IjowLjAsIkJvdHRvbSI6MC4wfSwiQmFja2dyb3VuZCI6bnVsbCwiSXNWaXNpYmxlIjp0cnVlLCJXaWR0aCI6MC4wLCJIZWlnaHQiOjAuMCwiQm9yZGVyU3R5bGUiOm51bGwsIlBhcmVudFN0eWxlIjpudWxsfSwiU2hhcGVTdHlsZSI6eyIkaWQiOiI3NjAiLCJNYXJnaW4iOnsiJGlkIjoiNzYxIiwiVG9wIjowLjAsIkxlZnQiOjQuMCwiUmlnaHQiOjQuMCwiQm90dG9tIjowLjB9LCJQYWRkaW5nIjp7IiRpZCI6Ijc2MiIsIlRvcCI6MC4wLCJMZWZ0IjowLjAsIlJpZ2h0IjowLjAsIkJvdHRvbSI6MC4wfSwiQmFja2dyb3VuZCI6eyIkaWQiOiI3NjMiLCJDb2xvciI6eyIkaWQiOiI3NjQiLCJBIjoyNTUsIlIiOjE2MCwiRyI6NDMsIkIiOjE0N319LCJJc1Zpc2libGUiOnRydWUsIldpZHRoIjo1MS4wLCJIZWlnaHQiOjEwLjAsIkJvcmRlclN0eWxlIjp7IiRpZCI6Ijc2NSIsIkxpbmVDb2xvciI6eyIkaWQiOiI3NjYiLCIkdHlwZSI6Ik5MUkUuQ29tbW9uLkRvbS5Tb2xpZENvbG9yQnJ1c2gsIE5MUkUuQ29tbW9uIiwiQ29sb3IiOnsiJGlkIjoiNzY3IiwiQSI6MjU1LCJSIjoyMzQsIkciOjIyLCJCIjozMH19LCJMaW5lV2VpZ2h0IjowLjAsIkxpbmVUeXBlIjowLCJQYXJlbnRTdHlsZSI6bnVsbH0sIlBhcmVudFN0eWxlIjpudWxsfSwiVGl0bGVTdHlsZSI6eyIkaWQiOiI3NjgiLCJGb250U2V0dGluZ3MiOnsiJGlkIjoiNzY5IiwiRm9udFNpemUiOjExLCJGb250TmFtZSI6IkNhbGlicmkiLCJJc0JvbGQiOmZhbHNlLCJJc0l0YWxpYyI6ZmFsc2UsIklzVW5kZXJsaW5lZCI6ZmFsc2UsIlBhcmVudFN0eWxlIjpudWxsfSwiQXV0b1NpemUiOjAsIkZvcmVncm91bmQiOnsiJGlkIjoiNzcwIiwiQ29sb3IiOnsiJGlkIjoiNzc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c3MiIsIlRvcCI6MC4wLCJMZWZ0IjowLjAsIlJpZ2h0IjowLjAsIkJvdHRvbSI6MC4wfSwiUGFkZGluZyI6eyIkaWQiOiI3NzMiLCJUb3AiOjAuMCwiTGVmdCI6MC4wLCJSaWdodCI6MC4wLCJCb3R0b20iOjAuMH0sIkJhY2tncm91bmQiOnsiJGlkIjoiNzc0IiwiQ29sb3IiOnsiJGlkIjoiNzc1IiwiQSI6MCwiUiI6MjU1LCJHIjoyNTUsIkIiOjI1NX19LCJJc1Zpc2libGUiOnRydWUsIldpZHRoIjowLjAsIkhlaWdodCI6MC4wLCJCb3JkZXJTdHlsZSI6eyIkaWQiOiI3NzYiLCJMaW5lQ29sb3IiOm51bGwsIkxpbmVXZWlnaHQiOjAuMCwiTGluZVR5cGUiOjAsIlBhcmVudFN0eWxlIjpudWxsfSwiUGFyZW50U3R5bGUiOm51bGx9LCJEYXRlU3R5bGUiOnsiJGlkIjoiNzc3IiwiRm9udFNldHRpbmdzIjp7IiRpZCI6Ijc3OCIsIkZvbnRTaXplIjoxMCwiRm9udE5hbWUiOiJDYWxpYnJpIiwiSXNCb2xkIjpmYWxzZSwiSXNJdGFsaWMiOmZhbHNlLCJJc1VuZGVybGluZWQiOmZhbHNlLCJQYXJlbnRTdHlsZSI6bnVsbH0sIkF1dG9TaXplIjowLCJGb3JlZ3JvdW5kIjp7IiRpZCI6Ijc3OSIsIkNvbG9yIjp7IiRpZCI6Ijc4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3ODEiLCJUb3AiOjAuMCwiTGVmdCI6MC4wLCJSaWdodCI6MC4wLCJCb3R0b20iOjAuMH0sIlBhZGRpbmciOnsiJGlkIjoiNzgyIiwiVG9wIjowLjAsIkxlZnQiOjAuMCwiUmlnaHQiOjAuMCwiQm90dG9tIjowLjB9LCJCYWNrZ3JvdW5kIjp7IiRpZCI6Ijc4MyIsIkNvbG9yIjp7IiRpZCI6Ijc4NCIsIkEiOjAsIlIiOjI1NSwiRyI6MjU1LCJCIjoyNTV9fSwiSXNWaXNpYmxlIjp0cnVlLCJXaWR0aCI6MC4wLCJIZWlnaHQiOjAuMCwiQm9yZGVyU3R5bGUiOnsiJGlkIjoiNzg1IiwiTGluZUNvbG9yIjpudWxsLCJMaW5lV2VpZ2h0IjowLjAsIkxpbmVUeXBlIjowLCJQYXJlbnRTdHlsZSI6bnVsbH0sIlBhcmVudFN0eWxlIjpudWxsfSwiRGF0ZUZvcm1hdCI6eyIkaWQiOiI3OD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g3IiwiRm9ybWF0IjowLCJJc1Zpc2libGUiOmZhbHNlLCJMYXN0S25vd25WaXNpYmlsaXR5U3RhdGUiOmZhbHNlfSwiSXNWaXNpYmxlIjp0cnVlLCJWYXJpYW5jZVN0eWxlIjp7IiRpZCI6Ijc4OCIsIlRleHRTdHlsZSI6eyIkaWQiOiI3ODkiLCJGb250U2V0dGluZ3MiOnsiJGlkIjoiNzkwIiwiRm9udFNpemUiOjExLCJGb250TmFtZSI6IkNhbGlicmkiLCJJc0JvbGQiOmZhbHNlLCJJc0l0YWxpYyI6ZmFsc2UsIklzVW5kZXJsaW5lZCI6ZmFsc2UsIlBhcmVudFN0eWxlIjpudWxsfSwiQXV0b1NpemUiOjAsIkZvcmVncm91bmQiOnsiJGlkIjoiNzkxIiwiQ29sb3IiOnsiJGlkIjoiNzk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5MyIsIlRvcCI6MC4wLCJMZWZ0IjowLjAsIlJpZ2h0IjowLjAsIkJvdHRvbSI6MC4wfSwiUGFkZGluZyI6eyIkaWQiOiI3OTQiLCJUb3AiOjAuMCwiTGVmdCI6MC4wLCJSaWdodCI6MC4wLCJCb3R0b20iOjAuMH0sIkJhY2tncm91bmQiOnsiJGlkIjoiNzk1IiwiQ29sb3IiOnsiJGlkIjoiNzk2IiwiQSI6MCwiUiI6MCwiRyI6MCwiQiI6MH19LCJJc1Zpc2libGUiOnRydWUsIldpZHRoIjowLjAsIkhlaWdodCI6MC4wLCJCb3JkZXJTdHlsZSI6eyIkaWQiOiI3OTciLCJMaW5lQ29sb3IiOm51bGwsIkxpbmVXZWlnaHQiOjAuMCwiTGluZVR5cGUiOjAsIlBhcmVudFN0eWxlIjpudWxsfSwiUGFyZW50U3R5bGUiOm51bGx9LCJQYXJlbnRTdHlsZSI6bnVsbH0sIlBhcmVudFN0eWxlIjpudWxsfSwiSW5kZXgiOjExLCJTbWFydER1cmF0aW9uQWN0aXZhdGVkIjpmYWxzZSwiRGF0ZUZvcm1hdCI6eyIkcmVmIjoiNzg2In0sIldlZWtOdW1iZXJpbmciOnsiJGlkIjoiNzk4IiwiRm9ybWF0IjowLCJJc1Zpc2libGUiOmZhbHNlLCJMYXN0S25vd25WaXNpYmlsaXR5U3RhdGUiOmZhbHNlfSwiQmFzZWxpbmVEYXRhIjp7IiRpZCI6Ijc5OSIsIlN0YXJ0RGF0ZSI6IjIwMjUtMTEtMjhUMDA6MDA6MDBaIiwiRW5kRGF0ZSI6IjIwMjYtMDktMDRUMjM6NTk6MDBaIn0sIklkIjoiM2I2NGJhMTktYTc3Zi00MTU2LTg2ZTctODYzNzhlM2EyMTgxIiwiSW1wb3J0SWQiOm51bGwsIlRpdGxlIjoiSW4tYnVua2VyIGNob3BwZXJzLCBiaXNwZWN0cmFsIHN3aXRjaCBhbmQgaGVhdnkgc2h1dHRlciA6IEluc3RhbGxhdGlvbiBhbmQgY29tbWlzc2lvbmluZyBwaGFzZSAoSGVyZW9uKSoiLCJOb3RlIjpudWxsLCJIeXBlcmxpbmsiOnsiJGlkIjoiODAwIiwiQWRkcmVzcyI6IiIsIlN1YkFkZHJlc3MiOiIifSwiSXNDaGFuZ2VkIjpmYWxzZSwiSXNOZXciOmZhbHNlfX0seyIkaWQiOiI4MDEiLCJfYXR0YWNoZWRNaWxlc3RvbmVzIjpbXSwiVGFza0RlZmluaXRpb24iOnsiJGlkIjoiODAyIiwiR3JvdXBOYW1lIjpudWxsLCJTdGFydERhdGUiOiIyMDI2LTAxLTA5VDAwOjAwOjAwWiIsIkVuZERhdGUiOiIyMDI2LTA3LTE0VDIzOjU5OjAwWiIsIlBlcmNlbnRhZ2VDb21wbGV0ZSI6bnVsbCwiU3R5bGUiOnsiJGlkIjoiODAzIiwiU2hhcGUiOjEsIlNoYXBlVGhpY2tuZXNzIjowLCJEdXJhdGlvbkZvcm1hdCI6MCwiSW5jbHVkZU5vbldvcmtpbmdEYXlzSW5EdXJhdGlvbiI6ZmFsc2UsIlBlcmNlbnRhZ2VDb21wbGV0ZVN0eWxlIjp7IiRpZCI6IjgwNCIsIkZvbnRTZXR0aW5ncyI6eyIkaWQiOiI4MDUiLCJGb250U2l6ZSI6MTAsIkZvbnROYW1lIjoiQ2FsaWJyaSIsIklzQm9sZCI6ZmFsc2UsIklzSXRhbGljIjpmYWxzZSwiSXNVbmRlcmxpbmVkIjpmYWxzZSwiUGFyZW50U3R5bGUiOm51bGx9LCJBdXRvU2l6ZSI6MCwiRm9yZWdyb3VuZCI6eyIkaWQiOiI4MDYiLCJDb2xvciI6eyIkaWQiOiI4MD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ODA4IiwiVG9wIjowLjAsIkxlZnQiOjAuMCwiUmlnaHQiOjAuMCwiQm90dG9tIjowLjB9LCJQYWRkaW5nIjp7IiRpZCI6IjgwOSIsIlRvcCI6MC4wLCJMZWZ0IjowLjAsIlJpZ2h0IjowLjAsIkJvdHRvbSI6MC4wfSwiQmFja2dyb3VuZCI6eyIkaWQiOiI4MTAiLCJDb2xvciI6eyIkaWQiOiI4MTEiLCJBIjo4OSwiUiI6MCwiRyI6MCwiQiI6MH19LCJJc1Zpc2libGUiOnRydWUsIldpZHRoIjowLjAsIkhlaWdodCI6MC4wLCJCb3JkZXJTdHlsZSI6eyIkaWQiOiI4MTIiLCJMaW5lQ29sb3IiOm51bGwsIkxpbmVXZWlnaHQiOjAuMCwiTGluZVR5cGUiOjAsIlBhcmVudFN0eWxlIjpudWxsfSwiUGFyZW50U3R5bGUiOm51bGx9LCJEdXJhdGlvblN0eWxlIjp7IiRpZCI6IjgxMyIsIkZvbnRTZXR0aW5ncyI6eyIkaWQiOiI4MTQiLCJGb250U2l6ZSI6MTAsIkZvbnROYW1lIjoiQ2FsaWJyaSIsIklzQm9sZCI6ZmFsc2UsIklzSXRhbGljIjpmYWxzZSwiSXNVbmRlcmxpbmVkIjpmYWxzZSwiUGFyZW50U3R5bGUiOm51bGx9LCJBdXRvU2l6ZSI6MCwiRm9yZWdyb3VuZCI6eyIkaWQiOiI4MTUiLCJDb2xvciI6eyIkaWQiOiI4MT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4MTciLCJUb3AiOjAuMCwiTGVmdCI6MC4wLCJSaWdodCI6MC4wLCJCb3R0b20iOjAuMH0sIlBhZGRpbmciOnsiJGlkIjoiODE4IiwiVG9wIjowLjAsIkxlZnQiOjAuMCwiUmlnaHQiOjAuMCwiQm90dG9tIjowLjB9LCJCYWNrZ3JvdW5kIjp7IiRpZCI6IjgxOSIsIkNvbG9yIjp7IiRpZCI6IjgyMCIsIkEiOjI1NSwiUiI6MjM3LCJHIjoxMjUsIkIiOjQ5fX0sIklzVmlzaWJsZSI6dHJ1ZSwiV2lkdGgiOjAuMCwiSGVpZ2h0IjowLjAsIkJvcmRlclN0eWxlIjp7IiRpZCI6IjgyMSIsIkxpbmVDb2xvciI6bnVsbCwiTGluZVdlaWdodCI6MC4wLCJMaW5lVHlwZSI6MCwiUGFyZW50U3R5bGUiOm51bGx9LCJQYXJlbnRTdHlsZSI6bnVsbH0sIkhvcml6b250YWxDb25uZWN0b3JTdHlsZSI6eyIkaWQiOiI4MjIiLCJMaW5lQ29sb3IiOnsiJGlkIjoiODIzIiwiJHR5cGUiOiJOTFJFLkNvbW1vbi5Eb20uU29saWRDb2xvckJydXNoLCBOTFJFLkNvbW1vbiIsIkNvbG9yIjp7IiRpZCI6IjgyNCIsIkEiOjI1NSwiUiI6MCwiRyI6MCwiQiI6MH19LCJMaW5lV2VpZ2h0IjowLjAsIkxpbmVUeXBlIjowLCJQYXJlbnRTdHlsZSI6bnVsbH0sIlZlcnRpY2FsQ29ubmVjdG9yU3R5bGUiOnsiJGlkIjoiODI1IiwiTGluZUNvbG9yIjp7IiRpZCI6IjgyNiIsIiR0eXBlIjoiTkxSRS5Db21tb24uRG9tLlNvbGlkQ29sb3JCcnVzaCwgTkxSRS5Db21tb24iLCJDb2xvciI6eyIkaWQiOiI4MjciLCJBIjoyNTUsIlIiOjAsIkciOjAsIkIiOjB9fSwiTGluZVdlaWdodCI6MC4wLCJMaW5lVHlwZSI6MCwiUGFyZW50U3R5bGUiOm51bGx9LCJNYXJnaW4iOm51bGwsIlN0YXJ0RGF0ZVBvc2l0aW9uIjo2LCJFbmREYXRlUG9zaXRpb24iOjYsIkRhdGVJc1Zpc2libGUiOmZhbHNlLCJUaXRsZVBvc2l0aW9uIjoyLCJEdXJhdGlvblBvc2l0aW9uIjo2LCJQZXJjZW50YWdlQ29tcGxldGVkUG9zaXRpb24iOjIsIlZhcmlhbmNlUG9zaXRpb24iOjYsIlNwYWNpbmciOjMsIklzQmVsb3dUaW1lYmFuZCI6dHJ1ZSwiUGVyY2VudGFnZUNvbXBsZXRlU2hhcGVPcGFjaXR5IjozNSwiQmFzZWxpbmVTdHlsZSI6eyIkaWQiOiI4MjgiLCJTaGFwZVN0eWxlIjp7IiRpZCI6IjgyOSIsIk1hcmdpbiI6eyIkaWQiOiI4MzAiLCJUb3AiOjAuMCwiTGVmdCI6MC4wLCJSaWdodCI6MC4wLCJCb3R0b20iOjAuMH0sIlBhZGRpbmciOnsiJGlkIjoiODMxIiwiVG9wIjowLjAsIkxlZnQiOjAuMCwiUmlnaHQiOjAuMCwiQm90dG9tIjowLjB9LCJCYWNrZ3JvdW5kIjp7IiRpZCI6IjgzMiIsIkNvbG9yIjp7IiRpZCI6IjgzMyIsIkEiOjE1MywiUiI6MCwiRyI6MCwiQiI6MH19LCJJc1Zpc2libGUiOnRydWUsIldpZHRoIjowLjAsIkhlaWdodCI6MC4wLCJCb3JkZXJTdHlsZSI6eyIkaWQiOiI4MzQiLCJMaW5lQ29sb3IiOm51bGwsIkxpbmVXZWlnaHQiOjAuMCwiTGluZVR5cGUiOjAsIlBhcmVudFN0eWxlIjpudWxsfSwiUGFyZW50U3R5bGUiOm51bGx9LCJNYXJnaW4iOnsiJGlkIjoiODM1IiwiVG9wIjowLjAsIkxlZnQiOjAuMCwiUmlnaHQiOjAuMCwiQm90dG9tIjowLjB9LCJQYWRkaW5nIjp7IiRpZCI6IjgzNiIsIlRvcCI6MC4wLCJMZWZ0IjowLjAsIlJpZ2h0IjowLjAsIkJvdHRvbSI6MC4wfSwiQmFja2dyb3VuZCI6bnVsbCwiSXNWaXNpYmxlIjp0cnVlLCJXaWR0aCI6MC4wLCJIZWlnaHQiOjAuMCwiQm9yZGVyU3R5bGUiOm51bGwsIlBhcmVudFN0eWxlIjpudWxsfSwiU2hhcGVTdHlsZSI6eyIkaWQiOiI4MzciLCJNYXJnaW4iOnsiJGlkIjoiODM4IiwiVG9wIjowLjAsIkxlZnQiOjQuMCwiUmlnaHQiOjQuMCwiQm90dG9tIjowLjB9LCJQYWRkaW5nIjp7IiRpZCI6IjgzOSIsIlRvcCI6MC4wLCJMZWZ0IjowLjAsIlJpZ2h0IjowLjAsIkJvdHRvbSI6MC4wfSwiQmFja2dyb3VuZCI6eyIkaWQiOiI4NDAiLCJDb2xvciI6eyIkaWQiOiI4NDEiLCJBIjoyNTUsIlIiOjIxNiwiRyI6MTM3LCJCIjoyMDZ9fSwiSXNWaXNpYmxlIjp0cnVlLCJXaWR0aCI6NTEuMCwiSGVpZ2h0IjoxMC4wLCJCb3JkZXJTdHlsZSI6eyIkaWQiOiI4NDIiLCJMaW5lQ29sb3IiOnsiJGlkIjoiODQzIiwiJHR5cGUiOiJOTFJFLkNvbW1vbi5Eb20uU29saWRDb2xvckJydXNoLCBOTFJFLkNvbW1vbiIsIkNvbG9yIjp7IiRpZCI6Ijg0NCIsIkEiOjI1NSwiUiI6MjM0LCJHIjoyMiwiQiI6MzB9fSwiTGluZVdlaWdodCI6MC4wLCJMaW5lVHlwZSI6MCwiUGFyZW50U3R5bGUiOm51bGx9LCJQYXJlbnRTdHlsZSI6bnVsbH0sIlRpdGxlU3R5bGUiOnsiJGlkIjoiODQ1IiwiRm9udFNldHRpbmdzIjp7IiRpZCI6Ijg0NiIsIkZvbnRTaXplIjoxMSwiRm9udE5hbWUiOiJDYWxpYnJpIiwiSXNCb2xkIjpmYWxzZSwiSXNJdGFsaWMiOmZhbHNlLCJJc1VuZGVybGluZWQiOmZhbHNlLCJQYXJlbnRTdHlsZSI6bnVsbH0sIkF1dG9TaXplIjowLCJGb3JlZ3JvdW5kIjp7IiRpZCI6Ijg0NyIsIkNvbG9yIjp7IiRpZCI6Ijg0OCIsIkEiOjI1NSwiUiI6MjMyLCJHIjoyMzIsIkIiOjIzMn19LCJNYXhXaWR0aCI6NzIwLjAsIk1heEhlaWdodCI6IkluZmluaXR5IiwiU21hcnRGb3JlZ3JvdW5kSXNBY3RpdmUiOmZhbHNlLCJIb3Jpem9udGFsQWxpZ25tZW50IjoxLCJWZXJ0aWNhbEFsaWdubWVudCI6MSwiU21hcnRGb3JlZ3JvdW5kIjpudWxsLCJCYWNrZ3JvdW5kRmlsbFR5cGUiOjAsIk1hcmdpbiI6eyIkaWQiOiI4NDkiLCJUb3AiOjAuMCwiTGVmdCI6MC4wLCJSaWdodCI6MC4wLCJCb3R0b20iOjAuMH0sIlBhZGRpbmciOnsiJGlkIjoiODUwIiwiVG9wIjowLjAsIkxlZnQiOjAuMCwiUmlnaHQiOjAuMCwiQm90dG9tIjowLjB9LCJCYWNrZ3JvdW5kIjp7IiRpZCI6Ijg1MSIsIkNvbG9yIjp7IiRpZCI6Ijg1MiIsIkEiOjAsIlIiOjI1NSwiRyI6MjU1LCJCIjoyNTV9fSwiSXNWaXNpYmxlIjp0cnVlLCJXaWR0aCI6MC4wLCJIZWlnaHQiOjAuMCwiQm9yZGVyU3R5bGUiOnsiJGlkIjoiODUzIiwiTGluZUNvbG9yIjpudWxsLCJMaW5lV2VpZ2h0IjowLjAsIkxpbmVUeXBlIjowLCJQYXJlbnRTdHlsZSI6bnVsbH0sIlBhcmVudFN0eWxlIjpudWxsfSwiRGF0ZVN0eWxlIjp7IiRpZCI6Ijg1NCIsIkZvbnRTZXR0aW5ncyI6eyIkaWQiOiI4NTUiLCJGb250U2l6ZSI6MTAsIkZvbnROYW1lIjoiQ2FsaWJyaSIsIklzQm9sZCI6ZmFsc2UsIklzSXRhbGljIjpmYWxzZSwiSXNVbmRlcmxpbmVkIjpmYWxzZSwiUGFyZW50U3R5bGUiOm51bGx9LCJBdXRvU2l6ZSI6MCwiRm9yZWdyb3VuZCI6eyIkaWQiOiI4NTYiLCJDb2xvciI6eyIkaWQiOiI4NT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ODU4IiwiVG9wIjowLjAsIkxlZnQiOjAuMCwiUmlnaHQiOjAuMCwiQm90dG9tIjowLjB9LCJQYWRkaW5nIjp7IiRpZCI6Ijg1OSIsIlRvcCI6MC4wLCJMZWZ0IjowLjAsIlJpZ2h0IjowLjAsIkJvdHRvbSI6MC4wfSwiQmFja2dyb3VuZCI6eyIkaWQiOiI4NjAiLCJDb2xvciI6eyIkaWQiOiI4NjEiLCJBIjowLCJSIjoyNTUsIkciOjI1NSwiQiI6MjU1fX0sIklzVmlzaWJsZSI6dHJ1ZSwiV2lkdGgiOjAuMCwiSGVpZ2h0IjowLjAsIkJvcmRlclN0eWxlIjp7IiRpZCI6Ijg2MiIsIkxpbmVDb2xvciI6bnVsbCwiTGluZVdlaWdodCI6MC4wLCJMaW5lVHlwZSI6MCwiUGFyZW50U3R5bGUiOm51bGx9LCJQYXJlbnRTdHlsZSI6bnVsbH0sIkRhdGVGb3JtYXQiOnsiJGlkIjoiODY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g2NCIsIkZvcm1hdCI6MCwiSXNWaXNpYmxlIjpmYWxzZSwiTGFzdEtub3duVmlzaWJpbGl0eVN0YXRlIjpmYWxzZX0sIklzVmlzaWJsZSI6dHJ1ZSwiVmFyaWFuY2VTdHlsZSI6eyIkaWQiOiI4NjUiLCJUZXh0U3R5bGUiOnsiJGlkIjoiODY2IiwiRm9udFNldHRpbmdzIjp7IiRpZCI6Ijg2NyIsIkZvbnRTaXplIjoxMSwiRm9udE5hbWUiOiJDYWxpYnJpIiwiSXNCb2xkIjpmYWxzZSwiSXNJdGFsaWMiOmZhbHNlLCJJc1VuZGVybGluZWQiOmZhbHNlLCJQYXJlbnRTdHlsZSI6bnVsbH0sIkF1dG9TaXplIjowLCJGb3JlZ3JvdW5kIjp7IiRpZCI6Ijg2OCIsIkNvbG9yIjp7IiRpZCI6Ijg2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4NzAiLCJUb3AiOjAuMCwiTGVmdCI6MC4wLCJSaWdodCI6MC4wLCJCb3R0b20iOjAuMH0sIlBhZGRpbmciOnsiJGlkIjoiODcxIiwiVG9wIjowLjAsIkxlZnQiOjAuMCwiUmlnaHQiOjAuMCwiQm90dG9tIjowLjB9LCJCYWNrZ3JvdW5kIjp7IiRpZCI6Ijg3MiIsIkNvbG9yIjp7IiRpZCI6Ijg3MyIsIkEiOjAsIlIiOjAsIkciOjAsIkIiOjB9fSwiSXNWaXNpYmxlIjp0cnVlLCJXaWR0aCI6MC4wLCJIZWlnaHQiOjAuMCwiQm9yZGVyU3R5bGUiOnsiJGlkIjoiODc0IiwiTGluZUNvbG9yIjpudWxsLCJMaW5lV2VpZ2h0IjowLjAsIkxpbmVUeXBlIjowLCJQYXJlbnRTdHlsZSI6bnVsbH0sIlBhcmVudFN0eWxlIjpudWxsfSwiUGFyZW50U3R5bGUiOm51bGx9LCJQYXJlbnRTdHlsZSI6bnVsbH0sIkluZGV4IjoxMiwiU21hcnREdXJhdGlvbkFjdGl2YXRlZCI6ZmFsc2UsIkRhdGVGb3JtYXQiOnsiJHJlZiI6Ijg2MyJ9LCJXZWVrTnVtYmVyaW5nIjp7IiRpZCI6Ijg3NSIsIkZvcm1hdCI6MCwiSXNWaXNpYmxlIjpmYWxzZSwiTGFzdEtub3duVmlzaWJpbGl0eVN0YXRlIjpmYWxzZX0sIkJhc2VsaW5lRGF0YSI6eyIkaWQiOiI4NzYiLCJTdGFydERhdGUiOiIyMDI2LTAxLTA5VDAwOjAwOjAwWiIsIkVuZERhdGUiOiIyMDI2LTA3LTE0VDIzOjU5OjAwWiJ9LCJJZCI6IjA5NDYyMDkxLTZkYWQtNDQ1Yy04ZTIzLWQxM2MxZDk4ODk3ZCIsIkltcG9ydElkIjpudWxsLCJUaXRsZSI6ImJ1bmtlciBjbG9zZWQiLCJOb3RlIjpudWxsLCJIeXBlcmxpbmsiOnsiJGlkIjoiODc3IiwiQWRkcmVzcyI6IiIsIlN1YkFkZHJlc3MiOiIifSwiSXNDaGFuZ2VkIjpmYWxzZSwiSXNOZXciOmZhbHNlfX1dLCJfbWlsZXN0b25lcyI6W10sIklkIjoiYjAwODU1NDctMTUzYi00NmI2LWE1OWItMGU3YjlkMmUwNTAyIiwiSXNTaW5nbGVJdGVtUm93IjpmYWxzZX1dLCJJbmRleCI6OCwiSWQiOiI0YzJkNGY5Yy00ZDBiLTRmMGMtYTdiNi01OTFkNjFmN2Y1NzAiLCJIZWFkZXJUZXh0IjpudWxsLCJJc0RlZmF1bHQiOnRydWUsIlN0eWxlIjp7IiRpZCI6Ijg3OCIsIkhlYWRlclN0eWxlIjp7IiRpZCI6Ijg3OSIsIlRleHRTdHlsZSI6eyIkaWQiOiI4ODAiLCJGb250U2V0dGluZ3MiOnsiJGlkIjoiODgxIiwiRm9udFNpemUiOjExLCJGb250TmFtZSI6IkNhbGlicmkiLCJJc0JvbGQiOmZhbHNlLCJJc0l0YWxpYyI6ZmFsc2UsIklzVW5kZXJsaW5lZCI6ZmFsc2UsIlBhcmVudFN0eWxlIjpudWxsfSwiQXV0b1NpemUiOjIsIkZvcmVncm91bmQiOnsiJGlkIjoiODgyIiwiQ29sb3IiOnsiJGlkIjoiODgz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ODg0IiwiVG9wIjowLjAsIkxlZnQiOjAuMCwiUmlnaHQiOjAuMCwiQm90dG9tIjowLjB9LCJQYWRkaW5nIjp7IiRpZCI6Ijg4NSIsIlRvcCI6MC4wLCJMZWZ0IjowLjAsIlJpZ2h0IjowLjAsIkJvdHRvbSI6MC4wfSwiQmFja2dyb3VuZCI6eyIkaWQiOiI4ODYiLCJDb2xvciI6eyIkaWQiOiI4ODciLCJBIjoyNTUsIlIiOjAsIkciOjAsIkIiOjB9fSwiSXNWaXNpYmxlIjp0cnVlLCJXaWR0aCI6MC4wLCJIZWlnaHQiOjAuMCwiQm9yZGVyU3R5bGUiOm51bGwsIlBhcmVudFN0eWxlIjpudWxsfSwiUmVjdGFuZ2xlU3R5bGUiOnsiJGlkIjoiODg4IiwiTWFyZ2luIjp7IiRpZCI6Ijg4OSIsIlRvcCI6MC4wLCJMZWZ0IjowLjAsIlJpZ2h0IjowLjAsIkJvdHRvbSI6MC4wfSwiUGFkZGluZyI6eyIkaWQiOiI4OTAiLCJUb3AiOjAuMCwiTGVmdCI6MC4wLCJSaWdodCI6MC4wLCJCb3R0b20iOjAuMH0sIkJhY2tncm91bmQiOnsiJGlkIjoiODkxIiwiQ29sb3IiOnsiJGlkIjoiODkyIiwiQSI6NjMsIlIiOjI1LCJHIjoxMDcsIkIiOjM2fX0sIklzVmlzaWJsZSI6dHJ1ZSwiV2lkdGgiOjAuMCwiSGVpZ2h0IjowLjAsIkJvcmRlclN0eWxlIjp7IiRpZCI6Ijg5MyIsIkxpbmVDb2xvciI6eyIkaWQiOiI4OTQiLCIkdHlwZSI6Ik5MUkUuQ29tbW9uLkRvbS5Tb2xpZENvbG9yQnJ1c2gsIE5MUkUuQ29tbW9uIiwiQ29sb3IiOnsiJGlkIjoiODk1IiwiQSI6MjU1LCJSIjoyNTUsIkciOjI1NSwiQiI6MjU1fX0sIkxpbmVXZWlnaHQiOjAuMCwiTGluZVR5cGUiOjAsIlBhcmVudFN0eWxlIjpudWxsfSwiUGFyZW50U3R5bGUiOm51bGx9LCJNYXJnaW4iOnsiJGlkIjoiODk2IiwiVG9wIjowLjAsIkxlZnQiOjAuMCwiUmlnaHQiOjAuMCwiQm90dG9tIjowLjB9LCJQYWRkaW5nIjp7IiRpZCI6Ijg5NyIsIlRvcCI6MC4wLCJMZWZ0IjowLjAsIlJpZ2h0IjowLjAsIkJvdHRvbSI6MC4wfSwiQmFja2dyb3VuZCI6bnVsbCwiSXNWaXNpYmxlIjp0cnVlLCJXaWR0aCI6MC4wLCJIZWlnaHQiOjAuMCwiQm9yZGVyU3R5bGUiOm51bGwsIlBhcmVudFN0eWxlIjpudWxsfSwiQmFja2dyb3VuZFN0eWxlIjp7IiRpZCI6Ijg5OCIsIk1hcmdpbiI6eyIkaWQiOiI4OTkiLCJUb3AiOjAuMCwiTGVmdCI6MC4wLCJSaWdodCI6MC4wLCJCb3R0b20iOjAuMH0sIlBhZGRpbmciOnsiJGlkIjoiOTAwIiwiVG9wIjowLjAsIkxlZnQiOjAuMCwiUmlnaHQiOjAuMCwiQm90dG9tIjowLjB9LCJCYWNrZ3JvdW5kIjp7IiRpZCI6IjkwMSIsIkNvbG9yIjp7IiRpZCI6IjkwMiIsIkEiOjUxLCJSIjoyMDAsIkciOjIwMCwiQiI6MjAwfX0sIklzVmlzaWJsZSI6dHJ1ZSwiV2lkdGgiOjAuMCwiSGVpZ2h0IjowLjAsIkJvcmRlclN0eWxlIjp7IiRpZCI6IjkwMyIsIkxpbmVDb2xvciI6eyIkaWQiOiI5MDQiLCIkdHlwZSI6Ik5MUkUuQ29tbW9uLkRvbS5Tb2xpZENvbG9yQnJ1c2gsIE5MUkUuQ29tbW9uIiwiQ29sb3IiOnsiJGlkIjoiOTA1IiwiQSI6MjU1LCJSIjoyMzQsIkciOjIyLCJCIjozMH19LCJMaW5lV2VpZ2h0IjowLjAsIkxpbmVUeXBlIjowLCJQYXJlbnRTdHlsZSI6bnVsbH0sIlBhcmVudFN0eWxlIjpudWxsfSwiTWFyZ2luIjp7IiRpZCI6IjkwNiIsIlRvcCI6MC4wLCJMZWZ0IjowLjAsIlJpZ2h0IjowLjAsIkJvdHRvbSI6MC4wfSwiUGFkZGluZyI6eyIkaWQiOiI5MDciLCJUb3AiOjAuMCwiTGVmdCI6MC4wLCJSaWdodCI6MC4wLCJCb3R0b20iOjAuMH0sIklzVmlzaWJsZSI6dHJ1ZSwiV2lkdGgiOjAuMCwiSGVpZ2h0IjowLjAsIkJvcmRlclN0eWxlIjp7IiRpZCI6IjkwOCIsIkxpbmVDb2xvciI6bnVsbCwiTGluZVdlaWdodCI6MC4wLCJMaW5lVHlwZSI6MCwiUGFyZW50U3R5bGUiOm51bGx9LCJQYXJlbnRTdHlsZSI6bnVsbH19XSwiSWQiOiJhNjBkMmFlOC01MjRmLTRhYzItYTc2Mi03Y2ZmNzk0OTkzY2QiLCJJbmRleCI6OCwiSGVhZGVyVGV4dCI6Ik5vLiAyIC0gQ3JpdGljYWwgUGF0aCBcclxuKDE5IGRheXMgVEYpIiwiU3R5bGUiOnsiJGlkIjoiOTA5IiwiU3R5bGVJZCI6ImIyNGY4MDQ1LWY2OWItNGE0My04MjlmLWE1NjUwM2ZkY2Q2OSIsIkhlYWRlclN0eWxlIjp7IiRpZCI6IjkxMCIsIlRleHRJc1ZlcnRpY2FsIjpmYWxzZSwiVGV4dFN0eWxlIjp7IiRpZCI6IjkxMSIsIkZvbnRTZXR0aW5ncyI6eyIkaWQiOiI5MTIiLCJGb250U2l6ZSI6MTEsIkZvbnROYW1lIjoiQ2FsaWJyaSIsIklzQm9sZCI6ZmFsc2UsIklzSXRhbGljIjpmYWxzZSwiSXNVbmRlcmxpbmVkIjpmYWxzZSwiUGFyZW50U3R5bGUiOm51bGx9LCJBdXRvU2l6ZSI6MiwiRm9yZWdyb3VuZCI6eyIkaWQiOiI5MTMiLCJDb2xvciI6eyIkaWQiOiI5MTQ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5MTUiLCJUb3AiOjAuMCwiTGVmdCI6MC4wLCJSaWdodCI6MC4wLCJCb3R0b20iOjAuMH0sIlBhZGRpbmciOnsiJGlkIjoiOTE2IiwiVG9wIjowLjAsIkxlZnQiOjAuMCwiUmlnaHQiOjAuMCwiQm90dG9tIjowLjB9LCJCYWNrZ3JvdW5kIjp7IiRpZCI6IjkxNyIsIkNvbG9yIjp7IiRpZCI6IjkxOCIsIkEiOjI1NSwiUiI6MjU1LCJHIjoyNTUsIkIiOjI1NX19LCJJc1Zpc2libGUiOnRydWUsIldpZHRoIjowLjAsIkhlaWdodCI6MC4wLCJCb3JkZXJTdHlsZSI6bnVsbCwiUGFyZW50U3R5bGUiOm51bGx9LCJSZWN0YW5nbGVTdHlsZSI6eyIkaWQiOiI5MTkiLCJNYXJnaW4iOnsiJGlkIjoiOTIwIiwiVG9wIjowLjAsIkxlZnQiOjAuMCwiUmlnaHQiOjAuMCwiQm90dG9tIjowLjB9LCJQYWRkaW5nIjp7IiRpZCI6IjkyMSIsIlRvcCI6MC4wLCJMZWZ0IjowLjAsIlJpZ2h0IjowLjAsIkJvdHRvbSI6MC4wfSwiQmFja2dyb3VuZCI6eyIkaWQiOiI5MjIiLCJDb2xvciI6eyIkaWQiOiI5MjMiLCJBIjoyNTUsIlIiOjE2MCwiRyI6NDMsIkIiOjE0N319LCJJc1Zpc2libGUiOnRydWUsIldpZHRoIjowLjAsIkhlaWdodCI6MC4wLCJCb3JkZXJTdHlsZSI6eyIkaWQiOiI5MjQiLCJMaW5lQ29sb3IiOnsiJGlkIjoiOTI1IiwiJHR5cGUiOiJOTFJFLkNvbW1vbi5Eb20uU29saWRDb2xvckJydXNoLCBOTFJFLkNvbW1vbiIsIkNvbG9yIjp7IiRpZCI6IjkyNiIsIkEiOjI1NSwiUiI6MjU1LCJHIjoyNTUsIkIiOjI1NX19LCJMaW5lV2VpZ2h0IjowLjAsIkxpbmVUeXBlIjowLCJQYXJlbnRTdHlsZSI6bnVsbH0sIlBhcmVudFN0eWxlIjpudWxsfSwiTWFyZ2luIjp7IiRpZCI6IjkyNyIsIlRvcCI6MC4wLCJMZWZ0IjowLjAsIlJpZ2h0IjowLjAsIkJvdHRvbSI6MC4wfSwiUGFkZGluZyI6eyIkaWQiOiI5MjgiLCJUb3AiOjAuMCwiTGVmdCI6MC4wLCJSaWdodCI6MC4wLCJCb3R0b20iOjAuMH0sIkJhY2tncm91bmQiOm51bGwsIklzVmlzaWJsZSI6dHJ1ZSwiV2lkdGgiOjAuMCwiSGVpZ2h0IjowLjAsIkJvcmRlclN0eWxlIjpudWxsLCJQYXJlbnRTdHlsZSI6bnVsbH0sIkJhY2tncm91bmRTdHlsZSI6eyIkaWQiOiI5MjkiLCJNYXJnaW4iOnsiJGlkIjoiOTMwIiwiVG9wIjowLjAsIkxlZnQiOjAuMCwiUmlnaHQiOjAuMCwiQm90dG9tIjowLjB9LCJQYWRkaW5nIjp7IiRpZCI6IjkzMSIsIlRvcCI6MC4wLCJMZWZ0IjowLjAsIlJpZ2h0IjowLjAsIkJvdHRvbSI6MC4wfSwiQmFja2dyb3VuZCI6eyIkaWQiOiI5MzIiLCJDb2xvciI6eyIkaWQiOiI5MzMiLCJBIjo1MSwiUiI6MjAwLCJHIjoyMDAsIkIiOjIwMH19LCJJc1Zpc2libGUiOnRydWUsIldpZHRoIjowLjAsIkhlaWdodCI6MC4wLCJCb3JkZXJTdHlsZSI6eyIkaWQiOiI5MzQiLCJMaW5lQ29sb3IiOnsiJGlkIjoiOTM1IiwiJHR5cGUiOiJOTFJFLkNvbW1vbi5Eb20uU29saWRDb2xvckJydXNoLCBOTFJFLkNvbW1vbiIsIkNvbG9yIjp7IiRpZCI6IjkzNiIsIkEiOjI1NSwiUiI6MjM0LCJHIjoyMiwiQiI6MzB9fSwiTGluZVdlaWdodCI6MC4wLCJMaW5lVHlwZSI6MCwiUGFyZW50U3R5bGUiOm51bGx9LCJQYXJlbnRTdHlsZSI6bnVsbH0sIklzQWJvdmVUaW1lYmFuZCI6ZmFsc2UsIlNwYWNpbmciOjMsIkRlZmF1bHRTd2ltbGFuZVRhc2tTdHlsZSI6eyIkaWQiOiI5MzciLCIkdHlwZSI6Ik5MUkUuQ29tbW9uLkRvbS5TdHlsZXMuRXhwbGljaXRTZXRhYmxlVGFza1N0eWxlLCBOTFJFLkNvbW1vbiIsIlNoYXBlIjoxLCJTaGFwZVRoaWNrbmVzcyI6MCwiRHVyYXRpb25Gb3JtYXQiOjAsIkluY2x1ZGVOb25Xb3JraW5nRGF5c0luRHVyYXRpb24iOmZhbHNlLCJQZXJjZW50YWdlQ29tcGxldGVTdHlsZSI6eyIkaWQiOiI5MzgiLCJGb250U2V0dGluZ3MiOnsiJGlkIjoiOTM5IiwiRm9udFNpemUiOjEwLCJGb250TmFtZSI6IkNhbGlicmkiLCJJc0JvbGQiOmZhbHNlLCJJc0l0YWxpYyI6ZmFsc2UsIklzVW5kZXJsaW5lZCI6ZmFsc2UsIlBhcmVudFN0eWxlIjpudWxsfSwiQXV0b1NpemUiOjAsIkZvcmVncm91bmQiOnsiJGlkIjoiOTQwIiwiQ29sb3IiOnsiJGlkIjoiOTQ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k0MiIsIlRvcCI6MC4wLCJMZWZ0IjowLjAsIlJpZ2h0IjowLjAsIkJvdHRvbSI6MC4wfSwiUGFkZGluZyI6eyIkaWQiOiI5NDMiLCJUb3AiOjAuMCwiTGVmdCI6MC4wLCJSaWdodCI6MC4wLCJCb3R0b20iOjAuMH0sIkJhY2tncm91bmQiOnsiJGlkIjoiOTQ0IiwiQ29sb3IiOnsiJGlkIjoiOTQ1IiwiQSI6ODksIlIiOjAsIkciOjAsIkIiOjB9fSwiSXNWaXNpYmxlIjp0cnVlLCJXaWR0aCI6MC4wLCJIZWlnaHQiOjAuMCwiQm9yZGVyU3R5bGUiOnsiJGlkIjoiOTQ2IiwiTGluZUNvbG9yIjpudWxsLCJMaW5lV2VpZ2h0IjowLjAsIkxpbmVUeXBlIjowLCJQYXJlbnRTdHlsZSI6bnVsbH0sIlBhcmVudFN0eWxlIjpudWxsfSwiRHVyYXRpb25TdHlsZSI6eyIkaWQiOiI5NDciLCJGb250U2V0dGluZ3MiOnsiJGlkIjoiOTQ4IiwiRm9udFNpemUiOjEwLCJGb250TmFtZSI6IkNhbGlicmkiLCJJc0JvbGQiOmZhbHNlLCJJc0l0YWxpYyI6ZmFsc2UsIklzVW5kZXJsaW5lZCI6ZmFsc2UsIlBhcmVudFN0eWxlIjpudWxsfSwiQXV0b1NpemUiOjAsIkZvcmVncm91bmQiOnsiJGlkIjoiOTQ5IiwiQ29sb3IiOnsiJGlkIjoiOTU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OTUxIiwiVG9wIjowLjAsIkxlZnQiOjAuMCwiUmlnaHQiOjAuMCwiQm90dG9tIjowLjB9LCJQYWRkaW5nIjp7IiRpZCI6Ijk1MiIsIlRvcCI6MC4wLCJMZWZ0IjowLjAsIlJpZ2h0IjowLjAsIkJvdHRvbSI6MC4wfSwiQmFja2dyb3VuZCI6eyIkaWQiOiI5NTMiLCJDb2xvciI6eyIkaWQiOiI5NTQiLCJBIjoyNTUsIlIiOjIzNywiRyI6MTI1LCJCIjo0OX19LCJJc1Zpc2libGUiOnRydWUsIldpZHRoIjowLjAsIkhlaWdodCI6MC4wLCJCb3JkZXJTdHlsZSI6eyIkaWQiOiI5NTUiLCJMaW5lQ29sb3IiOm51bGwsIkxpbmVXZWlnaHQiOjAuMCwiTGluZVR5cGUiOjAsIlBhcmVudFN0eWxlIjpudWxsfSwiUGFyZW50U3R5bGUiOm51bGx9LCJIb3Jpem9udGFsQ29ubmVjdG9yU3R5bGUiOnsiJGlkIjoiOTU2IiwiTGluZUNvbG9yIjp7IiRpZCI6Ijk1NyIsIiR0eXBlIjoiTkxSRS5Db21tb24uRG9tLlNvbGlkQ29sb3JCcnVzaCwgTkxSRS5Db21tb24iLCJDb2xvciI6eyIkaWQiOiI5NTgiLCJBIjoyNTUsIlIiOjAsIkciOjAsIkIiOjB9fSwiTGluZVdlaWdodCI6MC4wLCJMaW5lVHlwZSI6MCwiUGFyZW50U3R5bGUiOm51bGx9LCJWZXJ0aWNhbENvbm5lY3RvclN0eWxlIjp7IiRpZCI6Ijk1OSIsIkxpbmVDb2xvciI6eyIkaWQiOiI5NjAiLCIkdHlwZSI6Ik5MUkUuQ29tbW9uLkRvbS5Tb2xpZENvbG9yQnJ1c2gsIE5MUkUuQ29tbW9uIiwiQ29sb3IiOnsiJGlkIjoiOTY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OTYyIiwiU2hhcGVTdHlsZSI6eyIkaWQiOiI5NjMiLCJNYXJnaW4iOnsiJGlkIjoiOTY0IiwiVG9wIjowLjAsIkxlZnQiOjAuMCwiUmlnaHQiOjAuMCwiQm90dG9tIjowLjB9LCJQYWRkaW5nIjp7IiRpZCI6Ijk2NSIsIlRvcCI6MC4wLCJMZWZ0IjowLjAsIlJpZ2h0IjowLjAsIkJvdHRvbSI6MC4wfSwiQmFja2dyb3VuZCI6eyIkaWQiOiI5NjYiLCJDb2xvciI6eyIkaWQiOiI5NjciLCJBIjoxNTMsIlIiOjAsIkciOjAsIkIiOjB9fSwiSXNWaXNpYmxlIjp0cnVlLCJXaWR0aCI6MC4wLCJIZWlnaHQiOjAuMCwiQm9yZGVyU3R5bGUiOnsiJGlkIjoiOTY4IiwiTGluZUNvbG9yIjpudWxsLCJMaW5lV2VpZ2h0IjowLjAsIkxpbmVUeXBlIjowLCJQYXJlbnRTdHlsZSI6bnVsbH0sIlBhcmVudFN0eWxlIjpudWxsfSwiTWFyZ2luIjp7IiRpZCI6Ijk2OSIsIlRvcCI6MC4wLCJMZWZ0IjowLjAsIlJpZ2h0IjowLjAsIkJvdHRvbSI6MC4wfSwiUGFkZGluZyI6eyIkaWQiOiI5NzAiLCJUb3AiOjAuMCwiTGVmdCI6MC4wLCJSaWdodCI6MC4wLCJCb3R0b20iOjAuMH0sIkJhY2tncm91bmQiOm51bGwsIklzVmlzaWJsZSI6dHJ1ZSwiV2lkdGgiOjAuMCwiSGVpZ2h0IjowLjAsIkJvcmRlclN0eWxlIjpudWxsLCJQYXJlbnRTdHlsZSI6bnVsbH0sIlNoYXBlU3R5bGUiOnsiJGlkIjoiOTcxIiwiTWFyZ2luIjp7IiRpZCI6Ijk3MiIsIlRvcCI6MC4wLCJMZWZ0Ijo0LjAsIlJpZ2h0Ijo0LjAsIkJvdHRvbSI6MC4wfSwiUGFkZGluZyI6eyIkaWQiOiI5NzMiLCJUb3AiOjAuMCwiTGVmdCI6MC4wLCJSaWdodCI6MC4wLCJCb3R0b20iOjAuMH0sIkJhY2tncm91bmQiOnsiJGlkIjoiOTc0IiwiQ29sb3IiOnsiJGlkIjoiOTc1IiwiQSI6MjU1LCJSIjoyNSwiRyI6MTA3LCJCIjozNn19LCJJc1Zpc2libGUiOnRydWUsIldpZHRoIjowLjAsIkhlaWdodCI6MTAuMCwiQm9yZGVyU3R5bGUiOnsiJGlkIjoiOTc2IiwiTGluZUNvbG9yIjp7IiRpZCI6Ijk3NyIsIiR0eXBlIjoiTkxSRS5Db21tb24uRG9tLlNvbGlkQ29sb3JCcnVzaCwgTkxSRS5Db21tb24iLCJDb2xvciI6eyIkaWQiOiI5NzgiLCJBIjoyNTUsIlIiOjIzNCwiRyI6MjIsIkIiOjMwfX0sIkxpbmVXZWlnaHQiOjAuMCwiTGluZVR5cGUiOjAsIlBhcmVudFN0eWxlIjpudWxsfSwiUGFyZW50U3R5bGUiOm51bGx9LCJUaXRsZVN0eWxlIjp7IiRpZCI6Ijk3OSIsIkZvbnRTZXR0aW5ncyI6eyIkaWQiOiI5ODAiLCJGb250U2l6ZSI6MTEsIkZvbnROYW1lIjoiQ2FsaWJyaSIsIklzQm9sZCI6ZmFsc2UsIklzSXRhbGljIjpmYWxzZSwiSXNVbmRlcmxpbmVkIjpmYWxzZSwiUGFyZW50U3R5bGUiOm51bGx9LCJBdXRvU2l6ZSI6MCwiRm9yZWdyb3VuZCI6eyIkaWQiOiI5ODEiLCJDb2xvciI6eyIkaWQiOiI5OD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OTgzIiwiVG9wIjowLjAsIkxlZnQiOjAuMCwiUmlnaHQiOjAuMCwiQm90dG9tIjowLjB9LCJQYWRkaW5nIjp7IiRpZCI6Ijk4NCIsIlRvcCI6MC4wLCJMZWZ0IjowLjAsIlJpZ2h0IjowLjAsIkJvdHRvbSI6MC4wfSwiQmFja2dyb3VuZCI6eyIkaWQiOiI5ODUiLCJDb2xvciI6eyIkaWQiOiI5ODYiLCJBIjoyNTUsIlIiOjAsIkciOjAsIkIiOjB9fSwiSXNWaXNpYmxlIjp0cnVlLCJXaWR0aCI6MC4wLCJIZWlnaHQiOjAuMCwiQm9yZGVyU3R5bGUiOnsiJGlkIjoiOTg3IiwiTGluZUNvbG9yIjpudWxsLCJMaW5lV2VpZ2h0IjowLjAsIkxpbmVUeXBlIjowLCJQYXJlbnRTdHlsZSI6bnVsbH0sIlBhcmVudFN0eWxlIjpudWxsfSwiRGF0ZVN0eWxlIjp7IiRpZCI6Ijk4OCIsIkZvbnRTZXR0aW5ncyI6eyIkaWQiOiI5ODkiLCJGb250U2l6ZSI6MTAsIkZvbnROYW1lIjoiQ2FsaWJyaSIsIklzQm9sZCI6ZmFsc2UsIklzSXRhbGljIjpmYWxzZSwiSXNVbmRlcmxpbmVkIjpmYWxzZSwiUGFyZW50U3R5bGUiOm51bGx9LCJBdXRvU2l6ZSI6MCwiRm9yZWdyb3VuZCI6eyIkaWQiOiI5OTAiLCJDb2xvciI6eyIkaWQiOiI5OT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OTkyIiwiVG9wIjowLjAsIkxlZnQiOjAuMCwiUmlnaHQiOjAuMCwiQm90dG9tIjowLjB9LCJQYWRkaW5nIjp7IiRpZCI6Ijk5MyIsIlRvcCI6MC4wLCJMZWZ0IjowLjAsIlJpZ2h0IjowLjAsIkJvdHRvbSI6MC4wfSwiQmFja2dyb3VuZCI6eyIkaWQiOiI5OTQiLCJDb2xvciI6eyIkaWQiOiI5OTUiLCJBIjoyNTUsIlIiOjE0LCJHIjo0MCwiQiI6NjV9fSwiSXNWaXNpYmxlIjp0cnVlLCJXaWR0aCI6MC4wLCJIZWlnaHQiOjAuMCwiQm9yZGVyU3R5bGUiOnsiJGlkIjoiOTk2IiwiTGluZUNvbG9yIjpudWxsLCJMaW5lV2VpZ2h0IjowLjAsIkxpbmVUeXBlIjowLCJQYXJlbnRTdHlsZSI6bnVsbH0sIlBhcmVudFN0eWxlIjpudWxsfSwiRGF0ZUZvcm1hdCI6eyIkaWQiOiI5OT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k4IiwiRm9ybWF0IjowLCJJc1Zpc2libGUiOmZhbHNlLCJMYXN0S25vd25WaXNpYmlsaXR5U3RhdGUiOmZhbHNlfSwiSXNWaXNpYmxlIjp0cnVlLCJWYXJpYW5jZVN0eWxlIjp7IiRpZCI6Ijk5OSIsIlRleHRTdHlsZSI6eyIkaWQiOiIxMDAwIiwiRm9udFNldHRpbmdzIjp7IiRpZCI6IjEwMDEiLCJGb250U2l6ZSI6MTEsIkZvbnROYW1lIjoiQ2FsaWJyaSIsIklzQm9sZCI6ZmFsc2UsIklzSXRhbGljIjpmYWxzZSwiSXNVbmRlcmxpbmVkIjpmYWxzZSwiUGFyZW50U3R5bGUiOm51bGx9LCJBdXRvU2l6ZSI6MCwiRm9yZWdyb3VuZCI6eyIkaWQiOiIxMDAyIiwiQ29sb3IiOnsiJGlkIjoiMTAw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DA0IiwiVG9wIjowLjAsIkxlZnQiOjAuMCwiUmlnaHQiOjAuMCwiQm90dG9tIjowLjB9LCJQYWRkaW5nIjp7IiRpZCI6IjEwMDUiLCJUb3AiOjAuMCwiTGVmdCI6MC4wLCJSaWdodCI6MC4wLCJCb3R0b20iOjAuMH0sIkJhY2tncm91bmQiOnsiJGlkIjoiMTAwNiIsIkNvbG9yIjp7IiRpZCI6IjEwMDciLCJBIjowLCJSIjowLCJHIjowLCJCIjowfX0sIklzVmlzaWJsZSI6dHJ1ZSwiV2lkdGgiOjAuMCwiSGVpZ2h0IjowLjAsIkJvcmRlclN0eWxlIjp7IiRpZCI6IjEwMDgiLCJMaW5lQ29sb3IiOm51bGwsIkxpbmVXZWlnaHQiOjAuMCwiTGluZVR5cGUiOjAsIlBhcmVudFN0eWxlIjpudWxsfSwiUGFyZW50U3R5bGUiOm51bGx9LCJQYXJlbnRTdHlsZSI6bnVsbH0sIlBhcmVudFN0eWxlIjpudWxsLCJfZXhwbGljaXRseVNldCI6eyIkaWQiOiIxMDA5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TAxMCIsIlNoYXBlIjoxLCJDb25uZWN0b3JNYXJnaW4iOnsiJGlkIjoiMTAxMSIsIlRvcCI6MC4wLCJMZWZ0IjoyLjAsIlJpZ2h0IjoyLjAsIkJvdHRvbSI6MC4wfSwiQ29ubmVjdG9yU3R5bGUiOnsiJGlkIjoiMTAxMiIsIkxpbmVDb2xvciI6eyIkaWQiOiIxMDEzIiwiJHR5cGUiOiJOTFJFLkNvbW1vbi5Eb20uU29saWRDb2xvckJydXNoLCBOTFJFLkNvbW1vbiIsIkNvbG9yIjp7IiRpZCI6IjEwMTQiLCJBIjoxMjcsIlIiOjEzLCJHIjo1MywiQiI6MTh9fSwiTGluZVdlaWdodCI6MS4wLCJMaW5lVHlwZSI6MCwiUGFyZW50U3R5bGUiOm51bGx9LCJJc0JlbG93VGltZWJhbmQiOmZhbHNlLCJQb3NpdGlvbk9uVGFzayI6MSwiSGlkZURhdGUiOmZhbHNlLCJTaGFwZVNpemUiOjAsIlNwYWNpbmciOjAuMCwiUGFkZGluZyI6eyIkaWQiOiIxMDE1IiwiVG9wIjo1LjAsIkxlZnQiOjMuMCwiUmlnaHQiOjAuMCwiQm90dG9tIjoyLjB9LCJTaGFwZVN0eWxlIjp7IiRpZCI6IjEwMTYiLCJNYXJnaW4iOnsiJGlkIjoiMTAxNyIsIlRvcCI6MC4wLCJMZWZ0IjowLjAsIlJpZ2h0IjowLjAsIkJvdHRvbSI6MC4wfSwiUGFkZGluZyI6eyIkaWQiOiIxMDE4IiwiVG9wIjowLjAsIkxlZnQiOjAuMCwiUmlnaHQiOjAuMCwiQm90dG9tIjowLjB9LCJCYWNrZ3JvdW5kIjp7IiRpZCI6IjEwMTkiLCJDb2xvciI6eyIkaWQiOiIxMDIwIiwiQSI6MjU1LCJSIjoxMywiRyI6NTMsIkIiOjE4fX0sIklzVmlzaWJsZSI6dHJ1ZSwiV2lkdGgiOjEyLjAsIkhlaWdodCI6MTQuMCwiQm9yZGVyU3R5bGUiOnsiJGlkIjoiMTAyMSIsIkxpbmVDb2xvciI6eyIkaWQiOiIxMDIyIiwiJHR5cGUiOiJOTFJFLkNvbW1vbi5Eb20uU29saWRDb2xvckJydXNoLCBOTFJFLkNvbW1vbiIsIkNvbG9yIjp7IiRpZCI6IjEwMjMiLCJBIjoyNTUsIlIiOjI1NSwiRyI6MjU1LCJCIjoyNTV9fSwiTGluZVdlaWdodCI6MC4wLCJMaW5lVHlwZSI6MCwiUGFyZW50U3R5bGUiOm51bGx9LCJQYXJlbnRTdHlsZSI6bnVsbH0sIlRpdGxlU3R5bGUiOnsiJGlkIjoiMTAyNCIsIkZvbnRTZXR0aW5ncyI6eyIkaWQiOiIxMDI1IiwiRm9udFNpemUiOjExLCJGb250TmFtZSI6IkNhbGlicmkiLCJJc0JvbGQiOmZhbHNlLCJJc0l0YWxpYyI6ZmFsc2UsIklzVW5kZXJsaW5lZCI6ZmFsc2UsIlBhcmVudFN0eWxlIjpudWxsfSwiQXV0b1NpemUiOjAsIkZvcmVncm91bmQiOnsiJGlkIjoiMTAyNiIsIkNvbG9yIjp7IiRpZCI6IjEwMjc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AyOCIsIlRvcCI6MC4wLCJMZWZ0IjowLjAsIlJpZ2h0IjowLjAsIkJvdHRvbSI6MC4wfSwiUGFkZGluZyI6eyIkaWQiOiIxMDI5IiwiVG9wIjowLjAsIkxlZnQiOjAuMCwiUmlnaHQiOjAuMCwiQm90dG9tIjowLjB9LCJCYWNrZ3JvdW5kIjp7IiRpZCI6IjEwMzAiLCJDb2xvciI6eyIkaWQiOiIxMDMxIiwiQSI6MjU1LCJSIjowLCJHIjowLCJCIjowfX0sIklzVmlzaWJsZSI6dHJ1ZSwiV2lkdGgiOjAuMCwiSGVpZ2h0IjowLjAsIkJvcmRlclN0eWxlIjp7IiRpZCI6IjEwMzIiLCJMaW5lQ29sb3IiOm51bGwsIkxpbmVXZWlnaHQiOjAuMCwiTGluZVR5cGUiOjAsIlBhcmVudFN0eWxlIjpudWxsfSwiUGFyZW50U3R5bGUiOm51bGx9LCJEYXRlU3R5bGUiOnsiJGlkIjoiMTAzMyIsIkZvbnRTZXR0aW5ncyI6eyIkaWQiOiIxMDM0IiwiRm9udFNpemUiOjEwLCJGb250TmFtZSI6IkNhbGlicmkiLCJJc0JvbGQiOmZhbHNlLCJJc0l0YWxpYyI6ZmFsc2UsIklzVW5kZXJsaW5lZCI6ZmFsc2UsIlBhcmVudFN0eWxlIjpudWxsfSwiQXV0b1NpemUiOjAsIkZvcmVncm91bmQiOnsiJGlkIjoiMTAzNSIsIkNvbG9yIjp7IiRpZCI6IjEwMzY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TAzNyIsIlRvcCI6MC4wLCJMZWZ0IjowLjAsIlJpZ2h0IjowLjAsIkJvdHRvbSI6MC4wfSwiUGFkZGluZyI6eyIkaWQiOiIxMDM4IiwiVG9wIjowLjAsIkxlZnQiOjAuMCwiUmlnaHQiOjAuMCwiQm90dG9tIjowLjB9LCJCYWNrZ3JvdW5kIjp7IiRpZCI6IjEwMzkiLCJDb2xvciI6eyIkaWQiOiIxMDQwIiwiQSI6MjU1LCJSIjoxNCwiRyI6NDAsIkIiOjY1fX0sIklzVmlzaWJsZSI6dHJ1ZSwiV2lkdGgiOjAuMCwiSGVpZ2h0IjowLjAsIkJvcmRlclN0eWxlIjp7IiRpZCI6IjEwNDEiLCJMaW5lQ29sb3IiOm51bGwsIkxpbmVXZWlnaHQiOjAuMCwiTGluZVR5cGUiOjAsIlBhcmVudFN0eWxlIjpudWxsfSwiUGFyZW50U3R5bGUiOm51bGx9LCJEYXRlRm9ybWF0Ijp7IiRpZCI6IjEwND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A0MyIsIkZvcm1hdCI6MCwiSXNWaXNpYmxlIjpmYWxzZSwiTGFzdEtub3duVmlzaWJpbGl0eVN0YXRlIjpmYWxzZX0sIklzVmlzaWJsZSI6ZmFsc2UsIlZhcmlhbmNlU3R5bGUiOnsiJGlkIjoiMTA0NCIsIlRleHRTdHlsZSI6eyIkaWQiOiIxMDQ1IiwiRm9udFNldHRpbmdzIjp7IiRpZCI6IjEwNDYiLCJGb250U2l6ZSI6MTEsIkZvbnROYW1lIjoiQ2FsaWJyaSIsIklzQm9sZCI6ZmFsc2UsIklzSXRhbGljIjpmYWxzZSwiSXNVbmRlcmxpbmVkIjpmYWxzZSwiUGFyZW50U3R5bGUiOm51bGx9LCJBdXRvU2l6ZSI6MCwiRm9yZWdyb3VuZCI6eyIkaWQiOiIxMDQ3IiwiQ29sb3IiOnsiJGlkIjoiMTA0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DQ5IiwiVG9wIjowLjAsIkxlZnQiOjAuMCwiUmlnaHQiOjAuMCwiQm90dG9tIjowLjB9LCJQYWRkaW5nIjp7IiRpZCI6IjEwNTAiLCJUb3AiOjAuMCwiTGVmdCI6MC4wLCJSaWdodCI6MC4wLCJCb3R0b20iOjAuMH0sIkJhY2tncm91bmQiOnsiJGlkIjoiMTA1MSIsIkNvbG9yIjp7IiRpZCI6IjEwNTIiLCJBIjowLCJSIjowLCJHIjowLCJCIjowfX0sIklzVmlzaWJsZSI6ZmFsc2UsIldpZHRoIjowLjAsIkhlaWdodCI6MC4wLCJCb3JkZXJTdHlsZSI6eyIkaWQiOiIxMDUzIiwiTGluZUNvbG9yIjpudWxsLCJMaW5lV2VpZ2h0IjowLjAsIkxpbmVUeXBlIjowLCJQYXJlbnRTdHlsZSI6bnVsbH0sIlBhcmVudFN0eWxlIjpudWxsfSwiUGFyZW50U3R5bGUiOm51bGx9LCJQYXJlbnRTdHlsZSI6bnVsbH0sIkRlZmF1bHRTd2ltbGFuZU1pbGVzdG9uZVN0eWxlIjp7IiRpZCI6IjEwNTQiLCJUaXRsZVBvc2l0aW9uIjoiTGVmdCIsIkRhdGVQb3NpdGlvbiI6IlJpZ2h0IiwiVmFyaWFuY2VQb3NpdGlvbiI6IlJpZ2h0IiwiU2hhcGVUeXBlIjoxLCJTaGFwZVNpemUiOjAsIlNwYWNpbmciOjUsIlNoYXBlU3R5bGUiOnsiJGlkIjoiMTA1NSIsIk1hcmdpbiI6eyIkaWQiOiIxMDU2IiwiVG9wIjowLjAsIkxlZnQiOjAuMCwiUmlnaHQiOjAuMCwiQm90dG9tIjowLjB9LCJQYWRkaW5nIjp7IiRpZCI6IjEwNTciLCJUb3AiOjAuMCwiTGVmdCI6MC4wLCJSaWdodCI6MC4wLCJCb3R0b20iOjAuMH0sIkJhY2tncm91bmQiOnsiJGlkIjoiMTA1OCIsIkNvbG9yIjp7IiRpZCI6IjEwNTkiLCJBIjoyNTUsIlIiOjI1LCJHIjoxMDcsIkIiOjM2fX0sIklzVmlzaWJsZSI6dHJ1ZSwiV2lkdGgiOjEyLjAsIkhlaWdodCI6MTQuMCwiQm9yZGVyU3R5bGUiOnsiJGlkIjoiMTA2MCIsIkxpbmVDb2xvciI6eyIkaWQiOiIxMDYxIiwiJHR5cGUiOiJOTFJFLkNvbW1vbi5Eb20uU29saWRDb2xvckJydXNoLCBOTFJFLkNvbW1vbiIsIkNvbG9yIjp7IiRpZCI6IjEwNjIiLCJBIjoyNTUsIlIiOjIzNCwiRyI6MjIsIkIiOjMwfX0sIkxpbmVXZWlnaHQiOjAuMCwiTGluZVR5cGUiOjAsIlBhcmVudFN0eWxlIjpudWxsfSwiUGFyZW50U3R5bGUiOm51bGx9LCJUaXRsZVN0eWxlIjp7IiRpZCI6IjEwNjMiLCJGb250U2V0dGluZ3MiOnsiJGlkIjoiMTA2NCIsIkZvbnRTaXplIjoxMSwiRm9udE5hbWUiOiJDYWxpYnJpIiwiSXNCb2xkIjpmYWxzZSwiSXNJdGFsaWMiOmZhbHNlLCJJc1VuZGVybGluZWQiOmZhbHNlLCJQYXJlbnRTdHlsZSI6bnVsbH0sIkF1dG9TaXplIjowLCJGb3JlZ3JvdW5kIjp7IiRpZCI6IjEwNjUiLCJDb2xvciI6eyIkaWQiOiIxMDY2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EwNjciLCJUb3AiOjAuMCwiTGVmdCI6MC4wLCJSaWdodCI6MC4wLCJCb3R0b20iOjAuMH0sIlBhZGRpbmciOnsiJGlkIjoiMTA2OCIsIlRvcCI6MC4wLCJMZWZ0IjowLjAsIlJpZ2h0IjowLjAsIkJvdHRvbSI6MC4wfSwiQmFja2dyb3VuZCI6eyIkaWQiOiIxMDY5IiwiQ29sb3IiOnsiJGlkIjoiMTA3MCIsIkEiOjI1NSwiUiI6MCwiRyI6MCwiQiI6MH19LCJJc1Zpc2libGUiOnRydWUsIldpZHRoIjowLjAsIkhlaWdodCI6MC4wLCJCb3JkZXJTdHlsZSI6eyIkaWQiOiIxMDcxIiwiTGluZUNvbG9yIjpudWxsLCJMaW5lV2VpZ2h0IjowLjAsIkxpbmVUeXBlIjowLCJQYXJlbnRTdHlsZSI6bnVsbH0sIlBhcmVudFN0eWxlIjpudWxsfSwiRGF0ZVN0eWxlIjp7IiRpZCI6IjEwNzIiLCJGb250U2V0dGluZ3MiOnsiJGlkIjoiMTA3MyIsIkZvbnRTaXplIjoxMCwiRm9udE5hbWUiOiJDYWxpYnJpIiwiSXNCb2xkIjpmYWxzZSwiSXNJdGFsaWMiOmZhbHNlLCJJc1VuZGVybGluZWQiOmZhbHNlLCJQYXJlbnRTdHlsZSI6bnVsbH0sIkF1dG9TaXplIjowLCJGb3JlZ3JvdW5kIjp7IiRpZCI6IjEwNzQiLCJDb2xvciI6eyIkaWQiOiIxMDc1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wNzYiLCJUb3AiOjAuMCwiTGVmdCI6MC4wLCJSaWdodCI6MC4wLCJCb3R0b20iOjAuMH0sIlBhZGRpbmciOnsiJGlkIjoiMTA3NyIsIlRvcCI6MC4wLCJMZWZ0IjowLjAsIlJpZ2h0IjowLjAsIkJvdHRvbSI6MC4wfSwiQmFja2dyb3VuZCI6eyIkaWQiOiIxMDc4IiwiQ29sb3IiOnsiJGlkIjoiMTA3OSIsIkEiOjI1NSwiUiI6MTQsIkciOjQwLCJCIjo2NX19LCJJc1Zpc2libGUiOnRydWUsIldpZHRoIjowLjAsIkhlaWdodCI6MC4wLCJCb3JkZXJTdHlsZSI6eyIkaWQiOiIxMDgwIiwiTGluZUNvbG9yIjpudWxsLCJMaW5lV2VpZ2h0IjowLjAsIkxpbmVUeXBlIjowLCJQYXJlbnRTdHlsZSI6bnVsbH0sIlBhcmVudFN0eWxlIjpudWxsfSwiRGF0ZUZvcm1hdCI6eyIkaWQiOiIxMDg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ODIiLCJGb3JtYXQiOjAsIklzVmlzaWJsZSI6ZmFsc2UsIkxhc3RLbm93blZpc2liaWxpdHlTdGF0ZSI6ZmFsc2V9LCJJc1Zpc2libGUiOnRydWUsIlZhcmlhbmNlU3R5bGUiOnsiJGlkIjoiMTA4MyIsIlRleHRTdHlsZSI6eyIkaWQiOiIxMDg0IiwiRm9udFNldHRpbmdzIjp7IiRpZCI6IjEwODUiLCJGb250U2l6ZSI6MTEsIkZvbnROYW1lIjoiQ2FsaWJyaSIsIklzQm9sZCI6ZmFsc2UsIklzSXRhbGljIjpmYWxzZSwiSXNVbmRlcmxpbmVkIjpmYWxzZSwiUGFyZW50U3R5bGUiOm51bGx9LCJBdXRvU2l6ZSI6MCwiRm9yZWdyb3VuZCI6eyIkaWQiOiIxMDg2IiwiQ29sb3IiOnsiJGlkIjoiMTA4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Dg4IiwiVG9wIjowLjAsIkxlZnQiOjAuMCwiUmlnaHQiOjAuMCwiQm90dG9tIjowLjB9LCJQYWRkaW5nIjp7IiRpZCI6IjEwODkiLCJUb3AiOjAuMCwiTGVmdCI6MC4wLCJSaWdodCI6MC4wLCJCb3R0b20iOjAuMH0sIkJhY2tncm91bmQiOnsiJGlkIjoiMTA5MCIsIkNvbG9yIjp7IiRpZCI6IjEwOTEiLCJBIjowLCJSIjowLCJHIjowLCJCIjowfX0sIklzVmlzaWJsZSI6dHJ1ZSwiV2lkdGgiOjAuMCwiSGVpZ2h0IjowLjAsIkJvcmRlclN0eWxlIjp7IiRpZCI6IjEwOTIiLCJMaW5lQ29sb3IiOm51bGwsIkxpbmVXZWlnaHQiOjAuMCwiTGluZVR5cGUiOjAsIlBhcmVudFN0eWxlIjpudWxsfSwiUGFyZW50U3R5bGUiOm51bGx9LCJQYXJlbnRTdHlsZSI6bnVsbH0sIlBhcmVudFN0eWxlIjpudWxsfSwiRGVmYXVsdFN3aW1sYW5lQWN0aXZpdHlTdHlsZSI6eyIkaWQiOiIxMDkzIiwiSGVhZGVyU3R5bGUiOnsiJGlkIjoiMTA5NCIsIlRleHRTdHlsZSI6eyIkaWQiOiIxMDk1IiwiRm9udFNldHRpbmdzIjp7IiRpZCI6IjEwOTYiLCJGb250U2l6ZSI6MTEsIkZvbnROYW1lIjoiQ2FsaWJyaSIsIklzQm9sZCI6ZmFsc2UsIklzSXRhbGljIjpmYWxzZSwiSXNVbmRlcmxpbmVkIjpmYWxzZSwiUGFyZW50U3R5bGUiOm51bGx9LCJBdXRvU2l6ZSI6MiwiRm9yZWdyb3VuZCI6eyIkaWQiOiIxMDk3IiwiQ29sb3IiOnsiJGlkIjoiMTA5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wOTkiLCJUb3AiOjAuMCwiTGVmdCI6MC4wLCJSaWdodCI6MC4wLCJCb3R0b20iOjAuMH0sIlBhZGRpbmciOnsiJGlkIjoiMTEwMCIsIlRvcCI6MC4wLCJMZWZ0IjowLjAsIlJpZ2h0IjowLjAsIkJvdHRvbSI6MC4wfSwiQmFja2dyb3VuZCI6eyIkaWQiOiIxMTAxIiwiQ29sb3IiOnsiJGlkIjoiMTEwMiIsIkEiOjI1NSwiUiI6MCwiRyI6MCwiQiI6MH19LCJJc1Zpc2libGUiOnRydWUsIldpZHRoIjowLjAsIkhlaWdodCI6MC4wLCJCb3JkZXJTdHlsZSI6bnVsbCwiUGFyZW50U3R5bGUiOm51bGx9LCJSZWN0YW5nbGVTdHlsZSI6eyIkaWQiOiIxMTAzIiwiTWFyZ2luIjp7IiRpZCI6IjExMDQiLCJUb3AiOjAuMCwiTGVmdCI6MC4wLCJSaWdodCI6MC4wLCJCb3R0b20iOjAuMH0sIlBhZGRpbmciOnsiJGlkIjoiMTEwNSIsIlRvcCI6MC4wLCJMZWZ0IjowLjAsIlJpZ2h0IjowLjAsIkJvdHRvbSI6MC4wfSwiQmFja2dyb3VuZCI6eyIkaWQiOiIxMTA2IiwiQ29sb3IiOnsiJGlkIjoiMTEwNyIsIkEiOjYzLCJSIjoyNSwiRyI6MTA3LCJCIjozNn19LCJJc1Zpc2libGUiOnRydWUsIldpZHRoIjowLjAsIkhlaWdodCI6MC4wLCJCb3JkZXJTdHlsZSI6eyIkaWQiOiIxMTA4IiwiTGluZUNvbG9yIjp7IiRpZCI6IjExMDkiLCIkdHlwZSI6Ik5MUkUuQ29tbW9uLkRvbS5Tb2xpZENvbG9yQnJ1c2gsIE5MUkUuQ29tbW9uIiwiQ29sb3IiOnsiJGlkIjoiMTExMCIsIkEiOjI1NSwiUiI6MjU1LCJHIjoyNTUsIkIiOjI1NX19LCJMaW5lV2VpZ2h0IjowLjAsIkxpbmVUeXBlIjowLCJQYXJlbnRTdHlsZSI6bnVsbH0sIlBhcmVudFN0eWxlIjpudWxsfSwiTWFyZ2luIjp7IiRpZCI6IjExMTEiLCJUb3AiOjAuMCwiTGVmdCI6MC4wLCJSaWdodCI6MC4wLCJCb3R0b20iOjAuMH0sIlBhZGRpbmciOnsiJGlkIjoiMTExMiIsIlRvcCI6MC4wLCJMZWZ0IjowLjAsIlJpZ2h0IjowLjAsIkJvdHRvbSI6MC4wfSwiQmFja2dyb3VuZCI6bnVsbCwiSXNWaXNpYmxlIjp0cnVlLCJXaWR0aCI6MC4wLCJIZWlnaHQiOjAuMCwiQm9yZGVyU3R5bGUiOm51bGwsIlBhcmVudFN0eWxlIjpudWxsfSwiQmFja2dyb3VuZFN0eWxlIjp7IiRpZCI6IjExMTMiLCJNYXJnaW4iOnsiJGlkIjoiMTExNCIsIlRvcCI6MC4wLCJMZWZ0IjowLjAsIlJpZ2h0IjowLjAsIkJvdHRvbSI6MC4wfSwiUGFkZGluZyI6eyIkaWQiOiIxMTE1IiwiVG9wIjowLjAsIkxlZnQiOjAuMCwiUmlnaHQiOjAuMCwiQm90dG9tIjowLjB9LCJCYWNrZ3JvdW5kIjp7IiRpZCI6IjExMTYiLCJDb2xvciI6eyIkaWQiOiIxMTE3IiwiQSI6NTEsIlIiOjIwMCwiRyI6MjAwLCJCIjoyMDB9fSwiSXNWaXNpYmxlIjp0cnVlLCJXaWR0aCI6MC4wLCJIZWlnaHQiOjAuMCwiQm9yZGVyU3R5bGUiOnsiJGlkIjoiMTExOCIsIkxpbmVDb2xvciI6eyIkaWQiOiIxMTE5IiwiJHR5cGUiOiJOTFJFLkNvbW1vbi5Eb20uU29saWRDb2xvckJydXNoLCBOTFJFLkNvbW1vbiIsIkNvbG9yIjp7IiRpZCI6IjExMjAiLCJBIjoyNTUsIlIiOjIzNCwiRyI6MjIsIkIiOjMwfX0sIkxpbmVXZWlnaHQiOjAuMCwiTGluZVR5cGUiOjAsIlBhcmVudFN0eWxlIjpudWxsfSwiUGFyZW50U3R5bGUiOm51bGx9LCJNYXJnaW4iOnsiJGlkIjoiMTEyMSIsIlRvcCI6MC4wLCJMZWZ0IjowLjAsIlJpZ2h0IjowLjAsIkJvdHRvbSI6MC4wfSwiUGFkZGluZyI6eyIkaWQiOiIxMTIyIiwiVG9wIjowLjAsIkxlZnQiOjAuMCwiUmlnaHQiOjAuMCwiQm90dG9tIjowLjB9LCJJc1Zpc2libGUiOnRydWUsIldpZHRoIjowLjAsIkhlaWdodCI6MC4wLCJCb3JkZXJTdHlsZSI6eyIkaWQiOiIxMTIzIiwiTGluZUNvbG9yIjpudWxsLCJMaW5lV2VpZ2h0IjowLjAsIkxpbmVUeXBlIjowLCJQYXJlbnRTdHlsZSI6bnVsbH0sIlBhcmVudFN0eWxlIjpudWxsfSwiTWFyZ2luIjp7IiRpZCI6IjExMjQiLCJUb3AiOjAuMCwiTGVmdCI6MC4wLCJSaWdodCI6MC4wLCJCb3R0b20iOjAuMH0sIlBhZGRpbmciOnsiJGlkIjoiMTEyNSIsIlRvcCI6MC4wLCJMZWZ0IjowLjAsIlJpZ2h0IjowLjAsIkJvdHRvbSI6MC4wfSwiSXNWaXNpYmxlIjp0cnVlLCJXaWR0aCI6MC4wLCJIZWlnaHQiOjAuMCwiQm9yZGVyU3R5bGUiOnsiJGlkIjoiMTEyNiIsIkxpbmVDb2xvciI6bnVsbCwiTGluZVdlaWdodCI6MC4wLCJMaW5lVHlwZSI6MCwiUGFyZW50U3R5bGUiOm51bGx9LCJQYXJlbnRTdHlsZSI6bnVsbH19LHsiJGlkIjoiMTEyNyIsIl9hY3Rpdml0aWVzIjpbeyIkaWQiOiIxMTI4IiwiX3Jvd3MiOlt7IiRpZCI6IjExMjkiLCJfdGFza3MiOlt7IiRpZCI6IjExMzAiLCJfYXR0YWNoZWRNaWxlc3RvbmVzIjpbXSwiVGFza0RlZmluaXRpb24iOnsiJGlkIjoiMTEzMSIsIkdyb3VwTmFtZSI6bnVsbCwiU3RhcnREYXRlIjoiMjAyNS0wOC0wMVQwMDowMDowMFoiLCJFbmREYXRlIjoiMjAyNi0wNC0xNlQyMzo1OTowMFoiLCJQZXJjZW50YWdlQ29tcGxldGUiOm51bGwsIlN0eWxlIjp7IiRpZCI6IjExMzIiLCJTaGFwZSI6MSwiU2hhcGVUaGlja25lc3MiOjAsIkR1cmF0aW9uRm9ybWF0IjowLCJJbmNsdWRlTm9uV29ya2luZ0RheXNJbkR1cmF0aW9uIjpmYWxzZSwiUGVyY2VudGFnZUNvbXBsZXRlU3R5bGUiOnsiJGlkIjoiMTEzMyIsIkZvbnRTZXR0aW5ncyI6eyIkaWQiOiIxMTM0IiwiRm9udFNpemUiOjEwLCJGb250TmFtZSI6IkNhbGlicmkiLCJJc0JvbGQiOmZhbHNlLCJJc0l0YWxpYyI6ZmFsc2UsIklzVW5kZXJsaW5lZCI6ZmFsc2UsIlBhcmVudFN0eWxlIjpudWxsfSwiQXV0b1NpemUiOjAsIkZvcmVncm91bmQiOnsiJGlkIjoiMTEzNSIsIkNvbG9yIjp7IiRpZCI6IjExMzY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TEzNyIsIlRvcCI6MC4wLCJMZWZ0IjowLjAsIlJpZ2h0IjowLjAsIkJvdHRvbSI6MC4wfSwiUGFkZGluZyI6eyIkaWQiOiIxMTM4IiwiVG9wIjowLjAsIkxlZnQiOjAuMCwiUmlnaHQiOjAuMCwiQm90dG9tIjowLjB9LCJCYWNrZ3JvdW5kIjp7IiRpZCI6IjExMzkiLCJDb2xvciI6eyIkaWQiOiIxMTQwIiwiQSI6ODksIlIiOjAsIkciOjAsIkIiOjB9fSwiSXNWaXNpYmxlIjp0cnVlLCJXaWR0aCI6MC4wLCJIZWlnaHQiOjAuMCwiQm9yZGVyU3R5bGUiOnsiJGlkIjoiMTE0MSIsIkxpbmVDb2xvciI6bnVsbCwiTGluZVdlaWdodCI6MC4wLCJMaW5lVHlwZSI6MCwiUGFyZW50U3R5bGUiOm51bGx9LCJQYXJlbnRTdHlsZSI6bnVsbH0sIkR1cmF0aW9uU3R5bGUiOnsiJGlkIjoiMTE0MiIsIkZvbnRTZXR0aW5ncyI6eyIkaWQiOiIxMTQzIiwiRm9udFNpemUiOjEwLCJGb250TmFtZSI6IkNhbGlicmkiLCJJc0JvbGQiOmZhbHNlLCJJc0l0YWxpYyI6ZmFsc2UsIklzVW5kZXJsaW5lZCI6ZmFsc2UsIlBhcmVudFN0eWxlIjpudWxsfSwiQXV0b1NpemUiOjAsIkZvcmVncm91bmQiOnsiJGlkIjoiMTE0NCIsIkNvbG9yIjp7IiRpZCI6IjExND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MTQ2IiwiVG9wIjowLjAsIkxlZnQiOjAuMCwiUmlnaHQiOjAuMCwiQm90dG9tIjowLjB9LCJQYWRkaW5nIjp7IiRpZCI6IjExNDciLCJUb3AiOjAuMCwiTGVmdCI6MC4wLCJSaWdodCI6MC4wLCJCb3R0b20iOjAuMH0sIkJhY2tncm91bmQiOnsiJGlkIjoiMTE0OCIsIkNvbG9yIjp7IiRpZCI6IjExNDkiLCJBIjoyNTUsIlIiOjIzNywiRyI6MTI1LCJCIjo0OX19LCJJc1Zpc2libGUiOnRydWUsIldpZHRoIjowLjAsIkhlaWdodCI6MC4wLCJCb3JkZXJTdHlsZSI6eyIkaWQiOiIxMTUwIiwiTGluZUNvbG9yIjpudWxsLCJMaW5lV2VpZ2h0IjowLjAsIkxpbmVUeXBlIjowLCJQYXJlbnRTdHlsZSI6bnVsbH0sIlBhcmVudFN0eWxlIjpudWxsfSwiSG9yaXpvbnRhbENvbm5lY3RvclN0eWxlIjp7IiRpZCI6IjExNTEiLCJMaW5lQ29sb3IiOnsiJGlkIjoiMTE1MiIsIiR0eXBlIjoiTkxSRS5Db21tb24uRG9tLlNvbGlkQ29sb3JCcnVzaCwgTkxSRS5Db21tb24iLCJDb2xvciI6eyIkaWQiOiIxMTUzIiwiQSI6MjU1LCJSIjowLCJHIjowLCJCIjowfX0sIkxpbmVXZWlnaHQiOjAuMCwiTGluZVR5cGUiOjAsIlBhcmVudFN0eWxlIjpudWxsfSwiVmVydGljYWxDb25uZWN0b3JTdHlsZSI6eyIkaWQiOiIxMTU0IiwiTGluZUNvbG9yIjp7IiRpZCI6IjExNTUiLCIkdHlwZSI6Ik5MUkUuQ29tbW9uLkRvbS5Tb2xpZENvbG9yQnJ1c2gsIE5MUkUuQ29tbW9uIiwiQ29sb3IiOnsiJGlkIjoiMTE1Ni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VmFyaWFuY2VQb3NpdGlvbiI6NiwiU3BhY2luZyI6MywiSXNCZWxvd1RpbWViYW5kIjp0cnVlLCJQZXJjZW50YWdlQ29tcGxldGVTaGFwZU9wYWNpdHkiOjM1LCJCYXNlbGluZVN0eWxlIjp7IiRpZCI6IjExNTciLCJTaGFwZVN0eWxlIjp7IiRpZCI6IjExNTgiLCJNYXJnaW4iOnsiJGlkIjoiMTE1OSIsIlRvcCI6MC4wLCJMZWZ0IjowLjAsIlJpZ2h0IjowLjAsIkJvdHRvbSI6MC4wfSwiUGFkZGluZyI6eyIkaWQiOiIxMTYwIiwiVG9wIjowLjAsIkxlZnQiOjAuMCwiUmlnaHQiOjAuMCwiQm90dG9tIjowLjB9LCJCYWNrZ3JvdW5kIjp7IiRpZCI6IjExNjEiLCJDb2xvciI6eyIkaWQiOiIxMTYyIiwiQSI6MTUzLCJSIjowLCJHIjowLCJCIjowfX0sIklzVmlzaWJsZSI6dHJ1ZSwiV2lkdGgiOjAuMCwiSGVpZ2h0IjowLjAsIkJvcmRlclN0eWxlIjp7IiRpZCI6IjExNjMiLCJMaW5lQ29sb3IiOm51bGwsIkxpbmVXZWlnaHQiOjAuMCwiTGluZVR5cGUiOjAsIlBhcmVudFN0eWxlIjpudWxsfSwiUGFyZW50U3R5bGUiOm51bGx9LCJNYXJnaW4iOnsiJGlkIjoiMTE2NCIsIlRvcCI6MC4wLCJMZWZ0IjowLjAsIlJpZ2h0IjowLjAsIkJvdHRvbSI6MC4wfSwiUGFkZGluZyI6eyIkaWQiOiIxMTY1IiwiVG9wIjowLjAsIkxlZnQiOjAuMCwiUmlnaHQiOjAuMCwiQm90dG9tIjowLjB9LCJCYWNrZ3JvdW5kIjpudWxsLCJJc1Zpc2libGUiOnRydWUsIldpZHRoIjowLjAsIkhlaWdodCI6MC4wLCJCb3JkZXJTdHlsZSI6bnVsbCwiUGFyZW50U3R5bGUiOm51bGx9LCJTaGFwZVN0eWxlIjp7IiRpZCI6IjExNjYiLCJNYXJnaW4iOnsiJGlkIjoiMTE2NyIsIlRvcCI6MC4wLCJMZWZ0Ijo0LjAsIlJpZ2h0Ijo0LjAsIkJvdHRvbSI6MC4wfSwiUGFkZGluZyI6eyIkaWQiOiIxMTY4IiwiVG9wIjowLjAsIkxlZnQiOjAuMCwiUmlnaHQiOjAuMCwiQm90dG9tIjowLjB9LCJCYWNrZ3JvdW5kIjp7IiRpZCI6IjExNjkiLCJDb2xvciI6eyIkaWQiOiIxMTcwIiwiQSI6MjU1LCJSIjoyMSwiRyI6OTYsIkIiOjEzMH19LCJJc1Zpc2libGUiOnRydWUsIldpZHRoIjoxMzIuMCwiSGVpZ2h0IjoxMC4wLCJCb3JkZXJTdHlsZSI6eyIkaWQiOiIxMTcxIiwiTGluZUNvbG9yIjp7IiRpZCI6IjExNzIiLCIkdHlwZSI6Ik5MUkUuQ29tbW9uLkRvbS5Tb2xpZENvbG9yQnJ1c2gsIE5MUkUuQ29tbW9uIiwiQ29sb3IiOnsiJGlkIjoiMTE3MyIsIkEiOjI1NSwiUiI6MjM0LCJHIjoyMiwiQiI6MzB9fSwiTGluZVdlaWdodCI6MC4wLCJMaW5lVHlwZSI6MCwiUGFyZW50U3R5bGUiOm51bGx9LCJQYXJlbnRTdHlsZSI6bnVsbH0sIlRpdGxlU3R5bGUiOnsiJGlkIjoiMTE3NCIsIkZvbnRTZXR0aW5ncyI6eyIkaWQiOiIxMTc1IiwiRm9udFNpemUiOjExLCJGb250TmFtZSI6IkNhbGlicmkiLCJJc0JvbGQiOmZhbHNlLCJJc0l0YWxpYyI6ZmFsc2UsIklzVW5kZXJsaW5lZCI6ZmFsc2UsIlBhcmVudFN0eWxlIjpudWxsfSwiQXV0b1NpemUiOjAsIkZvcmVncm91bmQiOnsiJGlkIjoiMTE3NiIsIkNvbG9yIjp7IiRpZCI6IjExNzc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E3OCIsIlRvcCI6MC4wLCJMZWZ0IjowLjAsIlJpZ2h0IjowLjAsIkJvdHRvbSI6MC4wfSwiUGFkZGluZyI6eyIkaWQiOiIxMTc5IiwiVG9wIjowLjAsIkxlZnQiOjAuMCwiUmlnaHQiOjAuMCwiQm90dG9tIjowLjB9LCJCYWNrZ3JvdW5kIjp7IiRpZCI6IjExODAiLCJDb2xvciI6eyIkaWQiOiIxMTgxIiwiQSI6MCwiUiI6MjU1LCJHIjoyNTUsIkIiOjI1NX19LCJJc1Zpc2libGUiOnRydWUsIldpZHRoIjowLjAsIkhlaWdodCI6MC4wLCJCb3JkZXJTdHlsZSI6eyIkaWQiOiIxMTgyIiwiTGluZUNvbG9yIjpudWxsLCJMaW5lV2VpZ2h0IjowLjAsIkxpbmVUeXBlIjowLCJQYXJlbnRTdHlsZSI6bnVsbH0sIlBhcmVudFN0eWxlIjpudWxsfSwiRGF0ZVN0eWxlIjp7IiRpZCI6IjExODMiLCJGb250U2V0dGluZ3MiOnsiJGlkIjoiMTE4NCIsIkZvbnRTaXplIjoxMCwiRm9udE5hbWUiOiJDYWxpYnJpIiwiSXNCb2xkIjpmYWxzZSwiSXNJdGFsaWMiOmZhbHNlLCJJc1VuZGVybGluZWQiOmZhbHNlLCJQYXJlbnRTdHlsZSI6bnVsbH0sIkF1dG9TaXplIjowLCJGb3JlZ3JvdW5kIjp7IiRpZCI6IjExODUiLCJDb2xvciI6eyIkaWQiOiIxMTg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xODciLCJUb3AiOjAuMCwiTGVmdCI6MC4wLCJSaWdodCI6MC4wLCJCb3R0b20iOjAuMH0sIlBhZGRpbmciOnsiJGlkIjoiMTE4OCIsIlRvcCI6MC4wLCJMZWZ0IjowLjAsIlJpZ2h0IjowLjAsIkJvdHRvbSI6MC4wfSwiQmFja2dyb3VuZCI6eyIkaWQiOiIxMTg5IiwiQ29sb3IiOnsiJGlkIjoiMTE5MCIsIkEiOjAsIlIiOjI1NSwiRyI6MjU1LCJCIjoyNTV9fSwiSXNWaXNpYmxlIjp0cnVlLCJXaWR0aCI6MC4wLCJIZWlnaHQiOjAuMCwiQm9yZGVyU3R5bGUiOnsiJGlkIjoiMTE5MSIsIkxpbmVDb2xvciI6bnVsbCwiTGluZVdlaWdodCI6MC4wLCJMaW5lVHlwZSI6MCwiUGFyZW50U3R5bGUiOm51bGx9LCJQYXJlbnRTdHlsZSI6bnVsbH0sIkRhdGVGb3JtYXQiOnsiJGlkIjoiMTE5M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kzIiwiRm9ybWF0IjowLCJJc1Zpc2libGUiOmZhbHNlLCJMYXN0S25vd25WaXNpYmlsaXR5U3RhdGUiOmZhbHNlfSwiSXNWaXNpYmxlIjp0cnVlLCJWYXJpYW5jZVN0eWxlIjp7IiRpZCI6IjExOTQiLCJUZXh0U3R5bGUiOnsiJGlkIjoiMTE5NSIsIkZvbnRTZXR0aW5ncyI6eyIkaWQiOiIxMTk2IiwiRm9udFNpemUiOjExLCJGb250TmFtZSI6IkNhbGlicmkiLCJJc0JvbGQiOmZhbHNlLCJJc0l0YWxpYyI6ZmFsc2UsIklzVW5kZXJsaW5lZCI6ZmFsc2UsIlBhcmVudFN0eWxlIjpudWxsfSwiQXV0b1NpemUiOjAsIkZvcmVncm91bmQiOnsiJGlkIjoiMTE5NyIsIkNvbG9yIjp7IiRpZCI6IjExOT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E5OSIsIlRvcCI6MC4wLCJMZWZ0IjowLjAsIlJpZ2h0IjowLjAsIkJvdHRvbSI6MC4wfSwiUGFkZGluZyI6eyIkaWQiOiIxMjAwIiwiVG9wIjowLjAsIkxlZnQiOjAuMCwiUmlnaHQiOjAuMCwiQm90dG9tIjowLjB9LCJCYWNrZ3JvdW5kIjp7IiRpZCI6IjEyMDEiLCJDb2xvciI6eyIkaWQiOiIxMjAyIiwiQSI6MCwiUiI6MCwiRyI6MCwiQiI6MH19LCJJc1Zpc2libGUiOnRydWUsIldpZHRoIjowLjAsIkhlaWdodCI6MC4wLCJCb3JkZXJTdHlsZSI6eyIkaWQiOiIxMjAzIiwiTGluZUNvbG9yIjpudWxsLCJMaW5lV2VpZ2h0IjowLjAsIkxpbmVUeXBlIjowLCJQYXJlbnRTdHlsZSI6bnVsbH0sIlBhcmVudFN0eWxlIjpudWxsfSwiUGFyZW50U3R5bGUiOm51bGx9LCJQYXJlbnRTdHlsZSI6bnVsbH0sIkluZGV4IjoxNCwiU21hcnREdXJhdGlvbkFjdGl2YXRlZCI6ZmFsc2UsIkRhdGVGb3JtYXQiOnsiJHJlZiI6IjExOTIifSwiV2Vla051bWJlcmluZyI6eyIkaWQiOiIxMjA0IiwiRm9ybWF0IjowLCJJc1Zpc2libGUiOmZhbHNlLCJMYXN0S25vd25WaXNpYmlsaXR5U3RhdGUiOmZhbHNlfSwiQmFzZWxpbmVEYXRhIjp7IiRpZCI6IjEyMDUiLCJTdGFydERhdGUiOiIyMDI1LTA4LTAxVDAwOjAwOjAwWiIsIkVuZERhdGUiOiIyMDI2LTA0LTE2VDIzOjU5OjAwWiJ9LCJJZCI6IjRmMTQzMjIwLTIwOTktNDc1ZS1hOTJmLWZlMDI1N2FkZmNkOSIsIkltcG9ydElkIjpudWxsLCJUaXRsZSI6IlJDTTogTWFudWZhY3R1cmluZyBwaGFzZSAoSGVyZW9uKSIsIk5vdGUiOm51bGwsIkh5cGVybGluayI6eyIkaWQiOiIxMjA2IiwiQWRkcmVzcyI6IiIsIlN1YkFkZHJlc3MiOiIifSwiSXNDaGFuZ2VkIjpmYWxzZSwiSXNOZXciOmZhbHNlfX1dLCJfbWlsZXN0b25lcyI6W10sIklkIjoiMDAwMDAwMDAtMDAwMC0wMDAwLTAwMDAtMDAwMDAwMDAwMDAwIiwiSXNTaW5nbGVJdGVtUm93Ijp0cnVlfSx7IiRpZCI6IjEyMDciLCJfdGFza3MiOlt7IiRpZCI6IjEyMDgiLCJfYXR0YWNoZWRNaWxlc3RvbmVzIjpbXSwiVGFza0RlZmluaXRpb24iOnsiJGlkIjoiMTIwOSIsIkdyb3VwTmFtZSI6bnVsbCwiU3RhcnREYXRlIjoiMjAyNi0wNC0xN1QwMDowMDowMFoiLCJFbmREYXRlIjoiMjAyNi0wNi0yNFQyMzo1OTowMFoiLCJQZXJjZW50YWdlQ29tcGxldGUiOm51bGwsIlN0eWxlIjp7IiRpZCI6IjEyMTAiLCJTaGFwZSI6MSwiU2hhcGVUaGlja25lc3MiOjAsIkR1cmF0aW9uRm9ybWF0IjowLCJJbmNsdWRlTm9uV29ya2luZ0RheXNJbkR1cmF0aW9uIjpmYWxzZSwiUGVyY2VudGFnZUNvbXBsZXRlU3R5bGUiOnsiJGlkIjoiMTIxMSIsIkZvbnRTZXR0aW5ncyI6eyIkaWQiOiIxMjEyIiwiRm9udFNpemUiOjEwLCJGb250TmFtZSI6IkNhbGlicmkiLCJJc0JvbGQiOmZhbHNlLCJJc0l0YWxpYyI6ZmFsc2UsIklzVW5kZXJsaW5lZCI6ZmFsc2UsIlBhcmVudFN0eWxlIjpudWxsfSwiQXV0b1NpemUiOjAsIkZvcmVncm91bmQiOnsiJGlkIjoiMTIxMyIsIkNvbG9yIjp7IiRpZCI6IjEyMT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IxNSIsIlRvcCI6MC4wLCJMZWZ0IjowLjAsIlJpZ2h0IjowLjAsIkJvdHRvbSI6MC4wfSwiUGFkZGluZyI6eyIkaWQiOiIxMjE2IiwiVG9wIjowLjAsIkxlZnQiOjAuMCwiUmlnaHQiOjAuMCwiQm90dG9tIjowLjB9LCJCYWNrZ3JvdW5kIjp7IiRpZCI6IjEyMTciLCJDb2xvciI6eyIkaWQiOiIxMjE4IiwiQSI6ODksIlIiOjAsIkciOjAsIkIiOjB9fSwiSXNWaXNpYmxlIjp0cnVlLCJXaWR0aCI6MC4wLCJIZWlnaHQiOjAuMCwiQm9yZGVyU3R5bGUiOnsiJGlkIjoiMTIxOSIsIkxpbmVDb2xvciI6bnVsbCwiTGluZVdlaWdodCI6MC4wLCJMaW5lVHlwZSI6MCwiUGFyZW50U3R5bGUiOm51bGx9LCJQYXJlbnRTdHlsZSI6bnVsbH0sIkR1cmF0aW9uU3R5bGUiOnsiJGlkIjoiMTIyMCIsIkZvbnRTZXR0aW5ncyI6eyIkaWQiOiIxMjIxIiwiRm9udFNpemUiOjEwLCJGb250TmFtZSI6IkNhbGlicmkiLCJJc0JvbGQiOmZhbHNlLCJJc0l0YWxpYyI6ZmFsc2UsIklzVW5kZXJsaW5lZCI6ZmFsc2UsIlBhcmVudFN0eWxlIjpudWxsfSwiQXV0b1NpemUiOjAsIkZvcmVncm91bmQiOnsiJGlkIjoiMTIyMiIsIkNvbG9yIjp7IiRpZCI6IjEyMj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MjI0IiwiVG9wIjowLjAsIkxlZnQiOjAuMCwiUmlnaHQiOjAuMCwiQm90dG9tIjowLjB9LCJQYWRkaW5nIjp7IiRpZCI6IjEyMjUiLCJUb3AiOjAuMCwiTGVmdCI6MC4wLCJSaWdodCI6MC4wLCJCb3R0b20iOjAuMH0sIkJhY2tncm91bmQiOnsiJGlkIjoiMTIyNiIsIkNvbG9yIjp7IiRpZCI6IjEyMjciLCJBIjoyNTUsIlIiOjIzNywiRyI6MTI1LCJCIjo0OX19LCJJc1Zpc2libGUiOnRydWUsIldpZHRoIjowLjAsIkhlaWdodCI6MC4wLCJCb3JkZXJTdHlsZSI6eyIkaWQiOiIxMjI4IiwiTGluZUNvbG9yIjpudWxsLCJMaW5lV2VpZ2h0IjowLjAsIkxpbmVUeXBlIjowLCJQYXJlbnRTdHlsZSI6bnVsbH0sIlBhcmVudFN0eWxlIjpudWxsfSwiSG9yaXpvbnRhbENvbm5lY3RvclN0eWxlIjp7IiRpZCI6IjEyMjkiLCJMaW5lQ29sb3IiOnsiJGlkIjoiMTIzMCIsIiR0eXBlIjoiTkxSRS5Db21tb24uRG9tLlNvbGlkQ29sb3JCcnVzaCwgTkxSRS5Db21tb24iLCJDb2xvciI6eyIkaWQiOiIxMjMxIiwiQSI6MjU1LCJSIjowLCJHIjowLCJCIjowfX0sIkxpbmVXZWlnaHQiOjAuMCwiTGluZVR5cGUiOjAsIlBhcmVudFN0eWxlIjpudWxsfSwiVmVydGljYWxDb25uZWN0b3JTdHlsZSI6eyIkaWQiOiIxMjMyIiwiTGluZUNvbG9yIjp7IiRpZCI6IjEyMzMiLCIkdHlwZSI6Ik5MUkUuQ29tbW9uLkRvbS5Tb2xpZENvbG9yQnJ1c2gsIE5MUkUuQ29tbW9uIiwiQ29sb3IiOnsiJGlkIjoiMTIzN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EyMzUiLCJTaGFwZVN0eWxlIjp7IiRpZCI6IjEyMzYiLCJNYXJnaW4iOnsiJGlkIjoiMTIzNyIsIlRvcCI6MC4wLCJMZWZ0IjowLjAsIlJpZ2h0IjowLjAsIkJvdHRvbSI6MC4wfSwiUGFkZGluZyI6eyIkaWQiOiIxMjM4IiwiVG9wIjowLjAsIkxlZnQiOjAuMCwiUmlnaHQiOjAuMCwiQm90dG9tIjowLjB9LCJCYWNrZ3JvdW5kIjp7IiRpZCI6IjEyMzkiLCJDb2xvciI6eyIkaWQiOiIxMjQwIiwiQSI6MTUzLCJSIjowLCJHIjowLCJCIjowfX0sIklzVmlzaWJsZSI6dHJ1ZSwiV2lkdGgiOjAuMCwiSGVpZ2h0IjowLjAsIkJvcmRlclN0eWxlIjp7IiRpZCI6IjEyNDEiLCJMaW5lQ29sb3IiOm51bGwsIkxpbmVXZWlnaHQiOjAuMCwiTGluZVR5cGUiOjAsIlBhcmVudFN0eWxlIjpudWxsfSwiUGFyZW50U3R5bGUiOm51bGx9LCJNYXJnaW4iOnsiJGlkIjoiMTI0MiIsIlRvcCI6MC4wLCJMZWZ0IjowLjAsIlJpZ2h0IjowLjAsIkJvdHRvbSI6MC4wfSwiUGFkZGluZyI6eyIkaWQiOiIxMjQzIiwiVG9wIjowLjAsIkxlZnQiOjAuMCwiUmlnaHQiOjAuMCwiQm90dG9tIjowLjB9LCJCYWNrZ3JvdW5kIjpudWxsLCJJc1Zpc2libGUiOnRydWUsIldpZHRoIjowLjAsIkhlaWdodCI6MC4wLCJCb3JkZXJTdHlsZSI6bnVsbCwiUGFyZW50U3R5bGUiOm51bGx9LCJTaGFwZVN0eWxlIjp7IiRpZCI6IjEyNDQiLCJNYXJnaW4iOnsiJGlkIjoiMTI0NSIsIlRvcCI6MC4wLCJMZWZ0Ijo0LjAsIlJpZ2h0Ijo0LjAsIkJvdHRvbSI6MC4wfSwiUGFkZGluZyI6eyIkaWQiOiIxMjQ2IiwiVG9wIjowLjAsIkxlZnQiOjAuMCwiUmlnaHQiOjAuMCwiQm90dG9tIjowLjB9LCJCYWNrZ3JvdW5kIjp7IiRpZCI6IjEyNDciLCJDb2xvciI6eyIkaWQiOiIxMjQ4IiwiQSI6MjU1LCJSIjoyMSwiRyI6OTYsIkIiOjEzMH19LCJJc1Zpc2libGUiOnRydWUsIldpZHRoIjo1NS4wLCJIZWlnaHQiOjEwLjAsIkJvcmRlclN0eWxlIjp7IiRpZCI6IjEyNDkiLCJMaW5lQ29sb3IiOnsiJGlkIjoiMTI1MCIsIiR0eXBlIjoiTkxSRS5Db21tb24uRG9tLlNvbGlkQ29sb3JCcnVzaCwgTkxSRS5Db21tb24iLCJDb2xvciI6eyIkaWQiOiIxMjUxIiwiQSI6MjU1LCJSIjoyMzQsIkciOjIyLCJCIjozMH19LCJMaW5lV2VpZ2h0IjowLjAsIkxpbmVUeXBlIjowLCJQYXJlbnRTdHlsZSI6bnVsbH0sIlBhcmVudFN0eWxlIjpudWxsfSwiVGl0bGVTdHlsZSI6eyIkaWQiOiIxMjUyIiwiRm9udFNldHRpbmdzIjp7IiRpZCI6IjEyNTMiLCJGb250U2l6ZSI6MTEsIkZvbnROYW1lIjoiQ2FsaWJyaSIsIklzQm9sZCI6ZmFsc2UsIklzSXRhbGljIjpmYWxzZSwiSXNVbmRlcmxpbmVkIjpmYWxzZSwiUGFyZW50U3R5bGUiOm51bGx9LCJBdXRvU2l6ZSI6MCwiRm9yZWdyb3VuZCI6eyIkaWQiOiIxMjU0IiwiQ29sb3IiOnsiJGlkIjoiMTI1N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MjU2IiwiVG9wIjowLjAsIkxlZnQiOjAuMCwiUmlnaHQiOjAuMCwiQm90dG9tIjowLjB9LCJQYWRkaW5nIjp7IiRpZCI6IjEyNTciLCJUb3AiOjAuMCwiTGVmdCI6MC4wLCJSaWdodCI6MC4wLCJCb3R0b20iOjAuMH0sIkJhY2tncm91bmQiOnsiJGlkIjoiMTI1OCIsIkNvbG9yIjp7IiRpZCI6IjEyNTkiLCJBIjoyNTUsIlIiOjAsIkciOjAsIkIiOjB9fSwiSXNWaXNpYmxlIjp0cnVlLCJXaWR0aCI6MC4wLCJIZWlnaHQiOjAuMCwiQm9yZGVyU3R5bGUiOnsiJGlkIjoiMTI2MCIsIkxpbmVDb2xvciI6bnVsbCwiTGluZVdlaWdodCI6MC4wLCJMaW5lVHlwZSI6MCwiUGFyZW50U3R5bGUiOm51bGx9LCJQYXJlbnRTdHlsZSI6bnVsbH0sIkRhdGVTdHlsZSI6eyIkaWQiOiIxMjYxIiwiRm9udFNldHRpbmdzIjp7IiRpZCI6IjEyNjIiLCJGb250U2l6ZSI6MTAsIkZvbnROYW1lIjoiQ2FsaWJyaSIsIklzQm9sZCI6ZmFsc2UsIklzSXRhbGljIjpmYWxzZSwiSXNVbmRlcmxpbmVkIjpmYWxzZSwiUGFyZW50U3R5bGUiOm51bGx9LCJBdXRvU2l6ZSI6MCwiRm9yZWdyb3VuZCI6eyIkaWQiOiIxMjYzIiwiQ29sb3IiOnsiJGlkIjoiMTI2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jY1IiwiVG9wIjowLjAsIkxlZnQiOjAuMCwiUmlnaHQiOjAuMCwiQm90dG9tIjowLjB9LCJQYWRkaW5nIjp7IiRpZCI6IjEyNjYiLCJUb3AiOjAuMCwiTGVmdCI6MC4wLCJSaWdodCI6MC4wLCJCb3R0b20iOjAuMH0sIkJhY2tncm91bmQiOnsiJGlkIjoiMTI2NyIsIkNvbG9yIjp7IiRpZCI6IjEyNjgiLCJBIjoyNTUsIlIiOjE0LCJHIjo0MCwiQiI6NjV9fSwiSXNWaXNpYmxlIjp0cnVlLCJXaWR0aCI6MC4wLCJIZWlnaHQiOjAuMCwiQm9yZGVyU3R5bGUiOnsiJGlkIjoiMTI2OSIsIkxpbmVDb2xvciI6bnVsbCwiTGluZVdlaWdodCI6MC4wLCJMaW5lVHlwZSI6MCwiUGFyZW50U3R5bGUiOm51bGx9LCJQYXJlbnRTdHlsZSI6bnVsbH0sIkRhdGVGb3JtYXQiOnsiJGlkIjoiMTI3M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cxIiwiRm9ybWF0IjowLCJJc1Zpc2libGUiOmZhbHNlLCJMYXN0S25vd25WaXNpYmlsaXR5U3RhdGUiOmZhbHNlfSwiSXNWaXNpYmxlIjp0cnVlLCJWYXJpYW5jZVN0eWxlIjp7IiRpZCI6IjEyNzIiLCJUZXh0U3R5bGUiOnsiJGlkIjoiMTI3MyIsIkZvbnRTZXR0aW5ncyI6eyIkaWQiOiIxMjc0IiwiRm9udFNpemUiOjExLCJGb250TmFtZSI6IkNhbGlicmkiLCJJc0JvbGQiOmZhbHNlLCJJc0l0YWxpYyI6ZmFsc2UsIklzVW5kZXJsaW5lZCI6ZmFsc2UsIlBhcmVudFN0eWxlIjpudWxsfSwiQXV0b1NpemUiOjAsIkZvcmVncm91bmQiOnsiJGlkIjoiMTI3NSIsIkNvbG9yIjp7IiRpZCI6IjEyNz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I3NyIsIlRvcCI6MC4wLCJMZWZ0IjowLjAsIlJpZ2h0IjowLjAsIkJvdHRvbSI6MC4wfSwiUGFkZGluZyI6eyIkaWQiOiIxMjc4IiwiVG9wIjowLjAsIkxlZnQiOjAuMCwiUmlnaHQiOjAuMCwiQm90dG9tIjowLjB9LCJCYWNrZ3JvdW5kIjp7IiRpZCI6IjEyNzkiLCJDb2xvciI6eyIkaWQiOiIxMjgwIiwiQSI6MCwiUiI6MCwiRyI6MCwiQiI6MH19LCJJc1Zpc2libGUiOnRydWUsIldpZHRoIjowLjAsIkhlaWdodCI6MC4wLCJCb3JkZXJTdHlsZSI6eyIkaWQiOiIxMjgxIiwiTGluZUNvbG9yIjpudWxsLCJMaW5lV2VpZ2h0IjowLjAsIkxpbmVUeXBlIjowLCJQYXJlbnRTdHlsZSI6bnVsbH0sIlBhcmVudFN0eWxlIjpudWxsfSwiUGFyZW50U3R5bGUiOm51bGx9LCJQYXJlbnRTdHlsZSI6bnVsbH0sIkluZGV4IjoxNSwiU21hcnREdXJhdGlvbkFjdGl2YXRlZCI6ZmFsc2UsIkRhdGVGb3JtYXQiOnsiJHJlZiI6IjEyNzAifSwiV2Vla051bWJlcmluZyI6eyIkaWQiOiIxMjgyIiwiRm9ybWF0IjowLCJJc1Zpc2libGUiOmZhbHNlLCJMYXN0S25vd25WaXNpYmlsaXR5U3RhdGUiOmZhbHNlfSwiQmFzZWxpbmVEYXRhIjp7IiRpZCI6IjEyODMiLCJTdGFydERhdGUiOiIyMDI2LTA0LTE3VDAwOjAwOjAwWiIsIkVuZERhdGUiOiIyMDI2LTA2LTI0VDIzOjU5OjAwWiJ9LCJJZCI6ImE1YTJmZTU0LWZkZmQtNDlmYy04OTM0LTBlMzRmNjhjNmRmZCIsIkltcG9ydElkIjpudWxsLCJUaXRsZSI6IlJDTSwgRGV0ZWN0b3IgYW5kIEJNOiBJbnN0YWxsYXRpb24gcGhhc2UgKEhlcmVvbikiLCJOb3RlIjpudWxsLCJIeXBlcmxpbmsiOnsiJGlkIjoiMTI4NCIsIkFkZHJlc3MiOiIiLCJTdWJBZGRyZXNzIjoiIn0sIklzQ2hhbmdlZCI6ZmFsc2UsIklzTmV3IjpmYWxzZX19XSwiX21pbGVzdG9uZXMiOltdLCJJZCI6IjAwMDAwMDAwLTAwMDAtMDAwMC0wMDAwLTAwMDAwMDAwMDAwMCIsIklzU2luZ2xlSXRlbVJvdyI6dHJ1ZX0seyIkaWQiOiIxMjg1IiwiX3Rhc2tzIjpbeyIkaWQiOiIxMjg2IiwiX2F0dGFjaGVkTWlsZXN0b25lcyI6W10sIlRhc2tEZWZpbml0aW9uIjp7IiRpZCI6IjEyODciLCJHcm91cE5hbWUiOm51bGwsIlN0YXJ0RGF0ZSI6IjIwMjYtMDYtMjVUMDA6MDA6MDBaIiwiRW5kRGF0ZSI6IjIwMjYtMDktMDJUMjM6NTk6MDBaIiwiUGVyY2VudGFnZUNvbXBsZXRlIjpudWxsLCJTdHlsZSI6eyIkaWQiOiIxMjg4IiwiU2hhcGUiOjEsIlNoYXBlVGhpY2tuZXNzIjowLCJEdXJhdGlvbkZvcm1hdCI6MCwiSW5jbHVkZU5vbldvcmtpbmdEYXlzSW5EdXJhdGlvbiI6ZmFsc2UsIlBlcmNlbnRhZ2VDb21wbGV0ZVN0eWxlIjp7IiRpZCI6IjEyODkiLCJGb250U2V0dGluZ3MiOnsiJGlkIjoiMTI5MCIsIkZvbnRTaXplIjoxMCwiRm9udE5hbWUiOiJDYWxpYnJpIiwiSXNCb2xkIjpmYWxzZSwiSXNJdGFsaWMiOmZhbHNlLCJJc1VuZGVybGluZWQiOmZhbHNlLCJQYXJlbnRTdHlsZSI6bnVsbH0sIkF1dG9TaXplIjowLCJGb3JlZ3JvdW5kIjp7IiRpZCI6IjEyOTEiLCJDb2xvciI6eyIkaWQiOiIxMjk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yOTMiLCJUb3AiOjAuMCwiTGVmdCI6MC4wLCJSaWdodCI6MC4wLCJCb3R0b20iOjAuMH0sIlBhZGRpbmciOnsiJGlkIjoiMTI5NCIsIlRvcCI6MC4wLCJMZWZ0IjowLjAsIlJpZ2h0IjowLjAsIkJvdHRvbSI6MC4wfSwiQmFja2dyb3VuZCI6eyIkaWQiOiIxMjk1IiwiQ29sb3IiOnsiJGlkIjoiMTI5NiIsIkEiOjg5LCJSIjowLCJHIjowLCJCIjowfX0sIklzVmlzaWJsZSI6dHJ1ZSwiV2lkdGgiOjAuMCwiSGVpZ2h0IjowLjAsIkJvcmRlclN0eWxlIjp7IiRpZCI6IjEyOTciLCJMaW5lQ29sb3IiOm51bGwsIkxpbmVXZWlnaHQiOjAuMCwiTGluZVR5cGUiOjAsIlBhcmVudFN0eWxlIjpudWxsfSwiUGFyZW50U3R5bGUiOm51bGx9LCJEdXJhdGlvblN0eWxlIjp7IiRpZCI6IjEyOTgiLCJGb250U2V0dGluZ3MiOnsiJGlkIjoiMTI5OSIsIkZvbnRTaXplIjoxMCwiRm9udE5hbWUiOiJDYWxpYnJpIiwiSXNCb2xkIjpmYWxzZSwiSXNJdGFsaWMiOmZhbHNlLCJJc1VuZGVybGluZWQiOmZhbHNlLCJQYXJlbnRTdHlsZSI6bnVsbH0sIkF1dG9TaXplIjowLCJGb3JlZ3JvdW5kIjp7IiRpZCI6IjEzMDAiLCJDb2xvciI6eyIkaWQiOiIxMzA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MwMiIsIlRvcCI6MC4wLCJMZWZ0IjowLjAsIlJpZ2h0IjowLjAsIkJvdHRvbSI6MC4wfSwiUGFkZGluZyI6eyIkaWQiOiIxMzAzIiwiVG9wIjowLjAsIkxlZnQiOjAuMCwiUmlnaHQiOjAuMCwiQm90dG9tIjowLjB9LCJCYWNrZ3JvdW5kIjp7IiRpZCI6IjEzMDQiLCJDb2xvciI6eyIkaWQiOiIxMzA1IiwiQSI6MjU1LCJSIjoyMzcsIkciOjEyNSwiQiI6NDl9fSwiSXNWaXNpYmxlIjp0cnVlLCJXaWR0aCI6MC4wLCJIZWlnaHQiOjAuMCwiQm9yZGVyU3R5bGUiOnsiJGlkIjoiMTMwNiIsIkxpbmVDb2xvciI6bnVsbCwiTGluZVdlaWdodCI6MC4wLCJMaW5lVHlwZSI6MCwiUGFyZW50U3R5bGUiOm51bGx9LCJQYXJlbnRTdHlsZSI6bnVsbH0sIkhvcml6b250YWxDb25uZWN0b3JTdHlsZSI6eyIkaWQiOiIxMzA3IiwiTGluZUNvbG9yIjp7IiRpZCI6IjEzMDgiLCIkdHlwZSI6Ik5MUkUuQ29tbW9uLkRvbS5Tb2xpZENvbG9yQnJ1c2gsIE5MUkUuQ29tbW9uIiwiQ29sb3IiOnsiJGlkIjoiMTMwOSIsIkEiOjI1NSwiUiI6MCwiRyI6MCwiQiI6MH19LCJMaW5lV2VpZ2h0IjowLjAsIkxpbmVUeXBlIjowLCJQYXJlbnRTdHlsZSI6bnVsbH0sIlZlcnRpY2FsQ29ubmVjdG9yU3R5bGUiOnsiJGlkIjoiMTMxMCIsIkxpbmVDb2xvciI6eyIkaWQiOiIxMzExIiwiJHR5cGUiOiJOTFJFLkNvbW1vbi5Eb20uU29saWRDb2xvckJydXNoLCBOTFJFLkNvbW1vbiIsIkNvbG9yIjp7IiRpZCI6IjEzMTI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xMzEzIiwiU2hhcGVTdHlsZSI6eyIkaWQiOiIxMzE0IiwiTWFyZ2luIjp7IiRpZCI6IjEzMTUiLCJUb3AiOjAuMCwiTGVmdCI6MC4wLCJSaWdodCI6MC4wLCJCb3R0b20iOjAuMH0sIlBhZGRpbmciOnsiJGlkIjoiMTMxNiIsIlRvcCI6MC4wLCJMZWZ0IjowLjAsIlJpZ2h0IjowLjAsIkJvdHRvbSI6MC4wfSwiQmFja2dyb3VuZCI6eyIkaWQiOiIxMzE3IiwiQ29sb3IiOnsiJGlkIjoiMTMxOCIsIkEiOjE1MywiUiI6MCwiRyI6MCwiQiI6MH19LCJJc1Zpc2libGUiOnRydWUsIldpZHRoIjowLjAsIkhlaWdodCI6MC4wLCJCb3JkZXJTdHlsZSI6eyIkaWQiOiIxMzE5IiwiTGluZUNvbG9yIjpudWxsLCJMaW5lV2VpZ2h0IjowLjAsIkxpbmVUeXBlIjowLCJQYXJlbnRTdHlsZSI6bnVsbH0sIlBhcmVudFN0eWxlIjpudWxsfSwiTWFyZ2luIjp7IiRpZCI6IjEzMjAiLCJUb3AiOjAuMCwiTGVmdCI6MC4wLCJSaWdodCI6MC4wLCJCb3R0b20iOjAuMH0sIlBhZGRpbmciOnsiJGlkIjoiMTMyMSIsIlRvcCI6MC4wLCJMZWZ0IjowLjAsIlJpZ2h0IjowLjAsIkJvdHRvbSI6MC4wfSwiQmFja2dyb3VuZCI6bnVsbCwiSXNWaXNpYmxlIjp0cnVlLCJXaWR0aCI6MC4wLCJIZWlnaHQiOjAuMCwiQm9yZGVyU3R5bGUiOm51bGwsIlBhcmVudFN0eWxlIjpudWxsfSwiU2hhcGVTdHlsZSI6eyIkaWQiOiIxMzIyIiwiTWFyZ2luIjp7IiRpZCI6IjEzMjMiLCJUb3AiOjAuMCwiTGVmdCI6NC4wLCJSaWdodCI6NC4wLCJCb3R0b20iOjAuMH0sIlBhZGRpbmciOnsiJGlkIjoiMTMyNCIsIlRvcCI6MC4wLCJMZWZ0IjowLjAsIlJpZ2h0IjowLjAsIkJvdHRvbSI6MC4wfSwiQmFja2dyb3VuZCI6eyIkaWQiOiIxMzI1IiwiQ29sb3IiOnsiJGlkIjoiMTMyNiIsIkEiOjI1NSwiUiI6MjEsIkciOjk2LCJCIjoxMzB9fSwiSXNWaXNpYmxlIjp0cnVlLCJXaWR0aCI6NTUuMCwiSGVpZ2h0IjoxMC4wLCJCb3JkZXJTdHlsZSI6eyIkaWQiOiIxMzI3IiwiTGluZUNvbG9yIjp7IiRpZCI6IjEzMjgiLCIkdHlwZSI6Ik5MUkUuQ29tbW9uLkRvbS5Tb2xpZENvbG9yQnJ1c2gsIE5MUkUuQ29tbW9uIiwiQ29sb3IiOnsiJGlkIjoiMTMyOSIsIkEiOjI1NSwiUiI6MjM0LCJHIjoyMiwiQiI6MzB9fSwiTGluZVdlaWdodCI6MC4wLCJMaW5lVHlwZSI6MCwiUGFyZW50U3R5bGUiOm51bGx9LCJQYXJlbnRTdHlsZSI6bnVsbH0sIlRpdGxlU3R5bGUiOnsiJGlkIjoiMTMzMCIsIkZvbnRTZXR0aW5ncyI6eyIkaWQiOiIxMzMxIiwiRm9udFNpemUiOjExLCJGb250TmFtZSI6IkNhbGlicmkiLCJJc0JvbGQiOmZhbHNlLCJJc0l0YWxpYyI6ZmFsc2UsIklzVW5kZXJsaW5lZCI6ZmFsc2UsIlBhcmVudFN0eWxlIjpudWxsfSwiQXV0b1NpemUiOjAsIkZvcmVncm91bmQiOnsiJGlkIjoiMTMzMiIsIkNvbG9yIjp7IiRpZCI6IjEzMzM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MzNCIsIlRvcCI6MC4wLCJMZWZ0IjowLjAsIlJpZ2h0IjowLjAsIkJvdHRvbSI6MC4wfSwiUGFkZGluZyI6eyIkaWQiOiIxMzM1IiwiVG9wIjowLjAsIkxlZnQiOjAuMCwiUmlnaHQiOjAuMCwiQm90dG9tIjowLjB9LCJCYWNrZ3JvdW5kIjp7IiRpZCI6IjEzMzYiLCJDb2xvciI6eyIkaWQiOiIxMzM3IiwiQSI6MjU1LCJSIjowLCJHIjowLCJCIjowfX0sIklzVmlzaWJsZSI6dHJ1ZSwiV2lkdGgiOjAuMCwiSGVpZ2h0IjowLjAsIkJvcmRlclN0eWxlIjp7IiRpZCI6IjEzMzgiLCJMaW5lQ29sb3IiOm51bGwsIkxpbmVXZWlnaHQiOjAuMCwiTGluZVR5cGUiOjAsIlBhcmVudFN0eWxlIjpudWxsfSwiUGFyZW50U3R5bGUiOm51bGx9LCJEYXRlU3R5bGUiOnsiJGlkIjoiMTMzOSIsIkZvbnRTZXR0aW5ncyI6eyIkaWQiOiIxMzQwIiwiRm9udFNpemUiOjEwLCJGb250TmFtZSI6IkNhbGlicmkiLCJJc0JvbGQiOmZhbHNlLCJJc0l0YWxpYyI6ZmFsc2UsIklzVW5kZXJsaW5lZCI6ZmFsc2UsIlBhcmVudFN0eWxlIjpudWxsfSwiQXV0b1NpemUiOjAsIkZvcmVncm91bmQiOnsiJGlkIjoiMTM0MSIsIkNvbG9yIjp7IiRpZCI6IjEzND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M0MyIsIlRvcCI6MC4wLCJMZWZ0IjowLjAsIlJpZ2h0IjowLjAsIkJvdHRvbSI6MC4wfSwiUGFkZGluZyI6eyIkaWQiOiIxMzQ0IiwiVG9wIjowLjAsIkxlZnQiOjAuMCwiUmlnaHQiOjAuMCwiQm90dG9tIjowLjB9LCJCYWNrZ3JvdW5kIjp7IiRpZCI6IjEzNDUiLCJDb2xvciI6eyIkaWQiOiIxMzQ2IiwiQSI6MjU1LCJSIjoxNCwiRyI6NDAsIkIiOjY1fX0sIklzVmlzaWJsZSI6dHJ1ZSwiV2lkdGgiOjAuMCwiSGVpZ2h0IjowLjAsIkJvcmRlclN0eWxlIjp7IiRpZCI6IjEzNDciLCJMaW5lQ29sb3IiOm51bGwsIkxpbmVXZWlnaHQiOjAuMCwiTGluZVR5cGUiOjAsIlBhcmVudFN0eWxlIjpudWxsfSwiUGFyZW50U3R5bGUiOm51bGx9LCJEYXRlRm9ybWF0Ijp7IiRpZCI6IjEzNDg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M0OSIsIkZvcm1hdCI6MCwiSXNWaXNpYmxlIjpmYWxzZSwiTGFzdEtub3duVmlzaWJpbGl0eVN0YXRlIjpmYWxzZX0sIklzVmlzaWJsZSI6dHJ1ZSwiVmFyaWFuY2VTdHlsZSI6eyIkaWQiOiIxMzUwIiwiVGV4dFN0eWxlIjp7IiRpZCI6IjEzNTEiLCJGb250U2V0dGluZ3MiOnsiJGlkIjoiMTM1MiIsIkZvbnRTaXplIjoxMSwiRm9udE5hbWUiOiJDYWxpYnJpIiwiSXNCb2xkIjpmYWxzZSwiSXNJdGFsaWMiOmZhbHNlLCJJc1VuZGVybGluZWQiOmZhbHNlLCJQYXJlbnRTdHlsZSI6bnVsbH0sIkF1dG9TaXplIjowLCJGb3JlZ3JvdW5kIjp7IiRpZCI6IjEzNTMiLCJDb2xvciI6eyIkaWQiOiIxMzU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zNTUiLCJUb3AiOjAuMCwiTGVmdCI6MC4wLCJSaWdodCI6MC4wLCJCb3R0b20iOjAuMH0sIlBhZGRpbmciOnsiJGlkIjoiMTM1NiIsIlRvcCI6MC4wLCJMZWZ0IjowLjAsIlJpZ2h0IjowLjAsIkJvdHRvbSI6MC4wfSwiQmFja2dyb3VuZCI6eyIkaWQiOiIxMzU3IiwiQ29sb3IiOnsiJGlkIjoiMTM1OCIsIkEiOjAsIlIiOjAsIkciOjAsIkIiOjB9fSwiSXNWaXNpYmxlIjp0cnVlLCJXaWR0aCI6MC4wLCJIZWlnaHQiOjAuMCwiQm9yZGVyU3R5bGUiOnsiJGlkIjoiMTM1OSIsIkxpbmVDb2xvciI6bnVsbCwiTGluZVdlaWdodCI6MC4wLCJMaW5lVHlwZSI6MCwiUGFyZW50U3R5bGUiOm51bGx9LCJQYXJlbnRTdHlsZSI6bnVsbH0sIlBhcmVudFN0eWxlIjpudWxsfSwiUGFyZW50U3R5bGUiOm51bGx9LCJJbmRleCI6MTYsIlNtYXJ0RHVyYXRpb25BY3RpdmF0ZWQiOmZhbHNlLCJEYXRlRm9ybWF0Ijp7IiRyZWYiOiIxMzQ4In0sIldlZWtOdW1iZXJpbmciOnsiJGlkIjoiMTM2MCIsIkZvcm1hdCI6MCwiSXNWaXNpYmxlIjpmYWxzZSwiTGFzdEtub3duVmlzaWJpbGl0eVN0YXRlIjpmYWxzZX0sIkJhc2VsaW5lRGF0YSI6eyIkaWQiOiIxMzYxIiwiU3RhcnREYXRlIjoiMjAyNi0wNi0yNVQwMDowMDowMFoiLCJFbmREYXRlIjoiMjAyNi0wOS0wMlQyMzo1OTowMFoifSwiSWQiOiI0YTIxYTQ0ZC0yODlmLTQyZWYtOWY3Ni1kNzA0NTI1ODc4MmEiLCJJbXBvcnRJZCI6bnVsbCwiVGl0bGUiOiJNQ0E6IEVuZXJnaXphdGlvbiBhbmQgQ29tbWlzc2lvbmluZyBwaGFzZSBmb3Igc3ViLXN5c3RlbXMgKEhlcmVvbikiLCJOb3RlIjpudWxsLCJIeXBlcmxpbmsiOnsiJGlkIjoiMTM2MiIsIkFkZHJlc3MiOiIiLCJTdWJBZGRyZXNzIjoiIn0sIklzQ2hhbmdlZCI6ZmFsc2UsIklzTmV3IjpmYWxzZX19XSwiX21pbGVzdG9uZXMiOltdLCJJZCI6IjAwMDAwMDAwLTAwMDAtMDAwMC0wMDAwLTAwMDAwMDAwMDAwMCIsIklzU2luZ2xlSXRlbVJvdyI6dHJ1ZX1dLCJJbmRleCI6MTMsIklkIjoiZTRlYWQxMGYtMDRjNy00Y2ZkLThmNTUtMWQwNmYzY2U0M2Y5IiwiSGVhZGVyVGV4dCI6bnVsbCwiSXNEZWZhdWx0Ijp0cnVlLCJTdHlsZSI6eyIkaWQiOiIxMzYzIiwiSGVhZGVyU3R5bGUiOnsiJGlkIjoiMTM2NCIsIlRleHRTdHlsZSI6eyIkaWQiOiIxMzY1IiwiRm9udFNldHRpbmdzIjp7IiRpZCI6IjEzNjYiLCJGb250U2l6ZSI6MTEsIkZvbnROYW1lIjoiQ2FsaWJyaSIsIklzQm9sZCI6ZmFsc2UsIklzSXRhbGljIjpmYWxzZSwiSXNVbmRlcmxpbmVkIjpmYWxzZSwiUGFyZW50U3R5bGUiOm51bGx9LCJBdXRvU2l6ZSI6MiwiRm9yZWdyb3VuZCI6eyIkaWQiOiIxMzY3IiwiQ29sb3IiOnsiJGlkIjoiMTM2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zNjkiLCJUb3AiOjAuMCwiTGVmdCI6MC4wLCJSaWdodCI6MC4wLCJCb3R0b20iOjAuMH0sIlBhZGRpbmciOnsiJGlkIjoiMTM3MCIsIlRvcCI6MC4wLCJMZWZ0IjowLjAsIlJpZ2h0IjowLjAsIkJvdHRvbSI6MC4wfSwiQmFja2dyb3VuZCI6eyIkaWQiOiIxMzcxIiwiQ29sb3IiOnsiJGlkIjoiMTM3MiIsIkEiOjI1NSwiUiI6MCwiRyI6MCwiQiI6MH19LCJJc1Zpc2libGUiOnRydWUsIldpZHRoIjowLjAsIkhlaWdodCI6MC4wLCJCb3JkZXJTdHlsZSI6bnVsbCwiUGFyZW50U3R5bGUiOm51bGx9LCJSZWN0YW5nbGVTdHlsZSI6eyIkaWQiOiIxMzczIiwiTWFyZ2luIjp7IiRpZCI6IjEzNzQiLCJUb3AiOjAuMCwiTGVmdCI6MC4wLCJSaWdodCI6MC4wLCJCb3R0b20iOjAuMH0sIlBhZGRpbmciOnsiJGlkIjoiMTM3NSIsIlRvcCI6MC4wLCJMZWZ0IjowLjAsIlJpZ2h0IjowLjAsIkJvdHRvbSI6MC4wfSwiQmFja2dyb3VuZCI6eyIkaWQiOiIxMzc2IiwiQ29sb3IiOnsiJGlkIjoiMTM3NyIsIkEiOjYzLCJSIjoyMzMsIkciOjExMywiQiI6NTB9fSwiSXNWaXNpYmxlIjp0cnVlLCJXaWR0aCI6MC4wLCJIZWlnaHQiOjAuMCwiQm9yZGVyU3R5bGUiOnsiJGlkIjoiMTM3OCIsIkxpbmVDb2xvciI6eyIkaWQiOiIxMzc5IiwiJHR5cGUiOiJOTFJFLkNvbW1vbi5Eb20uU29saWRDb2xvckJydXNoLCBOTFJFLkNvbW1vbiIsIkNvbG9yIjp7IiRpZCI6IjEzODAiLCJBIjoyNTUsIlIiOjI1NSwiRyI6MjU1LCJCIjoyNTV9fSwiTGluZVdlaWdodCI6MC4wLCJMaW5lVHlwZSI6MCwiUGFyZW50U3R5bGUiOm51bGx9LCJQYXJlbnRTdHlsZSI6bnVsbH0sIk1hcmdpbiI6eyIkaWQiOiIxMzgxIiwiVG9wIjowLjAsIkxlZnQiOjAuMCwiUmlnaHQiOjAuMCwiQm90dG9tIjowLjB9LCJQYWRkaW5nIjp7IiRpZCI6IjEzODIiLCJUb3AiOjAuMCwiTGVmdCI6MC4wLCJSaWdodCI6MC4wLCJCb3R0b20iOjAuMH0sIkJhY2tncm91bmQiOm51bGwsIklzVmlzaWJsZSI6dHJ1ZSwiV2lkdGgiOjAuMCwiSGVpZ2h0IjowLjAsIkJvcmRlclN0eWxlIjpudWxsLCJQYXJlbnRTdHlsZSI6bnVsbH0sIkJhY2tncm91bmRTdHlsZSI6eyIkaWQiOiIxMzgzIiwiTWFyZ2luIjp7IiRpZCI6IjEzODQiLCJUb3AiOjAuMCwiTGVmdCI6MC4wLCJSaWdodCI6MC4wLCJCb3R0b20iOjAuMH0sIlBhZGRpbmciOnsiJGlkIjoiMTM4NSIsIlRvcCI6MC4wLCJMZWZ0IjowLjAsIlJpZ2h0IjowLjAsIkJvdHRvbSI6MC4wfSwiQmFja2dyb3VuZCI6eyIkaWQiOiIxMzg2IiwiQ29sb3IiOnsiJGlkIjoiMTM4NyIsIkEiOjUxLCJSIjoyMDAsIkciOjIwMCwiQiI6MjAwfX0sIklzVmlzaWJsZSI6dHJ1ZSwiV2lkdGgiOjAuMCwiSGVpZ2h0IjowLjAsIkJvcmRlclN0eWxlIjp7IiRpZCI6IjEzODgiLCJMaW5lQ29sb3IiOnsiJGlkIjoiMTM4OSIsIiR0eXBlIjoiTkxSRS5Db21tb24uRG9tLlNvbGlkQ29sb3JCcnVzaCwgTkxSRS5Db21tb24iLCJDb2xvciI6eyIkaWQiOiIxMzkwIiwiQSI6MjU1LCJSIjoyMzQsIkciOjIyLCJCIjozMH19LCJMaW5lV2VpZ2h0IjowLjAsIkxpbmVUeXBlIjowLCJQYXJlbnRTdHlsZSI6bnVsbH0sIlBhcmVudFN0eWxlIjpudWxsfSwiTWFyZ2luIjp7IiRpZCI6IjEzOTEiLCJUb3AiOjAuMCwiTGVmdCI6MC4wLCJSaWdodCI6MC4wLCJCb3R0b20iOjAuMH0sIlBhZGRpbmciOnsiJGlkIjoiMTM5MiIsIlRvcCI6MC4wLCJMZWZ0IjowLjAsIlJpZ2h0IjowLjAsIkJvdHRvbSI6MC4wfSwiSXNWaXNpYmxlIjp0cnVlLCJXaWR0aCI6MC4wLCJIZWlnaHQiOjAuMCwiQm9yZGVyU3R5bGUiOnsiJGlkIjoiMTM5MyIsIkxpbmVDb2xvciI6bnVsbCwiTGluZVdlaWdodCI6MC4wLCJMaW5lVHlwZSI6MCwiUGFyZW50U3R5bGUiOm51bGx9LCJQYXJlbnRTdHlsZSI6bnVsbH19XSwiSWQiOiIwMDg0ZTUzNS0zMTZmLTQxMWItOTQwMS1iMGFkYzlmOGIzZmMiLCJJbmRleCI6MTMsIkhlYWRlclRleHQiOiJOby4gMyAtIENyaXRpY2FsIFBhdGggXHJcbigyMSBkYXlzIFRGKSIsIlN0eWxlIjp7IiRpZCI6IjEzOTQiLCJTdHlsZUlkIjoiOTg1MTNlMTAtNTUxYy00ZjMwLWFjMTEtYTA2OTBlOTAzMTM0IiwiSGVhZGVyU3R5bGUiOnsiJGlkIjoiMTM5NSIsIlRleHRJc1ZlcnRpY2FsIjpmYWxzZSwiVGV4dFN0eWxlIjp7IiRpZCI6IjEzOTYiLCJGb250U2V0dGluZ3MiOnsiJGlkIjoiMTM5NyIsIkZvbnRTaXplIjoxMSwiRm9udE5hbWUiOiJDYWxpYnJpIiwiSXNCb2xkIjpmYWxzZSwiSXNJdGFsaWMiOmZhbHNlLCJJc1VuZGVybGluZWQiOmZhbHNlLCJQYXJlbnRTdHlsZSI6bnVsbH0sIkF1dG9TaXplIjoyLCJGb3JlZ3JvdW5kIjp7IiRpZCI6IjEzOTgiLCJDb2xvciI6eyIkaWQiOiIxMzk5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QwMCIsIlRvcCI6MC4wLCJMZWZ0IjowLjAsIlJpZ2h0IjowLjAsIkJvdHRvbSI6MC4wfSwiUGFkZGluZyI6eyIkaWQiOiIxNDAxIiwiVG9wIjowLjAsIkxlZnQiOjAuMCwiUmlnaHQiOjAuMCwiQm90dG9tIjowLjB9LCJCYWNrZ3JvdW5kIjp7IiRpZCI6IjE0MDIiLCJDb2xvciI6eyIkaWQiOiIxNDAzIiwiQSI6MjU1LCJSIjoyNTUsIkciOjI1NSwiQiI6MjU1fX0sIklzVmlzaWJsZSI6dHJ1ZSwiV2lkdGgiOjAuMCwiSGVpZ2h0IjowLjAsIkJvcmRlclN0eWxlIjpudWxsLCJQYXJlbnRTdHlsZSI6bnVsbH0sIlJlY3RhbmdsZVN0eWxlIjp7IiRpZCI6IjE0MDQiLCJNYXJnaW4iOnsiJGlkIjoiMTQwNSIsIlRvcCI6MC4wLCJMZWZ0IjowLjAsIlJpZ2h0IjowLjAsIkJvdHRvbSI6MC4wfSwiUGFkZGluZyI6eyIkaWQiOiIxNDA2IiwiVG9wIjowLjAsIkxlZnQiOjAuMCwiUmlnaHQiOjAuMCwiQm90dG9tIjowLjB9LCJCYWNrZ3JvdW5kIjp7IiRpZCI6IjE0MDciLCJDb2xvciI6eyIkaWQiOiIxNDA4IiwiQSI6MjU1LCJSIjoyMSwiRyI6OTYsIkIiOjEzMH19LCJJc1Zpc2libGUiOnRydWUsIldpZHRoIjowLjAsIkhlaWdodCI6MC4wLCJCb3JkZXJTdHlsZSI6eyIkaWQiOiIxNDA5IiwiTGluZUNvbG9yIjp7IiRpZCI6IjE0MTAiLCIkdHlwZSI6Ik5MUkUuQ29tbW9uLkRvbS5Tb2xpZENvbG9yQnJ1c2gsIE5MUkUuQ29tbW9uIiwiQ29sb3IiOnsiJGlkIjoiMTQxMSIsIkEiOjI1NSwiUiI6MjU1LCJHIjoyNTUsIkIiOjI1NX19LCJMaW5lV2VpZ2h0IjowLjAsIkxpbmVUeXBlIjowLCJQYXJlbnRTdHlsZSI6bnVsbH0sIlBhcmVudFN0eWxlIjpudWxsfSwiTWFyZ2luIjp7IiRpZCI6IjE0MTIiLCJUb3AiOjAuMCwiTGVmdCI6MC4wLCJSaWdodCI6MC4wLCJCb3R0b20iOjAuMH0sIlBhZGRpbmciOnsiJGlkIjoiMTQxMyIsIlRvcCI6MC4wLCJMZWZ0IjowLjAsIlJpZ2h0IjowLjAsIkJvdHRvbSI6MC4wfSwiQmFja2dyb3VuZCI6bnVsbCwiSXNWaXNpYmxlIjp0cnVlLCJXaWR0aCI6MC4wLCJIZWlnaHQiOjAuMCwiQm9yZGVyU3R5bGUiOm51bGwsIlBhcmVudFN0eWxlIjpudWxsfSwiQmFja2dyb3VuZFN0eWxlIjp7IiRpZCI6IjE0MTQiLCJNYXJnaW4iOnsiJGlkIjoiMTQxNSIsIlRvcCI6MC4wLCJMZWZ0IjowLjAsIlJpZ2h0IjowLjAsIkJvdHRvbSI6MC4wfSwiUGFkZGluZyI6eyIkaWQiOiIxNDE2IiwiVG9wIjowLjAsIkxlZnQiOjAuMCwiUmlnaHQiOjAuMCwiQm90dG9tIjowLjB9LCJCYWNrZ3JvdW5kIjp7IiRpZCI6IjE0MTciLCJDb2xvciI6eyIkaWQiOiIxNDE4IiwiQSI6NTEsIlIiOjIwMCwiRyI6MjAwLCJCIjoyMDB9fSwiSXNWaXNpYmxlIjp0cnVlLCJXaWR0aCI6MC4wLCJIZWlnaHQiOjAuMCwiQm9yZGVyU3R5bGUiOnsiJGlkIjoiMTQxOSIsIkxpbmVDb2xvciI6eyIkaWQiOiIxNDIwIiwiJHR5cGUiOiJOTFJFLkNvbW1vbi5Eb20uU29saWRDb2xvckJydXNoLCBOTFJFLkNvbW1vbiIsIkNvbG9yIjp7IiRpZCI6IjE0MjEiLCJBIjoyNTUsIlIiOjIzNCwiRyI6MjIsIkIiOjMwfX0sIkxpbmVXZWlnaHQiOjAuMCwiTGluZVR5cGUiOjAsIlBhcmVudFN0eWxlIjpudWxsfSwiUGFyZW50U3R5bGUiOm51bGx9LCJJc0Fib3ZlVGltZWJhbmQiOmZhbHNlLCJTcGFjaW5nIjozLCJEZWZhdWx0U3dpbWxhbmVUYXNrU3R5bGUiOnsiJGlkIjoiMTQyMiIsIiR0eXBlIjoiTkxSRS5Db21tb24uRG9tLlN0eWxlcy5FeHBsaWNpdFNldGFibGVUYXNrU3R5bGUsIE5MUkUuQ29tbW9uIiwiU2hhcGUiOjEsIlNoYXBlVGhpY2tuZXNzIjowLCJEdXJhdGlvbkZvcm1hdCI6MCwiSW5jbHVkZU5vbldvcmtpbmdEYXlzSW5EdXJhdGlvbiI6ZmFsc2UsIlBlcmNlbnRhZ2VDb21wbGV0ZVN0eWxlIjp7IiRpZCI6IjE0MjMiLCJGb250U2V0dGluZ3MiOnsiJGlkIjoiMTQyNCIsIkZvbnRTaXplIjoxMCwiRm9udE5hbWUiOiJDYWxpYnJpIiwiSXNCb2xkIjpmYWxzZSwiSXNJdGFsaWMiOmZhbHNlLCJJc1VuZGVybGluZWQiOmZhbHNlLCJQYXJlbnRTdHlsZSI6bnVsbH0sIkF1dG9TaXplIjowLCJGb3JlZ3JvdW5kIjp7IiRpZCI6IjE0MjUiLCJDb2xvciI6eyIkaWQiOiIxNDI2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0MjciLCJUb3AiOjAuMCwiTGVmdCI6MC4wLCJSaWdodCI6MC4wLCJCb3R0b20iOjAuMH0sIlBhZGRpbmciOnsiJGlkIjoiMTQyOCIsIlRvcCI6MC4wLCJMZWZ0IjowLjAsIlJpZ2h0IjowLjAsIkJvdHRvbSI6MC4wfSwiQmFja2dyb3VuZCI6eyIkaWQiOiIxNDI5IiwiQ29sb3IiOnsiJGlkIjoiMTQzMCIsIkEiOjg5LCJSIjowLCJHIjowLCJCIjowfX0sIklzVmlzaWJsZSI6dHJ1ZSwiV2lkdGgiOjAuMCwiSGVpZ2h0IjowLjAsIkJvcmRlclN0eWxlIjp7IiRpZCI6IjE0MzEiLCJMaW5lQ29sb3IiOm51bGwsIkxpbmVXZWlnaHQiOjAuMCwiTGluZVR5cGUiOjAsIlBhcmVudFN0eWxlIjpudWxsfSwiUGFyZW50U3R5bGUiOm51bGx9LCJEdXJhdGlvblN0eWxlIjp7IiRpZCI6IjE0MzIiLCJGb250U2V0dGluZ3MiOnsiJGlkIjoiMTQzMyIsIkZvbnRTaXplIjoxMCwiRm9udE5hbWUiOiJDYWxpYnJpIiwiSXNCb2xkIjpmYWxzZSwiSXNJdGFsaWMiOmZhbHNlLCJJc1VuZGVybGluZWQiOmZhbHNlLCJQYXJlbnRTdHlsZSI6bnVsbH0sIkF1dG9TaXplIjowLCJGb3JlZ3JvdW5kIjp7IiRpZCI6IjE0MzQiLCJDb2xvciI6eyIkaWQiOiIxNDM1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QzNiIsIlRvcCI6MC4wLCJMZWZ0IjowLjAsIlJpZ2h0IjowLjAsIkJvdHRvbSI6MC4wfSwiUGFkZGluZyI6eyIkaWQiOiIxNDM3IiwiVG9wIjowLjAsIkxlZnQiOjAuMCwiUmlnaHQiOjAuMCwiQm90dG9tIjowLjB9LCJCYWNrZ3JvdW5kIjp7IiRpZCI6IjE0MzgiLCJDb2xvciI6eyIkaWQiOiIxNDM5IiwiQSI6MjU1LCJSIjoyMzcsIkciOjEyNSwiQiI6NDl9fSwiSXNWaXNpYmxlIjp0cnVlLCJXaWR0aCI6MC4wLCJIZWlnaHQiOjAuMCwiQm9yZGVyU3R5bGUiOnsiJGlkIjoiMTQ0MCIsIkxpbmVDb2xvciI6bnVsbCwiTGluZVdlaWdodCI6MC4wLCJMaW5lVHlwZSI6MCwiUGFyZW50U3R5bGUiOm51bGx9LCJQYXJlbnRTdHlsZSI6bnVsbH0sIkhvcml6b250YWxDb25uZWN0b3JTdHlsZSI6eyIkaWQiOiIxNDQxIiwiTGluZUNvbG9yIjp7IiRpZCI6IjE0NDIiLCIkdHlwZSI6Ik5MUkUuQ29tbW9uLkRvbS5Tb2xpZENvbG9yQnJ1c2gsIE5MUkUuQ29tbW9uIiwiQ29sb3IiOnsiJGlkIjoiMTQ0MyIsIkEiOjI1NSwiUiI6MCwiRyI6MCwiQiI6MH19LCJMaW5lV2VpZ2h0IjowLjAsIkxpbmVUeXBlIjowLCJQYXJlbnRTdHlsZSI6bnVsbH0sIlZlcnRpY2FsQ29ubmVjdG9yU3R5bGUiOnsiJGlkIjoiMTQ0NCIsIkxpbmVDb2xvciI6eyIkaWQiOiIxNDQ1IiwiJHR5cGUiOiJOTFJFLkNvbW1vbi5Eb20uU29saWRDb2xvckJydXNoLCBOTFJFLkNvbW1vbiIsIkNvbG9yIjp7IiRpZCI6IjE0NDY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xNDQ3IiwiU2hhcGVTdHlsZSI6eyIkaWQiOiIxNDQ4IiwiTWFyZ2luIjp7IiRpZCI6IjE0NDkiLCJUb3AiOjAuMCwiTGVmdCI6MC4wLCJSaWdodCI6MC4wLCJCb3R0b20iOjAuMH0sIlBhZGRpbmciOnsiJGlkIjoiMTQ1MCIsIlRvcCI6MC4wLCJMZWZ0IjowLjAsIlJpZ2h0IjowLjAsIkJvdHRvbSI6MC4wfSwiQmFja2dyb3VuZCI6eyIkaWQiOiIxNDUxIiwiQ29sb3IiOnsiJGlkIjoiMTQ1MiIsIkEiOjE1MywiUiI6MCwiRyI6MCwiQiI6MH19LCJJc1Zpc2libGUiOnRydWUsIldpZHRoIjowLjAsIkhlaWdodCI6MC4wLCJCb3JkZXJTdHlsZSI6eyIkaWQiOiIxNDUzIiwiTGluZUNvbG9yIjpudWxsLCJMaW5lV2VpZ2h0IjowLjAsIkxpbmVUeXBlIjowLCJQYXJlbnRTdHlsZSI6bnVsbH0sIlBhcmVudFN0eWxlIjpudWxsfSwiTWFyZ2luIjp7IiRpZCI6IjE0NTQiLCJUb3AiOjAuMCwiTGVmdCI6MC4wLCJSaWdodCI6MC4wLCJCb3R0b20iOjAuMH0sIlBhZGRpbmciOnsiJGlkIjoiMTQ1NSIsIlRvcCI6MC4wLCJMZWZ0IjowLjAsIlJpZ2h0IjowLjAsIkJvdHRvbSI6MC4wfSwiQmFja2dyb3VuZCI6bnVsbCwiSXNWaXNpYmxlIjp0cnVlLCJXaWR0aCI6MC4wLCJIZWlnaHQiOjAuMCwiQm9yZGVyU3R5bGUiOm51bGwsIlBhcmVudFN0eWxlIjpudWxsfSwiU2hhcGVTdHlsZSI6eyIkaWQiOiIxNDU2IiwiTWFyZ2luIjp7IiRpZCI6IjE0NTciLCJUb3AiOjAuMCwiTGVmdCI6NC4wLCJSaWdodCI6NC4wLCJCb3R0b20iOjAuMH0sIlBhZGRpbmciOnsiJGlkIjoiMTQ1OCIsIlRvcCI6MC4wLCJMZWZ0IjowLjAsIlJpZ2h0IjowLjAsIkJvdHRvbSI6MC4wfSwiQmFja2dyb3VuZCI6eyIkaWQiOiIxNDU5IiwiQ29sb3IiOnsiJGlkIjoiMTQ2MCIsIkEiOjI1NSwiUiI6MjMzLCJHIjoxMTMsIkIiOjUwfX0sIklzVmlzaWJsZSI6dHJ1ZSwiV2lkdGgiOjAuMCwiSGVpZ2h0IjoxMC4wLCJCb3JkZXJTdHlsZSI6eyIkaWQiOiIxNDYxIiwiTGluZUNvbG9yIjp7IiRpZCI6IjE0NjIiLCIkdHlwZSI6Ik5MUkUuQ29tbW9uLkRvbS5Tb2xpZENvbG9yQnJ1c2gsIE5MUkUuQ29tbW9uIiwiQ29sb3IiOnsiJGlkIjoiMTQ2MyIsIkEiOjI1NSwiUiI6MjM0LCJHIjoyMiwiQiI6MzB9fSwiTGluZVdlaWdodCI6MC4wLCJMaW5lVHlwZSI6MCwiUGFyZW50U3R5bGUiOm51bGx9LCJQYXJlbnRTdHlsZSI6bnVsbH0sIlRpdGxlU3R5bGUiOnsiJGlkIjoiMTQ2NCIsIkZvbnRTZXR0aW5ncyI6eyIkaWQiOiIxNDY1IiwiRm9udFNpemUiOjExLCJGb250TmFtZSI6IkNhbGlicmkiLCJJc0JvbGQiOmZhbHNlLCJJc0l0YWxpYyI6ZmFsc2UsIklzVW5kZXJsaW5lZCI6ZmFsc2UsIlBhcmVudFN0eWxlIjpudWxsfSwiQXV0b1NpemUiOjAsIkZvcmVncm91bmQiOnsiJGlkIjoiMTQ2NiIsIkNvbG9yIjp7IiRpZCI6IjE0Nj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Q2OCIsIlRvcCI6MC4wLCJMZWZ0IjowLjAsIlJpZ2h0IjowLjAsIkJvdHRvbSI6MC4wfSwiUGFkZGluZyI6eyIkaWQiOiIxNDY5IiwiVG9wIjowLjAsIkxlZnQiOjAuMCwiUmlnaHQiOjAuMCwiQm90dG9tIjowLjB9LCJCYWNrZ3JvdW5kIjp7IiRpZCI6IjE0NzAiLCJDb2xvciI6eyIkaWQiOiIxNDcxIiwiQSI6MjU1LCJSIjowLCJHIjowLCJCIjowfX0sIklzVmlzaWJsZSI6dHJ1ZSwiV2lkdGgiOjAuMCwiSGVpZ2h0IjowLjAsIkJvcmRlclN0eWxlIjp7IiRpZCI6IjE0NzIiLCJMaW5lQ29sb3IiOm51bGwsIkxpbmVXZWlnaHQiOjAuMCwiTGluZVR5cGUiOjAsIlBhcmVudFN0eWxlIjpudWxsfSwiUGFyZW50U3R5bGUiOm51bGx9LCJEYXRlU3R5bGUiOnsiJGlkIjoiMTQ3MyIsIkZvbnRTZXR0aW5ncyI6eyIkaWQiOiIxNDc0IiwiRm9udFNpemUiOjEwLCJGb250TmFtZSI6IkNhbGlicmkiLCJJc0JvbGQiOmZhbHNlLCJJc0l0YWxpYyI6ZmFsc2UsIklzVW5kZXJsaW5lZCI6ZmFsc2UsIlBhcmVudFN0eWxlIjpudWxsfSwiQXV0b1NpemUiOjAsIkZvcmVncm91bmQiOnsiJGlkIjoiMTQ3NSIsIkNvbG9yIjp7IiRpZCI6IjE0Nz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Q3NyIsIlRvcCI6MC4wLCJMZWZ0IjowLjAsIlJpZ2h0IjowLjAsIkJvdHRvbSI6MC4wfSwiUGFkZGluZyI6eyIkaWQiOiIxNDc4IiwiVG9wIjowLjAsIkxlZnQiOjAuMCwiUmlnaHQiOjAuMCwiQm90dG9tIjowLjB9LCJCYWNrZ3JvdW5kIjp7IiRpZCI6IjE0NzkiLCJDb2xvciI6eyIkaWQiOiIxNDgwIiwiQSI6MjU1LCJSIjoxNCwiRyI6NDAsIkIiOjY1fX0sIklzVmlzaWJsZSI6dHJ1ZSwiV2lkdGgiOjAuMCwiSGVpZ2h0IjowLjAsIkJvcmRlclN0eWxlIjp7IiRpZCI6IjE0ODEiLCJMaW5lQ29sb3IiOm51bGwsIkxpbmVXZWlnaHQiOjAuMCwiTGluZVR5cGUiOjAsIlBhcmVudFN0eWxlIjpudWxsfSwiUGFyZW50U3R5bGUiOm51bGx9LCJEYXRlRm9ybWF0Ijp7IiRpZCI6IjE0OD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4MyIsIkZvcm1hdCI6MCwiSXNWaXNpYmxlIjpmYWxzZSwiTGFzdEtub3duVmlzaWJpbGl0eVN0YXRlIjpmYWxzZX0sIklzVmlzaWJsZSI6dHJ1ZSwiVmFyaWFuY2VTdHlsZSI6eyIkaWQiOiIxNDg0IiwiVGV4dFN0eWxlIjp7IiRpZCI6IjE0ODUiLCJGb250U2V0dGluZ3MiOnsiJGlkIjoiMTQ4NiIsIkZvbnRTaXplIjoxMSwiRm9udE5hbWUiOiJDYWxpYnJpIiwiSXNCb2xkIjpmYWxzZSwiSXNJdGFsaWMiOmZhbHNlLCJJc1VuZGVybGluZWQiOmZhbHNlLCJQYXJlbnRTdHlsZSI6bnVsbH0sIkF1dG9TaXplIjowLCJGb3JlZ3JvdW5kIjp7IiRpZCI6IjE0ODciLCJDb2xvciI6eyIkaWQiOiIxNDg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0ODkiLCJUb3AiOjAuMCwiTGVmdCI6MC4wLCJSaWdodCI6MC4wLCJCb3R0b20iOjAuMH0sIlBhZGRpbmciOnsiJGlkIjoiMTQ5MCIsIlRvcCI6MC4wLCJMZWZ0IjowLjAsIlJpZ2h0IjowLjAsIkJvdHRvbSI6MC4wfSwiQmFja2dyb3VuZCI6eyIkaWQiOiIxNDkxIiwiQ29sb3IiOnsiJGlkIjoiMTQ5MiIsIkEiOjAsIlIiOjAsIkciOjAsIkIiOjB9fSwiSXNWaXNpYmxlIjp0cnVlLCJXaWR0aCI6MC4wLCJIZWlnaHQiOjAuMCwiQm9yZGVyU3R5bGUiOnsiJGlkIjoiMTQ5MyIsIkxpbmVDb2xvciI6bnVsbCwiTGluZVdlaWdodCI6MC4wLCJMaW5lVHlwZSI6MCwiUGFyZW50U3R5bGUiOm51bGx9LCJQYXJlbnRTdHlsZSI6bnVsbH0sIlBhcmVudFN0eWxlIjpudWxsfSwiUGFyZW50U3R5bGUiOm51bGwsIl9leHBsaWNpdGx5U2V0Ijp7IiRpZCI6IjE0OTQ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xNDk1IiwiU2hhcGUiOjEsIkNvbm5lY3Rvck1hcmdpbiI6eyIkaWQiOiIxNDk2IiwiVG9wIjowLjAsIkxlZnQiOjIuMCwiUmlnaHQiOjIuMCwiQm90dG9tIjowLjB9LCJDb25uZWN0b3JTdHlsZSI6eyIkaWQiOiIxNDk3IiwiTGluZUNvbG9yIjp7IiRpZCI6IjE0OTgiLCIkdHlwZSI6Ik5MUkUuQ29tbW9uLkRvbS5Tb2xpZENvbG9yQnJ1c2gsIE5MUkUuQ29tbW9uIiwiQ29sb3IiOnsiJGlkIjoiMTQ5OSIsIkEiOjEyNywiUiI6MTI4LCJHIjo1MywiQiI6MTR9fSwiTGluZVdlaWdodCI6MS4wLCJMaW5lVHlwZSI6MCwiUGFyZW50U3R5bGUiOm51bGx9LCJJc0JlbG93VGltZWJhbmQiOmZhbHNlLCJQb3NpdGlvbk9uVGFzayI6MSwiSGlkZURhdGUiOmZhbHNlLCJTaGFwZVNpemUiOjAsIlNwYWNpbmciOjAuMCwiUGFkZGluZyI6eyIkaWQiOiIxNTAwIiwiVG9wIjo1LjAsIkxlZnQiOjMuMCwiUmlnaHQiOjAuMCwiQm90dG9tIjoyLjB9LCJTaGFwZVN0eWxlIjp7IiRpZCI6IjE1MDEiLCJNYXJnaW4iOnsiJGlkIjoiMTUwMiIsIlRvcCI6MC4wLCJMZWZ0IjowLjAsIlJpZ2h0IjowLjAsIkJvdHRvbSI6MC4wfSwiUGFkZGluZyI6eyIkaWQiOiIxNTAzIiwiVG9wIjowLjAsIkxlZnQiOjAuMCwiUmlnaHQiOjAuMCwiQm90dG9tIjowLjB9LCJCYWNrZ3JvdW5kIjp7IiRpZCI6IjE1MDQiLCJDb2xvciI6eyIkaWQiOiIxNTA1IiwiQSI6MjU1LCJSIjoxMjgsIkciOjUzLCJCIjoxNH19LCJJc1Zpc2libGUiOnRydWUsIldpZHRoIjoxMi4wLCJIZWlnaHQiOjE0LjAsIkJvcmRlclN0eWxlIjp7IiRpZCI6IjE1MDYiLCJMaW5lQ29sb3IiOnsiJGlkIjoiMTUwNyIsIiR0eXBlIjoiTkxSRS5Db21tb24uRG9tLlNvbGlkQ29sb3JCcnVzaCwgTkxSRS5Db21tb24iLCJDb2xvciI6eyIkaWQiOiIxNTA4IiwiQSI6MjU1LCJSIjoyNTUsIkciOjI1NSwiQiI6MjU1fX0sIkxpbmVXZWlnaHQiOjAuMCwiTGluZVR5cGUiOjAsIlBhcmVudFN0eWxlIjpudWxsfSwiUGFyZW50U3R5bGUiOm51bGx9LCJUaXRsZVN0eWxlIjp7IiRpZCI6IjE1MDkiLCJGb250U2V0dGluZ3MiOnsiJGlkIjoiMTUxMCIsIkZvbnRTaXplIjoxMSwiRm9udE5hbWUiOiJDYWxpYnJpIiwiSXNCb2xkIjpmYWxzZSwiSXNJdGFsaWMiOmZhbHNlLCJJc1VuZGVybGluZWQiOmZhbHNlLCJQYXJlbnRTdHlsZSI6bnVsbH0sIkF1dG9TaXplIjowLCJGb3JlZ3JvdW5kIjp7IiRpZCI6IjE1MTEiLCJDb2xvciI6eyIkaWQiOiIxNTEy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1MTMiLCJUb3AiOjAuMCwiTGVmdCI6MC4wLCJSaWdodCI6MC4wLCJCb3R0b20iOjAuMH0sIlBhZGRpbmciOnsiJGlkIjoiMTUxNCIsIlRvcCI6MC4wLCJMZWZ0IjowLjAsIlJpZ2h0IjowLjAsIkJvdHRvbSI6MC4wfSwiQmFja2dyb3VuZCI6eyIkaWQiOiIxNTE1IiwiQ29sb3IiOnsiJGlkIjoiMTUxNiIsIkEiOjI1NSwiUiI6MCwiRyI6MCwiQiI6MH19LCJJc1Zpc2libGUiOnRydWUsIldpZHRoIjowLjAsIkhlaWdodCI6MC4wLCJCb3JkZXJTdHlsZSI6eyIkaWQiOiIxNTE3IiwiTGluZUNvbG9yIjpudWxsLCJMaW5lV2VpZ2h0IjowLjAsIkxpbmVUeXBlIjowLCJQYXJlbnRTdHlsZSI6bnVsbH0sIlBhcmVudFN0eWxlIjpudWxsfSwiRGF0ZVN0eWxlIjp7IiRpZCI6IjE1MTgiLCJGb250U2V0dGluZ3MiOnsiJGlkIjoiMTUxOSIsIkZvbnRTaXplIjoxMCwiRm9udE5hbWUiOiJDYWxpYnJpIiwiSXNCb2xkIjpmYWxzZSwiSXNJdGFsaWMiOmZhbHNlLCJJc1VuZGVybGluZWQiOmZhbHNlLCJQYXJlbnRTdHlsZSI6bnVsbH0sIkF1dG9TaXplIjowLCJGb3JlZ3JvdW5kIjp7IiRpZCI6IjE1MjAiLCJDb2xvciI6eyIkaWQiOiIxNTIx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E1MjIiLCJUb3AiOjAuMCwiTGVmdCI6MC4wLCJSaWdodCI6MC4wLCJCb3R0b20iOjAuMH0sIlBhZGRpbmciOnsiJGlkIjoiMTUyMyIsIlRvcCI6MC4wLCJMZWZ0IjowLjAsIlJpZ2h0IjowLjAsIkJvdHRvbSI6MC4wfSwiQmFja2dyb3VuZCI6eyIkaWQiOiIxNTI0IiwiQ29sb3IiOnsiJGlkIjoiMTUyNSIsIkEiOjI1NSwiUiI6MTQsIkciOjQwLCJCIjo2NX19LCJJc1Zpc2libGUiOnRydWUsIldpZHRoIjowLjAsIkhlaWdodCI6MC4wLCJCb3JkZXJTdHlsZSI6eyIkaWQiOiIxNTI2IiwiTGluZUNvbG9yIjpudWxsLCJMaW5lV2VpZ2h0IjowLjAsIkxpbmVUeXBlIjowLCJQYXJlbnRTdHlsZSI6bnVsbH0sIlBhcmVudFN0eWxlIjpudWxsfSwiRGF0ZUZvcm1hdCI6eyIkaWQiOiIxNTI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1MjgiLCJGb3JtYXQiOjAsIklzVmlzaWJsZSI6ZmFsc2UsIkxhc3RLbm93blZpc2liaWxpdHlTdGF0ZSI6ZmFsc2V9LCJJc1Zpc2libGUiOmZhbHNlLCJWYXJpYW5jZVN0eWxlIjp7IiRpZCI6IjE1MjkiLCJUZXh0U3R5bGUiOnsiJGlkIjoiMTUzMCIsIkZvbnRTZXR0aW5ncyI6eyIkaWQiOiIxNTMxIiwiRm9udFNpemUiOjExLCJGb250TmFtZSI6IkNhbGlicmkiLCJJc0JvbGQiOmZhbHNlLCJJc0l0YWxpYyI6ZmFsc2UsIklzVW5kZXJsaW5lZCI6ZmFsc2UsIlBhcmVudFN0eWxlIjpudWxsfSwiQXV0b1NpemUiOjAsIkZvcmVncm91bmQiOnsiJGlkIjoiMTUzMiIsIkNvbG9yIjp7IiRpZCI6IjE1Mz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UzNCIsIlRvcCI6MC4wLCJMZWZ0IjowLjAsIlJpZ2h0IjowLjAsIkJvdHRvbSI6MC4wfSwiUGFkZGluZyI6eyIkaWQiOiIxNTM1IiwiVG9wIjowLjAsIkxlZnQiOjAuMCwiUmlnaHQiOjAuMCwiQm90dG9tIjowLjB9LCJCYWNrZ3JvdW5kIjp7IiRpZCI6IjE1MzYiLCJDb2xvciI6eyIkaWQiOiIxNTM3IiwiQSI6MCwiUiI6MCwiRyI6MCwiQiI6MH19LCJJc1Zpc2libGUiOmZhbHNlLCJXaWR0aCI6MC4wLCJIZWlnaHQiOjAuMCwiQm9yZGVyU3R5bGUiOnsiJGlkIjoiMTUzOCIsIkxpbmVDb2xvciI6bnVsbCwiTGluZVdlaWdodCI6MC4wLCJMaW5lVHlwZSI6MCwiUGFyZW50U3R5bGUiOm51bGx9LCJQYXJlbnRTdHlsZSI6bnVsbH0sIlBhcmVudFN0eWxlIjpudWxsfSwiUGFyZW50U3R5bGUiOm51bGx9LCJEZWZhdWx0U3dpbWxhbmVNaWxlc3RvbmVTdHlsZSI6eyIkaWQiOiIxNTM5IiwiVGl0bGVQb3NpdGlvbiI6IkxlZnQiLCJEYXRlUG9zaXRpb24iOiJSaWdodCIsIlZhcmlhbmNlUG9zaXRpb24iOiJSaWdodCIsIlNoYXBlVHlwZSI6MSwiU2hhcGVTaXplIjowLCJTcGFjaW5nIjo1LCJTaGFwZVN0eWxlIjp7IiRpZCI6IjE1NDAiLCJNYXJnaW4iOnsiJGlkIjoiMTU0MSIsIlRvcCI6MC4wLCJMZWZ0IjowLjAsIlJpZ2h0IjowLjAsIkJvdHRvbSI6MC4wfSwiUGFkZGluZyI6eyIkaWQiOiIxNTQyIiwiVG9wIjowLjAsIkxlZnQiOjAuMCwiUmlnaHQiOjAuMCwiQm90dG9tIjowLjB9LCJCYWNrZ3JvdW5kIjp7IiRpZCI6IjE1NDMiLCJDb2xvciI6eyIkaWQiOiIxNTQ0IiwiQSI6MjU1LCJSIjoyMzMsIkciOjExMywiQiI6NTB9fSwiSXNWaXNpYmxlIjp0cnVlLCJXaWR0aCI6MTIuMCwiSGVpZ2h0IjoxNC4wLCJCb3JkZXJTdHlsZSI6eyIkaWQiOiIxNTQ1IiwiTGluZUNvbG9yIjp7IiRpZCI6IjE1NDYiLCIkdHlwZSI6Ik5MUkUuQ29tbW9uLkRvbS5Tb2xpZENvbG9yQnJ1c2gsIE5MUkUuQ29tbW9uIiwiQ29sb3IiOnsiJGlkIjoiMTU0NyIsIkEiOjI1NSwiUiI6MjM0LCJHIjoyMiwiQiI6MzB9fSwiTGluZVdlaWdodCI6MC4wLCJMaW5lVHlwZSI6MCwiUGFyZW50U3R5bGUiOm51bGx9LCJQYXJlbnRTdHlsZSI6bnVsbH0sIlRpdGxlU3R5bGUiOnsiJGlkIjoiMTU0OCIsIkZvbnRTZXR0aW5ncyI6eyIkaWQiOiIxNTQ5IiwiRm9udFNpemUiOjExLCJGb250TmFtZSI6IkNhbGlicmkiLCJJc0JvbGQiOmZhbHNlLCJJc0l0YWxpYyI6ZmFsc2UsIklzVW5kZXJsaW5lZCI6ZmFsc2UsIlBhcmVudFN0eWxlIjpudWxsfSwiQXV0b1NpemUiOjAsIkZvcmVncm91bmQiOnsiJGlkIjoiMTU1MCIsIkNvbG9yIjp7IiRpZCI6IjE1NTE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TU1MiIsIlRvcCI6MC4wLCJMZWZ0IjowLjAsIlJpZ2h0IjowLjAsIkJvdHRvbSI6MC4wfSwiUGFkZGluZyI6eyIkaWQiOiIxNTUzIiwiVG9wIjowLjAsIkxlZnQiOjAuMCwiUmlnaHQiOjAuMCwiQm90dG9tIjowLjB9LCJCYWNrZ3JvdW5kIjp7IiRpZCI6IjE1NTQiLCJDb2xvciI6eyIkaWQiOiIxNTU1IiwiQSI6MjU1LCJSIjowLCJHIjowLCJCIjowfX0sIklzVmlzaWJsZSI6dHJ1ZSwiV2lkdGgiOjAuMCwiSGVpZ2h0IjowLjAsIkJvcmRlclN0eWxlIjp7IiRpZCI6IjE1NTYiLCJMaW5lQ29sb3IiOm51bGwsIkxpbmVXZWlnaHQiOjAuMCwiTGluZVR5cGUiOjAsIlBhcmVudFN0eWxlIjpudWxsfSwiUGFyZW50U3R5bGUiOm51bGx9LCJEYXRlU3R5bGUiOnsiJGlkIjoiMTU1NyIsIkZvbnRTZXR0aW5ncyI6eyIkaWQiOiIxNTU4IiwiRm9udFNpemUiOjEwLCJGb250TmFtZSI6IkNhbGlicmkiLCJJc0JvbGQiOmZhbHNlLCJJc0l0YWxpYyI6ZmFsc2UsIklzVW5kZXJsaW5lZCI6ZmFsc2UsIlBhcmVudFN0eWxlIjpudWxsfSwiQXV0b1NpemUiOjAsIkZvcmVncm91bmQiOnsiJGlkIjoiMTU1OSIsIkNvbG9yIjp7IiRpZCI6IjE1NjA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TU2MSIsIlRvcCI6MC4wLCJMZWZ0IjowLjAsIlJpZ2h0IjowLjAsIkJvdHRvbSI6MC4wfSwiUGFkZGluZyI6eyIkaWQiOiIxNTYyIiwiVG9wIjowLjAsIkxlZnQiOjAuMCwiUmlnaHQiOjAuMCwiQm90dG9tIjowLjB9LCJCYWNrZ3JvdW5kIjp7IiRpZCI6IjE1NjMiLCJDb2xvciI6eyIkaWQiOiIxNTY0IiwiQSI6MjU1LCJSIjoxNCwiRyI6NDAsIkIiOjY1fX0sIklzVmlzaWJsZSI6dHJ1ZSwiV2lkdGgiOjAuMCwiSGVpZ2h0IjowLjAsIkJvcmRlclN0eWxlIjp7IiRpZCI6IjE1NjUiLCJMaW5lQ29sb3IiOm51bGwsIkxpbmVXZWlnaHQiOjAuMCwiTGluZVR5cGUiOjAsIlBhcmVudFN0eWxlIjpudWxsfSwiUGFyZW50U3R5bGUiOm51bGx9LCJEYXRlRm9ybWF0Ijp7IiRpZCI6IjE1Nj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U2NyIsIkZvcm1hdCI6MCwiSXNWaXNpYmxlIjpmYWxzZSwiTGFzdEtub3duVmlzaWJpbGl0eVN0YXRlIjpmYWxzZX0sIklzVmlzaWJsZSI6dHJ1ZSwiVmFyaWFuY2VTdHlsZSI6eyIkaWQiOiIxNTY4IiwiVGV4dFN0eWxlIjp7IiRpZCI6IjE1NjkiLCJGb250U2V0dGluZ3MiOnsiJGlkIjoiMTU3MCIsIkZvbnRTaXplIjoxMSwiRm9udE5hbWUiOiJDYWxpYnJpIiwiSXNCb2xkIjpmYWxzZSwiSXNJdGFsaWMiOmZhbHNlLCJJc1VuZGVybGluZWQiOmZhbHNlLCJQYXJlbnRTdHlsZSI6bnVsbH0sIkF1dG9TaXplIjowLCJGb3JlZ3JvdW5kIjp7IiRpZCI6IjE1NzEiLCJDb2xvciI6eyIkaWQiOiIxNTc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1NzMiLCJUb3AiOjAuMCwiTGVmdCI6MC4wLCJSaWdodCI6MC4wLCJCb3R0b20iOjAuMH0sIlBhZGRpbmciOnsiJGlkIjoiMTU3NCIsIlRvcCI6MC4wLCJMZWZ0IjowLjAsIlJpZ2h0IjowLjAsIkJvdHRvbSI6MC4wfSwiQmFja2dyb3VuZCI6eyIkaWQiOiIxNTc1IiwiQ29sb3IiOnsiJGlkIjoiMTU3NiIsIkEiOjAsIlIiOjAsIkciOjAsIkIiOjB9fSwiSXNWaXNpYmxlIjp0cnVlLCJXaWR0aCI6MC4wLCJIZWlnaHQiOjAuMCwiQm9yZGVyU3R5bGUiOnsiJGlkIjoiMTU3NyIsIkxpbmVDb2xvciI6bnVsbCwiTGluZVdlaWdodCI6MC4wLCJMaW5lVHlwZSI6MCwiUGFyZW50U3R5bGUiOm51bGx9LCJQYXJlbnRTdHlsZSI6bnVsbH0sIlBhcmVudFN0eWxlIjpudWxsfSwiUGFyZW50U3R5bGUiOm51bGx9LCJEZWZhdWx0U3dpbWxhbmVBY3Rpdml0eVN0eWxlIjp7IiRpZCI6IjE1NzgiLCJIZWFkZXJTdHlsZSI6eyIkaWQiOiIxNTc5IiwiVGV4dFN0eWxlIjp7IiRpZCI6IjE1ODAiLCJGb250U2V0dGluZ3MiOnsiJGlkIjoiMTU4MSIsIkZvbnRTaXplIjoxMSwiRm9udE5hbWUiOiJDYWxpYnJpIiwiSXNCb2xkIjpmYWxzZSwiSXNJdGFsaWMiOmZhbHNlLCJJc1VuZGVybGluZWQiOmZhbHNlLCJQYXJlbnRTdHlsZSI6bnVsbH0sIkF1dG9TaXplIjoyLCJGb3JlZ3JvdW5kIjp7IiRpZCI6IjE1ODIiLCJDb2xvciI6eyIkaWQiOiIxNTgz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U4NCIsIlRvcCI6MC4wLCJMZWZ0IjowLjAsIlJpZ2h0IjowLjAsIkJvdHRvbSI6MC4wfSwiUGFkZGluZyI6eyIkaWQiOiIxNTg1IiwiVG9wIjowLjAsIkxlZnQiOjAuMCwiUmlnaHQiOjAuMCwiQm90dG9tIjowLjB9LCJCYWNrZ3JvdW5kIjp7IiRpZCI6IjE1ODYiLCJDb2xvciI6eyIkaWQiOiIxNTg3IiwiQSI6MjU1LCJSIjowLCJHIjowLCJCIjowfX0sIklzVmlzaWJsZSI6dHJ1ZSwiV2lkdGgiOjAuMCwiSGVpZ2h0IjowLjAsIkJvcmRlclN0eWxlIjpudWxsLCJQYXJlbnRTdHlsZSI6bnVsbH0sIlJlY3RhbmdsZVN0eWxlIjp7IiRpZCI6IjE1ODgiLCJNYXJnaW4iOnsiJGlkIjoiMTU4OSIsIlRvcCI6MC4wLCJMZWZ0IjowLjAsIlJpZ2h0IjowLjAsIkJvdHRvbSI6MC4wfSwiUGFkZGluZyI6eyIkaWQiOiIxNTkwIiwiVG9wIjowLjAsIkxlZnQiOjAuMCwiUmlnaHQiOjAuMCwiQm90dG9tIjowLjB9LCJCYWNrZ3JvdW5kIjp7IiRpZCI6IjE1OTEiLCJDb2xvciI6eyIkaWQiOiIxNTkyIiwiQSI6NjMsIlIiOjIzMywiRyI6MTEzLCJCIjo1MH19LCJJc1Zpc2libGUiOnRydWUsIldpZHRoIjowLjAsIkhlaWdodCI6MC4wLCJCb3JkZXJTdHlsZSI6eyIkaWQiOiIxNTkzIiwiTGluZUNvbG9yIjp7IiRpZCI6IjE1OTQiLCIkdHlwZSI6Ik5MUkUuQ29tbW9uLkRvbS5Tb2xpZENvbG9yQnJ1c2gsIE5MUkUuQ29tbW9uIiwiQ29sb3IiOnsiJGlkIjoiMTU5NSIsIkEiOjI1NSwiUiI6MjU1LCJHIjoyNTUsIkIiOjI1NX19LCJMaW5lV2VpZ2h0IjowLjAsIkxpbmVUeXBlIjowLCJQYXJlbnRTdHlsZSI6bnVsbH0sIlBhcmVudFN0eWxlIjpudWxsfSwiTWFyZ2luIjp7IiRpZCI6IjE1OTYiLCJUb3AiOjAuMCwiTGVmdCI6MC4wLCJSaWdodCI6MC4wLCJCb3R0b20iOjAuMH0sIlBhZGRpbmciOnsiJGlkIjoiMTU5NyIsIlRvcCI6MC4wLCJMZWZ0IjowLjAsIlJpZ2h0IjowLjAsIkJvdHRvbSI6MC4wfSwiQmFja2dyb3VuZCI6bnVsbCwiSXNWaXNpYmxlIjp0cnVlLCJXaWR0aCI6MC4wLCJIZWlnaHQiOjAuMCwiQm9yZGVyU3R5bGUiOm51bGwsIlBhcmVudFN0eWxlIjpudWxsfSwiQmFja2dyb3VuZFN0eWxlIjp7IiRpZCI6IjE1OTgiLCJNYXJnaW4iOnsiJGlkIjoiMTU5OSIsIlRvcCI6MC4wLCJMZWZ0IjowLjAsIlJpZ2h0IjowLjAsIkJvdHRvbSI6MC4wfSwiUGFkZGluZyI6eyIkaWQiOiIxNjAwIiwiVG9wIjowLjAsIkxlZnQiOjAuMCwiUmlnaHQiOjAuMCwiQm90dG9tIjowLjB9LCJCYWNrZ3JvdW5kIjp7IiRpZCI6IjE2MDEiLCJDb2xvciI6eyIkaWQiOiIxNjAyIiwiQSI6NTEsIlIiOjIwMCwiRyI6MjAwLCJCIjoyMDB9fSwiSXNWaXNpYmxlIjp0cnVlLCJXaWR0aCI6MC4wLCJIZWlnaHQiOjAuMCwiQm9yZGVyU3R5bGUiOnsiJGlkIjoiMTYwMyIsIkxpbmVDb2xvciI6eyIkaWQiOiIxNjA0IiwiJHR5cGUiOiJOTFJFLkNvbW1vbi5Eb20uU29saWRDb2xvckJydXNoLCBOTFJFLkNvbW1vbiIsIkNvbG9yIjp7IiRpZCI6IjE2MDUiLCJBIjoyNTUsIlIiOjIzNCwiRyI6MjIsIkIiOjMwfX0sIkxpbmVXZWlnaHQiOjAuMCwiTGluZVR5cGUiOjAsIlBhcmVudFN0eWxlIjpudWxsfSwiUGFyZW50U3R5bGUiOm51bGx9LCJNYXJnaW4iOnsiJGlkIjoiMTYwNiIsIlRvcCI6MC4wLCJMZWZ0IjowLjAsIlJpZ2h0IjowLjAsIkJvdHRvbSI6MC4wfSwiUGFkZGluZyI6eyIkaWQiOiIxNjA3IiwiVG9wIjowLjAsIkxlZnQiOjAuMCwiUmlnaHQiOjAuMCwiQm90dG9tIjowLjB9LCJJc1Zpc2libGUiOnRydWUsIldpZHRoIjowLjAsIkhlaWdodCI6MC4wLCJCb3JkZXJTdHlsZSI6eyIkaWQiOiIxNjA4IiwiTGluZUNvbG9yIjpudWxsLCJMaW5lV2VpZ2h0IjowLjAsIkxpbmVUeXBlIjowLCJQYXJlbnRTdHlsZSI6bnVsbH0sIlBhcmVudFN0eWxlIjpudWxsfSwiTWFyZ2luIjp7IiRpZCI6IjE2MDkiLCJUb3AiOjAuMCwiTGVmdCI6MC4wLCJSaWdodCI6MC4wLCJCb3R0b20iOjAuMH0sIlBhZGRpbmciOnsiJGlkIjoiMTYxMCIsIlRvcCI6MC4wLCJMZWZ0IjowLjAsIlJpZ2h0IjowLjAsIkJvdHRvbSI6MC4wfSwiSXNWaXNpYmxlIjp0cnVlLCJXaWR0aCI6MC4wLCJIZWlnaHQiOjAuMCwiQm9yZGVyU3R5bGUiOnsiJGlkIjoiMTYxMSIsIkxpbmVDb2xvciI6bnVsbCwiTGluZVdlaWdodCI6MC4wLCJMaW5lVHlwZSI6MCwiUGFyZW50U3R5bGUiOm51bGx9LCJQYXJlbnRTdHlsZSI6bnVsbH19LHsiJGlkIjoiMTYxMiIsIl9hY3Rpdml0aWVzIjpbeyIkaWQiOiIxNjEzIiwiX3Jvd3MiOlt7IiRpZCI6IjE2MTQiLCJfdGFza3MiOlt7IiRpZCI6IjE2MTUiLCJfYXR0YWNoZWRNaWxlc3RvbmVzIjpbXSwiVGFza0RlZmluaXRpb24iOnsiJGlkIjoiMTYxNiIsIkdyb3VwTmFtZSI6bnVsbCwiU3RhcnREYXRlIjoiMjAyNS0wOC0wMVQwMDowMDowMFoiLCJFbmREYXRlIjoiMjAyNS0xMS0yMVQyMzo1OTowMFoiLCJQZXJjZW50YWdlQ29tcGxldGUiOm51bGwsIlN0eWxlIjp7IiRpZCI6IjE2MTciLCJTaGFwZSI6MSwiU2hhcGVUaGlja25lc3MiOjAsIkR1cmF0aW9uRm9ybWF0IjowLCJJbmNsdWRlTm9uV29ya2luZ0RheXNJbkR1cmF0aW9uIjpmYWxzZSwiUGVyY2VudGFnZUNvbXBsZXRlU3R5bGUiOnsiJGlkIjoiMTYxOCIsIkZvbnRTZXR0aW5ncyI6eyIkaWQiOiIxNjE5IiwiRm9udFNpemUiOjEwLCJGb250TmFtZSI6IkNhbGlicmkiLCJJc0JvbGQiOmZhbHNlLCJJc0l0YWxpYyI6ZmFsc2UsIklzVW5kZXJsaW5lZCI6ZmFsc2UsIlBhcmVudFN0eWxlIjpudWxsfSwiQXV0b1NpemUiOjAsIkZvcmVncm91bmQiOnsiJGlkIjoiMTYyMCIsIkNvbG9yIjp7IiRpZCI6IjE2Mj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YyMiIsIlRvcCI6MC4wLCJMZWZ0IjowLjAsIlJpZ2h0IjowLjAsIkJvdHRvbSI6MC4wfSwiUGFkZGluZyI6eyIkaWQiOiIxNjIzIiwiVG9wIjowLjAsIkxlZnQiOjAuMCwiUmlnaHQiOjAuMCwiQm90dG9tIjowLjB9LCJCYWNrZ3JvdW5kIjp7IiRpZCI6IjE2MjQiLCJDb2xvciI6eyIkaWQiOiIxNjI1IiwiQSI6ODksIlIiOjAsIkciOjAsIkIiOjB9fSwiSXNWaXNpYmxlIjp0cnVlLCJXaWR0aCI6MC4wLCJIZWlnaHQiOjAuMCwiQm9yZGVyU3R5bGUiOnsiJGlkIjoiMTYyNiIsIkxpbmVDb2xvciI6bnVsbCwiTGluZVdlaWdodCI6MC4wLCJMaW5lVHlwZSI6MCwiUGFyZW50U3R5bGUiOm51bGx9LCJQYXJlbnRTdHlsZSI6bnVsbH0sIkR1cmF0aW9uU3R5bGUiOnsiJGlkIjoiMTYyNyIsIkZvbnRTZXR0aW5ncyI6eyIkaWQiOiIxNjI4IiwiRm9udFNpemUiOjEwLCJGb250TmFtZSI6IkNhbGlicmkiLCJJc0JvbGQiOmZhbHNlLCJJc0l0YWxpYyI6ZmFsc2UsIklzVW5kZXJsaW5lZCI6ZmFsc2UsIlBhcmVudFN0eWxlIjpudWxsfSwiQXV0b1NpemUiOjAsIkZvcmVncm91bmQiOnsiJGlkIjoiMTYyOSIsIkNvbG9yIjp7IiRpZCI6IjE2Mz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jMxIiwiVG9wIjowLjAsIkxlZnQiOjAuMCwiUmlnaHQiOjAuMCwiQm90dG9tIjowLjB9LCJQYWRkaW5nIjp7IiRpZCI6IjE2MzIiLCJUb3AiOjAuMCwiTGVmdCI6MC4wLCJSaWdodCI6MC4wLCJCb3R0b20iOjAuMH0sIkJhY2tncm91bmQiOnsiJGlkIjoiMTYzMyIsIkNvbG9yIjp7IiRpZCI6IjE2MzQiLCJBIjoyNTUsIlIiOjIzNywiRyI6MTI1LCJCIjo0OX19LCJJc1Zpc2libGUiOnRydWUsIldpZHRoIjowLjAsIkhlaWdodCI6MC4wLCJCb3JkZXJTdHlsZSI6eyIkaWQiOiIxNjM1IiwiTGluZUNvbG9yIjpudWxsLCJMaW5lV2VpZ2h0IjowLjAsIkxpbmVUeXBlIjowLCJQYXJlbnRTdHlsZSI6bnVsbH0sIlBhcmVudFN0eWxlIjpudWxsfSwiSG9yaXpvbnRhbENvbm5lY3RvclN0eWxlIjp7IiRpZCI6IjE2MzYiLCJMaW5lQ29sb3IiOnsiJGlkIjoiMTYzNyIsIiR0eXBlIjoiTkxSRS5Db21tb24uRG9tLlNvbGlkQ29sb3JCcnVzaCwgTkxSRS5Db21tb24iLCJDb2xvciI6eyIkaWQiOiIxNjM4IiwiQSI6MjU1LCJSIjowLCJHIjowLCJCIjowfX0sIkxpbmVXZWlnaHQiOjAuMCwiTGluZVR5cGUiOjAsIlBhcmVudFN0eWxlIjpudWxsfSwiVmVydGljYWxDb25uZWN0b3JTdHlsZSI6eyIkaWQiOiIxNjM5IiwiTGluZUNvbG9yIjp7IiRpZCI6IjE2NDAiLCIkdHlwZSI6Ik5MUkUuQ29tbW9uLkRvbS5Tb2xpZENvbG9yQnJ1c2gsIE5MUkUuQ29tbW9uIiwiQ29sb3IiOnsiJGlkIjoiMTY0MS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VmFyaWFuY2VQb3NpdGlvbiI6NiwiU3BhY2luZyI6MywiSXNCZWxvd1RpbWViYW5kIjp0cnVlLCJQZXJjZW50YWdlQ29tcGxldGVTaGFwZU9wYWNpdHkiOjM1LCJCYXNlbGluZVN0eWxlIjp7IiRpZCI6IjE2NDIiLCJTaGFwZVN0eWxlIjp7IiRpZCI6IjE2NDMiLCJNYXJnaW4iOnsiJGlkIjoiMTY0NCIsIlRvcCI6MC4wLCJMZWZ0IjowLjAsIlJpZ2h0IjowLjAsIkJvdHRvbSI6MC4wfSwiUGFkZGluZyI6eyIkaWQiOiIxNjQ1IiwiVG9wIjowLjAsIkxlZnQiOjAuMCwiUmlnaHQiOjAuMCwiQm90dG9tIjowLjB9LCJCYWNrZ3JvdW5kIjp7IiRpZCI6IjE2NDYiLCJDb2xvciI6eyIkaWQiOiIxNjQ3IiwiQSI6MTUzLCJSIjowLCJHIjowLCJCIjowfX0sIklzVmlzaWJsZSI6dHJ1ZSwiV2lkdGgiOjAuMCwiSGVpZ2h0IjowLjAsIkJvcmRlclN0eWxlIjp7IiRpZCI6IjE2NDgiLCJMaW5lQ29sb3IiOm51bGwsIkxpbmVXZWlnaHQiOjAuMCwiTGluZVR5cGUiOjAsIlBhcmVudFN0eWxlIjpudWxsfSwiUGFyZW50U3R5bGUiOm51bGx9LCJNYXJnaW4iOnsiJGlkIjoiMTY0OSIsIlRvcCI6MC4wLCJMZWZ0IjowLjAsIlJpZ2h0IjowLjAsIkJvdHRvbSI6MC4wfSwiUGFkZGluZyI6eyIkaWQiOiIxNjUwIiwiVG9wIjowLjAsIkxlZnQiOjAuMCwiUmlnaHQiOjAuMCwiQm90dG9tIjowLjB9LCJCYWNrZ3JvdW5kIjpudWxsLCJJc1Zpc2libGUiOnRydWUsIldpZHRoIjowLjAsIkhlaWdodCI6MC4wLCJCb3JkZXJTdHlsZSI6bnVsbCwiUGFyZW50U3R5bGUiOm51bGx9LCJTaGFwZVN0eWxlIjp7IiRpZCI6IjE2NTEiLCJNYXJnaW4iOnsiJGlkIjoiMTY1MiIsIlRvcCI6MC4wLCJMZWZ0Ijo0LjAsIlJpZ2h0Ijo0LjAsIkJvdHRvbSI6MC4wfSwiUGFkZGluZyI6eyIkaWQiOiIxNjUzIiwiVG9wIjowLjAsIkxlZnQiOjAuMCwiUmlnaHQiOjAuMCwiQm90dG9tIjowLjB9LCJCYWNrZ3JvdW5kIjp7IiRpZCI6IjE2NTQiLCJDb2xvciI6eyIkaWQiOiIxNjU1IiwiQSI6MjU1LCJSIjoyNSwiRyI6MTA3LCJCIjozNn19LCJJc1Zpc2libGUiOnRydWUsIldpZHRoIjoyMTIuMCwiSGVpZ2h0IjoxMC4wLCJCb3JkZXJTdHlsZSI6eyIkaWQiOiIxNjU2IiwiTGluZUNvbG9yIjp7IiRpZCI6IjE2NTciLCIkdHlwZSI6Ik5MUkUuQ29tbW9uLkRvbS5Tb2xpZENvbG9yQnJ1c2gsIE5MUkUuQ29tbW9uIiwiQ29sb3IiOnsiJGlkIjoiMTY1OCIsIkEiOjI1NSwiUiI6MjM0LCJHIjoyMiwiQiI6MzB9fSwiTGluZVdlaWdodCI6MC4wLCJMaW5lVHlwZSI6MCwiUGFyZW50U3R5bGUiOm51bGx9LCJQYXJlbnRTdHlsZSI6bnVsbH0sIlRpdGxlU3R5bGUiOnsiJGlkIjoiMTY1OSIsIkZvbnRTZXR0aW5ncyI6eyIkaWQiOiIxNjYwIiwiRm9udFNpemUiOjExLCJGb250TmFtZSI6IkNhbGlicmkiLCJJc0JvbGQiOmZhbHNlLCJJc0l0YWxpYyI6ZmFsc2UsIklzVW5kZXJsaW5lZCI6ZmFsc2UsIlBhcmVudFN0eWxlIjpudWxsfSwiQXV0b1NpemUiOjAsIkZvcmVncm91bmQiOnsiJGlkIjoiMTY2MSIsIkNvbG9yIjp7IiRpZCI6IjE2NjI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Y2MyIsIlRvcCI6MC4wLCJMZWZ0IjowLjAsIlJpZ2h0IjowLjAsIkJvdHRvbSI6MC4wfSwiUGFkZGluZyI6eyIkaWQiOiIxNjY0IiwiVG9wIjowLjAsIkxlZnQiOjAuMCwiUmlnaHQiOjAuMCwiQm90dG9tIjowLjB9LCJCYWNrZ3JvdW5kIjp7IiRpZCI6IjE2NjUiLCJDb2xvciI6eyIkaWQiOiIxNjY2IiwiQSI6MCwiUiI6MjU1LCJHIjoyNTUsIkIiOjI1NX19LCJJc1Zpc2libGUiOnRydWUsIldpZHRoIjowLjAsIkhlaWdodCI6MC4wLCJCb3JkZXJTdHlsZSI6eyIkaWQiOiIxNjY3IiwiTGluZUNvbG9yIjpudWxsLCJMaW5lV2VpZ2h0IjowLjAsIkxpbmVUeXBlIjowLCJQYXJlbnRTdHlsZSI6bnVsbH0sIlBhcmVudFN0eWxlIjpudWxsfSwiRGF0ZVN0eWxlIjp7IiRpZCI6IjE2NjgiLCJGb250U2V0dGluZ3MiOnsiJGlkIjoiMTY2OSIsIkZvbnRTaXplIjoxMCwiRm9udE5hbWUiOiJDYWxpYnJpIiwiSXNCb2xkIjpmYWxzZSwiSXNJdGFsaWMiOmZhbHNlLCJJc1VuZGVybGluZWQiOmZhbHNlLCJQYXJlbnRTdHlsZSI6bnVsbH0sIkF1dG9TaXplIjowLCJGb3JlZ3JvdW5kIjp7IiRpZCI6IjE2NzAiLCJDb2xvciI6eyIkaWQiOiIxNjcx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2NzIiLCJUb3AiOjAuMCwiTGVmdCI6MC4wLCJSaWdodCI6MC4wLCJCb3R0b20iOjAuMH0sIlBhZGRpbmciOnsiJGlkIjoiMTY3MyIsIlRvcCI6MC4wLCJMZWZ0IjowLjAsIlJpZ2h0IjowLjAsIkJvdHRvbSI6MC4wfSwiQmFja2dyb3VuZCI6eyIkaWQiOiIxNjc0IiwiQ29sb3IiOnsiJGlkIjoiMTY3NSIsIkEiOjI1NSwiUiI6MTQsIkciOjQwLCJCIjo2NX19LCJJc1Zpc2libGUiOnRydWUsIldpZHRoIjowLjAsIkhlaWdodCI6MC4wLCJCb3JkZXJTdHlsZSI6eyIkaWQiOiIxNjc2IiwiTGluZUNvbG9yIjpudWxsLCJMaW5lV2VpZ2h0IjowLjAsIkxpbmVUeXBlIjowLCJQYXJlbnRTdHlsZSI6bnVsbH0sIlBhcmVudFN0eWxlIjpudWxsfSwiRGF0ZUZvcm1hdCI6eyIkaWQiOiIxNjc3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2NzgiLCJGb3JtYXQiOjAsIklzVmlzaWJsZSI6ZmFsc2UsIkxhc3RLbm93blZpc2liaWxpdHlTdGF0ZSI6ZmFsc2V9LCJJc1Zpc2libGUiOnRydWUsIlZhcmlhbmNlU3R5bGUiOnsiJGlkIjoiMTY3OSIsIlRleHRTdHlsZSI6eyIkaWQiOiIxNjgwIiwiRm9udFNldHRpbmdzIjp7IiRpZCI6IjE2ODEiLCJGb250U2l6ZSI6MTEsIkZvbnROYW1lIjoiQ2FsaWJyaSIsIklzQm9sZCI6ZmFsc2UsIklzSXRhbGljIjpmYWxzZSwiSXNVbmRlcmxpbmVkIjpmYWxzZSwiUGFyZW50U3R5bGUiOm51bGx9LCJBdXRvU2l6ZSI6MCwiRm9yZWdyb3VuZCI6eyIkaWQiOiIxNjgyIiwiQ29sb3IiOnsiJGlkIjoiMTY4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jg0IiwiVG9wIjowLjAsIkxlZnQiOjAuMCwiUmlnaHQiOjAuMCwiQm90dG9tIjowLjB9LCJQYWRkaW5nIjp7IiRpZCI6IjE2ODUiLCJUb3AiOjAuMCwiTGVmdCI6MC4wLCJSaWdodCI6MC4wLCJCb3R0b20iOjAuMH0sIkJhY2tncm91bmQiOnsiJGlkIjoiMTY4NiIsIkNvbG9yIjp7IiRpZCI6IjE2ODciLCJBIjowLCJSIjowLCJHIjowLCJCIjowfX0sIklzVmlzaWJsZSI6dHJ1ZSwiV2lkdGgiOjAuMCwiSGVpZ2h0IjowLjAsIkJvcmRlclN0eWxlIjp7IiRpZCI6IjE2ODgiLCJMaW5lQ29sb3IiOm51bGwsIkxpbmVXZWlnaHQiOjAuMCwiTGluZVR5cGUiOjAsIlBhcmVudFN0eWxlIjpudWxsfSwiUGFyZW50U3R5bGUiOm51bGx9LCJQYXJlbnRTdHlsZSI6bnVsbH0sIlBhcmVudFN0eWxlIjpudWxsfSwiSW5kZXgiOjE4LCJTbWFydER1cmF0aW9uQWN0aXZhdGVkIjpmYWxzZSwiRGF0ZUZvcm1hdCI6eyIkcmVmIjoiMTY3NyJ9LCJXZWVrTnVtYmVyaW5nIjp7IiRpZCI6IjE2ODkiLCJGb3JtYXQiOjAsIklzVmlzaWJsZSI6ZmFsc2UsIkxhc3RLbm93blZpc2liaWxpdHlTdGF0ZSI6ZmFsc2V9LCJCYXNlbGluZURhdGEiOnsiJGlkIjoiMTY5MCIsIlN0YXJ0RGF0ZSI6IjIwMjUtMDgtMDFUMDA6MDA6MDBaIiwiRW5kRGF0ZSI6IjIwMjUtMTEtMjFUMjM6NTk6MDBaIn0sIklkIjoiMTkyYWI3NDctNWZiZC00MTU5LTlmZmEtYzlhNzlkNWE0OWI5IiwiSW1wb3J0SWQiOm51bGwsIlRpdGxlIjoiRGV0ZWN0b3IgU3VwcG9ydDogRGVzaWduIHBoYXNlIChIZXJlb24pIiwiTm90ZSI6bnVsbCwiSHlwZXJsaW5rIjp7IiRpZCI6IjE2OTEiLCJBZGRyZXNzIjoiIiwiU3ViQWRkcmVzcyI6IiJ9LCJJc0NoYW5nZWQiOmZhbHNlLCJJc05ldyI6ZmFsc2V9fV0sIl9taWxlc3RvbmVzIjpbXSwiSWQiOiIwMDAwMDAwMC0wMDAwLTAwMDAtMDAwMC0wMDAwMDAwMDAwMDAiLCJJc1NpbmdsZUl0ZW1Sb3ciOnRydWV9LHsiJGlkIjoiMTY5MiIsIl90YXNrcyI6W3siJGlkIjoiMTY5MyIsIl9hdHRhY2hlZE1pbGVzdG9uZXMiOltdLCJUYXNrRGVmaW5pdGlvbiI6eyIkaWQiOiIxNjk0IiwiR3JvdXBOYW1lIjpudWxsLCJTdGFydERhdGUiOiIyMDI1LTExLTI0VDAwOjAwOjAwWiIsIkVuZERhdGUiOiIyMDI2LTAzLTE4VDIzOjU5OjAwWiIsIlBlcmNlbnRhZ2VDb21wbGV0ZSI6bnVsbCwiU3R5bGUiOnsiJGlkIjoiMTY5NSIsIlNoYXBlIjoxLCJTaGFwZVRoaWNrbmVzcyI6MCwiRHVyYXRpb25Gb3JtYXQiOjAsIkluY2x1ZGVOb25Xb3JraW5nRGF5c0luRHVyYXRpb24iOmZhbHNlLCJQZXJjZW50YWdlQ29tcGxldGVTdHlsZSI6eyIkaWQiOiIxNjk2IiwiRm9udFNldHRpbmdzIjp7IiRpZCI6IjE2OTciLCJGb250U2l6ZSI6MTAsIkZvbnROYW1lIjoiQ2FsaWJyaSIsIklzQm9sZCI6ZmFsc2UsIklzSXRhbGljIjpmYWxzZSwiSXNVbmRlcmxpbmVkIjpmYWxzZSwiUGFyZW50U3R5bGUiOm51bGx9LCJBdXRvU2l6ZSI6MCwiRm9yZWdyb3VuZCI6eyIkaWQiOiIxNjk4IiwiQ29sb3IiOnsiJGlkIjoiMTY5OS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xNzAwIiwiVG9wIjowLjAsIkxlZnQiOjAuMCwiUmlnaHQiOjAuMCwiQm90dG9tIjowLjB9LCJQYWRkaW5nIjp7IiRpZCI6IjE3MDEiLCJUb3AiOjAuMCwiTGVmdCI6MC4wLCJSaWdodCI6MC4wLCJCb3R0b20iOjAuMH0sIkJhY2tncm91bmQiOnsiJGlkIjoiMTcwMiIsIkNvbG9yIjp7IiRpZCI6IjE3MDMiLCJBIjo4OSwiUiI6MCwiRyI6MCwiQiI6MH19LCJJc1Zpc2libGUiOnRydWUsIldpZHRoIjowLjAsIkhlaWdodCI6MC4wLCJCb3JkZXJTdHlsZSI6eyIkaWQiOiIxNzA0IiwiTGluZUNvbG9yIjpudWxsLCJMaW5lV2VpZ2h0IjowLjAsIkxpbmVUeXBlIjowLCJQYXJlbnRTdHlsZSI6bnVsbH0sIlBhcmVudFN0eWxlIjpudWxsfSwiRHVyYXRpb25TdHlsZSI6eyIkaWQiOiIxNzA1IiwiRm9udFNldHRpbmdzIjp7IiRpZCI6IjE3MDYiLCJGb250U2l6ZSI6MTAsIkZvbnROYW1lIjoiQ2FsaWJyaSIsIklzQm9sZCI6ZmFsc2UsIklzSXRhbGljIjpmYWxzZSwiSXNVbmRlcmxpbmVkIjpmYWxzZSwiUGFyZW50U3R5bGUiOm51bGx9LCJBdXRvU2l6ZSI6MCwiRm9yZWdyb3VuZCI6eyIkaWQiOiIxNzA3IiwiQ29sb3IiOnsiJGlkIjoiMTcw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3MDkiLCJUb3AiOjAuMCwiTGVmdCI6MC4wLCJSaWdodCI6MC4wLCJCb3R0b20iOjAuMH0sIlBhZGRpbmciOnsiJGlkIjoiMTcxMCIsIlRvcCI6MC4wLCJMZWZ0IjowLjAsIlJpZ2h0IjowLjAsIkJvdHRvbSI6MC4wfSwiQmFja2dyb3VuZCI6eyIkaWQiOiIxNzExIiwiQ29sb3IiOnsiJGlkIjoiMTcxMiIsIkEiOjI1NSwiUiI6MjM3LCJHIjoxMjUsIkIiOjQ5fX0sIklzVmlzaWJsZSI6dHJ1ZSwiV2lkdGgiOjAuMCwiSGVpZ2h0IjowLjAsIkJvcmRlclN0eWxlIjp7IiRpZCI6IjE3MTMiLCJMaW5lQ29sb3IiOm51bGwsIkxpbmVXZWlnaHQiOjAuMCwiTGluZVR5cGUiOjAsIlBhcmVudFN0eWxlIjpudWxsfSwiUGFyZW50U3R5bGUiOm51bGx9LCJIb3Jpem9udGFsQ29ubmVjdG9yU3R5bGUiOnsiJGlkIjoiMTcxNCIsIkxpbmVDb2xvciI6eyIkaWQiOiIxNzE1IiwiJHR5cGUiOiJOTFJFLkNvbW1vbi5Eb20uU29saWRDb2xvckJydXNoLCBOTFJFLkNvbW1vbiIsIkNvbG9yIjp7IiRpZCI6IjE3MTYiLCJBIjoyNTUsIlIiOjAsIkciOjAsIkIiOjB9fSwiTGluZVdlaWdodCI6MC4wLCJMaW5lVHlwZSI6MCwiUGFyZW50U3R5bGUiOm51bGx9LCJWZXJ0aWNhbENvbm5lY3RvclN0eWxlIjp7IiRpZCI6IjE3MTciLCJMaW5lQ29sb3IiOnsiJGlkIjoiMTcxOCIsIiR0eXBlIjoiTkxSRS5Db21tb24uRG9tLlNvbGlkQ29sb3JCcnVzaCwgTkxSRS5Db21tb24iLCJDb2xvciI6eyIkaWQiOiIxNzE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xNzIwIiwiU2hhcGVTdHlsZSI6eyIkaWQiOiIxNzIxIiwiTWFyZ2luIjp7IiRpZCI6IjE3MjIiLCJUb3AiOjAuMCwiTGVmdCI6MC4wLCJSaWdodCI6MC4wLCJCb3R0b20iOjAuMH0sIlBhZGRpbmciOnsiJGlkIjoiMTcyMyIsIlRvcCI6MC4wLCJMZWZ0IjowLjAsIlJpZ2h0IjowLjAsIkJvdHRvbSI6MC4wfSwiQmFja2dyb3VuZCI6eyIkaWQiOiIxNzI0IiwiQ29sb3IiOnsiJGlkIjoiMTcyNSIsIkEiOjE1MywiUiI6MCwiRyI6MCwiQiI6MH19LCJJc1Zpc2libGUiOnRydWUsIldpZHRoIjowLjAsIkhlaWdodCI6MC4wLCJCb3JkZXJTdHlsZSI6eyIkaWQiOiIxNzI2IiwiTGluZUNvbG9yIjpudWxsLCJMaW5lV2VpZ2h0IjowLjAsIkxpbmVUeXBlIjowLCJQYXJlbnRTdHlsZSI6bnVsbH0sIlBhcmVudFN0eWxlIjpudWxsfSwiTWFyZ2luIjp7IiRpZCI6IjE3MjciLCJUb3AiOjAuMCwiTGVmdCI6MC4wLCJSaWdodCI6MC4wLCJCb3R0b20iOjAuMH0sIlBhZGRpbmciOnsiJGlkIjoiMTcyOCIsIlRvcCI6MC4wLCJMZWZ0IjowLjAsIlJpZ2h0IjowLjAsIkJvdHRvbSI6MC4wfSwiQmFja2dyb3VuZCI6bnVsbCwiSXNWaXNpYmxlIjp0cnVlLCJXaWR0aCI6MC4wLCJIZWlnaHQiOjAuMCwiQm9yZGVyU3R5bGUiOm51bGwsIlBhcmVudFN0eWxlIjpudWxsfSwiU2hhcGVTdHlsZSI6eyIkaWQiOiIxNzI5IiwiTWFyZ2luIjp7IiRpZCI6IjE3MzAiLCJUb3AiOjAuMCwiTGVmdCI6NC4wLCJSaWdodCI6NC4wLCJCb3R0b20iOjAuMH0sIlBhZGRpbmciOnsiJGlkIjoiMTczMSIsIlRvcCI6MC4wLCJMZWZ0IjowLjAsIlJpZ2h0IjowLjAsIkJvdHRvbSI6MC4wfSwiQmFja2dyb3VuZCI6eyIkaWQiOiIxNzMyIiwiQ29sb3IiOnsiJGlkIjoiMTczMyIsIkEiOjI1NSwiUiI6MjUsIkciOjEwNywiQiI6MzZ9fSwiSXNWaXNpYmxlIjp0cnVlLCJXaWR0aCI6MTMyLjAsIkhlaWdodCI6MTAuMCwiQm9yZGVyU3R5bGUiOnsiJGlkIjoiMTczNCIsIkxpbmVDb2xvciI6eyIkaWQiOiIxNzM1IiwiJHR5cGUiOiJOTFJFLkNvbW1vbi5Eb20uU29saWRDb2xvckJydXNoLCBOTFJFLkNvbW1vbiIsIkNvbG9yIjp7IiRpZCI6IjE3MzYiLCJBIjoyNTUsIlIiOjIzNCwiRyI6MjIsIkIiOjMwfX0sIkxpbmVXZWlnaHQiOjAuMCwiTGluZVR5cGUiOjAsIlBhcmVudFN0eWxlIjpudWxsfSwiUGFyZW50U3R5bGUiOm51bGx9LCJUaXRsZVN0eWxlIjp7IiRpZCI6IjE3MzciLCJGb250U2V0dGluZ3MiOnsiJGlkIjoiMTczOCIsIkZvbnRTaXplIjoxMSwiRm9udE5hbWUiOiJDYWxpYnJpIiwiSXNCb2xkIjpmYWxzZSwiSXNJdGFsaWMiOmZhbHNlLCJJc1VuZGVybGluZWQiOmZhbHNlLCJQYXJlbnRTdHlsZSI6bnVsbH0sIkF1dG9TaXplIjowLCJGb3JlZ3JvdW5kIjp7IiRpZCI6IjE3MzkiLCJDb2xvciI6eyIkaWQiOiIxNzQw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3NDEiLCJUb3AiOjAuMCwiTGVmdCI6MC4wLCJSaWdodCI6MC4wLCJCb3R0b20iOjAuMH0sIlBhZGRpbmciOnsiJGlkIjoiMTc0MiIsIlRvcCI6MC4wLCJMZWZ0IjowLjAsIlJpZ2h0IjowLjAsIkJvdHRvbSI6MC4wfSwiQmFja2dyb3VuZCI6eyIkaWQiOiIxNzQzIiwiQ29sb3IiOnsiJGlkIjoiMTc0NCIsIkEiOjAsIlIiOjI1NSwiRyI6MjU1LCJCIjoyNTV9fSwiSXNWaXNpYmxlIjp0cnVlLCJXaWR0aCI6MC4wLCJIZWlnaHQiOjAuMCwiQm9yZGVyU3R5bGUiOnsiJGlkIjoiMTc0NSIsIkxpbmVDb2xvciI6bnVsbCwiTGluZVdlaWdodCI6MC4wLCJMaW5lVHlwZSI6MCwiUGFyZW50U3R5bGUiOm51bGx9LCJQYXJlbnRTdHlsZSI6bnVsbH0sIkRhdGVTdHlsZSI6eyIkaWQiOiIxNzQ2IiwiRm9udFNldHRpbmdzIjp7IiRpZCI6IjE3NDciLCJGb250U2l6ZSI6MTAsIkZvbnROYW1lIjoiQ2FsaWJyaSIsIklzQm9sZCI6ZmFsc2UsIklzSXRhbGljIjpmYWxzZSwiSXNVbmRlcmxpbmVkIjpmYWxzZSwiUGFyZW50U3R5bGUiOm51bGx9LCJBdXRvU2l6ZSI6MCwiRm9yZWdyb3VuZCI6eyIkaWQiOiIxNzQ4IiwiQ29sb3IiOnsiJGlkIjoiMTc0O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zUwIiwiVG9wIjowLjAsIkxlZnQiOjAuMCwiUmlnaHQiOjAuMCwiQm90dG9tIjowLjB9LCJQYWRkaW5nIjp7IiRpZCI6IjE3NTEiLCJUb3AiOjAuMCwiTGVmdCI6MC4wLCJSaWdodCI6MC4wLCJCb3R0b20iOjAuMH0sIkJhY2tncm91bmQiOnsiJGlkIjoiMTc1MiIsIkNvbG9yIjp7IiRpZCI6IjE3NTMiLCJBIjowLCJSIjoyNTUsIkciOjI1NSwiQiI6MjU1fX0sIklzVmlzaWJsZSI6dHJ1ZSwiV2lkdGgiOjAuMCwiSGVpZ2h0IjowLjAsIkJvcmRlclN0eWxlIjp7IiRpZCI6IjE3NTQiLCJMaW5lQ29sb3IiOm51bGwsIkxpbmVXZWlnaHQiOjAuMCwiTGluZVR5cGUiOjAsIlBhcmVudFN0eWxlIjpudWxsfSwiUGFyZW50U3R5bGUiOm51bGx9LCJEYXRlRm9ybWF0Ijp7IiRpZCI6IjE3NTU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c1NiIsIkZvcm1hdCI6MCwiSXNWaXNpYmxlIjpmYWxzZSwiTGFzdEtub3duVmlzaWJpbGl0eVN0YXRlIjpmYWxzZX0sIklzVmlzaWJsZSI6dHJ1ZSwiVmFyaWFuY2VTdHlsZSI6eyIkaWQiOiIxNzU3IiwiVGV4dFN0eWxlIjp7IiRpZCI6IjE3NTgiLCJGb250U2V0dGluZ3MiOnsiJGlkIjoiMTc1OSIsIkZvbnRTaXplIjoxMSwiRm9udE5hbWUiOiJDYWxpYnJpIiwiSXNCb2xkIjpmYWxzZSwiSXNJdGFsaWMiOmZhbHNlLCJJc1VuZGVybGluZWQiOmZhbHNlLCJQYXJlbnRTdHlsZSI6bnVsbH0sIkF1dG9TaXplIjowLCJGb3JlZ3JvdW5kIjp7IiRpZCI6IjE3NjAiLCJDb2xvciI6eyIkaWQiOiIxNzY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3NjIiLCJUb3AiOjAuMCwiTGVmdCI6MC4wLCJSaWdodCI6MC4wLCJCb3R0b20iOjAuMH0sIlBhZGRpbmciOnsiJGlkIjoiMTc2MyIsIlRvcCI6MC4wLCJMZWZ0IjowLjAsIlJpZ2h0IjowLjAsIkJvdHRvbSI6MC4wfSwiQmFja2dyb3VuZCI6eyIkaWQiOiIxNzY0IiwiQ29sb3IiOnsiJGlkIjoiMTc2NSIsIkEiOjAsIlIiOjAsIkciOjAsIkIiOjB9fSwiSXNWaXNpYmxlIjp0cnVlLCJXaWR0aCI6MC4wLCJIZWlnaHQiOjAuMCwiQm9yZGVyU3R5bGUiOnsiJGlkIjoiMTc2NiIsIkxpbmVDb2xvciI6bnVsbCwiTGluZVdlaWdodCI6MC4wLCJMaW5lVHlwZSI6MCwiUGFyZW50U3R5bGUiOm51bGx9LCJQYXJlbnRTdHlsZSI6bnVsbH0sIlBhcmVudFN0eWxlIjpudWxsfSwiUGFyZW50U3R5bGUiOm51bGx9LCJJbmRleCI6MTksIlNtYXJ0RHVyYXRpb25BY3RpdmF0ZWQiOmZhbHNlLCJEYXRlRm9ybWF0Ijp7IiRyZWYiOiIxNzU1In0sIldlZWtOdW1iZXJpbmciOnsiJGlkIjoiMTc2NyIsIkZvcm1hdCI6MCwiSXNWaXNpYmxlIjpmYWxzZSwiTGFzdEtub3duVmlzaWJpbGl0eVN0YXRlIjpmYWxzZX0sIkJhc2VsaW5lRGF0YSI6eyIkaWQiOiIxNzY4IiwiU3RhcnREYXRlIjoiMjAyNS0xMS0yNFQwMDowMDowMFoiLCJFbmREYXRlIjoiMjAyNi0wMy0xOFQyMzo1OTowMFoifSwiSWQiOiJmOTgxYWY2OS01ZjBiLTQ2NDYtOGM5Ni1jYTVlMWUwMzFmY2IiLCJJbXBvcnRJZCI6bnVsbCwiVGl0bGUiOiJEZXRlY3RvciBTdXBwb3J0OiBQcm9jdXJlbWVudCBhbmQgTWFudWZhY3R1cmluZyBwaGFzZSAoSGVyZW9uKSIsIk5vdGUiOm51bGwsIkh5cGVybGluayI6eyIkaWQiOiIxNzY5IiwiQWRkcmVzcyI6IiIsIlN1YkFkZHJlc3MiOiIifSwiSXNDaGFuZ2VkIjpmYWxzZSwiSXNOZXciOmZhbHNlfX1dLCJfbWlsZXN0b25lcyI6W10sIklkIjoiMDAwMDAwMDAtMDAwMC0wMDAwLTAwMDAtMDAwMDAwMDAwMDAwIiwiSXNTaW5nbGVJdGVtUm93Ijp0cnVlfSx7IiRpZCI6IjE3NzAiLCJfdGFza3MiOlt7IiRpZCI6IjE3NzEiLCJfYXR0YWNoZWRNaWxlc3RvbmVzIjpbXSwiVGFza0RlZmluaXRpb24iOnsiJGlkIjoiMTc3MiIsIkdyb3VwTmFtZSI6bnVsbCwiU3RhcnREYXRlIjoiMjAyNi0wMy0xOVQwMDowMDowMFoiLCJFbmREYXRlIjoiMjAyNi0wNS0xOFQyMzo1OTowMFoiLCJQZXJjZW50YWdlQ29tcGxldGUiOm51bGwsIlN0eWxlIjp7IiRpZCI6IjE3NzMiLCJTaGFwZSI6MSwiU2hhcGVUaGlja25lc3MiOjAsIkR1cmF0aW9uRm9ybWF0IjowLCJJbmNsdWRlTm9uV29ya2luZ0RheXNJbkR1cmF0aW9uIjpmYWxzZSwiUGVyY2VudGFnZUNvbXBsZXRlU3R5bGUiOnsiJGlkIjoiMTc3NCIsIkZvbnRTZXR0aW5ncyI6eyIkaWQiOiIxNzc1IiwiRm9udFNpemUiOjEwLCJGb250TmFtZSI6IkNhbGlicmkiLCJJc0JvbGQiOmZhbHNlLCJJc0l0YWxpYyI6ZmFsc2UsIklzVW5kZXJsaW5lZCI6ZmFsc2UsIlBhcmVudFN0eWxlIjpudWxsfSwiQXV0b1NpemUiOjAsIkZvcmVncm91bmQiOnsiJGlkIjoiMTc3NiIsIkNvbG9yIjp7IiRpZCI6IjE3Nz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c3OCIsIlRvcCI6MC4wLCJMZWZ0IjowLjAsIlJpZ2h0IjowLjAsIkJvdHRvbSI6MC4wfSwiUGFkZGluZyI6eyIkaWQiOiIxNzc5IiwiVG9wIjowLjAsIkxlZnQiOjAuMCwiUmlnaHQiOjAuMCwiQm90dG9tIjowLjB9LCJCYWNrZ3JvdW5kIjp7IiRpZCI6IjE3ODAiLCJDb2xvciI6eyIkaWQiOiIxNzgxIiwiQSI6ODksIlIiOjAsIkciOjAsIkIiOjB9fSwiSXNWaXNpYmxlIjp0cnVlLCJXaWR0aCI6MC4wLCJIZWlnaHQiOjAuMCwiQm9yZGVyU3R5bGUiOnsiJGlkIjoiMTc4MiIsIkxpbmVDb2xvciI6bnVsbCwiTGluZVdlaWdodCI6MC4wLCJMaW5lVHlwZSI6MCwiUGFyZW50U3R5bGUiOm51bGx9LCJQYXJlbnRTdHlsZSI6bnVsbH0sIkR1cmF0aW9uU3R5bGUiOnsiJGlkIjoiMTc4MyIsIkZvbnRTZXR0aW5ncyI6eyIkaWQiOiIxNzg0IiwiRm9udFNpemUiOjEwLCJGb250TmFtZSI6IkNhbGlicmkiLCJJc0JvbGQiOmZhbHNlLCJJc0l0YWxpYyI6ZmFsc2UsIklzVW5kZXJsaW5lZCI6ZmFsc2UsIlBhcmVudFN0eWxlIjpudWxsfSwiQXV0b1NpemUiOjAsIkZvcmVncm91bmQiOnsiJGlkIjoiMTc4NSIsIkNvbG9yIjp7IiRpZCI6IjE3OD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zg3IiwiVG9wIjowLjAsIkxlZnQiOjAuMCwiUmlnaHQiOjAuMCwiQm90dG9tIjowLjB9LCJQYWRkaW5nIjp7IiRpZCI6IjE3ODgiLCJUb3AiOjAuMCwiTGVmdCI6MC4wLCJSaWdodCI6MC4wLCJCb3R0b20iOjAuMH0sIkJhY2tncm91bmQiOnsiJGlkIjoiMTc4OSIsIkNvbG9yIjp7IiRpZCI6IjE3OTAiLCJBIjoyNTUsIlIiOjIzNywiRyI6MTI1LCJCIjo0OX19LCJJc1Zpc2libGUiOnRydWUsIldpZHRoIjowLjAsIkhlaWdodCI6MC4wLCJCb3JkZXJTdHlsZSI6eyIkaWQiOiIxNzkxIiwiTGluZUNvbG9yIjpudWxsLCJMaW5lV2VpZ2h0IjowLjAsIkxpbmVUeXBlIjowLCJQYXJlbnRTdHlsZSI6bnVsbH0sIlBhcmVudFN0eWxlIjpudWxsfSwiSG9yaXpvbnRhbENvbm5lY3RvclN0eWxlIjp7IiRpZCI6IjE3OTIiLCJMaW5lQ29sb3IiOnsiJGlkIjoiMTc5MyIsIiR0eXBlIjoiTkxSRS5Db21tb24uRG9tLlNvbGlkQ29sb3JCcnVzaCwgTkxSRS5Db21tb24iLCJDb2xvciI6eyIkaWQiOiIxNzk0IiwiQSI6MjU1LCJSIjowLCJHIjowLCJCIjowfX0sIkxpbmVXZWlnaHQiOjAuMCwiTGluZVR5cGUiOjAsIlBhcmVudFN0eWxlIjpudWxsfSwiVmVydGljYWxDb25uZWN0b3JTdHlsZSI6eyIkaWQiOiIxNzk1IiwiTGluZUNvbG9yIjp7IiRpZCI6IjE3OTYiLCIkdHlwZSI6Ik5MUkUuQ29tbW9uLkRvbS5Tb2xpZENvbG9yQnJ1c2gsIE5MUkUuQ29tbW9uIiwiQ29sb3IiOnsiJGlkIjoiMTc5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c5OCIsIlNoYXBlU3R5bGUiOnsiJGlkIjoiMTc5OSIsIk1hcmdpbiI6eyIkaWQiOiIxODAwIiwiVG9wIjowLjAsIkxlZnQiOjAuMCwiUmlnaHQiOjAuMCwiQm90dG9tIjowLjB9LCJQYWRkaW5nIjp7IiRpZCI6IjE4MDEiLCJUb3AiOjAuMCwiTGVmdCI6MC4wLCJSaWdodCI6MC4wLCJCb3R0b20iOjAuMH0sIkJhY2tncm91bmQiOnsiJGlkIjoiMTgwMiIsIkNvbG9yIjp7IiRpZCI6IjE4MDMiLCJBIjoxNTMsIlIiOjAsIkciOjAsIkIiOjB9fSwiSXNWaXNpYmxlIjp0cnVlLCJXaWR0aCI6MC4wLCJIZWlnaHQiOjAuMCwiQm9yZGVyU3R5bGUiOnsiJGlkIjoiMTgwNCIsIkxpbmVDb2xvciI6bnVsbCwiTGluZVdlaWdodCI6MC4wLCJMaW5lVHlwZSI6MCwiUGFyZW50U3R5bGUiOm51bGx9LCJQYXJlbnRTdHlsZSI6bnVsbH0sIk1hcmdpbiI6eyIkaWQiOiIxODA1IiwiVG9wIjowLjAsIkxlZnQiOjAuMCwiUmlnaHQiOjAuMCwiQm90dG9tIjowLjB9LCJQYWRkaW5nIjp7IiRpZCI6IjE4MDYiLCJUb3AiOjAuMCwiTGVmdCI6MC4wLCJSaWdodCI6MC4wLCJCb3R0b20iOjAuMH0sIkJhY2tncm91bmQiOm51bGwsIklzVmlzaWJsZSI6dHJ1ZSwiV2lkdGgiOjAuMCwiSGVpZ2h0IjowLjAsIkJvcmRlclN0eWxlIjpudWxsLCJQYXJlbnRTdHlsZSI6bnVsbH0sIlNoYXBlU3R5bGUiOnsiJGlkIjoiMTgwNyIsIk1hcmdpbiI6eyIkaWQiOiIxODA4IiwiVG9wIjowLjAsIkxlZnQiOjQuMCwiUmlnaHQiOjQuMCwiQm90dG9tIjowLjB9LCJQYWRkaW5nIjp7IiRpZCI6IjE4MDkiLCJUb3AiOjAuMCwiTGVmdCI6MC4wLCJSaWdodCI6MC4wLCJCb3R0b20iOjAuMH0sIkJhY2tncm91bmQiOnsiJGlkIjoiMTgxMCIsIkNvbG9yIjp7IiRpZCI6IjE4MTEiLCJBIjoyNTUsIlIiOjI1LCJHIjoxMDcsIkIiOjM2fX0sIklzVmlzaWJsZSI6dHJ1ZSwiV2lkdGgiOjU1LjAsIkhlaWdodCI6MTAuMCwiQm9yZGVyU3R5bGUiOnsiJGlkIjoiMTgxMiIsIkxpbmVDb2xvciI6eyIkaWQiOiIxODEzIiwiJHR5cGUiOiJOTFJFLkNvbW1vbi5Eb20uU29saWRDb2xvckJydXNoLCBOTFJFLkNvbW1vbiIsIkNvbG9yIjp7IiRpZCI6IjE4MTQiLCJBIjoyNTUsIlIiOjIzNCwiRyI6MjIsIkIiOjMwfX0sIkxpbmVXZWlnaHQiOjAuMCwiTGluZVR5cGUiOjAsIlBhcmVudFN0eWxlIjpudWxsfSwiUGFyZW50U3R5bGUiOm51bGx9LCJUaXRsZVN0eWxlIjp7IiRpZCI6IjE4MTUiLCJGb250U2V0dGluZ3MiOnsiJGlkIjoiMTgxNiIsIkZvbnRTaXplIjoxMSwiRm9udE5hbWUiOiJDYWxpYnJpIiwiSXNCb2xkIjpmYWxzZSwiSXNJdGFsaWMiOmZhbHNlLCJJc1VuZGVybGluZWQiOmZhbHNlLCJQYXJlbnRTdHlsZSI6bnVsbH0sIkF1dG9TaXplIjowLCJGb3JlZ3JvdW5kIjp7IiRpZCI6IjE4MTciLCJDb2xvciI6eyIkaWQiOiIxODE4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4MTkiLCJUb3AiOjAuMCwiTGVmdCI6MC4wLCJSaWdodCI6MC4wLCJCb3R0b20iOjAuMH0sIlBhZGRpbmciOnsiJGlkIjoiMTgyMCIsIlRvcCI6MC4wLCJMZWZ0IjowLjAsIlJpZ2h0IjowLjAsIkJvdHRvbSI6MC4wfSwiQmFja2dyb3VuZCI6eyIkaWQiOiIxODIxIiwiQ29sb3IiOnsiJGlkIjoiMTgyMiIsIkEiOjAsIlIiOjI1NSwiRyI6MjU1LCJCIjoyNTV9fSwiSXNWaXNpYmxlIjp0cnVlLCJXaWR0aCI6MC4wLCJIZWlnaHQiOjAuMCwiQm9yZGVyU3R5bGUiOnsiJGlkIjoiMTgyMyIsIkxpbmVDb2xvciI6bnVsbCwiTGluZVdlaWdodCI6MC4wLCJMaW5lVHlwZSI6MCwiUGFyZW50U3R5bGUiOm51bGx9LCJQYXJlbnRTdHlsZSI6bnVsbH0sIkRhdGVTdHlsZSI6eyIkaWQiOiIxODI0IiwiRm9udFNldHRpbmdzIjp7IiRpZCI6IjE4MjUiLCJGb250U2l6ZSI6MTAsIkZvbnROYW1lIjoiQ2FsaWJyaSIsIklzQm9sZCI6ZmFsc2UsIklzSXRhbGljIjpmYWxzZSwiSXNVbmRlcmxpbmVkIjpmYWxzZSwiUGFyZW50U3R5bGUiOm51bGx9LCJBdXRvU2l6ZSI6MCwiRm9yZWdyb3VuZCI6eyIkaWQiOiIxODI2IiwiQ29sb3IiOnsiJGlkIjoiMTgy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ODI4IiwiVG9wIjowLjAsIkxlZnQiOjAuMCwiUmlnaHQiOjAuMCwiQm90dG9tIjowLjB9LCJQYWRkaW5nIjp7IiRpZCI6IjE4MjkiLCJUb3AiOjAuMCwiTGVmdCI6MC4wLCJSaWdodCI6MC4wLCJCb3R0b20iOjAuMH0sIkJhY2tncm91bmQiOnsiJGlkIjoiMTgzMCIsIkNvbG9yIjp7IiRpZCI6IjE4MzEiLCJBIjowLCJSIjoyNTUsIkciOjI1NSwiQiI6MjU1fX0sIklzVmlzaWJsZSI6dHJ1ZSwiV2lkdGgiOjAuMCwiSGVpZ2h0IjowLjAsIkJvcmRlclN0eWxlIjp7IiRpZCI6IjE4MzIiLCJMaW5lQ29sb3IiOm51bGwsIkxpbmVXZWlnaHQiOjAuMCwiTGluZVR5cGUiOjAsIlBhcmVudFN0eWxlIjpudWxsfSwiUGFyZW50U3R5bGUiOm51bGx9LCJEYXRlRm9ybWF0Ijp7IiRpZCI6IjE4MzM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gzNCIsIkZvcm1hdCI6MCwiSXNWaXNpYmxlIjpmYWxzZSwiTGFzdEtub3duVmlzaWJpbGl0eVN0YXRlIjpmYWxzZX0sIklzVmlzaWJsZSI6dHJ1ZSwiVmFyaWFuY2VTdHlsZSI6eyIkaWQiOiIxODM1IiwiVGV4dFN0eWxlIjp7IiRpZCI6IjE4MzYiLCJGb250U2V0dGluZ3MiOnsiJGlkIjoiMTgzNyIsIkZvbnRTaXplIjoxMSwiRm9udE5hbWUiOiJDYWxpYnJpIiwiSXNCb2xkIjpmYWxzZSwiSXNJdGFsaWMiOmZhbHNlLCJJc1VuZGVybGluZWQiOmZhbHNlLCJQYXJlbnRTdHlsZSI6bnVsbH0sIkF1dG9TaXplIjowLCJGb3JlZ3JvdW5kIjp7IiRpZCI6IjE4MzgiLCJDb2xvciI6eyIkaWQiOiIxODM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4NDAiLCJUb3AiOjAuMCwiTGVmdCI6MC4wLCJSaWdodCI6MC4wLCJCb3R0b20iOjAuMH0sIlBhZGRpbmciOnsiJGlkIjoiMTg0MSIsIlRvcCI6MC4wLCJMZWZ0IjowLjAsIlJpZ2h0IjowLjAsIkJvdHRvbSI6MC4wfSwiQmFja2dyb3VuZCI6eyIkaWQiOiIxODQyIiwiQ29sb3IiOnsiJGlkIjoiMTg0MyIsIkEiOjAsIlIiOjAsIkciOjAsIkIiOjB9fSwiSXNWaXNpYmxlIjp0cnVlLCJXaWR0aCI6MC4wLCJIZWlnaHQiOjAuMCwiQm9yZGVyU3R5bGUiOnsiJGlkIjoiMTg0NCIsIkxpbmVDb2xvciI6bnVsbCwiTGluZVdlaWdodCI6MC4wLCJMaW5lVHlwZSI6MCwiUGFyZW50U3R5bGUiOm51bGx9LCJQYXJlbnRTdHlsZSI6bnVsbH0sIlBhcmVudFN0eWxlIjpudWxsfSwiUGFyZW50U3R5bGUiOm51bGx9LCJJbmRleCI6MjAsIlNtYXJ0RHVyYXRpb25BY3RpdmF0ZWQiOmZhbHNlLCJEYXRlRm9ybWF0Ijp7IiRyZWYiOiIxODMzIn0sIldlZWtOdW1iZXJpbmciOnsiJGlkIjoiMTg0NSIsIkZvcm1hdCI6MCwiSXNWaXNpYmxlIjpmYWxzZSwiTGFzdEtub3duVmlzaWJpbGl0eVN0YXRlIjpmYWxzZX0sIkJhc2VsaW5lRGF0YSI6eyIkaWQiOiIxODQ2IiwiU3RhcnREYXRlIjoiMjAyNi0wMy0xOVQwMDowMDowMFoiLCJFbmREYXRlIjoiMjAyNi0wNS0xOFQyMzo1OTowMFoifSwiSWQiOiJkYzY0NzMyMi1iNDNkLTQ3MTMtYTU3OS1kNjRkY2Q0YzAwNTEiLCJJbXBvcnRJZCI6bnVsbCwiVGl0bGUiOiJEZXRlY3RvciBTdXBwb3J0OiBJbnN0YWxsYXRpb24gcGhhc2UgKEhlcmVvbikiLCJOb3RlIjpudWxsLCJIeXBlcmxpbmsiOnsiJGlkIjoiMTg0NyIsIkFkZHJlc3MiOiIiLCJTdWJBZGRyZXNzIjoiIn0sIklzQ2hhbmdlZCI6ZmFsc2UsIklzTmV3IjpmYWxzZX19XSwiX21pbGVzdG9uZXMiOltdLCJJZCI6IjAwMDAwMDAwLTAwMDAtMDAwMC0wMDAwLTAwMDAwMDAwMDAwMCIsIklzU2luZ2xlSXRlbVJvdyI6dHJ1ZX1dLCJJbmRleCI6MTcsIklkIjoiOWQxZGQzZTItMTViYS00N2E1LThjM2YtZGQyNjAxY2MyN2Y2IiwiSGVhZGVyVGV4dCI6bnVsbCwiSXNEZWZhdWx0Ijp0cnVlLCJTdHlsZSI6eyIkaWQiOiIxODQ4IiwiSGVhZGVyU3R5bGUiOnsiJGlkIjoiMTg0OSIsIlRleHRTdHlsZSI6eyIkaWQiOiIxODUwIiwiRm9udFNldHRpbmdzIjp7IiRpZCI6IjE4NTEiLCJGb250U2l6ZSI6MTEsIkZvbnROYW1lIjoiQ2FsaWJyaSIsIklzQm9sZCI6ZmFsc2UsIklzSXRhbGljIjpmYWxzZSwiSXNVbmRlcmxpbmVkIjpmYWxzZSwiUGFyZW50U3R5bGUiOm51bGx9LCJBdXRvU2l6ZSI6MiwiRm9yZWdyb3VuZCI6eyIkaWQiOiIxODUyIiwiQ29sb3IiOnsiJGlkIjoiMTg1M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4NTQiLCJUb3AiOjAuMCwiTGVmdCI6MC4wLCJSaWdodCI6MC4wLCJCb3R0b20iOjAuMH0sIlBhZGRpbmciOnsiJGlkIjoiMTg1NSIsIlRvcCI6MC4wLCJMZWZ0IjowLjAsIlJpZ2h0IjowLjAsIkJvdHRvbSI6MC4wfSwiQmFja2dyb3VuZCI6eyIkaWQiOiIxODU2IiwiQ29sb3IiOnsiJGlkIjoiMTg1NyIsIkEiOjI1NSwiUiI6MCwiRyI6MCwiQiI6MH19LCJJc1Zpc2libGUiOnRydWUsIldpZHRoIjowLjAsIkhlaWdodCI6MC4wLCJCb3JkZXJTdHlsZSI6bnVsbCwiUGFyZW50U3R5bGUiOm51bGx9LCJSZWN0YW5nbGVTdHlsZSI6eyIkaWQiOiIxODU4IiwiTWFyZ2luIjp7IiRpZCI6IjE4NTkiLCJUb3AiOjAuMCwiTGVmdCI6MC4wLCJSaWdodCI6MC4wLCJCb3R0b20iOjAuMH0sIlBhZGRpbmciOnsiJGlkIjoiMTg2MCIsIlRvcCI6MC4wLCJMZWZ0IjowLjAsIlJpZ2h0IjowLjAsIkJvdHRvbSI6MC4wfSwiQmFja2dyb3VuZCI6eyIkaWQiOiIxODYxIiwiQ29sb3IiOnsiJGlkIjoiMTg2MiIsIkEiOjYzLCJSIjoyMzMsIkciOjExMywiQiI6NTB9fSwiSXNWaXNpYmxlIjp0cnVlLCJXaWR0aCI6MC4wLCJIZWlnaHQiOjAuMCwiQm9yZGVyU3R5bGUiOnsiJGlkIjoiMTg2MyIsIkxpbmVDb2xvciI6eyIkaWQiOiIxODY0IiwiJHR5cGUiOiJOTFJFLkNvbW1vbi5Eb20uU29saWRDb2xvckJydXNoLCBOTFJFLkNvbW1vbiIsIkNvbG9yIjp7IiRpZCI6IjE4NjUiLCJBIjoyNTUsIlIiOjI1NSwiRyI6MjU1LCJCIjoyNTV9fSwiTGluZVdlaWdodCI6MC4wLCJMaW5lVHlwZSI6MCwiUGFyZW50U3R5bGUiOm51bGx9LCJQYXJlbnRTdHlsZSI6bnVsbH0sIk1hcmdpbiI6eyIkaWQiOiIxODY2IiwiVG9wIjowLjAsIkxlZnQiOjAuMCwiUmlnaHQiOjAuMCwiQm90dG9tIjowLjB9LCJQYWRkaW5nIjp7IiRpZCI6IjE4NjciLCJUb3AiOjAuMCwiTGVmdCI6MC4wLCJSaWdodCI6MC4wLCJCb3R0b20iOjAuMH0sIkJhY2tncm91bmQiOm51bGwsIklzVmlzaWJsZSI6dHJ1ZSwiV2lkdGgiOjAuMCwiSGVpZ2h0IjowLjAsIkJvcmRlclN0eWxlIjpudWxsLCJQYXJlbnRTdHlsZSI6bnVsbH0sIkJhY2tncm91bmRTdHlsZSI6eyIkaWQiOiIxODY4IiwiTWFyZ2luIjp7IiRpZCI6IjE4NjkiLCJUb3AiOjAuMCwiTGVmdCI6MC4wLCJSaWdodCI6MC4wLCJCb3R0b20iOjAuMH0sIlBhZGRpbmciOnsiJGlkIjoiMTg3MCIsIlRvcCI6MC4wLCJMZWZ0IjowLjAsIlJpZ2h0IjowLjAsIkJvdHRvbSI6MC4wfSwiQmFja2dyb3VuZCI6eyIkaWQiOiIxODcxIiwiQ29sb3IiOnsiJGlkIjoiMTg3MiIsIkEiOjUxLCJSIjoyMDAsIkciOjIwMCwiQiI6MjAwfX0sIklzVmlzaWJsZSI6dHJ1ZSwiV2lkdGgiOjAuMCwiSGVpZ2h0IjowLjAsIkJvcmRlclN0eWxlIjp7IiRpZCI6IjE4NzMiLCJMaW5lQ29sb3IiOnsiJGlkIjoiMTg3NCIsIiR0eXBlIjoiTkxSRS5Db21tb24uRG9tLlNvbGlkQ29sb3JCcnVzaCwgTkxSRS5Db21tb24iLCJDb2xvciI6eyIkaWQiOiIxODc1IiwiQSI6MjU1LCJSIjoyMzQsIkciOjIyLCJCIjozMH19LCJMaW5lV2VpZ2h0IjowLjAsIkxpbmVUeXBlIjowLCJQYXJlbnRTdHlsZSI6bnVsbH0sIlBhcmVudFN0eWxlIjpudWxsfSwiTWFyZ2luIjp7IiRpZCI6IjE4NzYiLCJUb3AiOjAuMCwiTGVmdCI6MC4wLCJSaWdodCI6MC4wLCJCb3R0b20iOjAuMH0sIlBhZGRpbmciOnsiJGlkIjoiMTg3NyIsIlRvcCI6MC4wLCJMZWZ0IjowLjAsIlJpZ2h0IjowLjAsIkJvdHRvbSI6MC4wfSwiSXNWaXNpYmxlIjp0cnVlLCJXaWR0aCI6MC4wLCJIZWlnaHQiOjAuMCwiQm9yZGVyU3R5bGUiOnsiJGlkIjoiMTg3OCIsIkxpbmVDb2xvciI6bnVsbCwiTGluZVdlaWdodCI6MC4wLCJMaW5lVHlwZSI6MCwiUGFyZW50U3R5bGUiOm51bGx9LCJQYXJlbnRTdHlsZSI6bnVsbH19XSwiSWQiOiIzOGM3YjA2My02NDdiLTRmNTQtYWY1NS00ZDFjMzI2ZjFiMDciLCJJbmRleCI6MTcsIkhlYWRlclRleHQiOiJOby4gNCAtIENyaXRpY2FsIFBhdGggXHJcbigzNiBkYXlzIFRGKSIsIlN0eWxlIjp7IiRpZCI6IjE4NzkiLCJTdHlsZUlkIjoiOTg1MTNlMTAtNTUxYy00ZjMwLWFjMTEtYTA2OTBlOTAzMTM0IiwiSGVhZGVyU3R5bGUiOnsiJGlkIjoiMTg4MCIsIlRleHRJc1ZlcnRpY2FsIjpmYWxzZSwiVGV4dFN0eWxlIjp7IiRpZCI6IjE4ODEiLCJGb250U2V0dGluZ3MiOnsiJGlkIjoiMTg4MiIsIkZvbnRTaXplIjoxMSwiRm9udE5hbWUiOiJDYWxpYnJpIiwiSXNCb2xkIjpmYWxzZSwiSXNJdGFsaWMiOmZhbHNlLCJJc1VuZGVybGluZWQiOmZhbHNlLCJQYXJlbnRTdHlsZSI6bnVsbH0sIkF1dG9TaXplIjoyLCJGb3JlZ3JvdW5kIjp7IiRpZCI6IjE4ODMiLCJDb2xvciI6eyIkaWQiOiIxODg0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g4NSIsIlRvcCI6MC4wLCJMZWZ0IjowLjAsIlJpZ2h0IjowLjAsIkJvdHRvbSI6MC4wfSwiUGFkZGluZyI6eyIkaWQiOiIxODg2IiwiVG9wIjowLjAsIkxlZnQiOjAuMCwiUmlnaHQiOjAuMCwiQm90dG9tIjowLjB9LCJCYWNrZ3JvdW5kIjp7IiRpZCI6IjE4ODciLCJDb2xvciI6eyIkaWQiOiIxODg4IiwiQSI6MjU1LCJSIjoyNTUsIkciOjI1NSwiQiI6MjU1fX0sIklzVmlzaWJsZSI6dHJ1ZSwiV2lkdGgiOjAuMCwiSGVpZ2h0IjowLjAsIkJvcmRlclN0eWxlIjpudWxsLCJQYXJlbnRTdHlsZSI6bnVsbH0sIlJlY3RhbmdsZVN0eWxlIjp7IiRpZCI6IjE4ODkiLCJNYXJnaW4iOnsiJGlkIjoiMTg5MCIsIlRvcCI6MC4wLCJMZWZ0IjowLjAsIlJpZ2h0IjowLjAsIkJvdHRvbSI6MC4wfSwiUGFkZGluZyI6eyIkaWQiOiIxODkxIiwiVG9wIjowLjAsIkxlZnQiOjAuMCwiUmlnaHQiOjAuMCwiQm90dG9tIjowLjB9LCJCYWNrZ3JvdW5kIjp7IiRpZCI6IjE4OTIiLCJDb2xvciI6eyIkaWQiOiIxODkzIiwiQSI6MjU1LCJSIjoyNSwiRyI6MTA3LCJCIjozNn19LCJJc1Zpc2libGUiOnRydWUsIldpZHRoIjowLjAsIkhlaWdodCI6MC4wLCJCb3JkZXJTdHlsZSI6eyIkaWQiOiIxODk0IiwiTGluZUNvbG9yIjp7IiRpZCI6IjE4OTUiLCIkdHlwZSI6Ik5MUkUuQ29tbW9uLkRvbS5Tb2xpZENvbG9yQnJ1c2gsIE5MUkUuQ29tbW9uIiwiQ29sb3IiOnsiJGlkIjoiMTg5NiIsIkEiOjI1NSwiUiI6MjU1LCJHIjoyNTUsIkIiOjI1NX19LCJMaW5lV2VpZ2h0IjowLjAsIkxpbmVUeXBlIjowLCJQYXJlbnRTdHlsZSI6bnVsbH0sIlBhcmVudFN0eWxlIjpudWxsfSwiTWFyZ2luIjp7IiRpZCI6IjE4OTciLCJUb3AiOjAuMCwiTGVmdCI6MC4wLCJSaWdodCI6MC4wLCJCb3R0b20iOjAuMH0sIlBhZGRpbmciOnsiJGlkIjoiMTg5OCIsIlRvcCI6MC4wLCJMZWZ0IjowLjAsIlJpZ2h0IjowLjAsIkJvdHRvbSI6MC4wfSwiQmFja2dyb3VuZCI6bnVsbCwiSXNWaXNpYmxlIjp0cnVlLCJXaWR0aCI6MC4wLCJIZWlnaHQiOjAuMCwiQm9yZGVyU3R5bGUiOm51bGwsIlBhcmVudFN0eWxlIjpudWxsfSwiQmFja2dyb3VuZFN0eWxlIjp7IiRpZCI6IjE4OTkiLCJNYXJnaW4iOnsiJGlkIjoiMTkwMCIsIlRvcCI6MC4wLCJMZWZ0IjowLjAsIlJpZ2h0IjowLjAsIkJvdHRvbSI6MC4wfSwiUGFkZGluZyI6eyIkaWQiOiIxOTAxIiwiVG9wIjowLjAsIkxlZnQiOjAuMCwiUmlnaHQiOjAuMCwiQm90dG9tIjowLjB9LCJCYWNrZ3JvdW5kIjp7IiRpZCI6IjE5MDIiLCJDb2xvciI6eyIkaWQiOiIxOTAzIiwiQSI6NTEsIlIiOjIwMCwiRyI6MjAwLCJCIjoyMDB9fSwiSXNWaXNpYmxlIjp0cnVlLCJXaWR0aCI6MC4wLCJIZWlnaHQiOjAuMCwiQm9yZGVyU3R5bGUiOnsiJGlkIjoiMTkwNCIsIkxpbmVDb2xvciI6eyIkaWQiOiIxOTA1IiwiJHR5cGUiOiJOTFJFLkNvbW1vbi5Eb20uU29saWRDb2xvckJydXNoLCBOTFJFLkNvbW1vbiIsIkNvbG9yIjp7IiRpZCI6IjE5MDYiLCJBIjoyNTUsIlIiOjIzNCwiRyI6MjIsIkIiOjMwfX0sIkxpbmVXZWlnaHQiOjAuMCwiTGluZVR5cGUiOjAsIlBhcmVudFN0eWxlIjpudWxsfSwiUGFyZW50U3R5bGUiOm51bGx9LCJJc0Fib3ZlVGltZWJhbmQiOmZhbHNlLCJTcGFjaW5nIjozLCJEZWZhdWx0U3dpbWxhbmVUYXNrU3R5bGUiOnsiJGlkIjoiMTkwNyIsIiR0eXBlIjoiTkxSRS5Db21tb24uRG9tLlN0eWxlcy5FeHBsaWNpdFNldGFibGVUYXNrU3R5bGUsIE5MUkUuQ29tbW9uIiwiU2hhcGUiOjEsIlNoYXBlVGhpY2tuZXNzIjowLCJEdXJhdGlvbkZvcm1hdCI6MCwiSW5jbHVkZU5vbldvcmtpbmdEYXlzSW5EdXJhdGlvbiI6ZmFsc2UsIlBlcmNlbnRhZ2VDb21wbGV0ZVN0eWxlIjp7IiRpZCI6IjE5MDgiLCJGb250U2V0dGluZ3MiOnsiJGlkIjoiMTkwOSIsIkZvbnRTaXplIjoxMCwiRm9udE5hbWUiOiJDYWxpYnJpIiwiSXNCb2xkIjpmYWxzZSwiSXNJdGFsaWMiOmZhbHNlLCJJc1VuZGVybGluZWQiOmZhbHNlLCJQYXJlbnRTdHlsZSI6bnVsbH0sIkF1dG9TaXplIjowLCJGb3JlZ3JvdW5kIjp7IiRpZCI6IjE5MTAiLCJDb2xvciI6eyIkaWQiOiIxOTE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5MTIiLCJUb3AiOjAuMCwiTGVmdCI6MC4wLCJSaWdodCI6MC4wLCJCb3R0b20iOjAuMH0sIlBhZGRpbmciOnsiJGlkIjoiMTkxMyIsIlRvcCI6MC4wLCJMZWZ0IjowLjAsIlJpZ2h0IjowLjAsIkJvdHRvbSI6MC4wfSwiQmFja2dyb3VuZCI6eyIkaWQiOiIxOTE0IiwiQ29sb3IiOnsiJGlkIjoiMTkxNSIsIkEiOjg5LCJSIjowLCJHIjowLCJCIjowfX0sIklzVmlzaWJsZSI6dHJ1ZSwiV2lkdGgiOjAuMCwiSGVpZ2h0IjowLjAsIkJvcmRlclN0eWxlIjp7IiRpZCI6IjE5MTYiLCJMaW5lQ29sb3IiOm51bGwsIkxpbmVXZWlnaHQiOjAuMCwiTGluZVR5cGUiOjAsIlBhcmVudFN0eWxlIjpudWxsfSwiUGFyZW50U3R5bGUiOm51bGx9LCJEdXJhdGlvblN0eWxlIjp7IiRpZCI6IjE5MTciLCJGb250U2V0dGluZ3MiOnsiJGlkIjoiMTkxOCIsIkZvbnRTaXplIjoxMCwiRm9udE5hbWUiOiJDYWxpYnJpIiwiSXNCb2xkIjpmYWxzZSwiSXNJdGFsaWMiOmZhbHNlLCJJc1VuZGVybGluZWQiOmZhbHNlLCJQYXJlbnRTdHlsZSI6bnVsbH0sIkF1dG9TaXplIjowLCJGb3JlZ3JvdW5kIjp7IiRpZCI6IjE5MTkiLCJDb2xvciI6eyIkaWQiOiIxOT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kyMSIsIlRvcCI6MC4wLCJMZWZ0IjowLjAsIlJpZ2h0IjowLjAsIkJvdHRvbSI6MC4wfSwiUGFkZGluZyI6eyIkaWQiOiIxOTIyIiwiVG9wIjowLjAsIkxlZnQiOjAuMCwiUmlnaHQiOjAuMCwiQm90dG9tIjowLjB9LCJCYWNrZ3JvdW5kIjp7IiRpZCI6IjE5MjMiLCJDb2xvciI6eyIkaWQiOiIxOTI0IiwiQSI6MjU1LCJSIjoyMzcsIkciOjEyNSwiQiI6NDl9fSwiSXNWaXNpYmxlIjp0cnVlLCJXaWR0aCI6MC4wLCJIZWlnaHQiOjAuMCwiQm9yZGVyU3R5bGUiOnsiJGlkIjoiMTkyNSIsIkxpbmVDb2xvciI6bnVsbCwiTGluZVdlaWdodCI6MC4wLCJMaW5lVHlwZSI6MCwiUGFyZW50U3R5bGUiOm51bGx9LCJQYXJlbnRTdHlsZSI6bnVsbH0sIkhvcml6b250YWxDb25uZWN0b3JTdHlsZSI6eyIkaWQiOiIxOTI2IiwiTGluZUNvbG9yIjp7IiRpZCI6IjE5MjciLCIkdHlwZSI6Ik5MUkUuQ29tbW9uLkRvbS5Tb2xpZENvbG9yQnJ1c2gsIE5MUkUuQ29tbW9uIiwiQ29sb3IiOnsiJGlkIjoiMTkyOCIsIkEiOjI1NSwiUiI6MCwiRyI6MCwiQiI6MH19LCJMaW5lV2VpZ2h0IjowLjAsIkxpbmVUeXBlIjowLCJQYXJlbnRTdHlsZSI6bnVsbH0sIlZlcnRpY2FsQ29ubmVjdG9yU3R5bGUiOnsiJGlkIjoiMTkyOSIsIkxpbmVDb2xvciI6eyIkaWQiOiIxOTMwIiwiJHR5cGUiOiJOTFJFLkNvbW1vbi5Eb20uU29saWRDb2xvckJydXNoLCBOTFJFLkNvbW1vbiIsIkNvbG9yIjp7IiRpZCI6IjE5Mz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xOTMyIiwiU2hhcGVTdHlsZSI6eyIkaWQiOiIxOTMzIiwiTWFyZ2luIjp7IiRpZCI6IjE5MzQiLCJUb3AiOjAuMCwiTGVmdCI6MC4wLCJSaWdodCI6MC4wLCJCb3R0b20iOjAuMH0sIlBhZGRpbmciOnsiJGlkIjoiMTkzNSIsIlRvcCI6MC4wLCJMZWZ0IjowLjAsIlJpZ2h0IjowLjAsIkJvdHRvbSI6MC4wfSwiQmFja2dyb3VuZCI6eyIkaWQiOiIxOTM2IiwiQ29sb3IiOnsiJGlkIjoiMTkzNyIsIkEiOjE1MywiUiI6MCwiRyI6MCwiQiI6MH19LCJJc1Zpc2libGUiOnRydWUsIldpZHRoIjowLjAsIkhlaWdodCI6MC4wLCJCb3JkZXJTdHlsZSI6eyIkaWQiOiIxOTM4IiwiTGluZUNvbG9yIjpudWxsLCJMaW5lV2VpZ2h0IjowLjAsIkxpbmVUeXBlIjowLCJQYXJlbnRTdHlsZSI6bnVsbH0sIlBhcmVudFN0eWxlIjpudWxsfSwiTWFyZ2luIjp7IiRpZCI6IjE5MzkiLCJUb3AiOjAuMCwiTGVmdCI6MC4wLCJSaWdodCI6MC4wLCJCb3R0b20iOjAuMH0sIlBhZGRpbmciOnsiJGlkIjoiMTk0MCIsIlRvcCI6MC4wLCJMZWZ0IjowLjAsIlJpZ2h0IjowLjAsIkJvdHRvbSI6MC4wfSwiQmFja2dyb3VuZCI6bnVsbCwiSXNWaXNpYmxlIjp0cnVlLCJXaWR0aCI6MC4wLCJIZWlnaHQiOjAuMCwiQm9yZGVyU3R5bGUiOm51bGwsIlBhcmVudFN0eWxlIjpudWxsfSwiU2hhcGVTdHlsZSI6eyIkaWQiOiIxOTQxIiwiTWFyZ2luIjp7IiRpZCI6IjE5NDIiLCJUb3AiOjAuMCwiTGVmdCI6NC4wLCJSaWdodCI6NC4wLCJCb3R0b20iOjAuMH0sIlBhZGRpbmciOnsiJGlkIjoiMTk0MyIsIlRvcCI6MC4wLCJMZWZ0IjowLjAsIlJpZ2h0IjowLjAsIkJvdHRvbSI6MC4wfSwiQmFja2dyb3VuZCI6eyIkaWQiOiIxOTQ0IiwiQ29sb3IiOnsiJGlkIjoiMTk0NSIsIkEiOjI1NSwiUiI6MjMzLCJHIjoxMTMsIkIiOjUwfX0sIklzVmlzaWJsZSI6dHJ1ZSwiV2lkdGgiOjAuMCwiSGVpZ2h0IjoxMC4wLCJCb3JkZXJTdHlsZSI6eyIkaWQiOiIxOTQ2IiwiTGluZUNvbG9yIjp7IiRpZCI6IjE5NDciLCIkdHlwZSI6Ik5MUkUuQ29tbW9uLkRvbS5Tb2xpZENvbG9yQnJ1c2gsIE5MUkUuQ29tbW9uIiwiQ29sb3IiOnsiJGlkIjoiMTk0OCIsIkEiOjI1NSwiUiI6MjM0LCJHIjoyMiwiQiI6MzB9fSwiTGluZVdlaWdodCI6MC4wLCJMaW5lVHlwZSI6MCwiUGFyZW50U3R5bGUiOm51bGx9LCJQYXJlbnRTdHlsZSI6bnVsbH0sIlRpdGxlU3R5bGUiOnsiJGlkIjoiMTk0OSIsIkZvbnRTZXR0aW5ncyI6eyIkaWQiOiIxOTUwIiwiRm9udFNpemUiOjExLCJGb250TmFtZSI6IkNhbGlicmkiLCJJc0JvbGQiOmZhbHNlLCJJc0l0YWxpYyI6ZmFsc2UsIklzVW5kZXJsaW5lZCI6ZmFsc2UsIlBhcmVudFN0eWxlIjpudWxsfSwiQXV0b1NpemUiOjAsIkZvcmVncm91bmQiOnsiJGlkIjoiMTk1MSIsIkNvbG9yIjp7IiRpZCI6IjE5NT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k1MyIsIlRvcCI6MC4wLCJMZWZ0IjowLjAsIlJpZ2h0IjowLjAsIkJvdHRvbSI6MC4wfSwiUGFkZGluZyI6eyIkaWQiOiIxOTU0IiwiVG9wIjowLjAsIkxlZnQiOjAuMCwiUmlnaHQiOjAuMCwiQm90dG9tIjowLjB9LCJCYWNrZ3JvdW5kIjp7IiRpZCI6IjE5NTUiLCJDb2xvciI6eyIkaWQiOiIxOTU2IiwiQSI6MjU1LCJSIjowLCJHIjowLCJCIjowfX0sIklzVmlzaWJsZSI6dHJ1ZSwiV2lkdGgiOjAuMCwiSGVpZ2h0IjowLjAsIkJvcmRlclN0eWxlIjp7IiRpZCI6IjE5NTciLCJMaW5lQ29sb3IiOm51bGwsIkxpbmVXZWlnaHQiOjAuMCwiTGluZVR5cGUiOjAsIlBhcmVudFN0eWxlIjpudWxsfSwiUGFyZW50U3R5bGUiOm51bGx9LCJEYXRlU3R5bGUiOnsiJGlkIjoiMTk1OCIsIkZvbnRTZXR0aW5ncyI6eyIkaWQiOiIxOTU5IiwiRm9udFNpemUiOjEwLCJGb250TmFtZSI6IkNhbGlicmkiLCJJc0JvbGQiOmZhbHNlLCJJc0l0YWxpYyI6ZmFsc2UsIklzVW5kZXJsaW5lZCI6ZmFsc2UsIlBhcmVudFN0eWxlIjpudWxsfSwiQXV0b1NpemUiOjAsIkZvcmVncm91bmQiOnsiJGlkIjoiMTk2MCIsIkNvbG9yIjp7IiRpZCI6IjE5Nj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k2MiIsIlRvcCI6MC4wLCJMZWZ0IjowLjAsIlJpZ2h0IjowLjAsIkJvdHRvbSI6MC4wfSwiUGFkZGluZyI6eyIkaWQiOiIxOTYzIiwiVG9wIjowLjAsIkxlZnQiOjAuMCwiUmlnaHQiOjAuMCwiQm90dG9tIjowLjB9LCJCYWNrZ3JvdW5kIjp7IiRpZCI6IjE5NjQiLCJDb2xvciI6eyIkaWQiOiIxOTY1IiwiQSI6MjU1LCJSIjoxNCwiRyI6NDAsIkIiOjY1fX0sIklzVmlzaWJsZSI6dHJ1ZSwiV2lkdGgiOjAuMCwiSGVpZ2h0IjowLjAsIkJvcmRlclN0eWxlIjp7IiRpZCI6IjE5NjYiLCJMaW5lQ29sb3IiOm51bGwsIkxpbmVXZWlnaHQiOjAuMCwiTGluZVR5cGUiOjAsIlBhcmVudFN0eWxlIjpudWxsfSwiUGFyZW50U3R5bGUiOm51bGx9LCJEYXRlRm9ybWF0Ijp7IiRpZCI6IjE5Nj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k2OCIsIkZvcm1hdCI6MCwiSXNWaXNpYmxlIjpmYWxzZSwiTGFzdEtub3duVmlzaWJpbGl0eVN0YXRlIjpmYWxzZX0sIklzVmlzaWJsZSI6dHJ1ZSwiVmFyaWFuY2VTdHlsZSI6eyIkaWQiOiIxOTY5IiwiVGV4dFN0eWxlIjp7IiRpZCI6IjE5NzAiLCJGb250U2V0dGluZ3MiOnsiJGlkIjoiMTk3MSIsIkZvbnRTaXplIjoxMSwiRm9udE5hbWUiOiJDYWxpYnJpIiwiSXNCb2xkIjpmYWxzZSwiSXNJdGFsaWMiOmZhbHNlLCJJc1VuZGVybGluZWQiOmZhbHNlLCJQYXJlbnRTdHlsZSI6bnVsbH0sIkF1dG9TaXplIjowLCJGb3JlZ3JvdW5kIjp7IiRpZCI6IjE5NzIiLCJDb2xvciI6eyIkaWQiOiIxOTc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5NzQiLCJUb3AiOjAuMCwiTGVmdCI6MC4wLCJSaWdodCI6MC4wLCJCb3R0b20iOjAuMH0sIlBhZGRpbmciOnsiJGlkIjoiMTk3NSIsIlRvcCI6MC4wLCJMZWZ0IjowLjAsIlJpZ2h0IjowLjAsIkJvdHRvbSI6MC4wfSwiQmFja2dyb3VuZCI6eyIkaWQiOiIxOTc2IiwiQ29sb3IiOnsiJGlkIjoiMTk3NyIsIkEiOjAsIlIiOjAsIkciOjAsIkIiOjB9fSwiSXNWaXNpYmxlIjp0cnVlLCJXaWR0aCI6MC4wLCJIZWlnaHQiOjAuMCwiQm9yZGVyU3R5bGUiOnsiJGlkIjoiMTk3OCIsIkxpbmVDb2xvciI6bnVsbCwiTGluZVdlaWdodCI6MC4wLCJMaW5lVHlwZSI6MCwiUGFyZW50U3R5bGUiOm51bGx9LCJQYXJlbnRTdHlsZSI6bnVsbH0sIlBhcmVudFN0eWxlIjpudWxsfSwiUGFyZW50U3R5bGUiOm51bGwsIl9leHBsaWNpdGx5U2V0Ijp7IiRpZCI6IjE5Nzk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xOTgwIiwiU2hhcGUiOjEsIkNvbm5lY3Rvck1hcmdpbiI6eyIkaWQiOiIxOTgxIiwiVG9wIjowLjAsIkxlZnQiOjIuMCwiUmlnaHQiOjIuMCwiQm90dG9tIjowLjB9LCJDb25uZWN0b3JTdHlsZSI6eyIkaWQiOiIxOTgyIiwiTGluZUNvbG9yIjp7IiRpZCI6IjE5ODMiLCIkdHlwZSI6Ik5MUkUuQ29tbW9uLkRvbS5Tb2xpZENvbG9yQnJ1c2gsIE5MUkUuQ29tbW9uIiwiQ29sb3IiOnsiJGlkIjoiMTk4NCIsIkEiOjEyNywiUiI6MTI4LCJHIjo1MywiQiI6MTR9fSwiTGluZVdlaWdodCI6MS4wLCJMaW5lVHlwZSI6MCwiUGFyZW50U3R5bGUiOm51bGx9LCJJc0JlbG93VGltZWJhbmQiOmZhbHNlLCJQb3NpdGlvbk9uVGFzayI6MSwiSGlkZURhdGUiOmZhbHNlLCJTaGFwZVNpemUiOjAsIlNwYWNpbmciOjAuMCwiUGFkZGluZyI6eyIkaWQiOiIxOTg1IiwiVG9wIjo1LjAsIkxlZnQiOjMuMCwiUmlnaHQiOjAuMCwiQm90dG9tIjoyLjB9LCJTaGFwZVN0eWxlIjp7IiRpZCI6IjE5ODYiLCJNYXJnaW4iOnsiJGlkIjoiMTk4NyIsIlRvcCI6MC4wLCJMZWZ0IjowLjAsIlJpZ2h0IjowLjAsIkJvdHRvbSI6MC4wfSwiUGFkZGluZyI6eyIkaWQiOiIxOTg4IiwiVG9wIjowLjAsIkxlZnQiOjAuMCwiUmlnaHQiOjAuMCwiQm90dG9tIjowLjB9LCJCYWNrZ3JvdW5kIjp7IiRpZCI6IjE5ODkiLCJDb2xvciI6eyIkaWQiOiIxOTkwIiwiQSI6MjU1LCJSIjoxMjgsIkciOjUzLCJCIjoxNH19LCJJc1Zpc2libGUiOnRydWUsIldpZHRoIjoxMi4wLCJIZWlnaHQiOjE0LjAsIkJvcmRlclN0eWxlIjp7IiRpZCI6IjE5OTEiLCJMaW5lQ29sb3IiOnsiJGlkIjoiMTk5MiIsIiR0eXBlIjoiTkxSRS5Db21tb24uRG9tLlNvbGlkQ29sb3JCcnVzaCwgTkxSRS5Db21tb24iLCJDb2xvciI6eyIkaWQiOiIxOTkzIiwiQSI6MjU1LCJSIjoyNTUsIkciOjI1NSwiQiI6MjU1fX0sIkxpbmVXZWlnaHQiOjAuMCwiTGluZVR5cGUiOjAsIlBhcmVudFN0eWxlIjpudWxsfSwiUGFyZW50U3R5bGUiOm51bGx9LCJUaXRsZVN0eWxlIjp7IiRpZCI6IjE5OTQiLCJGb250U2V0dGluZ3MiOnsiJGlkIjoiMTk5NSIsIkZvbnRTaXplIjoxMSwiRm9udE5hbWUiOiJDYWxpYnJpIiwiSXNCb2xkIjpmYWxzZSwiSXNJdGFsaWMiOmZhbHNlLCJJc1VuZGVybGluZWQiOmZhbHNlLCJQYXJlbnRTdHlsZSI6bnVsbH0sIkF1dG9TaXplIjowLCJGb3JlZ3JvdW5kIjp7IiRpZCI6IjE5OTYiLCJDb2xvciI6eyIkaWQiOiIxOTk3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5OTgiLCJUb3AiOjAuMCwiTGVmdCI6MC4wLCJSaWdodCI6MC4wLCJCb3R0b20iOjAuMH0sIlBhZGRpbmciOnsiJGlkIjoiMTk5OSIsIlRvcCI6MC4wLCJMZWZ0IjowLjAsIlJpZ2h0IjowLjAsIkJvdHRvbSI6MC4wfSwiQmFja2dyb3VuZCI6eyIkaWQiOiIyMDAwIiwiQ29sb3IiOnsiJGlkIjoiMjAwMSIsIkEiOjI1NSwiUiI6MCwiRyI6MCwiQiI6MH19LCJJc1Zpc2libGUiOnRydWUsIldpZHRoIjowLjAsIkhlaWdodCI6MC4wLCJCb3JkZXJTdHlsZSI6eyIkaWQiOiIyMDAyIiwiTGluZUNvbG9yIjpudWxsLCJMaW5lV2VpZ2h0IjowLjAsIkxpbmVUeXBlIjowLCJQYXJlbnRTdHlsZSI6bnVsbH0sIlBhcmVudFN0eWxlIjpudWxsfSwiRGF0ZVN0eWxlIjp7IiRpZCI6IjIwMDMiLCJGb250U2V0dGluZ3MiOnsiJGlkIjoiMjAwNCIsIkZvbnRTaXplIjoxMCwiRm9udE5hbWUiOiJDYWxpYnJpIiwiSXNCb2xkIjpmYWxzZSwiSXNJdGFsaWMiOmZhbHNlLCJJc1VuZGVybGluZWQiOmZhbHNlLCJQYXJlbnRTdHlsZSI6bnVsbH0sIkF1dG9TaXplIjowLCJGb3JlZ3JvdW5kIjp7IiRpZCI6IjIwMDUiLCJDb2xvciI6eyIkaWQiOiIyMDA2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IwMDciLCJUb3AiOjAuMCwiTGVmdCI6MC4wLCJSaWdodCI6MC4wLCJCb3R0b20iOjAuMH0sIlBhZGRpbmciOnsiJGlkIjoiMjAwOCIsIlRvcCI6MC4wLCJMZWZ0IjowLjAsIlJpZ2h0IjowLjAsIkJvdHRvbSI6MC4wfSwiQmFja2dyb3VuZCI6eyIkaWQiOiIyMDA5IiwiQ29sb3IiOnsiJGlkIjoiMjAxMCIsIkEiOjI1NSwiUiI6MTQsIkciOjQwLCJCIjo2NX19LCJJc1Zpc2libGUiOnRydWUsIldpZHRoIjowLjAsIkhlaWdodCI6MC4wLCJCb3JkZXJTdHlsZSI6eyIkaWQiOiIyMDExIiwiTGluZUNvbG9yIjpudWxsLCJMaW5lV2VpZ2h0IjowLjAsIkxpbmVUeXBlIjowLCJQYXJlbnRTdHlsZSI6bnVsbH0sIlBhcmVudFN0eWxlIjpudWxsfSwiRGF0ZUZvcm1hdCI6eyIkaWQiOiIyMDE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wMTMiLCJGb3JtYXQiOjAsIklzVmlzaWJsZSI6ZmFsc2UsIkxhc3RLbm93blZpc2liaWxpdHlTdGF0ZSI6ZmFsc2V9LCJJc1Zpc2libGUiOmZhbHNlLCJWYXJpYW5jZVN0eWxlIjp7IiRpZCI6IjIwMTQiLCJUZXh0U3R5bGUiOnsiJGlkIjoiMjAxNSIsIkZvbnRTZXR0aW5ncyI6eyIkaWQiOiIyMDE2IiwiRm9udFNpemUiOjExLCJGb250TmFtZSI6IkNhbGlicmkiLCJJc0JvbGQiOmZhbHNlLCJJc0l0YWxpYyI6ZmFsc2UsIklzVW5kZXJsaW5lZCI6ZmFsc2UsIlBhcmVudFN0eWxlIjpudWxsfSwiQXV0b1NpemUiOjAsIkZvcmVncm91bmQiOnsiJGlkIjoiMjAxNyIsIkNvbG9yIjp7IiRpZCI6IjIwMT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AxOSIsIlRvcCI6MC4wLCJMZWZ0IjowLjAsIlJpZ2h0IjowLjAsIkJvdHRvbSI6MC4wfSwiUGFkZGluZyI6eyIkaWQiOiIyMDIwIiwiVG9wIjowLjAsIkxlZnQiOjAuMCwiUmlnaHQiOjAuMCwiQm90dG9tIjowLjB9LCJCYWNrZ3JvdW5kIjp7IiRpZCI6IjIwMjEiLCJDb2xvciI6eyIkaWQiOiIyMDIyIiwiQSI6MCwiUiI6MCwiRyI6MCwiQiI6MH19LCJJc1Zpc2libGUiOmZhbHNlLCJXaWR0aCI6MC4wLCJIZWlnaHQiOjAuMCwiQm9yZGVyU3R5bGUiOnsiJGlkIjoiMjAyMyIsIkxpbmVDb2xvciI6bnVsbCwiTGluZVdlaWdodCI6MC4wLCJMaW5lVHlwZSI6MCwiUGFyZW50U3R5bGUiOm51bGx9LCJQYXJlbnRTdHlsZSI6bnVsbH0sIlBhcmVudFN0eWxlIjpudWxsfSwiUGFyZW50U3R5bGUiOm51bGx9LCJEZWZhdWx0U3dpbWxhbmVNaWxlc3RvbmVTdHlsZSI6eyIkaWQiOiIyMDI0IiwiVGl0bGVQb3NpdGlvbiI6IkxlZnQiLCJEYXRlUG9zaXRpb24iOiJSaWdodCIsIlZhcmlhbmNlUG9zaXRpb24iOiJSaWdodCIsIlNoYXBlVHlwZSI6MSwiU2hhcGVTaXplIjowLCJTcGFjaW5nIjo1LCJTaGFwZVN0eWxlIjp7IiRpZCI6IjIwMjUiLCJNYXJnaW4iOnsiJGlkIjoiMjAyNiIsIlRvcCI6MC4wLCJMZWZ0IjowLjAsIlJpZ2h0IjowLjAsIkJvdHRvbSI6MC4wfSwiUGFkZGluZyI6eyIkaWQiOiIyMDI3IiwiVG9wIjowLjAsIkxlZnQiOjAuMCwiUmlnaHQiOjAuMCwiQm90dG9tIjowLjB9LCJCYWNrZ3JvdW5kIjp7IiRpZCI6IjIwMjgiLCJDb2xvciI6eyIkaWQiOiIyMDI5IiwiQSI6MjU1LCJSIjoyMzMsIkciOjExMywiQiI6NTB9fSwiSXNWaXNpYmxlIjp0cnVlLCJXaWR0aCI6MTIuMCwiSGVpZ2h0IjoxNC4wLCJCb3JkZXJTdHlsZSI6eyIkaWQiOiIyMDMwIiwiTGluZUNvbG9yIjp7IiRpZCI6IjIwMzEiLCIkdHlwZSI6Ik5MUkUuQ29tbW9uLkRvbS5Tb2xpZENvbG9yQnJ1c2gsIE5MUkUuQ29tbW9uIiwiQ29sb3IiOnsiJGlkIjoiMjAzMiIsIkEiOjI1NSwiUiI6MjM0LCJHIjoyMiwiQiI6MzB9fSwiTGluZVdlaWdodCI6MC4wLCJMaW5lVHlwZSI6MCwiUGFyZW50U3R5bGUiOm51bGx9LCJQYXJlbnRTdHlsZSI6bnVsbH0sIlRpdGxlU3R5bGUiOnsiJGlkIjoiMjAzMyIsIkZvbnRTZXR0aW5ncyI6eyIkaWQiOiIyMDM0IiwiRm9udFNpemUiOjExLCJGb250TmFtZSI6IkNhbGlicmkiLCJJc0JvbGQiOmZhbHNlLCJJc0l0YWxpYyI6ZmFsc2UsIklzVW5kZXJsaW5lZCI6ZmFsc2UsIlBhcmVudFN0eWxlIjpudWxsfSwiQXV0b1NpemUiOjAsIkZvcmVncm91bmQiOnsiJGlkIjoiMjAzNSIsIkNvbG9yIjp7IiRpZCI6IjIwMzY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jAzNyIsIlRvcCI6MC4wLCJMZWZ0IjowLjAsIlJpZ2h0IjowLjAsIkJvdHRvbSI6MC4wfSwiUGFkZGluZyI6eyIkaWQiOiIyMDM4IiwiVG9wIjowLjAsIkxlZnQiOjAuMCwiUmlnaHQiOjAuMCwiQm90dG9tIjowLjB9LCJCYWNrZ3JvdW5kIjp7IiRpZCI6IjIwMzkiLCJDb2xvciI6eyIkaWQiOiIyMDQwIiwiQSI6MjU1LCJSIjowLCJHIjowLCJCIjowfX0sIklzVmlzaWJsZSI6dHJ1ZSwiV2lkdGgiOjAuMCwiSGVpZ2h0IjowLjAsIkJvcmRlclN0eWxlIjp7IiRpZCI6IjIwNDEiLCJMaW5lQ29sb3IiOm51bGwsIkxpbmVXZWlnaHQiOjAuMCwiTGluZVR5cGUiOjAsIlBhcmVudFN0eWxlIjpudWxsfSwiUGFyZW50U3R5bGUiOm51bGx9LCJEYXRlU3R5bGUiOnsiJGlkIjoiMjA0MiIsIkZvbnRTZXR0aW5ncyI6eyIkaWQiOiIyMDQzIiwiRm9udFNpemUiOjEwLCJGb250TmFtZSI6IkNhbGlicmkiLCJJc0JvbGQiOmZhbHNlLCJJc0l0YWxpYyI6ZmFsc2UsIklzVW5kZXJsaW5lZCI6ZmFsc2UsIlBhcmVudFN0eWxlIjpudWxsfSwiQXV0b1NpemUiOjAsIkZvcmVncm91bmQiOnsiJGlkIjoiMjA0NCIsIkNvbG9yIjp7IiRpZCI6IjIwNDU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A0NiIsIlRvcCI6MC4wLCJMZWZ0IjowLjAsIlJpZ2h0IjowLjAsIkJvdHRvbSI6MC4wfSwiUGFkZGluZyI6eyIkaWQiOiIyMDQ3IiwiVG9wIjowLjAsIkxlZnQiOjAuMCwiUmlnaHQiOjAuMCwiQm90dG9tIjowLjB9LCJCYWNrZ3JvdW5kIjp7IiRpZCI6IjIwNDgiLCJDb2xvciI6eyIkaWQiOiIyMDQ5IiwiQSI6MjU1LCJSIjoxNCwiRyI6NDAsIkIiOjY1fX0sIklzVmlzaWJsZSI6dHJ1ZSwiV2lkdGgiOjAuMCwiSGVpZ2h0IjowLjAsIkJvcmRlclN0eWxlIjp7IiRpZCI6IjIwNTAiLCJMaW5lQ29sb3IiOm51bGwsIkxpbmVXZWlnaHQiOjAuMCwiTGluZVR5cGUiOjAsIlBhcmVudFN0eWxlIjpudWxsfSwiUGFyZW50U3R5bGUiOm51bGx9LCJEYXRlRm9ybWF0Ijp7IiRpZCI6IjIwN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A1MiIsIkZvcm1hdCI6MCwiSXNWaXNpYmxlIjpmYWxzZSwiTGFzdEtub3duVmlzaWJpbGl0eVN0YXRlIjpmYWxzZX0sIklzVmlzaWJsZSI6dHJ1ZSwiVmFyaWFuY2VTdHlsZSI6eyIkaWQiOiIyMDUzIiwiVGV4dFN0eWxlIjp7IiRpZCI6IjIwNTQiLCJGb250U2V0dGluZ3MiOnsiJGlkIjoiMjA1NSIsIkZvbnRTaXplIjoxMSwiRm9udE5hbWUiOiJDYWxpYnJpIiwiSXNCb2xkIjpmYWxzZSwiSXNJdGFsaWMiOmZhbHNlLCJJc1VuZGVybGluZWQiOmZhbHNlLCJQYXJlbnRTdHlsZSI6bnVsbH0sIkF1dG9TaXplIjowLCJGb3JlZ3JvdW5kIjp7IiRpZCI6IjIwNTYiLCJDb2xvciI6eyIkaWQiOiIyMDU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wNTgiLCJUb3AiOjAuMCwiTGVmdCI6MC4wLCJSaWdodCI6MC4wLCJCb3R0b20iOjAuMH0sIlBhZGRpbmciOnsiJGlkIjoiMjA1OSIsIlRvcCI6MC4wLCJMZWZ0IjowLjAsIlJpZ2h0IjowLjAsIkJvdHRvbSI6MC4wfSwiQmFja2dyb3VuZCI6eyIkaWQiOiIyMDYwIiwiQ29sb3IiOnsiJGlkIjoiMjA2MSIsIkEiOjAsIlIiOjAsIkciOjAsIkIiOjB9fSwiSXNWaXNpYmxlIjp0cnVlLCJXaWR0aCI6MC4wLCJIZWlnaHQiOjAuMCwiQm9yZGVyU3R5bGUiOnsiJGlkIjoiMjA2MiIsIkxpbmVDb2xvciI6bnVsbCwiTGluZVdlaWdodCI6MC4wLCJMaW5lVHlwZSI6MCwiUGFyZW50U3R5bGUiOm51bGx9LCJQYXJlbnRTdHlsZSI6bnVsbH0sIlBhcmVudFN0eWxlIjpudWxsfSwiUGFyZW50U3R5bGUiOm51bGx9LCJEZWZhdWx0U3dpbWxhbmVBY3Rpdml0eVN0eWxlIjp7IiRpZCI6IjIwNjMiLCJIZWFkZXJTdHlsZSI6eyIkaWQiOiIyMDY0IiwiVGV4dFN0eWxlIjp7IiRpZCI6IjIwNjUiLCJGb250U2V0dGluZ3MiOnsiJGlkIjoiMjA2NiIsIkZvbnRTaXplIjoxMSwiRm9udE5hbWUiOiJDYWxpYnJpIiwiSXNCb2xkIjpmYWxzZSwiSXNJdGFsaWMiOmZhbHNlLCJJc1VuZGVybGluZWQiOmZhbHNlLCJQYXJlbnRTdHlsZSI6bnVsbH0sIkF1dG9TaXplIjoyLCJGb3JlZ3JvdW5kIjp7IiRpZCI6IjIwNjciLCJDb2xvciI6eyIkaWQiOiIyMDY4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A2OSIsIlRvcCI6MC4wLCJMZWZ0IjowLjAsIlJpZ2h0IjowLjAsIkJvdHRvbSI6MC4wfSwiUGFkZGluZyI6eyIkaWQiOiIyMDcwIiwiVG9wIjowLjAsIkxlZnQiOjAuMCwiUmlnaHQiOjAuMCwiQm90dG9tIjowLjB9LCJCYWNrZ3JvdW5kIjp7IiRpZCI6IjIwNzEiLCJDb2xvciI6eyIkaWQiOiIyMDcyIiwiQSI6MjU1LCJSIjowLCJHIjowLCJCIjowfX0sIklzVmlzaWJsZSI6dHJ1ZSwiV2lkdGgiOjAuMCwiSGVpZ2h0IjowLjAsIkJvcmRlclN0eWxlIjpudWxsLCJQYXJlbnRTdHlsZSI6bnVsbH0sIlJlY3RhbmdsZVN0eWxlIjp7IiRpZCI6IjIwNzMiLCJNYXJnaW4iOnsiJGlkIjoiMjA3NCIsIlRvcCI6MC4wLCJMZWZ0IjowLjAsIlJpZ2h0IjowLjAsIkJvdHRvbSI6MC4wfSwiUGFkZGluZyI6eyIkaWQiOiIyMDc1IiwiVG9wIjowLjAsIkxlZnQiOjAuMCwiUmlnaHQiOjAuMCwiQm90dG9tIjowLjB9LCJCYWNrZ3JvdW5kIjp7IiRpZCI6IjIwNzYiLCJDb2xvciI6eyIkaWQiOiIyMDc3IiwiQSI6NjMsIlIiOjIzMywiRyI6MTEzLCJCIjo1MH19LCJJc1Zpc2libGUiOnRydWUsIldpZHRoIjowLjAsIkhlaWdodCI6MC4wLCJCb3JkZXJTdHlsZSI6eyIkaWQiOiIyMDc4IiwiTGluZUNvbG9yIjp7IiRpZCI6IjIwNzkiLCIkdHlwZSI6Ik5MUkUuQ29tbW9uLkRvbS5Tb2xpZENvbG9yQnJ1c2gsIE5MUkUuQ29tbW9uIiwiQ29sb3IiOnsiJGlkIjoiMjA4MCIsIkEiOjI1NSwiUiI6MjU1LCJHIjoyNTUsIkIiOjI1NX19LCJMaW5lV2VpZ2h0IjowLjAsIkxpbmVUeXBlIjowLCJQYXJlbnRTdHlsZSI6bnVsbH0sIlBhcmVudFN0eWxlIjpudWxsfSwiTWFyZ2luIjp7IiRpZCI6IjIwODEiLCJUb3AiOjAuMCwiTGVmdCI6MC4wLCJSaWdodCI6MC4wLCJCb3R0b20iOjAuMH0sIlBhZGRpbmciOnsiJGlkIjoiMjA4MiIsIlRvcCI6MC4wLCJMZWZ0IjowLjAsIlJpZ2h0IjowLjAsIkJvdHRvbSI6MC4wfSwiQmFja2dyb3VuZCI6bnVsbCwiSXNWaXNpYmxlIjp0cnVlLCJXaWR0aCI6MC4wLCJIZWlnaHQiOjAuMCwiQm9yZGVyU3R5bGUiOm51bGwsIlBhcmVudFN0eWxlIjpudWxsfSwiQmFja2dyb3VuZFN0eWxlIjp7IiRpZCI6IjIwODMiLCJNYXJnaW4iOnsiJGlkIjoiMjA4NCIsIlRvcCI6MC4wLCJMZWZ0IjowLjAsIlJpZ2h0IjowLjAsIkJvdHRvbSI6MC4wfSwiUGFkZGluZyI6eyIkaWQiOiIyMDg1IiwiVG9wIjowLjAsIkxlZnQiOjAuMCwiUmlnaHQiOjAuMCwiQm90dG9tIjowLjB9LCJCYWNrZ3JvdW5kIjp7IiRpZCI6IjIwODYiLCJDb2xvciI6eyIkaWQiOiIyMDg3IiwiQSI6NTEsIlIiOjIwMCwiRyI6MjAwLCJCIjoyMDB9fSwiSXNWaXNpYmxlIjp0cnVlLCJXaWR0aCI6MC4wLCJIZWlnaHQiOjAuMCwiQm9yZGVyU3R5bGUiOnsiJGlkIjoiMjA4OCIsIkxpbmVDb2xvciI6eyIkaWQiOiIyMDg5IiwiJHR5cGUiOiJOTFJFLkNvbW1vbi5Eb20uU29saWRDb2xvckJydXNoLCBOTFJFLkNvbW1vbiIsIkNvbG9yIjp7IiRpZCI6IjIwOTAiLCJBIjoyNTUsIlIiOjIzNCwiRyI6MjIsIkIiOjMwfX0sIkxpbmVXZWlnaHQiOjAuMCwiTGluZVR5cGUiOjAsIlBhcmVudFN0eWxlIjpudWxsfSwiUGFyZW50U3R5bGUiOm51bGx9LCJNYXJnaW4iOnsiJGlkIjoiMjA5MSIsIlRvcCI6MC4wLCJMZWZ0IjowLjAsIlJpZ2h0IjowLjAsIkJvdHRvbSI6MC4wfSwiUGFkZGluZyI6eyIkaWQiOiIyMDkyIiwiVG9wIjowLjAsIkxlZnQiOjAuMCwiUmlnaHQiOjAuMCwiQm90dG9tIjowLjB9LCJJc1Zpc2libGUiOnRydWUsIldpZHRoIjowLjAsIkhlaWdodCI6MC4wLCJCb3JkZXJTdHlsZSI6eyIkaWQiOiIyMDkzIiwiTGluZUNvbG9yIjpudWxsLCJMaW5lV2VpZ2h0IjowLjAsIkxpbmVUeXBlIjowLCJQYXJlbnRTdHlsZSI6bnVsbH0sIlBhcmVudFN0eWxlIjpudWxsfSwiTWFyZ2luIjp7IiRpZCI6IjIwOTQiLCJUb3AiOjAuMCwiTGVmdCI6MC4wLCJSaWdodCI6MC4wLCJCb3R0b20iOjAuMH0sIlBhZGRpbmciOnsiJGlkIjoiMjA5NSIsIlRvcCI6MC4wLCJMZWZ0IjowLjAsIlJpZ2h0IjowLjAsIkJvdHRvbSI6MC4wfSwiSXNWaXNpYmxlIjp0cnVlLCJXaWR0aCI6MC4wLCJIZWlnaHQiOjAuMCwiQm9yZGVyU3R5bGUiOnsiJGlkIjoiMjA5NiIsIkxpbmVDb2xvciI6bnVsbCwiTGluZVdlaWdodCI6MC4wLCJMaW5lVHlwZSI6MCwiUGFyZW50U3R5bGUiOm51bGx9LCJQYXJlbnRTdHlsZSI6bnVsbH19LHsiJGlkIjoiMjA5NyIsIl9hY3Rpdml0aWVzIjpbeyIkaWQiOiIyMDk4IiwiX3Jvd3MiOlt7IiRpZCI6IjIwOTkiLCJfdGFza3MiOlt7IiRpZCI6IjIxMDAiLCJfYXR0YWNoZWRNaWxlc3RvbmVzIjpbXSwiVGFza0RlZmluaXRpb24iOnsiJGlkIjoiMjEwMSIsIkdyb3VwTmFtZSI6bnVsbCwiU3RhcnREYXRlIjoiMjAyNS0wMy0wMVQwMDowMDowMFoiLCJFbmREYXRlIjoiMjAyNS0xMS0yMVQyMzo1OTowMFoiLCJQZXJjZW50YWdlQ29tcGxldGUiOm51bGwsIlN0eWxlIjp7IiRpZCI6IjIxMDIiLCJTaGFwZSI6MSwiU2hhcGVUaGlja25lc3MiOjAsIkR1cmF0aW9uRm9ybWF0IjowLCJJbmNsdWRlTm9uV29ya2luZ0RheXNJbkR1cmF0aW9uIjpmYWxzZSwiUGVyY2VudGFnZUNvbXBsZXRlU3R5bGUiOnsiJGlkIjoiMjEwMyIsIkZvbnRTZXR0aW5ncyI6eyIkaWQiOiIyMTA0IiwiRm9udFNpemUiOjEwLCJGb250TmFtZSI6IkNhbGlicmkiLCJJc0JvbGQiOmZhbHNlLCJJc0l0YWxpYyI6ZmFsc2UsIklzVW5kZXJsaW5lZCI6ZmFsc2UsIlBhcmVudFN0eWxlIjpudWxsfSwiQXV0b1NpemUiOjAsIkZvcmVncm91bmQiOnsiJGlkIjoiMjEwNSIsIkNvbG9yIjp7IiRpZCI6IjIxMDY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jEwNyIsIlRvcCI6MC4wLCJMZWZ0IjowLjAsIlJpZ2h0IjowLjAsIkJvdHRvbSI6MC4wfSwiUGFkZGluZyI6eyIkaWQiOiIyMTA4IiwiVG9wIjowLjAsIkxlZnQiOjAuMCwiUmlnaHQiOjAuMCwiQm90dG9tIjowLjB9LCJCYWNrZ3JvdW5kIjp7IiRpZCI6IjIxMDkiLCJDb2xvciI6eyIkaWQiOiIyMTEwIiwiQSI6ODksIlIiOjAsIkciOjAsIkIiOjB9fSwiSXNWaXNpYmxlIjp0cnVlLCJXaWR0aCI6MC4wLCJIZWlnaHQiOjAuMCwiQm9yZGVyU3R5bGUiOnsiJGlkIjoiMjExMSIsIkxpbmVDb2xvciI6bnVsbCwiTGluZVdlaWdodCI6MC4wLCJMaW5lVHlwZSI6MCwiUGFyZW50U3R5bGUiOm51bGx9LCJQYXJlbnRTdHlsZSI6bnVsbH0sIkR1cmF0aW9uU3R5bGUiOnsiJGlkIjoiMjExMiIsIkZvbnRTZXR0aW5ncyI6eyIkaWQiOiIyMTEzIiwiRm9udFNpemUiOjEwLCJGb250TmFtZSI6IkNhbGlicmkiLCJJc0JvbGQiOmZhbHNlLCJJc0l0YWxpYyI6ZmFsc2UsIklzVW5kZXJsaW5lZCI6ZmFsc2UsIlBhcmVudFN0eWxlIjpudWxsfSwiQXV0b1NpemUiOjAsIkZvcmVncm91bmQiOnsiJGlkIjoiMjExNCIsIkNvbG9yIjp7IiRpZCI6IjIxMT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MTE2IiwiVG9wIjowLjAsIkxlZnQiOjAuMCwiUmlnaHQiOjAuMCwiQm90dG9tIjowLjB9LCJQYWRkaW5nIjp7IiRpZCI6IjIxMTciLCJUb3AiOjAuMCwiTGVmdCI6MC4wLCJSaWdodCI6MC4wLCJCb3R0b20iOjAuMH0sIkJhY2tncm91bmQiOnsiJGlkIjoiMjExOCIsIkNvbG9yIjp7IiRpZCI6IjIxMTkiLCJBIjoyNTUsIlIiOjIzNywiRyI6MTI1LCJCIjo0OX19LCJJc1Zpc2libGUiOnRydWUsIldpZHRoIjowLjAsIkhlaWdodCI6MC4wLCJCb3JkZXJTdHlsZSI6eyIkaWQiOiIyMTIwIiwiTGluZUNvbG9yIjpudWxsLCJMaW5lV2VpZ2h0IjowLjAsIkxpbmVUeXBlIjowLCJQYXJlbnRTdHlsZSI6bnVsbH0sIlBhcmVudFN0eWxlIjpudWxsfSwiSG9yaXpvbnRhbENvbm5lY3RvclN0eWxlIjp7IiRpZCI6IjIxMjEiLCJMaW5lQ29sb3IiOnsiJGlkIjoiMjEyMiIsIiR0eXBlIjoiTkxSRS5Db21tb24uRG9tLlNvbGlkQ29sb3JCcnVzaCwgTkxSRS5Db21tb24iLCJDb2xvciI6eyIkaWQiOiIyMTIzIiwiQSI6MjU1LCJSIjowLCJHIjowLCJCIjowfX0sIkxpbmVXZWlnaHQiOjAuMCwiTGluZVR5cGUiOjAsIlBhcmVudFN0eWxlIjpudWxsfSwiVmVydGljYWxDb25uZWN0b3JTdHlsZSI6eyIkaWQiOiIyMTI0IiwiTGluZUNvbG9yIjp7IiRpZCI6IjIxMjUiLCIkdHlwZSI6Ik5MUkUuQ29tbW9uLkRvbS5Tb2xpZENvbG9yQnJ1c2gsIE5MUkUuQ29tbW9uIiwiQ29sb3IiOnsiJGlkIjoiMjEyNi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VmFyaWFuY2VQb3NpdGlvbiI6NiwiU3BhY2luZyI6MywiSXNCZWxvd1RpbWViYW5kIjp0cnVlLCJQZXJjZW50YWdlQ29tcGxldGVTaGFwZU9wYWNpdHkiOjM1LCJCYXNlbGluZVN0eWxlIjp7IiRpZCI6IjIxMjciLCJTaGFwZVN0eWxlIjp7IiRpZCI6IjIxMjgiLCJNYXJnaW4iOnsiJGlkIjoiMjEyOSIsIlRvcCI6MC4wLCJMZWZ0IjowLjAsIlJpZ2h0IjowLjAsIkJvdHRvbSI6MC4wfSwiUGFkZGluZyI6eyIkaWQiOiIyMTMwIiwiVG9wIjowLjAsIkxlZnQiOjAuMCwiUmlnaHQiOjAuMCwiQm90dG9tIjowLjB9LCJCYWNrZ3JvdW5kIjp7IiRpZCI6IjIxMzEiLCJDb2xvciI6eyIkaWQiOiIyMTMyIiwiQSI6MTUzLCJSIjowLCJHIjowLCJCIjowfX0sIklzVmlzaWJsZSI6dHJ1ZSwiV2lkdGgiOjAuMCwiSGVpZ2h0IjowLjAsIkJvcmRlclN0eWxlIjp7IiRpZCI6IjIxMzMiLCJMaW5lQ29sb3IiOm51bGwsIkxpbmVXZWlnaHQiOjAuMCwiTGluZVR5cGUiOjAsIlBhcmVudFN0eWxlIjpudWxsfSwiUGFyZW50U3R5bGUiOm51bGx9LCJNYXJnaW4iOnsiJGlkIjoiMjEzNCIsIlRvcCI6MC4wLCJMZWZ0IjowLjAsIlJpZ2h0IjowLjAsIkJvdHRvbSI6MC4wfSwiUGFkZGluZyI6eyIkaWQiOiIyMTM1IiwiVG9wIjowLjAsIkxlZnQiOjAuMCwiUmlnaHQiOjAuMCwiQm90dG9tIjowLjB9LCJCYWNrZ3JvdW5kIjpudWxsLCJJc1Zpc2libGUiOnRydWUsIldpZHRoIjowLjAsIkhlaWdodCI6MC4wLCJCb3JkZXJTdHlsZSI6bnVsbCwiUGFyZW50U3R5bGUiOm51bGx9LCJTaGFwZVN0eWxlIjp7IiRpZCI6IjIxMzYiLCJNYXJnaW4iOnsiJGlkIjoiMjEzNyIsIlRvcCI6MC4wLCJMZWZ0Ijo0LjAsIlJpZ2h0Ijo0LjAsIkJvdHRvbSI6MC4wfSwiUGFkZGluZyI6eyIkaWQiOiIyMTM4IiwiVG9wIjowLjAsIkxlZnQiOjAuMCwiUmlnaHQiOjAuMCwiQm90dG9tIjowLjB9LCJCYWNrZ3JvdW5kIjp7IiRpZCI6IjIxMzkiLCJDb2xvciI6eyIkaWQiOiIyMTQwIiwiQSI6MjU1LCJSIjoyNSwiRyI6MTA3LCJCIjozNn19LCJJc1Zpc2libGUiOnRydWUsIldpZHRoIjoxMzIuMCwiSGVpZ2h0IjoxMC4wLCJCb3JkZXJTdHlsZSI6eyIkaWQiOiIyMTQxIiwiTGluZUNvbG9yIjp7IiRpZCI6IjIxNDIiLCIkdHlwZSI6Ik5MUkUuQ29tbW9uLkRvbS5Tb2xpZENvbG9yQnJ1c2gsIE5MUkUuQ29tbW9uIiwiQ29sb3IiOnsiJGlkIjoiMjE0MyIsIkEiOjI1NSwiUiI6MjM0LCJHIjoyMiwiQiI6MzB9fSwiTGluZVdlaWdodCI6MC4wLCJMaW5lVHlwZSI6MCwiUGFyZW50U3R5bGUiOm51bGx9LCJQYXJlbnRTdHlsZSI6bnVsbH0sIlRpdGxlU3R5bGUiOnsiJGlkIjoiMjE0NCIsIkZvbnRTZXR0aW5ncyI6eyIkaWQiOiIyMTQ1IiwiRm9udFNpemUiOjExLCJGb250TmFtZSI6IkNhbGlicmkiLCJJc0JvbGQiOmZhbHNlLCJJc0l0YWxpYyI6ZmFsc2UsIklzVW5kZXJsaW5lZCI6ZmFsc2UsIlBhcmVudFN0eWxlIjpudWxsfSwiQXV0b1NpemUiOjAsIkZvcmVncm91bmQiOnsiJGlkIjoiMjE0NiIsIkNvbG9yIjp7IiRpZCI6IjIxNDc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MjE0OCIsIlRvcCI6MC4wLCJMZWZ0IjowLjAsIlJpZ2h0IjowLjAsIkJvdHRvbSI6MC4wfSwiUGFkZGluZyI6eyIkaWQiOiIyMTQ5IiwiVG9wIjowLjAsIkxlZnQiOjAuMCwiUmlnaHQiOjAuMCwiQm90dG9tIjowLjB9LCJCYWNrZ3JvdW5kIjp7IiRpZCI6IjIxNTAiLCJDb2xvciI6eyIkaWQiOiIyMTUxIiwiQSI6MCwiUiI6MjU1LCJHIjoyNTUsIkIiOjI1NX19LCJJc1Zpc2libGUiOnRydWUsIldpZHRoIjowLjAsIkhlaWdodCI6MC4wLCJCb3JkZXJTdHlsZSI6eyIkaWQiOiIyMTUyIiwiTGluZUNvbG9yIjpudWxsLCJMaW5lV2VpZ2h0IjowLjAsIkxpbmVUeXBlIjowLCJQYXJlbnRTdHlsZSI6bnVsbH0sIlBhcmVudFN0eWxlIjpudWxsfSwiRGF0ZVN0eWxlIjp7IiRpZCI6IjIxNTMiLCJGb250U2V0dGluZ3MiOnsiJGlkIjoiMjE1NCIsIkZvbnRTaXplIjoxMCwiRm9udE5hbWUiOiJDYWxpYnJpIiwiSXNCb2xkIjpmYWxzZSwiSXNJdGFsaWMiOmZhbHNlLCJJc1VuZGVybGluZWQiOmZhbHNlLCJQYXJlbnRTdHlsZSI6bnVsbH0sIkF1dG9TaXplIjowLCJGb3JlZ3JvdW5kIjp7IiRpZCI6IjIxNTUiLCJDb2xvciI6eyIkaWQiOiIyMTU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xNTciLCJUb3AiOjAuMCwiTGVmdCI6MC4wLCJSaWdodCI6MC4wLCJCb3R0b20iOjAuMH0sIlBhZGRpbmciOnsiJGlkIjoiMjE1OCIsIlRvcCI6MC4wLCJMZWZ0IjowLjAsIlJpZ2h0IjowLjAsIkJvdHRvbSI6MC4wfSwiQmFja2dyb3VuZCI6eyIkaWQiOiIyMTU5IiwiQ29sb3IiOnsiJGlkIjoiMjE2MCIsIkEiOjAsIlIiOjI1NSwiRyI6MjU1LCJCIjoyNTV9fSwiSXNWaXNpYmxlIjp0cnVlLCJXaWR0aCI6MC4wLCJIZWlnaHQiOjAuMCwiQm9yZGVyU3R5bGUiOnsiJGlkIjoiMjE2MSIsIkxpbmVDb2xvciI6bnVsbCwiTGluZVdlaWdodCI6MC4wLCJMaW5lVHlwZSI6MCwiUGFyZW50U3R5bGUiOm51bGx9LCJQYXJlbnRTdHlsZSI6bnVsbH0sIkRhdGVGb3JtYXQiOnsiJGlkIjoiMjE2M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TYzIiwiRm9ybWF0IjowLCJJc1Zpc2libGUiOmZhbHNlLCJMYXN0S25vd25WaXNpYmlsaXR5U3RhdGUiOmZhbHNlfSwiSXNWaXNpYmxlIjp0cnVlLCJWYXJpYW5jZVN0eWxlIjp7IiRpZCI6IjIxNjQiLCJUZXh0U3R5bGUiOnsiJGlkIjoiMjE2NSIsIkZvbnRTZXR0aW5ncyI6eyIkaWQiOiIyMTY2IiwiRm9udFNpemUiOjExLCJGb250TmFtZSI6IkNhbGlicmkiLCJJc0JvbGQiOmZhbHNlLCJJc0l0YWxpYyI6ZmFsc2UsIklzVW5kZXJsaW5lZCI6ZmFsc2UsIlBhcmVudFN0eWxlIjpudWxsfSwiQXV0b1NpemUiOjAsIkZvcmVncm91bmQiOnsiJGlkIjoiMjE2NyIsIkNvbG9yIjp7IiRpZCI6IjIxNj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E2OSIsIlRvcCI6MC4wLCJMZWZ0IjowLjAsIlJpZ2h0IjowLjAsIkJvdHRvbSI6MC4wfSwiUGFkZGluZyI6eyIkaWQiOiIyMTcwIiwiVG9wIjowLjAsIkxlZnQiOjAuMCwiUmlnaHQiOjAuMCwiQm90dG9tIjowLjB9LCJCYWNrZ3JvdW5kIjp7IiRpZCI6IjIxNzEiLCJDb2xvciI6eyIkaWQiOiIyMTcyIiwiQSI6MCwiUiI6MCwiRyI6MCwiQiI6MH19LCJJc1Zpc2libGUiOnRydWUsIldpZHRoIjowLjAsIkhlaWdodCI6MC4wLCJCb3JkZXJTdHlsZSI6eyIkaWQiOiIyMTczIiwiTGluZUNvbG9yIjpudWxsLCJMaW5lV2VpZ2h0IjowLjAsIkxpbmVUeXBlIjowLCJQYXJlbnRTdHlsZSI6bnVsbH0sIlBhcmVudFN0eWxlIjpudWxsfSwiUGFyZW50U3R5bGUiOm51bGx9LCJQYXJlbnRTdHlsZSI6bnVsbH0sIkluZGV4IjoyMiwiU21hcnREdXJhdGlvbkFjdGl2YXRlZCI6ZmFsc2UsIkRhdGVGb3JtYXQiOnsiJHJlZiI6IjIxNjIifSwiV2Vla051bWJlcmluZyI6eyIkaWQiOiIyMTc0IiwiRm9ybWF0IjowLCJJc1Zpc2libGUiOmZhbHNlLCJMYXN0S25vd25WaXNpYmlsaXR5U3RhdGUiOmZhbHNlfSwiQmFzZWxpbmVEYXRhIjp7IiRpZCI6IjIxNzUiLCJTdGFydERhdGUiOiIyMDI1LTAzLTAxVDAwOjAwOjAwWiIsIkVuZERhdGUiOiIyMDI1LTExLTIxVDIzOjU5OjAwWiJ9LCJJZCI6IjM4YzEyZGJjLWNjNjQtNGZiYS1hMjkwLTA0Y2M1NDJiZjliMCIsIkltcG9ydElkIjpudWxsLCJUaXRsZSI6IkRldGVjdG9yIGFuZCBCTTogUHJvY3VyZW1lbnQgYW5kIE1hbnVmYWN0dXJpbmcgcGhhc2UgKEhlcmVvbikiLCJOb3RlIjpudWxsLCJIeXBlcmxpbmsiOnsiJGlkIjoiMjE3NiIsIkFkZHJlc3MiOiIiLCJTdWJBZGRyZXNzIjoiIn0sIklzQ2hhbmdlZCI6ZmFsc2UsIklzTmV3IjpmYWxzZX19XSwiX21pbGVzdG9uZXMiOltdLCJJZCI6IjAwMDAwMDAwLTAwMDAtMDAwMC0wMDAwLTAwMDAwMDAwMDAwMCIsIklzU2luZ2xlSXRlbVJvdyI6dHJ1ZX0seyIkaWQiOiIyMTc3IiwiX3Rhc2tzIjpbeyIkaWQiOiIyMTc4IiwiX2F0dGFjaGVkTWlsZXN0b25lcyI6W10sIlRhc2tEZWZpbml0aW9uIjp7IiRpZCI6IjIxNzkiLCJHcm91cE5hbWUiOm51bGwsIlN0YXJ0RGF0ZSI6IjIwMjUtMTEtMjRUMDA6MDA6MDBaIiwiRW5kRGF0ZSI6IjIwMjYtMDMtMTlUMjM6NTk6MDBaIiwiUGVyY2VudGFnZUNvbXBsZXRlIjpudWxsLCJTdHlsZSI6eyIkaWQiOiIyMTgwIiwiU2hhcGUiOjEsIlNoYXBlVGhpY2tuZXNzIjowLCJEdXJhdGlvbkZvcm1hdCI6MCwiSW5jbHVkZU5vbldvcmtpbmdEYXlzSW5EdXJhdGlvbiI6ZmFsc2UsIlBlcmNlbnRhZ2VDb21wbGV0ZVN0eWxlIjp7IiRpZCI6IjIxODEiLCJGb250U2V0dGluZ3MiOnsiJGlkIjoiMjE4MiIsIkZvbnRTaXplIjoxMCwiRm9udE5hbWUiOiJDYWxpYnJpIiwiSXNCb2xkIjpmYWxzZSwiSXNJdGFsaWMiOmZhbHNlLCJJc1VuZGVybGluZWQiOmZhbHNlLCJQYXJlbnRTdHlsZSI6bnVsbH0sIkF1dG9TaXplIjowLCJGb3JlZ3JvdW5kIjp7IiRpZCI6IjIxODMiLCJDb2xvciI6eyIkaWQiOiIyMTg0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xODUiLCJUb3AiOjAuMCwiTGVmdCI6MC4wLCJSaWdodCI6MC4wLCJCb3R0b20iOjAuMH0sIlBhZGRpbmciOnsiJGlkIjoiMjE4NiIsIlRvcCI6MC4wLCJMZWZ0IjowLjAsIlJpZ2h0IjowLjAsIkJvdHRvbSI6MC4wfSwiQmFja2dyb3VuZCI6eyIkaWQiOiIyMTg3IiwiQ29sb3IiOnsiJGlkIjoiMjE4OCIsIkEiOjg5LCJSIjowLCJHIjowLCJCIjowfX0sIklzVmlzaWJsZSI6dHJ1ZSwiV2lkdGgiOjAuMCwiSGVpZ2h0IjowLjAsIkJvcmRlclN0eWxlIjp7IiRpZCI6IjIxODkiLCJMaW5lQ29sb3IiOm51bGwsIkxpbmVXZWlnaHQiOjAuMCwiTGluZVR5cGUiOjAsIlBhcmVudFN0eWxlIjpudWxsfSwiUGFyZW50U3R5bGUiOm51bGx9LCJEdXJhdGlvblN0eWxlIjp7IiRpZCI6IjIxOTAiLCJGb250U2V0dGluZ3MiOnsiJGlkIjoiMjE5MSIsIkZvbnRTaXplIjoxMCwiRm9udE5hbWUiOiJDYWxpYnJpIiwiSXNCb2xkIjpmYWxzZSwiSXNJdGFsaWMiOmZhbHNlLCJJc1VuZGVybGluZWQiOmZhbHNlLCJQYXJlbnRTdHlsZSI6bnVsbH0sIkF1dG9TaXplIjowLCJGb3JlZ3JvdW5kIjp7IiRpZCI6IjIxOTIiLCJDb2xvciI6eyIkaWQiOiIyMTk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5NCIsIlRvcCI6MC4wLCJMZWZ0IjowLjAsIlJpZ2h0IjowLjAsIkJvdHRvbSI6MC4wfSwiUGFkZGluZyI6eyIkaWQiOiIyMTk1IiwiVG9wIjowLjAsIkxlZnQiOjAuMCwiUmlnaHQiOjAuMCwiQm90dG9tIjowLjB9LCJCYWNrZ3JvdW5kIjp7IiRpZCI6IjIxOTYiLCJDb2xvciI6eyIkaWQiOiIyMTk3IiwiQSI6MjU1LCJSIjoyMzcsIkciOjEyNSwiQiI6NDl9fSwiSXNWaXNpYmxlIjp0cnVlLCJXaWR0aCI6MC4wLCJIZWlnaHQiOjAuMCwiQm9yZGVyU3R5bGUiOnsiJGlkIjoiMjE5OCIsIkxpbmVDb2xvciI6bnVsbCwiTGluZVdlaWdodCI6MC4wLCJMaW5lVHlwZSI6MCwiUGFyZW50U3R5bGUiOm51bGx9LCJQYXJlbnRTdHlsZSI6bnVsbH0sIkhvcml6b250YWxDb25uZWN0b3JTdHlsZSI6eyIkaWQiOiIyMTk5IiwiTGluZUNvbG9yIjp7IiRpZCI6IjIyMDAiLCIkdHlwZSI6Ik5MUkUuQ29tbW9uLkRvbS5Tb2xpZENvbG9yQnJ1c2gsIE5MUkUuQ29tbW9uIiwiQ29sb3IiOnsiJGlkIjoiMjIwMSIsIkEiOjI1NSwiUiI6MCwiRyI6MCwiQiI6MH19LCJMaW5lV2VpZ2h0IjowLjAsIkxpbmVUeXBlIjowLCJQYXJlbnRTdHlsZSI6bnVsbH0sIlZlcnRpY2FsQ29ubmVjdG9yU3R5bGUiOnsiJGlkIjoiMjIwMiIsIkxpbmVDb2xvciI6eyIkaWQiOiIyMjAzIiwiJHR5cGUiOiJOTFJFLkNvbW1vbi5Eb20uU29saWRDb2xvckJydXNoLCBOTFJFLkNvbW1vbiIsIkNvbG9yIjp7IiRpZCI6IjIyMDQ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yMjA1IiwiU2hhcGVTdHlsZSI6eyIkaWQiOiIyMjA2IiwiTWFyZ2luIjp7IiRpZCI6IjIyMDciLCJUb3AiOjAuMCwiTGVmdCI6MC4wLCJSaWdodCI6MC4wLCJCb3R0b20iOjAuMH0sIlBhZGRpbmciOnsiJGlkIjoiMjIwOCIsIlRvcCI6MC4wLCJMZWZ0IjowLjAsIlJpZ2h0IjowLjAsIkJvdHRvbSI6MC4wfSwiQmFja2dyb3VuZCI6eyIkaWQiOiIyMjA5IiwiQ29sb3IiOnsiJGlkIjoiMjIxMCIsIkEiOjE1MywiUiI6MCwiRyI6MCwiQiI6MH19LCJJc1Zpc2libGUiOnRydWUsIldpZHRoIjowLjAsIkhlaWdodCI6MC4wLCJCb3JkZXJTdHlsZSI6eyIkaWQiOiIyMjExIiwiTGluZUNvbG9yIjpudWxsLCJMaW5lV2VpZ2h0IjowLjAsIkxpbmVUeXBlIjowLCJQYXJlbnRTdHlsZSI6bnVsbH0sIlBhcmVudFN0eWxlIjpudWxsfSwiTWFyZ2luIjp7IiRpZCI6IjIyMTIiLCJUb3AiOjAuMCwiTGVmdCI6MC4wLCJSaWdodCI6MC4wLCJCb3R0b20iOjAuMH0sIlBhZGRpbmciOnsiJGlkIjoiMjIxMyIsIlRvcCI6MC4wLCJMZWZ0IjowLjAsIlJpZ2h0IjowLjAsIkJvdHRvbSI6MC4wfSwiQmFja2dyb3VuZCI6bnVsbCwiSXNWaXNpYmxlIjp0cnVlLCJXaWR0aCI6MC4wLCJIZWlnaHQiOjAuMCwiQm9yZGVyU3R5bGUiOm51bGwsIlBhcmVudFN0eWxlIjpudWxsfSwiU2hhcGVTdHlsZSI6eyIkaWQiOiIyMjE0IiwiTWFyZ2luIjp7IiRpZCI6IjIyMTUiLCJUb3AiOjAuMCwiTGVmdCI6NC4wLCJSaWdodCI6NC4wLCJCb3R0b20iOjAuMH0sIlBhZGRpbmciOnsiJGlkIjoiMjIxNiIsIlRvcCI6MC4wLCJMZWZ0IjowLjAsIlJpZ2h0IjowLjAsIkJvdHRvbSI6MC4wfSwiQmFja2dyb3VuZCI6eyIkaWQiOiIyMjE3IiwiQ29sb3IiOnsiJGlkIjoiMjIxOCIsIkEiOjI1NSwiUiI6MjUsIkciOjEwNywiQiI6MzZ9fSwiSXNWaXNpYmxlIjp0cnVlLCJXaWR0aCI6NTUuMCwiSGVpZ2h0IjoxMC4wLCJCb3JkZXJTdHlsZSI6eyIkaWQiOiIyMjE5IiwiTGluZUNvbG9yIjp7IiRpZCI6IjIyMjAiLCIkdHlwZSI6Ik5MUkUuQ29tbW9uLkRvbS5Tb2xpZENvbG9yQnJ1c2gsIE5MUkUuQ29tbW9uIiwiQ29sb3IiOnsiJGlkIjoiMjIyMSIsIkEiOjI1NSwiUiI6MjM0LCJHIjoyMiwiQiI6MzB9fSwiTGluZVdlaWdodCI6MC4wLCJMaW5lVHlwZSI6MCwiUGFyZW50U3R5bGUiOm51bGx9LCJQYXJlbnRTdHlsZSI6bnVsbH0sIlRpdGxlU3R5bGUiOnsiJGlkIjoiMjIyMiIsIkZvbnRTZXR0aW5ncyI6eyIkaWQiOiIyMjIzIiwiRm9udFNpemUiOjExLCJGb250TmFtZSI6IkNhbGlicmkiLCJJc0JvbGQiOmZhbHNlLCJJc0l0YWxpYyI6ZmFsc2UsIklzVW5kZXJsaW5lZCI6ZmFsc2UsIlBhcmVudFN0eWxlIjpudWxsfSwiQXV0b1NpemUiOjAsIkZvcmVncm91bmQiOnsiJGlkIjoiMjIyNCIsIkNvbG9yIjp7IiRpZCI6IjIyMjU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IyNiIsIlRvcCI6MC4wLCJMZWZ0IjowLjAsIlJpZ2h0IjowLjAsIkJvdHRvbSI6MC4wfSwiUGFkZGluZyI6eyIkaWQiOiIyMjI3IiwiVG9wIjowLjAsIkxlZnQiOjAuMCwiUmlnaHQiOjAuMCwiQm90dG9tIjowLjB9LCJCYWNrZ3JvdW5kIjp7IiRpZCI6IjIyMjgiLCJDb2xvciI6eyIkaWQiOiIyMjI5IiwiQSI6MjU1LCJSIjowLCJHIjowLCJCIjowfX0sIklzVmlzaWJsZSI6dHJ1ZSwiV2lkdGgiOjAuMCwiSGVpZ2h0IjowLjAsIkJvcmRlclN0eWxlIjp7IiRpZCI6IjIyMzAiLCJMaW5lQ29sb3IiOm51bGwsIkxpbmVXZWlnaHQiOjAuMCwiTGluZVR5cGUiOjAsIlBhcmVudFN0eWxlIjpudWxsfSwiUGFyZW50U3R5bGUiOm51bGx9LCJEYXRlU3R5bGUiOnsiJGlkIjoiMjIzMSIsIkZvbnRTZXR0aW5ncyI6eyIkaWQiOiIyMjMyIiwiRm9udFNpemUiOjEwLCJGb250TmFtZSI6IkNhbGlicmkiLCJJc0JvbGQiOmZhbHNlLCJJc0l0YWxpYyI6ZmFsc2UsIklzVW5kZXJsaW5lZCI6ZmFsc2UsIlBhcmVudFN0eWxlIjpudWxsfSwiQXV0b1NpemUiOjAsIkZvcmVncm91bmQiOnsiJGlkIjoiMjIzMyIsIkNvbG9yIjp7IiRpZCI6IjIyMz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IzNSIsIlRvcCI6MC4wLCJMZWZ0IjowLjAsIlJpZ2h0IjowLjAsIkJvdHRvbSI6MC4wfSwiUGFkZGluZyI6eyIkaWQiOiIyMjM2IiwiVG9wIjowLjAsIkxlZnQiOjAuMCwiUmlnaHQiOjAuMCwiQm90dG9tIjowLjB9LCJCYWNrZ3JvdW5kIjp7IiRpZCI6IjIyMzciLCJDb2xvciI6eyIkaWQiOiIyMjM4IiwiQSI6MjU1LCJSIjoxNCwiRyI6NDAsIkIiOjY1fX0sIklzVmlzaWJsZSI6dHJ1ZSwiV2lkdGgiOjAuMCwiSGVpZ2h0IjowLjAsIkJvcmRlclN0eWxlIjp7IiRpZCI6IjIyMzkiLCJMaW5lQ29sb3IiOm51bGwsIkxpbmVXZWlnaHQiOjAuMCwiTGluZVR5cGUiOjAsIlBhcmVudFN0eWxlIjpudWxsfSwiUGFyZW50U3R5bGUiOm51bGx9LCJEYXRlRm9ybWF0Ijp7IiRpZCI6IjIyND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0MSIsIkZvcm1hdCI6MCwiSXNWaXNpYmxlIjpmYWxzZSwiTGFzdEtub3duVmlzaWJpbGl0eVN0YXRlIjpmYWxzZX0sIklzVmlzaWJsZSI6dHJ1ZSwiVmFyaWFuY2VTdHlsZSI6eyIkaWQiOiIyMjQyIiwiVGV4dFN0eWxlIjp7IiRpZCI6IjIyNDMiLCJGb250U2V0dGluZ3MiOnsiJGlkIjoiMjI0NCIsIkZvbnRTaXplIjoxMSwiRm9udE5hbWUiOiJDYWxpYnJpIiwiSXNCb2xkIjpmYWxzZSwiSXNJdGFsaWMiOmZhbHNlLCJJc1VuZGVybGluZWQiOmZhbHNlLCJQYXJlbnRTdHlsZSI6bnVsbH0sIkF1dG9TaXplIjowLCJGb3JlZ3JvdW5kIjp7IiRpZCI6IjIyNDUiLCJDb2xvciI6eyIkaWQiOiIyMjQ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yNDciLCJUb3AiOjAuMCwiTGVmdCI6MC4wLCJSaWdodCI6MC4wLCJCb3R0b20iOjAuMH0sIlBhZGRpbmciOnsiJGlkIjoiMjI0OCIsIlRvcCI6MC4wLCJMZWZ0IjowLjAsIlJpZ2h0IjowLjAsIkJvdHRvbSI6MC4wfSwiQmFja2dyb3VuZCI6eyIkaWQiOiIyMjQ5IiwiQ29sb3IiOnsiJGlkIjoiMjI1MCIsIkEiOjAsIlIiOjAsIkciOjAsIkIiOjB9fSwiSXNWaXNpYmxlIjp0cnVlLCJXaWR0aCI6MC4wLCJIZWlnaHQiOjAuMCwiQm9yZGVyU3R5bGUiOnsiJGlkIjoiMjI1MSIsIkxpbmVDb2xvciI6bnVsbCwiTGluZVdlaWdodCI6MC4wLCJMaW5lVHlwZSI6MCwiUGFyZW50U3R5bGUiOm51bGx9LCJQYXJlbnRTdHlsZSI6bnVsbH0sIlBhcmVudFN0eWxlIjpudWxsfSwiUGFyZW50U3R5bGUiOm51bGx9LCJJbmRleCI6MjMsIlNtYXJ0RHVyYXRpb25BY3RpdmF0ZWQiOmZhbHNlLCJEYXRlRm9ybWF0Ijp7IiRyZWYiOiIyMjQwIn0sIldlZWtOdW1iZXJpbmciOnsiJGlkIjoiMjI1MiIsIkZvcm1hdCI6MCwiSXNWaXNpYmxlIjpmYWxzZSwiTGFzdEtub3duVmlzaWJpbGl0eVN0YXRlIjpmYWxzZX0sIkJhc2VsaW5lRGF0YSI6eyIkaWQiOiIyMjUzIiwiU3RhcnREYXRlIjoiMjAyNS0xMS0yNFQwMDowMDowMFoiLCJFbmREYXRlIjoiMjAyNi0wMy0xOVQyMzo1OTowMFoifSwiSWQiOiJkNWY4YmExYi1kMzA4LTRkZDktYWUxNi03ZjkwZDM5YjNjODciLCJJbXBvcnRJZCI6bnVsbCwiVGl0bGUiOiJEZXRlY3RvciwgQk0gYW5kIFJhZGlhbCBDb2xsaW1hdG9yOiBJbnN0YWxsYXRpb24gYW5kIENvbW1pc3Npb25pbmcgcGhhc2UgKEhlcmVvbikiLCJOb3RlIjpudWxsLCJIeXBlcmxpbmsiOnsiJGlkIjoiMjI1NCIsIkFkZHJlc3MiOiIiLCJTdWJBZGRyZXNzIjoiIn0sIklzQ2hhbmdlZCI6ZmFsc2UsIklzTmV3IjpmYWxzZX19XSwiX21pbGVzdG9uZXMiOltdLCJJZCI6IjAwMDAwMDAwLTAwMDAtMDAwMC0wMDAwLTAwMDAwMDAwMDAwMCIsIklzU2luZ2xlSXRlbVJvdyI6dHJ1ZX1dLCJJbmRleCI6MjEsIklkIjoiZDczMzU5ZTEtZDhhYi00ODNlLTgxOWUtNjRiYzc2MGEzN2VlIiwiSGVhZGVyVGV4dCI6bnVsbCwiSXNEZWZhdWx0Ijp0cnVlLCJTdHlsZSI6eyIkaWQiOiIyMjU1IiwiSGVhZGVyU3R5bGUiOnsiJGlkIjoiMjI1NiIsIlRleHRTdHlsZSI6eyIkaWQiOiIyMjU3IiwiRm9udFNldHRpbmdzIjp7IiRpZCI6IjIyNTgiLCJGb250U2l6ZSI6MTEsIkZvbnROYW1lIjoiQ2FsaWJyaSIsIklzQm9sZCI6ZmFsc2UsIklzSXRhbGljIjpmYWxzZSwiSXNVbmRlcmxpbmVkIjpmYWxzZSwiUGFyZW50U3R5bGUiOm51bGx9LCJBdXRvU2l6ZSI6MiwiRm9yZWdyb3VuZCI6eyIkaWQiOiIyMjU5IiwiQ29sb3IiOnsiJGlkIjoiMjI2M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yNjEiLCJUb3AiOjAuMCwiTGVmdCI6MC4wLCJSaWdodCI6MC4wLCJCb3R0b20iOjAuMH0sIlBhZGRpbmciOnsiJGlkIjoiMjI2MiIsIlRvcCI6MC4wLCJMZWZ0IjowLjAsIlJpZ2h0IjowLjAsIkJvdHRvbSI6MC4wfSwiQmFja2dyb3VuZCI6eyIkaWQiOiIyMjYzIiwiQ29sb3IiOnsiJGlkIjoiMjI2NCIsIkEiOjI1NSwiUiI6MCwiRyI6MCwiQiI6MH19LCJJc1Zpc2libGUiOnRydWUsIldpZHRoIjowLjAsIkhlaWdodCI6MC4wLCJCb3JkZXJTdHlsZSI6bnVsbCwiUGFyZW50U3R5bGUiOm51bGx9LCJSZWN0YW5nbGVTdHlsZSI6eyIkaWQiOiIyMjY1IiwiTWFyZ2luIjp7IiRpZCI6IjIyNjYiLCJUb3AiOjAuMCwiTGVmdCI6MC4wLCJSaWdodCI6MC4wLCJCb3R0b20iOjAuMH0sIlBhZGRpbmciOnsiJGlkIjoiMjI2NyIsIlRvcCI6MC4wLCJMZWZ0IjowLjAsIlJpZ2h0IjowLjAsIkJvdHRvbSI6MC4wfSwiQmFja2dyb3VuZCI6eyIkaWQiOiIyMjY4IiwiQ29sb3IiOnsiJGlkIjoiMjI2OSIsIkEiOjYzLCJSIjoyMzMsIkciOjExMywiQiI6NTB9fSwiSXNWaXNpYmxlIjp0cnVlLCJXaWR0aCI6MC4wLCJIZWlnaHQiOjAuMCwiQm9yZGVyU3R5bGUiOnsiJGlkIjoiMjI3MCIsIkxpbmVDb2xvciI6eyIkaWQiOiIyMjcxIiwiJHR5cGUiOiJOTFJFLkNvbW1vbi5Eb20uU29saWRDb2xvckJydXNoLCBOTFJFLkNvbW1vbiIsIkNvbG9yIjp7IiRpZCI6IjIyNzIiLCJBIjoyNTUsIlIiOjI1NSwiRyI6MjU1LCJCIjoyNTV9fSwiTGluZVdlaWdodCI6MC4wLCJMaW5lVHlwZSI6MCwiUGFyZW50U3R5bGUiOm51bGx9LCJQYXJlbnRTdHlsZSI6bnVsbH0sIk1hcmdpbiI6eyIkaWQiOiIyMjczIiwiVG9wIjowLjAsIkxlZnQiOjAuMCwiUmlnaHQiOjAuMCwiQm90dG9tIjowLjB9LCJQYWRkaW5nIjp7IiRpZCI6IjIyNzQiLCJUb3AiOjAuMCwiTGVmdCI6MC4wLCJSaWdodCI6MC4wLCJCb3R0b20iOjAuMH0sIkJhY2tncm91bmQiOm51bGwsIklzVmlzaWJsZSI6dHJ1ZSwiV2lkdGgiOjAuMCwiSGVpZ2h0IjowLjAsIkJvcmRlclN0eWxlIjpudWxsLCJQYXJlbnRTdHlsZSI6bnVsbH0sIkJhY2tncm91bmRTdHlsZSI6eyIkaWQiOiIyMjc1IiwiTWFyZ2luIjp7IiRpZCI6IjIyNzYiLCJUb3AiOjAuMCwiTGVmdCI6MC4wLCJSaWdodCI6MC4wLCJCb3R0b20iOjAuMH0sIlBhZGRpbmciOnsiJGlkIjoiMjI3NyIsIlRvcCI6MC4wLCJMZWZ0IjowLjAsIlJpZ2h0IjowLjAsIkJvdHRvbSI6MC4wfSwiQmFja2dyb3VuZCI6eyIkaWQiOiIyMjc4IiwiQ29sb3IiOnsiJGlkIjoiMjI3OSIsIkEiOjUxLCJSIjoyMDAsIkciOjIwMCwiQiI6MjAwfX0sIklzVmlzaWJsZSI6dHJ1ZSwiV2lkdGgiOjAuMCwiSGVpZ2h0IjowLjAsIkJvcmRlclN0eWxlIjp7IiRpZCI6IjIyODAiLCJMaW5lQ29sb3IiOnsiJGlkIjoiMjI4MSIsIiR0eXBlIjoiTkxSRS5Db21tb24uRG9tLlNvbGlkQ29sb3JCcnVzaCwgTkxSRS5Db21tb24iLCJDb2xvciI6eyIkaWQiOiIyMjgyIiwiQSI6MjU1LCJSIjoyMzQsIkciOjIyLCJCIjozMH19LCJMaW5lV2VpZ2h0IjowLjAsIkxpbmVUeXBlIjowLCJQYXJlbnRTdHlsZSI6bnVsbH0sIlBhcmVudFN0eWxlIjpudWxsfSwiTWFyZ2luIjp7IiRpZCI6IjIyODMiLCJUb3AiOjAuMCwiTGVmdCI6MC4wLCJSaWdodCI6MC4wLCJCb3R0b20iOjAuMH0sIlBhZGRpbmciOnsiJGlkIjoiMjI4NCIsIlRvcCI6MC4wLCJMZWZ0IjowLjAsIlJpZ2h0IjowLjAsIkJvdHRvbSI6MC4wfSwiSXNWaXNpYmxlIjp0cnVlLCJXaWR0aCI6MC4wLCJIZWlnaHQiOjAuMCwiQm9yZGVyU3R5bGUiOnsiJGlkIjoiMjI4NSIsIkxpbmVDb2xvciI6bnVsbCwiTGluZVdlaWdodCI6MC4wLCJMaW5lVHlwZSI6MCwiUGFyZW50U3R5bGUiOm51bGx9LCJQYXJlbnRTdHlsZSI6bnVsbH19XSwiSWQiOiI5ZGY5NzdkMC0xMjNjLTQ5OTQtYWIzMi04NzE5NDQ3ZWFlZDEiLCJJbmRleCI6MjEsIkhlYWRlclRleHQiOiJOby4gNCAtIENyaXRpY2FsIFBhdGggXHIoNzQgZGF5cyBURikiLCJTdHlsZSI6eyIkaWQiOiIyMjg2IiwiU3R5bGVJZCI6Ijk4NTEzZTEwLTU1MWMtNGYzMC1hYzExLWEwNjkwZTkwMzEzNCIsIkhlYWRlclN0eWxlIjp7IiRpZCI6IjIyODciLCJUZXh0SXNWZXJ0aWNhbCI6ZmFsc2UsIlRleHRTdHlsZSI6eyIkaWQiOiIyMjg4IiwiRm9udFNldHRpbmdzIjp7IiRpZCI6IjIyODkiLCJGb250U2l6ZSI6MTEsIkZvbnROYW1lIjoiQ2FsaWJyaSIsIklzQm9sZCI6ZmFsc2UsIklzSXRhbGljIjpmYWxzZSwiSXNVbmRlcmxpbmVkIjpmYWxzZSwiUGFyZW50U3R5bGUiOm51bGx9LCJBdXRvU2l6ZSI6MiwiRm9yZWdyb3VuZCI6eyIkaWQiOiIyMjkwIiwiQ29sb3IiOnsiJGlkIjoiMjI5MS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IyOTIiLCJUb3AiOjAuMCwiTGVmdCI6MC4wLCJSaWdodCI6MC4wLCJCb3R0b20iOjAuMH0sIlBhZGRpbmciOnsiJGlkIjoiMjI5MyIsIlRvcCI6MC4wLCJMZWZ0IjowLjAsIlJpZ2h0IjowLjAsIkJvdHRvbSI6MC4wfSwiQmFja2dyb3VuZCI6eyIkaWQiOiIyMjk0IiwiQ29sb3IiOnsiJGlkIjoiMjI5NSIsIkEiOjI1NSwiUiI6MjU1LCJHIjoyNTUsIkIiOjI1NX19LCJJc1Zpc2libGUiOnRydWUsIldpZHRoIjowLjAsIkhlaWdodCI6MC4wLCJCb3JkZXJTdHlsZSI6bnVsbCwiUGFyZW50U3R5bGUiOm51bGx9LCJSZWN0YW5nbGVTdHlsZSI6eyIkaWQiOiIyMjk2IiwiTWFyZ2luIjp7IiRpZCI6IjIyOTciLCJUb3AiOjAuMCwiTGVmdCI6MC4wLCJSaWdodCI6MC4wLCJCb3R0b20iOjAuMH0sIlBhZGRpbmciOnsiJGlkIjoiMjI5OCIsIlRvcCI6MC4wLCJMZWZ0IjowLjAsIlJpZ2h0IjowLjAsIkJvdHRvbSI6MC4wfSwiQmFja2dyb3VuZCI6eyIkaWQiOiIyMjk5IiwiQ29sb3IiOnsiJGlkIjoiMjMwMCIsIkEiOjI1NSwiUiI6MjUsIkciOjEwNywiQiI6MzZ9fSwiSXNWaXNpYmxlIjp0cnVlLCJXaWR0aCI6MC4wLCJIZWlnaHQiOjAuMCwiQm9yZGVyU3R5bGUiOnsiJGlkIjoiMjMwMSIsIkxpbmVDb2xvciI6eyIkaWQiOiIyMzAyIiwiJHR5cGUiOiJOTFJFLkNvbW1vbi5Eb20uU29saWRDb2xvckJydXNoLCBOTFJFLkNvbW1vbiIsIkNvbG9yIjp7IiRpZCI6IjIzMDMiLCJBIjoyNTUsIlIiOjI1NSwiRyI6MjU1LCJCIjoyNTV9fSwiTGluZVdlaWdodCI6MC4wLCJMaW5lVHlwZSI6MCwiUGFyZW50U3R5bGUiOm51bGx9LCJQYXJlbnRTdHlsZSI6bnVsbH0sIk1hcmdpbiI6eyIkaWQiOiIyMzA0IiwiVG9wIjowLjAsIkxlZnQiOjAuMCwiUmlnaHQiOjAuMCwiQm90dG9tIjowLjB9LCJQYWRkaW5nIjp7IiRpZCI6IjIzMDUiLCJUb3AiOjAuMCwiTGVmdCI6MC4wLCJSaWdodCI6MC4wLCJCb3R0b20iOjAuMH0sIkJhY2tncm91bmQiOm51bGwsIklzVmlzaWJsZSI6dHJ1ZSwiV2lkdGgiOjAuMCwiSGVpZ2h0IjowLjAsIkJvcmRlclN0eWxlIjpudWxsLCJQYXJlbnRTdHlsZSI6bnVsbH0sIkJhY2tncm91bmRTdHlsZSI6eyIkaWQiOiIyMzA2IiwiTWFyZ2luIjp7IiRpZCI6IjIzMDciLCJUb3AiOjAuMCwiTGVmdCI6MC4wLCJSaWdodCI6MC4wLCJCb3R0b20iOjAuMH0sIlBhZGRpbmciOnsiJGlkIjoiMjMwOCIsIlRvcCI6MC4wLCJMZWZ0IjowLjAsIlJpZ2h0IjowLjAsIkJvdHRvbSI6MC4wfSwiQmFja2dyb3VuZCI6eyIkaWQiOiIyMzA5IiwiQ29sb3IiOnsiJGlkIjoiMjMxMCIsIkEiOjUxLCJSIjoyMDAsIkciOjIwMCwiQiI6MjAwfX0sIklzVmlzaWJsZSI6dHJ1ZSwiV2lkdGgiOjAuMCwiSGVpZ2h0IjowLjAsIkJvcmRlclN0eWxlIjp7IiRpZCI6IjIzMTEiLCJMaW5lQ29sb3IiOnsiJGlkIjoiMjMxMiIsIiR0eXBlIjoiTkxSRS5Db21tb24uRG9tLlNvbGlkQ29sb3JCcnVzaCwgTkxSRS5Db21tb24iLCJDb2xvciI6eyIkaWQiOiIyMzEzIiwiQSI6MjU1LCJSIjoyMzQsIkciOjIyLCJCIjozMH19LCJMaW5lV2VpZ2h0IjowLjAsIkxpbmVUeXBlIjowLCJQYXJlbnRTdHlsZSI6bnVsbH0sIlBhcmVudFN0eWxlIjpudWxsfSwiSXNBYm92ZVRpbWViYW5kIjpmYWxzZSwiU3BhY2luZyI6MywiRGVmYXVsdFN3aW1sYW5lVGFza1N0eWxlIjp7IiRpZCI6IjIzMTQiLCIkdHlwZSI6Ik5MUkUuQ29tbW9uLkRvbS5TdHlsZXMuRXhwbGljaXRTZXRhYmxlVGFza1N0eWxlLCBOTFJFLkNvbW1vbiIsIlNoYXBlIjoxLCJTaGFwZVRoaWNrbmVzcyI6MCwiRHVyYXRpb25Gb3JtYXQiOjAsIkluY2x1ZGVOb25Xb3JraW5nRGF5c0luRHVyYXRpb24iOmZhbHNlLCJQZXJjZW50YWdlQ29tcGxldGVTdHlsZSI6eyIkaWQiOiIyMzE1IiwiRm9udFNldHRpbmdzIjp7IiRpZCI6IjIzMTYiLCJGb250U2l6ZSI6MTAsIkZvbnROYW1lIjoiQ2FsaWJyaSIsIklzQm9sZCI6ZmFsc2UsIklzSXRhbGljIjpmYWxzZSwiSXNVbmRlcmxpbmVkIjpmYWxzZSwiUGFyZW50U3R5bGUiOm51bGx9LCJBdXRvU2l6ZSI6MCwiRm9yZWdyb3VuZCI6eyIkaWQiOiIyMzE3IiwiQ29sb3IiOnsiJGlkIjoiMjMx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MzE5IiwiVG9wIjowLjAsIkxlZnQiOjAuMCwiUmlnaHQiOjAuMCwiQm90dG9tIjowLjB9LCJQYWRkaW5nIjp7IiRpZCI6IjIzMjAiLCJUb3AiOjAuMCwiTGVmdCI6MC4wLCJSaWdodCI6MC4wLCJCb3R0b20iOjAuMH0sIkJhY2tncm91bmQiOnsiJGlkIjoiMjMyMSIsIkNvbG9yIjp7IiRpZCI6IjIzMjIiLCJBIjo4OSwiUiI6MCwiRyI6MCwiQiI6MH19LCJJc1Zpc2libGUiOnRydWUsIldpZHRoIjowLjAsIkhlaWdodCI6MC4wLCJCb3JkZXJTdHlsZSI6eyIkaWQiOiIyMzIzIiwiTGluZUNvbG9yIjpudWxsLCJMaW5lV2VpZ2h0IjowLjAsIkxpbmVUeXBlIjowLCJQYXJlbnRTdHlsZSI6bnVsbH0sIlBhcmVudFN0eWxlIjpudWxsfSwiRHVyYXRpb25TdHlsZSI6eyIkaWQiOiIyMzI0IiwiRm9udFNldHRpbmdzIjp7IiRpZCI6IjIzMjUiLCJGb250U2l6ZSI6MTAsIkZvbnROYW1lIjoiQ2FsaWJyaSIsIklzQm9sZCI6ZmFsc2UsIklzSXRhbGljIjpmYWxzZSwiSXNVbmRlcmxpbmVkIjpmYWxzZSwiUGFyZW50U3R5bGUiOm51bGx9LCJBdXRvU2l6ZSI6MCwiRm9yZWdyb3VuZCI6eyIkaWQiOiIyMzI2IiwiQ29sb3IiOnsiJGlkIjoiMjMy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zMjgiLCJUb3AiOjAuMCwiTGVmdCI6MC4wLCJSaWdodCI6MC4wLCJCb3R0b20iOjAuMH0sIlBhZGRpbmciOnsiJGlkIjoiMjMyOSIsIlRvcCI6MC4wLCJMZWZ0IjowLjAsIlJpZ2h0IjowLjAsIkJvdHRvbSI6MC4wfSwiQmFja2dyb3VuZCI6eyIkaWQiOiIyMzMwIiwiQ29sb3IiOnsiJGlkIjoiMjMzMSIsIkEiOjI1NSwiUiI6MjM3LCJHIjoxMjUsIkIiOjQ5fX0sIklzVmlzaWJsZSI6dHJ1ZSwiV2lkdGgiOjAuMCwiSGVpZ2h0IjowLjAsIkJvcmRlclN0eWxlIjp7IiRpZCI6IjIzMzIiLCJMaW5lQ29sb3IiOm51bGwsIkxpbmVXZWlnaHQiOjAuMCwiTGluZVR5cGUiOjAsIlBhcmVudFN0eWxlIjpudWxsfSwiUGFyZW50U3R5bGUiOm51bGx9LCJIb3Jpem9udGFsQ29ubmVjdG9yU3R5bGUiOnsiJGlkIjoiMjMzMyIsIkxpbmVDb2xvciI6eyIkaWQiOiIyMzM0IiwiJHR5cGUiOiJOTFJFLkNvbW1vbi5Eb20uU29saWRDb2xvckJydXNoLCBOTFJFLkNvbW1vbiIsIkNvbG9yIjp7IiRpZCI6IjIzMzUiLCJBIjoyNTUsIlIiOjAsIkciOjAsIkIiOjB9fSwiTGluZVdlaWdodCI6MC4wLCJMaW5lVHlwZSI6MCwiUGFyZW50U3R5bGUiOm51bGx9LCJWZXJ0aWNhbENvbm5lY3RvclN0eWxlIjp7IiRpZCI6IjIzMzYiLCJMaW5lQ29sb3IiOnsiJGlkIjoiMjMzNyIsIiR0eXBlIjoiTkxSRS5Db21tb24uRG9tLlNvbGlkQ29sb3JCcnVzaCwgTkxSRS5Db21tb24iLCJDb2xvciI6eyIkaWQiOiIyMzM4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jMzOSIsIlNoYXBlU3R5bGUiOnsiJGlkIjoiMjM0MCIsIk1hcmdpbiI6eyIkaWQiOiIyMzQxIiwiVG9wIjowLjAsIkxlZnQiOjAuMCwiUmlnaHQiOjAuMCwiQm90dG9tIjowLjB9LCJQYWRkaW5nIjp7IiRpZCI6IjIzNDIiLCJUb3AiOjAuMCwiTGVmdCI6MC4wLCJSaWdodCI6MC4wLCJCb3R0b20iOjAuMH0sIkJhY2tncm91bmQiOnsiJGlkIjoiMjM0MyIsIkNvbG9yIjp7IiRpZCI6IjIzNDQiLCJBIjoxNTMsIlIiOjAsIkciOjAsIkIiOjB9fSwiSXNWaXNpYmxlIjp0cnVlLCJXaWR0aCI6MC4wLCJIZWlnaHQiOjAuMCwiQm9yZGVyU3R5bGUiOnsiJGlkIjoiMjM0NSIsIkxpbmVDb2xvciI6bnVsbCwiTGluZVdlaWdodCI6MC4wLCJMaW5lVHlwZSI6MCwiUGFyZW50U3R5bGUiOm51bGx9LCJQYXJlbnRTdHlsZSI6bnVsbH0sIk1hcmdpbiI6eyIkaWQiOiIyMzQ2IiwiVG9wIjowLjAsIkxlZnQiOjAuMCwiUmlnaHQiOjAuMCwiQm90dG9tIjowLjB9LCJQYWRkaW5nIjp7IiRpZCI6IjIzNDciLCJUb3AiOjAuMCwiTGVmdCI6MC4wLCJSaWdodCI6MC4wLCJCb3R0b20iOjAuMH0sIkJhY2tncm91bmQiOm51bGwsIklzVmlzaWJsZSI6dHJ1ZSwiV2lkdGgiOjAuMCwiSGVpZ2h0IjowLjAsIkJvcmRlclN0eWxlIjpudWxsLCJQYXJlbnRTdHlsZSI6bnVsbH0sIlNoYXBlU3R5bGUiOnsiJGlkIjoiMjM0OCIsIk1hcmdpbiI6eyIkaWQiOiIyMzQ5IiwiVG9wIjowLjAsIkxlZnQiOjQuMCwiUmlnaHQiOjQuMCwiQm90dG9tIjowLjB9LCJQYWRkaW5nIjp7IiRpZCI6IjIzNTAiLCJUb3AiOjAuMCwiTGVmdCI6MC4wLCJSaWdodCI6MC4wLCJCb3R0b20iOjAuMH0sIkJhY2tncm91bmQiOnsiJGlkIjoiMjM1MSIsIkNvbG9yIjp7IiRpZCI6IjIzNTIiLCJBIjoyNTUsIlIiOjIzMywiRyI6MTEzLCJCIjo1MH19LCJJc1Zpc2libGUiOnRydWUsIldpZHRoIjowLjAsIkhlaWdodCI6MTAuMCwiQm9yZGVyU3R5bGUiOnsiJGlkIjoiMjM1MyIsIkxpbmVDb2xvciI6eyIkaWQiOiIyMzU0IiwiJHR5cGUiOiJOTFJFLkNvbW1vbi5Eb20uU29saWRDb2xvckJydXNoLCBOTFJFLkNvbW1vbiIsIkNvbG9yIjp7IiRpZCI6IjIzNTUiLCJBIjoyNTUsIlIiOjIzNCwiRyI6MjIsIkIiOjMwfX0sIkxpbmVXZWlnaHQiOjAuMCwiTGluZVR5cGUiOjAsIlBhcmVudFN0eWxlIjpudWxsfSwiUGFyZW50U3R5bGUiOm51bGx9LCJUaXRsZVN0eWxlIjp7IiRpZCI6IjIzNTYiLCJGb250U2V0dGluZ3MiOnsiJGlkIjoiMjM1NyIsIkZvbnRTaXplIjoxMSwiRm9udE5hbWUiOiJDYWxpYnJpIiwiSXNCb2xkIjpmYWxzZSwiSXNJdGFsaWMiOmZhbHNlLCJJc1VuZGVybGluZWQiOmZhbHNlLCJQYXJlbnRTdHlsZSI6bnVsbH0sIkF1dG9TaXplIjowLCJGb3JlZ3JvdW5kIjp7IiRpZCI6IjIzNTgiLCJDb2xvciI6eyIkaWQiOiIyMzU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zNjAiLCJUb3AiOjAuMCwiTGVmdCI6MC4wLCJSaWdodCI6MC4wLCJCb3R0b20iOjAuMH0sIlBhZGRpbmciOnsiJGlkIjoiMjM2MSIsIlRvcCI6MC4wLCJMZWZ0IjowLjAsIlJpZ2h0IjowLjAsIkJvdHRvbSI6MC4wfSwiQmFja2dyb3VuZCI6eyIkaWQiOiIyMzYyIiwiQ29sb3IiOnsiJGlkIjoiMjM2MyIsIkEiOjI1NSwiUiI6MCwiRyI6MCwiQiI6MH19LCJJc1Zpc2libGUiOnRydWUsIldpZHRoIjowLjAsIkhlaWdodCI6MC4wLCJCb3JkZXJTdHlsZSI6eyIkaWQiOiIyMzY0IiwiTGluZUNvbG9yIjpudWxsLCJMaW5lV2VpZ2h0IjowLjAsIkxpbmVUeXBlIjowLCJQYXJlbnRTdHlsZSI6bnVsbH0sIlBhcmVudFN0eWxlIjpudWxsfSwiRGF0ZVN0eWxlIjp7IiRpZCI6IjIzNjUiLCJGb250U2V0dGluZ3MiOnsiJGlkIjoiMjM2NiIsIkZvbnRTaXplIjoxMCwiRm9udE5hbWUiOiJDYWxpYnJpIiwiSXNCb2xkIjpmYWxzZSwiSXNJdGFsaWMiOmZhbHNlLCJJc1VuZGVybGluZWQiOmZhbHNlLCJQYXJlbnRTdHlsZSI6bnVsbH0sIkF1dG9TaXplIjowLCJGb3JlZ3JvdW5kIjp7IiRpZCI6IjIzNjciLCJDb2xvciI6eyIkaWQiOiIyMzY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zNjkiLCJUb3AiOjAuMCwiTGVmdCI6MC4wLCJSaWdodCI6MC4wLCJCb3R0b20iOjAuMH0sIlBhZGRpbmciOnsiJGlkIjoiMjM3MCIsIlRvcCI6MC4wLCJMZWZ0IjowLjAsIlJpZ2h0IjowLjAsIkJvdHRvbSI6MC4wfSwiQmFja2dyb3VuZCI6eyIkaWQiOiIyMzcxIiwiQ29sb3IiOnsiJGlkIjoiMjM3MiIsIkEiOjI1NSwiUiI6MTQsIkciOjQwLCJCIjo2NX19LCJJc1Zpc2libGUiOnRydWUsIldpZHRoIjowLjAsIkhlaWdodCI6MC4wLCJCb3JkZXJTdHlsZSI6eyIkaWQiOiIyMzczIiwiTGluZUNvbG9yIjpudWxsLCJMaW5lV2VpZ2h0IjowLjAsIkxpbmVUeXBlIjowLCJQYXJlbnRTdHlsZSI6bnVsbH0sIlBhcmVudFN0eWxlIjpudWxsfSwiRGF0ZUZvcm1hdCI6eyIkaWQiOiIyMzc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zNzUiLCJGb3JtYXQiOjAsIklzVmlzaWJsZSI6ZmFsc2UsIkxhc3RLbm93blZpc2liaWxpdHlTdGF0ZSI6ZmFsc2V9LCJJc1Zpc2libGUiOnRydWUsIlZhcmlhbmNlU3R5bGUiOnsiJGlkIjoiMjM3NiIsIlRleHRTdHlsZSI6eyIkaWQiOiIyMzc3IiwiRm9udFNldHRpbmdzIjp7IiRpZCI6IjIzNzgiLCJGb250U2l6ZSI6MTEsIkZvbnROYW1lIjoiQ2FsaWJyaSIsIklzQm9sZCI6ZmFsc2UsIklzSXRhbGljIjpmYWxzZSwiSXNVbmRlcmxpbmVkIjpmYWxzZSwiUGFyZW50U3R5bGUiOm51bGx9LCJBdXRvU2l6ZSI6MCwiRm9yZWdyb3VuZCI6eyIkaWQiOiIyMzc5IiwiQ29sb3IiOnsiJGlkIjoiMjM4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zgxIiwiVG9wIjowLjAsIkxlZnQiOjAuMCwiUmlnaHQiOjAuMCwiQm90dG9tIjowLjB9LCJQYWRkaW5nIjp7IiRpZCI6IjIzODIiLCJUb3AiOjAuMCwiTGVmdCI6MC4wLCJSaWdodCI6MC4wLCJCb3R0b20iOjAuMH0sIkJhY2tncm91bmQiOnsiJGlkIjoiMjM4MyIsIkNvbG9yIjp7IiRpZCI6IjIzODQiLCJBIjowLCJSIjowLCJHIjowLCJCIjowfX0sIklzVmlzaWJsZSI6dHJ1ZSwiV2lkdGgiOjAuMCwiSGVpZ2h0IjowLjAsIkJvcmRlclN0eWxlIjp7IiRpZCI6IjIzODUiLCJMaW5lQ29sb3IiOm51bGwsIkxpbmVXZWlnaHQiOjAuMCwiTGluZVR5cGUiOjAsIlBhcmVudFN0eWxlIjpudWxsfSwiUGFyZW50U3R5bGUiOm51bGx9LCJQYXJlbnRTdHlsZSI6bnVsbH0sIlBhcmVudFN0eWxlIjpudWxsLCJfZXhwbGljaXRseVNldCI6eyIkaWQiOiIyMzg2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jM4NyIsIlNoYXBlIjoxLCJDb25uZWN0b3JNYXJnaW4iOnsiJGlkIjoiMjM4OCIsIlRvcCI6MC4wLCJMZWZ0IjoyLjAsIlJpZ2h0IjoyLjAsIkJvdHRvbSI6MC4wfSwiQ29ubmVjdG9yU3R5bGUiOnsiJGlkIjoiMjM4OSIsIkxpbmVDb2xvciI6eyIkaWQiOiIyMzkwIiwiJHR5cGUiOiJOTFJFLkNvbW1vbi5Eb20uU29saWRDb2xvckJydXNoLCBOTFJFLkNvbW1vbiIsIkNvbG9yIjp7IiRpZCI6IjIzOTEiLCJBIjoxMjcsIlIiOjEyOCwiRyI6NTMsIkIiOjE0fX0sIkxpbmVXZWlnaHQiOjEuMCwiTGluZVR5cGUiOjAsIlBhcmVudFN0eWxlIjpudWxsfSwiSXNCZWxvd1RpbWViYW5kIjpmYWxzZSwiUG9zaXRpb25PblRhc2siOjEsIkhpZGVEYXRlIjpmYWxzZSwiU2hhcGVTaXplIjowLCJTcGFjaW5nIjowLjAsIlBhZGRpbmciOnsiJGlkIjoiMjM5MiIsIlRvcCI6NS4wLCJMZWZ0IjozLjAsIlJpZ2h0IjowLjAsIkJvdHRvbSI6Mi4wfSwiU2hhcGVTdHlsZSI6eyIkaWQiOiIyMzkzIiwiTWFyZ2luIjp7IiRpZCI6IjIzOTQiLCJUb3AiOjAuMCwiTGVmdCI6MC4wLCJSaWdodCI6MC4wLCJCb3R0b20iOjAuMH0sIlBhZGRpbmciOnsiJGlkIjoiMjM5NSIsIlRvcCI6MC4wLCJMZWZ0IjowLjAsIlJpZ2h0IjowLjAsIkJvdHRvbSI6MC4wfSwiQmFja2dyb3VuZCI6eyIkaWQiOiIyMzk2IiwiQ29sb3IiOnsiJGlkIjoiMjM5NyIsIkEiOjI1NSwiUiI6MTI4LCJHIjo1MywiQiI6MTR9fSwiSXNWaXNpYmxlIjp0cnVlLCJXaWR0aCI6MTIuMCwiSGVpZ2h0IjoxNC4wLCJCb3JkZXJTdHlsZSI6eyIkaWQiOiIyMzk4IiwiTGluZUNvbG9yIjp7IiRpZCI6IjIzOTkiLCIkdHlwZSI6Ik5MUkUuQ29tbW9uLkRvbS5Tb2xpZENvbG9yQnJ1c2gsIE5MUkUuQ29tbW9uIiwiQ29sb3IiOnsiJGlkIjoiMjQwMCIsIkEiOjI1NSwiUiI6MjU1LCJHIjoyNTUsIkIiOjI1NX19LCJMaW5lV2VpZ2h0IjowLjAsIkxpbmVUeXBlIjowLCJQYXJlbnRTdHlsZSI6bnVsbH0sIlBhcmVudFN0eWxlIjpudWxsfSwiVGl0bGVTdHlsZSI6eyIkaWQiOiIyNDAxIiwiRm9udFNldHRpbmdzIjp7IiRpZCI6IjI0MDIiLCJGb250U2l6ZSI6MTEsIkZvbnROYW1lIjoiQ2FsaWJyaSIsIklzQm9sZCI6ZmFsc2UsIklzSXRhbGljIjpmYWxzZSwiSXNVbmRlcmxpbmVkIjpmYWxzZSwiUGFyZW50U3R5bGUiOm51bGx9LCJBdXRvU2l6ZSI6MCwiRm9yZWdyb3VuZCI6eyIkaWQiOiIyNDAzIiwiQ29sb3IiOnsiJGlkIjoiMjQwN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NDA1IiwiVG9wIjowLjAsIkxlZnQiOjAuMCwiUmlnaHQiOjAuMCwiQm90dG9tIjowLjB9LCJQYWRkaW5nIjp7IiRpZCI6IjI0MDYiLCJUb3AiOjAuMCwiTGVmdCI6MC4wLCJSaWdodCI6MC4wLCJCb3R0b20iOjAuMH0sIkJhY2tncm91bmQiOnsiJGlkIjoiMjQwNyIsIkNvbG9yIjp7IiRpZCI6IjI0MDgiLCJBIjoyNTUsIlIiOjAsIkciOjAsIkIiOjB9fSwiSXNWaXNpYmxlIjp0cnVlLCJXaWR0aCI6MC4wLCJIZWlnaHQiOjAuMCwiQm9yZGVyU3R5bGUiOnsiJGlkIjoiMjQwOSIsIkxpbmVDb2xvciI6bnVsbCwiTGluZVdlaWdodCI6MC4wLCJMaW5lVHlwZSI6MCwiUGFyZW50U3R5bGUiOm51bGx9LCJQYXJlbnRTdHlsZSI6bnVsbH0sIkRhdGVTdHlsZSI6eyIkaWQiOiIyNDEwIiwiRm9udFNldHRpbmdzIjp7IiRpZCI6IjI0MTEiLCJGb250U2l6ZSI6MTAsIkZvbnROYW1lIjoiQ2FsaWJyaSIsIklzQm9sZCI6ZmFsc2UsIklzSXRhbGljIjpmYWxzZSwiSXNVbmRlcmxpbmVkIjpmYWxzZSwiUGFyZW50U3R5bGUiOm51bGx9LCJBdXRvU2l6ZSI6MCwiRm9yZWdyb3VuZCI6eyIkaWQiOiIyNDEyIiwiQ29sb3IiOnsiJGlkIjoiMjQxMy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yNDE0IiwiVG9wIjowLjAsIkxlZnQiOjAuMCwiUmlnaHQiOjAuMCwiQm90dG9tIjowLjB9LCJQYWRkaW5nIjp7IiRpZCI6IjI0MTUiLCJUb3AiOjAuMCwiTGVmdCI6MC4wLCJSaWdodCI6MC4wLCJCb3R0b20iOjAuMH0sIkJhY2tncm91bmQiOnsiJGlkIjoiMjQxNiIsIkNvbG9yIjp7IiRpZCI6IjI0MTciLCJBIjoyNTUsIlIiOjE0LCJHIjo0MCwiQiI6NjV9fSwiSXNWaXNpYmxlIjp0cnVlLCJXaWR0aCI6MC4wLCJIZWlnaHQiOjAuMCwiQm9yZGVyU3R5bGUiOnsiJGlkIjoiMjQxOCIsIkxpbmVDb2xvciI6bnVsbCwiTGluZVdlaWdodCI6MC4wLCJMaW5lVHlwZSI6MCwiUGFyZW50U3R5bGUiOm51bGx9LCJQYXJlbnRTdHlsZSI6bnVsbH0sIkRhdGVGb3JtYXQiOnsiJGlkIjoiMjQx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DIwIiwiRm9ybWF0IjowLCJJc1Zpc2libGUiOmZhbHNlLCJMYXN0S25vd25WaXNpYmlsaXR5U3RhdGUiOmZhbHNlfSwiSXNWaXNpYmxlIjpmYWxzZSwiVmFyaWFuY2VTdHlsZSI6eyIkaWQiOiIyNDIxIiwiVGV4dFN0eWxlIjp7IiRpZCI6IjI0MjIiLCJGb250U2V0dGluZ3MiOnsiJGlkIjoiMjQyMyIsIkZvbnRTaXplIjoxMSwiRm9udE5hbWUiOiJDYWxpYnJpIiwiSXNCb2xkIjpmYWxzZSwiSXNJdGFsaWMiOmZhbHNlLCJJc1VuZGVybGluZWQiOmZhbHNlLCJQYXJlbnRTdHlsZSI6bnVsbH0sIkF1dG9TaXplIjowLCJGb3JlZ3JvdW5kIjp7IiRpZCI6IjI0MjQiLCJDb2xvciI6eyIkaWQiOiIyNDI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0MjYiLCJUb3AiOjAuMCwiTGVmdCI6MC4wLCJSaWdodCI6MC4wLCJCb3R0b20iOjAuMH0sIlBhZGRpbmciOnsiJGlkIjoiMjQyNyIsIlRvcCI6MC4wLCJMZWZ0IjowLjAsIlJpZ2h0IjowLjAsIkJvdHRvbSI6MC4wfSwiQmFja2dyb3VuZCI6eyIkaWQiOiIyNDI4IiwiQ29sb3IiOnsiJGlkIjoiMjQyOSIsIkEiOjAsIlIiOjAsIkciOjAsIkIiOjB9fSwiSXNWaXNpYmxlIjpmYWxzZSwiV2lkdGgiOjAuMCwiSGVpZ2h0IjowLjAsIkJvcmRlclN0eWxlIjp7IiRpZCI6IjI0MzAiLCJMaW5lQ29sb3IiOm51bGwsIkxpbmVXZWlnaHQiOjAuMCwiTGluZVR5cGUiOjAsIlBhcmVudFN0eWxlIjpudWxsfSwiUGFyZW50U3R5bGUiOm51bGx9LCJQYXJlbnRTdHlsZSI6bnVsbH0sIlBhcmVudFN0eWxlIjpudWxsfSwiRGVmYXVsdFN3aW1sYW5lTWlsZXN0b25lU3R5bGUiOnsiJGlkIjoiMjQzMSIsIlRpdGxlUG9zaXRpb24iOiJMZWZ0IiwiRGF0ZVBvc2l0aW9uIjoiUmlnaHQiLCJWYXJpYW5jZVBvc2l0aW9uIjoiUmlnaHQiLCJTaGFwZVR5cGUiOjEsIlNoYXBlU2l6ZSI6MCwiU3BhY2luZyI6NSwiU2hhcGVTdHlsZSI6eyIkaWQiOiIyNDMyIiwiTWFyZ2luIjp7IiRpZCI6IjI0MzMiLCJUb3AiOjAuMCwiTGVmdCI6MC4wLCJSaWdodCI6MC4wLCJCb3R0b20iOjAuMH0sIlBhZGRpbmciOnsiJGlkIjoiMjQzNCIsIlRvcCI6MC4wLCJMZWZ0IjowLjAsIlJpZ2h0IjowLjAsIkJvdHRvbSI6MC4wfSwiQmFja2dyb3VuZCI6eyIkaWQiOiIyNDM1IiwiQ29sb3IiOnsiJGlkIjoiMjQzNiIsIkEiOjI1NSwiUiI6MjMzLCJHIjoxMTMsIkIiOjUwfX0sIklzVmlzaWJsZSI6dHJ1ZSwiV2lkdGgiOjEyLjAsIkhlaWdodCI6MTQuMCwiQm9yZGVyU3R5bGUiOnsiJGlkIjoiMjQzNyIsIkxpbmVDb2xvciI6eyIkaWQiOiIyNDM4IiwiJHR5cGUiOiJOTFJFLkNvbW1vbi5Eb20uU29saWRDb2xvckJydXNoLCBOTFJFLkNvbW1vbiIsIkNvbG9yIjp7IiRpZCI6IjI0MzkiLCJBIjoyNTUsIlIiOjIzNCwiRyI6MjIsIkIiOjMwfX0sIkxpbmVXZWlnaHQiOjAuMCwiTGluZVR5cGUiOjAsIlBhcmVudFN0eWxlIjpudWxsfSwiUGFyZW50U3R5bGUiOm51bGx9LCJUaXRsZVN0eWxlIjp7IiRpZCI6IjI0NDAiLCJGb250U2V0dGluZ3MiOnsiJGlkIjoiMjQ0MSIsIkZvbnRTaXplIjoxMSwiRm9udE5hbWUiOiJDYWxpYnJpIiwiSXNCb2xkIjpmYWxzZSwiSXNJdGFsaWMiOmZhbHNlLCJJc1VuZGVybGluZWQiOmZhbHNlLCJQYXJlbnRTdHlsZSI6bnVsbH0sIkF1dG9TaXplIjowLCJGb3JlZ3JvdW5kIjp7IiRpZCI6IjI0NDIiLCJDb2xvciI6eyIkaWQiOiIyNDQz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0NDQiLCJUb3AiOjAuMCwiTGVmdCI6MC4wLCJSaWdodCI6MC4wLCJCb3R0b20iOjAuMH0sIlBhZGRpbmciOnsiJGlkIjoiMjQ0NSIsIlRvcCI6MC4wLCJMZWZ0IjowLjAsIlJpZ2h0IjowLjAsIkJvdHRvbSI6MC4wfSwiQmFja2dyb3VuZCI6eyIkaWQiOiIyNDQ2IiwiQ29sb3IiOnsiJGlkIjoiMjQ0NyIsIkEiOjI1NSwiUiI6MCwiRyI6MCwiQiI6MH19LCJJc1Zpc2libGUiOnRydWUsIldpZHRoIjowLjAsIkhlaWdodCI6MC4wLCJCb3JkZXJTdHlsZSI6eyIkaWQiOiIyNDQ4IiwiTGluZUNvbG9yIjpudWxsLCJMaW5lV2VpZ2h0IjowLjAsIkxpbmVUeXBlIjowLCJQYXJlbnRTdHlsZSI6bnVsbH0sIlBhcmVudFN0eWxlIjpudWxsfSwiRGF0ZVN0eWxlIjp7IiRpZCI6IjI0NDkiLCJGb250U2V0dGluZ3MiOnsiJGlkIjoiMjQ1MCIsIkZvbnRTaXplIjoxMCwiRm9udE5hbWUiOiJDYWxpYnJpIiwiSXNCb2xkIjpmYWxzZSwiSXNJdGFsaWMiOmZhbHNlLCJJc1VuZGVybGluZWQiOmZhbHNlLCJQYXJlbnRTdHlsZSI6bnVsbH0sIkF1dG9TaXplIjowLCJGb3JlZ3JvdW5kIjp7IiRpZCI6IjI0NTEiLCJDb2xvciI6eyIkaWQiOiIyNDUy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0NTMiLCJUb3AiOjAuMCwiTGVmdCI6MC4wLCJSaWdodCI6MC4wLCJCb3R0b20iOjAuMH0sIlBhZGRpbmciOnsiJGlkIjoiMjQ1NCIsIlRvcCI6MC4wLCJMZWZ0IjowLjAsIlJpZ2h0IjowLjAsIkJvdHRvbSI6MC4wfSwiQmFja2dyb3VuZCI6eyIkaWQiOiIyNDU1IiwiQ29sb3IiOnsiJGlkIjoiMjQ1NiIsIkEiOjI1NSwiUiI6MTQsIkciOjQwLCJCIjo2NX19LCJJc1Zpc2libGUiOnRydWUsIldpZHRoIjowLjAsIkhlaWdodCI6MC4wLCJCb3JkZXJTdHlsZSI6eyIkaWQiOiIyNDU3IiwiTGluZUNvbG9yIjpudWxsLCJMaW5lV2VpZ2h0IjowLjAsIkxpbmVUeXBlIjowLCJQYXJlbnRTdHlsZSI6bnVsbH0sIlBhcmVudFN0eWxlIjpudWxsfSwiRGF0ZUZvcm1hdCI6eyIkaWQiOiIyNDU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0NTkiLCJGb3JtYXQiOjAsIklzVmlzaWJsZSI6ZmFsc2UsIkxhc3RLbm93blZpc2liaWxpdHlTdGF0ZSI6ZmFsc2V9LCJJc1Zpc2libGUiOnRydWUsIlZhcmlhbmNlU3R5bGUiOnsiJGlkIjoiMjQ2MCIsIlRleHRTdHlsZSI6eyIkaWQiOiIyNDYxIiwiRm9udFNldHRpbmdzIjp7IiRpZCI6IjI0NjIiLCJGb250U2l6ZSI6MTEsIkZvbnROYW1lIjoiQ2FsaWJyaSIsIklzQm9sZCI6ZmFsc2UsIklzSXRhbGljIjpmYWxzZSwiSXNVbmRlcmxpbmVkIjpmYWxzZSwiUGFyZW50U3R5bGUiOm51bGx9LCJBdXRvU2l6ZSI6MCwiRm9yZWdyb3VuZCI6eyIkaWQiOiIyNDYzIiwiQ29sb3IiOnsiJGlkIjoiMjQ2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DY1IiwiVG9wIjowLjAsIkxlZnQiOjAuMCwiUmlnaHQiOjAuMCwiQm90dG9tIjowLjB9LCJQYWRkaW5nIjp7IiRpZCI6IjI0NjYiLCJUb3AiOjAuMCwiTGVmdCI6MC4wLCJSaWdodCI6MC4wLCJCb3R0b20iOjAuMH0sIkJhY2tncm91bmQiOnsiJGlkIjoiMjQ2NyIsIkNvbG9yIjp7IiRpZCI6IjI0NjgiLCJBIjowLCJSIjowLCJHIjowLCJCIjowfX0sIklzVmlzaWJsZSI6dHJ1ZSwiV2lkdGgiOjAuMCwiSGVpZ2h0IjowLjAsIkJvcmRlclN0eWxlIjp7IiRpZCI6IjI0NjkiLCJMaW5lQ29sb3IiOm51bGwsIkxpbmVXZWlnaHQiOjAuMCwiTGluZVR5cGUiOjAsIlBhcmVudFN0eWxlIjpudWxsfSwiUGFyZW50U3R5bGUiOm51bGx9LCJQYXJlbnRTdHlsZSI6bnVsbH0sIlBhcmVudFN0eWxlIjpudWxsfSwiRGVmYXVsdFN3aW1sYW5lQWN0aXZpdHlTdHlsZSI6eyIkaWQiOiIyNDcwIiwiSGVhZGVyU3R5bGUiOnsiJGlkIjoiMjQ3MSIsIlRleHRTdHlsZSI6eyIkaWQiOiIyNDcyIiwiRm9udFNldHRpbmdzIjp7IiRpZCI6IjI0NzMiLCJGb250U2l6ZSI6MTEsIkZvbnROYW1lIjoiQ2FsaWJyaSIsIklzQm9sZCI6ZmFsc2UsIklzSXRhbGljIjpmYWxzZSwiSXNVbmRlcmxpbmVkIjpmYWxzZSwiUGFyZW50U3R5bGUiOm51bGx9LCJBdXRvU2l6ZSI6MiwiRm9yZWdyb3VuZCI6eyIkaWQiOiIyNDc0IiwiQ29sb3IiOnsiJGlkIjoiMjQ3N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0NzYiLCJUb3AiOjAuMCwiTGVmdCI6MC4wLCJSaWdodCI6MC4wLCJCb3R0b20iOjAuMH0sIlBhZGRpbmciOnsiJGlkIjoiMjQ3NyIsIlRvcCI6MC4wLCJMZWZ0IjowLjAsIlJpZ2h0IjowLjAsIkJvdHRvbSI6MC4wfSwiQmFja2dyb3VuZCI6eyIkaWQiOiIyNDc4IiwiQ29sb3IiOnsiJGlkIjoiMjQ3OSIsIkEiOjI1NSwiUiI6MCwiRyI6MCwiQiI6MH19LCJJc1Zpc2libGUiOnRydWUsIldpZHRoIjowLjAsIkhlaWdodCI6MC4wLCJCb3JkZXJTdHlsZSI6bnVsbCwiUGFyZW50U3R5bGUiOm51bGx9LCJSZWN0YW5nbGVTdHlsZSI6eyIkaWQiOiIyNDgwIiwiTWFyZ2luIjp7IiRpZCI6IjI0ODEiLCJUb3AiOjAuMCwiTGVmdCI6MC4wLCJSaWdodCI6MC4wLCJCb3R0b20iOjAuMH0sIlBhZGRpbmciOnsiJGlkIjoiMjQ4MiIsIlRvcCI6MC4wLCJMZWZ0IjowLjAsIlJpZ2h0IjowLjAsIkJvdHRvbSI6MC4wfSwiQmFja2dyb3VuZCI6eyIkaWQiOiIyNDgzIiwiQ29sb3IiOnsiJGlkIjoiMjQ4NCIsIkEiOjYzLCJSIjoyMzMsIkciOjExMywiQiI6NTB9fSwiSXNWaXNpYmxlIjp0cnVlLCJXaWR0aCI6MC4wLCJIZWlnaHQiOjAuMCwiQm9yZGVyU3R5bGUiOnsiJGlkIjoiMjQ4NSIsIkxpbmVDb2xvciI6eyIkaWQiOiIyNDg2IiwiJHR5cGUiOiJOTFJFLkNvbW1vbi5Eb20uU29saWRDb2xvckJydXNoLCBOTFJFLkNvbW1vbiIsIkNvbG9yIjp7IiRpZCI6IjI0ODciLCJBIjoyNTUsIlIiOjI1NSwiRyI6MjU1LCJCIjoyNTV9fSwiTGluZVdlaWdodCI6MC4wLCJMaW5lVHlwZSI6MCwiUGFyZW50U3R5bGUiOm51bGx9LCJQYXJlbnRTdHlsZSI6bnVsbH0sIk1hcmdpbiI6eyIkaWQiOiIyNDg4IiwiVG9wIjowLjAsIkxlZnQiOjAuMCwiUmlnaHQiOjAuMCwiQm90dG9tIjowLjB9LCJQYWRkaW5nIjp7IiRpZCI6IjI0ODkiLCJUb3AiOjAuMCwiTGVmdCI6MC4wLCJSaWdodCI6MC4wLCJCb3R0b20iOjAuMH0sIkJhY2tncm91bmQiOm51bGwsIklzVmlzaWJsZSI6dHJ1ZSwiV2lkdGgiOjAuMCwiSGVpZ2h0IjowLjAsIkJvcmRlclN0eWxlIjpudWxsLCJQYXJlbnRTdHlsZSI6bnVsbH0sIkJhY2tncm91bmRTdHlsZSI6eyIkaWQiOiIyNDkwIiwiTWFyZ2luIjp7IiRpZCI6IjI0OTEiLCJUb3AiOjAuMCwiTGVmdCI6MC4wLCJSaWdodCI6MC4wLCJCb3R0b20iOjAuMH0sIlBhZGRpbmciOnsiJGlkIjoiMjQ5MiIsIlRvcCI6MC4wLCJMZWZ0IjowLjAsIlJpZ2h0IjowLjAsIkJvdHRvbSI6MC4wfSwiQmFja2dyb3VuZCI6eyIkaWQiOiIyNDkzIiwiQ29sb3IiOnsiJGlkIjoiMjQ5NCIsIkEiOjUxLCJSIjoyMDAsIkciOjIwMCwiQiI6MjAwfX0sIklzVmlzaWJsZSI6dHJ1ZSwiV2lkdGgiOjAuMCwiSGVpZ2h0IjowLjAsIkJvcmRlclN0eWxlIjp7IiRpZCI6IjI0OTUiLCJMaW5lQ29sb3IiOnsiJGlkIjoiMjQ5NiIsIiR0eXBlIjoiTkxSRS5Db21tb24uRG9tLlNvbGlkQ29sb3JCcnVzaCwgTkxSRS5Db21tb24iLCJDb2xvciI6eyIkaWQiOiIyNDk3IiwiQSI6MjU1LCJSIjoyMzQsIkciOjIyLCJCIjozMH19LCJMaW5lV2VpZ2h0IjowLjAsIkxpbmVUeXBlIjowLCJQYXJlbnRTdHlsZSI6bnVsbH0sIlBhcmVudFN0eWxlIjpudWxsfSwiTWFyZ2luIjp7IiRpZCI6IjI0OTgiLCJUb3AiOjAuMCwiTGVmdCI6MC4wLCJSaWdodCI6MC4wLCJCb3R0b20iOjAuMH0sIlBhZGRpbmciOnsiJGlkIjoiMjQ5OSIsIlRvcCI6MC4wLCJMZWZ0IjowLjAsIlJpZ2h0IjowLjAsIkJvdHRvbSI6MC4wfSwiSXNWaXNpYmxlIjp0cnVlLCJXaWR0aCI6MC4wLCJIZWlnaHQiOjAuMCwiQm9yZGVyU3R5bGUiOnsiJGlkIjoiMjUwMCIsIkxpbmVDb2xvciI6bnVsbCwiTGluZVdlaWdodCI6MC4wLCJMaW5lVHlwZSI6MCwiUGFyZW50U3R5bGUiOm51bGx9LCJQYXJlbnRTdHlsZSI6bnVsbH0sIk1hcmdpbiI6eyIkaWQiOiIyNTAxIiwiVG9wIjowLjAsIkxlZnQiOjAuMCwiUmlnaHQiOjAuMCwiQm90dG9tIjowLjB9LCJQYWRkaW5nIjp7IiRpZCI6IjI1MDIiLCJUb3AiOjAuMCwiTGVmdCI6MC4wLCJSaWdodCI6MC4wLCJCb3R0b20iOjAuMH0sIklzVmlzaWJsZSI6ZmFsc2UsIldpZHRoIjowLjAsIkhlaWdodCI6MC4wLCJCb3JkZXJTdHlsZSI6eyIkaWQiOiIyNTAzIiwiTGluZUNvbG9yIjpudWxsLCJMaW5lV2VpZ2h0IjowLjAsIkxpbmVUeXBlIjowLCJQYXJlbnRTdHlsZSI6bnVsbH0sIlBhcmVudFN0eWxlIjpudWxsfX0seyIkaWQiOiIyNTA0IiwiX2FjdGl2aXRpZXMiOlt7IiRpZCI6IjI1MDUiLCJfcm93cyI6W3siJGlkIjoiMjUwNiIsIl90YXNrcyI6W3siJGlkIjoiMjUwNyIsIl9hdHRhY2hlZE1pbGVzdG9uZXMiOltdLCJUYXNrRGVmaW5pdGlvbiI6eyIkaWQiOiIyNTA4IiwiR3JvdXBOYW1lIjpudWxsLCJTdGFydERhdGUiOiIyMDI1LTA4LTAxVDAwOjAwOjAwWiIsIkVuZERhdGUiOiIyMDI1LTExLTI1VDIzOjU5OjAwWiIsIlBlcmNlbnRhZ2VDb21wbGV0ZSI6bnVsbCwiU3R5bGUiOnsiJGlkIjoiMjUwOSIsIlNoYXBlIjoxLCJTaGFwZVRoaWNrbmVzcyI6MCwiRHVyYXRpb25Gb3JtYXQiOjAsIkluY2x1ZGVOb25Xb3JraW5nRGF5c0luRHVyYXRpb24iOmZhbHNlLCJQZXJjZW50YWdlQ29tcGxldGVTdHlsZSI6eyIkaWQiOiIyNTEwIiwiRm9udFNldHRpbmdzIjp7IiRpZCI6IjI1MTEiLCJGb250U2l6ZSI6MTAsIkZvbnROYW1lIjoiQ2FsaWJyaSIsIklzQm9sZCI6ZmFsc2UsIklzSXRhbGljIjpmYWxzZSwiSXNVbmRlcmxpbmVkIjpmYWxzZSwiUGFyZW50U3R5bGUiOm51bGx9LCJBdXRvU2l6ZSI6MCwiRm9yZWdyb3VuZCI6eyIkaWQiOiIyNTEyIiwiQ29sb3IiOnsiJGlkIjoiMjUxM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TE0IiwiVG9wIjowLjAsIkxlZnQiOjAuMCwiUmlnaHQiOjAuMCwiQm90dG9tIjowLjB9LCJQYWRkaW5nIjp7IiRpZCI6IjI1MTUiLCJUb3AiOjAuMCwiTGVmdCI6MC4wLCJSaWdodCI6MC4wLCJCb3R0b20iOjAuMH0sIkJhY2tncm91bmQiOnsiJGlkIjoiMjUxNiIsIkNvbG9yIjp7IiRpZCI6IjI1MTciLCJBIjo4OSwiUiI6MCwiRyI6MCwiQiI6MH19LCJJc1Zpc2libGUiOnRydWUsIldpZHRoIjowLjAsIkhlaWdodCI6MC4wLCJCb3JkZXJTdHlsZSI6eyIkaWQiOiIyNTE4IiwiTGluZUNvbG9yIjpudWxsLCJMaW5lV2VpZ2h0IjowLjAsIkxpbmVUeXBlIjowLCJQYXJlbnRTdHlsZSI6bnVsbH0sIlBhcmVudFN0eWxlIjpudWxsfSwiRHVyYXRpb25TdHlsZSI6eyIkaWQiOiIyNTE5IiwiRm9udFNldHRpbmdzIjp7IiRpZCI6IjI1MjAiLCJGb250U2l6ZSI6MTAsIkZvbnROYW1lIjoiQ2FsaWJyaSIsIklzQm9sZCI6ZmFsc2UsIklzSXRhbGljIjpmYWxzZSwiSXNVbmRlcmxpbmVkIjpmYWxzZSwiUGFyZW50U3R5bGUiOm51bGx9LCJBdXRvU2l6ZSI6MCwiRm9yZWdyb3VuZCI6eyIkaWQiOiIyNTIxIiwiQ29sb3IiOnsiJGlkIjoiMjUy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1MjMiLCJUb3AiOjAuMCwiTGVmdCI6MC4wLCJSaWdodCI6MC4wLCJCb3R0b20iOjAuMH0sIlBhZGRpbmciOnsiJGlkIjoiMjUyNCIsIlRvcCI6MC4wLCJMZWZ0IjowLjAsIlJpZ2h0IjowLjAsIkJvdHRvbSI6MC4wfSwiQmFja2dyb3VuZCI6eyIkaWQiOiIyNTI1IiwiQ29sb3IiOnsiJGlkIjoiMjUyNiIsIkEiOjI1NSwiUiI6MjM3LCJHIjoxMjUsIkIiOjQ5fX0sIklzVmlzaWJsZSI6dHJ1ZSwiV2lkdGgiOjAuMCwiSGVpZ2h0IjowLjAsIkJvcmRlclN0eWxlIjp7IiRpZCI6IjI1MjciLCJMaW5lQ29sb3IiOm51bGwsIkxpbmVXZWlnaHQiOjAuMCwiTGluZVR5cGUiOjAsIlBhcmVudFN0eWxlIjpudWxsfSwiUGFyZW50U3R5bGUiOm51bGx9LCJIb3Jpem9udGFsQ29ubmVjdG9yU3R5bGUiOnsiJGlkIjoiMjUyOCIsIkxpbmVDb2xvciI6eyIkaWQiOiIyNTI5IiwiJHR5cGUiOiJOTFJFLkNvbW1vbi5Eb20uU29saWRDb2xvckJydXNoLCBOTFJFLkNvbW1vbiIsIkNvbG9yIjp7IiRpZCI6IjI1MzAiLCJBIjoyNTUsIlIiOjAsIkciOjAsIkIiOjB9fSwiTGluZVdlaWdodCI6MC4wLCJMaW5lVHlwZSI6MCwiUGFyZW50U3R5bGUiOm51bGx9LCJWZXJ0aWNhbENvbm5lY3RvclN0eWxlIjp7IiRpZCI6IjI1MzEiLCJMaW5lQ29sb3IiOnsiJGlkIjoiMjUzMiIsIiR0eXBlIjoiTkxSRS5Db21tb24uRG9tLlNvbGlkQ29sb3JCcnVzaCwgTkxSRS5Db21tb24iLCJDb2xvciI6eyIkaWQiOiIyNTMz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NTM0IiwiU2hhcGVTdHlsZSI6eyIkaWQiOiIyNTM1IiwiTWFyZ2luIjp7IiRpZCI6IjI1MzYiLCJUb3AiOjAuMCwiTGVmdCI6MC4wLCJSaWdodCI6MC4wLCJCb3R0b20iOjAuMH0sIlBhZGRpbmciOnsiJGlkIjoiMjUzNyIsIlRvcCI6MC4wLCJMZWZ0IjowLjAsIlJpZ2h0IjowLjAsIkJvdHRvbSI6MC4wfSwiQmFja2dyb3VuZCI6eyIkaWQiOiIyNTM4IiwiQ29sb3IiOnsiJGlkIjoiMjUzOSIsIkEiOjE1MywiUiI6MCwiRyI6MCwiQiI6MH19LCJJc1Zpc2libGUiOnRydWUsIldpZHRoIjowLjAsIkhlaWdodCI6MC4wLCJCb3JkZXJTdHlsZSI6eyIkaWQiOiIyNTQwIiwiTGluZUNvbG9yIjpudWxsLCJMaW5lV2VpZ2h0IjowLjAsIkxpbmVUeXBlIjowLCJQYXJlbnRTdHlsZSI6bnVsbH0sIlBhcmVudFN0eWxlIjpudWxsfSwiTWFyZ2luIjp7IiRpZCI6IjI1NDEiLCJUb3AiOjAuMCwiTGVmdCI6MC4wLCJSaWdodCI6MC4wLCJCb3R0b20iOjAuMH0sIlBhZGRpbmciOnsiJGlkIjoiMjU0MiIsIlRvcCI6MC4wLCJMZWZ0IjowLjAsIlJpZ2h0IjowLjAsIkJvdHRvbSI6MC4wfSwiQmFja2dyb3VuZCI6bnVsbCwiSXNWaXNpYmxlIjp0cnVlLCJXaWR0aCI6MC4wLCJIZWlnaHQiOjAuMCwiQm9yZGVyU3R5bGUiOm51bGwsIlBhcmVudFN0eWxlIjpudWxsfSwiU2hhcGVTdHlsZSI6eyIkaWQiOiIyNTQzIiwiTWFyZ2luIjp7IiRpZCI6IjI1NDQiLCJUb3AiOjAuMCwiTGVmdCI6NC4wLCJSaWdodCI6NC4wLCJCb3R0b20iOjAuMH0sIlBhZGRpbmciOnsiJGlkIjoiMjU0NSIsIlRvcCI6MC4wLCJMZWZ0IjowLjAsIlJpZ2h0IjowLjAsIkJvdHRvbSI6MC4wfSwiQmFja2dyb3VuZCI6eyIkaWQiOiIyNTQ2IiwiQ29sb3IiOnsiJGlkIjoiMjU0NyIsIkEiOjI1NSwiUiI6MjUsIkciOjEwNywiQiI6MzZ9fSwiSXNWaXNpYmxlIjp0cnVlLCJXaWR0aCI6MTM3LjAsIkhlaWdodCI6MTAuMCwiQm9yZGVyU3R5bGUiOnsiJGlkIjoiMjU0OCIsIkxpbmVDb2xvciI6eyIkaWQiOiIyNTQ5IiwiJHR5cGUiOiJOTFJFLkNvbW1vbi5Eb20uU29saWRDb2xvckJydXNoLCBOTFJFLkNvbW1vbiIsIkNvbG9yIjp7IiRpZCI6IjI1NTAiLCJBIjoyNTUsIlIiOjIzNCwiRyI6MjIsIkIiOjMwfX0sIkxpbmVXZWlnaHQiOjAuMCwiTGluZVR5cGUiOjAsIlBhcmVudFN0eWxlIjpudWxsfSwiUGFyZW50U3R5bGUiOm51bGx9LCJUaXRsZVN0eWxlIjp7IiRpZCI6IjI1NTEiLCJGb250U2V0dGluZ3MiOnsiJGlkIjoiMjU1MiIsIkZvbnRTaXplIjoxMSwiRm9udE5hbWUiOiJDYWxpYnJpIiwiSXNCb2xkIjpmYWxzZSwiSXNJdGFsaWMiOmZhbHNlLCJJc1VuZGVybGluZWQiOmZhbHNlLCJQYXJlbnRTdHlsZSI6bnVsbH0sIkF1dG9TaXplIjowLCJGb3JlZ3JvdW5kIjp7IiRpZCI6IjI1NTMiLCJDb2xvciI6eyIkaWQiOiIyNTU0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1NTUiLCJUb3AiOjAuMCwiTGVmdCI6MC4wLCJSaWdodCI6MC4wLCJCb3R0b20iOjAuMH0sIlBhZGRpbmciOnsiJGlkIjoiMjU1NiIsIlRvcCI6MC4wLCJMZWZ0IjowLjAsIlJpZ2h0IjowLjAsIkJvdHRvbSI6MC4wfSwiQmFja2dyb3VuZCI6eyIkaWQiOiIyNTU3IiwiQ29sb3IiOnsiJGlkIjoiMjU1OCIsIkEiOjAsIlIiOjI1NSwiRyI6MjU1LCJCIjoyNTV9fSwiSXNWaXNpYmxlIjp0cnVlLCJXaWR0aCI6MC4wLCJIZWlnaHQiOjAuMCwiQm9yZGVyU3R5bGUiOnsiJGlkIjoiMjU1OSIsIkxpbmVDb2xvciI6bnVsbCwiTGluZVdlaWdodCI6MC4wLCJMaW5lVHlwZSI6MCwiUGFyZW50U3R5bGUiOm51bGx9LCJQYXJlbnRTdHlsZSI6bnVsbH0sIkRhdGVTdHlsZSI6eyIkaWQiOiIyNTYwIiwiRm9udFNldHRpbmdzIjp7IiRpZCI6IjI1NjEiLCJGb250U2l6ZSI6MTAsIkZvbnROYW1lIjoiQ2FsaWJyaSIsIklzQm9sZCI6ZmFsc2UsIklzSXRhbGljIjpmYWxzZSwiSXNVbmRlcmxpbmVkIjpmYWxzZSwiUGFyZW50U3R5bGUiOm51bGx9LCJBdXRvU2l6ZSI6MCwiRm9yZWdyb3VuZCI6eyIkaWQiOiIyNTYyIiwiQ29sb3IiOnsiJGlkIjoiMjU2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TY0IiwiVG9wIjowLjAsIkxlZnQiOjAuMCwiUmlnaHQiOjAuMCwiQm90dG9tIjowLjB9LCJQYWRkaW5nIjp7IiRpZCI6IjI1NjUiLCJUb3AiOjAuMCwiTGVmdCI6MC4wLCJSaWdodCI6MC4wLCJCb3R0b20iOjAuMH0sIkJhY2tncm91bmQiOnsiJGlkIjoiMjU2NiIsIkNvbG9yIjp7IiRpZCI6IjI1NjciLCJBIjowLCJSIjoyNTUsIkciOjI1NSwiQiI6MjU1fX0sIklzVmlzaWJsZSI6dHJ1ZSwiV2lkdGgiOjAuMCwiSGVpZ2h0IjowLjAsIkJvcmRlclN0eWxlIjp7IiRpZCI6IjI1NjgiLCJMaW5lQ29sb3IiOm51bGwsIkxpbmVXZWlnaHQiOjAuMCwiTGluZVR5cGUiOjAsIlBhcmVudFN0eWxlIjpudWxsfSwiUGFyZW50U3R5bGUiOm51bGx9LCJEYXRlRm9ybWF0Ijp7IiRpZCI6IjI1Njk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U3MCIsIkZvcm1hdCI6MCwiSXNWaXNpYmxlIjpmYWxzZSwiTGFzdEtub3duVmlzaWJpbGl0eVN0YXRlIjpmYWxzZX0sIklzVmlzaWJsZSI6dHJ1ZSwiVmFyaWFuY2VTdHlsZSI6eyIkaWQiOiIyNTcxIiwiVGV4dFN0eWxlIjp7IiRpZCI6IjI1NzIiLCJGb250U2V0dGluZ3MiOnsiJGlkIjoiMjU3MyIsIkZvbnRTaXplIjoxMSwiRm9udE5hbWUiOiJDYWxpYnJpIiwiSXNCb2xkIjpmYWxzZSwiSXNJdGFsaWMiOmZhbHNlLCJJc1VuZGVybGluZWQiOmZhbHNlLCJQYXJlbnRTdHlsZSI6bnVsbH0sIkF1dG9TaXplIjowLCJGb3JlZ3JvdW5kIjp7IiRpZCI6IjI1NzQiLCJDb2xvciI6eyIkaWQiOiIyNTc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1NzYiLCJUb3AiOjAuMCwiTGVmdCI6MC4wLCJSaWdodCI6MC4wLCJCb3R0b20iOjAuMH0sIlBhZGRpbmciOnsiJGlkIjoiMjU3NyIsIlRvcCI6MC4wLCJMZWZ0IjowLjAsIlJpZ2h0IjowLjAsIkJvdHRvbSI6MC4wfSwiQmFja2dyb3VuZCI6eyIkaWQiOiIyNTc4IiwiQ29sb3IiOnsiJGlkIjoiMjU3OSIsIkEiOjAsIlIiOjAsIkciOjAsIkIiOjB9fSwiSXNWaXNpYmxlIjp0cnVlLCJXaWR0aCI6MC4wLCJIZWlnaHQiOjAuMCwiQm9yZGVyU3R5bGUiOnsiJGlkIjoiMjU4MCIsIkxpbmVDb2xvciI6bnVsbCwiTGluZVdlaWdodCI6MC4wLCJMaW5lVHlwZSI6MCwiUGFyZW50U3R5bGUiOm51bGx9LCJQYXJlbnRTdHlsZSI6bnVsbH0sIlBhcmVudFN0eWxlIjpudWxsfSwiUGFyZW50U3R5bGUiOm51bGx9LCJJbmRleCI6MjUsIlNtYXJ0RHVyYXRpb25BY3RpdmF0ZWQiOmZhbHNlLCJEYXRlRm9ybWF0Ijp7IiRyZWYiOiIyNTY5In0sIldlZWtOdW1iZXJpbmciOnsiJGlkIjoiMjU4MSIsIkZvcm1hdCI6MCwiSXNWaXNpYmxlIjpmYWxzZSwiTGFzdEtub3duVmlzaWJpbGl0eVN0YXRlIjpmYWxzZX0sIkJhc2VsaW5lRGF0YSI6eyIkaWQiOiIyNTgyIiwiU3RhcnREYXRlIjoiMjAyNS0wOC0wMVQwMDowMDowMFoiLCJFbmREYXRlIjoiMjAyNS0xMS0yNVQyMzo1OTowMFoifSwiSWQiOiIwMDcwM2ZkNS1mYTA0LTQ4MWQtYmJjNC0zM2Y5ZTEwNmQwMGQiLCJJbXBvcnRJZCI6bnVsbCwiVGl0bGUiOiJDYXZlOiBNYW51ZmFjdHVyaW5nIHBoYXNlICAoTlBJKSIsIk5vdGUiOm51bGwsIkh5cGVybGluayI6eyIkaWQiOiIyNTgzIiwiQWRkcmVzcyI6IiIsIlN1YkFkZHJlc3MiOiIifSwiSXNDaGFuZ2VkIjpmYWxzZSwiSXNOZXciOmZhbHNlfX1dLCJfbWlsZXN0b25lcyI6W10sIklkIjoiMDAwMDAwMDAtMDAwMC0wMDAwLTAwMDAtMDAwMDAwMDAwMDAwIiwiSXNTaW5nbGVJdGVtUm93Ijp0cnVlfSx7IiRpZCI6IjI1ODQiLCJfdGFza3MiOlt7IiRpZCI6IjI1ODUiLCJfYXR0YWNoZWRNaWxlc3RvbmVzIjpbXSwiVGFza0RlZmluaXRpb24iOnsiJGlkIjoiMjU4NiIsIkdyb3VwTmFtZSI6bnVsbCwiU3RhcnREYXRlIjoiMjAyNS0wNS0wMVQwMDowMDowMFoiLCJFbmREYXRlIjoiMjAyNS0xMC0wOVQyMzo1OTowMCIsIlBlcmNlbnRhZ2VDb21wbGV0ZSI6bnVsbCwiU3R5bGUiOnsiJGlkIjoiMjU4NyIsIlNoYXBlIjoxLCJTaGFwZVRoaWNrbmVzcyI6MCwiRHVyYXRpb25Gb3JtYXQiOjAsIkluY2x1ZGVOb25Xb3JraW5nRGF5c0luRHVyYXRpb24iOmZhbHNlLCJQZXJjZW50YWdlQ29tcGxldGVTdHlsZSI6eyIkaWQiOiIyNTg4IiwiRm9udFNldHRpbmdzIjp7IiRpZCI6IjI1ODkiLCJGb250U2l6ZSI6MTAsIkZvbnROYW1lIjoiQ2FsaWJyaSIsIklzQm9sZCI6ZmFsc2UsIklzSXRhbGljIjpmYWxzZSwiSXNVbmRlcmxpbmVkIjpmYWxzZSwiUGFyZW50U3R5bGUiOm51bGx9LCJBdXRvU2l6ZSI6MCwiRm9yZWdyb3VuZCI6eyIkaWQiOiIyNTkwIiwiQ29sb3IiOnsiJGlkIjoiMjU5MS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yNTkyIiwiVG9wIjowLjAsIkxlZnQiOjAuMCwiUmlnaHQiOjAuMCwiQm90dG9tIjowLjB9LCJQYWRkaW5nIjp7IiRpZCI6IjI1OTMiLCJUb3AiOjAuMCwiTGVmdCI6MC4wLCJSaWdodCI6MC4wLCJCb3R0b20iOjAuMH0sIkJhY2tncm91bmQiOnsiJGlkIjoiMjU5NCIsIkNvbG9yIjp7IiRpZCI6IjI1OTUiLCJBIjo4OSwiUiI6MCwiRyI6MCwiQiI6MH19LCJJc1Zpc2libGUiOnRydWUsIldpZHRoIjowLjAsIkhlaWdodCI6MC4wLCJCb3JkZXJTdHlsZSI6eyIkaWQiOiIyNTk2IiwiTGluZUNvbG9yIjpudWxsLCJMaW5lV2VpZ2h0IjowLjAsIkxpbmVUeXBlIjowLCJQYXJlbnRTdHlsZSI6bnVsbH0sIlBhcmVudFN0eWxlIjpudWxsfSwiRHVyYXRpb25TdHlsZSI6eyIkaWQiOiIyNTk3IiwiRm9udFNldHRpbmdzIjp7IiRpZCI6IjI1OTgiLCJGb250U2l6ZSI6MTAsIkZvbnROYW1lIjoiQ2FsaWJyaSIsIklzQm9sZCI6ZmFsc2UsIklzSXRhbGljIjpmYWxzZSwiSXNVbmRlcmxpbmVkIjpmYWxzZSwiUGFyZW50U3R5bGUiOm51bGx9LCJBdXRvU2l6ZSI6MCwiRm9yZWdyb3VuZCI6eyIkaWQiOiIyNTk5IiwiQ29sb3IiOnsiJGlkIjoiMjYw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2MDEiLCJUb3AiOjAuMCwiTGVmdCI6MC4wLCJSaWdodCI6MC4wLCJCb3R0b20iOjAuMH0sIlBhZGRpbmciOnsiJGlkIjoiMjYwMiIsIlRvcCI6MC4wLCJMZWZ0IjowLjAsIlJpZ2h0IjowLjAsIkJvdHRvbSI6MC4wfSwiQmFja2dyb3VuZCI6eyIkaWQiOiIyNjAzIiwiQ29sb3IiOnsiJGlkIjoiMjYwNCIsIkEiOjI1NSwiUiI6MjM3LCJHIjoxMjUsIkIiOjQ5fX0sIklzVmlzaWJsZSI6dHJ1ZSwiV2lkdGgiOjAuMCwiSGVpZ2h0IjowLjAsIkJvcmRlclN0eWxlIjp7IiRpZCI6IjI2MDUiLCJMaW5lQ29sb3IiOm51bGwsIkxpbmVXZWlnaHQiOjAuMCwiTGluZVR5cGUiOjAsIlBhcmVudFN0eWxlIjpudWxsfSwiUGFyZW50U3R5bGUiOm51bGx9LCJIb3Jpem9udGFsQ29ubmVjdG9yU3R5bGUiOnsiJGlkIjoiMjYwNiIsIkxpbmVDb2xvciI6eyIkaWQiOiIyNjA3IiwiJHR5cGUiOiJOTFJFLkNvbW1vbi5Eb20uU29saWRDb2xvckJydXNoLCBOTFJFLkNvbW1vbiIsIkNvbG9yIjp7IiRpZCI6IjI2MDgiLCJBIjoyNTUsIlIiOjAsIkciOjAsIkIiOjB9fSwiTGluZVdlaWdodCI6MC4wLCJMaW5lVHlwZSI6MCwiUGFyZW50U3R5bGUiOm51bGx9LCJWZXJ0aWNhbENvbm5lY3RvclN0eWxlIjp7IiRpZCI6IjI2MDkiLCJMaW5lQ29sb3IiOnsiJGlkIjoiMjYxMCIsIiR0eXBlIjoiTkxSRS5Db21tb24uRG9tLlNvbGlkQ29sb3JCcnVzaCwgTkxSRS5Db21tb24iLCJDb2xvciI6eyIkaWQiOiIyNjE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NjEyIiwiU2hhcGVTdHlsZSI6eyIkaWQiOiIyNjEzIiwiTWFyZ2luIjp7IiRpZCI6IjI2MTQiLCJUb3AiOjAuMCwiTGVmdCI6MC4wLCJSaWdodCI6MC4wLCJCb3R0b20iOjAuMH0sIlBhZGRpbmciOnsiJGlkIjoiMjYxNSIsIlRvcCI6MC4wLCJMZWZ0IjowLjAsIlJpZ2h0IjowLjAsIkJvdHRvbSI6MC4wfSwiQmFja2dyb3VuZCI6eyIkaWQiOiIyNjE2IiwiQ29sb3IiOnsiJGlkIjoiMjYxNyIsIkEiOjE1MywiUiI6MCwiRyI6MCwiQiI6MH19LCJJc1Zpc2libGUiOnRydWUsIldpZHRoIjowLjAsIkhlaWdodCI6MC4wLCJCb3JkZXJTdHlsZSI6eyIkaWQiOiIyNjE4IiwiTGluZUNvbG9yIjpudWxsLCJMaW5lV2VpZ2h0IjowLjAsIkxpbmVUeXBlIjowLCJQYXJlbnRTdHlsZSI6bnVsbH0sIlBhcmVudFN0eWxlIjpudWxsfSwiTWFyZ2luIjp7IiRpZCI6IjI2MTkiLCJUb3AiOjAuMCwiTGVmdCI6MC4wLCJSaWdodCI6MC4wLCJCb3R0b20iOjAuMH0sIlBhZGRpbmciOnsiJGlkIjoiMjYyMCIsIlRvcCI6MC4wLCJMZWZ0IjowLjAsIlJpZ2h0IjowLjAsIkJvdHRvbSI6MC4wfSwiQmFja2dyb3VuZCI6bnVsbCwiSXNWaXNpYmxlIjp0cnVlLCJXaWR0aCI6MC4wLCJIZWlnaHQiOjAuMCwiQm9yZGVyU3R5bGUiOm51bGwsIlBhcmVudFN0eWxlIjpudWxsfSwiU2hhcGVTdHlsZSI6eyIkaWQiOiIyNjIxIiwiTWFyZ2luIjp7IiRpZCI6IjI2MjIiLCJUb3AiOjAuMCwiTGVmdCI6NC4wLCJSaWdodCI6NC4wLCJCb3R0b20iOjAuMH0sIlBhZGRpbmciOnsiJGlkIjoiMjYyMyIsIlRvcCI6MC4wLCJMZWZ0IjowLjAsIlJpZ2h0IjowLjAsIkJvdHRvbSI6MC4wfSwiQmFja2dyb3VuZCI6eyIkaWQiOiIyNjI0IiwiQ29sb3IiOnsiJGlkIjoiMjYyNSIsIkEiOjI1NSwiUiI6MjUsIkciOjEwNywiQiI6MzZ9fSwiSXNWaXNpYmxlIjp0cnVlLCJXaWR0aCI6NjAuMCwiSGVpZ2h0IjoxMC4wLCJCb3JkZXJTdHlsZSI6eyIkaWQiOiIyNjI2IiwiTGluZUNvbG9yIjp7IiRpZCI6IjI2MjciLCIkdHlwZSI6Ik5MUkUuQ29tbW9uLkRvbS5Tb2xpZENvbG9yQnJ1c2gsIE5MUkUuQ29tbW9uIiwiQ29sb3IiOnsiJGlkIjoiMjYyOCIsIkEiOjI1NSwiUiI6MjM0LCJHIjoyMiwiQiI6MzB9fSwiTGluZVdlaWdodCI6MC4wLCJMaW5lVHlwZSI6MCwiUGFyZW50U3R5bGUiOm51bGx9LCJQYXJlbnRTdHlsZSI6bnVsbH0sIlRpdGxlU3R5bGUiOnsiJGlkIjoiMjYyOSIsIkZvbnRTZXR0aW5ncyI6eyIkaWQiOiIyNjMwIiwiRm9udFNpemUiOjExLCJGb250TmFtZSI6IkNhbGlicmkiLCJJc0JvbGQiOmZhbHNlLCJJc0l0YWxpYyI6ZmFsc2UsIklzVW5kZXJsaW5lZCI6ZmFsc2UsIlBhcmVudFN0eWxlIjpudWxsfSwiQXV0b1NpemUiOjAsIkZvcmVncm91bmQiOnsiJGlkIjoiMjYzMSIsIkNvbG9yIjp7IiRpZCI6IjI2MzI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YzMyIsIlRvcCI6MC4wLCJMZWZ0IjowLjAsIlJpZ2h0IjowLjAsIkJvdHRvbSI6MC4wfSwiUGFkZGluZyI6eyIkaWQiOiIyNjM0IiwiVG9wIjowLjAsIkxlZnQiOjAuMCwiUmlnaHQiOjAuMCwiQm90dG9tIjowLjB9LCJCYWNrZ3JvdW5kIjp7IiRpZCI6IjI2MzUiLCJDb2xvciI6eyIkaWQiOiIyNjM2IiwiQSI6MCwiUiI6MjU1LCJHIjoyNTUsIkIiOjI1NX19LCJJc1Zpc2libGUiOnRydWUsIldpZHRoIjowLjAsIkhlaWdodCI6MC4wLCJCb3JkZXJTdHlsZSI6eyIkaWQiOiIyNjM3IiwiTGluZUNvbG9yIjpudWxsLCJMaW5lV2VpZ2h0IjowLjAsIkxpbmVUeXBlIjowLCJQYXJlbnRTdHlsZSI6bnVsbH0sIlBhcmVudFN0eWxlIjpudWxsfSwiRGF0ZVN0eWxlIjp7IiRpZCI6IjI2MzgiLCJGb250U2V0dGluZ3MiOnsiJGlkIjoiMjYzOSIsIkZvbnRTaXplIjoxMCwiRm9udE5hbWUiOiJDYWxpYnJpIiwiSXNCb2xkIjpmYWxzZSwiSXNJdGFsaWMiOmZhbHNlLCJJc1VuZGVybGluZWQiOmZhbHNlLCJQYXJlbnRTdHlsZSI6bnVsbH0sIkF1dG9TaXplIjowLCJGb3JlZ3JvdW5kIjp7IiRpZCI6IjI2NDAiLCJDb2xvciI6eyIkaWQiOiIyNjQx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2NDIiLCJUb3AiOjAuMCwiTGVmdCI6MC4wLCJSaWdodCI6MC4wLCJCb3R0b20iOjAuMH0sIlBhZGRpbmciOnsiJGlkIjoiMjY0MyIsIlRvcCI6MC4wLCJMZWZ0IjowLjAsIlJpZ2h0IjowLjAsIkJvdHRvbSI6MC4wfSwiQmFja2dyb3VuZCI6eyIkaWQiOiIyNjQ0IiwiQ29sb3IiOnsiJGlkIjoiMjY0NSIsIkEiOjAsIlIiOjI1NSwiRyI6MjU1LCJCIjoyNTV9fSwiSXNWaXNpYmxlIjp0cnVlLCJXaWR0aCI6MC4wLCJIZWlnaHQiOjAuMCwiQm9yZGVyU3R5bGUiOnsiJGlkIjoiMjY0NiIsIkxpbmVDb2xvciI6bnVsbCwiTGluZVdlaWdodCI6MC4wLCJMaW5lVHlwZSI6MCwiUGFyZW50U3R5bGUiOm51bGx9LCJQYXJlbnRTdHlsZSI6bnVsbH0sIkRhdGVGb3JtYXQiOnsiJGlkIjoiMjY0N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jQ4IiwiRm9ybWF0IjowLCJJc1Zpc2libGUiOmZhbHNlLCJMYXN0S25vd25WaXNpYmlsaXR5U3RhdGUiOmZhbHNlfSwiSXNWaXNpYmxlIjp0cnVlLCJWYXJpYW5jZVN0eWxlIjp7IiRpZCI6IjI2NDkiLCJUZXh0U3R5bGUiOnsiJGlkIjoiMjY1MCIsIkZvbnRTZXR0aW5ncyI6eyIkaWQiOiIyNjUxIiwiRm9udFNpemUiOjExLCJGb250TmFtZSI6IkNhbGlicmkiLCJJc0JvbGQiOmZhbHNlLCJJc0l0YWxpYyI6ZmFsc2UsIklzVW5kZXJsaW5lZCI6ZmFsc2UsIlBhcmVudFN0eWxlIjpudWxsfSwiQXV0b1NpemUiOjAsIkZvcmVncm91bmQiOnsiJGlkIjoiMjY1MiIsIkNvbG9yIjp7IiRpZCI6IjI2NT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Y1NCIsIlRvcCI6MC4wLCJMZWZ0IjowLjAsIlJpZ2h0IjowLjAsIkJvdHRvbSI6MC4wfSwiUGFkZGluZyI6eyIkaWQiOiIyNjU1IiwiVG9wIjowLjAsIkxlZnQiOjAuMCwiUmlnaHQiOjAuMCwiQm90dG9tIjowLjB9LCJCYWNrZ3JvdW5kIjp7IiRpZCI6IjI2NTYiLCJDb2xvciI6eyIkaWQiOiIyNjU3IiwiQSI6MCwiUiI6MCwiRyI6MCwiQiI6MH19LCJJc1Zpc2libGUiOnRydWUsIldpZHRoIjowLjAsIkhlaWdodCI6MC4wLCJCb3JkZXJTdHlsZSI6eyIkaWQiOiIyNjU4IiwiTGluZUNvbG9yIjpudWxsLCJMaW5lV2VpZ2h0IjowLjAsIkxpbmVUeXBlIjowLCJQYXJlbnRTdHlsZSI6bnVsbH0sIlBhcmVudFN0eWxlIjpudWxsfSwiUGFyZW50U3R5bGUiOm51bGx9LCJQYXJlbnRTdHlsZSI6bnVsbH0sIkluZGV4IjoyNiwiU21hcnREdXJhdGlvbkFjdGl2YXRlZCI6ZmFsc2UsIkRhdGVGb3JtYXQiOnsiJHJlZiI6IjI2NDcifSwiV2Vla051bWJlcmluZyI6eyIkaWQiOiIyNjU5IiwiRm9ybWF0IjowLCJJc1Zpc2libGUiOmZhbHNlLCJMYXN0S25vd25WaXNpYmlsaXR5U3RhdGUiOmZhbHNlfSwiQmFzZWxpbmVEYXRhIjp7IiRpZCI6IjI2NjAiLCJTdGFydERhdGUiOiIyMDI1LTA1LTAxVDAwOjAwOjAwWiIsIkVuZERhdGUiOiIyMDI1LTEwLTA5VDIzOjU5OjAwIn0sIklkIjoiMWIyMDkxNDItMWM1ZC00OTc1LTgyMWMtNmI2YTlmMDNlMDE4IiwiSW1wb3J0SWQiOm51bGwsIlRpdGxlIjoiQ2F2ZTogSW5zdGFsbGF0aW9uIHBoYXNlIChOUEkpIiwiTm90ZSI6bnVsbCwiSHlwZXJsaW5rIjp7IiRpZCI6IjI2NjEiLCJBZGRyZXNzIjoiIiwiU3ViQWRkcmVzcyI6IiJ9LCJJc0NoYW5nZWQiOmZhbHNlLCJJc05ldyI6ZmFsc2V9fV0sIl9taWxlc3RvbmVzIjpbXSwiSWQiOiIwMDAwMDAwMC0wMDAwLTAwMDAtMDAwMC0wMDAwMDAwMDAwMDAiLCJJc1NpbmdsZUl0ZW1Sb3ciOnRydWV9LHsiJGlkIjoiMjY2MiIsIl90YXNrcyI6W3siJGlkIjoiMjY2MyIsIl9hdHRhY2hlZE1pbGVzdG9uZXMiOltdLCJUYXNrRGVmaW5pdGlvbiI6eyIkaWQiOiIyNjY0IiwiR3JvdXBOYW1lIjpudWxsLCJTdGFydERhdGUiOiIyMDI1LTEwLTEwVDAwOjAwOjAwWiIsIkVuZERhdGUiOiIyMDI2LTAyLTEzVDIzOjU5OjAwWiIsIlBlcmNlbnRhZ2VDb21wbGV0ZSI6bnVsbCwiU3R5bGUiOnsiJGlkIjoiMjY2NSIsIlNoYXBlIjoxLCJTaGFwZVRoaWNrbmVzcyI6MCwiRHVyYXRpb25Gb3JtYXQiOjAsIkluY2x1ZGVOb25Xb3JraW5nRGF5c0luRHVyYXRpb24iOmZhbHNlLCJQZXJjZW50YWdlQ29tcGxldGVTdHlsZSI6eyIkaWQiOiIyNjY2IiwiRm9udFNldHRpbmdzIjp7IiRpZCI6IjI2NjciLCJGb250U2l6ZSI6MTAsIkZvbnROYW1lIjoiQ2FsaWJyaSIsIklzQm9sZCI6ZmFsc2UsIklzSXRhbGljIjpmYWxzZSwiSXNVbmRlcmxpbmVkIjpmYWxzZSwiUGFyZW50U3R5bGUiOm51bGx9LCJBdXRvU2l6ZSI6MCwiRm9yZWdyb3VuZCI6eyIkaWQiOiIyNjY4IiwiQ29sb3IiOnsiJGlkIjoiMjY2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jcwIiwiVG9wIjowLjAsIkxlZnQiOjAuMCwiUmlnaHQiOjAuMCwiQm90dG9tIjowLjB9LCJQYWRkaW5nIjp7IiRpZCI6IjI2NzEiLCJUb3AiOjAuMCwiTGVmdCI6MC4wLCJSaWdodCI6MC4wLCJCb3R0b20iOjAuMH0sIkJhY2tncm91bmQiOnsiJGlkIjoiMjY3MiIsIkNvbG9yIjp7IiRpZCI6IjI2NzMiLCJBIjo4OSwiUiI6MCwiRyI6MCwiQiI6MH19LCJJc1Zpc2libGUiOnRydWUsIldpZHRoIjowLjAsIkhlaWdodCI6MC4wLCJCb3JkZXJTdHlsZSI6eyIkaWQiOiIyNjc0IiwiTGluZUNvbG9yIjpudWxsLCJMaW5lV2VpZ2h0IjowLjAsIkxpbmVUeXBlIjowLCJQYXJlbnRTdHlsZSI6bnVsbH0sIlBhcmVudFN0eWxlIjpudWxsfSwiRHVyYXRpb25TdHlsZSI6eyIkaWQiOiIyNjc1IiwiRm9udFNldHRpbmdzIjp7IiRpZCI6IjI2NzYiLCJGb250U2l6ZSI6MTAsIkZvbnROYW1lIjoiQ2FsaWJyaSIsIklzQm9sZCI6ZmFsc2UsIklzSXRhbGljIjpmYWxzZSwiSXNVbmRlcmxpbmVkIjpmYWxzZSwiUGFyZW50U3R5bGUiOm51bGx9LCJBdXRvU2l6ZSI6MCwiRm9yZWdyb3VuZCI6eyIkaWQiOiIyNjc3IiwiQ29sb3IiOnsiJGlkIjoiMjY3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2NzkiLCJUb3AiOjAuMCwiTGVmdCI6MC4wLCJSaWdodCI6MC4wLCJCb3R0b20iOjAuMH0sIlBhZGRpbmciOnsiJGlkIjoiMjY4MCIsIlRvcCI6MC4wLCJMZWZ0IjowLjAsIlJpZ2h0IjowLjAsIkJvdHRvbSI6MC4wfSwiQmFja2dyb3VuZCI6eyIkaWQiOiIyNjgxIiwiQ29sb3IiOnsiJGlkIjoiMjY4MiIsIkEiOjI1NSwiUiI6MjM3LCJHIjoxMjUsIkIiOjQ5fX0sIklzVmlzaWJsZSI6dHJ1ZSwiV2lkdGgiOjAuMCwiSGVpZ2h0IjowLjAsIkJvcmRlclN0eWxlIjp7IiRpZCI6IjI2ODMiLCJMaW5lQ29sb3IiOm51bGwsIkxpbmVXZWlnaHQiOjAuMCwiTGluZVR5cGUiOjAsIlBhcmVudFN0eWxlIjpudWxsfSwiUGFyZW50U3R5bGUiOm51bGx9LCJIb3Jpem9udGFsQ29ubmVjdG9yU3R5bGUiOnsiJGlkIjoiMjY4NCIsIkxpbmVDb2xvciI6eyIkaWQiOiIyNjg1IiwiJHR5cGUiOiJOTFJFLkNvbW1vbi5Eb20uU29saWRDb2xvckJydXNoLCBOTFJFLkNvbW1vbiIsIkNvbG9yIjp7IiRpZCI6IjI2ODYiLCJBIjoyNTUsIlIiOjAsIkciOjAsIkIiOjB9fSwiTGluZVdlaWdodCI6MC4wLCJMaW5lVHlwZSI6MCwiUGFyZW50U3R5bGUiOm51bGx9LCJWZXJ0aWNhbENvbm5lY3RvclN0eWxlIjp7IiRpZCI6IjI2ODciLCJMaW5lQ29sb3IiOnsiJGlkIjoiMjY4OCIsIiR0eXBlIjoiTkxSRS5Db21tb24uRG9tLlNvbGlkQ29sb3JCcnVzaCwgTkxSRS5Db21tb24iLCJDb2xvciI6eyIkaWQiOiIyNjg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NjkwIiwiU2hhcGVTdHlsZSI6eyIkaWQiOiIyNjkxIiwiTWFyZ2luIjp7IiRpZCI6IjI2OTIiLCJUb3AiOjAuMCwiTGVmdCI6MC4wLCJSaWdodCI6MC4wLCJCb3R0b20iOjAuMH0sIlBhZGRpbmciOnsiJGlkIjoiMjY5MyIsIlRvcCI6MC4wLCJMZWZ0IjowLjAsIlJpZ2h0IjowLjAsIkJvdHRvbSI6MC4wfSwiQmFja2dyb3VuZCI6eyIkaWQiOiIyNjk0IiwiQ29sb3IiOnsiJGlkIjoiMjY5NSIsIkEiOjE1MywiUiI6MCwiRyI6MCwiQiI6MH19LCJJc1Zpc2libGUiOnRydWUsIldpZHRoIjowLjAsIkhlaWdodCI6MC4wLCJCb3JkZXJTdHlsZSI6eyIkaWQiOiIyNjk2IiwiTGluZUNvbG9yIjpudWxsLCJMaW5lV2VpZ2h0IjowLjAsIkxpbmVUeXBlIjowLCJQYXJlbnRTdHlsZSI6bnVsbH0sIlBhcmVudFN0eWxlIjpudWxsfSwiTWFyZ2luIjp7IiRpZCI6IjI2OTciLCJUb3AiOjAuMCwiTGVmdCI6MC4wLCJSaWdodCI6MC4wLCJCb3R0b20iOjAuMH0sIlBhZGRpbmciOnsiJGlkIjoiMjY5OCIsIlRvcCI6MC4wLCJMZWZ0IjowLjAsIlJpZ2h0IjowLjAsIkJvdHRvbSI6MC4wfSwiQmFja2dyb3VuZCI6bnVsbCwiSXNWaXNpYmxlIjp0cnVlLCJXaWR0aCI6MC4wLCJIZWlnaHQiOjAuMCwiQm9yZGVyU3R5bGUiOm51bGwsIlBhcmVudFN0eWxlIjpudWxsfSwiU2hhcGVTdHlsZSI6eyIkaWQiOiIyNjk5IiwiTWFyZ2luIjp7IiRpZCI6IjI3MDAiLCJUb3AiOjAuMCwiTGVmdCI6NC4wLCJSaWdodCI6NC4wLCJCb3R0b20iOjAuMH0sIlBhZGRpbmciOnsiJGlkIjoiMjcwMSIsIlRvcCI6MC4wLCJMZWZ0IjowLjAsIlJpZ2h0IjowLjAsIkJvdHRvbSI6MC4wfSwiQmFja2dyb3VuZCI6eyIkaWQiOiIyNzAyIiwiQ29sb3IiOnsiJGlkIjoiMjcwMyIsIkEiOjI1NSwiUiI6MjUsIkciOjEwNywiQiI6MzZ9fSwiSXNWaXNpYmxlIjp0cnVlLCJXaWR0aCI6MC4wLCJIZWlnaHQiOjEwLjAsIkJvcmRlclN0eWxlIjp7IiRpZCI6IjI3MDQiLCJMaW5lQ29sb3IiOnsiJGlkIjoiMjcwNSIsIiR0eXBlIjoiTkxSRS5Db21tb24uRG9tLlNvbGlkQ29sb3JCcnVzaCwgTkxSRS5Db21tb24iLCJDb2xvciI6eyIkaWQiOiIyNzA2IiwiQSI6MjU1LCJSIjowLCJHIjo2MiwiQiI6OTJ9fSwiTGluZVdlaWdodCI6MC4wLCJMaW5lVHlwZSI6MCwiUGFyZW50U3R5bGUiOm51bGx9LCJQYXJlbnRTdHlsZSI6bnVsbH0sIlRpdGxlU3R5bGUiOnsiJGlkIjoiMjcwNyIsIkZvbnRTZXR0aW5ncyI6eyIkaWQiOiIyNzA4IiwiRm9udFNpemUiOjExLCJGb250TmFtZSI6IkNhbGlicmkiLCJJc0JvbGQiOmZhbHNlLCJJc0l0YWxpYyI6ZmFsc2UsIklzVW5kZXJsaW5lZCI6ZmFsc2UsIlBhcmVudFN0eWxlIjpudWxsfSwiQXV0b1NpemUiOjAsIkZvcmVncm91bmQiOnsiJGlkIjoiMjcwOSIsIkNvbG9yIjp7IiRpZCI6IjI3MTA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cxMSIsIlRvcCI6MC4wLCJMZWZ0IjowLjAsIlJpZ2h0IjowLjAsIkJvdHRvbSI6MC4wfSwiUGFkZGluZyI6eyIkaWQiOiIyNzEyIiwiVG9wIjowLjAsIkxlZnQiOjAuMCwiUmlnaHQiOjAuMCwiQm90dG9tIjowLjB9LCJCYWNrZ3JvdW5kIjp7IiRpZCI6IjI3MTMiLCJDb2xvciI6eyIkaWQiOiIyNzE0IiwiQSI6MCwiUiI6MjU1LCJHIjoyNTUsIkIiOjI1NX19LCJJc1Zpc2libGUiOnRydWUsIldpZHRoIjowLjAsIkhlaWdodCI6MC4wLCJCb3JkZXJTdHlsZSI6eyIkaWQiOiIyNzE1IiwiTGluZUNvbG9yIjpudWxsLCJMaW5lV2VpZ2h0IjowLjAsIkxpbmVUeXBlIjowLCJQYXJlbnRTdHlsZSI6bnVsbH0sIlBhcmVudFN0eWxlIjpudWxsfSwiRGF0ZVN0eWxlIjp7IiRpZCI6IjI3MTYiLCJGb250U2V0dGluZ3MiOnsiJGlkIjoiMjcxNyIsIkZvbnRTaXplIjoxMCwiRm9udE5hbWUiOiJDYWxpYnJpIiwiSXNCb2xkIjpmYWxzZSwiSXNJdGFsaWMiOmZhbHNlLCJJc1VuZGVybGluZWQiOmZhbHNlLCJQYXJlbnRTdHlsZSI6bnVsbH0sIkF1dG9TaXplIjowLCJGb3JlZ3JvdW5kIjp7IiRpZCI6IjI3MTgiLCJDb2xvciI6eyIkaWQiOiIyNzE5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3MjAiLCJUb3AiOjAuMCwiTGVmdCI6MC4wLCJSaWdodCI6MC4wLCJCb3R0b20iOjAuMH0sIlBhZGRpbmciOnsiJGlkIjoiMjcyMSIsIlRvcCI6MC4wLCJMZWZ0IjowLjAsIlJpZ2h0IjowLjAsIkJvdHRvbSI6MC4wfSwiQmFja2dyb3VuZCI6eyIkaWQiOiIyNzIyIiwiQ29sb3IiOnsiJGlkIjoiMjcyMyIsIkEiOjAsIlIiOjI1NSwiRyI6MjU1LCJCIjoyNTV9fSwiSXNWaXNpYmxlIjp0cnVlLCJXaWR0aCI6MC4wLCJIZWlnaHQiOjAuMCwiQm9yZGVyU3R5bGUiOnsiJGlkIjoiMjcyNCIsIkxpbmVDb2xvciI6bnVsbCwiTGluZVdlaWdodCI6MC4wLCJMaW5lVHlwZSI6MCwiUGFyZW50U3R5bGUiOm51bGx9LCJQYXJlbnRTdHlsZSI6bnVsbH0sIkRhdGVGb3JtYXQiOnsiJGlkIjoiMjcyN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zI2IiwiRm9ybWF0IjowLCJJc1Zpc2libGUiOmZhbHNlLCJMYXN0S25vd25WaXNpYmlsaXR5U3RhdGUiOmZhbHNlfSwiSXNWaXNpYmxlIjp0cnVlLCJWYXJpYW5jZVN0eWxlIjp7IiRpZCI6IjI3MjciLCJUZXh0U3R5bGUiOnsiJGlkIjoiMjcyOCIsIkZvbnRTZXR0aW5ncyI6eyIkaWQiOiIyNzI5IiwiRm9udFNpemUiOjExLCJGb250TmFtZSI6IkNhbGlicmkiLCJJc0JvbGQiOmZhbHNlLCJJc0l0YWxpYyI6ZmFsc2UsIklzVW5kZXJsaW5lZCI6ZmFsc2UsIlBhcmVudFN0eWxlIjpudWxsfSwiQXV0b1NpemUiOjAsIkZvcmVncm91bmQiOnsiJGlkIjoiMjczMCIsIkNvbG9yIjp7IiRpZCI6IjI3Mz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czMiIsIlRvcCI6MC4wLCJMZWZ0IjowLjAsIlJpZ2h0IjowLjAsIkJvdHRvbSI6MC4wfSwiUGFkZGluZyI6eyIkaWQiOiIyNzMzIiwiVG9wIjowLjAsIkxlZnQiOjAuMCwiUmlnaHQiOjAuMCwiQm90dG9tIjowLjB9LCJCYWNrZ3JvdW5kIjp7IiRpZCI6IjI3MzQiLCJDb2xvciI6eyIkaWQiOiIyNzM1IiwiQSI6MCwiUiI6MCwiRyI6MCwiQiI6MH19LCJJc1Zpc2libGUiOnRydWUsIldpZHRoIjowLjAsIkhlaWdodCI6MC4wLCJCb3JkZXJTdHlsZSI6eyIkaWQiOiIyNzM2IiwiTGluZUNvbG9yIjpudWxsLCJMaW5lV2VpZ2h0IjowLjAsIkxpbmVUeXBlIjowLCJQYXJlbnRTdHlsZSI6bnVsbH0sIlBhcmVudFN0eWxlIjpudWxsfSwiUGFyZW50U3R5bGUiOm51bGx9LCJQYXJlbnRTdHlsZSI6bnVsbH0sIkluZGV4IjoyNywiU21hcnREdXJhdGlvbkFjdGl2YXRlZCI6ZmFsc2UsIkRhdGVGb3JtYXQiOnsiJHJlZiI6IjI3MjUifSwiV2Vla051bWJlcmluZyI6eyIkaWQiOiIyNzM3IiwiRm9ybWF0IjowLCJJc1Zpc2libGUiOmZhbHNlLCJMYXN0S25vd25WaXNpYmlsaXR5U3RhdGUiOmZhbHNlfSwiQmFzZWxpbmVEYXRhIjp7IiRpZCI6IjI3MzgiLCJTdGFydERhdGUiOiIyMDI1LTEwLTEwVDAwOjAwOjAwWiIsIkVuZERhdGUiOiIyMDI2LTAyLTEzVDIzOjU5OjAwWiJ9LCJJZCI6ImRkYTIwMzliLTljMWQtNGQ2My05ODEzLWQyZDNjYjhlNWFkYiIsIkltcG9ydElkIjpudWxsLCJUaXRsZSI6IkNFUCwgQ1VQIGFuZCBJQ1M6IEluc3RhbGxhdGlvbiBhbmQgRW5lcmdpemF0aW9uIChFU1MpIiwiTm90ZSI6bnVsbCwiSHlwZXJsaW5rIjp7IiRpZCI6IjI3MzkiLCJBZGRyZXNzIjoiIiwiU3ViQWRkcmVzcyI6IiJ9LCJJc0NoYW5nZWQiOmZhbHNlLCJJc05ldyI6ZmFsc2V9fV0sIl9taWxlc3RvbmVzIjpbXSwiSWQiOiIwMDAwMDAwMC0wMDAwLTAwMDAtMDAwMC0wMDAwMDAwMDAwMDAiLCJJc1NpbmdsZUl0ZW1Sb3ciOnRydWV9XSwiSW5kZXgiOjI0LCJJZCI6ImRjNDZjOGMyLTg5OGQtNGQ1OC04MWZmLWRiMGRkZDBjNmVkYiIsIkhlYWRlclRleHQiOm51bGwsIklzRGVmYXVsdCI6dHJ1ZSwiU3R5bGUiOnsiJGlkIjoiMjc0MCIsIkhlYWRlclN0eWxlIjp7IiRpZCI6IjI3NDEiLCJUZXh0U3R5bGUiOnsiJGlkIjoiMjc0MiIsIkZvbnRTZXR0aW5ncyI6eyIkaWQiOiIyNzQzIiwiRm9udFNpemUiOjExLCJGb250TmFtZSI6IkNhbGlicmkiLCJJc0JvbGQiOmZhbHNlLCJJc0l0YWxpYyI6ZmFsc2UsIklzVW5kZXJsaW5lZCI6ZmFsc2UsIlBhcmVudFN0eWxlIjpudWxsfSwiQXV0b1NpemUiOjIsIkZvcmVncm91bmQiOnsiJGlkIjoiMjc0NCIsIkNvbG9yIjp7IiRpZCI6IjI3NDU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NzQ2IiwiVG9wIjowLjAsIkxlZnQiOjAuMCwiUmlnaHQiOjAuMCwiQm90dG9tIjowLjB9LCJQYWRkaW5nIjp7IiRpZCI6IjI3NDciLCJUb3AiOjAuMCwiTGVmdCI6MC4wLCJSaWdodCI6MC4wLCJCb3R0b20iOjAuMH0sIkJhY2tncm91bmQiOnsiJGlkIjoiMjc0OCIsIkNvbG9yIjp7IiRpZCI6IjI3NDkiLCJBIjoyNTUsIlIiOjAsIkciOjAsIkIiOjB9fSwiSXNWaXNpYmxlIjp0cnVlLCJXaWR0aCI6MC4wLCJIZWlnaHQiOjAuMCwiQm9yZGVyU3R5bGUiOm51bGwsIlBhcmVudFN0eWxlIjpudWxsfSwiUmVjdGFuZ2xlU3R5bGUiOnsiJGlkIjoiMjc1MCIsIk1hcmdpbiI6eyIkaWQiOiIyNzUxIiwiVG9wIjowLjAsIkxlZnQiOjAuMCwiUmlnaHQiOjAuMCwiQm90dG9tIjowLjB9LCJQYWRkaW5nIjp7IiRpZCI6IjI3NTIiLCJUb3AiOjAuMCwiTGVmdCI6MC4wLCJSaWdodCI6MC4wLCJCb3R0b20iOjAuMH0sIkJhY2tncm91bmQiOnsiJGlkIjoiMjc1MyIsIkNvbG9yIjp7IiRpZCI6IjI3NTQiLCJBIjo2MywiUiI6MjEsIkciOjk2LCJCIjoxMzB9fSwiSXNWaXNpYmxlIjp0cnVlLCJXaWR0aCI6MC4wLCJIZWlnaHQiOjAuMCwiQm9yZGVyU3R5bGUiOnsiJGlkIjoiMjc1NSIsIkxpbmVDb2xvciI6eyIkaWQiOiIyNzU2IiwiJHR5cGUiOiJOTFJFLkNvbW1vbi5Eb20uU29saWRDb2xvckJydXNoLCBOTFJFLkNvbW1vbiIsIkNvbG9yIjp7IiRpZCI6IjI3NTciLCJBIjoyNTUsIlIiOjI1NSwiRyI6MCwiQiI6MH19LCJMaW5lV2VpZ2h0IjowLjAsIkxpbmVUeXBlIjowLCJQYXJlbnRTdHlsZSI6bnVsbH0sIlBhcmVudFN0eWxlIjpudWxsfSwiTWFyZ2luIjp7IiRpZCI6IjI3NTgiLCJUb3AiOjAuMCwiTGVmdCI6MC4wLCJSaWdodCI6MC4wLCJCb3R0b20iOjAuMH0sIlBhZGRpbmciOnsiJGlkIjoiMjc1OSIsIlRvcCI6MC4wLCJMZWZ0IjowLjAsIlJpZ2h0IjowLjAsIkJvdHRvbSI6MC4wfSwiQmFja2dyb3VuZCI6bnVsbCwiSXNWaXNpYmxlIjp0cnVlLCJXaWR0aCI6MC4wLCJIZWlnaHQiOjAuMCwiQm9yZGVyU3R5bGUiOm51bGwsIlBhcmVudFN0eWxlIjpudWxsfSwiQmFja2dyb3VuZFN0eWxlIjp7IiRpZCI6IjI3NjAiLCJNYXJnaW4iOnsiJGlkIjoiMjc2MSIsIlRvcCI6MC4wLCJMZWZ0IjowLjAsIlJpZ2h0IjowLjAsIkJvdHRvbSI6MC4wfSwiUGFkZGluZyI6eyIkaWQiOiIyNzYyIiwiVG9wIjowLjAsIkxlZnQiOjAuMCwiUmlnaHQiOjAuMCwiQm90dG9tIjowLjB9LCJCYWNrZ3JvdW5kIjp7IiRpZCI6IjI3NjMiLCJDb2xvciI6eyIkaWQiOiIyNzY0IiwiQSI6NTEsIlIiOjIwMCwiRyI6MjAwLCJCIjoyMDB9fSwiSXNWaXNpYmxlIjp0cnVlLCJXaWR0aCI6MC4wLCJIZWlnaHQiOjAuMCwiQm9yZGVyU3R5bGUiOnsiJGlkIjoiMjc2NSIsIkxpbmVDb2xvciI6eyIkaWQiOiIyNzY2IiwiJHR5cGUiOiJOTFJFLkNvbW1vbi5Eb20uU29saWRDb2xvckJydXNoLCBOTFJFLkNvbW1vbiIsIkNvbG9yIjp7IiRpZCI6IjI3NjciLCJBIjoyNTUsIlIiOjIzNCwiRyI6MjIsIkIiOjMwfX0sIkxpbmVXZWlnaHQiOjAuMCwiTGluZVR5cGUiOjAsIlBhcmVudFN0eWxlIjpudWxsfSwiUGFyZW50U3R5bGUiOm51bGx9LCJNYXJnaW4iOnsiJGlkIjoiMjc2OCIsIlRvcCI6MC4wLCJMZWZ0IjowLjAsIlJpZ2h0IjowLjAsIkJvdHRvbSI6MC4wfSwiUGFkZGluZyI6eyIkaWQiOiIyNzY5IiwiVG9wIjowLjAsIkxlZnQiOjAuMCwiUmlnaHQiOjAuMCwiQm90dG9tIjowLjB9LCJJc1Zpc2libGUiOnRydWUsIldpZHRoIjowLjAsIkhlaWdodCI6MC4wLCJCb3JkZXJTdHlsZSI6eyIkaWQiOiIyNzcwIiwiTGluZUNvbG9yIjpudWxsLCJMaW5lV2VpZ2h0IjowLjAsIkxpbmVUeXBlIjowLCJQYXJlbnRTdHlsZSI6bnVsbH0sIlBhcmVudFN0eWxlIjpudWxsfX1dLCJJZCI6Ijk5NTQ3ZmZlLTVmMjAtNDExNy1hM2JmLWQwZGI5OWM2YWNkZCIsIkluZGV4IjoyNCwiSGVhZGVyVGV4dCI6Ik5vLiA0IC0gQ3JpdGljYWwgUGF0aFxyXG4oMTIwIGRheXMgVEYpIiwiU3R5bGUiOnsiJGlkIjoiMjc3MSIsIlN0eWxlSWQiOiIzMzJjZmIxMy1iNDAxLTRlYzMtYjY1NS03Mzk2OGQwNGQ3NDkiLCJIZWFkZXJTdHlsZSI6eyIkaWQiOiIyNzcyIiwiVGV4dElzVmVydGljYWwiOmZhbHNlLCJUZXh0U3R5bGUiOnsiJGlkIjoiMjc3MyIsIkZvbnRTZXR0aW5ncyI6eyIkaWQiOiIyNzc0IiwiRm9udFNpemUiOjExLCJGb250TmFtZSI6IkNhbGlicmkiLCJJc0JvbGQiOmZhbHNlLCJJc0l0YWxpYyI6ZmFsc2UsIklzVW5kZXJsaW5lZCI6ZmFsc2UsIlBhcmVudFN0eWxlIjpudWxsfSwiQXV0b1NpemUiOjIsIkZvcmVncm91bmQiOnsiJGlkIjoiMjc3NSIsIkNvbG9yIjp7IiRpZCI6IjI3NzY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yNzc3IiwiVG9wIjowLjAsIkxlZnQiOjAuMCwiUmlnaHQiOjAuMCwiQm90dG9tIjowLjB9LCJQYWRkaW5nIjp7IiRpZCI6IjI3NzgiLCJUb3AiOjAuMCwiTGVmdCI6MC4wLCJSaWdodCI6MC4wLCJCb3R0b20iOjAuMH0sIkJhY2tncm91bmQiOnsiJGlkIjoiMjc3OSIsIkNvbG9yIjp7IiRpZCI6IjI3ODAiLCJBIjoyNTUsIlIiOjI1NSwiRyI6MjU1LCJCIjoyNTV9fSwiSXNWaXNpYmxlIjp0cnVlLCJXaWR0aCI6MC4wLCJIZWlnaHQiOjAuMCwiQm9yZGVyU3R5bGUiOm51bGwsIlBhcmVudFN0eWxlIjpudWxsfSwiUmVjdGFuZ2xlU3R5bGUiOnsiJGlkIjoiMjc4MSIsIk1hcmdpbiI6eyIkaWQiOiIyNzgyIiwiVG9wIjowLjAsIkxlZnQiOjAuMCwiUmlnaHQiOjAuMCwiQm90dG9tIjowLjB9LCJQYWRkaW5nIjp7IiRpZCI6IjI3ODMiLCJUb3AiOjAuMCwiTGVmdCI6MC4wLCJSaWdodCI6MC4wLCJCb3R0b20iOjAuMH0sIkJhY2tncm91bmQiOnsiJGlkIjoiMjc4NCIsIkNvbG9yIjp7IiRpZCI6IjI3ODUiLCJBIjoyNTUsIlIiOjI1LCJHIjoxMDcsIkIiOjM2fX0sIklzVmlzaWJsZSI6dHJ1ZSwiV2lkdGgiOjAuMCwiSGVpZ2h0IjowLjAsIkJvcmRlclN0eWxlIjp7IiRpZCI6IjI3ODYiLCJMaW5lQ29sb3IiOnsiJGlkIjoiMjc4NyIsIiR0eXBlIjoiTkxSRS5Db21tb24uRG9tLlNvbGlkQ29sb3JCcnVzaCwgTkxSRS5Db21tb24iLCJDb2xvciI6eyIkaWQiOiIyNzg4IiwiQSI6MjU1LCJSIjoyNTUsIkciOjI1NSwiQiI6MjU1fX0sIkxpbmVXZWlnaHQiOjAuMCwiTGluZVR5cGUiOjAsIlBhcmVudFN0eWxlIjpudWxsfSwiUGFyZW50U3R5bGUiOm51bGx9LCJNYXJnaW4iOnsiJGlkIjoiMjc4OSIsIlRvcCI6MC4wLCJMZWZ0IjowLjAsIlJpZ2h0IjowLjAsIkJvdHRvbSI6MC4wfSwiUGFkZGluZyI6eyIkaWQiOiIyNzkwIiwiVG9wIjowLjAsIkxlZnQiOjAuMCwiUmlnaHQiOjAuMCwiQm90dG9tIjowLjB9LCJCYWNrZ3JvdW5kIjpudWxsLCJJc1Zpc2libGUiOnRydWUsIldpZHRoIjowLjAsIkhlaWdodCI6MC4wLCJCb3JkZXJTdHlsZSI6bnVsbCwiUGFyZW50U3R5bGUiOm51bGx9LCJCYWNrZ3JvdW5kU3R5bGUiOnsiJGlkIjoiMjc5MSIsIk1hcmdpbiI6eyIkaWQiOiIyNzkyIiwiVG9wIjowLjAsIkxlZnQiOjAuMCwiUmlnaHQiOjAuMCwiQm90dG9tIjowLjB9LCJQYWRkaW5nIjp7IiRpZCI6IjI3OTMiLCJUb3AiOjAuMCwiTGVmdCI6MC4wLCJSaWdodCI6MC4wLCJCb3R0b20iOjAuMH0sIkJhY2tncm91bmQiOnsiJGlkIjoiMjc5NCIsIkNvbG9yIjp7IiRpZCI6IjI3OTUiLCJBIjo1MSwiUiI6MjAwLCJHIjoyMDAsIkIiOjIwMH19LCJJc1Zpc2libGUiOnRydWUsIldpZHRoIjowLjAsIkhlaWdodCI6MC4wLCJCb3JkZXJTdHlsZSI6eyIkaWQiOiIyNzk2IiwiTGluZUNvbG9yIjp7IiRpZCI6IjI3OTciLCIkdHlwZSI6Ik5MUkUuQ29tbW9uLkRvbS5Tb2xpZENvbG9yQnJ1c2gsIE5MUkUuQ29tbW9uIiwiQ29sb3IiOnsiJGlkIjoiMjc5OCIsIkEiOjI1NSwiUiI6MjM0LCJHIjoyMiwiQiI6MzB9fSwiTGluZVdlaWdodCI6MC4wLCJMaW5lVHlwZSI6MCwiUGFyZW50U3R5bGUiOm51bGx9LCJQYXJlbnRTdHlsZSI6bnVsbH0sIklzQWJvdmVUaW1lYmFuZCI6ZmFsc2UsIlNwYWNpbmciOjQsIkRlZmF1bHRTd2ltbGFuZVRhc2tTdHlsZSI6eyIkaWQiOiIyNzk5IiwiJHR5cGUiOiJOTFJFLkNvbW1vbi5Eb20uU3R5bGVzLkV4cGxpY2l0U2V0YWJsZVRhc2tTdHlsZSwgTkxSRS5Db21tb24iLCJTaGFwZSI6MSwiU2hhcGVUaGlja25lc3MiOjAsIkR1cmF0aW9uRm9ybWF0IjowLCJJbmNsdWRlTm9uV29ya2luZ0RheXNJbkR1cmF0aW9uIjpmYWxzZSwiUGVyY2VudGFnZUNvbXBsZXRlU3R5bGUiOnsiJGlkIjoiMjgwMCIsIkZvbnRTZXR0aW5ncyI6eyIkaWQiOiIyODAxIiwiRm9udFNpemUiOjEwLCJGb250TmFtZSI6IkNhbGlicmkiLCJJc0JvbGQiOmZhbHNlLCJJc0l0YWxpYyI6ZmFsc2UsIklzVW5kZXJsaW5lZCI6ZmFsc2UsIlBhcmVudFN0eWxlIjpudWxsfSwiQXV0b1NpemUiOjAsIkZvcmVncm91bmQiOnsiJGlkIjoiMjgwMiIsIkNvbG9yIjp7IiRpZCI6IjI4MD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gwNCIsIlRvcCI6MC4wLCJMZWZ0IjowLjAsIlJpZ2h0IjowLjAsIkJvdHRvbSI6MC4wfSwiUGFkZGluZyI6eyIkaWQiOiIyODA1IiwiVG9wIjowLjAsIkxlZnQiOjAuMCwiUmlnaHQiOjAuMCwiQm90dG9tIjowLjB9LCJCYWNrZ3JvdW5kIjp7IiRpZCI6IjI4MDYiLCJDb2xvciI6eyIkaWQiOiIyODA3IiwiQSI6ODksIlIiOjAsIkciOjAsIkIiOjB9fSwiSXNWaXNpYmxlIjp0cnVlLCJXaWR0aCI6MC4wLCJIZWlnaHQiOjAuMCwiQm9yZGVyU3R5bGUiOnsiJGlkIjoiMjgwOCIsIkxpbmVDb2xvciI6bnVsbCwiTGluZVdlaWdodCI6MC4wLCJMaW5lVHlwZSI6MCwiUGFyZW50U3R5bGUiOm51bGx9LCJQYXJlbnRTdHlsZSI6bnVsbH0sIkR1cmF0aW9uU3R5bGUiOnsiJGlkIjoiMjgwOSIsIkZvbnRTZXR0aW5ncyI6eyIkaWQiOiIyODEwIiwiRm9udFNpemUiOjEwLCJGb250TmFtZSI6IkNhbGlicmkiLCJJc0JvbGQiOmZhbHNlLCJJc0l0YWxpYyI6ZmFsc2UsIklzVW5kZXJsaW5lZCI6ZmFsc2UsIlBhcmVudFN0eWxlIjpudWxsfSwiQXV0b1NpemUiOjAsIkZvcmVncm91bmQiOnsiJGlkIjoiMjgxMSIsIkNvbG9yIjp7IiRpZCI6IjI4MT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ODEzIiwiVG9wIjowLjAsIkxlZnQiOjAuMCwiUmlnaHQiOjAuMCwiQm90dG9tIjowLjB9LCJQYWRkaW5nIjp7IiRpZCI6IjI4MTQiLCJUb3AiOjAuMCwiTGVmdCI6MC4wLCJSaWdodCI6MC4wLCJCb3R0b20iOjAuMH0sIkJhY2tncm91bmQiOnsiJGlkIjoiMjgxNSIsIkNvbG9yIjp7IiRpZCI6IjI4MTYiLCJBIjoyNTUsIlIiOjIzNywiRyI6MTI1LCJCIjo0OX19LCJJc1Zpc2libGUiOnRydWUsIldpZHRoIjowLjAsIkhlaWdodCI6MC4wLCJCb3JkZXJTdHlsZSI6eyIkaWQiOiIyODE3IiwiTGluZUNvbG9yIjpudWxsLCJMaW5lV2VpZ2h0IjowLjAsIkxpbmVUeXBlIjowLCJQYXJlbnRTdHlsZSI6bnVsbH0sIlBhcmVudFN0eWxlIjpudWxsfSwiSG9yaXpvbnRhbENvbm5lY3RvclN0eWxlIjp7IiRpZCI6IjI4MTgiLCJMaW5lQ29sb3IiOnsiJGlkIjoiMjgxOSIsIiR0eXBlIjoiTkxSRS5Db21tb24uRG9tLlNvbGlkQ29sb3JCcnVzaCwgTkxSRS5Db21tb24iLCJDb2xvciI6eyIkaWQiOiIyODIwIiwiQSI6MjU1LCJSIjowLCJHIjowLCJCIjowfX0sIkxpbmVXZWlnaHQiOjAuMCwiTGluZVR5cGUiOjAsIlBhcmVudFN0eWxlIjpudWxsfSwiVmVydGljYWxDb25uZWN0b3JTdHlsZSI6eyIkaWQiOiIyODIxIiwiTGluZUNvbG9yIjp7IiRpZCI6IjI4MjIiLCIkdHlwZSI6Ik5MUkUuQ29tbW9uLkRvbS5Tb2xpZENvbG9yQnJ1c2gsIE5MUkUuQ29tbW9uIiwiQ29sb3IiOnsiJGlkIjoiMjgy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I4MjQiLCJTaGFwZVN0eWxlIjp7IiRpZCI6IjI4MjUiLCJNYXJnaW4iOnsiJGlkIjoiMjgyNiIsIlRvcCI6MC4wLCJMZWZ0IjowLjAsIlJpZ2h0IjowLjAsIkJvdHRvbSI6MC4wfSwiUGFkZGluZyI6eyIkaWQiOiIyODI3IiwiVG9wIjowLjAsIkxlZnQiOjAuMCwiUmlnaHQiOjAuMCwiQm90dG9tIjowLjB9LCJCYWNrZ3JvdW5kIjp7IiRpZCI6IjI4MjgiLCJDb2xvciI6eyIkaWQiOiIyODI5IiwiQSI6MTUzLCJSIjowLCJHIjowLCJCIjowfX0sIklzVmlzaWJsZSI6dHJ1ZSwiV2lkdGgiOjAuMCwiSGVpZ2h0IjowLjAsIkJvcmRlclN0eWxlIjp7IiRpZCI6IjI4MzAiLCJMaW5lQ29sb3IiOm51bGwsIkxpbmVXZWlnaHQiOjAuMCwiTGluZVR5cGUiOjAsIlBhcmVudFN0eWxlIjpudWxsfSwiUGFyZW50U3R5bGUiOm51bGx9LCJNYXJnaW4iOnsiJGlkIjoiMjgzMSIsIlRvcCI6MC4wLCJMZWZ0IjowLjAsIlJpZ2h0IjowLjAsIkJvdHRvbSI6MC4wfSwiUGFkZGluZyI6eyIkaWQiOiIyODMyIiwiVG9wIjowLjAsIkxlZnQiOjAuMCwiUmlnaHQiOjAuMCwiQm90dG9tIjowLjB9LCJCYWNrZ3JvdW5kIjpudWxsLCJJc1Zpc2libGUiOnRydWUsIldpZHRoIjowLjAsIkhlaWdodCI6MC4wLCJCb3JkZXJTdHlsZSI6bnVsbCwiUGFyZW50U3R5bGUiOm51bGx9LCJTaGFwZVN0eWxlIjp7IiRpZCI6IjI4MzMiLCJNYXJnaW4iOnsiJGlkIjoiMjgzNCIsIlRvcCI6MC4wLCJMZWZ0Ijo0LjAsIlJpZ2h0Ijo0LjAsIkJvdHRvbSI6MC4wfSwiUGFkZGluZyI6eyIkaWQiOiIyODM1IiwiVG9wIjowLjAsIkxlZnQiOjAuMCwiUmlnaHQiOjAuMCwiQm90dG9tIjowLjB9LCJCYWNrZ3JvdW5kIjp7IiRpZCI6IjI4MzYiLCJDb2xvciI6eyIkaWQiOiIyODM3IiwiQSI6MjU1LCJSIjoyMSwiRyI6OTYsIkIiOjEzMH19LCJJc1Zpc2libGUiOnRydWUsIldpZHRoIjowLjAsIkhlaWdodCI6MTAuMCwiQm9yZGVyU3R5bGUiOnsiJGlkIjoiMjgzOCIsIkxpbmVDb2xvciI6eyIkaWQiOiIyODM5IiwiJHR5cGUiOiJOTFJFLkNvbW1vbi5Eb20uU29saWRDb2xvckJydXNoLCBOTFJFLkNvbW1vbiIsIkNvbG9yIjp7IiRpZCI6IjI4NDAiLCJBIjoyNTUsIlIiOjIzNCwiRyI6MjIsIkIiOjMwfX0sIkxpbmVXZWlnaHQiOjAuMCwiTGluZVR5cGUiOjAsIlBhcmVudFN0eWxlIjpudWxsfSwiUGFyZW50U3R5bGUiOm51bGx9LCJUaXRsZVN0eWxlIjp7IiRpZCI6IjI4NDEiLCJGb250U2V0dGluZ3MiOnsiJGlkIjoiMjg0MiIsIkZvbnRTaXplIjoxMSwiRm9udE5hbWUiOiJDYWxpYnJpIiwiSXNCb2xkIjpmYWxzZSwiSXNJdGFsaWMiOmZhbHNlLCJJc1VuZGVybGluZWQiOmZhbHNlLCJQYXJlbnRTdHlsZSI6bnVsbH0sIkF1dG9TaXplIjowLCJGb3JlZ3JvdW5kIjp7IiRpZCI6IjI4NDMiLCJDb2xvciI6eyIkaWQiOiIyODQ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4NDUiLCJUb3AiOjAuMCwiTGVmdCI6MC4wLCJSaWdodCI6MC4wLCJCb3R0b20iOjAuMH0sIlBhZGRpbmciOnsiJGlkIjoiMjg0NiIsIlRvcCI6MC4wLCJMZWZ0IjowLjAsIlJpZ2h0IjowLjAsIkJvdHRvbSI6MC4wfSwiQmFja2dyb3VuZCI6eyIkaWQiOiIyODQ3IiwiQ29sb3IiOnsiJGlkIjoiMjg0OCIsIkEiOjI1NSwiUiI6MCwiRyI6MCwiQiI6MH19LCJJc1Zpc2libGUiOnRydWUsIldpZHRoIjowLjAsIkhlaWdodCI6MC4wLCJCb3JkZXJTdHlsZSI6eyIkaWQiOiIyODQ5IiwiTGluZUNvbG9yIjpudWxsLCJMaW5lV2VpZ2h0IjowLjAsIkxpbmVUeXBlIjowLCJQYXJlbnRTdHlsZSI6bnVsbH0sIlBhcmVudFN0eWxlIjpudWxsfSwiRGF0ZVN0eWxlIjp7IiRpZCI6IjI4NTAiLCJGb250U2V0dGluZ3MiOnsiJGlkIjoiMjg1MSIsIkZvbnRTaXplIjoxMCwiRm9udE5hbWUiOiJDYWxpYnJpIiwiSXNCb2xkIjpmYWxzZSwiSXNJdGFsaWMiOmZhbHNlLCJJc1VuZGVybGluZWQiOmZhbHNlLCJQYXJlbnRTdHlsZSI6bnVsbH0sIkF1dG9TaXplIjowLCJGb3JlZ3JvdW5kIjp7IiRpZCI6IjI4NTIiLCJDb2xvciI6eyIkaWQiOiIyODU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4NTQiLCJUb3AiOjAuMCwiTGVmdCI6MC4wLCJSaWdodCI6MC4wLCJCb3R0b20iOjAuMH0sIlBhZGRpbmciOnsiJGlkIjoiMjg1NSIsIlRvcCI6MC4wLCJMZWZ0IjowLjAsIlJpZ2h0IjowLjAsIkJvdHRvbSI6MC4wfSwiQmFja2dyb3VuZCI6eyIkaWQiOiIyODU2IiwiQ29sb3IiOnsiJGlkIjoiMjg1NyIsIkEiOjI1NSwiUiI6MTQsIkciOjQwLCJCIjo2NX19LCJJc1Zpc2libGUiOnRydWUsIldpZHRoIjowLjAsIkhlaWdodCI6MC4wLCJCb3JkZXJTdHlsZSI6eyIkaWQiOiIyODU4IiwiTGluZUNvbG9yIjpudWxsLCJMaW5lV2VpZ2h0IjowLjAsIkxpbmVUeXBlIjowLCJQYXJlbnRTdHlsZSI6bnVsbH0sIlBhcmVudFN0eWxlIjpudWxsfSwiRGF0ZUZvcm1hdCI6eyIkaWQiOiIyODU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4NjAiLCJGb3JtYXQiOjAsIklzVmlzaWJsZSI6ZmFsc2UsIkxhc3RLbm93blZpc2liaWxpdHlTdGF0ZSI6ZmFsc2V9LCJJc1Zpc2libGUiOnRydWUsIlZhcmlhbmNlU3R5bGUiOnsiJGlkIjoiMjg2MSIsIlRleHRTdHlsZSI6eyIkaWQiOiIyODYyIiwiRm9udFNldHRpbmdzIjp7IiRpZCI6IjI4NjMiLCJGb250U2l6ZSI6MTEsIkZvbnROYW1lIjoiQ2FsaWJyaSIsIklzQm9sZCI6ZmFsc2UsIklzSXRhbGljIjpmYWxzZSwiSXNVbmRlcmxpbmVkIjpmYWxzZSwiUGFyZW50U3R5bGUiOm51bGx9LCJBdXRvU2l6ZSI6MCwiRm9yZWdyb3VuZCI6eyIkaWQiOiIyODY0IiwiQ29sb3IiOnsiJGlkIjoiMjg2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ODY2IiwiVG9wIjowLjAsIkxlZnQiOjAuMCwiUmlnaHQiOjAuMCwiQm90dG9tIjowLjB9LCJQYWRkaW5nIjp7IiRpZCI6IjI4NjciLCJUb3AiOjAuMCwiTGVmdCI6MC4wLCJSaWdodCI6MC4wLCJCb3R0b20iOjAuMH0sIkJhY2tncm91bmQiOnsiJGlkIjoiMjg2OCIsIkNvbG9yIjp7IiRpZCI6IjI4NjkiLCJBIjowLCJSIjowLCJHIjowLCJCIjowfX0sIklzVmlzaWJsZSI6dHJ1ZSwiV2lkdGgiOjAuMCwiSGVpZ2h0IjowLjAsIkJvcmRlclN0eWxlIjp7IiRpZCI6IjI4NzAiLCJMaW5lQ29sb3IiOm51bGwsIkxpbmVXZWlnaHQiOjAuMCwiTGluZVR5cGUiOjAsIlBhcmVudFN0eWxlIjpudWxsfSwiUGFyZW50U3R5bGUiOm51bGx9LCJQYXJlbnRTdHlsZSI6bnVsbH0sIlBhcmVudFN0eWxlIjpudWxsLCJfZXhwbGljaXRseVNldCI6eyIkaWQiOiIyODcx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jg3MiIsIlNoYXBlIjoxLCJDb25uZWN0b3JNYXJnaW4iOnsiJGlkIjoiMjg3MyIsIlRvcCI6MC4wLCJMZWZ0IjoyLjAsIlJpZ2h0IjoyLjAsIkJvdHRvbSI6MC4wfSwiQ29ubmVjdG9yU3R5bGUiOnsiJGlkIjoiMjg3NCIsIkxpbmVDb2xvciI6eyIkaWQiOiIyODc1IiwiJHR5cGUiOiJOTFJFLkNvbW1vbi5Eb20uU29saWRDb2xvckJydXNoLCBOTFJFLkNvbW1vbiIsIkNvbG9yIjp7IiRpZCI6IjI4NzYiLCJBIjoxMjcsIlIiOjExLCJHIjo0OCwiQiI6NjV9fSwiTGluZVdlaWdodCI6MS4wLCJMaW5lVHlwZSI6MCwiUGFyZW50U3R5bGUiOm51bGx9LCJJc0JlbG93VGltZWJhbmQiOmZhbHNlLCJQb3NpdGlvbk9uVGFzayI6MSwiSGlkZURhdGUiOmZhbHNlLCJTaGFwZVNpemUiOjAsIlNwYWNpbmciOjAuMCwiUGFkZGluZyI6eyIkaWQiOiIyODc3IiwiVG9wIjo1LjAsIkxlZnQiOjMuMCwiUmlnaHQiOjAuMCwiQm90dG9tIjoyLjB9LCJTaGFwZVN0eWxlIjp7IiRpZCI6IjI4NzgiLCJNYXJnaW4iOnsiJGlkIjoiMjg3OSIsIlRvcCI6MC4wLCJMZWZ0IjowLjAsIlJpZ2h0IjowLjAsIkJvdHRvbSI6MC4wfSwiUGFkZGluZyI6eyIkaWQiOiIyODgwIiwiVG9wIjowLjAsIkxlZnQiOjAuMCwiUmlnaHQiOjAuMCwiQm90dG9tIjowLjB9LCJCYWNrZ3JvdW5kIjp7IiRpZCI6IjI4ODEiLCJDb2xvciI6eyIkaWQiOiIyODgyIiwiQSI6MjU1LCJSIjoxMSwiRyI6NDgsIkIiOjY1fX0sIklzVmlzaWJsZSI6dHJ1ZSwiV2lkdGgiOjEyLjAsIkhlaWdodCI6MTQuMCwiQm9yZGVyU3R5bGUiOnsiJGlkIjoiMjg4MyIsIkxpbmVDb2xvciI6eyIkaWQiOiIyODg0IiwiJHR5cGUiOiJOTFJFLkNvbW1vbi5Eb20uU29saWRDb2xvckJydXNoLCBOTFJFLkNvbW1vbiIsIkNvbG9yIjp7IiRpZCI6IjI4ODUiLCJBIjoyNTUsIlIiOjI1NSwiRyI6MCwiQiI6MH19LCJMaW5lV2VpZ2h0IjowLjAsIkxpbmVUeXBlIjowLCJQYXJlbnRTdHlsZSI6bnVsbH0sIlBhcmVudFN0eWxlIjpudWxsfSwiVGl0bGVTdHlsZSI6eyIkaWQiOiIyODg2IiwiRm9udFNldHRpbmdzIjp7IiRpZCI6IjI4ODciLCJGb250U2l6ZSI6MTEsIkZvbnROYW1lIjoiQ2FsaWJyaSIsIklzQm9sZCI6ZmFsc2UsIklzSXRhbGljIjpmYWxzZSwiSXNVbmRlcmxpbmVkIjpmYWxzZSwiUGFyZW50U3R5bGUiOm51bGx9LCJBdXRvU2l6ZSI6MCwiRm9yZWdyb3VuZCI6eyIkaWQiOiIyODg4IiwiQ29sb3IiOnsiJGlkIjoiMjg4O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ODkwIiwiVG9wIjowLjAsIkxlZnQiOjAuMCwiUmlnaHQiOjAuMCwiQm90dG9tIjowLjB9LCJQYWRkaW5nIjp7IiRpZCI6IjI4OTEiLCJUb3AiOjAuMCwiTGVmdCI6MC4wLCJSaWdodCI6MC4wLCJCb3R0b20iOjAuMH0sIkJhY2tncm91bmQiOnsiJGlkIjoiMjg5MiIsIkNvbG9yIjp7IiRpZCI6IjI4OTMiLCJBIjoyNTUsIlIiOjAsIkciOjAsIkIiOjB9fSwiSXNWaXNpYmxlIjp0cnVlLCJXaWR0aCI6MC4wLCJIZWlnaHQiOjAuMCwiQm9yZGVyU3R5bGUiOnsiJGlkIjoiMjg5NCIsIkxpbmVDb2xvciI6bnVsbCwiTGluZVdlaWdodCI6MC4wLCJMaW5lVHlwZSI6MCwiUGFyZW50U3R5bGUiOm51bGx9LCJQYXJlbnRTdHlsZSI6bnVsbH0sIkRhdGVTdHlsZSI6eyIkaWQiOiIyODk1IiwiRm9udFNldHRpbmdzIjp7IiRpZCI6IjI4OTYiLCJGb250U2l6ZSI6MTAsIkZvbnROYW1lIjoiQ2FsaWJyaSIsIklzQm9sZCI6ZmFsc2UsIklzSXRhbGljIjpmYWxzZSwiSXNVbmRlcmxpbmVkIjpmYWxzZSwiUGFyZW50U3R5bGUiOm51bGx9LCJBdXRvU2l6ZSI6MCwiRm9yZWdyb3VuZCI6eyIkaWQiOiIyODk3IiwiQ29sb3IiOnsiJGlkIjoiMjg5OC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yODk5IiwiVG9wIjowLjAsIkxlZnQiOjAuMCwiUmlnaHQiOjAuMCwiQm90dG9tIjowLjB9LCJQYWRkaW5nIjp7IiRpZCI6IjI5MDAiLCJUb3AiOjAuMCwiTGVmdCI6MC4wLCJSaWdodCI6MC4wLCJCb3R0b20iOjAuMH0sIkJhY2tncm91bmQiOnsiJGlkIjoiMjkwMSIsIkNvbG9yIjp7IiRpZCI6IjI5MDIiLCJBIjoyNTUsIlIiOjE0LCJHIjo0MCwiQiI6NjV9fSwiSXNWaXNpYmxlIjp0cnVlLCJXaWR0aCI6MC4wLCJIZWlnaHQiOjAuMCwiQm9yZGVyU3R5bGUiOnsiJGlkIjoiMjkwMyIsIkxpbmVDb2xvciI6bnVsbCwiTGluZVdlaWdodCI6MC4wLCJMaW5lVHlwZSI6MCwiUGFyZW50U3R5bGUiOm51bGx9LCJQYXJlbnRTdHlsZSI6bnVsbH0sIkRhdGVGb3JtYXQiOnsiJGlkIjoiMjkw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TA1IiwiRm9ybWF0IjowLCJJc1Zpc2libGUiOmZhbHNlLCJMYXN0S25vd25WaXNpYmlsaXR5U3RhdGUiOmZhbHNlfSwiSXNWaXNpYmxlIjp0cnVlLCJWYXJpYW5jZVN0eWxlIjp7IiRpZCI6IjI5MDYiLCJUZXh0U3R5bGUiOnsiJGlkIjoiMjkwNyIsIkZvbnRTZXR0aW5ncyI6eyIkaWQiOiIyOTA4IiwiRm9udFNpemUiOjExLCJGb250TmFtZSI6IkNhbGlicmkiLCJJc0JvbGQiOmZhbHNlLCJJc0l0YWxpYyI6ZmFsc2UsIklzVW5kZXJsaW5lZCI6ZmFsc2UsIlBhcmVudFN0eWxlIjpudWxsfSwiQXV0b1NpemUiOjAsIkZvcmVncm91bmQiOnsiJGlkIjoiMjkwOSIsIkNvbG9yIjp7IiRpZCI6IjI5MT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kxMSIsIlRvcCI6MC4wLCJMZWZ0IjowLjAsIlJpZ2h0IjowLjAsIkJvdHRvbSI6MC4wfSwiUGFkZGluZyI6eyIkaWQiOiIyOTEyIiwiVG9wIjowLjAsIkxlZnQiOjAuMCwiUmlnaHQiOjAuMCwiQm90dG9tIjowLjB9LCJCYWNrZ3JvdW5kIjp7IiRpZCI6IjI5MTMiLCJDb2xvciI6eyIkaWQiOiIyOTE0IiwiQSI6MCwiUiI6MCwiRyI6MCwiQiI6MH19LCJJc1Zpc2libGUiOmZhbHNlLCJXaWR0aCI6MC4wLCJIZWlnaHQiOjAuMCwiQm9yZGVyU3R5bGUiOnsiJGlkIjoiMjkxNSIsIkxpbmVDb2xvciI6bnVsbCwiTGluZVdlaWdodCI6MC4wLCJMaW5lVHlwZSI6MCwiUGFyZW50U3R5bGUiOm51bGx9LCJQYXJlbnRTdHlsZSI6bnVsbH0sIlBhcmVudFN0eWxlIjpudWxsfSwiUGFyZW50U3R5bGUiOm51bGx9LCJEZWZhdWx0U3dpbWxhbmVNaWxlc3RvbmVTdHlsZSI6eyIkaWQiOiIyOTE2IiwiVGl0bGVQb3NpdGlvbiI6IkxlZnQiLCJEYXRlUG9zaXRpb24iOiJSaWdodCIsIlZhcmlhbmNlUG9zaXRpb24iOiJSaWdodCIsIlNoYXBlVHlwZSI6MSwiU2hhcGVTaXplIjowLCJTcGFjaW5nIjo1LCJTaGFwZVN0eWxlIjp7IiRpZCI6IjI5MTciLCJNYXJnaW4iOnsiJGlkIjoiMjkxOCIsIlRvcCI6MC4wLCJMZWZ0IjowLjAsIlJpZ2h0IjowLjAsIkJvdHRvbSI6MC4wfSwiUGFkZGluZyI6eyIkaWQiOiIyOTE5IiwiVG9wIjowLjAsIkxlZnQiOjAuMCwiUmlnaHQiOjAuMCwiQm90dG9tIjowLjB9LCJCYWNrZ3JvdW5kIjp7IiRpZCI6IjI5MjAiLCJDb2xvciI6eyIkaWQiOiIyOTIxIiwiQSI6MjU1LCJSIjoyMSwiRyI6OTYsIkIiOjEzMH19LCJJc1Zpc2libGUiOnRydWUsIldpZHRoIjoxMi4wLCJIZWlnaHQiOjE0LjAsIkJvcmRlclN0eWxlIjp7IiRpZCI6IjI5MjIiLCJMaW5lQ29sb3IiOnsiJGlkIjoiMjkyMyIsIiR0eXBlIjoiTkxSRS5Db21tb24uRG9tLlNvbGlkQ29sb3JCcnVzaCwgTkxSRS5Db21tb24iLCJDb2xvciI6eyIkaWQiOiIyOTI0IiwiQSI6MjU1LCJSIjoyMzQsIkciOjIyLCJCIjozMH19LCJMaW5lV2VpZ2h0IjowLjAsIkxpbmVUeXBlIjowLCJQYXJlbnRTdHlsZSI6bnVsbH0sIlBhcmVudFN0eWxlIjpudWxsfSwiVGl0bGVTdHlsZSI6eyIkaWQiOiIyOTI1IiwiRm9udFNldHRpbmdzIjp7IiRpZCI6IjI5MjYiLCJGb250U2l6ZSI6MTEsIkZvbnROYW1lIjoiQ2FsaWJyaSIsIklzQm9sZCI6ZmFsc2UsIklzSXRhbGljIjpmYWxzZSwiSXNVbmRlcmxpbmVkIjpmYWxzZSwiUGFyZW50U3R5bGUiOm51bGx9LCJBdXRvU2l6ZSI6MCwiRm9yZWdyb3VuZCI6eyIkaWQiOiIyOTI3IiwiQ29sb3IiOnsiJGlkIjoiMjkyO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OTI5IiwiVG9wIjowLjAsIkxlZnQiOjAuMCwiUmlnaHQiOjAuMCwiQm90dG9tIjowLjB9LCJQYWRkaW5nIjp7IiRpZCI6IjI5MzAiLCJUb3AiOjAuMCwiTGVmdCI6MC4wLCJSaWdodCI6MC4wLCJCb3R0b20iOjAuMH0sIkJhY2tncm91bmQiOnsiJGlkIjoiMjkzMSIsIkNvbG9yIjp7IiRpZCI6IjI5MzIiLCJBIjoyNTUsIlIiOjAsIkciOjAsIkIiOjB9fSwiSXNWaXNpYmxlIjp0cnVlLCJXaWR0aCI6MC4wLCJIZWlnaHQiOjAuMCwiQm9yZGVyU3R5bGUiOnsiJGlkIjoiMjkzMyIsIkxpbmVDb2xvciI6bnVsbCwiTGluZVdlaWdodCI6MC4wLCJMaW5lVHlwZSI6MCwiUGFyZW50U3R5bGUiOm51bGx9LCJQYXJlbnRTdHlsZSI6bnVsbH0sIkRhdGVTdHlsZSI6eyIkaWQiOiIyOTM0IiwiRm9udFNldHRpbmdzIjp7IiRpZCI6IjI5MzUiLCJGb250U2l6ZSI6MTAsIkZvbnROYW1lIjoiQ2FsaWJyaSIsIklzQm9sZCI6ZmFsc2UsIklzSXRhbGljIjpmYWxzZSwiSXNVbmRlcmxpbmVkIjpmYWxzZSwiUGFyZW50U3R5bGUiOm51bGx9LCJBdXRvU2l6ZSI6MCwiRm9yZWdyb3VuZCI6eyIkaWQiOiIyOTM2IiwiQ29sb3IiOnsiJGlkIjoiMjkz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OTM4IiwiVG9wIjowLjAsIkxlZnQiOjAuMCwiUmlnaHQiOjAuMCwiQm90dG9tIjowLjB9LCJQYWRkaW5nIjp7IiRpZCI6IjI5MzkiLCJUb3AiOjAuMCwiTGVmdCI6MC4wLCJSaWdodCI6MC4wLCJCb3R0b20iOjAuMH0sIkJhY2tncm91bmQiOnsiJGlkIjoiMjk0MCIsIkNvbG9yIjp7IiRpZCI6IjI5NDEiLCJBIjoyNTUsIlIiOjE0LCJHIjo0MCwiQiI6NjV9fSwiSXNWaXNpYmxlIjp0cnVlLCJXaWR0aCI6MC4wLCJIZWlnaHQiOjAuMCwiQm9yZGVyU3R5bGUiOnsiJGlkIjoiMjk0MiIsIkxpbmVDb2xvciI6bnVsbCwiTGluZVdlaWdodCI6MC4wLCJMaW5lVHlwZSI6MCwiUGFyZW50U3R5bGUiOm51bGx9LCJQYXJlbnRTdHlsZSI6bnVsbH0sIkRhdGVGb3JtYXQiOnsiJGlkIjoiMjk0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TQ0IiwiRm9ybWF0IjowLCJJc1Zpc2libGUiOmZhbHNlLCJMYXN0S25vd25WaXNpYmlsaXR5U3RhdGUiOmZhbHNlfSwiSXNWaXNpYmxlIjp0cnVlLCJWYXJpYW5jZVN0eWxlIjp7IiRpZCI6IjI5NDUiLCJUZXh0U3R5bGUiOnsiJGlkIjoiMjk0NiIsIkZvbnRTZXR0aW5ncyI6eyIkaWQiOiIyOTQ3IiwiRm9udFNpemUiOjExLCJGb250TmFtZSI6IkNhbGlicmkiLCJJc0JvbGQiOmZhbHNlLCJJc0l0YWxpYyI6ZmFsc2UsIklzVW5kZXJsaW5lZCI6ZmFsc2UsIlBhcmVudFN0eWxlIjpudWxsfSwiQXV0b1NpemUiOjAsIkZvcmVncm91bmQiOnsiJGlkIjoiMjk0OCIsIkNvbG9yIjp7IiRpZCI6IjI5ND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k1MCIsIlRvcCI6MC4wLCJMZWZ0IjowLjAsIlJpZ2h0IjowLjAsIkJvdHRvbSI6MC4wfSwiUGFkZGluZyI6eyIkaWQiOiIyOTUxIiwiVG9wIjowLjAsIkxlZnQiOjAuMCwiUmlnaHQiOjAuMCwiQm90dG9tIjowLjB9LCJCYWNrZ3JvdW5kIjp7IiRpZCI6IjI5NTIiLCJDb2xvciI6eyIkaWQiOiIyOTUzIiwiQSI6MCwiUiI6MCwiRyI6MCwiQiI6MH19LCJJc1Zpc2libGUiOnRydWUsIldpZHRoIjowLjAsIkhlaWdodCI6MC4wLCJCb3JkZXJTdHlsZSI6eyIkaWQiOiIyOTU0IiwiTGluZUNvbG9yIjpudWxsLCJMaW5lV2VpZ2h0IjowLjAsIkxpbmVUeXBlIjowLCJQYXJlbnRTdHlsZSI6bnVsbH0sIlBhcmVudFN0eWxlIjpudWxsfSwiUGFyZW50U3R5bGUiOm51bGx9LCJQYXJlbnRTdHlsZSI6bnVsbH0sIkRlZmF1bHRTd2ltbGFuZUFjdGl2aXR5U3R5bGUiOnsiJGlkIjoiMjk1NSIsIkhlYWRlclN0eWxlIjp7IiRpZCI6IjI5NTYiLCJUZXh0U3R5bGUiOnsiJGlkIjoiMjk1NyIsIkZvbnRTZXR0aW5ncyI6eyIkaWQiOiIyOTU4IiwiRm9udFNpemUiOjExLCJGb250TmFtZSI6IkNhbGlicmkiLCJJc0JvbGQiOmZhbHNlLCJJc0l0YWxpYyI6ZmFsc2UsIklzVW5kZXJsaW5lZCI6ZmFsc2UsIlBhcmVudFN0eWxlIjpudWxsfSwiQXV0b1NpemUiOjIsIkZvcmVncm91bmQiOnsiJGlkIjoiMjk1OSIsIkNvbG9yIjp7IiRpZCI6IjI5NjA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OTYxIiwiVG9wIjowLjAsIkxlZnQiOjAuMCwiUmlnaHQiOjAuMCwiQm90dG9tIjowLjB9LCJQYWRkaW5nIjp7IiRpZCI6IjI5NjIiLCJUb3AiOjAuMCwiTGVmdCI6MC4wLCJSaWdodCI6MC4wLCJCb3R0b20iOjAuMH0sIkJhY2tncm91bmQiOnsiJGlkIjoiMjk2MyIsIkNvbG9yIjp7IiRpZCI6IjI5NjQiLCJBIjoyNTUsIlIiOjAsIkciOjAsIkIiOjB9fSwiSXNWaXNpYmxlIjp0cnVlLCJXaWR0aCI6MC4wLCJIZWlnaHQiOjAuMCwiQm9yZGVyU3R5bGUiOm51bGwsIlBhcmVudFN0eWxlIjpudWxsfSwiUmVjdGFuZ2xlU3R5bGUiOnsiJGlkIjoiMjk2NSIsIk1hcmdpbiI6eyIkaWQiOiIyOTY2IiwiVG9wIjowLjAsIkxlZnQiOjAuMCwiUmlnaHQiOjAuMCwiQm90dG9tIjowLjB9LCJQYWRkaW5nIjp7IiRpZCI6IjI5NjciLCJUb3AiOjAuMCwiTGVmdCI6MC4wLCJSaWdodCI6MC4wLCJCb3R0b20iOjAuMH0sIkJhY2tncm91bmQiOnsiJGlkIjoiMjk2OCIsIkNvbG9yIjp7IiRpZCI6IjI5NjkiLCJBIjo2MywiUiI6MjEsIkciOjk2LCJCIjoxMzB9fSwiSXNWaXNpYmxlIjp0cnVlLCJXaWR0aCI6MC4wLCJIZWlnaHQiOjAuMCwiQm9yZGVyU3R5bGUiOnsiJGlkIjoiMjk3MCIsIkxpbmVDb2xvciI6eyIkaWQiOiIyOTcxIiwiJHR5cGUiOiJOTFJFLkNvbW1vbi5Eb20uU29saWRDb2xvckJydXNoLCBOTFJFLkNvbW1vbiIsIkNvbG9yIjp7IiRpZCI6IjI5NzIiLCJBIjoyNTUsIlIiOjI1NSwiRyI6MCwiQiI6MH19LCJMaW5lV2VpZ2h0IjowLjAsIkxpbmVUeXBlIjowLCJQYXJlbnRTdHlsZSI6bnVsbH0sIlBhcmVudFN0eWxlIjpudWxsfSwiTWFyZ2luIjp7IiRpZCI6IjI5NzMiLCJUb3AiOjAuMCwiTGVmdCI6MC4wLCJSaWdodCI6MC4wLCJCb3R0b20iOjAuMH0sIlBhZGRpbmciOnsiJGlkIjoiMjk3NCIsIlRvcCI6MC4wLCJMZWZ0IjowLjAsIlJpZ2h0IjowLjAsIkJvdHRvbSI6MC4wfSwiQmFja2dyb3VuZCI6bnVsbCwiSXNWaXNpYmxlIjp0cnVlLCJXaWR0aCI6MC4wLCJIZWlnaHQiOjAuMCwiQm9yZGVyU3R5bGUiOm51bGwsIlBhcmVudFN0eWxlIjpudWxsfSwiQmFja2dyb3VuZFN0eWxlIjp7IiRpZCI6IjI5NzUiLCJNYXJnaW4iOnsiJGlkIjoiMjk3NiIsIlRvcCI6MC4wLCJMZWZ0IjowLjAsIlJpZ2h0IjowLjAsIkJvdHRvbSI6MC4wfSwiUGFkZGluZyI6eyIkaWQiOiIyOTc3IiwiVG9wIjowLjAsIkxlZnQiOjAuMCwiUmlnaHQiOjAuMCwiQm90dG9tIjowLjB9LCJCYWNrZ3JvdW5kIjp7IiRpZCI6IjI5NzgiLCJDb2xvciI6eyIkaWQiOiIyOTc5IiwiQSI6NTEsIlIiOjIwMCwiRyI6MjAwLCJCIjoyMDB9fSwiSXNWaXNpYmxlIjp0cnVlLCJXaWR0aCI6MC4wLCJIZWlnaHQiOjAuMCwiQm9yZGVyU3R5bGUiOnsiJGlkIjoiMjk4MCIsIkxpbmVDb2xvciI6eyIkaWQiOiIyOTgxIiwiJHR5cGUiOiJOTFJFLkNvbW1vbi5Eb20uU29saWRDb2xvckJydXNoLCBOTFJFLkNvbW1vbiIsIkNvbG9yIjp7IiRpZCI6IjI5ODIiLCJBIjoyNTUsIlIiOjIzNCwiRyI6MjIsIkIiOjMwfX0sIkxpbmVXZWlnaHQiOjAuMCwiTGluZVR5cGUiOjAsIlBhcmVudFN0eWxlIjpudWxsfSwiUGFyZW50U3R5bGUiOm51bGx9LCJNYXJnaW4iOnsiJGlkIjoiMjk4MyIsIlRvcCI6MC4wLCJMZWZ0IjowLjAsIlJpZ2h0IjowLjAsIkJvdHRvbSI6MC4wfSwiUGFkZGluZyI6eyIkaWQiOiIyOTg0IiwiVG9wIjowLjAsIkxlZnQiOjAuMCwiUmlnaHQiOjAuMCwiQm90dG9tIjowLjB9LCJJc1Zpc2libGUiOnRydWUsIldpZHRoIjowLjAsIkhlaWdodCI6MC4wLCJCb3JkZXJTdHlsZSI6eyIkaWQiOiIyOTg1IiwiTGluZUNvbG9yIjpudWxsLCJMaW5lV2VpZ2h0IjowLjAsIkxpbmVUeXBlIjowLCJQYXJlbnRTdHlsZSI6bnVsbH0sIlBhcmVudFN0eWxlIjpudWxsfSwiTWFyZ2luIjp7IiRpZCI6IjI5ODYiLCJUb3AiOjAuMCwiTGVmdCI6MC4wLCJSaWdodCI6MC4wLCJCb3R0b20iOjAuMH0sIlBhZGRpbmciOnsiJGlkIjoiMjk4NyIsIlRvcCI6MC4wLCJMZWZ0IjowLjAsIlJpZ2h0IjowLjAsIkJvdHRvbSI6MC4wfSwiSXNWaXNpYmxlIjpmYWxzZSwiV2lkdGgiOjAuMCwiSGVpZ2h0IjowLjAsIkJvcmRlclN0eWxlIjp7IiRpZCI6IjI5ODgiLCJMaW5lQ29sb3IiOm51bGwsIkxpbmVXZWlnaHQiOjAuMCwiTGluZVR5cGUiOjAsIlBhcmVudFN0eWxlIjpudWxsfSwiUGFyZW50U3R5bGUiOm51bGx9fSx7IiRpZCI6IjI5ODkiLCJfYWN0aXZpdGllcyI6W3siJGlkIjoiMjk5MCIsIl9yb3dzIjpbeyIkaWQiOiIyOTkxIiwiX3Rhc2tzIjpbeyIkaWQiOiIyOTkyIiwiX2F0dGFjaGVkTWlsZXN0b25lcyI6W10sIlRhc2tEZWZpbml0aW9uIjp7IiRpZCI6IjI5OTMiLCJHcm91cE5hbWUiOm51bGwsIlN0YXJ0RGF0ZSI6IjIwMjQtMTAtMDFUMDA6MDA6MDBaIiwiRW5kRGF0ZSI6IjIwMjUtMDEtMjhUMjM6NTk6MDBaIiwiUGVyY2VudGFnZUNvbXBsZXRlIjpudWxsLCJTdHlsZSI6eyIkaWQiOiIyOTk0IiwiU2hhcGUiOjEsIlNoYXBlVGhpY2tuZXNzIjowLCJEdXJhdGlvbkZvcm1hdCI6MCwiSW5jbHVkZU5vbldvcmtpbmdEYXlzSW5EdXJhdGlvbiI6ZmFsc2UsIlBlcmNlbnRhZ2VDb21wbGV0ZVN0eWxlIjp7IiRpZCI6IjI5OTUiLCJGb250U2V0dGluZ3MiOnsiJGlkIjoiMjk5NiIsIkZvbnRTaXplIjoxMCwiRm9udE5hbWUiOiJDYWxpYnJpIiwiSXNCb2xkIjpmYWxzZSwiSXNJdGFsaWMiOmZhbHNlLCJJc1VuZGVybGluZWQiOmZhbHNlLCJQYXJlbnRTdHlsZSI6bnVsbH0sIkF1dG9TaXplIjowLCJGb3JlZ3JvdW5kIjp7IiRpZCI6IjI5OTciLCJDb2xvciI6eyIkaWQiOiIyOTk4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5OTkiLCJUb3AiOjAuMCwiTGVmdCI6MC4wLCJSaWdodCI6MC4wLCJCb3R0b20iOjAuMH0sIlBhZGRpbmciOnsiJGlkIjoiMzAwMCIsIlRvcCI6MC4wLCJMZWZ0IjowLjAsIlJpZ2h0IjowLjAsIkJvdHRvbSI6MC4wfSwiQmFja2dyb3VuZCI6eyIkaWQiOiIzMDAxIiwiQ29sb3IiOnsiJGlkIjoiMzAwMiIsIkEiOjg5LCJSIjowLCJHIjowLCJCIjowfX0sIklzVmlzaWJsZSI6dHJ1ZSwiV2lkdGgiOjAuMCwiSGVpZ2h0IjowLjAsIkJvcmRlclN0eWxlIjp7IiRpZCI6IjMwMDMiLCJMaW5lQ29sb3IiOm51bGwsIkxpbmVXZWlnaHQiOjAuMCwiTGluZVR5cGUiOjAsIlBhcmVudFN0eWxlIjpudWxsfSwiUGFyZW50U3R5bGUiOm51bGx9LCJEdXJhdGlvblN0eWxlIjp7IiRpZCI6IjMwMDQiLCJGb250U2V0dGluZ3MiOnsiJGlkIjoiMzAwNSIsIkZvbnRTaXplIjoxMCwiRm9udE5hbWUiOiJDYWxpYnJpIiwiSXNCb2xkIjpmYWxzZSwiSXNJdGFsaWMiOmZhbHNlLCJJc1VuZGVybGluZWQiOmZhbHNlLCJQYXJlbnRTdHlsZSI6bnVsbH0sIkF1dG9TaXplIjowLCJGb3JlZ3JvdW5kIjp7IiRpZCI6IjMwMDYiLCJDb2xvciI6eyIkaWQiOiIzMDA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AwOCIsIlRvcCI6MC4wLCJMZWZ0IjowLjAsIlJpZ2h0IjowLjAsIkJvdHRvbSI6MC4wfSwiUGFkZGluZyI6eyIkaWQiOiIzMDA5IiwiVG9wIjowLjAsIkxlZnQiOjAuMCwiUmlnaHQiOjAuMCwiQm90dG9tIjowLjB9LCJCYWNrZ3JvdW5kIjp7IiRpZCI6IjMwMTAiLCJDb2xvciI6eyIkaWQiOiIzMDExIiwiQSI6MjU1LCJSIjoyMzcsIkciOjEyNSwiQiI6NDl9fSwiSXNWaXNpYmxlIjp0cnVlLCJXaWR0aCI6MC4wLCJIZWlnaHQiOjAuMCwiQm9yZGVyU3R5bGUiOnsiJGlkIjoiMzAxMiIsIkxpbmVDb2xvciI6bnVsbCwiTGluZVdlaWdodCI6MC4wLCJMaW5lVHlwZSI6MCwiUGFyZW50U3R5bGUiOm51bGx9LCJQYXJlbnRTdHlsZSI6bnVsbH0sIkhvcml6b250YWxDb25uZWN0b3JTdHlsZSI6eyIkaWQiOiIzMDEzIiwiTGluZUNvbG9yIjp7IiRpZCI6IjMwMTQiLCIkdHlwZSI6Ik5MUkUuQ29tbW9uLkRvbS5Tb2xpZENvbG9yQnJ1c2gsIE5MUkUuQ29tbW9uIiwiQ29sb3IiOnsiJGlkIjoiMzAxNSIsIkEiOjI1NSwiUiI6MCwiRyI6MCwiQiI6MH19LCJMaW5lV2VpZ2h0IjowLjAsIkxpbmVUeXBlIjowLCJQYXJlbnRTdHlsZSI6bnVsbH0sIlZlcnRpY2FsQ29ubmVjdG9yU3R5bGUiOnsiJGlkIjoiMzAxNiIsIkxpbmVDb2xvciI6eyIkaWQiOiIzMDE3IiwiJHR5cGUiOiJOTFJFLkNvbW1vbi5Eb20uU29saWRDb2xvckJydXNoLCBOTFJFLkNvbW1vbiIsIkNvbG9yIjp7IiRpZCI6IjMwMTg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ZhcmlhbmNlUG9zaXRpb24iOjYsIlNwYWNpbmciOjMsIklzQmVsb3dUaW1lYmFuZCI6ZmFsc2UsIlBlcmNlbnRhZ2VDb21wbGV0ZVNoYXBlT3BhY2l0eSI6MzUsIkJhc2VsaW5lU3R5bGUiOnsiJGlkIjoiMzAxOSIsIlNoYXBlU3R5bGUiOnsiJGlkIjoiMzAyMCIsIk1hcmdpbiI6eyIkaWQiOiIzMDIxIiwiVG9wIjowLjAsIkxlZnQiOjAuMCwiUmlnaHQiOjAuMCwiQm90dG9tIjowLjB9LCJQYWRkaW5nIjp7IiRpZCI6IjMwMjIiLCJUb3AiOjAuMCwiTGVmdCI6MC4wLCJSaWdodCI6MC4wLCJCb3R0b20iOjAuMH0sIkJhY2tncm91bmQiOnsiJGlkIjoiMzAyMyIsIkNvbG9yIjp7IiRpZCI6IjMwMjQiLCJBIjoxNTMsIlIiOjAsIkciOjAsIkIiOjB9fSwiSXNWaXNpYmxlIjp0cnVlLCJXaWR0aCI6MC4wLCJIZWlnaHQiOjAuMCwiQm9yZGVyU3R5bGUiOnsiJGlkIjoiMzAyNSIsIkxpbmVDb2xvciI6bnVsbCwiTGluZVdlaWdodCI6MC4wLCJMaW5lVHlwZSI6MCwiUGFyZW50U3R5bGUiOm51bGx9LCJQYXJlbnRTdHlsZSI6bnVsbH0sIk1hcmdpbiI6eyIkaWQiOiIzMDI2IiwiVG9wIjowLjAsIkxlZnQiOjAuMCwiUmlnaHQiOjAuMCwiQm90dG9tIjowLjB9LCJQYWRkaW5nIjp7IiRpZCI6IjMwMjciLCJUb3AiOjAuMCwiTGVmdCI6MC4wLCJSaWdodCI6MC4wLCJCb3R0b20iOjAuMH0sIkJhY2tncm91bmQiOm51bGwsIklzVmlzaWJsZSI6dHJ1ZSwiV2lkdGgiOjAuMCwiSGVpZ2h0IjowLjAsIkJvcmRlclN0eWxlIjpudWxsLCJQYXJlbnRTdHlsZSI6bnVsbH0sIlNoYXBlU3R5bGUiOnsiJGlkIjoiMzAyOCIsIk1hcmdpbiI6eyIkaWQiOiIzMDI5IiwiVG9wIjowLjAsIkxlZnQiOjQuMCwiUmlnaHQiOjQuMCwiQm90dG9tIjowLjB9LCJQYWRkaW5nIjp7IiRpZCI6IjMwMzAiLCJUb3AiOjAuMCwiTGVmdCI6MC4wLCJSaWdodCI6MC4wLCJCb3R0b20iOjAuMH0sIkJhY2tncm91bmQiOnsiJGlkIjoiMzAzMSIsIkNvbG9yIjp7IiRpZCI6IjMwMzIiLCJBIjoyNTUsIlIiOjMxLCJHIjo3MywiQiI6MTI1fX0sIklzVmlzaWJsZSI6dHJ1ZSwiV2lkdGgiOjMxNy4wLCJIZWlnaHQiOjEwLjAsIkJvcmRlclN0eWxlIjp7IiRpZCI6IjMwMzMiLCJMaW5lQ29sb3IiOnsiJGlkIjoiMzAzNCIsIiR0eXBlIjoiTkxSRS5Db21tb24uRG9tLlNvbGlkQ29sb3JCcnVzaCwgTkxSRS5Db21tb24iLCJDb2xvciI6eyIkaWQiOiIzMDM1IiwiQSI6MjU1LCJSIjoyMzQsIkciOjIyLCJCIjozMH19LCJMaW5lV2VpZ2h0IjowLjAsIkxpbmVUeXBlIjowLCJQYXJlbnRTdHlsZSI6bnVsbH0sIlBhcmVudFN0eWxlIjpudWxsfSwiVGl0bGVTdHlsZSI6eyIkaWQiOiIzMDM2IiwiRm9udFNldHRpbmdzIjp7IiRpZCI6IjMwMzciLCJGb250U2l6ZSI6MTEsIkZvbnROYW1lIjoiQ2FsaWJyaSIsIklzQm9sZCI6ZmFsc2UsIklzSXRhbGljIjpmYWxzZSwiSXNVbmRlcmxpbmVkIjpmYWxzZSwiUGFyZW50U3R5bGUiOm51bGx9LCJBdXRvU2l6ZSI6MCwiRm9yZWdyb3VuZCI6eyIkaWQiOiIzMDM4IiwiQ29sb3IiOnsiJGlkIjoiMzAzO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zMDQwIiwiVG9wIjowLjAsIkxlZnQiOjAuMCwiUmlnaHQiOjAuMCwiQm90dG9tIjowLjB9LCJQYWRkaW5nIjp7IiRpZCI6IjMwNDEiLCJUb3AiOjAuMCwiTGVmdCI6MC4wLCJSaWdodCI6MC4wLCJCb3R0b20iOjAuMH0sIkJhY2tncm91bmQiOnsiJGlkIjoiMzA0MiIsIkNvbG9yIjp7IiRpZCI6IjMwNDMiLCJBIjoyNTUsIlIiOjAsIkciOjAsIkIiOjB9fSwiSXNWaXNpYmxlIjp0cnVlLCJXaWR0aCI6MC4wLCJIZWlnaHQiOjAuMCwiQm9yZGVyU3R5bGUiOnsiJGlkIjoiMzA0NCIsIkxpbmVDb2xvciI6bnVsbCwiTGluZVdlaWdodCI6MC4wLCJMaW5lVHlwZSI6MCwiUGFyZW50U3R5bGUiOm51bGx9LCJQYXJlbnRTdHlsZSI6bnVsbH0sIkRhdGVTdHlsZSI6eyIkaWQiOiIzMDQ1IiwiRm9udFNldHRpbmdzIjp7IiRpZCI6IjMwNDYiLCJGb250U2l6ZSI6MTAsIkZvbnROYW1lIjoiQ2FsaWJyaSIsIklzQm9sZCI6ZmFsc2UsIklzSXRhbGljIjpmYWxzZSwiSXNVbmRlcmxpbmVkIjpmYWxzZSwiUGFyZW50U3R5bGUiOm51bGx9LCJBdXRvU2l6ZSI6MCwiRm9yZWdyb3VuZCI6eyIkaWQiOiIzMDQ3IiwiQ29sb3IiOnsiJGlkIjoiMzA0O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MDQ5IiwiVG9wIjowLjAsIkxlZnQiOjAuMCwiUmlnaHQiOjAuMCwiQm90dG9tIjowLjB9LCJQYWRkaW5nIjp7IiRpZCI6IjMwNTAiLCJUb3AiOjAuMCwiTGVmdCI6MC4wLCJSaWdodCI6MC4wLCJCb3R0b20iOjAuMH0sIkJhY2tncm91bmQiOnsiJGlkIjoiMzA1MSIsIkNvbG9yIjp7IiRpZCI6IjMwNTIiLCJBIjoyNTUsIlIiOjE0LCJHIjo0MCwiQiI6NjV9fSwiSXNWaXNpYmxlIjp0cnVlLCJXaWR0aCI6MC4wLCJIZWlnaHQiOjAuMCwiQm9yZGVyU3R5bGUiOnsiJGlkIjoiMzA1MyIsIkxpbmVDb2xvciI6bnVsbCwiTGluZVdlaWdodCI6MC4wLCJMaW5lVHlwZSI6MCwiUGFyZW50U3R5bGUiOm51bGx9LCJQYXJlbnRTdHlsZSI6bnVsbH0sIkRhdGVGb3JtYXQiOnsiJGlkIjoiMzA1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DU1IiwiRm9ybWF0IjowLCJJc1Zpc2libGUiOmZhbHNlLCJMYXN0S25vd25WaXNpYmlsaXR5U3RhdGUiOmZhbHNlfSwiSXNWaXNpYmxlIjp0cnVlLCJWYXJpYW5jZVN0eWxlIjp7IiRpZCI6IjMwNTYiLCJUZXh0U3R5bGUiOnsiJGlkIjoiMzA1NyIsIkZvbnRTZXR0aW5ncyI6eyIkaWQiOiIzMDU4IiwiRm9udFNpemUiOjExLCJGb250TmFtZSI6IkNhbGlicmkiLCJJc0JvbGQiOmZhbHNlLCJJc0l0YWxpYyI6ZmFsc2UsIklzVW5kZXJsaW5lZCI6ZmFsc2UsIlBhcmVudFN0eWxlIjpudWxsfSwiQXV0b1NpemUiOjAsIkZvcmVncm91bmQiOnsiJGlkIjoiMzA1OSIsIkNvbG9yIjp7IiRpZCI6IjMwNj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A2MSIsIlRvcCI6MC4wLCJMZWZ0IjowLjAsIlJpZ2h0IjowLjAsIkJvdHRvbSI6MC4wfSwiUGFkZGluZyI6eyIkaWQiOiIzMDYyIiwiVG9wIjowLjAsIkxlZnQiOjAuMCwiUmlnaHQiOjAuMCwiQm90dG9tIjowLjB9LCJCYWNrZ3JvdW5kIjp7IiRpZCI6IjMwNjMiLCJDb2xvciI6eyIkaWQiOiIzMDY0IiwiQSI6MCwiUiI6MCwiRyI6MCwiQiI6MH19LCJJc1Zpc2libGUiOnRydWUsIldpZHRoIjowLjAsIkhlaWdodCI6MC4wLCJCb3JkZXJTdHlsZSI6eyIkaWQiOiIzMDY1IiwiTGluZUNvbG9yIjpudWxsLCJMaW5lV2VpZ2h0IjowLjAsIkxpbmVUeXBlIjowLCJQYXJlbnRTdHlsZSI6bnVsbH0sIlBhcmVudFN0eWxlIjpudWxsfSwiUGFyZW50U3R5bGUiOm51bGx9LCJQYXJlbnRTdHlsZSI6bnVsbH0sIkluZGV4IjoyOSwiU21hcnREdXJhdGlvbkFjdGl2YXRlZCI6ZmFsc2UsIkRhdGVGb3JtYXQiOnsiJHJlZiI6IjMwNTQifSwiV2Vla051bWJlcmluZyI6eyIkaWQiOiIzMDY2IiwiRm9ybWF0IjowLCJJc1Zpc2libGUiOmZhbHNlLCJMYXN0S25vd25WaXNpYmlsaXR5U3RhdGUiOmZhbHNlfSwiQmFzZWxpbmVEYXRhIjp7IiRpZCI6IjMwNjciLCJTdGFydERhdGUiOiIyMDI0LTEwLTAxVDAwOjAwOjAwWiIsIkVuZERhdGUiOiIyMDI1LTAxLTI4VDIzOjU5OjAwWiJ9LCJJZCI6IjcyM2JjY2M3LWVkMDMtNDc0OC04ZmIxLTIwMThlOTZjNWJiNiIsIkltcG9ydElkIjpudWxsLCJUaXRsZSI6IkluIGJ1bmtlciBndWlkZXMgKGNob3BwZXIgc2VjdGlvbik6IERlc2lnbiBwaGFzZSAoSGVyZW9uKSIsIk5vdGUiOm51bGwsIkh5cGVybGluayI6eyIkaWQiOiIzMDY4IiwiQWRkcmVzcyI6IiIsIlN1YkFkZHJlc3MiOiIifSwiSXNDaGFuZ2VkIjpmYWxzZSwiSXNOZXciOmZhbHNlfX1dLCJfbWlsZXN0b25lcyI6W10sIklkIjoiMDAwMDAwMDAtMDAwMC0wMDAwLTAwMDAtMDAwMDAwMDAwMDAwIiwiSXNTaW5nbGVJdGVtUm93Ijp0cnVlfSx7IiRpZCI6IjMwNjkiLCJfdGFza3MiOlt7IiRpZCI6IjMwNzAiLCJfYXR0YWNoZWRNaWxlc3RvbmVzIjpbXSwiVGFza0RlZmluaXRpb24iOnsiJGlkIjoiMzA3MSIsIkdyb3VwTmFtZSI6bnVsbCwiU3RhcnREYXRlIjoiMjAyNS0wMS0yOVQwMDowMDowMFoiLCJFbmREYXRlIjoiMjAyNS0wOC0wN1QyMzo1OTowMFoiLCJQZXJjZW50YWdlQ29tcGxldGUiOm51bGwsIlN0eWxlIjp7IiRpZCI6IjMwNzIiLCJTaGFwZSI6MSwiU2hhcGVUaGlja25lc3MiOjAsIkR1cmF0aW9uRm9ybWF0IjowLCJJbmNsdWRlTm9uV29ya2luZ0RheXNJbkR1cmF0aW9uIjpmYWxzZSwiUGVyY2VudGFnZUNvbXBsZXRlU3R5bGUiOnsiJGlkIjoiMzA3MyIsIkZvbnRTZXR0aW5ncyI6eyIkaWQiOiIzMDc0IiwiRm9udFNpemUiOjEwLCJGb250TmFtZSI6IkNhbGlicmkiLCJJc0JvbGQiOmZhbHNlLCJJc0l0YWxpYyI6ZmFsc2UsIklzVW5kZXJsaW5lZCI6ZmFsc2UsIlBhcmVudFN0eWxlIjpudWxsfSwiQXV0b1NpemUiOjAsIkZvcmVncm91bmQiOnsiJGlkIjoiMzA3NSIsIkNvbG9yIjp7IiRpZCI6IjMwNz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A3NyIsIlRvcCI6MC4wLCJMZWZ0IjowLjAsIlJpZ2h0IjowLjAsIkJvdHRvbSI6MC4wfSwiUGFkZGluZyI6eyIkaWQiOiIzMDc4IiwiVG9wIjowLjAsIkxlZnQiOjAuMCwiUmlnaHQiOjAuMCwiQm90dG9tIjowLjB9LCJCYWNrZ3JvdW5kIjp7IiRpZCI6IjMwNzkiLCJDb2xvciI6eyIkaWQiOiIzMDgwIiwiQSI6ODksIlIiOjAsIkciOjAsIkIiOjB9fSwiSXNWaXNpYmxlIjp0cnVlLCJXaWR0aCI6MC4wLCJIZWlnaHQiOjAuMCwiQm9yZGVyU3R5bGUiOnsiJGlkIjoiMzA4MSIsIkxpbmVDb2xvciI6bnVsbCwiTGluZVdlaWdodCI6MC4wLCJMaW5lVHlwZSI6MCwiUGFyZW50U3R5bGUiOm51bGx9LCJQYXJlbnRTdHlsZSI6bnVsbH0sIkR1cmF0aW9uU3R5bGUiOnsiJGlkIjoiMzA4MiIsIkZvbnRTZXR0aW5ncyI6eyIkaWQiOiIzMDgzIiwiRm9udFNpemUiOjEwLCJGb250TmFtZSI6IkNhbGlicmkiLCJJc0JvbGQiOmZhbHNlLCJJc0l0YWxpYyI6ZmFsc2UsIklzVW5kZXJsaW5lZCI6ZmFsc2UsIlBhcmVudFN0eWxlIjpudWxsfSwiQXV0b1NpemUiOjAsIkZvcmVncm91bmQiOnsiJGlkIjoiMzA4NCIsIkNvbG9yIjp7IiRpZCI6IjMwOD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MDg2IiwiVG9wIjowLjAsIkxlZnQiOjAuMCwiUmlnaHQiOjAuMCwiQm90dG9tIjowLjB9LCJQYWRkaW5nIjp7IiRpZCI6IjMwODciLCJUb3AiOjAuMCwiTGVmdCI6MC4wLCJSaWdodCI6MC4wLCJCb3R0b20iOjAuMH0sIkJhY2tncm91bmQiOnsiJGlkIjoiMzA4OCIsIkNvbG9yIjp7IiRpZCI6IjMwODkiLCJBIjoyNTUsIlIiOjIzNywiRyI6MTI1LCJCIjo0OX19LCJJc1Zpc2libGUiOnRydWUsIldpZHRoIjowLjAsIkhlaWdodCI6MC4wLCJCb3JkZXJTdHlsZSI6eyIkaWQiOiIzMDkwIiwiTGluZUNvbG9yIjpudWxsLCJMaW5lV2VpZ2h0IjowLjAsIkxpbmVUeXBlIjowLCJQYXJlbnRTdHlsZSI6bnVsbH0sIlBhcmVudFN0eWxlIjpudWxsfSwiSG9yaXpvbnRhbENvbm5lY3RvclN0eWxlIjp7IiRpZCI6IjMwOTEiLCJMaW5lQ29sb3IiOnsiJGlkIjoiMzA5MiIsIiR0eXBlIjoiTkxSRS5Db21tb24uRG9tLlNvbGlkQ29sb3JCcnVzaCwgTkxSRS5Db21tb24iLCJDb2xvciI6eyIkaWQiOiIzMDkzIiwiQSI6MjU1LCJSIjowLCJHIjowLCJCIjowfX0sIkxpbmVXZWlnaHQiOjAuMCwiTGluZVR5cGUiOjAsIlBhcmVudFN0eWxlIjpudWxsfSwiVmVydGljYWxDb25uZWN0b3JTdHlsZSI6eyIkaWQiOiIzMDk0IiwiTGluZUNvbG9yIjp7IiRpZCI6IjMwOTUiLCIkdHlwZSI6Ik5MUkUuQ29tbW9uLkRvbS5Tb2xpZENvbG9yQnJ1c2gsIE5MUkUuQ29tbW9uIiwiQ29sb3IiOnsiJGlkIjoiMzA5N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A5NyIsIlNoYXBlU3R5bGUiOnsiJGlkIjoiMzA5OCIsIk1hcmdpbiI6eyIkaWQiOiIzMDk5IiwiVG9wIjowLjAsIkxlZnQiOjAuMCwiUmlnaHQiOjAuMCwiQm90dG9tIjowLjB9LCJQYWRkaW5nIjp7IiRpZCI6IjMxMDAiLCJUb3AiOjAuMCwiTGVmdCI6MC4wLCJSaWdodCI6MC4wLCJCb3R0b20iOjAuMH0sIkJhY2tncm91bmQiOnsiJGlkIjoiMzEwMSIsIkNvbG9yIjp7IiRpZCI6IjMxMDIiLCJBIjoxNTMsIlIiOjAsIkciOjAsIkIiOjB9fSwiSXNWaXNpYmxlIjp0cnVlLCJXaWR0aCI6MC4wLCJIZWlnaHQiOjAuMCwiQm9yZGVyU3R5bGUiOnsiJGlkIjoiMzEwMyIsIkxpbmVDb2xvciI6bnVsbCwiTGluZVdlaWdodCI6MC4wLCJMaW5lVHlwZSI6MCwiUGFyZW50U3R5bGUiOm51bGx9LCJQYXJlbnRTdHlsZSI6bnVsbH0sIk1hcmdpbiI6eyIkaWQiOiIzMTA0IiwiVG9wIjowLjAsIkxlZnQiOjAuMCwiUmlnaHQiOjAuMCwiQm90dG9tIjowLjB9LCJQYWRkaW5nIjp7IiRpZCI6IjMxMDUiLCJUb3AiOjAuMCwiTGVmdCI6MC4wLCJSaWdodCI6MC4wLCJCb3R0b20iOjAuMH0sIkJhY2tncm91bmQiOm51bGwsIklzVmlzaWJsZSI6dHJ1ZSwiV2lkdGgiOjAuMCwiSGVpZ2h0IjowLjAsIkJvcmRlclN0eWxlIjpudWxsLCJQYXJlbnRTdHlsZSI6bnVsbH0sIlNoYXBlU3R5bGUiOnsiJGlkIjoiMzEwNiIsIk1hcmdpbiI6eyIkaWQiOiIzMTA3IiwiVG9wIjowLjAsIkxlZnQiOjQuMCwiUmlnaHQiOjQuMCwiQm90dG9tIjowLjB9LCJQYWRkaW5nIjp7IiRpZCI6IjMxMDgiLCJUb3AiOjAuMCwiTGVmdCI6MC4wLCJSaWdodCI6MC4wLCJCb3R0b20iOjAuMH0sIkJhY2tncm91bmQiOnsiJGlkIjoiMzEwOSIsIkNvbG9yIjp7IiRpZCI6IjMxMTAiLCJBIjoyNTUsIlIiOjMxLCJHIjo3MywiQiI6MTI1fX0sIklzVmlzaWJsZSI6dHJ1ZSwiV2lkdGgiOjE1NC4wLCJIZWlnaHQiOjEwLjAsIkJvcmRlclN0eWxlIjp7IiRpZCI6IjMxMTEiLCJMaW5lQ29sb3IiOnsiJGlkIjoiMzExMiIsIiR0eXBlIjoiTkxSRS5Db21tb24uRG9tLlNvbGlkQ29sb3JCcnVzaCwgTkxSRS5Db21tb24iLCJDb2xvciI6eyIkaWQiOiIzMTEzIiwiQSI6MjU1LCJSIjoyMzQsIkciOjIyLCJCIjozMH19LCJMaW5lV2VpZ2h0IjowLjAsIkxpbmVUeXBlIjowLCJQYXJlbnRTdHlsZSI6bnVsbH0sIlBhcmVudFN0eWxlIjpudWxsfSwiVGl0bGVTdHlsZSI6eyIkaWQiOiIzMTE0IiwiRm9udFNldHRpbmdzIjp7IiRpZCI6IjMxMTUiLCJGb250U2l6ZSI6MTEsIkZvbnROYW1lIjoiQ2FsaWJyaSIsIklzQm9sZCI6ZmFsc2UsIklzSXRhbGljIjpmYWxzZSwiSXNVbmRlcmxpbmVkIjpmYWxzZSwiUGFyZW50U3R5bGUiOm51bGx9LCJBdXRvU2l6ZSI6MCwiRm9yZWdyb3VuZCI6eyIkaWQiOiIzMTE2IiwiQ29sb3IiOnsiJGlkIjoiMzExN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zMTE4IiwiVG9wIjowLjAsIkxlZnQiOjAuMCwiUmlnaHQiOjAuMCwiQm90dG9tIjowLjB9LCJQYWRkaW5nIjp7IiRpZCI6IjMxMTkiLCJUb3AiOjAuMCwiTGVmdCI6MC4wLCJSaWdodCI6MC4wLCJCb3R0b20iOjAuMH0sIkJhY2tncm91bmQiOnsiJGlkIjoiMzEyMCIsIkNvbG9yIjp7IiRpZCI6IjMxMjEiLCJBIjowLCJSIjoyNTUsIkciOjI1NSwiQiI6MjU1fX0sIklzVmlzaWJsZSI6dHJ1ZSwiV2lkdGgiOjAuMCwiSGVpZ2h0IjowLjAsIkJvcmRlclN0eWxlIjp7IiRpZCI6IjMxMjIiLCJMaW5lQ29sb3IiOm51bGwsIkxpbmVXZWlnaHQiOjAuMCwiTGluZVR5cGUiOjAsIlBhcmVudFN0eWxlIjpudWxsfSwiUGFyZW50U3R5bGUiOm51bGx9LCJEYXRlU3R5bGUiOnsiJGlkIjoiMzEyMyIsIkZvbnRTZXR0aW5ncyI6eyIkaWQiOiIzMTI0IiwiRm9udFNpemUiOjEwLCJGb250TmFtZSI6IkNhbGlicmkiLCJJc0JvbGQiOmZhbHNlLCJJc0l0YWxpYyI6ZmFsc2UsIklzVW5kZXJsaW5lZCI6ZmFsc2UsIlBhcmVudFN0eWxlIjpudWxsfSwiQXV0b1NpemUiOjAsIkZvcmVncm91bmQiOnsiJGlkIjoiMzEyNSIsIkNvbG9yIjp7IiRpZCI6IjMxMj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EyNyIsIlRvcCI6MC4wLCJMZWZ0IjowLjAsIlJpZ2h0IjowLjAsIkJvdHRvbSI6MC4wfSwiUGFkZGluZyI6eyIkaWQiOiIzMTI4IiwiVG9wIjowLjAsIkxlZnQiOjAuMCwiUmlnaHQiOjAuMCwiQm90dG9tIjowLjB9LCJCYWNrZ3JvdW5kIjp7IiRpZCI6IjMxMjkiLCJDb2xvciI6eyIkaWQiOiIzMTMwIiwiQSI6MCwiUiI6MjU1LCJHIjoyNTUsIkIiOjI1NX19LCJJc1Zpc2libGUiOnRydWUsIldpZHRoIjowLjAsIkhlaWdodCI6MC4wLCJCb3JkZXJTdHlsZSI6eyIkaWQiOiIzMTMxIiwiTGluZUNvbG9yIjpudWxsLCJMaW5lV2VpZ2h0IjowLjAsIkxpbmVUeXBlIjowLCJQYXJlbnRTdHlsZSI6bnVsbH0sIlBhcmVudFN0eWxlIjpudWxsfSwiRGF0ZUZvcm1hdCI6eyIkaWQiOiIzMTM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xMzMiLCJGb3JtYXQiOjAsIklzVmlzaWJsZSI6ZmFsc2UsIkxhc3RLbm93blZpc2liaWxpdHlTdGF0ZSI6ZmFsc2V9LCJJc1Zpc2libGUiOnRydWUsIlZhcmlhbmNlU3R5bGUiOnsiJGlkIjoiMzEzNCIsIlRleHRTdHlsZSI6eyIkaWQiOiIzMTM1IiwiRm9udFNldHRpbmdzIjp7IiRpZCI6IjMxMzYiLCJGb250U2l6ZSI6MTEsIkZvbnROYW1lIjoiQ2FsaWJyaSIsIklzQm9sZCI6ZmFsc2UsIklzSXRhbGljIjpmYWxzZSwiSXNVbmRlcmxpbmVkIjpmYWxzZSwiUGFyZW50U3R5bGUiOm51bGx9LCJBdXRvU2l6ZSI6MCwiRm9yZWdyb3VuZCI6eyIkaWQiOiIzMTM3IiwiQ29sb3IiOnsiJGlkIjoiMzEz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TM5IiwiVG9wIjowLjAsIkxlZnQiOjAuMCwiUmlnaHQiOjAuMCwiQm90dG9tIjowLjB9LCJQYWRkaW5nIjp7IiRpZCI6IjMxNDAiLCJUb3AiOjAuMCwiTGVmdCI6MC4wLCJSaWdodCI6MC4wLCJCb3R0b20iOjAuMH0sIkJhY2tncm91bmQiOnsiJGlkIjoiMzE0MSIsIkNvbG9yIjp7IiRpZCI6IjMxNDIiLCJBIjowLCJSIjowLCJHIjowLCJCIjowfX0sIklzVmlzaWJsZSI6dHJ1ZSwiV2lkdGgiOjAuMCwiSGVpZ2h0IjowLjAsIkJvcmRlclN0eWxlIjp7IiRpZCI6IjMxNDMiLCJMaW5lQ29sb3IiOm51bGwsIkxpbmVXZWlnaHQiOjAuMCwiTGluZVR5cGUiOjAsIlBhcmVudFN0eWxlIjpudWxsfSwiUGFyZW50U3R5bGUiOm51bGx9LCJQYXJlbnRTdHlsZSI6bnVsbH0sIlBhcmVudFN0eWxlIjpudWxsfSwiSW5kZXgiOjMwLCJTbWFydER1cmF0aW9uQWN0aXZhdGVkIjpmYWxzZSwiRGF0ZUZvcm1hdCI6eyIkcmVmIjoiMzEzMiJ9LCJXZWVrTnVtYmVyaW5nIjp7IiRpZCI6IjMxNDQiLCJGb3JtYXQiOjAsIklzVmlzaWJsZSI6ZmFsc2UsIkxhc3RLbm93blZpc2liaWxpdHlTdGF0ZSI6ZmFsc2V9LCJCYXNlbGluZURhdGEiOnsiJGlkIjoiMzE0NSIsIlN0YXJ0RGF0ZSI6IjIwMjUtMDEtMjlUMDA6MDA6MDBaIiwiRW5kRGF0ZSI6IjIwMjUtMDgtMDdUMjM6NTk6MDBaIn0sIklkIjoiM2EyMTljMzEtNzAyYS00M2Q1LTljZmEtNTgyNWM2ZGYzNjJmIiwiSW1wb3J0SWQiOm51bGwsIlRpdGxlIjoiSW4gYnVua2VyIGd1aWRlcyAoY2hvcHBlciBzZWN0aW9uKTogUHJvY3VyZW1lbnQgYW5kIE1hbnVmYWN0dXJpbmcgcGhhc2UgKEhlcmVvbikiLCJOb3RlIjpudWxsLCJIeXBlcmxpbmsiOnsiJGlkIjoiMzE0NiIsIkFkZHJlc3MiOiIiLCJTdWJBZGRyZXNzIjoiIn0sIklzQ2hhbmdlZCI6ZmFsc2UsIklzTmV3IjpmYWxzZX19XSwiX21pbGVzdG9uZXMiOltdLCJJZCI6IjAwMDAwMDAwLTAwMDAtMDAwMC0wMDAwLTAwMDAwMDAwMDAwMCIsIklzU2luZ2xlSXRlbVJvdyI6dHJ1ZX0seyIkaWQiOiIzMTQ3IiwiX3Rhc2tzIjpbeyIkaWQiOiIzMTQ4IiwiX2F0dGFjaGVkTWlsZXN0b25lcyI6W10sIlRhc2tEZWZpbml0aW9uIjp7IiRpZCI6IjMxNDkiLCJHcm91cE5hbWUiOm51bGwsIlN0YXJ0RGF0ZSI6IjIwMjUtMDgtMDhUMDA6MDA6MDBaIiwiRW5kRGF0ZSI6IjIwMjYtMDEtMjFUMjM6NTk6MDBaIiwiUGVyY2VudGFnZUNvbXBsZXRlIjpudWxsLCJTdHlsZSI6eyIkaWQiOiIzMTUwIiwiU2hhcGUiOjEsIlNoYXBlVGhpY2tuZXNzIjowLCJEdXJhdGlvbkZvcm1hdCI6MCwiSW5jbHVkZU5vbldvcmtpbmdEYXlzSW5EdXJhdGlvbiI6ZmFsc2UsIlBlcmNlbnRhZ2VDb21wbGV0ZVN0eWxlIjp7IiRpZCI6IjMxNTEiLCJGb250U2V0dGluZ3MiOnsiJGlkIjoiMzE1MiIsIkZvbnRTaXplIjoxMCwiRm9udE5hbWUiOiJDYWxpYnJpIiwiSXNCb2xkIjpmYWxzZSwiSXNJdGFsaWMiOmZhbHNlLCJJc1VuZGVybGluZWQiOmZhbHNlLCJQYXJlbnRTdHlsZSI6bnVsbH0sIkF1dG9TaXplIjowLCJGb3JlZ3JvdW5kIjp7IiRpZCI6IjMxNTMiLCJDb2xvciI6eyIkaWQiOiIzMTU0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xNTUiLCJUb3AiOjAuMCwiTGVmdCI6MC4wLCJSaWdodCI6MC4wLCJCb3R0b20iOjAuMH0sIlBhZGRpbmciOnsiJGlkIjoiMzE1NiIsIlRvcCI6MC4wLCJMZWZ0IjowLjAsIlJpZ2h0IjowLjAsIkJvdHRvbSI6MC4wfSwiQmFja2dyb3VuZCI6eyIkaWQiOiIzMTU3IiwiQ29sb3IiOnsiJGlkIjoiMzE1OCIsIkEiOjg5LCJSIjowLCJHIjowLCJCIjowfX0sIklzVmlzaWJsZSI6dHJ1ZSwiV2lkdGgiOjAuMCwiSGVpZ2h0IjowLjAsIkJvcmRlclN0eWxlIjp7IiRpZCI6IjMxNTkiLCJMaW5lQ29sb3IiOm51bGwsIkxpbmVXZWlnaHQiOjAuMCwiTGluZVR5cGUiOjAsIlBhcmVudFN0eWxlIjpudWxsfSwiUGFyZW50U3R5bGUiOm51bGx9LCJEdXJhdGlvblN0eWxlIjp7IiRpZCI6IjMxNjAiLCJGb250U2V0dGluZ3MiOnsiJGlkIjoiMzE2MSIsIkZvbnRTaXplIjoxMCwiRm9udE5hbWUiOiJDYWxpYnJpIiwiSXNCb2xkIjpmYWxzZSwiSXNJdGFsaWMiOmZhbHNlLCJJc1VuZGVybGluZWQiOmZhbHNlLCJQYXJlbnRTdHlsZSI6bnVsbH0sIkF1dG9TaXplIjowLCJGb3JlZ3JvdW5kIjp7IiRpZCI6IjMxNjIiLCJDb2xvciI6eyIkaWQiOiIzMTY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E2NCIsIlRvcCI6MC4wLCJMZWZ0IjowLjAsIlJpZ2h0IjowLjAsIkJvdHRvbSI6MC4wfSwiUGFkZGluZyI6eyIkaWQiOiIzMTY1IiwiVG9wIjowLjAsIkxlZnQiOjAuMCwiUmlnaHQiOjAuMCwiQm90dG9tIjowLjB9LCJCYWNrZ3JvdW5kIjp7IiRpZCI6IjMxNjYiLCJDb2xvciI6eyIkaWQiOiIzMTY3IiwiQSI6MjU1LCJSIjoyMzcsIkciOjEyNSwiQiI6NDl9fSwiSXNWaXNpYmxlIjp0cnVlLCJXaWR0aCI6MC4wLCJIZWlnaHQiOjAuMCwiQm9yZGVyU3R5bGUiOnsiJGlkIjoiMzE2OCIsIkxpbmVDb2xvciI6bnVsbCwiTGluZVdlaWdodCI6MC4wLCJMaW5lVHlwZSI6MCwiUGFyZW50U3R5bGUiOm51bGx9LCJQYXJlbnRTdHlsZSI6bnVsbH0sIkhvcml6b250YWxDb25uZWN0b3JTdHlsZSI6eyIkaWQiOiIzMTY5IiwiTGluZUNvbG9yIjp7IiRpZCI6IjMxNzAiLCIkdHlwZSI6Ik5MUkUuQ29tbW9uLkRvbS5Tb2xpZENvbG9yQnJ1c2gsIE5MUkUuQ29tbW9uIiwiQ29sb3IiOnsiJGlkIjoiMzE3MSIsIkEiOjI1NSwiUiI6MCwiRyI6MCwiQiI6MH19LCJMaW5lV2VpZ2h0IjowLjAsIkxpbmVUeXBlIjowLCJQYXJlbnRTdHlsZSI6bnVsbH0sIlZlcnRpY2FsQ29ubmVjdG9yU3R5bGUiOnsiJGlkIjoiMzE3MiIsIkxpbmVDb2xvciI6eyIkaWQiOiIzMTczIiwiJHR5cGUiOiJOTFJFLkNvbW1vbi5Eb20uU29saWRDb2xvckJydXNoLCBOTFJFLkNvbW1vbiIsIkNvbG9yIjp7IiRpZCI6IjMxNzQ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MxNzUiLCJTaGFwZVN0eWxlIjp7IiRpZCI6IjMxNzYiLCJNYXJnaW4iOnsiJGlkIjoiMzE3NyIsIlRvcCI6MC4wLCJMZWZ0IjowLjAsIlJpZ2h0IjowLjAsIkJvdHRvbSI6MC4wfSwiUGFkZGluZyI6eyIkaWQiOiIzMTc4IiwiVG9wIjowLjAsIkxlZnQiOjAuMCwiUmlnaHQiOjAuMCwiQm90dG9tIjowLjB9LCJCYWNrZ3JvdW5kIjp7IiRpZCI6IjMxNzkiLCJDb2xvciI6eyIkaWQiOiIzMTgwIiwiQSI6MTUzLCJSIjowLCJHIjowLCJCIjowfX0sIklzVmlzaWJsZSI6dHJ1ZSwiV2lkdGgiOjAuMCwiSGVpZ2h0IjowLjAsIkJvcmRlclN0eWxlIjp7IiRpZCI6IjMxODEiLCJMaW5lQ29sb3IiOm51bGwsIkxpbmVXZWlnaHQiOjAuMCwiTGluZVR5cGUiOjAsIlBhcmVudFN0eWxlIjpudWxsfSwiUGFyZW50U3R5bGUiOm51bGx9LCJNYXJnaW4iOnsiJGlkIjoiMzE4MiIsIlRvcCI6MC4wLCJMZWZ0IjowLjAsIlJpZ2h0IjowLjAsIkJvdHRvbSI6MC4wfSwiUGFkZGluZyI6eyIkaWQiOiIzMTgzIiwiVG9wIjowLjAsIkxlZnQiOjAuMCwiUmlnaHQiOjAuMCwiQm90dG9tIjowLjB9LCJCYWNrZ3JvdW5kIjpudWxsLCJJc1Zpc2libGUiOnRydWUsIldpZHRoIjowLjAsIkhlaWdodCI6MC4wLCJCb3JkZXJTdHlsZSI6bnVsbCwiUGFyZW50U3R5bGUiOm51bGx9LCJTaGFwZVN0eWxlIjp7IiRpZCI6IjMxODQiLCJNYXJnaW4iOnsiJGlkIjoiMzE4NSIsIlRvcCI6MC4wLCJMZWZ0Ijo0LjAsIlJpZ2h0Ijo0LjAsIkJvdHRvbSI6MC4wfSwiUGFkZGluZyI6eyIkaWQiOiIzMTg2IiwiVG9wIjowLjAsIkxlZnQiOjAuMCwiUmlnaHQiOjAuMCwiQm90dG9tIjowLjB9LCJCYWNrZ3JvdW5kIjp7IiRpZCI6IjMxODciLCJDb2xvciI6eyIkaWQiOiIzMTg4IiwiQSI6MjU1LCJSIjozMSwiRyI6NzMsIkIiOjEyNX19LCJJc1Zpc2libGUiOnRydWUsIldpZHRoIjoxMzUuMCwiSGVpZ2h0IjoxMC4wLCJCb3JkZXJTdHlsZSI6eyIkaWQiOiIzMTg5IiwiTGluZUNvbG9yIjp7IiRpZCI6IjMxOTAiLCIkdHlwZSI6Ik5MUkUuQ29tbW9uLkRvbS5Tb2xpZENvbG9yQnJ1c2gsIE5MUkUuQ29tbW9uIiwiQ29sb3IiOnsiJGlkIjoiMzE5MSIsIkEiOjI1NSwiUiI6MjM0LCJHIjoyMiwiQiI6MzB9fSwiTGluZVdlaWdodCI6MC4wLCJMaW5lVHlwZSI6MCwiUGFyZW50U3R5bGUiOm51bGx9LCJQYXJlbnRTdHlsZSI6bnVsbH0sIlRpdGxlU3R5bGUiOnsiJGlkIjoiMzE5MiIsIkZvbnRTZXR0aW5ncyI6eyIkaWQiOiIzMTkzIiwiRm9udFNpemUiOjExLCJGb250TmFtZSI6IkNhbGlicmkiLCJJc0JvbGQiOmZhbHNlLCJJc0l0YWxpYyI6ZmFsc2UsIklzVW5kZXJsaW5lZCI6ZmFsc2UsIlBhcmVudFN0eWxlIjpudWxsfSwiQXV0b1NpemUiOjIsIkZvcmVncm91bmQiOnsiJGlkIjoiMzE5NCIsIkNvbG9yIjp7IiRpZCI6IjMxOTUiLCJBIjoyNTUsIlIiOjAsIkciOjAsIkIiOjB9fSwiTWF4V2lkdGgiOjI1MS4wLCJNYXhIZWlnaHQiOiJJbmZpbml0eSIsIlNtYXJ0Rm9yZWdyb3VuZElzQWN0aXZlIjpmYWxzZSwiSG9yaXpvbnRhbEFsaWdubWVudCI6MCwiVmVydGljYWxBbGlnbm1lbnQiOjEsIlNtYXJ0Rm9yZWdyb3VuZCI6bnVsbCwiQmFja2dyb3VuZEZpbGxUeXBlIjowLCJNYXJnaW4iOnsiJGlkIjoiMzE5NiIsIlRvcCI6MC4wLCJMZWZ0IjowLjAsIlJpZ2h0IjowLjAsIkJvdHRvbSI6MC4wfSwiUGFkZGluZyI6eyIkaWQiOiIzMTk3IiwiVG9wIjowLjAsIkxlZnQiOjAuMCwiUmlnaHQiOjAuMCwiQm90dG9tIjowLjB9LCJCYWNrZ3JvdW5kIjp7IiRpZCI6IjMxOTgiLCJDb2xvciI6eyIkaWQiOiIzMTk5IiwiQSI6MCwiUiI6MjU1LCJHIjoyNTUsIkIiOjI1NX19LCJJc1Zpc2libGUiOnRydWUsIldpZHRoIjowLjAsIkhlaWdodCI6MC4wLCJCb3JkZXJTdHlsZSI6eyIkaWQiOiIzMjAwIiwiTGluZUNvbG9yIjpudWxsLCJMaW5lV2VpZ2h0IjowLjAsIkxpbmVUeXBlIjowLCJQYXJlbnRTdHlsZSI6bnVsbH0sIlBhcmVudFN0eWxlIjpudWxsfSwiRGF0ZVN0eWxlIjp7IiRpZCI6IjMyMDEiLCJGb250U2V0dGluZ3MiOnsiJGlkIjoiMzIwMiIsIkZvbnRTaXplIjoxMCwiRm9udE5hbWUiOiJDYWxpYnJpIiwiSXNCb2xkIjpmYWxzZSwiSXNJdGFsaWMiOmZhbHNlLCJJc1VuZGVybGluZWQiOmZhbHNlLCJQYXJlbnRTdHlsZSI6bnVsbH0sIkF1dG9TaXplIjowLCJGb3JlZ3JvdW5kIjp7IiRpZCI6IjMyMDMiLCJDb2xvciI6eyIkaWQiOiIzMjA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yMDUiLCJUb3AiOjAuMCwiTGVmdCI6MC4wLCJSaWdodCI6MC4wLCJCb3R0b20iOjAuMH0sIlBhZGRpbmciOnsiJGlkIjoiMzIwNiIsIlRvcCI6MC4wLCJMZWZ0IjowLjAsIlJpZ2h0IjowLjAsIkJvdHRvbSI6MC4wfSwiQmFja2dyb3VuZCI6eyIkaWQiOiIzMjA3IiwiQ29sb3IiOnsiJGlkIjoiMzIwOCIsIkEiOjAsIlIiOjI1NSwiRyI6MjU1LCJCIjoyNTV9fSwiSXNWaXNpYmxlIjp0cnVlLCJXaWR0aCI6MC4wLCJIZWlnaHQiOjAuMCwiQm9yZGVyU3R5bGUiOnsiJGlkIjoiMzIwOSIsIkxpbmVDb2xvciI6bnVsbCwiTGluZVdlaWdodCI6MC4wLCJMaW5lVHlwZSI6MCwiUGFyZW50U3R5bGUiOm51bGx9LCJQYXJlbnRTdHlsZSI6bnVsbH0sIkRhdGVGb3JtYXQiOnsiJGlkIjoiMzIxM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jExIiwiRm9ybWF0IjowLCJJc1Zpc2libGUiOmZhbHNlLCJMYXN0S25vd25WaXNpYmlsaXR5U3RhdGUiOmZhbHNlfSwiSXNWaXNpYmxlIjp0cnVlLCJWYXJpYW5jZVN0eWxlIjp7IiRpZCI6IjMyMTIiLCJUZXh0U3R5bGUiOnsiJGlkIjoiMzIxMyIsIkZvbnRTZXR0aW5ncyI6eyIkaWQiOiIzMjE0IiwiRm9udFNpemUiOjExLCJGb250TmFtZSI6IkNhbGlicmkiLCJJc0JvbGQiOmZhbHNlLCJJc0l0YWxpYyI6ZmFsc2UsIklzVW5kZXJsaW5lZCI6ZmFsc2UsIlBhcmVudFN0eWxlIjpudWxsfSwiQXV0b1NpemUiOjAsIkZvcmVncm91bmQiOnsiJGlkIjoiMzIxNSIsIkNvbG9yIjp7IiRpZCI6IjMyM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IxNyIsIlRvcCI6MC4wLCJMZWZ0IjowLjAsIlJpZ2h0IjowLjAsIkJvdHRvbSI6MC4wfSwiUGFkZGluZyI6eyIkaWQiOiIzMjE4IiwiVG9wIjowLjAsIkxlZnQiOjAuMCwiUmlnaHQiOjAuMCwiQm90dG9tIjowLjB9LCJCYWNrZ3JvdW5kIjp7IiRpZCI6IjMyMTkiLCJDb2xvciI6eyIkaWQiOiIzMjIwIiwiQSI6MCwiUiI6MCwiRyI6MCwiQiI6MH19LCJJc1Zpc2libGUiOnRydWUsIldpZHRoIjowLjAsIkhlaWdodCI6MC4wLCJCb3JkZXJTdHlsZSI6eyIkaWQiOiIzMjIxIiwiTGluZUNvbG9yIjpudWxsLCJMaW5lV2VpZ2h0IjowLjAsIkxpbmVUeXBlIjowLCJQYXJlbnRTdHlsZSI6bnVsbH0sIlBhcmVudFN0eWxlIjpudWxsfSwiUGFyZW50U3R5bGUiOm51bGx9LCJQYXJlbnRTdHlsZSI6bnVsbH0sIkluZGV4IjozMSwiU21hcnREdXJhdGlvbkFjdGl2YXRlZCI6ZmFsc2UsIkRhdGVGb3JtYXQiOnsiJHJlZiI6IjMyMTAifSwiV2Vla051bWJlcmluZyI6eyIkaWQiOiIzMjIyIiwiRm9ybWF0IjowLCJJc1Zpc2libGUiOmZhbHNlLCJMYXN0S25vd25WaXNpYmlsaXR5U3RhdGUiOmZhbHNlfSwiQmFzZWxpbmVEYXRhIjp7IiRpZCI6IjMyMjMiLCJTdGFydERhdGUiOiIyMDI1LTA4LTA4VDAwOjAwOjAwWiIsIkVuZERhdGUiOiIyMDI2LTAxLTIxVDIzOjU5OjAwWiJ9LCJJZCI6IjRhYjI3MDUwLWU1NGItNDZhNS1iZTE2LWRhYWUwMjc2NDRiNCIsIkltcG9ydElkIjpudWxsLCJUaXRsZSI6IkluIGJ1bmtlciBndWlkZXMgKGNob3BwZXIgc2VjdGlvbiksIHN1cHBvcnRzLCBiaXNwZWN0cmFsIHN3aXRjaCBhbmQgTUNBIDogSW5zdGFsbGF0aW9uIGFuZCBDb21taXNzaW9uaW5nIHBoYXNlIChIZXJlb24pIiwiTm90ZSI6bnVsbCwiSHlwZXJsaW5rIjp7IiRpZCI6IjMyMjQiLCJBZGRyZXNzIjoiIiwiU3ViQWRkcmVzcyI6IiJ9LCJJc0NoYW5nZWQiOmZhbHNlLCJJc05ldyI6ZmFsc2V9fV0sIl9taWxlc3RvbmVzIjpbXSwiSWQiOiIwMDAwMDAwMC0wMDAwLTAwMDAtMDAwMC0wMDAwMDAwMDAwMDAiLCJJc1NpbmdsZUl0ZW1Sb3ciOnRydWV9XSwiSW5kZXgiOjI4LCJJZCI6IjRjYWYwN2MyLWEyNjItNDU0ZS1hMWFlLTA4NjlmZWU2YWJmYyIsIkhlYWRlclRleHQiOm51bGwsIklzRGVmYXVsdCI6dHJ1ZSwiU3R5bGUiOnsiJGlkIjoiMzIyNSIsIkhlYWRlclN0eWxlIjp7IiRpZCI6IjMyMjYiLCJUZXh0U3R5bGUiOnsiJGlkIjoiMzIyNyIsIkZvbnRTZXR0aW5ncyI6eyIkaWQiOiIzMjI4IiwiRm9udFNpemUiOjExLCJGb250TmFtZSI6IkNhbGlicmkiLCJJc0JvbGQiOmZhbHNlLCJJc0l0YWxpYyI6ZmFsc2UsIklzVW5kZXJsaW5lZCI6ZmFsc2UsIlBhcmVudFN0eWxlIjpudWxsfSwiQXV0b1NpemUiOjIsIkZvcmVncm91bmQiOnsiJGlkIjoiMzIyOSIsIkNvbG9yIjp7IiRpZCI6IjMyMzA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MjMxIiwiVG9wIjowLjAsIkxlZnQiOjAuMCwiUmlnaHQiOjAuMCwiQm90dG9tIjowLjB9LCJQYWRkaW5nIjp7IiRpZCI6IjMyMzIiLCJUb3AiOjAuMCwiTGVmdCI6MC4wLCJSaWdodCI6MC4wLCJCb3R0b20iOjAuMH0sIkJhY2tncm91bmQiOnsiJGlkIjoiMzIzMyIsIkNvbG9yIjp7IiRpZCI6IjMyMzQiLCJBIjoyNTUsIlIiOjAsIkciOjAsIkIiOjB9fSwiSXNWaXNpYmxlIjp0cnVlLCJXaWR0aCI6MC4wLCJIZWlnaHQiOjAuMCwiQm9yZGVyU3R5bGUiOm51bGwsIlBhcmVudFN0eWxlIjpudWxsfSwiUmVjdGFuZ2xlU3R5bGUiOnsiJGlkIjoiMzIzNSIsIk1hcmdpbiI6eyIkaWQiOiIzMjM2IiwiVG9wIjowLjAsIkxlZnQiOjAuMCwiUmlnaHQiOjAuMCwiQm90dG9tIjowLjB9LCJQYWRkaW5nIjp7IiRpZCI6IjMyMzciLCJUb3AiOjAuMCwiTGVmdCI6MC4wLCJSaWdodCI6MC4wLCJCb3R0b20iOjAuMH0sIkJhY2tncm91bmQiOnsiJGlkIjoiMzIzOCIsIkNvbG9yIjp7IiRpZCI6IjMyMzkiLCJBIjoxMjcsIlIiOjE1LCJHIjoxNTgsIkIiOjIxM319LCJJc1Zpc2libGUiOnRydWUsIldpZHRoIjowLjAsIkhlaWdodCI6MC4wLCJCb3JkZXJTdHlsZSI6eyIkaWQiOiIzMjQwIiwiTGluZUNvbG9yIjp7IiRpZCI6IjMyNDEiLCIkdHlwZSI6Ik5MUkUuQ29tbW9uLkRvbS5Tb2xpZENvbG9yQnJ1c2gsIE5MUkUuQ29tbW9uIiwiQ29sb3IiOnsiJGlkIjoiMzI0MiIsIkEiOjI1NSwiUiI6MjU1LCJHIjowLCJCIjowfX0sIkxpbmVXZWlnaHQiOjAuMCwiTGluZVR5cGUiOjAsIlBhcmVudFN0eWxlIjpudWxsfSwiUGFyZW50U3R5bGUiOm51bGx9LCJNYXJnaW4iOnsiJGlkIjoiMzI0MyIsIlRvcCI6MC4wLCJMZWZ0IjowLjAsIlJpZ2h0IjowLjAsIkJvdHRvbSI6MC4wfSwiUGFkZGluZyI6eyIkaWQiOiIzMjQ0IiwiVG9wIjowLjAsIkxlZnQiOjAuMCwiUmlnaHQiOjAuMCwiQm90dG9tIjowLjB9LCJCYWNrZ3JvdW5kIjpudWxsLCJJc1Zpc2libGUiOnRydWUsIldpZHRoIjowLjAsIkhlaWdodCI6MC4wLCJCb3JkZXJTdHlsZSI6bnVsbCwiUGFyZW50U3R5bGUiOm51bGx9LCJCYWNrZ3JvdW5kU3R5bGUiOnsiJGlkIjoiMzI0NSIsIk1hcmdpbiI6eyIkaWQiOiIzMjQ2IiwiVG9wIjowLjAsIkxlZnQiOjAuMCwiUmlnaHQiOjAuMCwiQm90dG9tIjowLjB9LCJQYWRkaW5nIjp7IiRpZCI6IjMyNDciLCJUb3AiOjAuMCwiTGVmdCI6MC4wLCJSaWdodCI6MC4wLCJCb3R0b20iOjAuMH0sIkJhY2tncm91bmQiOnsiJGlkIjoiMzI0OCIsIkNvbG9yIjp7IiRpZCI6IjMyNDkiLCJBIjo1MSwiUiI6MjAwLCJHIjoyMDAsIkIiOjIwMH19LCJJc1Zpc2libGUiOnRydWUsIldpZHRoIjowLjAsIkhlaWdodCI6MC4wLCJCb3JkZXJTdHlsZSI6eyIkaWQiOiIzMjUwIiwiTGluZUNvbG9yIjp7IiRpZCI6IjMyNTEiLCIkdHlwZSI6Ik5MUkUuQ29tbW9uLkRvbS5Tb2xpZENvbG9yQnJ1c2gsIE5MUkUuQ29tbW9uIiwiQ29sb3IiOnsiJGlkIjoiMzI1MiIsIkEiOjI1NSwiUiI6MjM0LCJHIjoyMiwiQiI6MzB9fSwiTGluZVdlaWdodCI6MC4wLCJMaW5lVHlwZSI6MCwiUGFyZW50U3R5bGUiOm51bGx9LCJQYXJlbnRTdHlsZSI6bnVsbH0sIk1hcmdpbiI6eyIkaWQiOiIzMjUzIiwiVG9wIjowLjAsIkxlZnQiOjAuMCwiUmlnaHQiOjAuMCwiQm90dG9tIjowLjB9LCJQYWRkaW5nIjp7IiRpZCI6IjMyNTQiLCJUb3AiOjAuMCwiTGVmdCI6MC4wLCJSaWdodCI6MC4wLCJCb3R0b20iOjAuMH0sIklzVmlzaWJsZSI6dHJ1ZSwiV2lkdGgiOjAuMCwiSGVpZ2h0IjowLjAsIkJvcmRlclN0eWxlIjp7IiRpZCI6IjMyNTUiLCJMaW5lQ29sb3IiOm51bGwsIkxpbmVXZWlnaHQiOjAuMCwiTGluZVR5cGUiOjAsIlBhcmVudFN0eWxlIjpudWxsfSwiUGFyZW50U3R5bGUiOm51bGx9fV0sIklkIjoiZmE0MmQ2M2QtYWFhMC00N2RmLTk2MDktNjU0NjQ5YThkMjk4IiwiSW5kZXgiOjI4LCJIZWFkZXJUZXh0IjoiTm8uIDMgLSBDcml0aWNhbCBQYXRoIFxyXG4oMzggZGF5cyBURikiLCJTdHlsZSI6eyIkaWQiOiIzMjU2IiwiU3R5bGVJZCI6IjA3MDJkZWE4LWMxMTQtNGQ3MS1iZTQwLWNkMzA2MmM0Njk3MCIsIkhlYWRlclN0eWxlIjp7IiRpZCI6IjMyNTciLCJUZXh0SXNWZXJ0aWNhbCI6ZmFsc2UsIlRleHRTdHlsZSI6eyIkaWQiOiIzMjU4IiwiRm9udFNldHRpbmdzIjp7IiRpZCI6IjMyNTkiLCJGb250U2l6ZSI6MTEsIkZvbnROYW1lIjoiQ2FsaWJyaSIsIklzQm9sZCI6ZmFsc2UsIklzSXRhbGljIjpmYWxzZSwiSXNVbmRlcmxpbmVkIjpmYWxzZSwiUGFyZW50U3R5bGUiOm51bGx9LCJBdXRvU2l6ZSI6MiwiRm9yZWdyb3VuZCI6eyIkaWQiOiIzMjYwIiwiQ29sb3IiOnsiJGlkIjoiMzI2MS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MyNjIiLCJUb3AiOjAuMCwiTGVmdCI6MC4wLCJSaWdodCI6MC4wLCJCb3R0b20iOjAuMH0sIlBhZGRpbmciOnsiJGlkIjoiMzI2MyIsIlRvcCI6MC4wLCJMZWZ0IjowLjAsIlJpZ2h0IjowLjAsIkJvdHRvbSI6MC4wfSwiQmFja2dyb3VuZCI6eyIkaWQiOiIzMjY0IiwiQ29sb3IiOnsiJGlkIjoiMzI2NSIsIkEiOjI1NSwiUiI6MjU1LCJHIjoyNTUsIkIiOjI1NX19LCJJc1Zpc2libGUiOnRydWUsIldpZHRoIjowLjAsIkhlaWdodCI6MC4wLCJCb3JkZXJTdHlsZSI6bnVsbCwiUGFyZW50U3R5bGUiOm51bGx9LCJSZWN0YW5nbGVTdHlsZSI6eyIkaWQiOiIzMjY2IiwiTWFyZ2luIjp7IiRpZCI6IjMyNjciLCJUb3AiOjAuMCwiTGVmdCI6MC4wLCJSaWdodCI6MC4wLCJCb3R0b20iOjAuMH0sIlBhZGRpbmciOnsiJGlkIjoiMzI2OCIsIlRvcCI6MC4wLCJMZWZ0IjowLjAsIlJpZ2h0IjowLjAsIkJvdHRvbSI6MC4wfSwiQmFja2dyb3VuZCI6eyIkaWQiOiIzMjY5IiwiQ29sb3IiOnsiJGlkIjoiMzI3MCIsIkEiOjI1NSwiUiI6MzEsIkciOjczLCJCIjoxMjV9fSwiSXNWaXNpYmxlIjp0cnVlLCJXaWR0aCI6MC4wLCJIZWlnaHQiOjAuMCwiQm9yZGVyU3R5bGUiOnsiJGlkIjoiMzI3MSIsIkxpbmVDb2xvciI6eyIkaWQiOiIzMjcyIiwiJHR5cGUiOiJOTFJFLkNvbW1vbi5Eb20uU29saWRDb2xvckJydXNoLCBOTFJFLkNvbW1vbiIsIkNvbG9yIjp7IiRpZCI6IjMyNzMiLCJBIjoyNTUsIlIiOjI1NSwiRyI6MjU1LCJCIjoyNTV9fSwiTGluZVdlaWdodCI6MC4wLCJMaW5lVHlwZSI6MCwiUGFyZW50U3R5bGUiOm51bGx9LCJQYXJlbnRTdHlsZSI6bnVsbH0sIk1hcmdpbiI6eyIkaWQiOiIzMjc0IiwiVG9wIjowLjAsIkxlZnQiOjAuMCwiUmlnaHQiOjAuMCwiQm90dG9tIjowLjB9LCJQYWRkaW5nIjp7IiRpZCI6IjMyNzUiLCJUb3AiOjAuMCwiTGVmdCI6MC4wLCJSaWdodCI6MC4wLCJCb3R0b20iOjAuMH0sIkJhY2tncm91bmQiOm51bGwsIklzVmlzaWJsZSI6dHJ1ZSwiV2lkdGgiOjAuMCwiSGVpZ2h0IjowLjAsIkJvcmRlclN0eWxlIjpudWxsLCJQYXJlbnRTdHlsZSI6bnVsbH0sIkJhY2tncm91bmRTdHlsZSI6eyIkaWQiOiIzMjc2IiwiTWFyZ2luIjp7IiRpZCI6IjMyNzciLCJUb3AiOjAuMCwiTGVmdCI6MC4wLCJSaWdodCI6MC4wLCJCb3R0b20iOjAuMH0sIlBhZGRpbmciOnsiJGlkIjoiMzI3OCIsIlRvcCI6MC4wLCJMZWZ0IjowLjAsIlJpZ2h0IjowLjAsIkJvdHRvbSI6MC4wfSwiQmFja2dyb3VuZCI6eyIkaWQiOiIzMjc5IiwiQ29sb3IiOnsiJGlkIjoiMzI4MCIsIkEiOjUxLCJSIjoyMDAsIkciOjIwMCwiQiI6MjAwfX0sIklzVmlzaWJsZSI6dHJ1ZSwiV2lkdGgiOjAuMCwiSGVpZ2h0IjowLjAsIkJvcmRlclN0eWxlIjp7IiRpZCI6IjMyODEiLCJMaW5lQ29sb3IiOnsiJGlkIjoiMzI4MiIsIiR0eXBlIjoiTkxSRS5Db21tb24uRG9tLlNvbGlkQ29sb3JCcnVzaCwgTkxSRS5Db21tb24iLCJDb2xvciI6eyIkaWQiOiIzMjgzIiwiQSI6MjU1LCJSIjoyMzQsIkciOjIyLCJCIjozMH19LCJMaW5lV2VpZ2h0IjowLjAsIkxpbmVUeXBlIjowLCJQYXJlbnRTdHlsZSI6bnVsbH0sIlBhcmVudFN0eWxlIjpudWxsfSwiSXNBYm92ZVRpbWViYW5kIjpmYWxzZSwiU3BhY2luZyI6MywiRGVmYXVsdFN3aW1sYW5lVGFza1N0eWxlIjp7IiRpZCI6IjMyODQiLCIkdHlwZSI6Ik5MUkUuQ29tbW9uLkRvbS5TdHlsZXMuRXhwbGljaXRTZXRhYmxlVGFza1N0eWxlLCBOTFJFLkNvbW1vbiIsIlNoYXBlIjoxLCJTaGFwZVRoaWNrbmVzcyI6MCwiRHVyYXRpb25Gb3JtYXQiOjAsIkluY2x1ZGVOb25Xb3JraW5nRGF5c0luRHVyYXRpb24iOmZhbHNlLCJQZXJjZW50YWdlQ29tcGxldGVTdHlsZSI6eyIkaWQiOiIzMjg1IiwiRm9udFNldHRpbmdzIjp7IiRpZCI6IjMyODYiLCJGb250U2l6ZSI6MTAsIkZvbnROYW1lIjoiQ2FsaWJyaSIsIklzQm9sZCI6ZmFsc2UsIklzSXRhbGljIjpmYWxzZSwiSXNVbmRlcmxpbmVkIjpmYWxzZSwiUGFyZW50U3R5bGUiOm51bGx9LCJBdXRvU2l6ZSI6MCwiRm9yZWdyb3VuZCI6eyIkaWQiOiIzMjg3IiwiQ29sb3IiOnsiJGlkIjoiMzI4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jg5IiwiVG9wIjowLjAsIkxlZnQiOjAuMCwiUmlnaHQiOjAuMCwiQm90dG9tIjowLjB9LCJQYWRkaW5nIjp7IiRpZCI6IjMyOTAiLCJUb3AiOjAuMCwiTGVmdCI6MC4wLCJSaWdodCI6MC4wLCJCb3R0b20iOjAuMH0sIkJhY2tncm91bmQiOnsiJGlkIjoiMzI5MSIsIkNvbG9yIjp7IiRpZCI6IjMyOTIiLCJBIjo4OSwiUiI6MCwiRyI6MCwiQiI6MH19LCJJc1Zpc2libGUiOnRydWUsIldpZHRoIjowLjAsIkhlaWdodCI6MC4wLCJCb3JkZXJTdHlsZSI6eyIkaWQiOiIzMjkzIiwiTGluZUNvbG9yIjpudWxsLCJMaW5lV2VpZ2h0IjowLjAsIkxpbmVUeXBlIjowLCJQYXJlbnRTdHlsZSI6bnVsbH0sIlBhcmVudFN0eWxlIjpudWxsfSwiRHVyYXRpb25TdHlsZSI6eyIkaWQiOiIzMjk0IiwiRm9udFNldHRpbmdzIjp7IiRpZCI6IjMyOTUiLCJGb250U2l6ZSI6MTAsIkZvbnROYW1lIjoiQ2FsaWJyaSIsIklzQm9sZCI6ZmFsc2UsIklzSXRhbGljIjpmYWxzZSwiSXNVbmRlcmxpbmVkIjpmYWxzZSwiUGFyZW50U3R5bGUiOm51bGx9LCJBdXRvU2l6ZSI6MCwiRm9yZWdyb3VuZCI6eyIkaWQiOiIzMjk2IiwiQ29sb3IiOnsiJGlkIjoiMzI5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yOTgiLCJUb3AiOjAuMCwiTGVmdCI6MC4wLCJSaWdodCI6MC4wLCJCb3R0b20iOjAuMH0sIlBhZGRpbmciOnsiJGlkIjoiMzI5OSIsIlRvcCI6MC4wLCJMZWZ0IjowLjAsIlJpZ2h0IjowLjAsIkJvdHRvbSI6MC4wfSwiQmFja2dyb3VuZCI6eyIkaWQiOiIzMzAwIiwiQ29sb3IiOnsiJGlkIjoiMzMwMSIsIkEiOjI1NSwiUiI6MjM3LCJHIjoxMjUsIkIiOjQ5fX0sIklzVmlzaWJsZSI6dHJ1ZSwiV2lkdGgiOjAuMCwiSGVpZ2h0IjowLjAsIkJvcmRlclN0eWxlIjp7IiRpZCI6IjMzMDIiLCJMaW5lQ29sb3IiOm51bGwsIkxpbmVXZWlnaHQiOjAuMCwiTGluZVR5cGUiOjAsIlBhcmVudFN0eWxlIjpudWxsfSwiUGFyZW50U3R5bGUiOm51bGx9LCJIb3Jpem9udGFsQ29ubmVjdG9yU3R5bGUiOnsiJGlkIjoiMzMwMyIsIkxpbmVDb2xvciI6eyIkaWQiOiIzMzA0IiwiJHR5cGUiOiJOTFJFLkNvbW1vbi5Eb20uU29saWRDb2xvckJydXNoLCBOTFJFLkNvbW1vbiIsIkNvbG9yIjp7IiRpZCI6IjMzMDUiLCJBIjoyNTUsIlIiOjAsIkciOjAsIkIiOjB9fSwiTGluZVdlaWdodCI6MC4wLCJMaW5lVHlwZSI6MCwiUGFyZW50U3R5bGUiOm51bGx9LCJWZXJ0aWNhbENvbm5lY3RvclN0eWxlIjp7IiRpZCI6IjMzMDYiLCJMaW5lQ29sb3IiOnsiJGlkIjoiMzMwNyIsIiR0eXBlIjoiTkxSRS5Db21tb24uRG9tLlNvbGlkQ29sb3JCcnVzaCwgTkxSRS5Db21tb24iLCJDb2xvciI6eyIkaWQiOiIzMzA4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zMwOSIsIlNoYXBlU3R5bGUiOnsiJGlkIjoiMzMxMCIsIk1hcmdpbiI6eyIkaWQiOiIzMzExIiwiVG9wIjowLjAsIkxlZnQiOjAuMCwiUmlnaHQiOjAuMCwiQm90dG9tIjowLjB9LCJQYWRkaW5nIjp7IiRpZCI6IjMzMTIiLCJUb3AiOjAuMCwiTGVmdCI6MC4wLCJSaWdodCI6MC4wLCJCb3R0b20iOjAuMH0sIkJhY2tncm91bmQiOnsiJGlkIjoiMzMxMyIsIkNvbG9yIjp7IiRpZCI6IjMzMTQiLCJBIjoxNTMsIlIiOjAsIkciOjAsIkIiOjB9fSwiSXNWaXNpYmxlIjp0cnVlLCJXaWR0aCI6MC4wLCJIZWlnaHQiOjAuMCwiQm9yZGVyU3R5bGUiOnsiJGlkIjoiMzMxNSIsIkxpbmVDb2xvciI6bnVsbCwiTGluZVdlaWdodCI6MC4wLCJMaW5lVHlwZSI6MCwiUGFyZW50U3R5bGUiOm51bGx9LCJQYXJlbnRTdHlsZSI6bnVsbH0sIk1hcmdpbiI6eyIkaWQiOiIzMzE2IiwiVG9wIjowLjAsIkxlZnQiOjAuMCwiUmlnaHQiOjAuMCwiQm90dG9tIjowLjB9LCJQYWRkaW5nIjp7IiRpZCI6IjMzMTciLCJUb3AiOjAuMCwiTGVmdCI6MC4wLCJSaWdodCI6MC4wLCJCb3R0b20iOjAuMH0sIkJhY2tncm91bmQiOm51bGwsIklzVmlzaWJsZSI6dHJ1ZSwiV2lkdGgiOjAuMCwiSGVpZ2h0IjowLjAsIkJvcmRlclN0eWxlIjpudWxsLCJQYXJlbnRTdHlsZSI6bnVsbH0sIlNoYXBlU3R5bGUiOnsiJGlkIjoiMzMxOCIsIk1hcmdpbiI6eyIkaWQiOiIzMzE5IiwiVG9wIjowLjAsIkxlZnQiOjQuMCwiUmlnaHQiOjQuMCwiQm90dG9tIjowLjB9LCJQYWRkaW5nIjp7IiRpZCI6IjMzMjAiLCJUb3AiOjAuMCwiTGVmdCI6MC4wLCJSaWdodCI6MC4wLCJCb3R0b20iOjAuMH0sIkJhY2tncm91bmQiOnsiJGlkIjoiMzMyMSIsIkNvbG9yIjp7IiRpZCI6IjMzMjIiLCJBIjoyNTUsIlIiOjE1LCJHIjoxNTgsIkIiOjIxM319LCJJc1Zpc2libGUiOnRydWUsIldpZHRoIjowLjAsIkhlaWdodCI6MTAuMCwiQm9yZGVyU3R5bGUiOnsiJGlkIjoiMzMyMyIsIkxpbmVDb2xvciI6eyIkaWQiOiIzMzI0IiwiJHR5cGUiOiJOTFJFLkNvbW1vbi5Eb20uU29saWRDb2xvckJydXNoLCBOTFJFLkNvbW1vbiIsIkNvbG9yIjp7IiRpZCI6IjMzMjUiLCJBIjoyNTUsIlIiOjIzNCwiRyI6MjIsIkIiOjMwfX0sIkxpbmVXZWlnaHQiOjAuMCwiTGluZVR5cGUiOjAsIlBhcmVudFN0eWxlIjpudWxsfSwiUGFyZW50U3R5bGUiOm51bGx9LCJUaXRsZVN0eWxlIjp7IiRpZCI6IjMzMjYiLCJGb250U2V0dGluZ3MiOnsiJGlkIjoiMzMyNyIsIkZvbnRTaXplIjoxMSwiRm9udE5hbWUiOiJDYWxpYnJpIiwiSXNCb2xkIjpmYWxzZSwiSXNJdGFsaWMiOmZhbHNlLCJJc1VuZGVybGluZWQiOmZhbHNlLCJQYXJlbnRTdHlsZSI6bnVsbH0sIkF1dG9TaXplIjowLCJGb3JlZ3JvdW5kIjp7IiRpZCI6IjMzMjgiLCJDb2xvciI6eyIkaWQiOiIzMzI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zMzAiLCJUb3AiOjAuMCwiTGVmdCI6MC4wLCJSaWdodCI6MC4wLCJCb3R0b20iOjAuMH0sIlBhZGRpbmciOnsiJGlkIjoiMzMzMSIsIlRvcCI6MC4wLCJMZWZ0IjowLjAsIlJpZ2h0IjowLjAsIkJvdHRvbSI6MC4wfSwiQmFja2dyb3VuZCI6eyIkaWQiOiIzMzMyIiwiQ29sb3IiOnsiJGlkIjoiMzMzMyIsIkEiOjI1NSwiUiI6MCwiRyI6MCwiQiI6MH19LCJJc1Zpc2libGUiOnRydWUsIldpZHRoIjowLjAsIkhlaWdodCI6MC4wLCJCb3JkZXJTdHlsZSI6eyIkaWQiOiIzMzM0IiwiTGluZUNvbG9yIjpudWxsLCJMaW5lV2VpZ2h0IjowLjAsIkxpbmVUeXBlIjowLCJQYXJlbnRTdHlsZSI6bnVsbH0sIlBhcmVudFN0eWxlIjpudWxsfSwiRGF0ZVN0eWxlIjp7IiRpZCI6IjMzMzUiLCJGb250U2V0dGluZ3MiOnsiJGlkIjoiMzMzNiIsIkZvbnRTaXplIjoxMCwiRm9udE5hbWUiOiJDYWxpYnJpIiwiSXNCb2xkIjpmYWxzZSwiSXNJdGFsaWMiOmZhbHNlLCJJc1VuZGVybGluZWQiOmZhbHNlLCJQYXJlbnRTdHlsZSI6bnVsbH0sIkF1dG9TaXplIjowLCJGb3JlZ3JvdW5kIjp7IiRpZCI6IjMzMzciLCJDb2xvciI6eyIkaWQiOiIzMzM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zMzkiLCJUb3AiOjAuMCwiTGVmdCI6MC4wLCJSaWdodCI6MC4wLCJCb3R0b20iOjAuMH0sIlBhZGRpbmciOnsiJGlkIjoiMzM0MCIsIlRvcCI6MC4wLCJMZWZ0IjowLjAsIlJpZ2h0IjowLjAsIkJvdHRvbSI6MC4wfSwiQmFja2dyb3VuZCI6eyIkaWQiOiIzMzQxIiwiQ29sb3IiOnsiJGlkIjoiMzM0MiIsIkEiOjI1NSwiUiI6MTQsIkciOjQwLCJCIjo2NX19LCJJc1Zpc2libGUiOnRydWUsIldpZHRoIjowLjAsIkhlaWdodCI6MC4wLCJCb3JkZXJTdHlsZSI6eyIkaWQiOiIzMzQzIiwiTGluZUNvbG9yIjpudWxsLCJMaW5lV2VpZ2h0IjowLjAsIkxpbmVUeXBlIjowLCJQYXJlbnRTdHlsZSI6bnVsbH0sIlBhcmVudFN0eWxlIjpudWxsfSwiRGF0ZUZvcm1hdCI6eyIkaWQiOiIzMzQ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zNDUiLCJGb3JtYXQiOjAsIklzVmlzaWJsZSI6ZmFsc2UsIkxhc3RLbm93blZpc2liaWxpdHlTdGF0ZSI6ZmFsc2V9LCJJc1Zpc2libGUiOnRydWUsIlZhcmlhbmNlU3R5bGUiOnsiJGlkIjoiMzM0NiIsIlRleHRTdHlsZSI6eyIkaWQiOiIzMzQ3IiwiRm9udFNldHRpbmdzIjp7IiRpZCI6IjMzNDgiLCJGb250U2l6ZSI6MTEsIkZvbnROYW1lIjoiQ2FsaWJyaSIsIklzQm9sZCI6ZmFsc2UsIklzSXRhbGljIjpmYWxzZSwiSXNVbmRlcmxpbmVkIjpmYWxzZSwiUGFyZW50U3R5bGUiOm51bGx9LCJBdXRvU2l6ZSI6MCwiRm9yZWdyb3VuZCI6eyIkaWQiOiIzMzQ5IiwiQ29sb3IiOnsiJGlkIjoiMzM1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zUxIiwiVG9wIjowLjAsIkxlZnQiOjAuMCwiUmlnaHQiOjAuMCwiQm90dG9tIjowLjB9LCJQYWRkaW5nIjp7IiRpZCI6IjMzNTIiLCJUb3AiOjAuMCwiTGVmdCI6MC4wLCJSaWdodCI6MC4wLCJCb3R0b20iOjAuMH0sIkJhY2tncm91bmQiOnsiJGlkIjoiMzM1MyIsIkNvbG9yIjp7IiRpZCI6IjMzNTQiLCJBIjowLCJSIjowLCJHIjowLCJCIjowfX0sIklzVmlzaWJsZSI6dHJ1ZSwiV2lkdGgiOjAuMCwiSGVpZ2h0IjowLjAsIkJvcmRlclN0eWxlIjp7IiRpZCI6IjMzNTUiLCJMaW5lQ29sb3IiOm51bGwsIkxpbmVXZWlnaHQiOjAuMCwiTGluZVR5cGUiOjAsIlBhcmVudFN0eWxlIjpudWxsfSwiUGFyZW50U3R5bGUiOm51bGx9LCJQYXJlbnRTdHlsZSI6bnVsbH0sIlBhcmVudFN0eWxlIjpudWxsLCJfZXhwbGljaXRseVNldCI6eyIkaWQiOiIzMzU2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zM1NyIsIlNoYXBlIjoxLCJDb25uZWN0b3JNYXJnaW4iOnsiJGlkIjoiMzM1OCIsIlRvcCI6MC4wLCJMZWZ0IjoyLjAsIlJpZ2h0IjoyLjAsIkJvdHRvbSI6MC4wfSwiQ29ubmVjdG9yU3R5bGUiOnsiJGlkIjoiMzM1OSIsIkxpbmVDb2xvciI6eyIkaWQiOiIzMzYwIiwiJHR5cGUiOiJOTFJFLkNvbW1vbi5Eb20uU29saWRDb2xvckJydXNoLCBOTFJFLkNvbW1vbiIsIkNvbG9yIjp7IiRpZCI6IjMzNjEiLCJBIjoxMjcsIlIiOjExLCJHIjoxMTgsIkIiOjE1OX19LCJMaW5lV2VpZ2h0IjoxLjAsIkxpbmVUeXBlIjowLCJQYXJlbnRTdHlsZSI6bnVsbH0sIklzQmVsb3dUaW1lYmFuZCI6ZmFsc2UsIlBvc2l0aW9uT25UYXNrIjoxLCJIaWRlRGF0ZSI6ZmFsc2UsIlNoYXBlU2l6ZSI6MCwiU3BhY2luZyI6MC4wLCJQYWRkaW5nIjp7IiRpZCI6IjMzNjIiLCJUb3AiOjUuMCwiTGVmdCI6My4wLCJSaWdodCI6MC4wLCJCb3R0b20iOjIuMH0sIlNoYXBlU3R5bGUiOnsiJGlkIjoiMzM2MyIsIk1hcmdpbiI6eyIkaWQiOiIzMzY0IiwiVG9wIjowLjAsIkxlZnQiOjAuMCwiUmlnaHQiOjAuMCwiQm90dG9tIjowLjB9LCJQYWRkaW5nIjp7IiRpZCI6IjMzNjUiLCJUb3AiOjAuMCwiTGVmdCI6MC4wLCJSaWdodCI6MC4wLCJCb3R0b20iOjAuMH0sIkJhY2tncm91bmQiOnsiJGlkIjoiMzM2NiIsIkNvbG9yIjp7IiRpZCI6IjMzNjciLCJBIjoyNTUsIlIiOjExLCJHIjoxMTgsIkIiOjE1OX19LCJJc1Zpc2libGUiOnRydWUsIldpZHRoIjoxMi4wLCJIZWlnaHQiOjE0LjAsIkJvcmRlclN0eWxlIjp7IiRpZCI6IjMzNjgiLCJMaW5lQ29sb3IiOnsiJGlkIjoiMzM2OSIsIiR0eXBlIjoiTkxSRS5Db21tb24uRG9tLlNvbGlkQ29sb3JCcnVzaCwgTkxSRS5Db21tb24iLCJDb2xvciI6eyIkaWQiOiIzMzcwIiwiQSI6MjU1LCJSIjoyNTUsIkciOjAsIkIiOjB9fSwiTGluZVdlaWdodCI6MC4wLCJMaW5lVHlwZSI6MCwiUGFyZW50U3R5bGUiOm51bGx9LCJQYXJlbnRTdHlsZSI6bnVsbH0sIlRpdGxlU3R5bGUiOnsiJGlkIjoiMzM3MSIsIkZvbnRTZXR0aW5ncyI6eyIkaWQiOiIzMzcyIiwiRm9udFNpemUiOjExLCJGb250TmFtZSI6IkNhbGlicmkiLCJJc0JvbGQiOmZhbHNlLCJJc0l0YWxpYyI6ZmFsc2UsIklzVW5kZXJsaW5lZCI6ZmFsc2UsIlBhcmVudFN0eWxlIjpudWxsfSwiQXV0b1NpemUiOjAsIkZvcmVncm91bmQiOnsiJGlkIjoiMzM3MyIsIkNvbG9yIjp7IiRpZCI6IjMzNzQ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M3NSIsIlRvcCI6MC4wLCJMZWZ0IjowLjAsIlJpZ2h0IjowLjAsIkJvdHRvbSI6MC4wfSwiUGFkZGluZyI6eyIkaWQiOiIzMzc2IiwiVG9wIjowLjAsIkxlZnQiOjAuMCwiUmlnaHQiOjAuMCwiQm90dG9tIjowLjB9LCJCYWNrZ3JvdW5kIjp7IiRpZCI6IjMzNzciLCJDb2xvciI6eyIkaWQiOiIzMzc4IiwiQSI6MjU1LCJSIjowLCJHIjowLCJCIjowfX0sIklzVmlzaWJsZSI6dHJ1ZSwiV2lkdGgiOjAuMCwiSGVpZ2h0IjowLjAsIkJvcmRlclN0eWxlIjp7IiRpZCI6IjMzNzkiLCJMaW5lQ29sb3IiOm51bGwsIkxpbmVXZWlnaHQiOjAuMCwiTGluZVR5cGUiOjAsIlBhcmVudFN0eWxlIjpudWxsfSwiUGFyZW50U3R5bGUiOm51bGx9LCJEYXRlU3R5bGUiOnsiJGlkIjoiMzM4MCIsIkZvbnRTZXR0aW5ncyI6eyIkaWQiOiIzMzgxIiwiRm9udFNpemUiOjEwLCJGb250TmFtZSI6IkNhbGlicmkiLCJJc0JvbGQiOmZhbHNlLCJJc0l0YWxpYyI6ZmFsc2UsIklzVW5kZXJsaW5lZCI6ZmFsc2UsIlBhcmVudFN0eWxlIjpudWxsfSwiQXV0b1NpemUiOjAsIkZvcmVncm91bmQiOnsiJGlkIjoiMzM4MiIsIkNvbG9yIjp7IiRpZCI6IjMzODM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zM4NCIsIlRvcCI6MC4wLCJMZWZ0IjowLjAsIlJpZ2h0IjowLjAsIkJvdHRvbSI6MC4wfSwiUGFkZGluZyI6eyIkaWQiOiIzMzg1IiwiVG9wIjowLjAsIkxlZnQiOjAuMCwiUmlnaHQiOjAuMCwiQm90dG9tIjowLjB9LCJCYWNrZ3JvdW5kIjp7IiRpZCI6IjMzODYiLCJDb2xvciI6eyIkaWQiOiIzMzg3IiwiQSI6MjU1LCJSIjoxNCwiRyI6NDAsIkIiOjY1fX0sIklzVmlzaWJsZSI6dHJ1ZSwiV2lkdGgiOjAuMCwiSGVpZ2h0IjowLjAsIkJvcmRlclN0eWxlIjp7IiRpZCI6IjMzODgiLCJMaW5lQ29sb3IiOm51bGwsIkxpbmVXZWlnaHQiOjAuMCwiTGluZVR5cGUiOjAsIlBhcmVudFN0eWxlIjpudWxsfSwiUGFyZW50U3R5bGUiOm51bGx9LCJEYXRlRm9ybWF0Ijp7IiRpZCI6IjMzO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M5MCIsIkZvcm1hdCI6MCwiSXNWaXNpYmxlIjpmYWxzZSwiTGFzdEtub3duVmlzaWJpbGl0eVN0YXRlIjpmYWxzZX0sIklzVmlzaWJsZSI6ZmFsc2UsIlZhcmlhbmNlU3R5bGUiOnsiJGlkIjoiMzM5MSIsIlRleHRTdHlsZSI6eyIkaWQiOiIzMzkyIiwiRm9udFNldHRpbmdzIjp7IiRpZCI6IjMzOTMiLCJGb250U2l6ZSI6MTEsIkZvbnROYW1lIjoiQ2FsaWJyaSIsIklzQm9sZCI6ZmFsc2UsIklzSXRhbGljIjpmYWxzZSwiSXNVbmRlcmxpbmVkIjpmYWxzZSwiUGFyZW50U3R5bGUiOm51bGx9LCJBdXRvU2l6ZSI6MCwiRm9yZWdyb3VuZCI6eyIkaWQiOiIzMzk0IiwiQ29sb3IiOnsiJGlkIjoiMzM5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zk2IiwiVG9wIjowLjAsIkxlZnQiOjAuMCwiUmlnaHQiOjAuMCwiQm90dG9tIjowLjB9LCJQYWRkaW5nIjp7IiRpZCI6IjMzOTciLCJUb3AiOjAuMCwiTGVmdCI6MC4wLCJSaWdodCI6MC4wLCJCb3R0b20iOjAuMH0sIkJhY2tncm91bmQiOnsiJGlkIjoiMzM5OCIsIkNvbG9yIjp7IiRpZCI6IjMzOTkiLCJBIjowLCJSIjowLCJHIjowLCJCIjowfX0sIklzVmlzaWJsZSI6ZmFsc2UsIldpZHRoIjowLjAsIkhlaWdodCI6MC4wLCJCb3JkZXJTdHlsZSI6eyIkaWQiOiIzNDAwIiwiTGluZUNvbG9yIjpudWxsLCJMaW5lV2VpZ2h0IjowLjAsIkxpbmVUeXBlIjowLCJQYXJlbnRTdHlsZSI6bnVsbH0sIlBhcmVudFN0eWxlIjpudWxsfSwiUGFyZW50U3R5bGUiOm51bGx9LCJQYXJlbnRTdHlsZSI6bnVsbH0sIkRlZmF1bHRTd2ltbGFuZU1pbGVzdG9uZVN0eWxlIjp7IiRpZCI6IjM0MDEiLCJUaXRsZVBvc2l0aW9uIjoiTGVmdCIsIkRhdGVQb3NpdGlvbiI6IlJpZ2h0IiwiVmFyaWFuY2VQb3NpdGlvbiI6IlJpZ2h0IiwiU2hhcGVUeXBlIjoxLCJTaGFwZVNpemUiOjAsIlNwYWNpbmciOjUsIlNoYXBlU3R5bGUiOnsiJGlkIjoiMzQwMiIsIk1hcmdpbiI6eyIkaWQiOiIzNDAzIiwiVG9wIjowLjAsIkxlZnQiOjAuMCwiUmlnaHQiOjAuMCwiQm90dG9tIjowLjB9LCJQYWRkaW5nIjp7IiRpZCI6IjM0MDQiLCJUb3AiOjAuMCwiTGVmdCI6MC4wLCJSaWdodCI6MC4wLCJCb3R0b20iOjAuMH0sIkJhY2tncm91bmQiOnsiJGlkIjoiMzQwNSIsIkNvbG9yIjp7IiRpZCI6IjM0MDYiLCJBIjoyNTUsIlIiOjE1LCJHIjoxNTgsIkIiOjIxM319LCJJc1Zpc2libGUiOnRydWUsIldpZHRoIjoxMi4wLCJIZWlnaHQiOjE0LjAsIkJvcmRlclN0eWxlIjp7IiRpZCI6IjM0MDciLCJMaW5lQ29sb3IiOnsiJGlkIjoiMzQwOCIsIiR0eXBlIjoiTkxSRS5Db21tb24uRG9tLlNvbGlkQ29sb3JCcnVzaCwgTkxSRS5Db21tb24iLCJDb2xvciI6eyIkaWQiOiIzNDA5IiwiQSI6MjU1LCJSIjoyMzQsIkciOjIyLCJCIjozMH19LCJMaW5lV2VpZ2h0IjowLjAsIkxpbmVUeXBlIjowLCJQYXJlbnRTdHlsZSI6bnVsbH0sIlBhcmVudFN0eWxlIjpudWxsfSwiVGl0bGVTdHlsZSI6eyIkaWQiOiIzNDEwIiwiRm9udFNldHRpbmdzIjp7IiRpZCI6IjM0MTEiLCJGb250U2l6ZSI6MTEsIkZvbnROYW1lIjoiQ2FsaWJyaSIsIklzQm9sZCI6ZmFsc2UsIklzSXRhbGljIjpmYWxzZSwiSXNVbmRlcmxpbmVkIjpmYWxzZSwiUGFyZW50U3R5bGUiOm51bGx9LCJBdXRvU2l6ZSI6MCwiRm9yZWdyb3VuZCI6eyIkaWQiOiIzNDEyIiwiQ29sb3IiOnsiJGlkIjoiMzQxMy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NDE0IiwiVG9wIjowLjAsIkxlZnQiOjAuMCwiUmlnaHQiOjAuMCwiQm90dG9tIjowLjB9LCJQYWRkaW5nIjp7IiRpZCI6IjM0MTUiLCJUb3AiOjAuMCwiTGVmdCI6MC4wLCJSaWdodCI6MC4wLCJCb3R0b20iOjAuMH0sIkJhY2tncm91bmQiOnsiJGlkIjoiMzQxNiIsIkNvbG9yIjp7IiRpZCI6IjM0MTciLCJBIjoyNTUsIlIiOjAsIkciOjAsIkIiOjB9fSwiSXNWaXNpYmxlIjp0cnVlLCJXaWR0aCI6MC4wLCJIZWlnaHQiOjAuMCwiQm9yZGVyU3R5bGUiOnsiJGlkIjoiMzQxOCIsIkxpbmVDb2xvciI6bnVsbCwiTGluZVdlaWdodCI6MC4wLCJMaW5lVHlwZSI6MCwiUGFyZW50U3R5bGUiOm51bGx9LCJQYXJlbnRTdHlsZSI6bnVsbH0sIkRhdGVTdHlsZSI6eyIkaWQiOiIzNDE5IiwiRm9udFNldHRpbmdzIjp7IiRpZCI6IjM0MjAiLCJGb250U2l6ZSI6MTAsIkZvbnROYW1lIjoiQ2FsaWJyaSIsIklzQm9sZCI6ZmFsc2UsIklzSXRhbGljIjpmYWxzZSwiSXNVbmRlcmxpbmVkIjpmYWxzZSwiUGFyZW50U3R5bGUiOm51bGx9LCJBdXRvU2l6ZSI6MCwiRm9yZWdyb3VuZCI6eyIkaWQiOiIzNDIxIiwiQ29sb3IiOnsiJGlkIjoiMzQyM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NDIzIiwiVG9wIjowLjAsIkxlZnQiOjAuMCwiUmlnaHQiOjAuMCwiQm90dG9tIjowLjB9LCJQYWRkaW5nIjp7IiRpZCI6IjM0MjQiLCJUb3AiOjAuMCwiTGVmdCI6MC4wLCJSaWdodCI6MC4wLCJCb3R0b20iOjAuMH0sIkJhY2tncm91bmQiOnsiJGlkIjoiMzQyNSIsIkNvbG9yIjp7IiRpZCI6IjM0MjYiLCJBIjoyNTUsIlIiOjE0LCJHIjo0MCwiQiI6NjV9fSwiSXNWaXNpYmxlIjp0cnVlLCJXaWR0aCI6MC4wLCJIZWlnaHQiOjAuMCwiQm9yZGVyU3R5bGUiOnsiJGlkIjoiMzQyNyIsIkxpbmVDb2xvciI6bnVsbCwiTGluZVdlaWdodCI6MC4wLCJMaW5lVHlwZSI6MCwiUGFyZW50U3R5bGUiOm51bGx9LCJQYXJlbnRTdHlsZSI6bnVsbH0sIkRhdGVGb3JtYXQiOnsiJGlkIjoiMzQy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DI5IiwiRm9ybWF0IjowLCJJc1Zpc2libGUiOmZhbHNlLCJMYXN0S25vd25WaXNpYmlsaXR5U3RhdGUiOmZhbHNlfSwiSXNWaXNpYmxlIjp0cnVlLCJWYXJpYW5jZVN0eWxlIjp7IiRpZCI6IjM0MzAiLCJUZXh0U3R5bGUiOnsiJGlkIjoiMzQzMSIsIkZvbnRTZXR0aW5ncyI6eyIkaWQiOiIzNDMyIiwiRm9udFNpemUiOjExLCJGb250TmFtZSI6IkNhbGlicmkiLCJJc0JvbGQiOmZhbHNlLCJJc0l0YWxpYyI6ZmFsc2UsIklzVW5kZXJsaW5lZCI6ZmFsc2UsIlBhcmVudFN0eWxlIjpudWxsfSwiQXV0b1NpemUiOjAsIkZvcmVncm91bmQiOnsiJGlkIjoiMzQzMyIsIkNvbG9yIjp7IiRpZCI6IjM0Mz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QzNSIsIlRvcCI6MC4wLCJMZWZ0IjowLjAsIlJpZ2h0IjowLjAsIkJvdHRvbSI6MC4wfSwiUGFkZGluZyI6eyIkaWQiOiIzNDM2IiwiVG9wIjowLjAsIkxlZnQiOjAuMCwiUmlnaHQiOjAuMCwiQm90dG9tIjowLjB9LCJCYWNrZ3JvdW5kIjp7IiRpZCI6IjM0MzciLCJDb2xvciI6eyIkaWQiOiIzNDM4IiwiQSI6MCwiUiI6MCwiRyI6MCwiQiI6MH19LCJJc1Zpc2libGUiOnRydWUsIldpZHRoIjowLjAsIkhlaWdodCI6MC4wLCJCb3JkZXJTdHlsZSI6eyIkaWQiOiIzNDM5IiwiTGluZUNvbG9yIjpudWxsLCJMaW5lV2VpZ2h0IjowLjAsIkxpbmVUeXBlIjowLCJQYXJlbnRTdHlsZSI6bnVsbH0sIlBhcmVudFN0eWxlIjpudWxsfSwiUGFyZW50U3R5bGUiOm51bGx9LCJQYXJlbnRTdHlsZSI6bnVsbH0sIkRlZmF1bHRTd2ltbGFuZUFjdGl2aXR5U3R5bGUiOnsiJGlkIjoiMzQ0MCIsIkhlYWRlclN0eWxlIjp7IiRpZCI6IjM0NDEiLCJUZXh0U3R5bGUiOnsiJGlkIjoiMzQ0MiIsIkZvbnRTZXR0aW5ncyI6eyIkaWQiOiIzNDQzIiwiRm9udFNpemUiOjExLCJGb250TmFtZSI6IkNhbGlicmkiLCJJc0JvbGQiOmZhbHNlLCJJc0l0YWxpYyI6ZmFsc2UsIklzVW5kZXJsaW5lZCI6ZmFsc2UsIlBhcmVudFN0eWxlIjpudWxsfSwiQXV0b1NpemUiOjIsIkZvcmVncm91bmQiOnsiJGlkIjoiMzQ0NCIsIkNvbG9yIjp7IiRpZCI6IjM0NDU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NDQ2IiwiVG9wIjowLjAsIkxlZnQiOjAuMCwiUmlnaHQiOjAuMCwiQm90dG9tIjowLjB9LCJQYWRkaW5nIjp7IiRpZCI6IjM0NDciLCJUb3AiOjAuMCwiTGVmdCI6MC4wLCJSaWdodCI6MC4wLCJCb3R0b20iOjAuMH0sIkJhY2tncm91bmQiOnsiJGlkIjoiMzQ0OCIsIkNvbG9yIjp7IiRpZCI6IjM0NDkiLCJBIjoyNTUsIlIiOjAsIkciOjAsIkIiOjB9fSwiSXNWaXNpYmxlIjp0cnVlLCJXaWR0aCI6MC4wLCJIZWlnaHQiOjAuMCwiQm9yZGVyU3R5bGUiOm51bGwsIlBhcmVudFN0eWxlIjpudWxsfSwiUmVjdGFuZ2xlU3R5bGUiOnsiJGlkIjoiMzQ1MCIsIk1hcmdpbiI6eyIkaWQiOiIzNDUxIiwiVG9wIjowLjAsIkxlZnQiOjAuMCwiUmlnaHQiOjAuMCwiQm90dG9tIjowLjB9LCJQYWRkaW5nIjp7IiRpZCI6IjM0NTIiLCJUb3AiOjAuMCwiTGVmdCI6MC4wLCJSaWdodCI6MC4wLCJCb3R0b20iOjAuMH0sIkJhY2tncm91bmQiOnsiJGlkIjoiMzQ1MyIsIkNvbG9yIjp7IiRpZCI6IjM0NTQiLCJBIjoxMjcsIlIiOjE1LCJHIjoxNTgsIkIiOjIxM319LCJJc1Zpc2libGUiOnRydWUsIldpZHRoIjowLjAsIkhlaWdodCI6MC4wLCJCb3JkZXJTdHlsZSI6eyIkaWQiOiIzNDU1IiwiTGluZUNvbG9yIjp7IiRpZCI6IjM0NTYiLCIkdHlwZSI6Ik5MUkUuQ29tbW9uLkRvbS5Tb2xpZENvbG9yQnJ1c2gsIE5MUkUuQ29tbW9uIiwiQ29sb3IiOnsiJGlkIjoiMzQ1NyIsIkEiOjI1NSwiUiI6MjU1LCJHIjowLCJCIjowfX0sIkxpbmVXZWlnaHQiOjAuMCwiTGluZVR5cGUiOjAsIlBhcmVudFN0eWxlIjpudWxsfSwiUGFyZW50U3R5bGUiOm51bGx9LCJNYXJnaW4iOnsiJGlkIjoiMzQ1OCIsIlRvcCI6MC4wLCJMZWZ0IjowLjAsIlJpZ2h0IjowLjAsIkJvdHRvbSI6MC4wfSwiUGFkZGluZyI6eyIkaWQiOiIzNDU5IiwiVG9wIjowLjAsIkxlZnQiOjAuMCwiUmlnaHQiOjAuMCwiQm90dG9tIjowLjB9LCJCYWNrZ3JvdW5kIjpudWxsLCJJc1Zpc2libGUiOnRydWUsIldpZHRoIjowLjAsIkhlaWdodCI6MC4wLCJCb3JkZXJTdHlsZSI6bnVsbCwiUGFyZW50U3R5bGUiOm51bGx9LCJCYWNrZ3JvdW5kU3R5bGUiOnsiJGlkIjoiMzQ2MCIsIk1hcmdpbiI6eyIkaWQiOiIzNDYxIiwiVG9wIjowLjAsIkxlZnQiOjAuMCwiUmlnaHQiOjAuMCwiQm90dG9tIjowLjB9LCJQYWRkaW5nIjp7IiRpZCI6IjM0NjIiLCJUb3AiOjAuMCwiTGVmdCI6MC4wLCJSaWdodCI6MC4wLCJCb3R0b20iOjAuMH0sIkJhY2tncm91bmQiOnsiJGlkIjoiMzQ2MyIsIkNvbG9yIjp7IiRpZCI6IjM0NjQiLCJBIjo1MSwiUiI6MjAwLCJHIjoyMDAsIkIiOjIwMH19LCJJc1Zpc2libGUiOnRydWUsIldpZHRoIjowLjAsIkhlaWdodCI6MC4wLCJCb3JkZXJTdHlsZSI6eyIkaWQiOiIzNDY1IiwiTGluZUNvbG9yIjp7IiRpZCI6IjM0NjYiLCIkdHlwZSI6Ik5MUkUuQ29tbW9uLkRvbS5Tb2xpZENvbG9yQnJ1c2gsIE5MUkUuQ29tbW9uIiwiQ29sb3IiOnsiJGlkIjoiMzQ2NyIsIkEiOjI1NSwiUiI6MjM0LCJHIjoyMiwiQiI6MzB9fSwiTGluZVdlaWdodCI6MC4wLCJMaW5lVHlwZSI6MCwiUGFyZW50U3R5bGUiOm51bGx9LCJQYXJlbnRTdHlsZSI6bnVsbH0sIk1hcmdpbiI6eyIkaWQiOiIzNDY4IiwiVG9wIjowLjAsIkxlZnQiOjAuMCwiUmlnaHQiOjAuMCwiQm90dG9tIjowLjB9LCJQYWRkaW5nIjp7IiRpZCI6IjM0NjkiLCJUb3AiOjAuMCwiTGVmdCI6MC4wLCJSaWdodCI6MC4wLCJCb3R0b20iOjAuMH0sIklzVmlzaWJsZSI6dHJ1ZSwiV2lkdGgiOjAuMCwiSGVpZ2h0IjowLjAsIkJvcmRlclN0eWxlIjp7IiRpZCI6IjM0NzAiLCJMaW5lQ29sb3IiOm51bGwsIkxpbmVXZWlnaHQiOjAuMCwiTGluZVR5cGUiOjAsIlBhcmVudFN0eWxlIjpudWxsfSwiUGFyZW50U3R5bGUiOm51bGx9LCJNYXJnaW4iOnsiJGlkIjoiMzQ3MSIsIlRvcCI6MC4wLCJMZWZ0IjowLjAsIlJpZ2h0IjowLjAsIkJvdHRvbSI6MC4wfSwiUGFkZGluZyI6eyIkaWQiOiIzNDcyIiwiVG9wIjowLjAsIkxlZnQiOjAuMCwiUmlnaHQiOjAuMCwiQm90dG9tIjowLjB9LCJJc1Zpc2libGUiOmZhbHNlLCJXaWR0aCI6MC4wLCJIZWlnaHQiOjAuMCwiQm9yZGVyU3R5bGUiOnsiJGlkIjoiMzQ3MyIsIkxpbmVDb2xvciI6bnVsbCwiTGluZVdlaWdodCI6MC4wLCJMaW5lVHlwZSI6MCwiUGFyZW50U3R5bGUiOm51bGx9LCJQYXJlbnRTdHlsZSI6bnVsbH19LHsiJGlkIjoiMzQ3NCIsIl9hY3Rpdml0aWVzIjpbeyIkaWQiOiIzNDc1IiwiX3Jvd3MiOltdLCJJbmRleCI6MzIsIklkIjoiOWY0ZmRiYjAtYjNlYS00OGNiLTkyNTgtN2YwYzFiYWZlMWY4IiwiSGVhZGVyVGV4dCI6bnVsbCwiSXNEZWZhdWx0Ijp0cnVlLCJTdHlsZSI6eyIkaWQiOiIzNDc2IiwiSGVhZGVyU3R5bGUiOnsiJGlkIjoiMzQ3NyIsIlRleHRTdHlsZSI6eyIkaWQiOiIzNDc4IiwiRm9udFNldHRpbmdzIjp7IiRpZCI6IjM0NzkiLCJGb250U2l6ZSI6MTEsIkZvbnROYW1lIjoiQ2FsaWJyaSIsIklzQm9sZCI6ZmFsc2UsIklzSXRhbGljIjpmYWxzZSwiSXNVbmRlcmxpbmVkIjpmYWxzZSwiUGFyZW50U3R5bGUiOm51bGx9LCJBdXRvU2l6ZSI6MiwiRm9yZWdyb3VuZCI6eyIkaWQiOiIzNDgwIiwiQ29sb3IiOnsiJGlkIjoiMzQ4M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0ODIiLCJUb3AiOjAuMCwiTGVmdCI6MC4wLCJSaWdodCI6MC4wLCJCb3R0b20iOjAuMH0sIlBhZGRpbmciOnsiJGlkIjoiMzQ4MyIsIlRvcCI6MC4wLCJMZWZ0IjowLjAsIlJpZ2h0IjowLjAsIkJvdHRvbSI6MC4wfSwiQmFja2dyb3VuZCI6eyIkaWQiOiIzNDg0IiwiQ29sb3IiOnsiJGlkIjoiMzQ4NSIsIkEiOjI1NSwiUiI6MCwiRyI6MCwiQiI6MH19LCJJc1Zpc2libGUiOnRydWUsIldpZHRoIjowLjAsIkhlaWdodCI6MC4wLCJCb3JkZXJTdHlsZSI6bnVsbCwiUGFyZW50U3R5bGUiOm51bGx9LCJSZWN0YW5nbGVTdHlsZSI6eyIkaWQiOiIzNDg2IiwiTWFyZ2luIjp7IiRpZCI6IjM0ODciLCJUb3AiOjAuMCwiTGVmdCI6MC4wLCJSaWdodCI6MC4wLCJCb3R0b20iOjAuMH0sIlBhZGRpbmciOnsiJGlkIjoiMzQ4OCIsIlRvcCI6MC4wLCJMZWZ0IjowLjAsIlJpZ2h0IjowLjAsIkJvdHRvbSI6MC4wfSwiQmFja2dyb3VuZCI6eyIkaWQiOiIzNDg5IiwiQ29sb3IiOnsiJGlkIjoiMzQ5MCIsIkEiOjYzLCJSIjoyMSwiRyI6OTYsIkIiOjEzMH19LCJJc1Zpc2libGUiOnRydWUsIldpZHRoIjowLjAsIkhlaWdodCI6MC4wLCJCb3JkZXJTdHlsZSI6eyIkaWQiOiIzNDkxIiwiTGluZUNvbG9yIjp7IiRpZCI6IjM0OTIiLCIkdHlwZSI6Ik5MUkUuQ29tbW9uLkRvbS5Tb2xpZENvbG9yQnJ1c2gsIE5MUkUuQ29tbW9uIiwiQ29sb3IiOnsiJGlkIjoiMzQ5MyIsIkEiOjI1NSwiUiI6MjU1LCJHIjowLCJCIjowfX0sIkxpbmVXZWlnaHQiOjAuMCwiTGluZVR5cGUiOjAsIlBhcmVudFN0eWxlIjpudWxsfSwiUGFyZW50U3R5bGUiOm51bGx9LCJNYXJnaW4iOnsiJGlkIjoiMzQ5NCIsIlRvcCI6MC4wLCJMZWZ0IjowLjAsIlJpZ2h0IjowLjAsIkJvdHRvbSI6MC4wfSwiUGFkZGluZyI6eyIkaWQiOiIzNDk1IiwiVG9wIjowLjAsIkxlZnQiOjAuMCwiUmlnaHQiOjAuMCwiQm90dG9tIjowLjB9LCJCYWNrZ3JvdW5kIjpudWxsLCJJc1Zpc2libGUiOnRydWUsIldpZHRoIjowLjAsIkhlaWdodCI6MC4wLCJCb3JkZXJTdHlsZSI6bnVsbCwiUGFyZW50U3R5bGUiOm51bGx9LCJCYWNrZ3JvdW5kU3R5bGUiOnsiJGlkIjoiMzQ5NiIsIk1hcmdpbiI6eyIkaWQiOiIzNDk3IiwiVG9wIjowLjAsIkxlZnQiOjAuMCwiUmlnaHQiOjAuMCwiQm90dG9tIjowLjB9LCJQYWRkaW5nIjp7IiRpZCI6IjM0OTgiLCJUb3AiOjAuMCwiTGVmdCI6MC4wLCJSaWdodCI6MC4wLCJCb3R0b20iOjAuMH0sIkJhY2tncm91bmQiOnsiJGlkIjoiMzQ5OSIsIkNvbG9yIjp7IiRpZCI6IjM1MDAiLCJBIjo1MSwiUiI6MjAwLCJHIjoyMDAsIkIiOjIwMH19LCJJc1Zpc2libGUiOnRydWUsIldpZHRoIjowLjAsIkhlaWdodCI6MC4wLCJCb3JkZXJTdHlsZSI6eyIkaWQiOiIzNTAxIiwiTGluZUNvbG9yIjp7IiRpZCI6IjM1MDIiLCIkdHlwZSI6Ik5MUkUuQ29tbW9uLkRvbS5Tb2xpZENvbG9yQnJ1c2gsIE5MUkUuQ29tbW9uIiwiQ29sb3IiOnsiJGlkIjoiMzUwMyIsIkEiOjI1NSwiUiI6MjM0LCJHIjoyMiwiQiI6MzB9fSwiTGluZVdlaWdodCI6MC4wLCJMaW5lVHlwZSI6MCwiUGFyZW50U3R5bGUiOm51bGx9LCJQYXJlbnRTdHlsZSI6bnVsbH0sIk1hcmdpbiI6eyIkaWQiOiIzNTA0IiwiVG9wIjowLjAsIkxlZnQiOjAuMCwiUmlnaHQiOjAuMCwiQm90dG9tIjowLjB9LCJQYWRkaW5nIjp7IiRpZCI6IjM1MDUiLCJUb3AiOjAuMCwiTGVmdCI6MC4wLCJSaWdodCI6MC4wLCJCb3R0b20iOjAuMH0sIklzVmlzaWJsZSI6dHJ1ZSwiV2lkdGgiOjAuMCwiSGVpZ2h0IjowLjAsIkJvcmRlclN0eWxlIjp7IiRpZCI6IjM1MDYiLCJMaW5lQ29sb3IiOm51bGwsIkxpbmVXZWlnaHQiOjAuMCwiTGluZVR5cGUiOjAsIlBhcmVudFN0eWxlIjpudWxsfSwiUGFyZW50U3R5bGUiOm51bGx9fV0sIklkIjoiMzE4YzhlYjMtZDQwOS00MzM4LWIwMzgtMTJlNTViM2QyNGUzIiwiSW5kZXgiOjMyLCJIZWFkZXJUZXh0IjoiQ3JpdGljYWwgUGFodGggMDIgKDM5IGQqKSIsIlN0eWxlIjp7IiRpZCI6IjM1MDciLCJTdHlsZUlkIjoiMzMyY2ZiMTMtYjQwMS00ZWMzLWI2NTUtNzM5NjhkMDRkNzQ5IiwiSGVhZGVyU3R5bGUiOnsiJGlkIjoiMzUwOCIsIlRleHRJc1ZlcnRpY2FsIjpmYWxzZSwiVGV4dFN0eWxlIjp7IiRpZCI6IjM1MDkiLCJGb250U2V0dGluZ3MiOnsiJGlkIjoiMzUxMCIsIkZvbnRTaXplIjoxMSwiRm9udE5hbWUiOiJDYWxpYnJpIiwiSXNCb2xkIjpmYWxzZSwiSXNJdGFsaWMiOmZhbHNlLCJJc1VuZGVybGluZWQiOmZhbHNlLCJQYXJlbnRTdHlsZSI6bnVsbH0sIkF1dG9TaXplIjoyLCJGb3JlZ3JvdW5kIjp7IiRpZCI6IjM1MTEiLCJDb2xvciI6eyIkaWQiOiIzNTEy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zUxMyIsIlRvcCI6MC4wLCJMZWZ0IjowLjAsIlJpZ2h0IjowLjAsIkJvdHRvbSI6MC4wfSwiUGFkZGluZyI6eyIkaWQiOiIzNTE0IiwiVG9wIjowLjAsIkxlZnQiOjAuMCwiUmlnaHQiOjAuMCwiQm90dG9tIjowLjB9LCJCYWNrZ3JvdW5kIjp7IiRpZCI6IjM1MTUiLCJDb2xvciI6eyIkaWQiOiIzNTE2IiwiQSI6MjU1LCJSIjoyNTUsIkciOjI1NSwiQiI6MjU1fX0sIklzVmlzaWJsZSI6dHJ1ZSwiV2lkdGgiOjAuMCwiSGVpZ2h0IjowLjAsIkJvcmRlclN0eWxlIjpudWxsLCJQYXJlbnRTdHlsZSI6bnVsbH0sIlJlY3RhbmdsZVN0eWxlIjp7IiRpZCI6IjM1MTciLCJNYXJnaW4iOnsiJGlkIjoiMzUxOCIsIlRvcCI6MC4wLCJMZWZ0IjowLjAsIlJpZ2h0IjowLjAsIkJvdHRvbSI6MC4wfSwiUGFkZGluZyI6eyIkaWQiOiIzNTE5IiwiVG9wIjowLjAsIkxlZnQiOjAuMCwiUmlnaHQiOjAuMCwiQm90dG9tIjowLjB9LCJCYWNrZ3JvdW5kIjp7IiRpZCI6IjM1MjAiLCJDb2xvciI6eyIkaWQiOiIzNTIxIiwiQSI6MjU1LCJSIjoyMSwiRyI6OTYsIkIiOjEzMH19LCJJc1Zpc2libGUiOnRydWUsIldpZHRoIjowLjAsIkhlaWdodCI6MC4wLCJCb3JkZXJTdHlsZSI6eyIkaWQiOiIzNTIyIiwiTGluZUNvbG9yIjp7IiRpZCI6IjM1MjMiLCIkdHlwZSI6Ik5MUkUuQ29tbW9uLkRvbS5Tb2xpZENvbG9yQnJ1c2gsIE5MUkUuQ29tbW9uIiwiQ29sb3IiOnsiJGlkIjoiMzUyNCIsIkEiOjI1NSwiUiI6MjU1LCJHIjoyNTUsIkIiOjI1NX19LCJMaW5lV2VpZ2h0IjowLjAsIkxpbmVUeXBlIjowLCJQYXJlbnRTdHlsZSI6bnVsbH0sIlBhcmVudFN0eWxlIjpudWxsfSwiTWFyZ2luIjp7IiRpZCI6IjM1MjUiLCJUb3AiOjAuMCwiTGVmdCI6MC4wLCJSaWdodCI6MC4wLCJCb3R0b20iOjAuMH0sIlBhZGRpbmciOnsiJGlkIjoiMzUyNiIsIlRvcCI6MC4wLCJMZWZ0IjowLjAsIlJpZ2h0IjowLjAsIkJvdHRvbSI6MC4wfSwiQmFja2dyb3VuZCI6bnVsbCwiSXNWaXNpYmxlIjp0cnVlLCJXaWR0aCI6MC4wLCJIZWlnaHQiOjAuMCwiQm9yZGVyU3R5bGUiOm51bGwsIlBhcmVudFN0eWxlIjpudWxsfSwiQmFja2dyb3VuZFN0eWxlIjp7IiRpZCI6IjM1MjciLCJNYXJnaW4iOnsiJGlkIjoiMzUyOCIsIlRvcCI6MC4wLCJMZWZ0IjowLjAsIlJpZ2h0IjowLjAsIkJvdHRvbSI6MC4wfSwiUGFkZGluZyI6eyIkaWQiOiIzNTI5IiwiVG9wIjowLjAsIkxlZnQiOjAuMCwiUmlnaHQiOjAuMCwiQm90dG9tIjowLjB9LCJCYWNrZ3JvdW5kIjp7IiRpZCI6IjM1MzAiLCJDb2xvciI6eyIkaWQiOiIzNTMxIiwiQSI6NTEsIlIiOjIwMCwiRyI6MjAwLCJCIjoyMDB9fSwiSXNWaXNpYmxlIjp0cnVlLCJXaWR0aCI6MC4wLCJIZWlnaHQiOjAuMCwiQm9yZGVyU3R5bGUiOnsiJGlkIjoiMzUzMiIsIkxpbmVDb2xvciI6eyIkaWQiOiIzNTMzIiwiJHR5cGUiOiJOTFJFLkNvbW1vbi5Eb20uU29saWRDb2xvckJydXNoLCBOTFJFLkNvbW1vbiIsIkNvbG9yIjp7IiRpZCI6IjM1MzQiLCJBIjoyNTUsIlIiOjIzNCwiRyI6MjIsIkIiOjMwfX0sIkxpbmVXZWlnaHQiOjAuMCwiTGluZVR5cGUiOjAsIlBhcmVudFN0eWxlIjpudWxsfSwiUGFyZW50U3R5bGUiOm51bGx9LCJJc0Fib3ZlVGltZWJhbmQiOmZhbHNlLCJTcGFjaW5nIjozLCJEZWZhdWx0U3dpbWxhbmVUYXNrU3R5bGUiOnsiJGlkIjoiMzUzNSIsIiR0eXBlIjoiTkxSRS5Db21tb24uRG9tLlN0eWxlcy5FeHBsaWNpdFNldGFibGVUYXNrU3R5bGUsIE5MUkUuQ29tbW9uIiwiU2hhcGUiOjEsIlNoYXBlVGhpY2tuZXNzIjowLCJEdXJhdGlvbkZvcm1hdCI6MCwiSW5jbHVkZU5vbldvcmtpbmdEYXlzSW5EdXJhdGlvbiI6ZmFsc2UsIlBlcmNlbnRhZ2VDb21wbGV0ZVN0eWxlIjp7IiRpZCI6IjM1MzYiLCJGb250U2V0dGluZ3MiOnsiJGlkIjoiMzUzNyIsIkZvbnRTaXplIjoxMCwiRm9udE5hbWUiOiJDYWxpYnJpIiwiSXNCb2xkIjpmYWxzZSwiSXNJdGFsaWMiOmZhbHNlLCJJc1VuZGVybGluZWQiOmZhbHNlLCJQYXJlbnRTdHlsZSI6bnVsbH0sIkF1dG9TaXplIjowLCJGb3JlZ3JvdW5kIjp7IiRpZCI6IjM1MzgiLCJDb2xvciI6eyIkaWQiOiIzNTM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1NDAiLCJUb3AiOjAuMCwiTGVmdCI6MC4wLCJSaWdodCI6MC4wLCJCb3R0b20iOjAuMH0sIlBhZGRpbmciOnsiJGlkIjoiMzU0MSIsIlRvcCI6MC4wLCJMZWZ0IjowLjAsIlJpZ2h0IjowLjAsIkJvdHRvbSI6MC4wfSwiQmFja2dyb3VuZCI6eyIkaWQiOiIzNTQyIiwiQ29sb3IiOnsiJGlkIjoiMzU0MyIsIkEiOjg5LCJSIjowLCJHIjowLCJCIjowfX0sIklzVmlzaWJsZSI6dHJ1ZSwiV2lkdGgiOjAuMCwiSGVpZ2h0IjowLjAsIkJvcmRlclN0eWxlIjp7IiRpZCI6IjM1NDQiLCJMaW5lQ29sb3IiOm51bGwsIkxpbmVXZWlnaHQiOjAuMCwiTGluZVR5cGUiOjAsIlBhcmVudFN0eWxlIjpudWxsfSwiUGFyZW50U3R5bGUiOm51bGx9LCJEdXJhdGlvblN0eWxlIjp7IiRpZCI6IjM1NDUiLCJGb250U2V0dGluZ3MiOnsiJGlkIjoiMzU0NiIsIkZvbnRTaXplIjoxMCwiRm9udE5hbWUiOiJDYWxpYnJpIiwiSXNCb2xkIjpmYWxzZSwiSXNJdGFsaWMiOmZhbHNlLCJJc1VuZGVybGluZWQiOmZhbHNlLCJQYXJlbnRTdHlsZSI6bnVsbH0sIkF1dG9TaXplIjowLCJGb3JlZ3JvdW5kIjp7IiRpZCI6IjM1NDciLCJDb2xvciI6eyIkaWQiOiIzNTQ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U0OSIsIlRvcCI6MC4wLCJMZWZ0IjowLjAsIlJpZ2h0IjowLjAsIkJvdHRvbSI6MC4wfSwiUGFkZGluZyI6eyIkaWQiOiIzNTUwIiwiVG9wIjowLjAsIkxlZnQiOjAuMCwiUmlnaHQiOjAuMCwiQm90dG9tIjowLjB9LCJCYWNrZ3JvdW5kIjp7IiRpZCI6IjM1NTEiLCJDb2xvciI6eyIkaWQiOiIzNTUyIiwiQSI6MjU1LCJSIjoyMzcsIkciOjEyNSwiQiI6NDl9fSwiSXNWaXNpYmxlIjp0cnVlLCJXaWR0aCI6MC4wLCJIZWlnaHQiOjAuMCwiQm9yZGVyU3R5bGUiOnsiJGlkIjoiMzU1MyIsIkxpbmVDb2xvciI6bnVsbCwiTGluZVdlaWdodCI6MC4wLCJMaW5lVHlwZSI6MCwiUGFyZW50U3R5bGUiOm51bGx9LCJQYXJlbnRTdHlsZSI6bnVsbH0sIkhvcml6b250YWxDb25uZWN0b3JTdHlsZSI6eyIkaWQiOiIzNTU0IiwiTGluZUNvbG9yIjp7IiRpZCI6IjM1NTUiLCIkdHlwZSI6Ik5MUkUuQ29tbW9uLkRvbS5Tb2xpZENvbG9yQnJ1c2gsIE5MUkUuQ29tbW9uIiwiQ29sb3IiOnsiJGlkIjoiMzU1NiIsIkEiOjI1NSwiUiI6MCwiRyI6MCwiQiI6MH19LCJMaW5lV2VpZ2h0IjowLjAsIkxpbmVUeXBlIjowLCJQYXJlbnRTdHlsZSI6bnVsbH0sIlZlcnRpY2FsQ29ubmVjdG9yU3R5bGUiOnsiJGlkIjoiMzU1NyIsIkxpbmVDb2xvciI6eyIkaWQiOiIzNTU4IiwiJHR5cGUiOiJOTFJFLkNvbW1vbi5Eb20uU29saWRDb2xvckJydXNoLCBOTFJFLkNvbW1vbiIsIkNvbG9yIjp7IiRpZCI6IjM1NT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zNTYwIiwiU2hhcGVTdHlsZSI6eyIkaWQiOiIzNTYxIiwiTWFyZ2luIjp7IiRpZCI6IjM1NjIiLCJUb3AiOjAuMCwiTGVmdCI6MC4wLCJSaWdodCI6MC4wLCJCb3R0b20iOjAuMH0sIlBhZGRpbmciOnsiJGlkIjoiMzU2MyIsIlRvcCI6MC4wLCJMZWZ0IjowLjAsIlJpZ2h0IjowLjAsIkJvdHRvbSI6MC4wfSwiQmFja2dyb3VuZCI6eyIkaWQiOiIzNTY0IiwiQ29sb3IiOnsiJGlkIjoiMzU2NSIsIkEiOjE1MywiUiI6MCwiRyI6MCwiQiI6MH19LCJJc1Zpc2libGUiOnRydWUsIldpZHRoIjowLjAsIkhlaWdodCI6MC4wLCJCb3JkZXJTdHlsZSI6eyIkaWQiOiIzNTY2IiwiTGluZUNvbG9yIjpudWxsLCJMaW5lV2VpZ2h0IjowLjAsIkxpbmVUeXBlIjowLCJQYXJlbnRTdHlsZSI6bnVsbH0sIlBhcmVudFN0eWxlIjpudWxsfSwiTWFyZ2luIjp7IiRpZCI6IjM1NjciLCJUb3AiOjAuMCwiTGVmdCI6MC4wLCJSaWdodCI6MC4wLCJCb3R0b20iOjAuMH0sIlBhZGRpbmciOnsiJGlkIjoiMzU2OCIsIlRvcCI6MC4wLCJMZWZ0IjowLjAsIlJpZ2h0IjowLjAsIkJvdHRvbSI6MC4wfSwiQmFja2dyb3VuZCI6bnVsbCwiSXNWaXNpYmxlIjp0cnVlLCJXaWR0aCI6MC4wLCJIZWlnaHQiOjAuMCwiQm9yZGVyU3R5bGUiOm51bGwsIlBhcmVudFN0eWxlIjpudWxsfSwiU2hhcGVTdHlsZSI6eyIkaWQiOiIzNTY5IiwiTWFyZ2luIjp7IiRpZCI6IjM1NzAiLCJUb3AiOjAuMCwiTGVmdCI6NC4wLCJSaWdodCI6NC4wLCJCb3R0b20iOjAuMH0sIlBhZGRpbmciOnsiJGlkIjoiMzU3MSIsIlRvcCI6MC4wLCJMZWZ0IjowLjAsIlJpZ2h0IjowLjAsIkJvdHRvbSI6MC4wfSwiQmFja2dyb3VuZCI6eyIkaWQiOiIzNTcyIiwiQ29sb3IiOnsiJGlkIjoiMzU3MyIsIkEiOjI1NSwiUiI6MjEsIkciOjk2LCJCIjoxMzB9fSwiSXNWaXNpYmxlIjp0cnVlLCJXaWR0aCI6MC4wLCJIZWlnaHQiOjEwLjAsIkJvcmRlclN0eWxlIjp7IiRpZCI6IjM1NzQiLCJMaW5lQ29sb3IiOnsiJGlkIjoiMzU3NSIsIiR0eXBlIjoiTkxSRS5Db21tb24uRG9tLlNvbGlkQ29sb3JCcnVzaCwgTkxSRS5Db21tb24iLCJDb2xvciI6eyIkaWQiOiIzNTc2IiwiQSI6MjU1LCJSIjoyMzQsIkciOjIyLCJCIjozMH19LCJMaW5lV2VpZ2h0IjowLjAsIkxpbmVUeXBlIjowLCJQYXJlbnRTdHlsZSI6bnVsbH0sIlBhcmVudFN0eWxlIjpudWxsfSwiVGl0bGVTdHlsZSI6eyIkaWQiOiIzNTc3IiwiRm9udFNldHRpbmdzIjp7IiRpZCI6IjM1NzgiLCJGb250U2l6ZSI6MTEsIkZvbnROYW1lIjoiQ2FsaWJyaSIsIklzQm9sZCI6ZmFsc2UsIklzSXRhbGljIjpmYWxzZSwiSXNVbmRlcmxpbmVkIjpmYWxzZSwiUGFyZW50U3R5bGUiOm51bGx9LCJBdXRvU2l6ZSI6MCwiRm9yZWdyb3VuZCI6eyIkaWQiOiIzNTc5IiwiQ29sb3IiOnsiJGlkIjoiMzU4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TgxIiwiVG9wIjowLjAsIkxlZnQiOjAuMCwiUmlnaHQiOjAuMCwiQm90dG9tIjowLjB9LCJQYWRkaW5nIjp7IiRpZCI6IjM1ODIiLCJUb3AiOjAuMCwiTGVmdCI6MC4wLCJSaWdodCI6MC4wLCJCb3R0b20iOjAuMH0sIkJhY2tncm91bmQiOnsiJGlkIjoiMzU4MyIsIkNvbG9yIjp7IiRpZCI6IjM1ODQiLCJBIjoyNTUsIlIiOjAsIkciOjAsIkIiOjB9fSwiSXNWaXNpYmxlIjp0cnVlLCJXaWR0aCI6MC4wLCJIZWlnaHQiOjAuMCwiQm9yZGVyU3R5bGUiOnsiJGlkIjoiMzU4NSIsIkxpbmVDb2xvciI6bnVsbCwiTGluZVdlaWdodCI6MC4wLCJMaW5lVHlwZSI6MCwiUGFyZW50U3R5bGUiOm51bGx9LCJQYXJlbnRTdHlsZSI6bnVsbH0sIkRhdGVTdHlsZSI6eyIkaWQiOiIzNTg2IiwiRm9udFNldHRpbmdzIjp7IiRpZCI6IjM1ODciLCJGb250U2l6ZSI6MTAsIkZvbnROYW1lIjoiQ2FsaWJyaSIsIklzQm9sZCI6ZmFsc2UsIklzSXRhbGljIjpmYWxzZSwiSXNVbmRlcmxpbmVkIjpmYWxzZSwiUGFyZW50U3R5bGUiOm51bGx9LCJBdXRvU2l6ZSI6MCwiRm9yZWdyb3VuZCI6eyIkaWQiOiIzNTg4IiwiQ29sb3IiOnsiJGlkIjoiMzU4O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NTkwIiwiVG9wIjowLjAsIkxlZnQiOjAuMCwiUmlnaHQiOjAuMCwiQm90dG9tIjowLjB9LCJQYWRkaW5nIjp7IiRpZCI6IjM1OTEiLCJUb3AiOjAuMCwiTGVmdCI6MC4wLCJSaWdodCI6MC4wLCJCb3R0b20iOjAuMH0sIkJhY2tncm91bmQiOnsiJGlkIjoiMzU5MiIsIkNvbG9yIjp7IiRpZCI6IjM1OTMiLCJBIjoyNTUsIlIiOjE0LCJHIjo0MCwiQiI6NjV9fSwiSXNWaXNpYmxlIjp0cnVlLCJXaWR0aCI6MC4wLCJIZWlnaHQiOjAuMCwiQm9yZGVyU3R5bGUiOnsiJGlkIjoiMzU5NCIsIkxpbmVDb2xvciI6bnVsbCwiTGluZVdlaWdodCI6MC4wLCJMaW5lVHlwZSI6MCwiUGFyZW50U3R5bGUiOm51bGx9LCJQYXJlbnRTdHlsZSI6bnVsbH0sIkRhdGVGb3JtYXQiOnsiJGlkIjoiMzU5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Tk2IiwiRm9ybWF0IjowLCJJc1Zpc2libGUiOmZhbHNlLCJMYXN0S25vd25WaXNpYmlsaXR5U3RhdGUiOmZhbHNlfSwiSXNWaXNpYmxlIjp0cnVlLCJWYXJpYW5jZVN0eWxlIjp7IiRpZCI6IjM1OTciLCJUZXh0U3R5bGUiOnsiJGlkIjoiMzU5OCIsIkZvbnRTZXR0aW5ncyI6eyIkaWQiOiIzNTk5IiwiRm9udFNpemUiOjExLCJGb250TmFtZSI6IkNhbGlicmkiLCJJc0JvbGQiOmZhbHNlLCJJc0l0YWxpYyI6ZmFsc2UsIklzVW5kZXJsaW5lZCI6ZmFsc2UsIlBhcmVudFN0eWxlIjpudWxsfSwiQXV0b1NpemUiOjAsIkZvcmVncm91bmQiOnsiJGlkIjoiMzYwMCIsIkNvbG9yIjp7IiRpZCI6IjM2MD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YwMiIsIlRvcCI6MC4wLCJMZWZ0IjowLjAsIlJpZ2h0IjowLjAsIkJvdHRvbSI6MC4wfSwiUGFkZGluZyI6eyIkaWQiOiIzNjAzIiwiVG9wIjowLjAsIkxlZnQiOjAuMCwiUmlnaHQiOjAuMCwiQm90dG9tIjowLjB9LCJCYWNrZ3JvdW5kIjp7IiRpZCI6IjM2MDQiLCJDb2xvciI6eyIkaWQiOiIzNjA1IiwiQSI6MCwiUiI6MCwiRyI6MCwiQiI6MH19LCJJc1Zpc2libGUiOnRydWUsIldpZHRoIjowLjAsIkhlaWdodCI6MC4wLCJCb3JkZXJTdHlsZSI6eyIkaWQiOiIzNjA2IiwiTGluZUNvbG9yIjpudWxsLCJMaW5lV2VpZ2h0IjowLjAsIkxpbmVUeXBlIjowLCJQYXJlbnRTdHlsZSI6bnVsbH0sIlBhcmVudFN0eWxlIjpudWxsfSwiUGFyZW50U3R5bGUiOm51bGx9LCJQYXJlbnRTdHlsZSI6bnVsbCwiX2V4cGxpY2l0bHlTZXQiOnsiJGlkIjoiMzYwNy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M2MDgiLCJTaGFwZSI6MSwiQ29ubmVjdG9yTWFyZ2luIjp7IiRpZCI6IjM2MDkiLCJUb3AiOjAuMCwiTGVmdCI6Mi4wLCJSaWdodCI6Mi4wLCJCb3R0b20iOjAuMH0sIkNvbm5lY3RvclN0eWxlIjp7IiRpZCI6IjM2MTAiLCJMaW5lQ29sb3IiOnsiJGlkIjoiMzYxMSIsIiR0eXBlIjoiTkxSRS5Db21tb24uRG9tLlNvbGlkQ29sb3JCcnVzaCwgTkxSRS5Db21tb24iLCJDb2xvciI6eyIkaWQiOiIzNjEyIiwiQSI6MTI3LCJSIjoxMSwiRyI6NDgsIkIiOjY1fX0sIkxpbmVXZWlnaHQiOjEuMCwiTGluZVR5cGUiOjAsIlBhcmVudFN0eWxlIjpudWxsfSwiSXNCZWxvd1RpbWViYW5kIjpmYWxzZSwiUG9zaXRpb25PblRhc2siOjEsIkhpZGVEYXRlIjpmYWxzZSwiU2hhcGVTaXplIjowLCJTcGFjaW5nIjowLjAsIlBhZGRpbmciOnsiJGlkIjoiMzYxMyIsIlRvcCI6NS4wLCJMZWZ0IjozLjAsIlJpZ2h0IjowLjAsIkJvdHRvbSI6Mi4wfSwiU2hhcGVTdHlsZSI6eyIkaWQiOiIzNjE0IiwiTWFyZ2luIjp7IiRpZCI6IjM2MTUiLCJUb3AiOjAuMCwiTGVmdCI6MC4wLCJSaWdodCI6MC4wLCJCb3R0b20iOjAuMH0sIlBhZGRpbmciOnsiJGlkIjoiMzYxNiIsIlRvcCI6MC4wLCJMZWZ0IjowLjAsIlJpZ2h0IjowLjAsIkJvdHRvbSI6MC4wfSwiQmFja2dyb3VuZCI6eyIkaWQiOiIzNjE3IiwiQ29sb3IiOnsiJGlkIjoiMzYxOCIsIkEiOjI1NSwiUiI6MTEsIkciOjQ4LCJCIjo2NX19LCJJc1Zpc2libGUiOnRydWUsIldpZHRoIjoxMi4wLCJIZWlnaHQiOjE0LjAsIkJvcmRlclN0eWxlIjp7IiRpZCI6IjM2MTkiLCJMaW5lQ29sb3IiOnsiJGlkIjoiMzYyMCIsIiR0eXBlIjoiTkxSRS5Db21tb24uRG9tLlNvbGlkQ29sb3JCcnVzaCwgTkxSRS5Db21tb24iLCJDb2xvciI6eyIkaWQiOiIzNjIxIiwiQSI6MjU1LCJSIjoyNTUsIkciOjAsIkIiOjB9fSwiTGluZVdlaWdodCI6MC4wLCJMaW5lVHlwZSI6MCwiUGFyZW50U3R5bGUiOm51bGx9LCJQYXJlbnRTdHlsZSI6bnVsbH0sIlRpdGxlU3R5bGUiOnsiJGlkIjoiMzYyMiIsIkZvbnRTZXR0aW5ncyI6eyIkaWQiOiIzNjIzIiwiRm9udFNpemUiOjExLCJGb250TmFtZSI6IkNhbGlicmkiLCJJc0JvbGQiOmZhbHNlLCJJc0l0YWxpYyI6ZmFsc2UsIklzVW5kZXJsaW5lZCI6ZmFsc2UsIlBhcmVudFN0eWxlIjpudWxsfSwiQXV0b1NpemUiOjAsIkZvcmVncm91bmQiOnsiJGlkIjoiMzYyNCIsIkNvbG9yIjp7IiRpZCI6IjM2MjU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YyNiIsIlRvcCI6MC4wLCJMZWZ0IjowLjAsIlJpZ2h0IjowLjAsIkJvdHRvbSI6MC4wfSwiUGFkZGluZyI6eyIkaWQiOiIzNjI3IiwiVG9wIjowLjAsIkxlZnQiOjAuMCwiUmlnaHQiOjAuMCwiQm90dG9tIjowLjB9LCJCYWNrZ3JvdW5kIjp7IiRpZCI6IjM2MjgiLCJDb2xvciI6eyIkaWQiOiIzNjI5IiwiQSI6MjU1LCJSIjowLCJHIjowLCJCIjowfX0sIklzVmlzaWJsZSI6dHJ1ZSwiV2lkdGgiOjAuMCwiSGVpZ2h0IjowLjAsIkJvcmRlclN0eWxlIjp7IiRpZCI6IjM2MzAiLCJMaW5lQ29sb3IiOm51bGwsIkxpbmVXZWlnaHQiOjAuMCwiTGluZVR5cGUiOjAsIlBhcmVudFN0eWxlIjpudWxsfSwiUGFyZW50U3R5bGUiOm51bGx9LCJEYXRlU3R5bGUiOnsiJGlkIjoiMzYzMSIsIkZvbnRTZXR0aW5ncyI6eyIkaWQiOiIzNjMyIiwiRm9udFNpemUiOjEwLCJGb250TmFtZSI6IkNhbGlicmkiLCJJc0JvbGQiOmZhbHNlLCJJc0l0YWxpYyI6ZmFsc2UsIklzVW5kZXJsaW5lZCI6ZmFsc2UsIlBhcmVudFN0eWxlIjpudWxsfSwiQXV0b1NpemUiOjAsIkZvcmVncm91bmQiOnsiJGlkIjoiMzYzMyIsIkNvbG9yIjp7IiRpZCI6IjM2MzQ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zYzNSIsIlRvcCI6MC4wLCJMZWZ0IjowLjAsIlJpZ2h0IjowLjAsIkJvdHRvbSI6MC4wfSwiUGFkZGluZyI6eyIkaWQiOiIzNjM2IiwiVG9wIjowLjAsIkxlZnQiOjAuMCwiUmlnaHQiOjAuMCwiQm90dG9tIjowLjB9LCJCYWNrZ3JvdW5kIjp7IiRpZCI6IjM2MzciLCJDb2xvciI6eyIkaWQiOiIzNjM4IiwiQSI6MjU1LCJSIjoxNCwiRyI6NDAsIkIiOjY1fX0sIklzVmlzaWJsZSI6dHJ1ZSwiV2lkdGgiOjAuMCwiSGVpZ2h0IjowLjAsIkJvcmRlclN0eWxlIjp7IiRpZCI6IjM2MzkiLCJMaW5lQ29sb3IiOm51bGwsIkxpbmVXZWlnaHQiOjAuMCwiTGluZVR5cGUiOjAsIlBhcmVudFN0eWxlIjpudWxsfSwiUGFyZW50U3R5bGUiOm51bGx9LCJEYXRlRm9ybWF0Ijp7IiRpZCI6IjM2ND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Y0MSIsIkZvcm1hdCI6MCwiSXNWaXNpYmxlIjpmYWxzZSwiTGFzdEtub3duVmlzaWJpbGl0eVN0YXRlIjpmYWxzZX0sIklzVmlzaWJsZSI6dHJ1ZSwiVmFyaWFuY2VTdHlsZSI6eyIkaWQiOiIzNjQyIiwiVGV4dFN0eWxlIjp7IiRpZCI6IjM2NDMiLCJGb250U2V0dGluZ3MiOnsiJGlkIjoiMzY0NCIsIkZvbnRTaXplIjoxMSwiRm9udE5hbWUiOiJDYWxpYnJpIiwiSXNCb2xkIjpmYWxzZSwiSXNJdGFsaWMiOmZhbHNlLCJJc1VuZGVybGluZWQiOmZhbHNlLCJQYXJlbnRTdHlsZSI6bnVsbH0sIkF1dG9TaXplIjowLCJGb3JlZ3JvdW5kIjp7IiRpZCI6IjM2NDUiLCJDb2xvciI6eyIkaWQiOiIzNjQ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2NDciLCJUb3AiOjAuMCwiTGVmdCI6MC4wLCJSaWdodCI6MC4wLCJCb3R0b20iOjAuMH0sIlBhZGRpbmciOnsiJGlkIjoiMzY0OCIsIlRvcCI6MC4wLCJMZWZ0IjowLjAsIlJpZ2h0IjowLjAsIkJvdHRvbSI6MC4wfSwiQmFja2dyb3VuZCI6eyIkaWQiOiIzNjQ5IiwiQ29sb3IiOnsiJGlkIjoiMzY1MCIsIkEiOjAsIlIiOjAsIkciOjAsIkIiOjB9fSwiSXNWaXNpYmxlIjpmYWxzZSwiV2lkdGgiOjAuMCwiSGVpZ2h0IjowLjAsIkJvcmRlclN0eWxlIjp7IiRpZCI6IjM2NTEiLCJMaW5lQ29sb3IiOm51bGwsIkxpbmVXZWlnaHQiOjAuMCwiTGluZVR5cGUiOjAsIlBhcmVudFN0eWxlIjpudWxsfSwiUGFyZW50U3R5bGUiOm51bGx9LCJQYXJlbnRTdHlsZSI6bnVsbH0sIlBhcmVudFN0eWxlIjpudWxsfSwiRGVmYXVsdFN3aW1sYW5lTWlsZXN0b25lU3R5bGUiOnsiJGlkIjoiMzY1MiIsIlRpdGxlUG9zaXRpb24iOiJMZWZ0IiwiRGF0ZVBvc2l0aW9uIjoiUmlnaHQiLCJWYXJpYW5jZVBvc2l0aW9uIjoiUmlnaHQiLCJTaGFwZVR5cGUiOjEsIlNoYXBlU2l6ZSI6MCwiU3BhY2luZyI6NSwiU2hhcGVTdHlsZSI6eyIkaWQiOiIzNjUzIiwiTWFyZ2luIjp7IiRpZCI6IjM2NTQiLCJUb3AiOjAuMCwiTGVmdCI6MC4wLCJSaWdodCI6MC4wLCJCb3R0b20iOjAuMH0sIlBhZGRpbmciOnsiJGlkIjoiMzY1NSIsIlRvcCI6MC4wLCJMZWZ0IjowLjAsIlJpZ2h0IjowLjAsIkJvdHRvbSI6MC4wfSwiQmFja2dyb3VuZCI6eyIkaWQiOiIzNjU2IiwiQ29sb3IiOnsiJGlkIjoiMzY1NyIsIkEiOjI1NSwiUiI6MjEsIkciOjk2LCJCIjoxMzB9fSwiSXNWaXNpYmxlIjp0cnVlLCJXaWR0aCI6MTIuMCwiSGVpZ2h0IjoxNC4wLCJCb3JkZXJTdHlsZSI6eyIkaWQiOiIzNjU4IiwiTGluZUNvbG9yIjp7IiRpZCI6IjM2NTkiLCIkdHlwZSI6Ik5MUkUuQ29tbW9uLkRvbS5Tb2xpZENvbG9yQnJ1c2gsIE5MUkUuQ29tbW9uIiwiQ29sb3IiOnsiJGlkIjoiMzY2MCIsIkEiOjI1NSwiUiI6MjM0LCJHIjoyMiwiQiI6MzB9fSwiTGluZVdlaWdodCI6MC4wLCJMaW5lVHlwZSI6MCwiUGFyZW50U3R5bGUiOm51bGx9LCJQYXJlbnRTdHlsZSI6bnVsbH0sIlRpdGxlU3R5bGUiOnsiJGlkIjoiMzY2MSIsIkZvbnRTZXR0aW5ncyI6eyIkaWQiOiIzNjYyIiwiRm9udFNpemUiOjExLCJGb250TmFtZSI6IkNhbGlicmkiLCJJc0JvbGQiOmZhbHNlLCJJc0l0YWxpYyI6ZmFsc2UsIklzVW5kZXJsaW5lZCI6ZmFsc2UsIlBhcmVudFN0eWxlIjpudWxsfSwiQXV0b1NpemUiOjAsIkZvcmVncm91bmQiOnsiJGlkIjoiMzY2MyIsIkNvbG9yIjp7IiRpZCI6IjM2NjQ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zY2NSIsIlRvcCI6MC4wLCJMZWZ0IjowLjAsIlJpZ2h0IjowLjAsIkJvdHRvbSI6MC4wfSwiUGFkZGluZyI6eyIkaWQiOiIzNjY2IiwiVG9wIjowLjAsIkxlZnQiOjAuMCwiUmlnaHQiOjAuMCwiQm90dG9tIjowLjB9LCJCYWNrZ3JvdW5kIjp7IiRpZCI6IjM2NjciLCJDb2xvciI6eyIkaWQiOiIzNjY4IiwiQSI6MjU1LCJSIjowLCJHIjowLCJCIjowfX0sIklzVmlzaWJsZSI6dHJ1ZSwiV2lkdGgiOjAuMCwiSGVpZ2h0IjowLjAsIkJvcmRlclN0eWxlIjp7IiRpZCI6IjM2NjkiLCJMaW5lQ29sb3IiOm51bGwsIkxpbmVXZWlnaHQiOjAuMCwiTGluZVR5cGUiOjAsIlBhcmVudFN0eWxlIjpudWxsfSwiUGFyZW50U3R5bGUiOm51bGx9LCJEYXRlU3R5bGUiOnsiJGlkIjoiMzY3MCIsIkZvbnRTZXR0aW5ncyI6eyIkaWQiOiIzNjcxIiwiRm9udFNpemUiOjEwLCJGb250TmFtZSI6IkNhbGlicmkiLCJJc0JvbGQiOmZhbHNlLCJJc0l0YWxpYyI6ZmFsc2UsIklzVW5kZXJsaW5lZCI6ZmFsc2UsIlBhcmVudFN0eWxlIjpudWxsfSwiQXV0b1NpemUiOjAsIkZvcmVncm91bmQiOnsiJGlkIjoiMzY3MiIsIkNvbG9yIjp7IiRpZCI6IjM2NzM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Y3NCIsIlRvcCI6MC4wLCJMZWZ0IjowLjAsIlJpZ2h0IjowLjAsIkJvdHRvbSI6MC4wfSwiUGFkZGluZyI6eyIkaWQiOiIzNjc1IiwiVG9wIjowLjAsIkxlZnQiOjAuMCwiUmlnaHQiOjAuMCwiQm90dG9tIjowLjB9LCJCYWNrZ3JvdW5kIjp7IiRpZCI6IjM2NzYiLCJDb2xvciI6eyIkaWQiOiIzNjc3IiwiQSI6MjU1LCJSIjoxNCwiRyI6NDAsIkIiOjY1fX0sIklzVmlzaWJsZSI6dHJ1ZSwiV2lkdGgiOjAuMCwiSGVpZ2h0IjowLjAsIkJvcmRlclN0eWxlIjp7IiRpZCI6IjM2NzgiLCJMaW5lQ29sb3IiOm51bGwsIkxpbmVXZWlnaHQiOjAuMCwiTGluZVR5cGUiOjAsIlBhcmVudFN0eWxlIjpudWxsfSwiUGFyZW50U3R5bGUiOm51bGx9LCJEYXRlRm9ybWF0Ijp7IiRpZCI6IjM2Nz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Y4MCIsIkZvcm1hdCI6MCwiSXNWaXNpYmxlIjpmYWxzZSwiTGFzdEtub3duVmlzaWJpbGl0eVN0YXRlIjpmYWxzZX0sIklzVmlzaWJsZSI6dHJ1ZSwiVmFyaWFuY2VTdHlsZSI6eyIkaWQiOiIzNjgxIiwiVGV4dFN0eWxlIjp7IiRpZCI6IjM2ODIiLCJGb250U2V0dGluZ3MiOnsiJGlkIjoiMzY4MyIsIkZvbnRTaXplIjoxMSwiRm9udE5hbWUiOiJDYWxpYnJpIiwiSXNCb2xkIjpmYWxzZSwiSXNJdGFsaWMiOmZhbHNlLCJJc1VuZGVybGluZWQiOmZhbHNlLCJQYXJlbnRTdHlsZSI6bnVsbH0sIkF1dG9TaXplIjowLCJGb3JlZ3JvdW5kIjp7IiRpZCI6IjM2ODQiLCJDb2xvciI6eyIkaWQiOiIzNjg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2ODYiLCJUb3AiOjAuMCwiTGVmdCI6MC4wLCJSaWdodCI6MC4wLCJCb3R0b20iOjAuMH0sIlBhZGRpbmciOnsiJGlkIjoiMzY4NyIsIlRvcCI6MC4wLCJMZWZ0IjowLjAsIlJpZ2h0IjowLjAsIkJvdHRvbSI6MC4wfSwiQmFja2dyb3VuZCI6eyIkaWQiOiIzNjg4IiwiQ29sb3IiOnsiJGlkIjoiMzY4OSIsIkEiOjAsIlIiOjAsIkciOjAsIkIiOjB9fSwiSXNWaXNpYmxlIjp0cnVlLCJXaWR0aCI6MC4wLCJIZWlnaHQiOjAuMCwiQm9yZGVyU3R5bGUiOnsiJGlkIjoiMzY5MCIsIkxpbmVDb2xvciI6bnVsbCwiTGluZVdlaWdodCI6MC4wLCJMaW5lVHlwZSI6MCwiUGFyZW50U3R5bGUiOm51bGx9LCJQYXJlbnRTdHlsZSI6bnVsbH0sIlBhcmVudFN0eWxlIjpudWxsfSwiUGFyZW50U3R5bGUiOm51bGx9LCJEZWZhdWx0U3dpbWxhbmVBY3Rpdml0eVN0eWxlIjp7IiRpZCI6IjM2OTEiLCJIZWFkZXJTdHlsZSI6eyIkaWQiOiIzNjkyIiwiVGV4dFN0eWxlIjp7IiRpZCI6IjM2OTMiLCJGb250U2V0dGluZ3MiOnsiJGlkIjoiMzY5NCIsIkZvbnRTaXplIjoxMSwiRm9udE5hbWUiOiJDYWxpYnJpIiwiSXNCb2xkIjpmYWxzZSwiSXNJdGFsaWMiOmZhbHNlLCJJc1VuZGVybGluZWQiOmZhbHNlLCJQYXJlbnRTdHlsZSI6bnVsbH0sIkF1dG9TaXplIjoyLCJGb3JlZ3JvdW5kIjp7IiRpZCI6IjM2OTUiLCJDb2xvciI6eyIkaWQiOiIzNjk2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Y5NyIsIlRvcCI6MC4wLCJMZWZ0IjowLjAsIlJpZ2h0IjowLjAsIkJvdHRvbSI6MC4wfSwiUGFkZGluZyI6eyIkaWQiOiIzNjk4IiwiVG9wIjowLjAsIkxlZnQiOjAuMCwiUmlnaHQiOjAuMCwiQm90dG9tIjowLjB9LCJCYWNrZ3JvdW5kIjp7IiRpZCI6IjM2OTkiLCJDb2xvciI6eyIkaWQiOiIzNzAwIiwiQSI6MjU1LCJSIjowLCJHIjowLCJCIjowfX0sIklzVmlzaWJsZSI6dHJ1ZSwiV2lkdGgiOjAuMCwiSGVpZ2h0IjowLjAsIkJvcmRlclN0eWxlIjpudWxsLCJQYXJlbnRTdHlsZSI6bnVsbH0sIlJlY3RhbmdsZVN0eWxlIjp7IiRpZCI6IjM3MDEiLCJNYXJnaW4iOnsiJGlkIjoiMzcwMiIsIlRvcCI6MC4wLCJMZWZ0IjowLjAsIlJpZ2h0IjowLjAsIkJvdHRvbSI6MC4wfSwiUGFkZGluZyI6eyIkaWQiOiIzNzAzIiwiVG9wIjowLjAsIkxlZnQiOjAuMCwiUmlnaHQiOjAuMCwiQm90dG9tIjowLjB9LCJCYWNrZ3JvdW5kIjp7IiRpZCI6IjM3MDQiLCJDb2xvciI6eyIkaWQiOiIzNzA1IiwiQSI6NjMsIlIiOjIxLCJHIjo5NiwiQiI6MTMwfX0sIklzVmlzaWJsZSI6dHJ1ZSwiV2lkdGgiOjAuMCwiSGVpZ2h0IjowLjAsIkJvcmRlclN0eWxlIjp7IiRpZCI6IjM3MDYiLCJMaW5lQ29sb3IiOnsiJGlkIjoiMzcwNyIsIiR0eXBlIjoiTkxSRS5Db21tb24uRG9tLlNvbGlkQ29sb3JCcnVzaCwgTkxSRS5Db21tb24iLCJDb2xvciI6eyIkaWQiOiIzNzA4IiwiQSI6MjU1LCJSIjoyNTUsIkciOjAsIkIiOjB9fSwiTGluZVdlaWdodCI6MC4wLCJMaW5lVHlwZSI6MCwiUGFyZW50U3R5bGUiOm51bGx9LCJQYXJlbnRTdHlsZSI6bnVsbH0sIk1hcmdpbiI6eyIkaWQiOiIzNzA5IiwiVG9wIjowLjAsIkxlZnQiOjAuMCwiUmlnaHQiOjAuMCwiQm90dG9tIjowLjB9LCJQYWRkaW5nIjp7IiRpZCI6IjM3MTAiLCJUb3AiOjAuMCwiTGVmdCI6MC4wLCJSaWdodCI6MC4wLCJCb3R0b20iOjAuMH0sIkJhY2tncm91bmQiOm51bGwsIklzVmlzaWJsZSI6dHJ1ZSwiV2lkdGgiOjAuMCwiSGVpZ2h0IjowLjAsIkJvcmRlclN0eWxlIjpudWxsLCJQYXJlbnRTdHlsZSI6bnVsbH0sIkJhY2tncm91bmRTdHlsZSI6eyIkaWQiOiIzNzExIiwiTWFyZ2luIjp7IiRpZCI6IjM3MTIiLCJUb3AiOjAuMCwiTGVmdCI6MC4wLCJSaWdodCI6MC4wLCJCb3R0b20iOjAuMH0sIlBhZGRpbmciOnsiJGlkIjoiMzcxMyIsIlRvcCI6MC4wLCJMZWZ0IjowLjAsIlJpZ2h0IjowLjAsIkJvdHRvbSI6MC4wfSwiQmFja2dyb3VuZCI6eyIkaWQiOiIzNzE0IiwiQ29sb3IiOnsiJGlkIjoiMzcxNSIsIkEiOjUxLCJSIjoyMDAsIkciOjIwMCwiQiI6MjAwfX0sIklzVmlzaWJsZSI6dHJ1ZSwiV2lkdGgiOjAuMCwiSGVpZ2h0IjowLjAsIkJvcmRlclN0eWxlIjp7IiRpZCI6IjM3MTYiLCJMaW5lQ29sb3IiOnsiJGlkIjoiMzcxNyIsIiR0eXBlIjoiTkxSRS5Db21tb24uRG9tLlNvbGlkQ29sb3JCcnVzaCwgTkxSRS5Db21tb24iLCJDb2xvciI6eyIkaWQiOiIzNzE4IiwiQSI6MjU1LCJSIjoyMzQsIkciOjIyLCJCIjozMH19LCJMaW5lV2VpZ2h0IjowLjAsIkxpbmVUeXBlIjowLCJQYXJlbnRTdHlsZSI6bnVsbH0sIlBhcmVudFN0eWxlIjpudWxsfSwiTWFyZ2luIjp7IiRpZCI6IjM3MTkiLCJUb3AiOjAuMCwiTGVmdCI6MC4wLCJSaWdodCI6MC4wLCJCb3R0b20iOjAuMH0sIlBhZGRpbmciOnsiJGlkIjoiMzcyMCIsIlRvcCI6MC4wLCJMZWZ0IjowLjAsIlJpZ2h0IjowLjAsIkJvdHRvbSI6MC4wfSwiSXNWaXNpYmxlIjp0cnVlLCJXaWR0aCI6MC4wLCJIZWlnaHQiOjAuMCwiQm9yZGVyU3R5bGUiOnsiJGlkIjoiMzcyMSIsIkxpbmVDb2xvciI6bnVsbCwiTGluZVdlaWdodCI6MC4wLCJMaW5lVHlwZSI6MCwiUGFyZW50U3R5bGUiOm51bGx9LCJQYXJlbnRTdHlsZSI6bnVsbH0sIk1hcmdpbiI6eyIkaWQiOiIzNzIyIiwiVG9wIjowLjAsIkxlZnQiOjAuMCwiUmlnaHQiOjAuMCwiQm90dG9tIjowLjB9LCJQYWRkaW5nIjp7IiRpZCI6IjM3MjMiLCJUb3AiOjAuMCwiTGVmdCI6MC4wLCJSaWdodCI6MC4wLCJCb3R0b20iOjAuMH0sIklzVmlzaWJsZSI6ZmFsc2UsIldpZHRoIjowLjAsIkhlaWdodCI6MC4wLCJCb3JkZXJTdHlsZSI6eyIkaWQiOiIzNzI0IiwiTGluZUNvbG9yIjpudWxsLCJMaW5lV2VpZ2h0IjowLjAsIkxpbmVUeXBlIjowLCJQYXJlbnRTdHlsZSI6bnVsbH0sIlBhcmVudFN0eWxlIjpudWxsfX1dLCJIYXNCYXNlbGluZXMiOmZhbHNlLCJDdWx0dXJlSW5mb05hbWUiOiJlbi1VUyIsIlN0eWxlTmFtZSI6bnVsbCwiVmVyc2lvbiI6eyIkaWQiOiIzNzI1IiwiVmVyc2lvbiI6IjUuNi4wIiwiT3JpZ2luYWxBc3NlbWJseVZlcnNpb24iOm51bGwsIkVkaXRpb24iOm51bGwsIkxhc3RTYXZlZEVkaXRpb24iOjMsIklzUGx1c0VkaXRpb24iOmZhbHNlLCJJc1Byb0VkaXRpb24iOmZhbHNlfSwiRWZmZWN0IjowLCJTdHlsZSI6eyIkaWQiOiIzNzI2IiwiRGVmYXVsdERlcGVuZGVuY3lTdHlsZSI6eyIkaWQiOiIzNzI3IiwiTGluZVN0eWxlIjp7IiRpZCI6IjM3MjgiLCJMaW5lQ29sb3IiOnsiJGlkIjoiMzcyOSIsIiR0eXBlIjoiTkxSRS5Db21tb24uRG9tLlNvbGlkQ29sb3JCcnVzaCwgTkxSRS5Db21tb24iLCJDb2xvciI6eyIkaWQiOiIzNzMwIiwiQSI6MjU1LCJSIjowLCJHIjowLCJCIjowfX0sIkxpbmVXZWlnaHQiOjEuMCwiTGluZVR5cGUiOjAsIlBhcmVudFN0eWxlIjpudWxsfSwiRW5kQXJyb3doZWFkTGluZVN0eWxlIjp7IiRpZCI6IjM3MzEiLCJLaW5kIjoxLCJXaWR0aCI6MSwiTGVuZ3RoIjowLCJQYXJlbnRTdHlsZSI6bnVsbH0sIkJyaW5nVG9Gcm9udCI6ZmFsc2UsIkVsYm93UmFkaXVzIjozLjAsIk1hcmdpbiI6eyIkaWQiOiIzNzMyIiwiVG9wIjowLjAsIkxlZnQiOjAuMCwiUmlnaHQiOjAuMCwiQm90dG9tIjowLjB9LCJQYWRkaW5nIjp7IiRpZCI6IjM3MzMiLCJUb3AiOjAuMCwiTGVmdCI6MC4wLCJSaWdodCI6MC4wLCJCb3R0b20iOjAuMH0sIkJhY2tncm91bmQiOm51bGwsIklzVmlzaWJsZSI6dHJ1ZSwiV2lkdGgiOjAuMCwiSGVpZ2h0IjowLjAsIkJvcmRlclN0eWxlIjpudWxsLCJQYXJlbnRTdHlsZSI6bnVsbH0sIkNyaXRpY2FsUGF0aFN0eWxlIjp7IiRpZCI6IjM3MzQiLCJDcml0aWNhbFBhdGhTdHlsZU9wdGlvbnMiOjMwLCJMaW5lU3R5bGUiOnsiJGlkIjoiMzczNSIsIkxpbmVDb2xvciI6eyIkaWQiOiIzNzM2IiwiJHR5cGUiOiJOTFJFLkNvbW1vbi5Eb20uU29saWRDb2xvckJydXNoLCBOTFJFLkNvbW1vbiIsIkNvbG9yIjp7IiRpZCI6IjM3MzciLCJBIjoyNTUsIlIiOjIyMiwiRyI6NTAsIkIiOjUwfX0sIkxpbmVXZWlnaHQiOjEuMCwiTGluZVR5cGUiOjAsIlBhcmVudFN0eWxlIjpudWxsfSwiVGl0bGVGb3JlZ3JvdW5kIjp7IiRpZCI6IjM3MzgiLCJDb2xvciI6eyIkaWQiOiIzNzM5IiwiQSI6MjU1LCJSIjoxNzYsIkciOjE5LCJCIjoyNX19LCJTaGFwZXNCYWNrZ3JvdW5kIjp7IiRpZCI6IjM3NDAiLCJDb2xvciI6eyIkaWQiOiIzNzQxIiwiQSI6MjU1LCJSIjoyNTMsIkciOjIwMywiQiI6MjA4fX0sIlNoYXBlc0JvcmRlclN0eWxlIjp7IiRpZCI6IjM3NDIiLCJMaW5lQ29sb3IiOnsiJGlkIjoiMzc0MyIsIiR0eXBlIjoiTkxSRS5Db21tb24uRG9tLlNvbGlkQ29sb3JCcnVzaCwgTkxSRS5Db21tb24iLCJDb2xvciI6eyIkaWQiOiIzNzQ0IiwiQSI6MjU1LCJSIjoyMzQsIkciOjIyLCJCIjozMH19LCJMaW5lV2VpZ2h0IjoyLjAsIkxpbmVUeXBlIjowLCJQYXJlbnRTdHlsZSI6bnVsbH0sIk1hcmdpbiI6eyIkaWQiOiIzNzQ1IiwiVG9wIjowLjAsIkxlZnQiOjAuMCwiUmlnaHQiOjAuMCwiQm90dG9tIjowLjB9LCJQYWRkaW5nIjp7IiRpZCI6IjM3NDYiLCJUb3AiOjAuMCwiTGVmdCI6MC4wLCJSaWdodCI6MC4wLCJCb3R0b20iOjAuMH0sIkJhY2tncm91bmQiOm51bGwsIklzVmlzaWJsZSI6ZmFsc2UsIldpZHRoIjowLjAsIkhlaWdodCI6MC4wLCJCb3JkZXJTdHlsZSI6eyIkaWQiOiIzNzQ3IiwiTGluZUNvbG9yIjpudWxsLCJMaW5lV2VpZ2h0IjowLjAsIkxpbmVUeXBlIjowLCJQYXJlbnRTdHlsZSI6bnVsbH0sIlBhcmVudFN0eWxlIjpudWxsfSwiUGFuZWxzU3BhY2luZ0RlZmluaXRpb24iOnsiJGlkIjoiMzc0OCIsIlNwYWNpbmdBYm92ZVRpbWViYW5kIjozLCJTcGFjaW5nQmVsb3dUaW1lYmFuZCI6MywiU3BhY2luZ0Fib3ZlQmV0d2VlblN3aW1sYW5lc0FuZFRhc2tzIjo1LCJTcGFjaW5nQmVsb3dCZXR3ZWVuU3dpbWxhbmVzQW5kVGFza3MiOjV9LCJUaW1lYmFuZFN0eWxlIjp7IiRpZCI6IjM3NDkiLCJTY2FsZU1hcmtpbmciOjAsIlNoYXBlIjowLCJTaGFwZVN0eWxlIjp7IiRpZCI6IjM3NTAiLCJNYXJnaW4iOnsiJGlkIjoiMzc1MSIsIlRvcCI6MC4wLCJMZWZ0IjoxMC4wLCJSaWdodCI6MTAuMCwiQm90dG9tIjowLjB9LCJQYWRkaW5nIjp7IiRpZCI6IjM3NTIiLCJUb3AiOjAuMCwiTGVmdCI6MC4wLCJSaWdodCI6MC4wLCJCb3R0b20iOjAuMH0sIkJhY2tncm91bmQiOnsiJGlkIjoiMzc1MyIsIkNvbG9yIjp7IiRpZCI6IjM3NTQiLCJBIjoyNTUsIlIiOjE0LCJHIjo0MCwiQiI6NjV9fSwiSXNWaXNpYmxlIjp0cnVlLCJXaWR0aCI6MC4wLCJIZWlnaHQiOjE0LjM5OTk5OTYxODUzMDI3MywiQm9yZGVyU3R5bGUiOnsiJGlkIjoiMzc1NSIsIkxpbmVDb2xvciI6eyIkaWQiOiIzNzU2IiwiJHR5cGUiOiJOTFJFLkNvbW1vbi5Eb20uU29saWRDb2xvckJydXNoLCBOTFJFLkNvbW1vbiIsIkNvbG9yIjp7IiRpZCI6IjM3NTciLCJBIjoyNTUsIlIiOjI1NSwiRyI6MCwiQiI6MH19LCJMaW5lV2VpZ2h0IjowLjAsIkxpbmVUeXBlIjowLCJQYXJlbnRTdHlsZSI6bnVsbH0sIlBhcmVudFN0eWxlIjpudWxsfSwiTWlkZGxlVGllclNoYXBlU3R5bGUiOnsiJGlkIjoiMzc1OCIsIk1hcmdpbiI6eyIkaWQiOiIzNzU5IiwiVG9wIjowLjAsIkxlZnQiOjEwLjAsIlJpZ2h0IjoxMC4wLCJCb3R0b20iOjAuMH0sIlBhZGRpbmciOnsiJGlkIjoiMzc2MCIsIlRvcCI6MC4wLCJMZWZ0IjowLjAsIlJpZ2h0IjowLjAsIkJvdHRvbSI6MC4wfSwiQmFja2dyb3VuZCI6eyIkaWQiOiIzNzYxIiwiQ29sb3IiOnsiJGlkIjoiMzc2MiIsIkEiOjI1NSwiUiI6MTE1LCJHIjoxMTUsIkIiOjExNX19LCJJc1Zpc2libGUiOnRydWUsIldpZHRoIjowLjAsIkhlaWdodCI6MTQuMzk5OTk5NjE4NTMwMjczLCJCb3JkZXJTdHlsZSI6eyIkaWQiOiIzNzYzIiwiTGluZUNvbG9yIjp7IiRyZWYiOiIzNzU2In0sIkxpbmVXZWlnaHQiOjAuMCwiTGluZVR5cGUiOjAsIlBhcmVudFN0eWxlIjpudWxsfSwiUGFyZW50U3R5bGUiOm51bGx9LCJCb3R0b21UaWVyU2hhcGVTdHlsZSI6eyIkaWQiOiIzNzY0IiwiTWFyZ2luIjp7IiRpZCI6IjM3NjUiLCJUb3AiOjAuMCwiTGVmdCI6MTAuMCwiUmlnaHQiOjEwLjAsIkJvdHRvbSI6MC4wfSwiUGFkZGluZyI6eyIkaWQiOiIzNzY2IiwiVG9wIjowLjAsIkxlZnQiOjAuMCwiUmlnaHQiOjAuMCwiQm90dG9tIjowLjB9LCJCYWNrZ3JvdW5kIjp7IiRpZCI6IjM3NjciLCJDb2xvciI6eyIkaWQiOiIzNzY4IiwiQSI6MjU1LCJSIjoxNCwiRyI6NDAsIkIiOjY1fX0sIklzVmlzaWJsZSI6dHJ1ZSwiV2lkdGgiOjAuMCwiSGVpZ2h0IjoxNC4zOTk5OTk2MTg1MzAyNzMsIkJvcmRlclN0eWxlIjp7IiRpZCI6IjM3NjkiLCJMaW5lQ29sb3IiOnsiJHJlZiI6IjM3NTYifSwiTGluZVdlaWdodCI6MC4wLCJMaW5lVHlwZSI6MCwiUGFyZW50U3R5bGUiOm51bGx9LCJQYXJlbnRTdHlsZSI6bnVsbH0sIlJpZ2h0RW5kQ2Fwc1N0eWxlIjp7IiRpZCI6IjM3NzAiLCJGb250U2V0dGluZ3MiOnsiJGlkIjoiMzc3MSIsIkZvbnRTaXplIjoxOCwiRm9udE5hbWUiOiJDYWxpYnJpIiwiSXNCb2xkIjp0cnVlLCJJc0l0YWxpYyI6ZmFsc2UsIklzVW5kZXJsaW5lZCI6ZmFsc2UsIlBhcmVudFN0eWxlIjpudWxsfSwiQXV0b1NpemUiOjAsIkZvcmVncm91bmQiOnsiJGlkIjoiMzc3MiIsIkNvbG9yIjp7IiRpZCI6IjM3NzMiLCJBIjoyNTUsIlIiOjIzMywiRyI6MTEzLCJCIjo1MH19LCJNYXhXaWR0aCI6MjAwLjAsIk1heEhlaWdodCI6IkluZmluaXR5IiwiU21hcnRGb3JlZ3JvdW5kSXNBY3RpdmUiOmZhbHNlLCJIb3Jpem9udGFsQWxpZ25tZW50IjowLCJWZXJ0aWNhbEFsaWdubWVudCI6MSwiU21hcnRGb3JlZ3JvdW5kIjpudWxsLCJCYWNrZ3JvdW5kRmlsbFR5cGUiOjAsIk1hcmdpbiI6eyIkaWQiOiIzNzc0IiwiVG9wIjowLjAsIkxlZnQiOjAuMCwiUmlnaHQiOjIwLjAsIkJvdHRvbSI6MC4wfSwiUGFkZGluZyI6eyIkaWQiOiIzNzc1IiwiVG9wIjowLjAsIkxlZnQiOjAuMCwiUmlnaHQiOjAuMCwiQm90dG9tIjowLjB9LCJCYWNrZ3JvdW5kIjp7IiRpZCI6IjM3NzYiLCJDb2xvciI6eyIkaWQiOiIzNzc3IiwiQSI6MjU1LCJSIjoyMzMsIkciOjExMywiQiI6NTB9fSwiSXNWaXNpYmxlIjp0cnVlLCJXaWR0aCI6MC4wLCJIZWlnaHQiOjAuMCwiQm9yZGVyU3R5bGUiOnsiJGlkIjoiMzc3OCIsIkxpbmVDb2xvciI6bnVsbCwiTGluZVdlaWdodCI6MC4wLCJMaW5lVHlwZSI6MCwiUGFyZW50U3R5bGUiOm51bGx9LCJQYXJlbnRTdHlsZSI6bnVsbH0sIkxlZnRFbmRDYXBzU3R5bGUiOnsiJGlkIjoiMzc3OSIsIkZvbnRTZXR0aW5ncyI6eyIkaWQiOiIzNzgwIiwiRm9udFNpemUiOjE4LCJGb250TmFtZSI6IkNhbGlicmkiLCJJc0JvbGQiOnRydWUsIklzSXRhbGljIjpmYWxzZSwiSXNVbmRlcmxpbmVkIjpmYWxzZSwiUGFyZW50U3R5bGUiOm51bGx9LCJBdXRvU2l6ZSI6MCwiRm9yZWdyb3VuZCI6eyIkaWQiOiIzNzgxIiwiQ29sb3IiOnsiJGlkIjoiMzc4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3ODMiLCJUb3AiOjAuMCwiTGVmdCI6MzkuNTA2NjY2NjY2NjY2Njc1LCJSaWdodCI6MC4wLCJCb3R0b20iOjAuMH0sIlBhZGRpbmciOnsiJGlkIjoiMzc4NCIsIlRvcCI6MC4wLCJMZWZ0IjowLjAsIlJpZ2h0IjowLjAsIkJvdHRvbSI6MC4wfSwiQmFja2dyb3VuZCI6eyIkaWQiOiIzNzg1IiwiQ29sb3IiOnsiJGlkIjoiMzc4NiIsIkEiOjI1NSwiUiI6MjM3LCJHIjoxMjUsIkIiOjQ5fX0sIklzVmlzaWJsZSI6ZmFsc2UsIldpZHRoIjowLjAsIkhlaWdodCI6MC4wLCJCb3JkZXJTdHlsZSI6eyIkaWQiOiIzNzg3IiwiTGluZUNvbG9yIjpudWxsLCJMaW5lV2VpZ2h0IjowLjAsIkxpbmVUeXBlIjowLCJQYXJlbnRTdHlsZSI6bnVsbH0sIlBhcmVudFN0eWxlIjpudWxsfSwiVG9kYXlUZXh0U3R5bGUiOnsiJGlkIjoiMzc4OCIsIkZvbnRTZXR0aW5ncyI6eyIkaWQiOiIzNzg5IiwiRm9udFNpemUiOjEyLCJGb250TmFtZSI6IkNhbGlicmkiLCJJc0JvbGQiOmZhbHNlLCJJc0l0YWxpYyI6ZmFsc2UsIklzVW5kZXJsaW5lZCI6ZmFsc2UsIlBhcmVudFN0eWxlIjpudWxsfSwiQXV0b1NpemUiOjAsIkZvcmVncm91bmQiOnsiJGlkIjoiMzc5MCIsIkNvbG9yIjp7IiRpZCI6IjM3OT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c5MiIsIlRvcCI6MC4wLCJMZWZ0IjowLjAsIlJpZ2h0IjowLjAsIkJvdHRvbSI6MC4wfSwiUGFkZGluZyI6eyIkaWQiOiIzNzkzIiwiVG9wIjowLjAsIkxlZnQiOjAuMCwiUmlnaHQiOjAuMCwiQm90dG9tIjowLjB9LCJCYWNrZ3JvdW5kIjp7IiRpZCI6IjM3OTQiLCJDb2xvciI6eyIkaWQiOiIzNzk1IiwiQSI6MjU1LCJSIjowLCJHIjowLCJCIjowfX0sIklzVmlzaWJsZSI6dHJ1ZSwiV2lkdGgiOjAuMCwiSGVpZ2h0IjowLjAsIkJvcmRlclN0eWxlIjp7IiRpZCI6IjM3OTYiLCJMaW5lQ29sb3IiOm51bGwsIkxpbmVXZWlnaHQiOjAuMCwiTGluZVR5cGUiOjAsIlBhcmVudFN0eWxlIjpudWxsfSwiUGFyZW50U3R5bGUiOm51bGx9LCJUb2RheU1hcmtlclN0eWxlIjp7IiRpZCI6IjM3OTciLCJNYXJnaW4iOnsiJGlkIjoiMzc5OCIsIlRvcCI6MC4wLCJMZWZ0IjowLjAsIlJpZ2h0IjowLjAsIkJvdHRvbSI6MC4wfSwiUGFkZGluZyI6eyIkaWQiOiIzNzk5IiwiVG9wIjowLjAsIkxlZnQiOjAuMCwiUmlnaHQiOjAuMCwiQm90dG9tIjowLjB9LCJCYWNrZ3JvdW5kIjp7IiRpZCI6IjM4MDAiLCJDb2xvciI6eyIkaWQiOiIzODAxIiwiQSI6MjU1LCJSIjoyNTUsIkciOjAsIkIiOjB9fSwiSXNWaXNpYmxlIjp0cnVlLCJXaWR0aCI6MC4wLCJIZWlnaHQiOjAuMCwiQm9yZGVyU3R5bGUiOm51bGwsIlBhcmVudFN0eWxlIjpudWxsfSwiU2NhbGVTdHlsZSI6eyIkaWQiOiIzODAyIiwiU2hhcGUiOjAsIlNob3dTZWdtZW50U2VwYXJhdG9ycyI6dHJ1ZSwiU2VnbWVudFNlcGFyYXRvck9wYWNpdHkiOjMwLCJIYXNCZWVuVmlzaWJsZUJlZm9yZSI6ZmFsc2UsIkZvbnRTZXR0aW5ncyI6eyIkaWQiOiIzODAzIiwiRm9udFNpemUiOjEyLCJGb250TmFtZSI6IkNhbGlicmkiLCJJc0JvbGQiOmZhbHNlLCJJc0l0YWxpYyI6ZmFsc2UsIklzVW5kZXJsaW5lZCI6ZmFsc2UsIlBhcmVudFN0eWxlIjpudWxsfSwiQXV0b1NpemUiOjAsIkZvcmVncm91bmQiOnsiJGlkIjoiMzgwNCIsIkNvbG9yIjp7IiRpZCI6IjM4MDUiLCJBIjoyNTUsIlIiOjIzMiwiRyI6MjMyLCJCIjoyMzJ9fSwiTWF4V2lkdGgiOjIwMC4wLCJNYXhIZWlnaHQiOiJJbmZpbml0eSIsIlNtYXJ0Rm9yZWdyb3VuZElzQWN0aXZlIjpmYWxzZSwiSG9yaXpvbnRhbEFsaWdubWVudCI6MCwiVmVydGljYWxBbGlnbm1lbnQiOjEsIlNtYXJ0Rm9yZWdyb3VuZCI6bnVsbCwiQmFja2dyb3VuZEZpbGxUeXBlIjowLCJNYXJnaW4iOnsiJGlkIjoiMzgwNiIsIlRvcCI6MC4wLCJMZWZ0Ijo0LjAsIlJpZ2h0Ijo0LjAsIkJvdHRvbSI6MC4wfSwiUGFkZGluZyI6eyIkaWQiOiIzODA3IiwiVG9wIjowLjAsIkxlZnQiOjAuMCwiUmlnaHQiOjAuMCwiQm90dG9tIjowLjB9LCJCYWNrZ3JvdW5kIjp7IiRpZCI6IjM4MDgiLCJDb2xvciI6eyIkaWQiOiIzODA5IiwiQSI6MjU1LCJSIjoxNCwiRyI6NDAsIkIiOjY1fX0sIklzVmlzaWJsZSI6dHJ1ZSwiV2lkdGgiOjAuMCwiSGVpZ2h0IjowLjAsIkJvcmRlclN0eWxlIjp7IiRpZCI6IjM4MTAiLCJMaW5lQ29sb3IiOm51bGwsIkxpbmVXZWlnaHQiOjAuMCwiTGluZVR5cGUiOjAsIlBhcmVudFN0eWxlIjpudWxsfSwiUGFyZW50U3R5bGUiOm51bGx9LCJTaW5nbGVTY2FsZVNoYXBlU3R5bGUiOnsiJGlkIjoiMzgxMSIsIlNoYXBlIjozLCJIZWlnaHQiOjIwLjB9LCJNaWRkbGVUaWVyU2NhbGVTdHlsZSI6eyIkaWQiOiIzODEyIiwiU2hhcGUiOjAsIlNob3dTZWdtZW50U2VwYXJhdG9ycyI6dHJ1ZSwiU2VnbWVudFNlcGFyYXRvck9wYWNpdHkiOjMwLCJIYXNCZWVuVmlzaWJsZUJlZm9yZSI6dHJ1ZSwiRm9udFNldHRpbmdzIjp7IiRpZCI6IjM4MTMiLCJGb250U2l6ZSI6MTIsIkZvbnROYW1lIjoiQ2FsaWJyaSIsIklzQm9sZCI6ZmFsc2UsIklzSXRhbGljIjpmYWxzZSwiSXNVbmRlcmxpbmVkIjpmYWxzZSwiUGFyZW50U3R5bGUiOm51bGx9LCJBdXRvU2l6ZSI6MCwiRm9yZWdyb3VuZCI6eyIkcmVmIjoiMzgwNCJ9LCJNYXhXaWR0aCI6MjAwLjAsIk1heEhlaWdodCI6IkluZmluaXR5IiwiU21hcnRGb3JlZ3JvdW5kSXNBY3RpdmUiOmZhbHNlLCJIb3Jpem9udGFsQWxpZ25tZW50IjowLCJWZXJ0aWNhbEFsaWdubWVudCI6MSwiU21hcnRGb3JlZ3JvdW5kIjpudWxsLCJCYWNrZ3JvdW5kRmlsbFR5cGUiOjAsIk1hcmdpbiI6eyIkaWQiOiIzODE0IiwiVG9wIjowLjAsIkxlZnQiOjQuMCwiUmlnaHQiOjQuMCwiQm90dG9tIjowLjB9LCJQYWRkaW5nIjp7IiRpZCI6IjM4MTUiLCJUb3AiOjAuMCwiTGVmdCI6MC4wLCJSaWdodCI6MC4wLCJCb3R0b20iOjAuMH0sIkJhY2tncm91bmQiOnsiJGlkIjoiMzgxNiIsIkNvbG9yIjp7IiRpZCI6IjM4MTciLCJBIjoyNTUsIlIiOjE0LCJHIjo0MCwiQiI6NjV9fSwiSXNWaXNpYmxlIjp0cnVlLCJXaWR0aCI6MC4wLCJIZWlnaHQiOjAuMCwiQm9yZGVyU3R5bGUiOnsiJGlkIjoiMzgxOCIsIkxpbmVDb2xvciI6bnVsbCwiTGluZVdlaWdodCI6MC4wLCJMaW5lVHlwZSI6MCwiUGFyZW50U3R5bGUiOm51bGx9LCJQYXJlbnRTdHlsZSI6bnVsbH0sIkJvdHRvbVRpZXJTY2FsZVN0eWxlIjp7IiRpZCI6IjM4MTkiLCJTaGFwZSI6MCwiU2hvd1NlZ21lbnRTZXBhcmF0b3JzIjp0cnVlLCJTZWdtZW50U2VwYXJhdG9yT3BhY2l0eSI6MzAsIkhhc0JlZW5WaXNpYmxlQmVmb3JlIjpmYWxzZSwiRm9udFNldHRpbmdzIjp7IiRpZCI6IjM4MjAiLCJGb250U2l6ZSI6MTIsIkZvbnROYW1lIjoiQ2FsaWJyaSIsIklzQm9sZCI6ZmFsc2UsIklzSXRhbGljIjpmYWxzZSwiSXNVbmRlcmxpbmVkIjpmYWxzZSwiUGFyZW50U3R5bGUiOm51bGx9LCJBdXRvU2l6ZSI6MCwiRm9yZWdyb3VuZCI6eyIkaWQiOiIzODIxIiwiQ29sb3IiOnsiJGlkIjoiMzgyMiIsIkEiOjI1NSwiUiI6MjMyLCJHIjoyMzIsIkIiOjIzMn19LCJNYXhXaWR0aCI6MjAwLjAsIk1heEhlaWdodCI6IkluZmluaXR5IiwiU21hcnRGb3JlZ3JvdW5kSXNBY3RpdmUiOmZhbHNlLCJIb3Jpem9udGFsQWxpZ25tZW50IjowLCJWZXJ0aWNhbEFsaWdubWVudCI6MSwiU21hcnRGb3JlZ3JvdW5kIjpudWxsLCJCYWNrZ3JvdW5kRmlsbFR5cGUiOjAsIk1hcmdpbiI6eyIkaWQiOiIzODIzIiwiVG9wIjowLjAsIkxlZnQiOjQuMCwiUmlnaHQiOjQuMCwiQm90dG9tIjowLjB9LCJQYWRkaW5nIjp7IiRpZCI6IjM4MjQiLCJUb3AiOjAuMCwiTGVmdCI6MC4wLCJSaWdodCI6MC4wLCJCb3R0b20iOjAuMH0sIkJhY2tncm91bmQiOnsiJGlkIjoiMzgyNSIsIkNvbG9yIjp7IiRpZCI6IjM4MjYiLCJBIjoyNTUsIlIiOjE0LCJHIjo0MCwiQiI6NjV9fSwiSXNWaXNpYmxlIjpmYWxzZSwiV2lkdGgiOjAuMCwiSGVpZ2h0IjowLjAsIkJvcmRlclN0eWxlIjp7IiRpZCI6IjM4MjciLCJMaW5lQ29sb3IiOm51bGwsIkxpbmVXZWlnaHQiOjAuMCwiTGluZVR5cGUiOjAsIlBhcmVudFN0eWxlIjpudWxsfSwiUGFyZW50U3R5bGUiOm51bGx9LCJFbGFwc2VkVGltZUJhY2tncm91bmQiOnsiJGlkIjoiMzgyOCIsIkNvbG9yIjp7IiRpZCI6IjM4MjkiLCJBIjoxOTEsIlIiOjI1NSwiRyI6MCwiQiI6MH19LCJBcHBlbmRZZWFyT25ZZWFyQ2hhbmdlIjpmYWxzZSwiRWxhcHNlZFRpbWVGb3JtYXQiOjIsIlRvZGF5TWFya2VyUG9zaXRpb24iOjEsIlF1aWNrUG9zaXRpb24iOjMsIkFic29sdXRlUG9zaXRpb24iOjEzOC42NzczMjIsIk1hcmdpbiI6eyIkaWQiOiIzODMwIiwiVG9wIjowLjAsIkxlZnQiOjEwLjAsIlJpZ2h0IjoxMC4wLCJCb3R0b20iOjAuMH0sIlBhZGRpbmciOnsiJGlkIjoiMzgzMSIsIlRvcCI6MC4wLCJMZWZ0IjowLjAsIlJpZ2h0IjowLjAsIkJvdHRvbSI6MC4wfSwiQmFja2dyb3VuZCI6eyIkaWQiOiIzODMyIiwiQ29sb3IiOnsiJGlkIjoiMzgzMyIsIkEiOjI1NSwiUiI6NDcsIkciOjU0LCJCIjoxNTN9fSwiSXNWaXNpYmxlIjpmYWxzZSwiV2lkdGgiOjAuMCwiSGVpZ2h0IjowLjAsIkJvcmRlclN0eWxlIjpudWxsLCJQYXJlbnRTdHlsZSI6bnVsbH0sIkRlZmF1bHRNaWxlc3RvbmVTdHlsZSI6eyIkaWQiOiIzODM0IiwiU2hhcGUiOjIsIkNvbm5lY3Rvck1hcmdpbiI6eyIkaWQiOiIzODM1IiwiVG9wIjowLjAsIkxlZnQiOjIuMCwiUmlnaHQiOjIuMCwiQm90dG9tIjowLjB9LCJDb25uZWN0b3JTdHlsZSI6eyIkaWQiOiIzODM2IiwiTGluZUNvbG9yIjp7IiRpZCI6IjM4MzciLCIkdHlwZSI6Ik5MUkUuQ29tbW9uLkRvbS5Tb2xpZENvbG9yQnJ1c2gsIE5MUkUuQ29tbW9uIiwiQ29sb3IiOnsiJGlkIjoiMzgzOCIsIkEiOjEyNywiUiI6MjMzLCJHIjoxMTMsIkIiOjUwfX0sIkxpbmVXZWlnaHQiOjEuMCwiTGluZVR5cGUiOjAsIlBhcmVudFN0eWxlIjpudWxsfSwiSXNCZWxvd1RpbWViYW5kIjpmYWxzZSwiUG9zaXRpb25PblRhc2siOjAsIkhpZGVEYXRlIjpmYWxzZSwiU2hhcGVTaXplIjoxLCJTcGFjaW5nIjowLjAsIlBhZGRpbmciOnsiJGlkIjoiMzgzOSIsIlRvcCI6NS4wLCJMZWZ0IjozLjAsIlJpZ2h0IjowLjAsIkJvdHRvbSI6Mi4wfSwiU2hhcGVTdHlsZSI6eyIkaWQiOiIzODQwIiwiTWFyZ2luIjp7IiRpZCI6IjM4NDEiLCJUb3AiOjAuMCwiTGVmdCI6MC4wLCJSaWdodCI6MC4wLCJCb3R0b20iOjAuMH0sIlBhZGRpbmciOnsiJGlkIjoiMzg0MiIsIlRvcCI6MC4wLCJMZWZ0IjowLjAsIlJpZ2h0IjowLjAsIkJvdHRvbSI6MC4wfSwiQmFja2dyb3VuZCI6eyIkaWQiOiIzODQzIiwiQ29sb3IiOnsiJGlkIjoiMzg0NCIsIkEiOjI1NSwiUiI6MjMzLCJHIjoxMTMsIkIiOjUwfX0sIklzVmlzaWJsZSI6dHJ1ZSwiV2lkdGgiOjE4LjAsIkhlaWdodCI6MjAuMCwiQm9yZGVyU3R5bGUiOnsiJGlkIjoiMzg0NSIsIkxpbmVDb2xvciI6eyIkaWQiOiIzODQ2IiwiJHR5cGUiOiJOTFJFLkNvbW1vbi5Eb20uU29saWRDb2xvckJydXNoLCBOTFJFLkNvbW1vbiIsIkNvbG9yIjp7IiRpZCI6IjM4NDciLCJBIjoyNTUsIlIiOjIzNCwiRyI6MjIsIkIiOjMwfX0sIkxpbmVXZWlnaHQiOjAuMCwiTGluZVR5cGUiOjAsIlBhcmVudFN0eWxlIjpudWxsfSwiUGFyZW50U3R5bGUiOm51bGx9LCJUaXRsZVN0eWxlIjp7IiRpZCI6IjM4NDgiLCJGb250U2V0dGluZ3MiOnsiJGlkIjoiMzg0OSIsIkZvbnRTaXplIjoxMSwiRm9udE5hbWUiOiJDYWxpYnJpIiwiSXNCb2xkIjp0cnVlLCJJc0l0YWxpYyI6ZmFsc2UsIklzVW5kZXJsaW5lZCI6ZmFsc2UsIlBhcmVudFN0eWxlIjpudWxsfSwiQXV0b1NpemUiOjAsIkZvcmVncm91bmQiOnsiJGlkIjoiMzg1MCIsIkNvbG9yIjp7IiRpZCI6IjM4NT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g1MiIsIlRvcCI6MC4wLCJMZWZ0IjowLjAsIlJpZ2h0IjowLjAsIkJvdHRvbSI6MC4wfSwiUGFkZGluZyI6eyIkaWQiOiIzODUzIiwiVG9wIjowLjAsIkxlZnQiOjAuMCwiUmlnaHQiOjAuMCwiQm90dG9tIjowLjB9LCJCYWNrZ3JvdW5kIjp7IiRpZCI6IjM4NTQiLCJDb2xvciI6eyIkaWQiOiIzODU1IiwiQSI6MjU1LCJSIjowLCJHIjowLCJCIjowfX0sIklzVmlzaWJsZSI6dHJ1ZSwiV2lkdGgiOjAuMCwiSGVpZ2h0IjowLjAsIkJvcmRlclN0eWxlIjp7IiRpZCI6IjM4NTYiLCJMaW5lQ29sb3IiOm51bGwsIkxpbmVXZWlnaHQiOjAuMCwiTGluZVR5cGUiOjAsIlBhcmVudFN0eWxlIjpudWxsfSwiUGFyZW50U3R5bGUiOm51bGx9LCJEYXRlU3R5bGUiOnsiJGlkIjoiMzg1NyIsIkZvbnRTZXR0aW5ncyI6eyIkaWQiOiIzODU4IiwiRm9udFNpemUiOjEwLCJGb250TmFtZSI6IkNhbGlicmkiLCJJc0JvbGQiOmZhbHNlLCJJc0l0YWxpYyI6ZmFsc2UsIklzVW5kZXJsaW5lZCI6ZmFsc2UsIlBhcmVudFN0eWxlIjpudWxsfSwiQXV0b1NpemUiOjAsIkZvcmVncm91bmQiOnsiJGlkIjoiMzg1OSIsIkNvbG9yIjp7IiRpZCI6IjM4NjA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g2MSIsIlRvcCI6MC4wLCJMZWZ0IjowLjAsIlJpZ2h0IjowLjAsIkJvdHRvbSI6MC4wfSwiUGFkZGluZyI6eyIkaWQiOiIzODYyIiwiVG9wIjowLjAsIkxlZnQiOjAuMCwiUmlnaHQiOjAuMCwiQm90dG9tIjowLjB9LCJCYWNrZ3JvdW5kIjp7IiRpZCI6IjM4NjMiLCJDb2xvciI6eyIkaWQiOiIzODY0IiwiQSI6MjU1LCJSIjoxNCwiRyI6NDAsIkIiOjY1fX0sIklzVmlzaWJsZSI6dHJ1ZSwiV2lkdGgiOjAuMCwiSGVpZ2h0IjowLjAsIkJvcmRlclN0eWxlIjp7IiRpZCI6IjM4NjUiLCJMaW5lQ29sb3IiOm51bGwsIkxpbmVXZWlnaHQiOjAuMCwiTGluZVR5cGUiOjAsIlBhcmVudFN0eWxlIjpudWxsfSwiUGFyZW50U3R5bGUiOm51bGx9LCJEYXRlRm9ybWF0Ijp7IiRpZCI6IjM4NjY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g2NyIsIkZvcm1hdCI6MCwiSXNWaXNpYmxlIjpmYWxzZSwiTGFzdEtub3duVmlzaWJpbGl0eVN0YXRlIjpmYWxzZX0sIklzVmlzaWJsZSI6dHJ1ZSwiVmFyaWFuY2VTdHlsZSI6eyIkaWQiOiIzODY4IiwiVGV4dFN0eWxlIjp7IiRpZCI6IjM4NjkiLCJGb250U2V0dGluZ3MiOnsiJGlkIjoiMzg3MCIsIkZvbnRTaXplIjoxMSwiRm9udE5hbWUiOiJDYWxpYnJpIiwiSXNCb2xkIjpmYWxzZSwiSXNJdGFsaWMiOmZhbHNlLCJJc1VuZGVybGluZWQiOmZhbHNlLCJQYXJlbnRTdHlsZSI6bnVsbH0sIkF1dG9TaXplIjowLCJGb3JlZ3JvdW5kIjp7IiRpZCI6IjM4NzEiLCJDb2xvciI6eyIkaWQiOiIzODc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4NzMiLCJUb3AiOjAuMCwiTGVmdCI6MC4wLCJSaWdodCI6MC4wLCJCb3R0b20iOjAuMH0sIlBhZGRpbmciOnsiJGlkIjoiMzg3NCIsIlRvcCI6MC4wLCJMZWZ0IjowLjAsIlJpZ2h0IjowLjAsIkJvdHRvbSI6MC4wfSwiQmFja2dyb3VuZCI6eyIkaWQiOiIzODc1IiwiQ29sb3IiOnsiJGlkIjoiMzg3NiIsIkEiOjAsIlIiOjAsIkciOjAsIkIiOjB9fSwiSXNWaXNpYmxlIjpmYWxzZSwiV2lkdGgiOjAuMCwiSGVpZ2h0IjowLjAsIkJvcmRlclN0eWxlIjp7IiRpZCI6IjM4NzciLCJMaW5lQ29sb3IiOm51bGwsIkxpbmVXZWlnaHQiOjAuMCwiTGluZVR5cGUiOjAsIlBhcmVudFN0eWxlIjpudWxsfSwiUGFyZW50U3R5bGUiOm51bGx9LCJQYXJlbnRTdHlsZSI6bnVsbH0sIlBhcmVudFN0eWxlIjpudWxsfSwiRGVmYXVsdE1vdFN0eWxlIjp7IiRpZCI6IjM4NzgiLCJTaGFwZSI6MiwiQ29ubmVjdG9yTWFyZ2luIjp7IiRpZCI6IjM4NzkiLCJUb3AiOjAuMCwiTGVmdCI6Mi4wLCJSaWdodCI6Mi4wLCJCb3R0b20iOjAuMH0sIkNvbm5lY3RvclN0eWxlIjp7IiRpZCI6IjM4ODAiLCJMaW5lQ29sb3IiOnsiJGlkIjoiMzg4MSIsIiR0eXBlIjoiTkxSRS5Db21tb24uRG9tLlNvbGlkQ29sb3JCcnVzaCwgTkxSRS5Db21tb24iLCJDb2xvciI6eyIkaWQiOiIzODgyIiwiQSI6MTI3LCJSIjoyMzMsIkciOjExMywiQiI6NTB9fSwiTGluZVdlaWdodCI6MS4wLCJMaW5lVHlwZSI6MCwiUGFyZW50U3R5bGUiOm51bGx9LCJJc0JlbG93VGltZWJhbmQiOmZhbHNlLCJQb3NpdGlvbk9uVGFzayI6MSwiSGlkZURhdGUiOmZhbHNlLCJTaGFwZVNpemUiOjEsIlNwYWNpbmciOjAuMCwiUGFkZGluZyI6eyIkaWQiOiIzODgzIiwiVG9wIjo1LjAsIkxlZnQiOjMuMCwiUmlnaHQiOjAuMCwiQm90dG9tIjoyLjB9LCJTaGFwZVN0eWxlIjp7IiRpZCI6IjM4ODQiLCJNYXJnaW4iOnsiJGlkIjoiMzg4NSIsIlRvcCI6MC4wLCJMZWZ0IjowLjAsIlJpZ2h0IjowLjAsIkJvdHRvbSI6MC4wfSwiUGFkZGluZyI6eyIkaWQiOiIzODg2IiwiVG9wIjowLjAsIkxlZnQiOjAuMCwiUmlnaHQiOjAuMCwiQm90dG9tIjowLjB9LCJCYWNrZ3JvdW5kIjp7IiRpZCI6IjM4ODciLCJDb2xvciI6eyIkaWQiOiIzODg4IiwiQSI6MjU1LCJSIjoyMzMsIkciOjExMywiQiI6NTB9fSwiSXNWaXNpYmxlIjp0cnVlLCJXaWR0aCI6MTMuMCwiSGVpZ2h0IjoxMy4wLCJCb3JkZXJTdHlsZSI6eyIkaWQiOiIzODg5IiwiTGluZUNvbG9yIjp7IiRpZCI6IjM4OTAiLCIkdHlwZSI6Ik5MUkUuQ29tbW9uLkRvbS5Tb2xpZENvbG9yQnJ1c2gsIE5MUkUuQ29tbW9uIiwiQ29sb3IiOnsiJGlkIjoiMzg5MSIsIkEiOjI1NSwiUiI6MjM0LCJHIjoyMiwiQiI6MzB9fSwiTGluZVdlaWdodCI6MC4wLCJMaW5lVHlwZSI6MCwiUGFyZW50U3R5bGUiOm51bGx9LCJQYXJlbnRTdHlsZSI6bnVsbH0sIlRpdGxlU3R5bGUiOnsiJGlkIjoiMzg5MiIsIkZvbnRTZXR0aW5ncyI6eyIkaWQiOiIzODkzIiwiRm9udFNpemUiOjExLCJGb250TmFtZSI6IkNhbGlicmkiLCJJc0JvbGQiOnRydWUsIklzSXRhbGljIjpmYWxzZSwiSXNVbmRlcmxpbmVkIjpmYWxzZSwiUGFyZW50U3R5bGUiOm51bGx9LCJBdXRvU2l6ZSI6MCwiRm9yZWdyb3VuZCI6eyIkaWQiOiIzODk0IiwiQ29sb3IiOnsiJGlkIjoiMzg5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ODk2IiwiVG9wIjowLjAsIkxlZnQiOjAuMCwiUmlnaHQiOjAuMCwiQm90dG9tIjowLjB9LCJQYWRkaW5nIjp7IiRpZCI6IjM4OTciLCJUb3AiOjAuMCwiTGVmdCI6MC4wLCJSaWdodCI6MC4wLCJCb3R0b20iOjAuMH0sIkJhY2tncm91bmQiOnsiJGlkIjoiMzg5OCIsIkNvbG9yIjp7IiRpZCI6IjM4OTkiLCJBIjoyNTUsIlIiOjAsIkciOjAsIkIiOjB9fSwiSXNWaXNpYmxlIjp0cnVlLCJXaWR0aCI6MC4wLCJIZWlnaHQiOjAuMCwiQm9yZGVyU3R5bGUiOnsiJGlkIjoiMzkwMCIsIkxpbmVDb2xvciI6bnVsbCwiTGluZVdlaWdodCI6MC4wLCJMaW5lVHlwZSI6MCwiUGFyZW50U3R5bGUiOm51bGx9LCJQYXJlbnRTdHlsZSI6bnVsbH0sIkRhdGVTdHlsZSI6eyIkaWQiOiIzOTAxIiwiRm9udFNldHRpbmdzIjp7IiRpZCI6IjM5MDIiLCJGb250U2l6ZSI6MTAsIkZvbnROYW1lIjoiQ2FsaWJyaSIsIklzQm9sZCI6ZmFsc2UsIklzSXRhbGljIjpmYWxzZSwiSXNVbmRlcmxpbmVkIjpmYWxzZSwiUGFyZW50U3R5bGUiOm51bGx9LCJBdXRvU2l6ZSI6MCwiRm9yZWdyb3VuZCI6eyIkaWQiOiIzOTAzIiwiQ29sb3IiOnsiJGlkIjoiMzkwN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OTA1IiwiVG9wIjowLjAsIkxlZnQiOjAuMCwiUmlnaHQiOjAuMCwiQm90dG9tIjowLjB9LCJQYWRkaW5nIjp7IiRpZCI6IjM5MDYiLCJUb3AiOjAuMCwiTGVmdCI6MC4wLCJSaWdodCI6MC4wLCJCb3R0b20iOjAuMH0sIkJhY2tncm91bmQiOnsiJGlkIjoiMzkwNyIsIkNvbG9yIjp7IiRpZCI6IjM5MDgiLCJBIjoyNTUsIlIiOjE0LCJHIjo0MCwiQiI6NjV9fSwiSXNWaXNpYmxlIjp0cnVlLCJXaWR0aCI6MC4wLCJIZWlnaHQiOjAuMCwiQm9yZGVyU3R5bGUiOnsiJGlkIjoiMzkwOSIsIkxpbmVDb2xvciI6bnVsbCwiTGluZVdlaWdodCI6MC4wLCJMaW5lVHlwZSI6MCwiUGFyZW50U3R5bGUiOm51bGx9LCJQYXJlbnRTdHlsZSI6bnVsbH0sIkRhdGVGb3JtYXQiOnsiJGlkIjoiMzkxMC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TExIiwiRm9ybWF0IjowLCJJc1Zpc2libGUiOmZhbHNlLCJMYXN0S25vd25WaXNpYmlsaXR5U3RhdGUiOmZhbHNlfSwiSXNWaXNpYmxlIjp0cnVlLCJWYXJpYW5jZVN0eWxlIjp7IiRpZCI6IjM5MTIiLCJUZXh0U3R5bGUiOnsiJGlkIjoiMzkxMyIsIkZvbnRTZXR0aW5ncyI6eyIkaWQiOiIzOTE0IiwiRm9udFNpemUiOjExLCJGb250TmFtZSI6IkNhbGlicmkiLCJJc0JvbGQiOmZhbHNlLCJJc0l0YWxpYyI6ZmFsc2UsIklzVW5kZXJsaW5lZCI6ZmFsc2UsIlBhcmVudFN0eWxlIjpudWxsfSwiQXV0b1NpemUiOjAsIkZvcmVncm91bmQiOnsiJGlkIjoiMzkxNSIsIkNvbG9yIjp7IiRpZCI6IjM5M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kxNyIsIlRvcCI6MC4wLCJMZWZ0IjowLjAsIlJpZ2h0IjowLjAsIkJvdHRvbSI6MC4wfSwiUGFkZGluZyI6eyIkaWQiOiIzOTE4IiwiVG9wIjowLjAsIkxlZnQiOjAuMCwiUmlnaHQiOjAuMCwiQm90dG9tIjowLjB9LCJCYWNrZ3JvdW5kIjp7IiRpZCI6IjM5MTkiLCJDb2xvciI6eyIkaWQiOiIzOTIwIiwiQSI6MCwiUiI6MCwiRyI6MCwiQiI6MH19LCJJc1Zpc2libGUiOmZhbHNlLCJXaWR0aCI6MC4wLCJIZWlnaHQiOjAuMCwiQm9yZGVyU3R5bGUiOnsiJGlkIjoiMzkyMSIsIkxpbmVDb2xvciI6bnVsbCwiTGluZVdlaWdodCI6MC4wLCJMaW5lVHlwZSI6MCwiUGFyZW50U3R5bGUiOm51bGx9LCJQYXJlbnRTdHlsZSI6bnVsbH0sIlBhcmVudFN0eWxlIjpudWxsfSwiUGFyZW50U3R5bGUiOm51bGx9LCJEZWZhdWx0VGFza1N0eWxlIjp7IiRpZCI6IjM5MjIiLCJTaGFwZSI6MywiU2hhcGVUaGlja25lc3MiOjAsIkR1cmF0aW9uRm9ybWF0IjowLCJJbmNsdWRlTm9uV29ya2luZ0RheXNJbkR1cmF0aW9uIjpmYWxzZSwiUGVyY2VudGFnZUNvbXBsZXRlU3R5bGUiOnsiJGlkIjoiMzkyMyIsIkZvbnRTZXR0aW5ncyI6eyIkaWQiOiIzOTI0IiwiRm9udFNpemUiOjEwLCJGb250TmFtZSI6IkNhbGlicmkiLCJJc0JvbGQiOmZhbHNlLCJJc0l0YWxpYyI6ZmFsc2UsIklzVW5kZXJsaW5lZCI6ZmFsc2UsIlBhcmVudFN0eWxlIjpudWxsfSwiQXV0b1NpemUiOjAsIkZvcmVncm91bmQiOnsiJGlkIjoiMzkyNSIsIkNvbG9yIjp7IiRpZCI6IjM5Mj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kyNyIsIlRvcCI6MC4wLCJMZWZ0IjowLjAsIlJpZ2h0IjowLjAsIkJvdHRvbSI6MC4wfSwiUGFkZGluZyI6eyIkaWQiOiIzOTI4IiwiVG9wIjowLjAsIkxlZnQiOjAuMCwiUmlnaHQiOjAuMCwiQm90dG9tIjowLjB9LCJCYWNrZ3JvdW5kIjp7IiRpZCI6IjM5MjkiLCJDb2xvciI6eyIkaWQiOiIzOTMwIiwiQSI6ODksIlIiOjAsIkciOjAsIkIiOjB9fSwiSXNWaXNpYmxlIjp0cnVlLCJXaWR0aCI6MC4wLCJIZWlnaHQiOjAuMCwiQm9yZGVyU3R5bGUiOnsiJGlkIjoiMzkzMSIsIkxpbmVDb2xvciI6bnVsbCwiTGluZVdlaWdodCI6MC4wLCJMaW5lVHlwZSI6MCwiUGFyZW50U3R5bGUiOm51bGx9LCJQYXJlbnRTdHlsZSI6bnVsbH0sIkR1cmF0aW9uU3R5bGUiOnsiJGlkIjoiMzkzMiIsIkZvbnRTZXR0aW5ncyI6eyIkaWQiOiIzOTMzIiwiRm9udFNpemUiOjEwLCJGb250TmFtZSI6IkNhbGlicmkiLCJJc0JvbGQiOmZhbHNlLCJJc0l0YWxpYyI6ZmFsc2UsIklzVW5kZXJsaW5lZCI6ZmFsc2UsIlBhcmVudFN0eWxlIjpudWxsfSwiQXV0b1NpemUiOjAsIkZvcmVncm91bmQiOnsiJGlkIjoiMzkzNCIsIkNvbG9yIjp7IiRpZCI6IjM5Mz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OTM2IiwiVG9wIjowLjAsIkxlZnQiOjAuMCwiUmlnaHQiOjAuMCwiQm90dG9tIjowLjB9LCJQYWRkaW5nIjp7IiRpZCI6IjM5MzciLCJUb3AiOjAuMCwiTGVmdCI6MC4wLCJSaWdodCI6MC4wLCJCb3R0b20iOjAuMH0sIkJhY2tncm91bmQiOnsiJGlkIjoiMzkzOCIsIkNvbG9yIjp7IiRpZCI6IjM5MzkiLCJBIjoyNTUsIlIiOjIzNywiRyI6MTI1LCJCIjo0OX19LCJJc1Zpc2libGUiOnRydWUsIldpZHRoIjowLjAsIkhlaWdodCI6MC4wLCJCb3JkZXJTdHlsZSI6eyIkaWQiOiIzOTQwIiwiTGluZUNvbG9yIjpudWxsLCJMaW5lV2VpZ2h0IjowLjAsIkxpbmVUeXBlIjowLCJQYXJlbnRTdHlsZSI6bnVsbH0sIlBhcmVudFN0eWxlIjpudWxsfSwiSG9yaXpvbnRhbENvbm5lY3RvclN0eWxlIjp7IiRpZCI6IjM5NDEiLCJMaW5lQ29sb3IiOnsiJGlkIjoiMzk0MiIsIiR0eXBlIjoiTkxSRS5Db21tb24uRG9tLlNvbGlkQ29sb3JCcnVzaCwgTkxSRS5Db21tb24iLCJDb2xvciI6eyIkaWQiOiIzOTQzIiwiQSI6NTEsIlIiOjIxLCJHIjo5NiwiQiI6MTMwfX0sIkxpbmVXZWlnaHQiOjEuMCwiTGluZVR5cGUiOjAsIlBhcmVudFN0eWxlIjpudWxsfSwiVmVydGljYWxDb25uZWN0b3JTdHlsZSI6eyIkaWQiOiIzOTQ0IiwiTGluZUNvbG9yIjp7IiRpZCI6IjM5NDUiLCIkdHlwZSI6Ik5MUkUuQ29tbW9uLkRvbS5Tb2xpZENvbG9yQnJ1c2gsIE5MUkUuQ29tbW9uIiwiQ29sb3IiOnsiJGlkIjoiMzk0NiIsIkEiOjUxLCJSIjoyMSwiRyI6OTYsIkIiOjEzMH19LCJMaW5lV2VpZ2h0IjowLjAsIkxpbmVUeXBlIjowLCJQYXJlbnRTdHlsZSI6bnVsbH0sIk1hcmdpbiI6bnVsbCwiU3RhcnREYXRlUG9zaXRpb24iOjQsIkVuZERhdGVQb3NpdGlvbiI6NCwiRGF0ZUlzVmlzaWJsZSI6dHJ1ZSwiVGl0bGVQb3NpdGlvbiI6MywiRHVyYXRpb25Qb3NpdGlvbiI6NiwiUGVyY2VudGFnZUNvbXBsZXRlZFBvc2l0aW9uIjoyLCJWYXJpYW5jZVBvc2l0aW9uIjo2LCJTcGFjaW5nIjozLCJJc0JlbG93VGltZWJhbmQiOmZhbHNlLCJQZXJjZW50YWdlQ29tcGxldGVTaGFwZU9wYWNpdHkiOjM1LCJCYXNlbGluZVN0eWxlIjp7IiRpZCI6IjM5NDciLCJTaGFwZVN0eWxlIjp7IiRpZCI6IjM5NDgiLCJNYXJnaW4iOnsiJGlkIjoiMzk0OSIsIlRvcCI6MC4wLCJMZWZ0IjowLjAsIlJpZ2h0IjowLjAsIkJvdHRvbSI6MC4wfSwiUGFkZGluZyI6eyIkaWQiOiIzOTUwIiwiVG9wIjowLjAsIkxlZnQiOjAuMCwiUmlnaHQiOjAuMCwiQm90dG9tIjowLjB9LCJCYWNrZ3JvdW5kIjp7IiRpZCI6IjM5NTEiLCJDb2xvciI6eyIkaWQiOiIzOTUyIiwiQSI6MTUzLCJSIjowLCJHIjowLCJCIjowfX0sIklzVmlzaWJsZSI6dHJ1ZSwiV2lkdGgiOjAuMCwiSGVpZ2h0IjowLjAsIkJvcmRlclN0eWxlIjp7IiRpZCI6IjM5NTMiLCJMaW5lQ29sb3IiOm51bGwsIkxpbmVXZWlnaHQiOjAuMCwiTGluZVR5cGUiOjAsIlBhcmVudFN0eWxlIjpudWxsfSwiUGFyZW50U3R5bGUiOm51bGx9LCJNYXJnaW4iOnsiJGlkIjoiMzk1NCIsIlRvcCI6MC4wLCJMZWZ0IjowLjAsIlJpZ2h0IjowLjAsIkJvdHRvbSI6MC4wfSwiUGFkZGluZyI6eyIkaWQiOiIzOTU1IiwiVG9wIjowLjAsIkxlZnQiOjAuMCwiUmlnaHQiOjAuMCwiQm90dG9tIjowLjB9LCJCYWNrZ3JvdW5kIjpudWxsLCJJc1Zpc2libGUiOnRydWUsIldpZHRoIjowLjAsIkhlaWdodCI6MC4wLCJCb3JkZXJTdHlsZSI6bnVsbCwiUGFyZW50U3R5bGUiOm51bGx9LCJTaGFwZVN0eWxlIjp7IiRpZCI6IjM5NTYiLCJNYXJnaW4iOnsiJGlkIjoiMzk1NyIsIlRvcCI6MC4wLCJMZWZ0Ijo0LjAsIlJpZ2h0Ijo0LjAsIkJvdHRvbSI6MC4wfSwiUGFkZGluZyI6eyIkaWQiOiIzOTU4IiwiVG9wIjowLjAsIkxlZnQiOjAuMCwiUmlnaHQiOjAuMCwiQm90dG9tIjowLjB9LCJCYWNrZ3JvdW5kIjp7IiRpZCI6IjM5NTkiLCJDb2xvciI6eyIkaWQiOiIzOTYwIiwiQSI6MjU1LCJSIjoyMSwiRyI6OTYsIkIiOjEzMH19LCJJc1Zpc2libGUiOnRydWUsIldpZHRoIjowLjAsIkhlaWdodCI6MTAuMCwiQm9yZGVyU3R5bGUiOnsiJGlkIjoiMzk2MSIsIkxpbmVDb2xvciI6eyIkaWQiOiIzOTYyIiwiJHR5cGUiOiJOTFJFLkNvbW1vbi5Eb20uU29saWRDb2xvckJydXNoLCBOTFJFLkNvbW1vbiIsIkNvbG9yIjp7IiRpZCI6IjM5NjMiLCJBIjoyNTUsIlIiOjIzNCwiRyI6MjIsIkIiOjMwfX0sIkxpbmVXZWlnaHQiOjAuMCwiTGluZVR5cGUiOjAsIlBhcmVudFN0eWxlIjpudWxsfSwiUGFyZW50U3R5bGUiOm51bGx9LCJUaXRsZVN0eWxlIjp7IiRpZCI6IjM5NjQiLCJGb250U2V0dGluZ3MiOnsiJGlkIjoiMzk2NSIsIkZvbnRTaXplIjoxMSwiRm9udE5hbWUiOiJDYWxpYnJpIiwiSXNCb2xkIjpmYWxzZSwiSXNJdGFsaWMiOmZhbHNlLCJJc1VuZGVybGluZWQiOmZhbHNlLCJQYXJlbnRTdHlsZSI6bnVsbH0sIkF1dG9TaXplIjowLCJGb3JlZ3JvdW5kIjp7IiRpZCI6IjM5NjYiLCJDb2xvciI6eyIkaWQiOiIzOTY3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5NjgiLCJUb3AiOjAuMCwiTGVmdCI6MC4wLCJSaWdodCI6MC4wLCJCb3R0b20iOjAuMH0sIlBhZGRpbmciOnsiJGlkIjoiMzk2OSIsIlRvcCI6MC4wLCJMZWZ0IjowLjAsIlJpZ2h0IjowLjAsIkJvdHRvbSI6MC4wfSwiQmFja2dyb3VuZCI6eyIkaWQiOiIzOTcwIiwiQ29sb3IiOnsiJGlkIjoiMzk3MSIsIkEiOjI1NSwiUiI6MCwiRyI6MCwiQiI6MH19LCJJc1Zpc2libGUiOnRydWUsIldpZHRoIjowLjAsIkhlaWdodCI6MC4wLCJCb3JkZXJTdHlsZSI6eyIkaWQiOiIzOTcyIiwiTGluZUNvbG9yIjpudWxsLCJMaW5lV2VpZ2h0IjowLjAsIkxpbmVUeXBlIjowLCJQYXJlbnRTdHlsZSI6bnVsbH0sIlBhcmVudFN0eWxlIjpudWxsfSwiRGF0ZVN0eWxlIjp7IiRpZCI6IjM5NzMiLCJGb250U2V0dGluZ3MiOnsiJGlkIjoiMzk3NCIsIkZvbnRTaXplIjoxMCwiRm9udE5hbWUiOiJDYWxpYnJpIiwiSXNCb2xkIjpmYWxzZSwiSXNJdGFsaWMiOmZhbHNlLCJJc1VuZGVybGluZWQiOmZhbHNlLCJQYXJlbnRTdHlsZSI6bnVsbH0sIkF1dG9TaXplIjowLCJGb3JlZ3JvdW5kIjp7IiRpZCI6IjM5NzUiLCJDb2xvciI6eyIkaWQiOiIzOTc2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5NzciLCJUb3AiOjAuMCwiTGVmdCI6MC4wLCJSaWdodCI6MC4wLCJCb3R0b20iOjAuMH0sIlBhZGRpbmciOnsiJGlkIjoiMzk3OCIsIlRvcCI6MC4wLCJMZWZ0IjowLjAsIlJpZ2h0IjowLjAsIkJvdHRvbSI6MC4wfSwiQmFja2dyb3VuZCI6eyIkaWQiOiIzOTc5IiwiQ29sb3IiOnsiJGlkIjoiMzk4MCIsIkEiOjI1NSwiUiI6MTQsIkciOjQwLCJCIjo2NX19LCJJc1Zpc2libGUiOnRydWUsIldpZHRoIjowLjAsIkhlaWdodCI6MC4wLCJCb3JkZXJTdHlsZSI6eyIkaWQiOiIzOTgxIiwiTGluZUNvbG9yIjpudWxsLCJMaW5lV2VpZ2h0IjowLjAsIkxpbmVUeXBlIjowLCJQYXJlbnRTdHlsZSI6bnVsbH0sIlBhcmVudFN0eWxlIjpudWxsfSwiRGF0ZUZvcm1hdCI6eyIkaWQiOiIzOTg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5ODMiLCJGb3JtYXQiOjAsIklzVmlzaWJsZSI6ZmFsc2UsIkxhc3RLbm93blZpc2liaWxpdHlTdGF0ZSI6ZmFsc2V9LCJJc1Zpc2libGUiOnRydWUsIlZhcmlhbmNlU3R5bGUiOnsiJGlkIjoiMzk4NCIsIlRleHRTdHlsZSI6eyIkaWQiOiIzOTg1IiwiRm9udFNldHRpbmdzIjp7IiRpZCI6IjM5ODYiLCJGb250U2l6ZSI6MTEsIkZvbnROYW1lIjoiQ2FsaWJyaSIsIklzQm9sZCI6ZmFsc2UsIklzSXRhbGljIjpmYWxzZSwiSXNVbmRlcmxpbmVkIjpmYWxzZSwiUGFyZW50U3R5bGUiOm51bGx9LCJBdXRvU2l6ZSI6MCwiRm9yZWdyb3VuZCI6eyIkaWQiOiIzOTg3IiwiQ29sb3IiOnsiJGlkIjoiMzk4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OTg5IiwiVG9wIjowLjAsIkxlZnQiOjAuMCwiUmlnaHQiOjAuMCwiQm90dG9tIjowLjB9LCJQYWRkaW5nIjp7IiRpZCI6IjM5OTAiLCJUb3AiOjAuMCwiTGVmdCI6MC4wLCJSaWdodCI6MC4wLCJCb3R0b20iOjAuMH0sIkJhY2tncm91bmQiOnsiJGlkIjoiMzk5MSIsIkNvbG9yIjp7IiRpZCI6IjM5OTIiLCJBIjowLCJSIjowLCJHIjowLCJCIjowfX0sIklzVmlzaWJsZSI6dHJ1ZSwiV2lkdGgiOjAuMCwiSGVpZ2h0IjowLjAsIkJvcmRlclN0eWxlIjp7IiRpZCI6IjM5OTMiLCJMaW5lQ29sb3IiOm51bGwsIkxpbmVXZWlnaHQiOjAuMCwiTGluZVR5cGUiOjAsIlBhcmVudFN0eWxlIjpudWxsfSwiUGFyZW50U3R5bGUiOm51bGx9LCJQYXJlbnRTdHlsZSI6bnVsbH0sIlBhcmVudFN0eWxlIjpudWxsLCJfZXhwbGljaXRseVNldCI6eyIkaWQiOiIzOTk0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lsZXN0b25lU3R5bGUiOm51bGwsIkdyaWRsaW5lUGFuZWxTdHlsZSI6eyIkaWQiOiIzOTk1IiwiR3JpZGxpbmVTdHlsZSI6eyIkaWQiOiIzOTk2IiwiTGluZUNvbG9yIjp7IiRpZCI6IjM5OTciLCIkdHlwZSI6Ik5MUkUuQ29tbW9uLkRvbS5Tb2xpZENvbG9yQnJ1c2gsIE5MUkUuQ29tbW9uIiwiQ29sb3IiOnsiJGlkIjoiMzk5OCIsIkEiOjM4LCJSIjo5MSwiRyI6MTU1LCJCIjoyMTN9fSwiTGluZVdlaWdodCI6MS4wLCJMaW5lVHlwZSI6MCwiUGFyZW50U3R5bGUiOm51bGx9LCJNYXJnaW4iOnsiJGlkIjoiMzk5OSIsIlRvcCI6MC4wLCJMZWZ0IjowLjAsIlJpZ2h0IjowLjAsIkJvdHRvbSI6MC4wfSwiUGFkZGluZyI6eyIkaWQiOiI0MDAwIiwiVG9wIjowLjAsIkxlZnQiOjAuMCwiUmlnaHQiOjAuMCwiQm90dG9tIjowLjB9LCJCYWNrZ3JvdW5kIjpudWxsLCJJc1Zpc2libGUiOnRydWUsIldpZHRoIjowLjAsIkhlaWdodCI6MC4wLCJCb3JkZXJTdHlsZSI6eyIkaWQiOiI0MDAxIiwiTGluZUNvbG9yIjpudWxsLCJMaW5lV2VpZ2h0IjowLjAsIkxpbmVUeXBlIjowLCJQYXJlbnRTdHlsZSI6bnVsbH0sIlBhcmVudFN0eWxlIjpudWxsfSwiQWN0aXZpdHlMaW5lUGFuZWxTdHlsZSI6eyIkaWQiOiI0MDAyIiwiQWN0aXZpdHlMaW5lU3R5bGUiOnsiJGlkIjoiNDAwMyIsIkxpbmVDb2xvciI6eyIkaWQiOiI0MDA0IiwiJHR5cGUiOiJOTFJFLkNvbW1vbi5Eb20uU29saWRDb2xvckJydXNoLCBOTFJFLkNvbW1vbiIsIkNvbG9yIjp7IiRpZCI6IjQwMDUiLCJBIjozOCwiUiI6NjgsIkciOjExNCwiQiI6MTk2fX0sIkxpbmVXZWlnaHQiOjEuMCwiTGluZVR5cGUiOjAsIlBhcmVudFN0eWxlIjpudWxsfSwiTWFyZ2luIjp7IiRpZCI6IjQwMDYiLCJUb3AiOjAuMCwiTGVmdCI6MC4wLCJSaWdodCI6MC4wLCJCb3R0b20iOjAuMH0sIlBhZGRpbmciOnsiJGlkIjoiNDAwNyIsIlRvcCI6MC4wLCJMZWZ0IjowLjAsIlJpZ2h0IjowLjAsIkJvdHRvbSI6MC4wfSwiQmFja2dyb3VuZCI6bnVsbCwiSXNWaXNpYmxlIjp0cnVlLCJXaWR0aCI6MC4wLCJIZWlnaHQiOjAuMCwiQm9yZGVyU3R5bGUiOnsiJGlkIjoiNDAwOCIsIkxpbmVDb2xvciI6bnVsbCwiTGluZVdlaWdodCI6MC4wLCJMaW5lVHlwZSI6MCwiUGFyZW50U3R5bGUiOm51bGx9LCJQYXJlbnRTdHlsZSI6bnVsbH0sIl9zZWxlY3RlZFRoZW1lUHJlc2V0Q29sb3JzIjp7IiRpZCI6IjQwMDkiLCJUZXh0TGlnaHQiOnsiJGlkIjoiNDAxMCIsIkEiOjI1NSwiUiI6MjU1LCJHIjoyNTUsIkIiOjI1NX0sIlRleHREYXJrIjp7IiRpZCI6IjQwMTEiLCJBIjoyNTUsIlIiOjAsIkciOjAsIkIiOjB9LCJBY2NlbnQxIjp7IiRpZCI6IjQwMTIiLCJBIjoyNTUsIlIiOjIzMiwiRyI6MjMyLCJCIjoyMzJ9LCJBY2NlbnQyIjp7IiRpZCI6IjQwMTMiLCJBIjoyNTUsIlIiOjE0LCJHIjo0MCwiQiI6NjV9LCJBY2NlbnQzIjp7IiRpZCI6IjQwMTQiLCJBIjoyNTUsIlIiOjIxLCJHIjo5NiwiQiI6MTMwfSwiQWNjZW50NCI6eyIkaWQiOiI0MDE1IiwiQSI6MjU1LCJSIjoyMzMsIkciOjExMywiQiI6NTB9LCJBY2NlbnQ1Ijp7IiRpZCI6IjQwMTYiLCJBIjoyNTUsIlIiOjI1LCJHIjoxMDcsIkIiOjM2fSwiQWNjZW50NiI6eyIkaWQiOiI0MDE3IiwiQSI6MjU1LCJSIjoxNSwiRyI6MTU4LCJCIjoyMTN9LCJBY2NlbnQ3Ijp7IiRpZCI6IjQwMTgiLCJBIjoyNTUsIlIiOjE2MCwiRyI6NDMsIkIiOjE0N30sIkFjY2VudDgiOnsiJGlkIjoiNDAxOSIsIkEiOjI1NSwiUiI6NzgsIkciOjE2NywiQiI6NDZ9fSwiU2hvd0VsYXBzZWRUaW1lR3JhZGllbnRTdHlsZSI6ZmFsc2UsIlRpbWViYW5kUmVzZXJ2ZWRMZWZ0QXJlYVN0eWxlIjp7IiRpZCI6IjQwMjAiLCJBY3Rpdml0eUhlYWRlcldpZHRoIjowLjAsIklzU2V0IjpmYWxzZX0sIkRlZmF1bHRTd2ltbGFuZVN0eWxlIjpudWxsLCJEZWZhdWx0U3dpbWxhbmVWMlN0eWxlIjp7IiRpZCI6IjQwMjEiLCJTdHlsZUlkIjoiMzMyY2ZiMTMtYjQwMS00ZWMzLWI2NTUtNzM5NjhkMDRkNzQ5IiwiSGVhZGVyU3R5bGUiOnsiJGlkIjoiNDAyMiIsIlRleHRJc1ZlcnRpY2FsIjpmYWxzZSwiVGV4dFN0eWxlIjp7IiRpZCI6IjQwMjMiLCJGb250U2V0dGluZ3MiOnsiJGlkIjoiNDAyNCIsIkZvbnRTaXplIjoxMSwiRm9udE5hbWUiOiJDYWxpYnJpIiwiSXNCb2xkIjpmYWxzZSwiSXNJdGFsaWMiOmZhbHNlLCJJc1VuZGVybGluZWQiOmZhbHNlLCJQYXJlbnRTdHlsZSI6bnVsbH0sIkF1dG9TaXplIjoyLCJGb3JlZ3JvdW5kIjp7IiRpZCI6IjQwMjUiLCJDb2xvciI6eyIkaWQiOiI0MDI2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DAyNyIsIlRvcCI6MC4wLCJMZWZ0IjowLjAsIlJpZ2h0IjowLjAsIkJvdHRvbSI6MC4wfSwiUGFkZGluZyI6eyIkaWQiOiI0MDI4IiwiVG9wIjowLjAsIkxlZnQiOjAuMCwiUmlnaHQiOjAuMCwiQm90dG9tIjowLjB9LCJCYWNrZ3JvdW5kIjp7IiRpZCI6IjQwMjkiLCJDb2xvciI6eyIkaWQiOiI0MDMwIiwiQSI6MjU1LCJSIjoyNTUsIkciOjI1NSwiQiI6MjU1fX0sIklzVmlzaWJsZSI6dHJ1ZSwiV2lkdGgiOjAuMCwiSGVpZ2h0IjowLjAsIkJvcmRlclN0eWxlIjpudWxsLCJQYXJlbnRTdHlsZSI6bnVsbH0sIlJlY3RhbmdsZVN0eWxlIjp7IiRpZCI6IjQwMzEiLCJNYXJnaW4iOnsiJGlkIjoiNDAzMiIsIlRvcCI6MC4wLCJMZWZ0IjowLjAsIlJpZ2h0IjowLjAsIkJvdHRvbSI6MC4wfSwiUGFkZGluZyI6eyIkaWQiOiI0MDMzIiwiVG9wIjowLjAsIkxlZnQiOjAuMCwiUmlnaHQiOjAuMCwiQm90dG9tIjowLjB9LCJCYWNrZ3JvdW5kIjp7IiRpZCI6IjQwMzQiLCJDb2xvciI6eyIkaWQiOiI0MDM1IiwiQSI6MjU1LCJSIjoyMSwiRyI6OTYsIkIiOjEzMH19LCJJc1Zpc2libGUiOnRydWUsIldpZHRoIjowLjAsIkhlaWdodCI6MC4wLCJCb3JkZXJTdHlsZSI6eyIkaWQiOiI0MDM2IiwiTGluZUNvbG9yIjp7IiRpZCI6IjQwMzciLCIkdHlwZSI6Ik5MUkUuQ29tbW9uLkRvbS5Tb2xpZENvbG9yQnJ1c2gsIE5MUkUuQ29tbW9uIiwiQ29sb3IiOnsiJGlkIjoiNDAzOCIsIkEiOjI1NSwiUiI6MjU1LCJHIjoyNTUsIkIiOjI1NX19LCJMaW5lV2VpZ2h0IjowLjAsIkxpbmVUeXBlIjowLCJQYXJlbnRTdHlsZSI6bnVsbH0sIlBhcmVudFN0eWxlIjpudWxsfSwiTWFyZ2luIjp7IiRpZCI6IjQwMzkiLCJUb3AiOjAuMCwiTGVmdCI6MC4wLCJSaWdodCI6MC4wLCJCb3R0b20iOjAuMH0sIlBhZGRpbmciOnsiJGlkIjoiNDA0MCIsIlRvcCI6MC4wLCJMZWZ0IjowLjAsIlJpZ2h0IjowLjAsIkJvdHRvbSI6MC4wfSwiQmFja2dyb3VuZCI6bnVsbCwiSXNWaXNpYmxlIjp0cnVlLCJXaWR0aCI6MC4wLCJIZWlnaHQiOjAuMCwiQm9yZGVyU3R5bGUiOm51bGwsIlBhcmVudFN0eWxlIjpudWxsfSwiQmFja2dyb3VuZFN0eWxlIjp7IiRpZCI6IjQwNDEiLCJNYXJnaW4iOnsiJGlkIjoiNDA0MiIsIlRvcCI6MC4wLCJMZWZ0IjowLjAsIlJpZ2h0IjowLjAsIkJvdHRvbSI6MC4wfSwiUGFkZGluZyI6eyIkaWQiOiI0MDQzIiwiVG9wIjowLjAsIkxlZnQiOjAuMCwiUmlnaHQiOjAuMCwiQm90dG9tIjowLjB9LCJCYWNrZ3JvdW5kIjp7IiRpZCI6IjQwNDQiLCJDb2xvciI6eyIkaWQiOiI0MDQ1IiwiQSI6NTEsIlIiOjIwMCwiRyI6MjAwLCJCIjoyMDB9fSwiSXNWaXNpYmxlIjp0cnVlLCJXaWR0aCI6MC4wLCJIZWlnaHQiOjAuMCwiQm9yZGVyU3R5bGUiOnsiJGlkIjoiNDA0NiIsIkxpbmVDb2xvciI6eyIkaWQiOiI0MDQ3IiwiJHR5cGUiOiJOTFJFLkNvbW1vbi5Eb20uU29saWRDb2xvckJydXNoLCBOTFJFLkNvbW1vbiIsIkNvbG9yIjp7IiRpZCI6IjQwNDgiLCJBIjoyNTUsIlIiOjIzNCwiRyI6MjIsIkIiOjMwfX0sIkxpbmVXZWlnaHQiOjAuMCwiTGluZVR5cGUiOjAsIlBhcmVudFN0eWxlIjpudWxsfSwiUGFyZW50U3R5bGUiOm51bGx9LCJJc0Fib3ZlVGltZWJhbmQiOmZhbHNlLCJTcGFjaW5nIjozLCJEZWZhdWx0U3dpbWxhbmVUYXNrU3R5bGUiOnsiJGlkIjoiNDA0OSIsIiR0eXBlIjoiTkxSRS5Db21tb24uRG9tLlN0eWxlcy5FeHBsaWNpdFNldGFibGVUYXNrU3R5bGUsIE5MUkUuQ29tbW9uIiwiU2hhcGUiOjEsIlNoYXBlVGhpY2tuZXNzIjowLCJEdXJhdGlvbkZvcm1hdCI6MCwiSW5jbHVkZU5vbldvcmtpbmdEYXlzSW5EdXJhdGlvbiI6ZmFsc2UsIlBlcmNlbnRhZ2VDb21wbGV0ZVN0eWxlIjp7IiRpZCI6IjQwNTAiLCJGb250U2V0dGluZ3MiOnsiJGlkIjoiNDA1MSIsIkZvbnRTaXplIjoxMCwiRm9udE5hbWUiOiJDYWxpYnJpIiwiSXNCb2xkIjpmYWxzZSwiSXNJdGFsaWMiOmZhbHNlLCJJc1VuZGVybGluZWQiOmZhbHNlLCJQYXJlbnRTdHlsZSI6bnVsbH0sIkF1dG9TaXplIjowLCJGb3JlZ3JvdW5kIjp7IiRpZCI6IjQwNTIiLCJDb2xvciI6eyIkaWQiOiI0MDU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wNTQiLCJUb3AiOjAuMCwiTGVmdCI6MC4wLCJSaWdodCI6MC4wLCJCb3R0b20iOjAuMH0sIlBhZGRpbmciOnsiJGlkIjoiNDA1NSIsIlRvcCI6MC4wLCJMZWZ0IjowLjAsIlJpZ2h0IjowLjAsIkJvdHRvbSI6MC4wfSwiQmFja2dyb3VuZCI6eyIkaWQiOiI0MDU2IiwiQ29sb3IiOnsiJGlkIjoiNDA1NyIsIkEiOjg5LCJSIjowLCJHIjowLCJCIjowfX0sIklzVmlzaWJsZSI6dHJ1ZSwiV2lkdGgiOjAuMCwiSGVpZ2h0IjowLjAsIkJvcmRlclN0eWxlIjp7IiRpZCI6IjQwNTgiLCJMaW5lQ29sb3IiOm51bGwsIkxpbmVXZWlnaHQiOjAuMCwiTGluZVR5cGUiOjAsIlBhcmVudFN0eWxlIjpudWxsfSwiUGFyZW50U3R5bGUiOm51bGx9LCJEdXJhdGlvblN0eWxlIjp7IiRpZCI6IjQwNTkiLCJGb250U2V0dGluZ3MiOnsiJGlkIjoiNDA2MCIsIkZvbnRTaXplIjoxMCwiRm9udE5hbWUiOiJDYWxpYnJpIiwiSXNCb2xkIjpmYWxzZSwiSXNJdGFsaWMiOmZhbHNlLCJJc1VuZGVybGluZWQiOmZhbHNlLCJQYXJlbnRTdHlsZSI6bnVsbH0sIkF1dG9TaXplIjowLCJGb3JlZ3JvdW5kIjp7IiRpZCI6IjQwNjEiLCJDb2xvciI6eyIkaWQiOiI0MDY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A2MyIsIlRvcCI6MC4wLCJMZWZ0IjowLjAsIlJpZ2h0IjowLjAsIkJvdHRvbSI6MC4wfSwiUGFkZGluZyI6eyIkaWQiOiI0MDY0IiwiVG9wIjowLjAsIkxlZnQiOjAuMCwiUmlnaHQiOjAuMCwiQm90dG9tIjowLjB9LCJCYWNrZ3JvdW5kIjp7IiRpZCI6IjQwNjUiLCJDb2xvciI6eyIkaWQiOiI0MDY2IiwiQSI6MjU1LCJSIjoyMzcsIkciOjEyNSwiQiI6NDl9fSwiSXNWaXNpYmxlIjp0cnVlLCJXaWR0aCI6MC4wLCJIZWlnaHQiOjAuMCwiQm9yZGVyU3R5bGUiOnsiJGlkIjoiNDA2NyIsIkxpbmVDb2xvciI6bnVsbCwiTGluZVdlaWdodCI6MC4wLCJMaW5lVHlwZSI6MCwiUGFyZW50U3R5bGUiOm51bGx9LCJQYXJlbnRTdHlsZSI6bnVsbH0sIkhvcml6b250YWxDb25uZWN0b3JTdHlsZSI6eyIkaWQiOiI0MDY4IiwiTGluZUNvbG9yIjp7IiRpZCI6IjQwNjkiLCIkdHlwZSI6Ik5MUkUuQ29tbW9uLkRvbS5Tb2xpZENvbG9yQnJ1c2gsIE5MUkUuQ29tbW9uIiwiQ29sb3IiOnsiJGlkIjoiNDA3MCIsIkEiOjI1NSwiUiI6MCwiRyI6MCwiQiI6MH19LCJMaW5lV2VpZ2h0IjowLjAsIkxpbmVUeXBlIjowLCJQYXJlbnRTdHlsZSI6bnVsbH0sIlZlcnRpY2FsQ29ubmVjdG9yU3R5bGUiOnsiJGlkIjoiNDA3MSIsIkxpbmVDb2xvciI6eyIkaWQiOiI0MDcyIiwiJHR5cGUiOiJOTFJFLkNvbW1vbi5Eb20uU29saWRDb2xvckJydXNoLCBOTFJFLkNvbW1vbiIsIkNvbG9yIjp7IiRpZCI6IjQwNz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0MDc0IiwiU2hhcGVTdHlsZSI6eyIkaWQiOiI0MDc1IiwiTWFyZ2luIjp7IiRpZCI6IjQwNzYiLCJUb3AiOjAuMCwiTGVmdCI6MC4wLCJSaWdodCI6MC4wLCJCb3R0b20iOjAuMH0sIlBhZGRpbmciOnsiJGlkIjoiNDA3NyIsIlRvcCI6MC4wLCJMZWZ0IjowLjAsIlJpZ2h0IjowLjAsIkJvdHRvbSI6MC4wfSwiQmFja2dyb3VuZCI6eyIkaWQiOiI0MDc4IiwiQ29sb3IiOnsiJGlkIjoiNDA3OSIsIkEiOjE1MywiUiI6MCwiRyI6MCwiQiI6MH19LCJJc1Zpc2libGUiOnRydWUsIldpZHRoIjowLjAsIkhlaWdodCI6MC4wLCJCb3JkZXJTdHlsZSI6eyIkaWQiOiI0MDgwIiwiTGluZUNvbG9yIjpudWxsLCJMaW5lV2VpZ2h0IjowLjAsIkxpbmVUeXBlIjowLCJQYXJlbnRTdHlsZSI6bnVsbH0sIlBhcmVudFN0eWxlIjpudWxsfSwiTWFyZ2luIjp7IiRpZCI6IjQwODEiLCJUb3AiOjAuMCwiTGVmdCI6MC4wLCJSaWdodCI6MC4wLCJCb3R0b20iOjAuMH0sIlBhZGRpbmciOnsiJGlkIjoiNDA4MiIsIlRvcCI6MC4wLCJMZWZ0IjowLjAsIlJpZ2h0IjowLjAsIkJvdHRvbSI6MC4wfSwiQmFja2dyb3VuZCI6bnVsbCwiSXNWaXNpYmxlIjp0cnVlLCJXaWR0aCI6MC4wLCJIZWlnaHQiOjAuMCwiQm9yZGVyU3R5bGUiOm51bGwsIlBhcmVudFN0eWxlIjpudWxsfSwiU2hhcGVTdHlsZSI6eyIkaWQiOiI0MDgzIiwiTWFyZ2luIjp7IiRpZCI6IjQwODQiLCJUb3AiOjAuMCwiTGVmdCI6NC4wLCJSaWdodCI6NC4wLCJCb3R0b20iOjAuMH0sIlBhZGRpbmciOnsiJGlkIjoiNDA4NSIsIlRvcCI6MC4wLCJMZWZ0IjowLjAsIlJpZ2h0IjowLjAsIkJvdHRvbSI6MC4wfSwiQmFja2dyb3VuZCI6eyIkaWQiOiI0MDg2IiwiQ29sb3IiOnsiJGlkIjoiNDA4NyIsIkEiOjI1NSwiUiI6MjEsIkciOjk2LCJCIjoxMzB9fSwiSXNWaXNpYmxlIjp0cnVlLCJXaWR0aCI6MC4wLCJIZWlnaHQiOjEwLjAsIkJvcmRlclN0eWxlIjp7IiRpZCI6IjQwODgiLCJMaW5lQ29sb3IiOnsiJGlkIjoiNDA4OSIsIiR0eXBlIjoiTkxSRS5Db21tb24uRG9tLlNvbGlkQ29sb3JCcnVzaCwgTkxSRS5Db21tb24iLCJDb2xvciI6eyIkaWQiOiI0MDkwIiwiQSI6MjU1LCJSIjoyMzQsIkciOjIyLCJCIjozMH19LCJMaW5lV2VpZ2h0IjowLjAsIkxpbmVUeXBlIjowLCJQYXJlbnRTdHlsZSI6bnVsbH0sIlBhcmVudFN0eWxlIjpudWxsfSwiVGl0bGVTdHlsZSI6eyIkaWQiOiI0MDkxIiwiRm9udFNldHRpbmdzIjp7IiRpZCI6IjQwOTIiLCJGb250U2l6ZSI6MTEsIkZvbnROYW1lIjoiQ2FsaWJyaSIsIklzQm9sZCI6ZmFsc2UsIklzSXRhbGljIjpmYWxzZSwiSXNVbmRlcmxpbmVkIjpmYWxzZSwiUGFyZW50U3R5bGUiOm51bGx9LCJBdXRvU2l6ZSI6MCwiRm9yZWdyb3VuZCI6eyIkaWQiOiI0MDkzIiwiQ29sb3IiOnsiJGlkIjoiNDA5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Dk1IiwiVG9wIjowLjAsIkxlZnQiOjAuMCwiUmlnaHQiOjAuMCwiQm90dG9tIjowLjB9LCJQYWRkaW5nIjp7IiRpZCI6IjQwOTYiLCJUb3AiOjAuMCwiTGVmdCI6MC4wLCJSaWdodCI6MC4wLCJCb3R0b20iOjAuMH0sIkJhY2tncm91bmQiOnsiJGlkIjoiNDA5NyIsIkNvbG9yIjp7IiRpZCI6IjQwOTgiLCJBIjoyNTUsIlIiOjAsIkciOjAsIkIiOjB9fSwiSXNWaXNpYmxlIjp0cnVlLCJXaWR0aCI6MC4wLCJIZWlnaHQiOjAuMCwiQm9yZGVyU3R5bGUiOnsiJGlkIjoiNDA5OSIsIkxpbmVDb2xvciI6bnVsbCwiTGluZVdlaWdodCI6MC4wLCJMaW5lVHlwZSI6MCwiUGFyZW50U3R5bGUiOm51bGx9LCJQYXJlbnRTdHlsZSI6bnVsbH0sIkRhdGVTdHlsZSI6eyIkaWQiOiI0MTAwIiwiRm9udFNldHRpbmdzIjp7IiRpZCI6IjQxMDEiLCJGb250U2l6ZSI6MTAsIkZvbnROYW1lIjoiQ2FsaWJyaSIsIklzQm9sZCI6ZmFsc2UsIklzSXRhbGljIjpmYWxzZSwiSXNVbmRlcmxpbmVkIjpmYWxzZSwiUGFyZW50U3R5bGUiOm51bGx9LCJBdXRvU2l6ZSI6MCwiRm9yZWdyb3VuZCI6eyIkaWQiOiI0MTAyIiwiQ29sb3IiOnsiJGlkIjoiNDEw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MTA0IiwiVG9wIjowLjAsIkxlZnQiOjAuMCwiUmlnaHQiOjAuMCwiQm90dG9tIjowLjB9LCJQYWRkaW5nIjp7IiRpZCI6IjQxMDUiLCJUb3AiOjAuMCwiTGVmdCI6MC4wLCJSaWdodCI6MC4wLCJCb3R0b20iOjAuMH0sIkJhY2tncm91bmQiOnsiJGlkIjoiNDEwNiIsIkNvbG9yIjp7IiRpZCI6IjQxMDciLCJBIjoyNTUsIlIiOjE0LCJHIjo0MCwiQiI6NjV9fSwiSXNWaXNpYmxlIjp0cnVlLCJXaWR0aCI6MC4wLCJIZWlnaHQiOjAuMCwiQm9yZGVyU3R5bGUiOnsiJGlkIjoiNDEwOCIsIkxpbmVDb2xvciI6bnVsbCwiTGluZVdlaWdodCI6MC4wLCJMaW5lVHlwZSI6MCwiUGFyZW50U3R5bGUiOm51bGx9LCJQYXJlbnRTdHlsZSI6bnVsbH0sIkRhdGVGb3JtYXQiOnsiJGlkIjoiNDEw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TEwIiwiRm9ybWF0IjowLCJJc1Zpc2libGUiOmZhbHNlLCJMYXN0S25vd25WaXNpYmlsaXR5U3RhdGUiOmZhbHNlfSwiSXNWaXNpYmxlIjp0cnVlLCJWYXJpYW5jZVN0eWxlIjp7IiRpZCI6IjQxMTEiLCJUZXh0U3R5bGUiOnsiJGlkIjoiNDExMiIsIkZvbnRTZXR0aW5ncyI6eyIkaWQiOiI0MTEzIiwiRm9udFNpemUiOjExLCJGb250TmFtZSI6IkNhbGlicmkiLCJJc0JvbGQiOmZhbHNlLCJJc0l0YWxpYyI6ZmFsc2UsIklzVW5kZXJsaW5lZCI6ZmFsc2UsIlBhcmVudFN0eWxlIjpudWxsfSwiQXV0b1NpemUiOjAsIkZvcmVncm91bmQiOnsiJGlkIjoiNDExNCIsIkNvbG9yIjp7IiRpZCI6IjQxMT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ExNiIsIlRvcCI6MC4wLCJMZWZ0IjowLjAsIlJpZ2h0IjowLjAsIkJvdHRvbSI6MC4wfSwiUGFkZGluZyI6eyIkaWQiOiI0MTE3IiwiVG9wIjowLjAsIkxlZnQiOjAuMCwiUmlnaHQiOjAuMCwiQm90dG9tIjowLjB9LCJCYWNrZ3JvdW5kIjp7IiRpZCI6IjQxMTgiLCJDb2xvciI6eyIkaWQiOiI0MTE5IiwiQSI6MCwiUiI6MCwiRyI6MCwiQiI6MH19LCJJc1Zpc2libGUiOnRydWUsIldpZHRoIjowLjAsIkhlaWdodCI6MC4wLCJCb3JkZXJTdHlsZSI6eyIkaWQiOiI0MTIwIiwiTGluZUNvbG9yIjpudWxsLCJMaW5lV2VpZ2h0IjowLjAsIkxpbmVUeXBlIjowLCJQYXJlbnRTdHlsZSI6bnVsbH0sIlBhcmVudFN0eWxlIjpudWxsfSwiUGFyZW50U3R5bGUiOm51bGx9LCJQYXJlbnRTdHlsZSI6bnVsbCwiX2V4cGxpY2l0bHlTZXQiOnsiJGlkIjoiNDEyMS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QxMjIiLCJTaGFwZSI6MSwiQ29ubmVjdG9yTWFyZ2luIjp7IiRpZCI6IjQxMjMiLCJUb3AiOjAuMCwiTGVmdCI6Mi4wLCJSaWdodCI6Mi4wLCJCb3R0b20iOjAuMH0sIkNvbm5lY3RvclN0eWxlIjp7IiRpZCI6IjQxMjQiLCJMaW5lQ29sb3IiOnsiJGlkIjoiNDEyNSIsIiR0eXBlIjoiTkxSRS5Db21tb24uRG9tLlNvbGlkQ29sb3JCcnVzaCwgTkxSRS5Db21tb24iLCJDb2xvciI6eyIkaWQiOiI0MTI2IiwiQSI6MTI3LCJSIjoxMSwiRyI6NDgsIkIiOjY1fX0sIkxpbmVXZWlnaHQiOjEuMCwiTGluZVR5cGUiOjAsIlBhcmVudFN0eWxlIjpudWxsfSwiSXNCZWxvd1RpbWViYW5kIjpmYWxzZSwiUG9zaXRpb25PblRhc2siOjEsIkhpZGVEYXRlIjpmYWxzZSwiU2hhcGVTaXplIjowLCJTcGFjaW5nIjowLjAsIlBhZGRpbmciOnsiJGlkIjoiNDEyNyIsIlRvcCI6NS4wLCJMZWZ0IjozLjAsIlJpZ2h0IjowLjAsIkJvdHRvbSI6Mi4wfSwiU2hhcGVTdHlsZSI6eyIkaWQiOiI0MTI4IiwiTWFyZ2luIjp7IiRpZCI6IjQxMjkiLCJUb3AiOjAuMCwiTGVmdCI6MC4wLCJSaWdodCI6MC4wLCJCb3R0b20iOjAuMH0sIlBhZGRpbmciOnsiJGlkIjoiNDEzMCIsIlRvcCI6MC4wLCJMZWZ0IjowLjAsIlJpZ2h0IjowLjAsIkJvdHRvbSI6MC4wfSwiQmFja2dyb3VuZCI6eyIkaWQiOiI0MTMxIiwiQ29sb3IiOnsiJGlkIjoiNDEzMiIsIkEiOjI1NSwiUiI6MTEsIkciOjQ4LCJCIjo2NX19LCJJc1Zpc2libGUiOnRydWUsIldpZHRoIjoxMi4wLCJIZWlnaHQiOjE0LjAsIkJvcmRlclN0eWxlIjp7IiRpZCI6IjQxMzMiLCJMaW5lQ29sb3IiOnsiJGlkIjoiNDEzNCIsIiR0eXBlIjoiTkxSRS5Db21tb24uRG9tLlNvbGlkQ29sb3JCcnVzaCwgTkxSRS5Db21tb24iLCJDb2xvciI6eyIkaWQiOiI0MTM1IiwiQSI6MjU1LCJSIjoyNTUsIkciOjAsIkIiOjB9fSwiTGluZVdlaWdodCI6MC4wLCJMaW5lVHlwZSI6MCwiUGFyZW50U3R5bGUiOm51bGx9LCJQYXJlbnRTdHlsZSI6bnVsbH0sIlRpdGxlU3R5bGUiOnsiJGlkIjoiNDEzNiIsIkZvbnRTZXR0aW5ncyI6eyIkaWQiOiI0MTM3IiwiRm9udFNpemUiOjExLCJGb250TmFtZSI6IkNhbGlicmkiLCJJc0JvbGQiOmZhbHNlLCJJc0l0YWxpYyI6ZmFsc2UsIklzVW5kZXJsaW5lZCI6ZmFsc2UsIlBhcmVudFN0eWxlIjpudWxsfSwiQXV0b1NpemUiOjAsIkZvcmVncm91bmQiOnsiJGlkIjoiNDEzOCIsIkNvbG9yIjp7IiRpZCI6IjQxMzk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DE0MCIsIlRvcCI6MC4wLCJMZWZ0IjowLjAsIlJpZ2h0IjowLjAsIkJvdHRvbSI6MC4wfSwiUGFkZGluZyI6eyIkaWQiOiI0MTQxIiwiVG9wIjowLjAsIkxlZnQiOjAuMCwiUmlnaHQiOjAuMCwiQm90dG9tIjowLjB9LCJCYWNrZ3JvdW5kIjp7IiRpZCI6IjQxNDIiLCJDb2xvciI6eyIkaWQiOiI0MTQzIiwiQSI6MjU1LCJSIjowLCJHIjowLCJCIjowfX0sIklzVmlzaWJsZSI6dHJ1ZSwiV2lkdGgiOjAuMCwiSGVpZ2h0IjowLjAsIkJvcmRlclN0eWxlIjp7IiRpZCI6IjQxNDQiLCJMaW5lQ29sb3IiOm51bGwsIkxpbmVXZWlnaHQiOjAuMCwiTGluZVR5cGUiOjAsIlBhcmVudFN0eWxlIjpudWxsfSwiUGFyZW50U3R5bGUiOm51bGx9LCJEYXRlU3R5bGUiOnsiJGlkIjoiNDE0NSIsIkZvbnRTZXR0aW5ncyI6eyIkaWQiOiI0MTQ2IiwiRm9udFNpemUiOjEwLCJGb250TmFtZSI6IkNhbGlicmkiLCJJc0JvbGQiOmZhbHNlLCJJc0l0YWxpYyI6ZmFsc2UsIklzVW5kZXJsaW5lZCI6ZmFsc2UsIlBhcmVudFN0eWxlIjpudWxsfSwiQXV0b1NpemUiOjAsIkZvcmVncm91bmQiOnsiJGlkIjoiNDE0NyIsIkNvbG9yIjp7IiRpZCI6IjQxNDg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DE0OSIsIlRvcCI6MC4wLCJMZWZ0IjowLjAsIlJpZ2h0IjowLjAsIkJvdHRvbSI6MC4wfSwiUGFkZGluZyI6eyIkaWQiOiI0MTUwIiwiVG9wIjowLjAsIkxlZnQiOjAuMCwiUmlnaHQiOjAuMCwiQm90dG9tIjowLjB9LCJCYWNrZ3JvdW5kIjp7IiRpZCI6IjQxNTEiLCJDb2xvciI6eyIkaWQiOiI0MTUyIiwiQSI6MjU1LCJSIjoxNCwiRyI6NDAsIkIiOjY1fX0sIklzVmlzaWJsZSI6dHJ1ZSwiV2lkdGgiOjAuMCwiSGVpZ2h0IjowLjAsIkJvcmRlclN0eWxlIjp7IiRpZCI6IjQxNTMiLCJMaW5lQ29sb3IiOm51bGwsIkxpbmVXZWlnaHQiOjAuMCwiTGluZVR5cGUiOjAsIlBhcmVudFN0eWxlIjpudWxsfSwiUGFyZW50U3R5bGUiOm51bGx9LCJEYXRlRm9ybWF0Ijp7IiRpZCI6IjQxNT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E1NSIsIkZvcm1hdCI6MCwiSXNWaXNpYmxlIjpmYWxzZSwiTGFzdEtub3duVmlzaWJpbGl0eVN0YXRlIjpmYWxzZX0sIklzVmlzaWJsZSI6dHJ1ZSwiVmFyaWFuY2VTdHlsZSI6eyIkaWQiOiI0MTU2IiwiVGV4dFN0eWxlIjp7IiRpZCI6IjQxNTciLCJGb250U2V0dGluZ3MiOnsiJGlkIjoiNDE1OCIsIkZvbnRTaXplIjoxMSwiRm9udE5hbWUiOiJDYWxpYnJpIiwiSXNCb2xkIjpmYWxzZSwiSXNJdGFsaWMiOmZhbHNlLCJJc1VuZGVybGluZWQiOmZhbHNlLCJQYXJlbnRTdHlsZSI6bnVsbH0sIkF1dG9TaXplIjowLCJGb3JlZ3JvdW5kIjp7IiRpZCI6IjQxNTkiLCJDb2xvciI6eyIkaWQiOiI0MTY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xNjEiLCJUb3AiOjAuMCwiTGVmdCI6MC4wLCJSaWdodCI6MC4wLCJCb3R0b20iOjAuMH0sIlBhZGRpbmciOnsiJGlkIjoiNDE2MiIsIlRvcCI6MC4wLCJMZWZ0IjowLjAsIlJpZ2h0IjowLjAsIkJvdHRvbSI6MC4wfSwiQmFja2dyb3VuZCI6eyIkaWQiOiI0MTYzIiwiQ29sb3IiOnsiJGlkIjoiNDE2NCIsIkEiOjAsIlIiOjAsIkciOjAsIkIiOjB9fSwiSXNWaXNpYmxlIjpmYWxzZSwiV2lkdGgiOjAuMCwiSGVpZ2h0IjowLjAsIkJvcmRlclN0eWxlIjp7IiRpZCI6IjQxNjUiLCJMaW5lQ29sb3IiOm51bGwsIkxpbmVXZWlnaHQiOjAuMCwiTGluZVR5cGUiOjAsIlBhcmVudFN0eWxlIjpudWxsfSwiUGFyZW50U3R5bGUiOm51bGx9LCJQYXJlbnRTdHlsZSI6bnVsbH0sIlBhcmVudFN0eWxlIjpudWxsfSwiRGVmYXVsdFN3aW1sYW5lTWlsZXN0b25lU3R5bGUiOnsiJGlkIjoiNDE2NiIsIlRpdGxlUG9zaXRpb24iOiJMZWZ0IiwiRGF0ZVBvc2l0aW9uIjoiUmlnaHQiLCJWYXJpYW5jZVBvc2l0aW9uIjoiUmlnaHQiLCJTaGFwZVR5cGUiOjEsIlNoYXBlU2l6ZSI6MCwiU3BhY2luZyI6NSwiU2hhcGVTdHlsZSI6eyIkaWQiOiI0MTY3IiwiTWFyZ2luIjp7IiRpZCI6IjQxNjgiLCJUb3AiOjAuMCwiTGVmdCI6MC4wLCJSaWdodCI6MC4wLCJCb3R0b20iOjAuMH0sIlBhZGRpbmciOnsiJGlkIjoiNDE2OSIsIlRvcCI6MC4wLCJMZWZ0IjowLjAsIlJpZ2h0IjowLjAsIkJvdHRvbSI6MC4wfSwiQmFja2dyb3VuZCI6eyIkaWQiOiI0MTcwIiwiQ29sb3IiOnsiJGlkIjoiNDE3MSIsIkEiOjI1NSwiUiI6MjEsIkciOjk2LCJCIjoxMzB9fSwiSXNWaXNpYmxlIjp0cnVlLCJXaWR0aCI6MTIuMCwiSGVpZ2h0IjoxNC4wLCJCb3JkZXJTdHlsZSI6eyIkaWQiOiI0MTcyIiwiTGluZUNvbG9yIjp7IiRpZCI6IjQxNzMiLCIkdHlwZSI6Ik5MUkUuQ29tbW9uLkRvbS5Tb2xpZENvbG9yQnJ1c2gsIE5MUkUuQ29tbW9uIiwiQ29sb3IiOnsiJGlkIjoiNDE3NCIsIkEiOjI1NSwiUiI6MjM0LCJHIjoyMiwiQiI6MzB9fSwiTGluZVdlaWdodCI6MC4wLCJMaW5lVHlwZSI6MCwiUGFyZW50U3R5bGUiOm51bGx9LCJQYXJlbnRTdHlsZSI6bnVsbH0sIlRpdGxlU3R5bGUiOnsiJGlkIjoiNDE3NSIsIkZvbnRTZXR0aW5ncyI6eyIkaWQiOiI0MTc2IiwiRm9udFNpemUiOjExLCJGb250TmFtZSI6IkNhbGlicmkiLCJJc0JvbGQiOmZhbHNlLCJJc0l0YWxpYyI6ZmFsc2UsIklzVW5kZXJsaW5lZCI6ZmFsc2UsIlBhcmVudFN0eWxlIjpudWxsfSwiQXV0b1NpemUiOjAsIkZvcmVncm91bmQiOnsiJGlkIjoiNDE3NyIsIkNvbG9yIjp7IiRpZCI6IjQxNzg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DE3OSIsIlRvcCI6MC4wLCJMZWZ0IjowLjAsIlJpZ2h0IjowLjAsIkJvdHRvbSI6MC4wfSwiUGFkZGluZyI6eyIkaWQiOiI0MTgwIiwiVG9wIjowLjAsIkxlZnQiOjAuMCwiUmlnaHQiOjAuMCwiQm90dG9tIjowLjB9LCJCYWNrZ3JvdW5kIjp7IiRpZCI6IjQxODEiLCJDb2xvciI6eyIkaWQiOiI0MTgyIiwiQSI6MjU1LCJSIjowLCJHIjowLCJCIjowfX0sIklzVmlzaWJsZSI6dHJ1ZSwiV2lkdGgiOjAuMCwiSGVpZ2h0IjowLjAsIkJvcmRlclN0eWxlIjp7IiRpZCI6IjQxODMiLCJMaW5lQ29sb3IiOm51bGwsIkxpbmVXZWlnaHQiOjAuMCwiTGluZVR5cGUiOjAsIlBhcmVudFN0eWxlIjpudWxsfSwiUGFyZW50U3R5bGUiOm51bGx9LCJEYXRlU3R5bGUiOnsiJGlkIjoiNDE4NCIsIkZvbnRTZXR0aW5ncyI6eyIkaWQiOiI0MTg1IiwiRm9udFNpemUiOjEwLCJGb250TmFtZSI6IkNhbGlicmkiLCJJc0JvbGQiOmZhbHNlLCJJc0l0YWxpYyI6ZmFsc2UsIklzVW5kZXJsaW5lZCI6ZmFsc2UsIlBhcmVudFN0eWxlIjpudWxsfSwiQXV0b1NpemUiOjAsIkZvcmVncm91bmQiOnsiJGlkIjoiNDE4NiIsIkNvbG9yIjp7IiRpZCI6IjQxODc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DE4OCIsIlRvcCI6MC4wLCJMZWZ0IjowLjAsIlJpZ2h0IjowLjAsIkJvdHRvbSI6MC4wfSwiUGFkZGluZyI6eyIkaWQiOiI0MTg5IiwiVG9wIjowLjAsIkxlZnQiOjAuMCwiUmlnaHQiOjAuMCwiQm90dG9tIjowLjB9LCJCYWNrZ3JvdW5kIjp7IiRpZCI6IjQxOTAiLCJDb2xvciI6eyIkaWQiOiI0MTkxIiwiQSI6MjU1LCJSIjoxNCwiRyI6NDAsIkIiOjY1fX0sIklzVmlzaWJsZSI6dHJ1ZSwiV2lkdGgiOjAuMCwiSGVpZ2h0IjowLjAsIkJvcmRlclN0eWxlIjp7IiRpZCI6IjQxOTIiLCJMaW5lQ29sb3IiOm51bGwsIkxpbmVXZWlnaHQiOjAuMCwiTGluZVR5cGUiOjAsIlBhcmVudFN0eWxlIjpudWxsfSwiUGFyZW50U3R5bGUiOm51bGx9LCJEYXRlRm9ybWF0Ijp7IiRpZCI6IjQxOT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E5NCIsIkZvcm1hdCI6MCwiSXNWaXNpYmxlIjpmYWxzZSwiTGFzdEtub3duVmlzaWJpbGl0eVN0YXRlIjpmYWxzZX0sIklzVmlzaWJsZSI6dHJ1ZSwiVmFyaWFuY2VTdHlsZSI6eyIkaWQiOiI0MTk1IiwiVGV4dFN0eWxlIjp7IiRpZCI6IjQxOTYiLCJGb250U2V0dGluZ3MiOnsiJGlkIjoiNDE5NyIsIkZvbnRTaXplIjoxMSwiRm9udE5hbWUiOiJDYWxpYnJpIiwiSXNCb2xkIjpmYWxzZSwiSXNJdGFsaWMiOmZhbHNlLCJJc1VuZGVybGluZWQiOmZhbHNlLCJQYXJlbnRTdHlsZSI6bnVsbH0sIkF1dG9TaXplIjowLCJGb3JlZ3JvdW5kIjp7IiRpZCI6IjQxOTgiLCJDb2xvciI6eyIkaWQiOiI0MTk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yMDAiLCJUb3AiOjAuMCwiTGVmdCI6MC4wLCJSaWdodCI6MC4wLCJCb3R0b20iOjAuMH0sIlBhZGRpbmciOnsiJGlkIjoiNDIwMSIsIlRvcCI6MC4wLCJMZWZ0IjowLjAsIlJpZ2h0IjowLjAsIkJvdHRvbSI6MC4wfSwiQmFja2dyb3VuZCI6eyIkaWQiOiI0MjAyIiwiQ29sb3IiOnsiJGlkIjoiNDIwMyIsIkEiOjAsIlIiOjAsIkciOjAsIkIiOjB9fSwiSXNWaXNpYmxlIjp0cnVlLCJXaWR0aCI6MC4wLCJIZWlnaHQiOjAuMCwiQm9yZGVyU3R5bGUiOnsiJGlkIjoiNDIwNCIsIkxpbmVDb2xvciI6bnVsbCwiTGluZVdlaWdodCI6MC4wLCJMaW5lVHlwZSI6MCwiUGFyZW50U3R5bGUiOm51bGx9LCJQYXJlbnRTdHlsZSI6bnVsbH0sIlBhcmVudFN0eWxlIjpudWxsfSwiUGFyZW50U3R5bGUiOm51bGx9LCJEZWZhdWx0U3dpbWxhbmVBY3Rpdml0eVN0eWxlIjp7IiRpZCI6IjQyMDUiLCJIZWFkZXJTdHlsZSI6eyIkaWQiOiI0MjA2IiwiVGV4dFN0eWxlIjp7IiRpZCI6IjQyMDciLCJGb250U2V0dGluZ3MiOnsiJGlkIjoiNDIwOCIsIkZvbnRTaXplIjoxMSwiRm9udE5hbWUiOiJDYWxpYnJpIiwiSXNCb2xkIjpmYWxzZSwiSXNJdGFsaWMiOmZhbHNlLCJJc1VuZGVybGluZWQiOmZhbHNlLCJQYXJlbnRTdHlsZSI6bnVsbH0sIkF1dG9TaXplIjoyLCJGb3JlZ3JvdW5kIjp7IiRpZCI6IjQyMDkiLCJDb2xvciI6eyIkaWQiOiI0MjEw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DIxMSIsIlRvcCI6MC4wLCJMZWZ0IjowLjAsIlJpZ2h0IjowLjAsIkJvdHRvbSI6MC4wfSwiUGFkZGluZyI6eyIkaWQiOiI0MjEyIiwiVG9wIjowLjAsIkxlZnQiOjAuMCwiUmlnaHQiOjAuMCwiQm90dG9tIjowLjB9LCJCYWNrZ3JvdW5kIjp7IiRpZCI6IjQyMTMiLCJDb2xvciI6eyIkaWQiOiI0MjE0IiwiQSI6MjU1LCJSIjowLCJHIjowLCJCIjowfX0sIklzVmlzaWJsZSI6dHJ1ZSwiV2lkdGgiOjAuMCwiSGVpZ2h0IjowLjAsIkJvcmRlclN0eWxlIjpudWxsLCJQYXJlbnRTdHlsZSI6bnVsbH0sIlJlY3RhbmdsZVN0eWxlIjp7IiRpZCI6IjQyMTUiLCJNYXJnaW4iOnsiJGlkIjoiNDIxNiIsIlRvcCI6MC4wLCJMZWZ0IjowLjAsIlJpZ2h0IjowLjAsIkJvdHRvbSI6MC4wfSwiUGFkZGluZyI6eyIkaWQiOiI0MjE3IiwiVG9wIjowLjAsIkxlZnQiOjAuMCwiUmlnaHQiOjAuMCwiQm90dG9tIjowLjB9LCJCYWNrZ3JvdW5kIjp7IiRpZCI6IjQyMTgiLCJDb2xvciI6eyIkaWQiOiI0MjE5IiwiQSI6NjMsIlIiOjIxLCJHIjo5NiwiQiI6MTMwfX0sIklzVmlzaWJsZSI6dHJ1ZSwiV2lkdGgiOjAuMCwiSGVpZ2h0IjowLjAsIkJvcmRlclN0eWxlIjp7IiRpZCI6IjQyMjAiLCJMaW5lQ29sb3IiOnsiJGlkIjoiNDIyMSIsIiR0eXBlIjoiTkxSRS5Db21tb24uRG9tLlNvbGlkQ29sb3JCcnVzaCwgTkxSRS5Db21tb24iLCJDb2xvciI6eyIkaWQiOiI0MjIyIiwiQSI6MjU1LCJSIjoyNTUsIkciOjAsIkIiOjB9fSwiTGluZVdlaWdodCI6MC4wLCJMaW5lVHlwZSI6MCwiUGFyZW50U3R5bGUiOm51bGx9LCJQYXJlbnRTdHlsZSI6bnVsbH0sIk1hcmdpbiI6eyIkaWQiOiI0MjIzIiwiVG9wIjowLjAsIkxlZnQiOjAuMCwiUmlnaHQiOjAuMCwiQm90dG9tIjowLjB9LCJQYWRkaW5nIjp7IiRpZCI6IjQyMjQiLCJUb3AiOjAuMCwiTGVmdCI6MC4wLCJSaWdodCI6MC4wLCJCb3R0b20iOjAuMH0sIkJhY2tncm91bmQiOm51bGwsIklzVmlzaWJsZSI6dHJ1ZSwiV2lkdGgiOjAuMCwiSGVpZ2h0IjowLjAsIkJvcmRlclN0eWxlIjpudWxsLCJQYXJlbnRTdHlsZSI6bnVsbH0sIkJhY2tncm91bmRTdHlsZSI6eyIkaWQiOiI0MjI1IiwiTWFyZ2luIjp7IiRpZCI6IjQyMjYiLCJUb3AiOjAuMCwiTGVmdCI6MC4wLCJSaWdodCI6MC4wLCJCb3R0b20iOjAuMH0sIlBhZGRpbmciOnsiJGlkIjoiNDIyNyIsIlRvcCI6MC4wLCJMZWZ0IjowLjAsIlJpZ2h0IjowLjAsIkJvdHRvbSI6MC4wfSwiQmFja2dyb3VuZCI6eyIkaWQiOiI0MjI4IiwiQ29sb3IiOnsiJGlkIjoiNDIyOSIsIkEiOjUxLCJSIjoyMDAsIkciOjIwMCwiQiI6MjAwfX0sIklzVmlzaWJsZSI6dHJ1ZSwiV2lkdGgiOjAuMCwiSGVpZ2h0IjowLjAsIkJvcmRlclN0eWxlIjp7IiRpZCI6IjQyMzAiLCJMaW5lQ29sb3IiOnsiJGlkIjoiNDIzMSIsIiR0eXBlIjoiTkxSRS5Db21tb24uRG9tLlNvbGlkQ29sb3JCcnVzaCwgTkxSRS5Db21tb24iLCJDb2xvciI6eyIkaWQiOiI0MjMyIiwiQSI6MjU1LCJSIjoyMzQsIkciOjIyLCJCIjozMH19LCJMaW5lV2VpZ2h0IjowLjAsIkxpbmVUeXBlIjowLCJQYXJlbnRTdHlsZSI6bnVsbH0sIlBhcmVudFN0eWxlIjpudWxsfSwiTWFyZ2luIjp7IiRpZCI6IjQyMzMiLCJUb3AiOjAuMCwiTGVmdCI6MC4wLCJSaWdodCI6MC4wLCJCb3R0b20iOjAuMH0sIlBhZGRpbmciOnsiJGlkIjoiNDIzNCIsIlRvcCI6MC4wLCJMZWZ0IjowLjAsIlJpZ2h0IjowLjAsIkJvdHRvbSI6MC4wfSwiSXNWaXNpYmxlIjp0cnVlLCJXaWR0aCI6MC4wLCJIZWlnaHQiOjAuMCwiQm9yZGVyU3R5bGUiOnsiJGlkIjoiNDIzNSIsIkxpbmVDb2xvciI6bnVsbCwiTGluZVdlaWdodCI6MC4wLCJMaW5lVHlwZSI6MCwiUGFyZW50U3R5bGUiOm51bGx9LCJQYXJlbnRTdHlsZSI6bnVsbH0sIk1hcmdpbiI6eyIkaWQiOiI0MjM2IiwiVG9wIjowLjAsIkxlZnQiOjAuMCwiUmlnaHQiOjAuMCwiQm90dG9tIjowLjB9LCJQYWRkaW5nIjp7IiRpZCI6IjQyMzciLCJUb3AiOjAuMCwiTGVmdCI6MC4wLCJSaWdodCI6MC4wLCJCb3R0b20iOjAuMH0sIklzVmlzaWJsZSI6dHJ1ZSwiV2lkdGgiOjAuMCwiSGVpZ2h0IjowLjAsIkJvcmRlclN0eWxlIjp7IiRpZCI6IjQyMzgiLCJMaW5lQ29sb3IiOm51bGwsIkxpbmVXZWlnaHQiOjAuMCwiTGluZVR5cGUiOjAsIlBhcmVudFN0eWxlIjpudWxsfSwiUGFyZW50U3R5bGUiOm51bGx9LCJfYWRkaXRpb25hbFN3aW1sYW5lVjJTdHlsZXMiOlt7IiRpZCI6IjQyMzkiLCJTdHlsZUlkIjoiOTg1MTNlMTAtNTUxYy00ZjMwLWFjMTEtYTA2OTBlOTAzMTM0IiwiSGVhZGVyU3R5bGUiOnsiJGlkIjoiNDI0MCIsIlRleHRJc1ZlcnRpY2FsIjpmYWxzZSwiVGV4dFN0eWxlIjp7IiRpZCI6IjQyNDEiLCJGb250U2V0dGluZ3MiOnsiJGlkIjoiNDI0MiIsIkZvbnRTaXplIjoxMSwiRm9udE5hbWUiOiJDYWxpYnJpIiwiSXNCb2xkIjpmYWxzZSwiSXNJdGFsaWMiOmZhbHNlLCJJc1VuZGVybGluZWQiOmZhbHNlLCJQYXJlbnRTdHlsZSI6bnVsbH0sIkF1dG9TaXplIjoyLCJGb3JlZ3JvdW5kIjp7IiRpZCI6IjQyNDMiLCJDb2xvciI6eyIkaWQiOiI0MjQ0IiwiQSI6MjU1LCJSIjoyNTUsIkciOjI1NSwiQiI6MjU1fX0sIk1heFdpZHRoIjoiSW5maW5pdHkiLCJNYXhIZWlnaHQiOiJJbmZpbml0eSIsIlNtYXJ0Rm9yZWdyb3VuZElzQWN0aXZlIjpmYWxzZSwiSG9yaXpvbnRhbEFsaWdubWVudCI6MSwiVmVydGljYWxBbGlnbm1lbnQiOjAsIlNtYXJ0Rm9yZWdyb3VuZCI6bnVsbCwiQmFja2dyb3VuZEZpbGxUeXBlIjowLCJNYXJnaW4iOnsiJGlkIjoiNDI0NSIsIlRvcCI6MC4wLCJMZWZ0IjowLjAsIlJpZ2h0IjowLjAsIkJvdHRvbSI6MC4wfSwiUGFkZGluZyI6eyIkaWQiOiI0MjQ2IiwiVG9wIjowLjAsIkxlZnQiOjAuMCwiUmlnaHQiOjAuMCwiQm90dG9tIjowLjB9LCJCYWNrZ3JvdW5kIjp7IiRpZCI6IjQyNDciLCJDb2xvciI6eyIkaWQiOiI0MjQ4IiwiQSI6MjU1LCJSIjoyNTUsIkciOjI1NSwiQiI6MjU1fX0sIklzVmlzaWJsZSI6dHJ1ZSwiV2lkdGgiOjAuMCwiSGVpZ2h0IjowLjAsIkJvcmRlclN0eWxlIjpudWxsLCJQYXJlbnRTdHlsZSI6bnVsbH0sIlJlY3RhbmdsZVN0eWxlIjp7IiRpZCI6IjQyNDkiLCJNYXJnaW4iOnsiJGlkIjoiNDI1MCIsIlRvcCI6MC4wLCJMZWZ0IjowLjAsIlJpZ2h0IjowLjAsIkJvdHRvbSI6MC4wfSwiUGFkZGluZyI6eyIkaWQiOiI0MjUxIiwiVG9wIjowLjAsIkxlZnQiOjAuMCwiUmlnaHQiOjAuMCwiQm90dG9tIjowLjB9LCJCYWNrZ3JvdW5kIjp7IiRpZCI6IjQyNTIiLCJDb2xvciI6eyIkaWQiOiI0MjUzIiwiQSI6MjU1LCJSIjoyMzMsIkciOjExMywiQiI6NTB9fSwiSXNWaXNpYmxlIjp0cnVlLCJXaWR0aCI6MC4wLCJIZWlnaHQiOjAuMCwiQm9yZGVyU3R5bGUiOnsiJGlkIjoiNDI1NCIsIkxpbmVDb2xvciI6eyIkaWQiOiI0MjU1IiwiJHR5cGUiOiJOTFJFLkNvbW1vbi5Eb20uU29saWRDb2xvckJydXNoLCBOTFJFLkNvbW1vbiIsIkNvbG9yIjp7IiRpZCI6IjQyNTYiLCJBIjoyNTUsIlIiOjI1NSwiRyI6MjU1LCJCIjoyNTV9fSwiTGluZVdlaWdodCI6MC4wLCJMaW5lVHlwZSI6MCwiUGFyZW50U3R5bGUiOm51bGx9LCJQYXJlbnRTdHlsZSI6bnVsbH0sIk1hcmdpbiI6eyIkaWQiOiI0MjU3IiwiVG9wIjowLjAsIkxlZnQiOjAuMCwiUmlnaHQiOjAuMCwiQm90dG9tIjowLjB9LCJQYWRkaW5nIjp7IiRpZCI6IjQyNTgiLCJUb3AiOjAuMCwiTGVmdCI6MC4wLCJSaWdodCI6MC4wLCJCb3R0b20iOjAuMH0sIkJhY2tncm91bmQiOm51bGwsIklzVmlzaWJsZSI6dHJ1ZSwiV2lkdGgiOjAuMCwiSGVpZ2h0IjowLjAsIkJvcmRlclN0eWxlIjpudWxsLCJQYXJlbnRTdHlsZSI6bnVsbH0sIkJhY2tncm91bmRTdHlsZSI6eyIkaWQiOiI0MjU5IiwiTWFyZ2luIjp7IiRpZCI6IjQyNjAiLCJUb3AiOjAuMCwiTGVmdCI6MC4wLCJSaWdodCI6MC4wLCJCb3R0b20iOjAuMH0sIlBhZGRpbmciOnsiJGlkIjoiNDI2MSIsIlRvcCI6MC4wLCJMZWZ0IjowLjAsIlJpZ2h0IjowLjAsIkJvdHRvbSI6MC4wfSwiQmFja2dyb3VuZCI6eyIkaWQiOiI0MjYyIiwiQ29sb3IiOnsiJGlkIjoiNDI2MyIsIkEiOjUxLCJSIjoyMDAsIkciOjIwMCwiQiI6MjAwfX0sIklzVmlzaWJsZSI6dHJ1ZSwiV2lkdGgiOjAuMCwiSGVpZ2h0IjowLjAsIkJvcmRlclN0eWxlIjp7IiRpZCI6IjQyNjQiLCJMaW5lQ29sb3IiOnsiJGlkIjoiNDI2NSIsIiR0eXBlIjoiTkxSRS5Db21tb24uRG9tLlNvbGlkQ29sb3JCcnVzaCwgTkxSRS5Db21tb24iLCJDb2xvciI6eyIkaWQiOiI0MjY2IiwiQSI6MjU1LCJSIjoyMzQsIkciOjIyLCJCIjozMH19LCJMaW5lV2VpZ2h0IjowLjAsIkxpbmVUeXBlIjowLCJQYXJlbnRTdHlsZSI6bnVsbH0sIlBhcmVudFN0eWxlIjpudWxsfSwiSXNBYm92ZVRpbWViYW5kIjpmYWxzZSwiU3BhY2luZyI6MywiRGVmYXVsdFN3aW1sYW5lVGFza1N0eWxlIjp7IiRpZCI6IjQyNjciLCIkdHlwZSI6Ik5MUkUuQ29tbW9uLkRvbS5TdHlsZXMuRXhwbGljaXRTZXRhYmxlVGFza1N0eWxlLCBOTFJFLkNvbW1vbiIsIlNoYXBlIjoxLCJTaGFwZVRoaWNrbmVzcyI6MCwiRHVyYXRpb25Gb3JtYXQiOjAsIkluY2x1ZGVOb25Xb3JraW5nRGF5c0luRHVyYXRpb24iOmZhbHNlLCJQZXJjZW50YWdlQ29tcGxldGVTdHlsZSI6eyIkaWQiOiI0MjY4IiwiRm9udFNldHRpbmdzIjp7IiRpZCI6IjQyNjkiLCJGb250U2l6ZSI6MTAsIkZvbnROYW1lIjoiQ2FsaWJyaSIsIklzQm9sZCI6ZmFsc2UsIklzSXRhbGljIjpmYWxzZSwiSXNVbmRlcmxpbmVkIjpmYWxzZSwiUGFyZW50U3R5bGUiOm51bGx9LCJBdXRvU2l6ZSI6MCwiRm9yZWdyb3VuZCI6eyIkaWQiOiI0MjcwIiwiQ29sb3IiOnsiJGlkIjoiNDI3M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MjcyIiwiVG9wIjowLjAsIkxlZnQiOjAuMCwiUmlnaHQiOjAuMCwiQm90dG9tIjowLjB9LCJQYWRkaW5nIjp7IiRpZCI6IjQyNzMiLCJUb3AiOjAuMCwiTGVmdCI6MC4wLCJSaWdodCI6MC4wLCJCb3R0b20iOjAuMH0sIkJhY2tncm91bmQiOnsiJGlkIjoiNDI3NCIsIkNvbG9yIjp7IiRpZCI6IjQyNzUiLCJBIjo4OSwiUiI6MCwiRyI6MCwiQiI6MH19LCJJc1Zpc2libGUiOnRydWUsIldpZHRoIjowLjAsIkhlaWdodCI6MC4wLCJCb3JkZXJTdHlsZSI6eyIkaWQiOiI0Mjc2IiwiTGluZUNvbG9yIjpudWxsLCJMaW5lV2VpZ2h0IjowLjAsIkxpbmVUeXBlIjowLCJQYXJlbnRTdHlsZSI6bnVsbH0sIlBhcmVudFN0eWxlIjpudWxsfSwiRHVyYXRpb25TdHlsZSI6eyIkaWQiOiI0Mjc3IiwiRm9udFNldHRpbmdzIjp7IiRpZCI6IjQyNzgiLCJGb250U2l6ZSI6MTAsIkZvbnROYW1lIjoiQ2FsaWJyaSIsIklzQm9sZCI6ZmFsc2UsIklzSXRhbGljIjpmYWxzZSwiSXNVbmRlcmxpbmVkIjpmYWxzZSwiUGFyZW50U3R5bGUiOm51bGx9LCJBdXRvU2l6ZSI6MCwiRm9yZWdyb3VuZCI6eyIkaWQiOiI0Mjc5IiwiQ29sb3IiOnsiJGlkIjoiNDI4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yODEiLCJUb3AiOjAuMCwiTGVmdCI6MC4wLCJSaWdodCI6MC4wLCJCb3R0b20iOjAuMH0sIlBhZGRpbmciOnsiJGlkIjoiNDI4MiIsIlRvcCI6MC4wLCJMZWZ0IjowLjAsIlJpZ2h0IjowLjAsIkJvdHRvbSI6MC4wfSwiQmFja2dyb3VuZCI6eyIkaWQiOiI0MjgzIiwiQ29sb3IiOnsiJGlkIjoiNDI4NCIsIkEiOjI1NSwiUiI6MjM3LCJHIjoxMjUsIkIiOjQ5fX0sIklzVmlzaWJsZSI6dHJ1ZSwiV2lkdGgiOjAuMCwiSGVpZ2h0IjowLjAsIkJvcmRlclN0eWxlIjp7IiRpZCI6IjQyODUiLCJMaW5lQ29sb3IiOm51bGwsIkxpbmVXZWlnaHQiOjAuMCwiTGluZVR5cGUiOjAsIlBhcmVudFN0eWxlIjpudWxsfSwiUGFyZW50U3R5bGUiOm51bGx9LCJIb3Jpem9udGFsQ29ubmVjdG9yU3R5bGUiOnsiJGlkIjoiNDI4NiIsIkxpbmVDb2xvciI6eyIkaWQiOiI0Mjg3IiwiJHR5cGUiOiJOTFJFLkNvbW1vbi5Eb20uU29saWRDb2xvckJydXNoLCBOTFJFLkNvbW1vbiIsIkNvbG9yIjp7IiRpZCI6IjQyODgiLCJBIjoyNTUsIlIiOjAsIkciOjAsIkIiOjB9fSwiTGluZVdlaWdodCI6MC4wLCJMaW5lVHlwZSI6MCwiUGFyZW50U3R5bGUiOm51bGx9LCJWZXJ0aWNhbENvbm5lY3RvclN0eWxlIjp7IiRpZCI6IjQyODkiLCJMaW5lQ29sb3IiOnsiJGlkIjoiNDI5MCIsIiR0eXBlIjoiTkxSRS5Db21tb24uRG9tLlNvbGlkQ29sb3JCcnVzaCwgTkxSRS5Db21tb24iLCJDb2xvciI6eyIkaWQiOiI0Mjk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DI5MiIsIlNoYXBlU3R5bGUiOnsiJGlkIjoiNDI5MyIsIk1hcmdpbiI6eyIkaWQiOiI0Mjk0IiwiVG9wIjowLjAsIkxlZnQiOjAuMCwiUmlnaHQiOjAuMCwiQm90dG9tIjowLjB9LCJQYWRkaW5nIjp7IiRpZCI6IjQyOTUiLCJUb3AiOjAuMCwiTGVmdCI6MC4wLCJSaWdodCI6MC4wLCJCb3R0b20iOjAuMH0sIkJhY2tncm91bmQiOnsiJGlkIjoiNDI5NiIsIkNvbG9yIjp7IiRpZCI6IjQyOTciLCJBIjoxNTMsIlIiOjAsIkciOjAsIkIiOjB9fSwiSXNWaXNpYmxlIjp0cnVlLCJXaWR0aCI6MC4wLCJIZWlnaHQiOjAuMCwiQm9yZGVyU3R5bGUiOnsiJGlkIjoiNDI5OCIsIkxpbmVDb2xvciI6bnVsbCwiTGluZVdlaWdodCI6MC4wLCJMaW5lVHlwZSI6MCwiUGFyZW50U3R5bGUiOm51bGx9LCJQYXJlbnRTdHlsZSI6bnVsbH0sIk1hcmdpbiI6eyIkaWQiOiI0Mjk5IiwiVG9wIjowLjAsIkxlZnQiOjAuMCwiUmlnaHQiOjAuMCwiQm90dG9tIjowLjB9LCJQYWRkaW5nIjp7IiRpZCI6IjQzMDAiLCJUb3AiOjAuMCwiTGVmdCI6MC4wLCJSaWdodCI6MC4wLCJCb3R0b20iOjAuMH0sIkJhY2tncm91bmQiOm51bGwsIklzVmlzaWJsZSI6dHJ1ZSwiV2lkdGgiOjAuMCwiSGVpZ2h0IjowLjAsIkJvcmRlclN0eWxlIjpudWxsLCJQYXJlbnRTdHlsZSI6bnVsbH0sIlNoYXBlU3R5bGUiOnsiJGlkIjoiNDMwMSIsIk1hcmdpbiI6eyIkaWQiOiI0MzAyIiwiVG9wIjowLjAsIkxlZnQiOjQuMCwiUmlnaHQiOjQuMCwiQm90dG9tIjowLjB9LCJQYWRkaW5nIjp7IiRpZCI6IjQzMDMiLCJUb3AiOjAuMCwiTGVmdCI6MC4wLCJSaWdodCI6MC4wLCJCb3R0b20iOjAuMH0sIkJhY2tncm91bmQiOnsiJGlkIjoiNDMwNCIsIkNvbG9yIjp7IiRpZCI6IjQzMDUiLCJBIjoyNTUsIlIiOjIzMywiRyI6MTEzLCJCIjo1MH19LCJJc1Zpc2libGUiOnRydWUsIldpZHRoIjowLjAsIkhlaWdodCI6MTAuMCwiQm9yZGVyU3R5bGUiOnsiJGlkIjoiNDMwNiIsIkxpbmVDb2xvciI6eyIkaWQiOiI0MzA3IiwiJHR5cGUiOiJOTFJFLkNvbW1vbi5Eb20uU29saWRDb2xvckJydXNoLCBOTFJFLkNvbW1vbiIsIkNvbG9yIjp7IiRpZCI6IjQzMDgiLCJBIjoyNTUsIlIiOjIzNCwiRyI6MjIsIkIiOjMwfX0sIkxpbmVXZWlnaHQiOjAuMCwiTGluZVR5cGUiOjAsIlBhcmVudFN0eWxlIjpudWxsfSwiUGFyZW50U3R5bGUiOm51bGx9LCJUaXRsZVN0eWxlIjp7IiRpZCI6IjQzMDkiLCJGb250U2V0dGluZ3MiOnsiJGlkIjoiNDMxMCIsIkZvbnRTaXplIjoxMSwiRm9udE5hbWUiOiJDYWxpYnJpIiwiSXNCb2xkIjpmYWxzZSwiSXNJdGFsaWMiOmZhbHNlLCJJc1VuZGVybGluZWQiOmZhbHNlLCJQYXJlbnRTdHlsZSI6bnVsbH0sIkF1dG9TaXplIjowLCJGb3JlZ3JvdW5kIjp7IiRpZCI6IjQzMTEiLCJDb2xvciI6eyIkaWQiOiI0MzE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zMTMiLCJUb3AiOjAuMCwiTGVmdCI6MC4wLCJSaWdodCI6MC4wLCJCb3R0b20iOjAuMH0sIlBhZGRpbmciOnsiJGlkIjoiNDMxNCIsIlRvcCI6MC4wLCJMZWZ0IjowLjAsIlJpZ2h0IjowLjAsIkJvdHRvbSI6MC4wfSwiQmFja2dyb3VuZCI6eyIkaWQiOiI0MzE1IiwiQ29sb3IiOnsiJGlkIjoiNDMxNiIsIkEiOjI1NSwiUiI6MCwiRyI6MCwiQiI6MH19LCJJc1Zpc2libGUiOnRydWUsIldpZHRoIjowLjAsIkhlaWdodCI6MC4wLCJCb3JkZXJTdHlsZSI6eyIkaWQiOiI0MzE3IiwiTGluZUNvbG9yIjpudWxsLCJMaW5lV2VpZ2h0IjowLjAsIkxpbmVUeXBlIjowLCJQYXJlbnRTdHlsZSI6bnVsbH0sIlBhcmVudFN0eWxlIjpudWxsfSwiRGF0ZVN0eWxlIjp7IiRpZCI6IjQzMTgiLCJGb250U2V0dGluZ3MiOnsiJGlkIjoiNDMxOSIsIkZvbnRTaXplIjoxMCwiRm9udE5hbWUiOiJDYWxpYnJpIiwiSXNCb2xkIjpmYWxzZSwiSXNJdGFsaWMiOmZhbHNlLCJJc1VuZGVybGluZWQiOmZhbHNlLCJQYXJlbnRTdHlsZSI6bnVsbH0sIkF1dG9TaXplIjowLCJGb3JlZ3JvdW5kIjp7IiRpZCI6IjQzMjAiLCJDb2xvciI6eyIkaWQiOiI0MzIx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zMjIiLCJUb3AiOjAuMCwiTGVmdCI6MC4wLCJSaWdodCI6MC4wLCJCb3R0b20iOjAuMH0sIlBhZGRpbmciOnsiJGlkIjoiNDMyMyIsIlRvcCI6MC4wLCJMZWZ0IjowLjAsIlJpZ2h0IjowLjAsIkJvdHRvbSI6MC4wfSwiQmFja2dyb3VuZCI6eyIkaWQiOiI0MzI0IiwiQ29sb3IiOnsiJGlkIjoiNDMyNSIsIkEiOjI1NSwiUiI6MTQsIkciOjQwLCJCIjo2NX19LCJJc1Zpc2libGUiOnRydWUsIldpZHRoIjowLjAsIkhlaWdodCI6MC4wLCJCb3JkZXJTdHlsZSI6eyIkaWQiOiI0MzI2IiwiTGluZUNvbG9yIjpudWxsLCJMaW5lV2VpZ2h0IjowLjAsIkxpbmVUeXBlIjowLCJQYXJlbnRTdHlsZSI6bnVsbH0sIlBhcmVudFN0eWxlIjpudWxsfSwiRGF0ZUZvcm1hdCI6eyIkaWQiOiI0MzI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zMjgiLCJGb3JtYXQiOjAsIklzVmlzaWJsZSI6ZmFsc2UsIkxhc3RLbm93blZpc2liaWxpdHlTdGF0ZSI6ZmFsc2V9LCJJc1Zpc2libGUiOnRydWUsIlZhcmlhbmNlU3R5bGUiOnsiJGlkIjoiNDMyOSIsIlRleHRTdHlsZSI6eyIkaWQiOiI0MzMwIiwiRm9udFNldHRpbmdzIjp7IiRpZCI6IjQzMzEiLCJGb250U2l6ZSI6MTEsIkZvbnROYW1lIjoiQ2FsaWJyaSIsIklzQm9sZCI6ZmFsc2UsIklzSXRhbGljIjpmYWxzZSwiSXNVbmRlcmxpbmVkIjpmYWxzZSwiUGFyZW50U3R5bGUiOm51bGx9LCJBdXRvU2l6ZSI6MCwiRm9yZWdyb3VuZCI6eyIkaWQiOiI0MzMyIiwiQ29sb3IiOnsiJGlkIjoiNDMz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zM0IiwiVG9wIjowLjAsIkxlZnQiOjAuMCwiUmlnaHQiOjAuMCwiQm90dG9tIjowLjB9LCJQYWRkaW5nIjp7IiRpZCI6IjQzMzUiLCJUb3AiOjAuMCwiTGVmdCI6MC4wLCJSaWdodCI6MC4wLCJCb3R0b20iOjAuMH0sIkJhY2tncm91bmQiOnsiJGlkIjoiNDMzNiIsIkNvbG9yIjp7IiRpZCI6IjQzMzciLCJBIjowLCJSIjowLCJHIjowLCJCIjowfX0sIklzVmlzaWJsZSI6dHJ1ZSwiV2lkdGgiOjAuMCwiSGVpZ2h0IjowLjAsIkJvcmRlclN0eWxlIjp7IiRpZCI6IjQzMzgiLCJMaW5lQ29sb3IiOm51bGwsIkxpbmVXZWlnaHQiOjAuMCwiTGluZVR5cGUiOjAsIlBhcmVudFN0eWxlIjpudWxsfSwiUGFyZW50U3R5bGUiOm51bGx9LCJQYXJlbnRTdHlsZSI6bnVsbH0sIlBhcmVudFN0eWxlIjpudWxsLCJfZXhwbGljaXRseVNldCI6eyIkaWQiOiI0MzM5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DM0MCIsIlNoYXBlIjoxLCJDb25uZWN0b3JNYXJnaW4iOnsiJGlkIjoiNDM0MSIsIlRvcCI6MC4wLCJMZWZ0IjoyLjAsIlJpZ2h0IjoyLjAsIkJvdHRvbSI6MC4wfSwiQ29ubmVjdG9yU3R5bGUiOnsiJGlkIjoiNDM0MiIsIkxpbmVDb2xvciI6eyIkaWQiOiI0MzQzIiwiJHR5cGUiOiJOTFJFLkNvbW1vbi5Eb20uU29saWRDb2xvckJydXNoLCBOTFJFLkNvbW1vbiIsIkNvbG9yIjp7IiRpZCI6IjQzNDQiLCJBIjoxMjcsIlIiOjEyOCwiRyI6NTMsIkIiOjE0fX0sIkxpbmVXZWlnaHQiOjEuMCwiTGluZVR5cGUiOjAsIlBhcmVudFN0eWxlIjpudWxsfSwiSXNCZWxvd1RpbWViYW5kIjpmYWxzZSwiUG9zaXRpb25PblRhc2siOjEsIkhpZGVEYXRlIjpmYWxzZSwiU2hhcGVTaXplIjowLCJTcGFjaW5nIjowLjAsIlBhZGRpbmciOnsiJGlkIjoiNDM0NSIsIlRvcCI6NS4wLCJMZWZ0IjozLjAsIlJpZ2h0IjowLjAsIkJvdHRvbSI6Mi4wfSwiU2hhcGVTdHlsZSI6eyIkaWQiOiI0MzQ2IiwiTWFyZ2luIjp7IiRpZCI6IjQzNDciLCJUb3AiOjAuMCwiTGVmdCI6MC4wLCJSaWdodCI6MC4wLCJCb3R0b20iOjAuMH0sIlBhZGRpbmciOnsiJGlkIjoiNDM0OCIsIlRvcCI6MC4wLCJMZWZ0IjowLjAsIlJpZ2h0IjowLjAsIkJvdHRvbSI6MC4wfSwiQmFja2dyb3VuZCI6eyIkaWQiOiI0MzQ5IiwiQ29sb3IiOnsiJGlkIjoiNDM1MCIsIkEiOjI1NSwiUiI6MTI4LCJHIjo1MywiQiI6MTR9fSwiSXNWaXNpYmxlIjp0cnVlLCJXaWR0aCI6MTIuMCwiSGVpZ2h0IjoxNC4wLCJCb3JkZXJTdHlsZSI6eyIkaWQiOiI0MzUxIiwiTGluZUNvbG9yIjp7IiRpZCI6IjQzNTIiLCIkdHlwZSI6Ik5MUkUuQ29tbW9uLkRvbS5Tb2xpZENvbG9yQnJ1c2gsIE5MUkUuQ29tbW9uIiwiQ29sb3IiOnsiJGlkIjoiNDM1MyIsIkEiOjI1NSwiUiI6MjU1LCJHIjoyNTUsIkIiOjI1NX19LCJMaW5lV2VpZ2h0IjowLjAsIkxpbmVUeXBlIjowLCJQYXJlbnRTdHlsZSI6bnVsbH0sIlBhcmVudFN0eWxlIjpudWxsfSwiVGl0bGVTdHlsZSI6eyIkaWQiOiI0MzU0IiwiRm9udFNldHRpbmdzIjp7IiRpZCI6IjQzNTUiLCJGb250U2l6ZSI6MTEsIkZvbnROYW1lIjoiQ2FsaWJyaSIsIklzQm9sZCI6ZmFsc2UsIklzSXRhbGljIjpmYWxzZSwiSXNVbmRlcmxpbmVkIjpmYWxzZSwiUGFyZW50U3R5bGUiOm51bGx9LCJBdXRvU2l6ZSI6MCwiRm9yZWdyb3VuZCI6eyIkaWQiOiI0MzU2IiwiQ29sb3IiOnsiJGlkIjoiNDM1N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0MzU4IiwiVG9wIjowLjAsIkxlZnQiOjAuMCwiUmlnaHQiOjAuMCwiQm90dG9tIjowLjB9LCJQYWRkaW5nIjp7IiRpZCI6IjQzNTkiLCJUb3AiOjAuMCwiTGVmdCI6MC4wLCJSaWdodCI6MC4wLCJCb3R0b20iOjAuMH0sIkJhY2tncm91bmQiOnsiJGlkIjoiNDM2MCIsIkNvbG9yIjp7IiRpZCI6IjQzNjEiLCJBIjoyNTUsIlIiOjAsIkciOjAsIkIiOjB9fSwiSXNWaXNpYmxlIjp0cnVlLCJXaWR0aCI6MC4wLCJIZWlnaHQiOjAuMCwiQm9yZGVyU3R5bGUiOnsiJGlkIjoiNDM2MiIsIkxpbmVDb2xvciI6bnVsbCwiTGluZVdlaWdodCI6MC4wLCJMaW5lVHlwZSI6MCwiUGFyZW50U3R5bGUiOm51bGx9LCJQYXJlbnRTdHlsZSI6bnVsbH0sIkRhdGVTdHlsZSI6eyIkaWQiOiI0MzYzIiwiRm9udFNldHRpbmdzIjp7IiRpZCI6IjQzNjQiLCJGb250U2l6ZSI6MTAsIkZvbnROYW1lIjoiQ2FsaWJyaSIsIklzQm9sZCI6ZmFsc2UsIklzSXRhbGljIjpmYWxzZSwiSXNVbmRlcmxpbmVkIjpmYWxzZSwiUGFyZW50U3R5bGUiOm51bGx9LCJBdXRvU2l6ZSI6MCwiRm9yZWdyb3VuZCI6eyIkaWQiOiI0MzY1IiwiQ29sb3IiOnsiJGlkIjoiNDM2Ni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0MzY3IiwiVG9wIjowLjAsIkxlZnQiOjAuMCwiUmlnaHQiOjAuMCwiQm90dG9tIjowLjB9LCJQYWRkaW5nIjp7IiRpZCI6IjQzNjgiLCJUb3AiOjAuMCwiTGVmdCI6MC4wLCJSaWdodCI6MC4wLCJCb3R0b20iOjAuMH0sIkJhY2tncm91bmQiOnsiJGlkIjoiNDM2OSIsIkNvbG9yIjp7IiRpZCI6IjQzNzAiLCJBIjoyNTUsIlIiOjE0LCJHIjo0MCwiQiI6NjV9fSwiSXNWaXNpYmxlIjp0cnVlLCJXaWR0aCI6MC4wLCJIZWlnaHQiOjAuMCwiQm9yZGVyU3R5bGUiOnsiJGlkIjoiNDM3MSIsIkxpbmVDb2xvciI6bnVsbCwiTGluZVdlaWdodCI6MC4wLCJMaW5lVHlwZSI6MCwiUGFyZW50U3R5bGUiOm51bGx9LCJQYXJlbnRTdHlsZSI6bnVsbH0sIkRhdGVGb3JtYXQiOnsiJGlkIjoiNDM3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zczIiwiRm9ybWF0IjowLCJJc1Zpc2libGUiOmZhbHNlLCJMYXN0S25vd25WaXNpYmlsaXR5U3RhdGUiOmZhbHNlfSwiSXNWaXNpYmxlIjpmYWxzZSwiVmFyaWFuY2VTdHlsZSI6eyIkaWQiOiI0Mzc0IiwiVGV4dFN0eWxlIjp7IiRpZCI6IjQzNzUiLCJGb250U2V0dGluZ3MiOnsiJGlkIjoiNDM3NiIsIkZvbnRTaXplIjoxMSwiRm9udE5hbWUiOiJDYWxpYnJpIiwiSXNCb2xkIjpmYWxzZSwiSXNJdGFsaWMiOmZhbHNlLCJJc1VuZGVybGluZWQiOmZhbHNlLCJQYXJlbnRTdHlsZSI6bnVsbH0sIkF1dG9TaXplIjowLCJGb3JlZ3JvdW5kIjp7IiRpZCI6IjQzNzciLCJDb2xvciI6eyIkaWQiOiI0Mzc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zNzkiLCJUb3AiOjAuMCwiTGVmdCI6MC4wLCJSaWdodCI6MC4wLCJCb3R0b20iOjAuMH0sIlBhZGRpbmciOnsiJGlkIjoiNDM4MCIsIlRvcCI6MC4wLCJMZWZ0IjowLjAsIlJpZ2h0IjowLjAsIkJvdHRvbSI6MC4wfSwiQmFja2dyb3VuZCI6eyIkaWQiOiI0MzgxIiwiQ29sb3IiOnsiJGlkIjoiNDM4MiIsIkEiOjAsIlIiOjAsIkciOjAsIkIiOjB9fSwiSXNWaXNpYmxlIjpmYWxzZSwiV2lkdGgiOjAuMCwiSGVpZ2h0IjowLjAsIkJvcmRlclN0eWxlIjp7IiRpZCI6IjQzODMiLCJMaW5lQ29sb3IiOm51bGwsIkxpbmVXZWlnaHQiOjAuMCwiTGluZVR5cGUiOjAsIlBhcmVudFN0eWxlIjpudWxsfSwiUGFyZW50U3R5bGUiOm51bGx9LCJQYXJlbnRTdHlsZSI6bnVsbH0sIlBhcmVudFN0eWxlIjpudWxsfSwiRGVmYXVsdFN3aW1sYW5lTWlsZXN0b25lU3R5bGUiOnsiJGlkIjoiNDM4NCIsIlRpdGxlUG9zaXRpb24iOiJMZWZ0IiwiRGF0ZVBvc2l0aW9uIjoiUmlnaHQiLCJWYXJpYW5jZVBvc2l0aW9uIjoiUmlnaHQiLCJTaGFwZVR5cGUiOjEsIlNoYXBlU2l6ZSI6MCwiU3BhY2luZyI6NSwiU2hhcGVTdHlsZSI6eyIkaWQiOiI0Mzg1IiwiTWFyZ2luIjp7IiRpZCI6IjQzODYiLCJUb3AiOjAuMCwiTGVmdCI6MC4wLCJSaWdodCI6MC4wLCJCb3R0b20iOjAuMH0sIlBhZGRpbmciOnsiJGlkIjoiNDM4NyIsIlRvcCI6MC4wLCJMZWZ0IjowLjAsIlJpZ2h0IjowLjAsIkJvdHRvbSI6MC4wfSwiQmFja2dyb3VuZCI6eyIkaWQiOiI0Mzg4IiwiQ29sb3IiOnsiJGlkIjoiNDM4OSIsIkEiOjI1NSwiUiI6MjMzLCJHIjoxMTMsIkIiOjUwfX0sIklzVmlzaWJsZSI6dHJ1ZSwiV2lkdGgiOjEyLjAsIkhlaWdodCI6MTQuMCwiQm9yZGVyU3R5bGUiOnsiJGlkIjoiNDM5MCIsIkxpbmVDb2xvciI6eyIkaWQiOiI0MzkxIiwiJHR5cGUiOiJOTFJFLkNvbW1vbi5Eb20uU29saWRDb2xvckJydXNoLCBOTFJFLkNvbW1vbiIsIkNvbG9yIjp7IiRpZCI6IjQzOTIiLCJBIjoyNTUsIlIiOjIzNCwiRyI6MjIsIkIiOjMwfX0sIkxpbmVXZWlnaHQiOjAuMCwiTGluZVR5cGUiOjAsIlBhcmVudFN0eWxlIjpudWxsfSwiUGFyZW50U3R5bGUiOm51bGx9LCJUaXRsZVN0eWxlIjp7IiRpZCI6IjQzOTMiLCJGb250U2V0dGluZ3MiOnsiJGlkIjoiNDM5NCIsIkZvbnRTaXplIjoxMSwiRm9udE5hbWUiOiJDYWxpYnJpIiwiSXNCb2xkIjpmYWxzZSwiSXNJdGFsaWMiOmZhbHNlLCJJc1VuZGVybGluZWQiOmZhbHNlLCJQYXJlbnRTdHlsZSI6bnVsbH0sIkF1dG9TaXplIjowLCJGb3JlZ3JvdW5kIjp7IiRpZCI6IjQzOTUiLCJDb2xvciI6eyIkaWQiOiI0Mzk2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QzOTciLCJUb3AiOjAuMCwiTGVmdCI6MC4wLCJSaWdodCI6MC4wLCJCb3R0b20iOjAuMH0sIlBhZGRpbmciOnsiJGlkIjoiNDM5OCIsIlRvcCI6MC4wLCJMZWZ0IjowLjAsIlJpZ2h0IjowLjAsIkJvdHRvbSI6MC4wfSwiQmFja2dyb3VuZCI6eyIkaWQiOiI0Mzk5IiwiQ29sb3IiOnsiJGlkIjoiNDQwMCIsIkEiOjI1NSwiUiI6MCwiRyI6MCwiQiI6MH19LCJJc1Zpc2libGUiOnRydWUsIldpZHRoIjowLjAsIkhlaWdodCI6MC4wLCJCb3JkZXJTdHlsZSI6eyIkaWQiOiI0NDAxIiwiTGluZUNvbG9yIjpudWxsLCJMaW5lV2VpZ2h0IjowLjAsIkxpbmVUeXBlIjowLCJQYXJlbnRTdHlsZSI6bnVsbH0sIlBhcmVudFN0eWxlIjpudWxsfSwiRGF0ZVN0eWxlIjp7IiRpZCI6IjQ0MDIiLCJGb250U2V0dGluZ3MiOnsiJGlkIjoiNDQwMyIsIkZvbnRTaXplIjoxMCwiRm9udE5hbWUiOiJDYWxpYnJpIiwiSXNCb2xkIjpmYWxzZSwiSXNJdGFsaWMiOmZhbHNlLCJJc1VuZGVybGluZWQiOmZhbHNlLCJQYXJlbnRTdHlsZSI6bnVsbH0sIkF1dG9TaXplIjowLCJGb3JlZ3JvdW5kIjp7IiRpZCI6IjQ0MDQiLCJDb2xvciI6eyIkaWQiOiI0NDA1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0MDYiLCJUb3AiOjAuMCwiTGVmdCI6MC4wLCJSaWdodCI6MC4wLCJCb3R0b20iOjAuMH0sIlBhZGRpbmciOnsiJGlkIjoiNDQwNyIsIlRvcCI6MC4wLCJMZWZ0IjowLjAsIlJpZ2h0IjowLjAsIkJvdHRvbSI6MC4wfSwiQmFja2dyb3VuZCI6eyIkaWQiOiI0NDA4IiwiQ29sb3IiOnsiJGlkIjoiNDQwOSIsIkEiOjI1NSwiUiI6MTQsIkciOjQwLCJCIjo2NX19LCJJc1Zpc2libGUiOnRydWUsIldpZHRoIjowLjAsIkhlaWdodCI6MC4wLCJCb3JkZXJTdHlsZSI6eyIkaWQiOiI0NDEwIiwiTGluZUNvbG9yIjpudWxsLCJMaW5lV2VpZ2h0IjowLjAsIkxpbmVUeXBlIjowLCJQYXJlbnRTdHlsZSI6bnVsbH0sIlBhcmVudFN0eWxlIjpudWxsfSwiRGF0ZUZvcm1hdCI6eyIkaWQiOiI0NDE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0MTIiLCJGb3JtYXQiOjAsIklzVmlzaWJsZSI6ZmFsc2UsIkxhc3RLbm93blZpc2liaWxpdHlTdGF0ZSI6ZmFsc2V9LCJJc1Zpc2libGUiOnRydWUsIlZhcmlhbmNlU3R5bGUiOnsiJGlkIjoiNDQxMyIsIlRleHRTdHlsZSI6eyIkaWQiOiI0NDE0IiwiRm9udFNldHRpbmdzIjp7IiRpZCI6IjQ0MTUiLCJGb250U2l6ZSI6MTEsIkZvbnROYW1lIjoiQ2FsaWJyaSIsIklzQm9sZCI6ZmFsc2UsIklzSXRhbGljIjpmYWxzZSwiSXNVbmRlcmxpbmVkIjpmYWxzZSwiUGFyZW50U3R5bGUiOm51bGx9LCJBdXRvU2l6ZSI6MCwiRm9yZWdyb3VuZCI6eyIkaWQiOiI0NDE2IiwiQ29sb3IiOnsiJGlkIjoiNDQx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DE4IiwiVG9wIjowLjAsIkxlZnQiOjAuMCwiUmlnaHQiOjAuMCwiQm90dG9tIjowLjB9LCJQYWRkaW5nIjp7IiRpZCI6IjQ0MTkiLCJUb3AiOjAuMCwiTGVmdCI6MC4wLCJSaWdodCI6MC4wLCJCb3R0b20iOjAuMH0sIkJhY2tncm91bmQiOnsiJGlkIjoiNDQyMCIsIkNvbG9yIjp7IiRpZCI6IjQ0MjEiLCJBIjowLCJSIjowLCJHIjowLCJCIjowfX0sIklzVmlzaWJsZSI6dHJ1ZSwiV2lkdGgiOjAuMCwiSGVpZ2h0IjowLjAsIkJvcmRlclN0eWxlIjp7IiRpZCI6IjQ0MjIiLCJMaW5lQ29sb3IiOm51bGwsIkxpbmVXZWlnaHQiOjAuMCwiTGluZVR5cGUiOjAsIlBhcmVudFN0eWxlIjpudWxsfSwiUGFyZW50U3R5bGUiOm51bGx9LCJQYXJlbnRTdHlsZSI6bnVsbH0sIlBhcmVudFN0eWxlIjpudWxsfSwiRGVmYXVsdFN3aW1sYW5lQWN0aXZpdHlTdHlsZSI6eyIkaWQiOiI0NDIzIiwiSGVhZGVyU3R5bGUiOnsiJGlkIjoiNDQyNCIsIlRleHRTdHlsZSI6eyIkaWQiOiI0NDI1IiwiRm9udFNldHRpbmdzIjp7IiRpZCI6IjQ0MjYiLCJGb250U2l6ZSI6MTEsIkZvbnROYW1lIjoiQ2FsaWJyaSIsIklzQm9sZCI6ZmFsc2UsIklzSXRhbGljIjpmYWxzZSwiSXNVbmRlcmxpbmVkIjpmYWxzZSwiUGFyZW50U3R5bGUiOm51bGx9LCJBdXRvU2l6ZSI6MiwiRm9yZWdyb3VuZCI6eyIkaWQiOiI0NDI3IiwiQ29sb3IiOnsiJGlkIjoiNDQy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0MjkiLCJUb3AiOjAuMCwiTGVmdCI6MC4wLCJSaWdodCI6MC4wLCJCb3R0b20iOjAuMH0sIlBhZGRpbmciOnsiJGlkIjoiNDQzMCIsIlRvcCI6MC4wLCJMZWZ0IjowLjAsIlJpZ2h0IjowLjAsIkJvdHRvbSI6MC4wfSwiQmFja2dyb3VuZCI6eyIkaWQiOiI0NDMxIiwiQ29sb3IiOnsiJGlkIjoiNDQzMiIsIkEiOjI1NSwiUiI6MCwiRyI6MCwiQiI6MH19LCJJc1Zpc2libGUiOnRydWUsIldpZHRoIjowLjAsIkhlaWdodCI6MC4wLCJCb3JkZXJTdHlsZSI6bnVsbCwiUGFyZW50U3R5bGUiOm51bGx9LCJSZWN0YW5nbGVTdHlsZSI6eyIkaWQiOiI0NDMzIiwiTWFyZ2luIjp7IiRpZCI6IjQ0MzQiLCJUb3AiOjAuMCwiTGVmdCI6MC4wLCJSaWdodCI6MC4wLCJCb3R0b20iOjAuMH0sIlBhZGRpbmciOnsiJGlkIjoiNDQzNSIsIlRvcCI6MC4wLCJMZWZ0IjowLjAsIlJpZ2h0IjowLjAsIkJvdHRvbSI6MC4wfSwiQmFja2dyb3VuZCI6eyIkaWQiOiI0NDM2IiwiQ29sb3IiOnsiJGlkIjoiNDQzNyIsIkEiOjYzLCJSIjoyMzMsIkciOjExMywiQiI6NTB9fSwiSXNWaXNpYmxlIjp0cnVlLCJXaWR0aCI6MC4wLCJIZWlnaHQiOjAuMCwiQm9yZGVyU3R5bGUiOnsiJGlkIjoiNDQzOCIsIkxpbmVDb2xvciI6eyIkaWQiOiI0NDM5IiwiJHR5cGUiOiJOTFJFLkNvbW1vbi5Eb20uU29saWRDb2xvckJydXNoLCBOTFJFLkNvbW1vbiIsIkNvbG9yIjp7IiRpZCI6IjQ0NDAiLCJBIjoyNTUsIlIiOjI1NSwiRyI6MjU1LCJCIjoyNTV9fSwiTGluZVdlaWdodCI6MC4wLCJMaW5lVHlwZSI6MCwiUGFyZW50U3R5bGUiOm51bGx9LCJQYXJlbnRTdHlsZSI6bnVsbH0sIk1hcmdpbiI6eyIkaWQiOiI0NDQxIiwiVG9wIjowLjAsIkxlZnQiOjAuMCwiUmlnaHQiOjAuMCwiQm90dG9tIjowLjB9LCJQYWRkaW5nIjp7IiRpZCI6IjQ0NDIiLCJUb3AiOjAuMCwiTGVmdCI6MC4wLCJSaWdodCI6MC4wLCJCb3R0b20iOjAuMH0sIkJhY2tncm91bmQiOm51bGwsIklzVmlzaWJsZSI6dHJ1ZSwiV2lkdGgiOjAuMCwiSGVpZ2h0IjowLjAsIkJvcmRlclN0eWxlIjpudWxsLCJQYXJlbnRTdHlsZSI6bnVsbH0sIkJhY2tncm91bmRTdHlsZSI6eyIkaWQiOiI0NDQzIiwiTWFyZ2luIjp7IiRpZCI6IjQ0NDQiLCJUb3AiOjAuMCwiTGVmdCI6MC4wLCJSaWdodCI6MC4wLCJCb3R0b20iOjAuMH0sIlBhZGRpbmciOnsiJGlkIjoiNDQ0NSIsIlRvcCI6MC4wLCJMZWZ0IjowLjAsIlJpZ2h0IjowLjAsIkJvdHRvbSI6MC4wfSwiQmFja2dyb3VuZCI6eyIkaWQiOiI0NDQ2IiwiQ29sb3IiOnsiJGlkIjoiNDQ0NyIsIkEiOjUxLCJSIjoyMDAsIkciOjIwMCwiQiI6MjAwfX0sIklzVmlzaWJsZSI6dHJ1ZSwiV2lkdGgiOjAuMCwiSGVpZ2h0IjowLjAsIkJvcmRlclN0eWxlIjp7IiRpZCI6IjQ0NDgiLCJMaW5lQ29sb3IiOnsiJGlkIjoiNDQ0OSIsIiR0eXBlIjoiTkxSRS5Db21tb24uRG9tLlNvbGlkQ29sb3JCcnVzaCwgTkxSRS5Db21tb24iLCJDb2xvciI6eyIkaWQiOiI0NDUwIiwiQSI6MjU1LCJSIjoyMzQsIkciOjIyLCJCIjozMH19LCJMaW5lV2VpZ2h0IjowLjAsIkxpbmVUeXBlIjowLCJQYXJlbnRTdHlsZSI6bnVsbH0sIlBhcmVudFN0eWxlIjpudWxsfSwiTWFyZ2luIjp7IiRpZCI6IjQ0NTEiLCJUb3AiOjAuMCwiTGVmdCI6MC4wLCJSaWdodCI6MC4wLCJCb3R0b20iOjAuMH0sIlBhZGRpbmciOnsiJGlkIjoiNDQ1MiIsIlRvcCI6MC4wLCJMZWZ0IjowLjAsIlJpZ2h0IjowLjAsIkJvdHRvbSI6MC4wfSwiSXNWaXNpYmxlIjp0cnVlLCJXaWR0aCI6MC4wLCJIZWlnaHQiOjAuMCwiQm9yZGVyU3R5bGUiOnsiJGlkIjoiNDQ1MyIsIkxpbmVDb2xvciI6bnVsbCwiTGluZVdlaWdodCI6MC4wLCJMaW5lVHlwZSI6MCwiUGFyZW50U3R5bGUiOm51bGx9LCJQYXJlbnRTdHlsZSI6bnVsbH0sIk1hcmdpbiI6eyIkaWQiOiI0NDU0IiwiVG9wIjowLjAsIkxlZnQiOjAuMCwiUmlnaHQiOjAuMCwiQm90dG9tIjowLjB9LCJQYWRkaW5nIjp7IiRpZCI6IjQ0NTUiLCJUb3AiOjAuMCwiTGVmdCI6MC4wLCJSaWdodCI6MC4wLCJCb3R0b20iOjAuMH0sIklzVmlzaWJsZSI6dHJ1ZSwiV2lkdGgiOjAuMCwiSGVpZ2h0IjowLjAsIkJvcmRlclN0eWxlIjp7IiRpZCI6IjQ0NTYiLCJMaW5lQ29sb3IiOm51bGwsIkxpbmVXZWlnaHQiOjAuMCwiTGluZVR5cGUiOjAsIlBhcmVudFN0eWxlIjpudWxsfSwiUGFyZW50U3R5bGUiOm51bGx9LHsiJGlkIjoiNDQ1NyIsIlN0eWxlSWQiOiJiMjRmODA0NS1mNjliLTRhNDMtODI5Zi1hNTY1MDNmZGNkNjkiLCJIZWFkZXJTdHlsZSI6eyIkaWQiOiI0NDU4IiwiVGV4dElzVmVydGljYWwiOmZhbHNlLCJUZXh0U3R5bGUiOnsiJGlkIjoiNDQ1OSIsIkZvbnRTZXR0aW5ncyI6eyIkaWQiOiI0NDYwIiwiRm9udFNpemUiOjExLCJGb250TmFtZSI6IkNhbGlicmkiLCJJc0JvbGQiOmZhbHNlLCJJc0l0YWxpYyI6ZmFsc2UsIklzVW5kZXJsaW5lZCI6ZmFsc2UsIlBhcmVudFN0eWxlIjpudWxsfSwiQXV0b1NpemUiOjIsIkZvcmVncm91bmQiOnsiJGlkIjoiNDQ2MSIsIkNvbG9yIjp7IiRpZCI6IjQ0NjIiLCJBIjoyNTUsIlIiOjI1NSwiRyI6MjU1LCJCIjoyNTV9fSwiTWF4V2lkdGgiOiJJbmZpbml0eSIsIk1heEhlaWdodCI6IkluZmluaXR5IiwiU21hcnRGb3JlZ3JvdW5kSXNBY3RpdmUiOmZhbHNlLCJIb3Jpem9udGFsQWxpZ25tZW50IjoxLCJWZXJ0aWNhbEFsaWdubWVudCI6MCwiU21hcnRGb3JlZ3JvdW5kIjpudWxsLCJCYWNrZ3JvdW5kRmlsbFR5cGUiOjAsIk1hcmdpbiI6eyIkaWQiOiI0NDYzIiwiVG9wIjowLjAsIkxlZnQiOjAuMCwiUmlnaHQiOjAuMCwiQm90dG9tIjowLjB9LCJQYWRkaW5nIjp7IiRpZCI6IjQ0NjQiLCJUb3AiOjAuMCwiTGVmdCI6MC4wLCJSaWdodCI6MC4wLCJCb3R0b20iOjAuMH0sIkJhY2tncm91bmQiOnsiJGlkIjoiNDQ2NSIsIkNvbG9yIjp7IiRpZCI6IjQ0NjYiLCJBIjoyNTUsIlIiOjI1NSwiRyI6MjU1LCJCIjoyNTV9fSwiSXNWaXNpYmxlIjp0cnVlLCJXaWR0aCI6MC4wLCJIZWlnaHQiOjAuMCwiQm9yZGVyU3R5bGUiOm51bGwsIlBhcmVudFN0eWxlIjpudWxsfSwiUmVjdGFuZ2xlU3R5bGUiOnsiJGlkIjoiNDQ2NyIsIk1hcmdpbiI6eyIkaWQiOiI0NDY4IiwiVG9wIjowLjAsIkxlZnQiOjAuMCwiUmlnaHQiOjAuMCwiQm90dG9tIjowLjB9LCJQYWRkaW5nIjp7IiRpZCI6IjQ0NjkiLCJUb3AiOjAuMCwiTGVmdCI6MC4wLCJSaWdodCI6MC4wLCJCb3R0b20iOjAuMH0sIkJhY2tncm91bmQiOnsiJGlkIjoiNDQ3MCIsIkNvbG9yIjp7IiRpZCI6IjQ0NzEiLCJBIjoyNTUsIlIiOjI1LCJHIjoxMDcsIkIiOjM2fX0sIklzVmlzaWJsZSI6dHJ1ZSwiV2lkdGgiOjAuMCwiSGVpZ2h0IjowLjAsIkJvcmRlclN0eWxlIjp7IiRpZCI6IjQ0NzIiLCJMaW5lQ29sb3IiOnsiJGlkIjoiNDQ3MyIsIiR0eXBlIjoiTkxSRS5Db21tb24uRG9tLlNvbGlkQ29sb3JCcnVzaCwgTkxSRS5Db21tb24iLCJDb2xvciI6eyIkaWQiOiI0NDc0IiwiQSI6MjU1LCJSIjoyNTUsIkciOjI1NSwiQiI6MjU1fX0sIkxpbmVXZWlnaHQiOjAuMCwiTGluZVR5cGUiOjAsIlBhcmVudFN0eWxlIjpudWxsfSwiUGFyZW50U3R5bGUiOm51bGx9LCJNYXJnaW4iOnsiJGlkIjoiNDQ3NSIsIlRvcCI6MC4wLCJMZWZ0IjowLjAsIlJpZ2h0IjowLjAsIkJvdHRvbSI6MC4wfSwiUGFkZGluZyI6eyIkaWQiOiI0NDc2IiwiVG9wIjowLjAsIkxlZnQiOjAuMCwiUmlnaHQiOjAuMCwiQm90dG9tIjowLjB9LCJCYWNrZ3JvdW5kIjpudWxsLCJJc1Zpc2libGUiOnRydWUsIldpZHRoIjowLjAsIkhlaWdodCI6MC4wLCJCb3JkZXJTdHlsZSI6bnVsbCwiUGFyZW50U3R5bGUiOm51bGx9LCJCYWNrZ3JvdW5kU3R5bGUiOnsiJGlkIjoiNDQ3NyIsIk1hcmdpbiI6eyIkaWQiOiI0NDc4IiwiVG9wIjowLjAsIkxlZnQiOjAuMCwiUmlnaHQiOjAuMCwiQm90dG9tIjowLjB9LCJQYWRkaW5nIjp7IiRpZCI6IjQ0NzkiLCJUb3AiOjAuMCwiTGVmdCI6MC4wLCJSaWdodCI6MC4wLCJCb3R0b20iOjAuMH0sIkJhY2tncm91bmQiOnsiJGlkIjoiNDQ4MCIsIkNvbG9yIjp7IiRpZCI6IjQ0ODEiLCJBIjo1MSwiUiI6MjAwLCJHIjoyMDAsIkIiOjIwMH19LCJJc1Zpc2libGUiOnRydWUsIldpZHRoIjowLjAsIkhlaWdodCI6MC4wLCJCb3JkZXJTdHlsZSI6eyIkaWQiOiI0NDgyIiwiTGluZUNvbG9yIjp7IiRpZCI6IjQ0ODMiLCIkdHlwZSI6Ik5MUkUuQ29tbW9uLkRvbS5Tb2xpZENvbG9yQnJ1c2gsIE5MUkUuQ29tbW9uIiwiQ29sb3IiOnsiJGlkIjoiNDQ4NCIsIkEiOjI1NSwiUiI6MjM0LCJHIjoyMiwiQiI6MzB9fSwiTGluZVdlaWdodCI6MC4wLCJMaW5lVHlwZSI6MCwiUGFyZW50U3R5bGUiOm51bGx9LCJQYXJlbnRTdHlsZSI6bnVsbH0sIklzQWJvdmVUaW1lYmFuZCI6ZmFsc2UsIlNwYWNpbmciOjMsIkRlZmF1bHRTd2ltbGFuZVRhc2tTdHlsZSI6eyIkaWQiOiI0NDg1IiwiJHR5cGUiOiJOTFJFLkNvbW1vbi5Eb20uU3R5bGVzLkV4cGxpY2l0U2V0YWJsZVRhc2tTdHlsZSwgTkxSRS5Db21tb24iLCJTaGFwZSI6MSwiU2hhcGVUaGlja25lc3MiOjAsIkR1cmF0aW9uRm9ybWF0IjowLCJJbmNsdWRlTm9uV29ya2luZ0RheXNJbkR1cmF0aW9uIjpmYWxzZSwiUGVyY2VudGFnZUNvbXBsZXRlU3R5bGUiOnsiJGlkIjoiNDQ4NiIsIkZvbnRTZXR0aW5ncyI6eyIkaWQiOiI0NDg3IiwiRm9udFNpemUiOjEwLCJGb250TmFtZSI6IkNhbGlicmkiLCJJc0JvbGQiOmZhbHNlLCJJc0l0YWxpYyI6ZmFsc2UsIklzVW5kZXJsaW5lZCI6ZmFsc2UsIlBhcmVudFN0eWxlIjpudWxsfSwiQXV0b1NpemUiOjAsIkZvcmVncm91bmQiOnsiJGlkIjoiNDQ4OCIsIkNvbG9yIjp7IiRpZCI6IjQ0OD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Q5MCIsIlRvcCI6MC4wLCJMZWZ0IjowLjAsIlJpZ2h0IjowLjAsIkJvdHRvbSI6MC4wfSwiUGFkZGluZyI6eyIkaWQiOiI0NDkxIiwiVG9wIjowLjAsIkxlZnQiOjAuMCwiUmlnaHQiOjAuMCwiQm90dG9tIjowLjB9LCJCYWNrZ3JvdW5kIjp7IiRpZCI6IjQ0OTIiLCJDb2xvciI6eyIkaWQiOiI0NDkzIiwiQSI6ODksIlIiOjAsIkciOjAsIkIiOjB9fSwiSXNWaXNpYmxlIjp0cnVlLCJXaWR0aCI6MC4wLCJIZWlnaHQiOjAuMCwiQm9yZGVyU3R5bGUiOnsiJGlkIjoiNDQ5NCIsIkxpbmVDb2xvciI6bnVsbCwiTGluZVdlaWdodCI6MC4wLCJMaW5lVHlwZSI6MCwiUGFyZW50U3R5bGUiOm51bGx9LCJQYXJlbnRTdHlsZSI6bnVsbH0sIkR1cmF0aW9uU3R5bGUiOnsiJGlkIjoiNDQ5NSIsIkZvbnRTZXR0aW5ncyI6eyIkaWQiOiI0NDk2IiwiRm9udFNpemUiOjEwLCJGb250TmFtZSI6IkNhbGlicmkiLCJJc0JvbGQiOmZhbHNlLCJJc0l0YWxpYyI6ZmFsc2UsIklzVW5kZXJsaW5lZCI6ZmFsc2UsIlBhcmVudFN0eWxlIjpudWxsfSwiQXV0b1NpemUiOjAsIkZvcmVncm91bmQiOnsiJGlkIjoiNDQ5NyIsIkNvbG9yIjp7IiRpZCI6IjQ0OT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NDk5IiwiVG9wIjowLjAsIkxlZnQiOjAuMCwiUmlnaHQiOjAuMCwiQm90dG9tIjowLjB9LCJQYWRkaW5nIjp7IiRpZCI6IjQ1MDAiLCJUb3AiOjAuMCwiTGVmdCI6MC4wLCJSaWdodCI6MC4wLCJCb3R0b20iOjAuMH0sIkJhY2tncm91bmQiOnsiJGlkIjoiNDUwMSIsIkNvbG9yIjp7IiRpZCI6IjQ1MDIiLCJBIjoyNTUsIlIiOjIzNywiRyI6MTI1LCJCIjo0OX19LCJJc1Zpc2libGUiOnRydWUsIldpZHRoIjowLjAsIkhlaWdodCI6MC4wLCJCb3JkZXJTdHlsZSI6eyIkaWQiOiI0NTAzIiwiTGluZUNvbG9yIjpudWxsLCJMaW5lV2VpZ2h0IjowLjAsIkxpbmVUeXBlIjowLCJQYXJlbnRTdHlsZSI6bnVsbH0sIlBhcmVudFN0eWxlIjpudWxsfSwiSG9yaXpvbnRhbENvbm5lY3RvclN0eWxlIjp7IiRpZCI6IjQ1MDQiLCJMaW5lQ29sb3IiOnsiJGlkIjoiNDUwNSIsIiR0eXBlIjoiTkxSRS5Db21tb24uRG9tLlNvbGlkQ29sb3JCcnVzaCwgTkxSRS5Db21tb24iLCJDb2xvciI6eyIkaWQiOiI0NTA2IiwiQSI6MjU1LCJSIjowLCJHIjowLCJCIjowfX0sIkxpbmVXZWlnaHQiOjAuMCwiTGluZVR5cGUiOjAsIlBhcmVudFN0eWxlIjpudWxsfSwiVmVydGljYWxDb25uZWN0b3JTdHlsZSI6eyIkaWQiOiI0NTA3IiwiTGluZUNvbG9yIjp7IiRpZCI6IjQ1MDgiLCIkdHlwZSI6Ik5MUkUuQ29tbW9uLkRvbS5Tb2xpZENvbG9yQnJ1c2gsIE5MUkUuQ29tbW9uIiwiQ29sb3IiOnsiJGlkIjoiNDUw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Q1MTAiLCJTaGFwZVN0eWxlIjp7IiRpZCI6IjQ1MTEiLCJNYXJnaW4iOnsiJGlkIjoiNDUxMiIsIlRvcCI6MC4wLCJMZWZ0IjowLjAsIlJpZ2h0IjowLjAsIkJvdHRvbSI6MC4wfSwiUGFkZGluZyI6eyIkaWQiOiI0NTEzIiwiVG9wIjowLjAsIkxlZnQiOjAuMCwiUmlnaHQiOjAuMCwiQm90dG9tIjowLjB9LCJCYWNrZ3JvdW5kIjp7IiRpZCI6IjQ1MTQiLCJDb2xvciI6eyIkaWQiOiI0NTE1IiwiQSI6MTUzLCJSIjowLCJHIjowLCJCIjowfX0sIklzVmlzaWJsZSI6dHJ1ZSwiV2lkdGgiOjAuMCwiSGVpZ2h0IjowLjAsIkJvcmRlclN0eWxlIjp7IiRpZCI6IjQ1MTYiLCJMaW5lQ29sb3IiOm51bGwsIkxpbmVXZWlnaHQiOjAuMCwiTGluZVR5cGUiOjAsIlBhcmVudFN0eWxlIjpudWxsfSwiUGFyZW50U3R5bGUiOm51bGx9LCJNYXJnaW4iOnsiJGlkIjoiNDUxNyIsIlRvcCI6MC4wLCJMZWZ0IjowLjAsIlJpZ2h0IjowLjAsIkJvdHRvbSI6MC4wfSwiUGFkZGluZyI6eyIkaWQiOiI0NTE4IiwiVG9wIjowLjAsIkxlZnQiOjAuMCwiUmlnaHQiOjAuMCwiQm90dG9tIjowLjB9LCJCYWNrZ3JvdW5kIjpudWxsLCJJc1Zpc2libGUiOnRydWUsIldpZHRoIjowLjAsIkhlaWdodCI6MC4wLCJCb3JkZXJTdHlsZSI6bnVsbCwiUGFyZW50U3R5bGUiOm51bGx9LCJTaGFwZVN0eWxlIjp7IiRpZCI6IjQ1MTkiLCJNYXJnaW4iOnsiJGlkIjoiNDUyMCIsIlRvcCI6MC4wLCJMZWZ0Ijo0LjAsIlJpZ2h0Ijo0LjAsIkJvdHRvbSI6MC4wfSwiUGFkZGluZyI6eyIkaWQiOiI0NTIxIiwiVG9wIjowLjAsIkxlZnQiOjAuMCwiUmlnaHQiOjAuMCwiQm90dG9tIjowLjB9LCJCYWNrZ3JvdW5kIjp7IiRpZCI6IjQ1MjIiLCJDb2xvciI6eyIkaWQiOiI0NTIzIiwiQSI6MjU1LCJSIjoyNSwiRyI6MTA3LCJCIjozNn19LCJJc1Zpc2libGUiOnRydWUsIldpZHRoIjowLjAsIkhlaWdodCI6MTAuMCwiQm9yZGVyU3R5bGUiOnsiJGlkIjoiNDUyNCIsIkxpbmVDb2xvciI6eyIkaWQiOiI0NTI1IiwiJHR5cGUiOiJOTFJFLkNvbW1vbi5Eb20uU29saWRDb2xvckJydXNoLCBOTFJFLkNvbW1vbiIsIkNvbG9yIjp7IiRpZCI6IjQ1MjYiLCJBIjoyNTUsIlIiOjIzNCwiRyI6MjIsIkIiOjMwfX0sIkxpbmVXZWlnaHQiOjAuMCwiTGluZVR5cGUiOjAsIlBhcmVudFN0eWxlIjpudWxsfSwiUGFyZW50U3R5bGUiOm51bGx9LCJUaXRsZVN0eWxlIjp7IiRpZCI6IjQ1MjciLCJGb250U2V0dGluZ3MiOnsiJGlkIjoiNDUyOCIsIkZvbnRTaXplIjoxMSwiRm9udE5hbWUiOiJDYWxpYnJpIiwiSXNCb2xkIjpmYWxzZSwiSXNJdGFsaWMiOmZhbHNlLCJJc1VuZGVybGluZWQiOmZhbHNlLCJQYXJlbnRTdHlsZSI6bnVsbH0sIkF1dG9TaXplIjowLCJGb3JlZ3JvdW5kIjp7IiRpZCI6IjQ1MjkiLCJDb2xvciI6eyIkaWQiOiI0NTM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1MzEiLCJUb3AiOjAuMCwiTGVmdCI6MC4wLCJSaWdodCI6MC4wLCJCb3R0b20iOjAuMH0sIlBhZGRpbmciOnsiJGlkIjoiNDUzMiIsIlRvcCI6MC4wLCJMZWZ0IjowLjAsIlJpZ2h0IjowLjAsIkJvdHRvbSI6MC4wfSwiQmFja2dyb3VuZCI6eyIkaWQiOiI0NTMzIiwiQ29sb3IiOnsiJGlkIjoiNDUzNCIsIkEiOjI1NSwiUiI6MCwiRyI6MCwiQiI6MH19LCJJc1Zpc2libGUiOnRydWUsIldpZHRoIjowLjAsIkhlaWdodCI6MC4wLCJCb3JkZXJTdHlsZSI6eyIkaWQiOiI0NTM1IiwiTGluZUNvbG9yIjpudWxsLCJMaW5lV2VpZ2h0IjowLjAsIkxpbmVUeXBlIjowLCJQYXJlbnRTdHlsZSI6bnVsbH0sIlBhcmVudFN0eWxlIjpudWxsfSwiRGF0ZVN0eWxlIjp7IiRpZCI6IjQ1MzYiLCJGb250U2V0dGluZ3MiOnsiJGlkIjoiNDUzNyIsIkZvbnRTaXplIjoxMCwiRm9udE5hbWUiOiJDYWxpYnJpIiwiSXNCb2xkIjpmYWxzZSwiSXNJdGFsaWMiOmZhbHNlLCJJc1VuZGVybGluZWQiOmZhbHNlLCJQYXJlbnRTdHlsZSI6bnVsbH0sIkF1dG9TaXplIjowLCJGb3JlZ3JvdW5kIjp7IiRpZCI6IjQ1MzgiLCJDb2xvciI6eyIkaWQiOiI0NTM5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1NDAiLCJUb3AiOjAuMCwiTGVmdCI6MC4wLCJSaWdodCI6MC4wLCJCb3R0b20iOjAuMH0sIlBhZGRpbmciOnsiJGlkIjoiNDU0MSIsIlRvcCI6MC4wLCJMZWZ0IjowLjAsIlJpZ2h0IjowLjAsIkJvdHRvbSI6MC4wfSwiQmFja2dyb3VuZCI6eyIkaWQiOiI0NTQyIiwiQ29sb3IiOnsiJGlkIjoiNDU0MyIsIkEiOjI1NSwiUiI6MTQsIkciOjQwLCJCIjo2NX19LCJJc1Zpc2libGUiOnRydWUsIldpZHRoIjowLjAsIkhlaWdodCI6MC4wLCJCb3JkZXJTdHlsZSI6eyIkaWQiOiI0NTQ0IiwiTGluZUNvbG9yIjpudWxsLCJMaW5lV2VpZ2h0IjowLjAsIkxpbmVUeXBlIjowLCJQYXJlbnRTdHlsZSI6bnVsbH0sIlBhcmVudFN0eWxlIjpudWxsfSwiRGF0ZUZvcm1hdCI6eyIkaWQiOiI0NTQ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1NDYiLCJGb3JtYXQiOjAsIklzVmlzaWJsZSI6ZmFsc2UsIkxhc3RLbm93blZpc2liaWxpdHlTdGF0ZSI6ZmFsc2V9LCJJc1Zpc2libGUiOnRydWUsIlZhcmlhbmNlU3R5bGUiOnsiJGlkIjoiNDU0NyIsIlRleHRTdHlsZSI6eyIkaWQiOiI0NTQ4IiwiRm9udFNldHRpbmdzIjp7IiRpZCI6IjQ1NDkiLCJGb250U2l6ZSI6MTEsIkZvbnROYW1lIjoiQ2FsaWJyaSIsIklzQm9sZCI6ZmFsc2UsIklzSXRhbGljIjpmYWxzZSwiSXNVbmRlcmxpbmVkIjpmYWxzZSwiUGFyZW50U3R5bGUiOm51bGx9LCJBdXRvU2l6ZSI6MCwiRm9yZWdyb3VuZCI6eyIkaWQiOiI0NTUwIiwiQ29sb3IiOnsiJGlkIjoiNDU1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TUyIiwiVG9wIjowLjAsIkxlZnQiOjAuMCwiUmlnaHQiOjAuMCwiQm90dG9tIjowLjB9LCJQYWRkaW5nIjp7IiRpZCI6IjQ1NTMiLCJUb3AiOjAuMCwiTGVmdCI6MC4wLCJSaWdodCI6MC4wLCJCb3R0b20iOjAuMH0sIkJhY2tncm91bmQiOnsiJGlkIjoiNDU1NCIsIkNvbG9yIjp7IiRpZCI6IjQ1NTUiLCJBIjowLCJSIjowLCJHIjowLCJCIjowfX0sIklzVmlzaWJsZSI6dHJ1ZSwiV2lkdGgiOjAuMCwiSGVpZ2h0IjowLjAsIkJvcmRlclN0eWxlIjp7IiRpZCI6IjQ1NTYiLCJMaW5lQ29sb3IiOm51bGwsIkxpbmVXZWlnaHQiOjAuMCwiTGluZVR5cGUiOjAsIlBhcmVudFN0eWxlIjpudWxsfSwiUGFyZW50U3R5bGUiOm51bGx9LCJQYXJlbnRTdHlsZSI6bnVsbH0sIlBhcmVudFN0eWxlIjpudWxsLCJfZXhwbGljaXRseVNldCI6eyIkaWQiOiI0NTU3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DU1OCIsIlNoYXBlIjoxLCJDb25uZWN0b3JNYXJnaW4iOnsiJGlkIjoiNDU1OSIsIlRvcCI6MC4wLCJMZWZ0IjoyLjAsIlJpZ2h0IjoyLjAsIkJvdHRvbSI6MC4wfSwiQ29ubmVjdG9yU3R5bGUiOnsiJGlkIjoiNDU2MCIsIkxpbmVDb2xvciI6eyIkaWQiOiI0NTYxIiwiJHR5cGUiOiJOTFJFLkNvbW1vbi5Eb20uU29saWRDb2xvckJydXNoLCBOTFJFLkNvbW1vbiIsIkNvbG9yIjp7IiRpZCI6IjQ1NjIiLCJBIjoxMjcsIlIiOjEzLCJHIjo1MywiQiI6MTh9fSwiTGluZVdlaWdodCI6MS4wLCJMaW5lVHlwZSI6MCwiUGFyZW50U3R5bGUiOm51bGx9LCJJc0JlbG93VGltZWJhbmQiOmZhbHNlLCJQb3NpdGlvbk9uVGFzayI6MSwiSGlkZURhdGUiOmZhbHNlLCJTaGFwZVNpemUiOjAsIlNwYWNpbmciOjAuMCwiUGFkZGluZyI6eyIkaWQiOiI0NTYzIiwiVG9wIjo1LjAsIkxlZnQiOjMuMCwiUmlnaHQiOjAuMCwiQm90dG9tIjoyLjB9LCJTaGFwZVN0eWxlIjp7IiRpZCI6IjQ1NjQiLCJNYXJnaW4iOnsiJGlkIjoiNDU2NSIsIlRvcCI6MC4wLCJMZWZ0IjowLjAsIlJpZ2h0IjowLjAsIkJvdHRvbSI6MC4wfSwiUGFkZGluZyI6eyIkaWQiOiI0NTY2IiwiVG9wIjowLjAsIkxlZnQiOjAuMCwiUmlnaHQiOjAuMCwiQm90dG9tIjowLjB9LCJCYWNrZ3JvdW5kIjp7IiRpZCI6IjQ1NjciLCJDb2xvciI6eyIkaWQiOiI0NTY4IiwiQSI6MjU1LCJSIjoxMywiRyI6NTMsIkIiOjE4fX0sIklzVmlzaWJsZSI6dHJ1ZSwiV2lkdGgiOjEyLjAsIkhlaWdodCI6MTQuMCwiQm9yZGVyU3R5bGUiOnsiJGlkIjoiNDU2OSIsIkxpbmVDb2xvciI6eyIkaWQiOiI0NTcwIiwiJHR5cGUiOiJOTFJFLkNvbW1vbi5Eb20uU29saWRDb2xvckJydXNoLCBOTFJFLkNvbW1vbiIsIkNvbG9yIjp7IiRpZCI6IjQ1NzEiLCJBIjoyNTUsIlIiOjI1NSwiRyI6MjU1LCJCIjoyNTV9fSwiTGluZVdlaWdodCI6MC4wLCJMaW5lVHlwZSI6MCwiUGFyZW50U3R5bGUiOm51bGx9LCJQYXJlbnRTdHlsZSI6bnVsbH0sIlRpdGxlU3R5bGUiOnsiJGlkIjoiNDU3MiIsIkZvbnRTZXR0aW5ncyI6eyIkaWQiOiI0NTczIiwiRm9udFNpemUiOjExLCJGb250TmFtZSI6IkNhbGlicmkiLCJJc0JvbGQiOmZhbHNlLCJJc0l0YWxpYyI6ZmFsc2UsIklzVW5kZXJsaW5lZCI6ZmFsc2UsIlBhcmVudFN0eWxlIjpudWxsfSwiQXV0b1NpemUiOjAsIkZvcmVncm91bmQiOnsiJGlkIjoiNDU3NCIsIkNvbG9yIjp7IiRpZCI6IjQ1NzU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DU3NiIsIlRvcCI6MC4wLCJMZWZ0IjowLjAsIlJpZ2h0IjowLjAsIkJvdHRvbSI6MC4wfSwiUGFkZGluZyI6eyIkaWQiOiI0NTc3IiwiVG9wIjowLjAsIkxlZnQiOjAuMCwiUmlnaHQiOjAuMCwiQm90dG9tIjowLjB9LCJCYWNrZ3JvdW5kIjp7IiRpZCI6IjQ1NzgiLCJDb2xvciI6eyIkaWQiOiI0NTc5IiwiQSI6MjU1LCJSIjowLCJHIjowLCJCIjowfX0sIklzVmlzaWJsZSI6dHJ1ZSwiV2lkdGgiOjAuMCwiSGVpZ2h0IjowLjAsIkJvcmRlclN0eWxlIjp7IiRpZCI6IjQ1ODAiLCJMaW5lQ29sb3IiOm51bGwsIkxpbmVXZWlnaHQiOjAuMCwiTGluZVR5cGUiOjAsIlBhcmVudFN0eWxlIjpudWxsfSwiUGFyZW50U3R5bGUiOm51bGx9LCJEYXRlU3R5bGUiOnsiJGlkIjoiNDU4MSIsIkZvbnRTZXR0aW5ncyI6eyIkaWQiOiI0NTgyIiwiRm9udFNpemUiOjEwLCJGb250TmFtZSI6IkNhbGlicmkiLCJJc0JvbGQiOmZhbHNlLCJJc0l0YWxpYyI6ZmFsc2UsIklzVW5kZXJsaW5lZCI6ZmFsc2UsIlBhcmVudFN0eWxlIjpudWxsfSwiQXV0b1NpemUiOjAsIkZvcmVncm91bmQiOnsiJGlkIjoiNDU4MyIsIkNvbG9yIjp7IiRpZCI6IjQ1ODQ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DU4NSIsIlRvcCI6MC4wLCJMZWZ0IjowLjAsIlJpZ2h0IjowLjAsIkJvdHRvbSI6MC4wfSwiUGFkZGluZyI6eyIkaWQiOiI0NTg2IiwiVG9wIjowLjAsIkxlZnQiOjAuMCwiUmlnaHQiOjAuMCwiQm90dG9tIjowLjB9LCJCYWNrZ3JvdW5kIjp7IiRpZCI6IjQ1ODciLCJDb2xvciI6eyIkaWQiOiI0NTg4IiwiQSI6MjU1LCJSIjoxNCwiRyI6NDAsIkIiOjY1fX0sIklzVmlzaWJsZSI6dHJ1ZSwiV2lkdGgiOjAuMCwiSGVpZ2h0IjowLjAsIkJvcmRlclN0eWxlIjp7IiRpZCI6IjQ1ODkiLCJMaW5lQ29sb3IiOm51bGwsIkxpbmVXZWlnaHQiOjAuMCwiTGluZVR5cGUiOjAsIlBhcmVudFN0eWxlIjpudWxsfSwiUGFyZW50U3R5bGUiOm51bGx9LCJEYXRlRm9ybWF0Ijp7IiRpZCI6IjQ1OT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U5MSIsIkZvcm1hdCI6MCwiSXNWaXNpYmxlIjpmYWxzZSwiTGFzdEtub3duVmlzaWJpbGl0eVN0YXRlIjpmYWxzZX0sIklzVmlzaWJsZSI6ZmFsc2UsIlZhcmlhbmNlU3R5bGUiOnsiJGlkIjoiNDU5MiIsIlRleHRTdHlsZSI6eyIkaWQiOiI0NTkzIiwiRm9udFNldHRpbmdzIjp7IiRpZCI6IjQ1OTQiLCJGb250U2l6ZSI6MTEsIkZvbnROYW1lIjoiQ2FsaWJyaSIsIklzQm9sZCI6ZmFsc2UsIklzSXRhbGljIjpmYWxzZSwiSXNVbmRlcmxpbmVkIjpmYWxzZSwiUGFyZW50U3R5bGUiOm51bGx9LCJBdXRvU2l6ZSI6MCwiRm9yZWdyb3VuZCI6eyIkaWQiOiI0NTk1IiwiQ29sb3IiOnsiJGlkIjoiNDU5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Tk3IiwiVG9wIjowLjAsIkxlZnQiOjAuMCwiUmlnaHQiOjAuMCwiQm90dG9tIjowLjB9LCJQYWRkaW5nIjp7IiRpZCI6IjQ1OTgiLCJUb3AiOjAuMCwiTGVmdCI6MC4wLCJSaWdodCI6MC4wLCJCb3R0b20iOjAuMH0sIkJhY2tncm91bmQiOnsiJGlkIjoiNDU5OSIsIkNvbG9yIjp7IiRpZCI6IjQ2MDAiLCJBIjowLCJSIjowLCJHIjowLCJCIjowfX0sIklzVmlzaWJsZSI6ZmFsc2UsIldpZHRoIjowLjAsIkhlaWdodCI6MC4wLCJCb3JkZXJTdHlsZSI6eyIkaWQiOiI0NjAxIiwiTGluZUNvbG9yIjpudWxsLCJMaW5lV2VpZ2h0IjowLjAsIkxpbmVUeXBlIjowLCJQYXJlbnRTdHlsZSI6bnVsbH0sIlBhcmVudFN0eWxlIjpudWxsfSwiUGFyZW50U3R5bGUiOm51bGx9LCJQYXJlbnRTdHlsZSI6bnVsbH0sIkRlZmF1bHRTd2ltbGFuZU1pbGVzdG9uZVN0eWxlIjp7IiRpZCI6IjQ2MDIiLCJUaXRsZVBvc2l0aW9uIjoiTGVmdCIsIkRhdGVQb3NpdGlvbiI6IlJpZ2h0IiwiVmFyaWFuY2VQb3NpdGlvbiI6IlJpZ2h0IiwiU2hhcGVUeXBlIjoxLCJTaGFwZVNpemUiOjAsIlNwYWNpbmciOjUsIlNoYXBlU3R5bGUiOnsiJGlkIjoiNDYwMyIsIk1hcmdpbiI6eyIkaWQiOiI0NjA0IiwiVG9wIjowLjAsIkxlZnQiOjAuMCwiUmlnaHQiOjAuMCwiQm90dG9tIjowLjB9LCJQYWRkaW5nIjp7IiRpZCI6IjQ2MDUiLCJUb3AiOjAuMCwiTGVmdCI6MC4wLCJSaWdodCI6MC4wLCJCb3R0b20iOjAuMH0sIkJhY2tncm91bmQiOnsiJGlkIjoiNDYwNiIsIkNvbG9yIjp7IiRpZCI6IjQ2MDciLCJBIjoyNTUsIlIiOjI1LCJHIjoxMDcsIkIiOjM2fX0sIklzVmlzaWJsZSI6dHJ1ZSwiV2lkdGgiOjEyLjAsIkhlaWdodCI6MTQuMCwiQm9yZGVyU3R5bGUiOnsiJGlkIjoiNDYwOCIsIkxpbmVDb2xvciI6eyIkaWQiOiI0NjA5IiwiJHR5cGUiOiJOTFJFLkNvbW1vbi5Eb20uU29saWRDb2xvckJydXNoLCBOTFJFLkNvbW1vbiIsIkNvbG9yIjp7IiRpZCI6IjQ2MTAiLCJBIjoyNTUsIlIiOjIzNCwiRyI6MjIsIkIiOjMwfX0sIkxpbmVXZWlnaHQiOjAuMCwiTGluZVR5cGUiOjAsIlBhcmVudFN0eWxlIjpudWxsfSwiUGFyZW50U3R5bGUiOm51bGx9LCJUaXRsZVN0eWxlIjp7IiRpZCI6IjQ2MTEiLCJGb250U2V0dGluZ3MiOnsiJGlkIjoiNDYxMiIsIkZvbnRTaXplIjoxMSwiRm9udE5hbWUiOiJDYWxpYnJpIiwiSXNCb2xkIjpmYWxzZSwiSXNJdGFsaWMiOmZhbHNlLCJJc1VuZGVybGluZWQiOmZhbHNlLCJQYXJlbnRTdHlsZSI6bnVsbH0sIkF1dG9TaXplIjowLCJGb3JlZ3JvdW5kIjp7IiRpZCI6IjQ2MTMiLCJDb2xvciI6eyIkaWQiOiI0NjE0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Q2MTUiLCJUb3AiOjAuMCwiTGVmdCI6MC4wLCJSaWdodCI6MC4wLCJCb3R0b20iOjAuMH0sIlBhZGRpbmciOnsiJGlkIjoiNDYxNiIsIlRvcCI6MC4wLCJMZWZ0IjowLjAsIlJpZ2h0IjowLjAsIkJvdHRvbSI6MC4wfSwiQmFja2dyb3VuZCI6eyIkaWQiOiI0NjE3IiwiQ29sb3IiOnsiJGlkIjoiNDYxOCIsIkEiOjI1NSwiUiI6MCwiRyI6MCwiQiI6MH19LCJJc1Zpc2libGUiOnRydWUsIldpZHRoIjowLjAsIkhlaWdodCI6MC4wLCJCb3JkZXJTdHlsZSI6eyIkaWQiOiI0NjE5IiwiTGluZUNvbG9yIjpudWxsLCJMaW5lV2VpZ2h0IjowLjAsIkxpbmVUeXBlIjowLCJQYXJlbnRTdHlsZSI6bnVsbH0sIlBhcmVudFN0eWxlIjpudWxsfSwiRGF0ZVN0eWxlIjp7IiRpZCI6IjQ2MjAiLCJGb250U2V0dGluZ3MiOnsiJGlkIjoiNDYyMSIsIkZvbnRTaXplIjoxMCwiRm9udE5hbWUiOiJDYWxpYnJpIiwiSXNCb2xkIjpmYWxzZSwiSXNJdGFsaWMiOmZhbHNlLCJJc1VuZGVybGluZWQiOmZhbHNlLCJQYXJlbnRTdHlsZSI6bnVsbH0sIkF1dG9TaXplIjowLCJGb3JlZ3JvdW5kIjp7IiRpZCI6IjQ2MjIiLCJDb2xvciI6eyIkaWQiOiI0NjIz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2MjQiLCJUb3AiOjAuMCwiTGVmdCI6MC4wLCJSaWdodCI6MC4wLCJCb3R0b20iOjAuMH0sIlBhZGRpbmciOnsiJGlkIjoiNDYyNSIsIlRvcCI6MC4wLCJMZWZ0IjowLjAsIlJpZ2h0IjowLjAsIkJvdHRvbSI6MC4wfSwiQmFja2dyb3VuZCI6eyIkaWQiOiI0NjI2IiwiQ29sb3IiOnsiJGlkIjoiNDYyNyIsIkEiOjI1NSwiUiI6MTQsIkciOjQwLCJCIjo2NX19LCJJc1Zpc2libGUiOnRydWUsIldpZHRoIjowLjAsIkhlaWdodCI6MC4wLCJCb3JkZXJTdHlsZSI6eyIkaWQiOiI0NjI4IiwiTGluZUNvbG9yIjpudWxsLCJMaW5lV2VpZ2h0IjowLjAsIkxpbmVUeXBlIjowLCJQYXJlbnRTdHlsZSI6bnVsbH0sIlBhcmVudFN0eWxlIjpudWxsfSwiRGF0ZUZvcm1hdCI6eyIkaWQiOiI0NjI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2MzAiLCJGb3JtYXQiOjAsIklzVmlzaWJsZSI6ZmFsc2UsIkxhc3RLbm93blZpc2liaWxpdHlTdGF0ZSI6ZmFsc2V9LCJJc1Zpc2libGUiOnRydWUsIlZhcmlhbmNlU3R5bGUiOnsiJGlkIjoiNDYzMSIsIlRleHRTdHlsZSI6eyIkaWQiOiI0NjMyIiwiRm9udFNldHRpbmdzIjp7IiRpZCI6IjQ2MzMiLCJGb250U2l6ZSI6MTEsIkZvbnROYW1lIjoiQ2FsaWJyaSIsIklzQm9sZCI6ZmFsc2UsIklzSXRhbGljIjpmYWxzZSwiSXNVbmRlcmxpbmVkIjpmYWxzZSwiUGFyZW50U3R5bGUiOm51bGx9LCJBdXRvU2l6ZSI6MCwiRm9yZWdyb3VuZCI6eyIkaWQiOiI0NjM0IiwiQ29sb3IiOnsiJGlkIjoiNDYz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jM2IiwiVG9wIjowLjAsIkxlZnQiOjAuMCwiUmlnaHQiOjAuMCwiQm90dG9tIjowLjB9LCJQYWRkaW5nIjp7IiRpZCI6IjQ2MzciLCJUb3AiOjAuMCwiTGVmdCI6MC4wLCJSaWdodCI6MC4wLCJCb3R0b20iOjAuMH0sIkJhY2tncm91bmQiOnsiJGlkIjoiNDYzOCIsIkNvbG9yIjp7IiRpZCI6IjQ2MzkiLCJBIjowLCJSIjowLCJHIjowLCJCIjowfX0sIklzVmlzaWJsZSI6dHJ1ZSwiV2lkdGgiOjAuMCwiSGVpZ2h0IjowLjAsIkJvcmRlclN0eWxlIjp7IiRpZCI6IjQ2NDAiLCJMaW5lQ29sb3IiOm51bGwsIkxpbmVXZWlnaHQiOjAuMCwiTGluZVR5cGUiOjAsIlBhcmVudFN0eWxlIjpudWxsfSwiUGFyZW50U3R5bGUiOm51bGx9LCJQYXJlbnRTdHlsZSI6bnVsbH0sIlBhcmVudFN0eWxlIjpudWxsfSwiRGVmYXVsdFN3aW1sYW5lQWN0aXZpdHlTdHlsZSI6eyIkaWQiOiI0NjQxIiwiSGVhZGVyU3R5bGUiOnsiJGlkIjoiNDY0MiIsIlRleHRTdHlsZSI6eyIkaWQiOiI0NjQzIiwiRm9udFNldHRpbmdzIjp7IiRpZCI6IjQ2NDQiLCJGb250U2l6ZSI6MTEsIkZvbnROYW1lIjoiQ2FsaWJyaSIsIklzQm9sZCI6ZmFsc2UsIklzSXRhbGljIjpmYWxzZSwiSXNVbmRlcmxpbmVkIjpmYWxzZSwiUGFyZW50U3R5bGUiOm51bGx9LCJBdXRvU2l6ZSI6MiwiRm9yZWdyb3VuZCI6eyIkaWQiOiI0NjQ1IiwiQ29sb3IiOnsiJGlkIjoiNDY0N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2NDciLCJUb3AiOjAuMCwiTGVmdCI6MC4wLCJSaWdodCI6MC4wLCJCb3R0b20iOjAuMH0sIlBhZGRpbmciOnsiJGlkIjoiNDY0OCIsIlRvcCI6MC4wLCJMZWZ0IjowLjAsIlJpZ2h0IjowLjAsIkJvdHRvbSI6MC4wfSwiQmFja2dyb3VuZCI6eyIkaWQiOiI0NjQ5IiwiQ29sb3IiOnsiJGlkIjoiNDY1MCIsIkEiOjI1NSwiUiI6MCwiRyI6MCwiQiI6MH19LCJJc1Zpc2libGUiOnRydWUsIldpZHRoIjowLjAsIkhlaWdodCI6MC4wLCJCb3JkZXJTdHlsZSI6bnVsbCwiUGFyZW50U3R5bGUiOm51bGx9LCJSZWN0YW5nbGVTdHlsZSI6eyIkaWQiOiI0NjUxIiwiTWFyZ2luIjp7IiRpZCI6IjQ2NTIiLCJUb3AiOjAuMCwiTGVmdCI6MC4wLCJSaWdodCI6MC4wLCJCb3R0b20iOjAuMH0sIlBhZGRpbmciOnsiJGlkIjoiNDY1MyIsIlRvcCI6MC4wLCJMZWZ0IjowLjAsIlJpZ2h0IjowLjAsIkJvdHRvbSI6MC4wfSwiQmFja2dyb3VuZCI6eyIkaWQiOiI0NjU0IiwiQ29sb3IiOnsiJGlkIjoiNDY1NSIsIkEiOjYzLCJSIjoyNSwiRyI6MTA3LCJCIjozNn19LCJJc1Zpc2libGUiOnRydWUsIldpZHRoIjowLjAsIkhlaWdodCI6MC4wLCJCb3JkZXJTdHlsZSI6eyIkaWQiOiI0NjU2IiwiTGluZUNvbG9yIjp7IiRpZCI6IjQ2NTciLCIkdHlwZSI6Ik5MUkUuQ29tbW9uLkRvbS5Tb2xpZENvbG9yQnJ1c2gsIE5MUkUuQ29tbW9uIiwiQ29sb3IiOnsiJGlkIjoiNDY1OCIsIkEiOjI1NSwiUiI6MjU1LCJHIjoyNTUsIkIiOjI1NX19LCJMaW5lV2VpZ2h0IjowLjAsIkxpbmVUeXBlIjowLCJQYXJlbnRTdHlsZSI6bnVsbH0sIlBhcmVudFN0eWxlIjpudWxsfSwiTWFyZ2luIjp7IiRpZCI6IjQ2NTkiLCJUb3AiOjAuMCwiTGVmdCI6MC4wLCJSaWdodCI6MC4wLCJCb3R0b20iOjAuMH0sIlBhZGRpbmciOnsiJGlkIjoiNDY2MCIsIlRvcCI6MC4wLCJMZWZ0IjowLjAsIlJpZ2h0IjowLjAsIkJvdHRvbSI6MC4wfSwiQmFja2dyb3VuZCI6bnVsbCwiSXNWaXNpYmxlIjp0cnVlLCJXaWR0aCI6MC4wLCJIZWlnaHQiOjAuMCwiQm9yZGVyU3R5bGUiOm51bGwsIlBhcmVudFN0eWxlIjpudWxsfSwiQmFja2dyb3VuZFN0eWxlIjp7IiRpZCI6IjQ2NjEiLCJNYXJnaW4iOnsiJGlkIjoiNDY2MiIsIlRvcCI6MC4wLCJMZWZ0IjowLjAsIlJpZ2h0IjowLjAsIkJvdHRvbSI6MC4wfSwiUGFkZGluZyI6eyIkaWQiOiI0NjYzIiwiVG9wIjowLjAsIkxlZnQiOjAuMCwiUmlnaHQiOjAuMCwiQm90dG9tIjowLjB9LCJCYWNrZ3JvdW5kIjp7IiRpZCI6IjQ2NjQiLCJDb2xvciI6eyIkaWQiOiI0NjY1IiwiQSI6NTEsIlIiOjIwMCwiRyI6MjAwLCJCIjoyMDB9fSwiSXNWaXNpYmxlIjp0cnVlLCJXaWR0aCI6MC4wLCJIZWlnaHQiOjAuMCwiQm9yZGVyU3R5bGUiOnsiJGlkIjoiNDY2NiIsIkxpbmVDb2xvciI6eyIkaWQiOiI0NjY3IiwiJHR5cGUiOiJOTFJFLkNvbW1vbi5Eb20uU29saWRDb2xvckJydXNoLCBOTFJFLkNvbW1vbiIsIkNvbG9yIjp7IiRpZCI6IjQ2NjgiLCJBIjoyNTUsIlIiOjIzNCwiRyI6MjIsIkIiOjMwfX0sIkxpbmVXZWlnaHQiOjAuMCwiTGluZVR5cGUiOjAsIlBhcmVudFN0eWxlIjpudWxsfSwiUGFyZW50U3R5bGUiOm51bGx9LCJNYXJnaW4iOnsiJGlkIjoiNDY2OSIsIlRvcCI6MC4wLCJMZWZ0IjowLjAsIlJpZ2h0IjowLjAsIkJvdHRvbSI6MC4wfSwiUGFkZGluZyI6eyIkaWQiOiI0NjcwIiwiVG9wIjowLjAsIkxlZnQiOjAuMCwiUmlnaHQiOjAuMCwiQm90dG9tIjowLjB9LCJJc1Zpc2libGUiOnRydWUsIldpZHRoIjowLjAsIkhlaWdodCI6MC4wLCJCb3JkZXJTdHlsZSI6eyIkaWQiOiI0NjcxIiwiTGluZUNvbG9yIjpudWxsLCJMaW5lV2VpZ2h0IjowLjAsIkxpbmVUeXBlIjowLCJQYXJlbnRTdHlsZSI6bnVsbH0sIlBhcmVudFN0eWxlIjpudWxsfSwiTWFyZ2luIjp7IiRpZCI6IjQ2NzIiLCJUb3AiOjAuMCwiTGVmdCI6MC4wLCJSaWdodCI6MC4wLCJCb3R0b20iOjAuMH0sIlBhZGRpbmciOnsiJGlkIjoiNDY3MyIsIlRvcCI6MC4wLCJMZWZ0IjowLjAsIlJpZ2h0IjowLjAsIkJvdHRvbSI6MC4wfSwiSXNWaXNpYmxlIjp0cnVlLCJXaWR0aCI6MC4wLCJIZWlnaHQiOjAuMCwiQm9yZGVyU3R5bGUiOnsiJGlkIjoiNDY3NCIsIkxpbmVDb2xvciI6bnVsbCwiTGluZVdlaWdodCI6MC4wLCJMaW5lVHlwZSI6MCwiUGFyZW50U3R5bGUiOm51bGx9LCJQYXJlbnRTdHlsZSI6bnVsbH0seyIkaWQiOiI0Njc1IiwiU3R5bGVJZCI6IjA3MDJkZWE4LWMxMTQtNGQ3MS1iZTQwLWNkMzA2MmM0Njk3MCIsIkhlYWRlclN0eWxlIjp7IiRpZCI6IjQ2NzYiLCJUZXh0SXNWZXJ0aWNhbCI6ZmFsc2UsIlRleHRTdHlsZSI6eyIkaWQiOiI0Njc3IiwiRm9udFNldHRpbmdzIjp7IiRpZCI6IjQ2NzgiLCJGb250U2l6ZSI6MTEsIkZvbnROYW1lIjoiQ2FsaWJyaSIsIklzQm9sZCI6ZmFsc2UsIklzSXRhbGljIjpmYWxzZSwiSXNVbmRlcmxpbmVkIjpmYWxzZSwiUGFyZW50U3R5bGUiOm51bGx9LCJBdXRvU2l6ZSI6MiwiRm9yZWdyb3VuZCI6eyIkaWQiOiI0Njc5IiwiQ29sb3IiOnsiJGlkIjoiNDY4M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Q2ODEiLCJUb3AiOjAuMCwiTGVmdCI6MC4wLCJSaWdodCI6MC4wLCJCb3R0b20iOjAuMH0sIlBhZGRpbmciOnsiJGlkIjoiNDY4MiIsIlRvcCI6MC4wLCJMZWZ0IjowLjAsIlJpZ2h0IjowLjAsIkJvdHRvbSI6MC4wfSwiQmFja2dyb3VuZCI6eyIkaWQiOiI0NjgzIiwiQ29sb3IiOnsiJGlkIjoiNDY4NCIsIkEiOjI1NSwiUiI6MjU1LCJHIjoyNTUsIkIiOjI1NX19LCJJc1Zpc2libGUiOnRydWUsIldpZHRoIjowLjAsIkhlaWdodCI6MC4wLCJCb3JkZXJTdHlsZSI6bnVsbCwiUGFyZW50U3R5bGUiOm51bGx9LCJSZWN0YW5nbGVTdHlsZSI6eyIkaWQiOiI0Njg1IiwiTWFyZ2luIjp7IiRpZCI6IjQ2ODYiLCJUb3AiOjAuMCwiTGVmdCI6MC4wLCJSaWdodCI6MC4wLCJCb3R0b20iOjAuMH0sIlBhZGRpbmciOnsiJGlkIjoiNDY4NyIsIlRvcCI6MC4wLCJMZWZ0IjowLjAsIlJpZ2h0IjowLjAsIkJvdHRvbSI6MC4wfSwiQmFja2dyb3VuZCI6eyIkaWQiOiI0Njg4IiwiQ29sb3IiOnsiJGlkIjoiNDY4OSIsIkEiOjI1NSwiUiI6MTUsIkciOjE1OCwiQiI6MjEzfX0sIklzVmlzaWJsZSI6dHJ1ZSwiV2lkdGgiOjAuMCwiSGVpZ2h0IjowLjAsIkJvcmRlclN0eWxlIjp7IiRpZCI6IjQ2OTAiLCJMaW5lQ29sb3IiOnsiJGlkIjoiNDY5MSIsIiR0eXBlIjoiTkxSRS5Db21tb24uRG9tLlNvbGlkQ29sb3JCcnVzaCwgTkxSRS5Db21tb24iLCJDb2xvciI6eyIkaWQiOiI0NjkyIiwiQSI6MjU1LCJSIjoyNTUsIkciOjI1NSwiQiI6MjU1fX0sIkxpbmVXZWlnaHQiOjAuMCwiTGluZVR5cGUiOjAsIlBhcmVudFN0eWxlIjpudWxsfSwiUGFyZW50U3R5bGUiOm51bGx9LCJNYXJnaW4iOnsiJGlkIjoiNDY5MyIsIlRvcCI6MC4wLCJMZWZ0IjowLjAsIlJpZ2h0IjowLjAsIkJvdHRvbSI6MC4wfSwiUGFkZGluZyI6eyIkaWQiOiI0Njk0IiwiVG9wIjowLjAsIkxlZnQiOjAuMCwiUmlnaHQiOjAuMCwiQm90dG9tIjowLjB9LCJCYWNrZ3JvdW5kIjpudWxsLCJJc1Zpc2libGUiOnRydWUsIldpZHRoIjowLjAsIkhlaWdodCI6MC4wLCJCb3JkZXJTdHlsZSI6bnVsbCwiUGFyZW50U3R5bGUiOm51bGx9LCJCYWNrZ3JvdW5kU3R5bGUiOnsiJGlkIjoiNDY5NSIsIk1hcmdpbiI6eyIkaWQiOiI0Njk2IiwiVG9wIjowLjAsIkxlZnQiOjAuMCwiUmlnaHQiOjAuMCwiQm90dG9tIjowLjB9LCJQYWRkaW5nIjp7IiRpZCI6IjQ2OTciLCJUb3AiOjAuMCwiTGVmdCI6MC4wLCJSaWdodCI6MC4wLCJCb3R0b20iOjAuMH0sIkJhY2tncm91bmQiOnsiJGlkIjoiNDY5OCIsIkNvbG9yIjp7IiRpZCI6IjQ2OTkiLCJBIjo1MSwiUiI6MjAwLCJHIjoyMDAsIkIiOjIwMH19LCJJc1Zpc2libGUiOnRydWUsIldpZHRoIjowLjAsIkhlaWdodCI6MC4wLCJCb3JkZXJTdHlsZSI6eyIkaWQiOiI0NzAwIiwiTGluZUNvbG9yIjp7IiRpZCI6IjQ3MDEiLCIkdHlwZSI6Ik5MUkUuQ29tbW9uLkRvbS5Tb2xpZENvbG9yQnJ1c2gsIE5MUkUuQ29tbW9uIiwiQ29sb3IiOnsiJGlkIjoiNDcwMiIsIkEiOjI1NSwiUiI6MjM0LCJHIjoyMiwiQiI6MzB9fSwiTGluZVdlaWdodCI6MC4wLCJMaW5lVHlwZSI6MCwiUGFyZW50U3R5bGUiOm51bGx9LCJQYXJlbnRTdHlsZSI6bnVsbH0sIklzQWJvdmVUaW1lYmFuZCI6ZmFsc2UsIlNwYWNpbmciOjMsIkRlZmF1bHRTd2ltbGFuZVRhc2tTdHlsZSI6eyIkaWQiOiI0NzAzIiwiJHR5cGUiOiJOTFJFLkNvbW1vbi5Eb20uU3R5bGVzLkV4cGxpY2l0U2V0YWJsZVRhc2tTdHlsZSwgTkxSRS5Db21tb24iLCJTaGFwZSI6MSwiU2hhcGVUaGlja25lc3MiOjAsIkR1cmF0aW9uRm9ybWF0IjowLCJJbmNsdWRlTm9uV29ya2luZ0RheXNJbkR1cmF0aW9uIjpmYWxzZSwiUGVyY2VudGFnZUNvbXBsZXRlU3R5bGUiOnsiJGlkIjoiNDcwNCIsIkZvbnRTZXR0aW5ncyI6eyIkaWQiOiI0NzA1IiwiRm9udFNpemUiOjEwLCJGb250TmFtZSI6IkNhbGlicmkiLCJJc0JvbGQiOmZhbHNlLCJJc0l0YWxpYyI6ZmFsc2UsIklzVW5kZXJsaW5lZCI6ZmFsc2UsIlBhcmVudFN0eWxlIjpudWxsfSwiQXV0b1NpemUiOjAsIkZvcmVncm91bmQiOnsiJGlkIjoiNDcwNiIsIkNvbG9yIjp7IiRpZCI6IjQ3MD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cwOCIsIlRvcCI6MC4wLCJMZWZ0IjowLjAsIlJpZ2h0IjowLjAsIkJvdHRvbSI6MC4wfSwiUGFkZGluZyI6eyIkaWQiOiI0NzA5IiwiVG9wIjowLjAsIkxlZnQiOjAuMCwiUmlnaHQiOjAuMCwiQm90dG9tIjowLjB9LCJCYWNrZ3JvdW5kIjp7IiRpZCI6IjQ3MTAiLCJDb2xvciI6eyIkaWQiOiI0NzExIiwiQSI6ODksIlIiOjAsIkciOjAsIkIiOjB9fSwiSXNWaXNpYmxlIjp0cnVlLCJXaWR0aCI6MC4wLCJIZWlnaHQiOjAuMCwiQm9yZGVyU3R5bGUiOnsiJGlkIjoiNDcxMiIsIkxpbmVDb2xvciI6bnVsbCwiTGluZVdlaWdodCI6MC4wLCJMaW5lVHlwZSI6MCwiUGFyZW50U3R5bGUiOm51bGx9LCJQYXJlbnRTdHlsZSI6bnVsbH0sIkR1cmF0aW9uU3R5bGUiOnsiJGlkIjoiNDcxMyIsIkZvbnRTZXR0aW5ncyI6eyIkaWQiOiI0NzE0IiwiRm9udFNpemUiOjEwLCJGb250TmFtZSI6IkNhbGlicmkiLCJJc0JvbGQiOmZhbHNlLCJJc0l0YWxpYyI6ZmFsc2UsIklzVW5kZXJsaW5lZCI6ZmFsc2UsIlBhcmVudFN0eWxlIjpudWxsfSwiQXV0b1NpemUiOjAsIkZvcmVncm91bmQiOnsiJGlkIjoiNDcxNSIsIkNvbG9yIjp7IiRpZCI6IjQ3MT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NzE3IiwiVG9wIjowLjAsIkxlZnQiOjAuMCwiUmlnaHQiOjAuMCwiQm90dG9tIjowLjB9LCJQYWRkaW5nIjp7IiRpZCI6IjQ3MTgiLCJUb3AiOjAuMCwiTGVmdCI6MC4wLCJSaWdodCI6MC4wLCJCb3R0b20iOjAuMH0sIkJhY2tncm91bmQiOnsiJGlkIjoiNDcxOSIsIkNvbG9yIjp7IiRpZCI6IjQ3MjAiLCJBIjoyNTUsIlIiOjIzNywiRyI6MTI1LCJCIjo0OX19LCJJc1Zpc2libGUiOnRydWUsIldpZHRoIjowLjAsIkhlaWdodCI6MC4wLCJCb3JkZXJTdHlsZSI6eyIkaWQiOiI0NzIxIiwiTGluZUNvbG9yIjpudWxsLCJMaW5lV2VpZ2h0IjowLjAsIkxpbmVUeXBlIjowLCJQYXJlbnRTdHlsZSI6bnVsbH0sIlBhcmVudFN0eWxlIjpudWxsfSwiSG9yaXpvbnRhbENvbm5lY3RvclN0eWxlIjp7IiRpZCI6IjQ3MjIiLCJMaW5lQ29sb3IiOnsiJGlkIjoiNDcyMyIsIiR0eXBlIjoiTkxSRS5Db21tb24uRG9tLlNvbGlkQ29sb3JCcnVzaCwgTkxSRS5Db21tb24iLCJDb2xvciI6eyIkaWQiOiI0NzI0IiwiQSI6MjU1LCJSIjowLCJHIjowLCJCIjowfX0sIkxpbmVXZWlnaHQiOjAuMCwiTGluZVR5cGUiOjAsIlBhcmVudFN0eWxlIjpudWxsfSwiVmVydGljYWxDb25uZWN0b3JTdHlsZSI6eyIkaWQiOiI0NzI1IiwiTGluZUNvbG9yIjp7IiRpZCI6IjQ3MjYiLCIkdHlwZSI6Ik5MUkUuQ29tbW9uLkRvbS5Tb2xpZENvbG9yQnJ1c2gsIE5MUkUuQ29tbW9uIiwiQ29sb3IiOnsiJGlkIjoiNDcy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Q3MjgiLCJTaGFwZVN0eWxlIjp7IiRpZCI6IjQ3MjkiLCJNYXJnaW4iOnsiJGlkIjoiNDczMCIsIlRvcCI6MC4wLCJMZWZ0IjowLjAsIlJpZ2h0IjowLjAsIkJvdHRvbSI6MC4wfSwiUGFkZGluZyI6eyIkaWQiOiI0NzMxIiwiVG9wIjowLjAsIkxlZnQiOjAuMCwiUmlnaHQiOjAuMCwiQm90dG9tIjowLjB9LCJCYWNrZ3JvdW5kIjp7IiRpZCI6IjQ3MzIiLCJDb2xvciI6eyIkaWQiOiI0NzMzIiwiQSI6MTUzLCJSIjowLCJHIjowLCJCIjowfX0sIklzVmlzaWJsZSI6dHJ1ZSwiV2lkdGgiOjAuMCwiSGVpZ2h0IjowLjAsIkJvcmRlclN0eWxlIjp7IiRpZCI6IjQ3MzQiLCJMaW5lQ29sb3IiOm51bGwsIkxpbmVXZWlnaHQiOjAuMCwiTGluZVR5cGUiOjAsIlBhcmVudFN0eWxlIjpudWxsfSwiUGFyZW50U3R5bGUiOm51bGx9LCJNYXJnaW4iOnsiJGlkIjoiNDczNSIsIlRvcCI6MC4wLCJMZWZ0IjowLjAsIlJpZ2h0IjowLjAsIkJvdHRvbSI6MC4wfSwiUGFkZGluZyI6eyIkaWQiOiI0NzM2IiwiVG9wIjowLjAsIkxlZnQiOjAuMCwiUmlnaHQiOjAuMCwiQm90dG9tIjowLjB9LCJCYWNrZ3JvdW5kIjpudWxsLCJJc1Zpc2libGUiOnRydWUsIldpZHRoIjowLjAsIkhlaWdodCI6MC4wLCJCb3JkZXJTdHlsZSI6bnVsbCwiUGFyZW50U3R5bGUiOm51bGx9LCJTaGFwZVN0eWxlIjp7IiRpZCI6IjQ3MzciLCJNYXJnaW4iOnsiJGlkIjoiNDczOCIsIlRvcCI6MC4wLCJMZWZ0Ijo0LjAsIlJpZ2h0Ijo0LjAsIkJvdHRvbSI6MC4wfSwiUGFkZGluZyI6eyIkaWQiOiI0NzM5IiwiVG9wIjowLjAsIkxlZnQiOjAuMCwiUmlnaHQiOjAuMCwiQm90dG9tIjowLjB9LCJCYWNrZ3JvdW5kIjp7IiRpZCI6IjQ3NDAiLCJDb2xvciI6eyIkaWQiOiI0NzQxIiwiQSI6MjU1LCJSIjoxNSwiRyI6MTU4LCJCIjoyMTN9fSwiSXNWaXNpYmxlIjp0cnVlLCJXaWR0aCI6MC4wLCJIZWlnaHQiOjEwLjAsIkJvcmRlclN0eWxlIjp7IiRpZCI6IjQ3NDIiLCJMaW5lQ29sb3IiOnsiJGlkIjoiNDc0MyIsIiR0eXBlIjoiTkxSRS5Db21tb24uRG9tLlNvbGlkQ29sb3JCcnVzaCwgTkxSRS5Db21tb24iLCJDb2xvciI6eyIkaWQiOiI0NzQ0IiwiQSI6MjU1LCJSIjoyMzQsIkciOjIyLCJCIjozMH19LCJMaW5lV2VpZ2h0IjowLjAsIkxpbmVUeXBlIjowLCJQYXJlbnRTdHlsZSI6bnVsbH0sIlBhcmVudFN0eWxlIjpudWxsfSwiVGl0bGVTdHlsZSI6eyIkaWQiOiI0NzQ1IiwiRm9udFNldHRpbmdzIjp7IiRpZCI6IjQ3NDYiLCJGb250U2l6ZSI6MTEsIkZvbnROYW1lIjoiQ2FsaWJyaSIsIklzQm9sZCI6ZmFsc2UsIklzSXRhbGljIjpmYWxzZSwiSXNVbmRlcmxpbmVkIjpmYWxzZSwiUGFyZW50U3R5bGUiOm51bGx9LCJBdXRvU2l6ZSI6MCwiRm9yZWdyb3VuZCI6eyIkaWQiOiI0NzQ3IiwiQ29sb3IiOnsiJGlkIjoiNDc0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zQ5IiwiVG9wIjowLjAsIkxlZnQiOjAuMCwiUmlnaHQiOjAuMCwiQm90dG9tIjowLjB9LCJQYWRkaW5nIjp7IiRpZCI6IjQ3NTAiLCJUb3AiOjAuMCwiTGVmdCI6MC4wLCJSaWdodCI6MC4wLCJCb3R0b20iOjAuMH0sIkJhY2tncm91bmQiOnsiJGlkIjoiNDc1MSIsIkNvbG9yIjp7IiRpZCI6IjQ3NTIiLCJBIjoyNTUsIlIiOjAsIkciOjAsIkIiOjB9fSwiSXNWaXNpYmxlIjp0cnVlLCJXaWR0aCI6MC4wLCJIZWlnaHQiOjAuMCwiQm9yZGVyU3R5bGUiOnsiJGlkIjoiNDc1MyIsIkxpbmVDb2xvciI6bnVsbCwiTGluZVdlaWdodCI6MC4wLCJMaW5lVHlwZSI6MCwiUGFyZW50U3R5bGUiOm51bGx9LCJQYXJlbnRTdHlsZSI6bnVsbH0sIkRhdGVTdHlsZSI6eyIkaWQiOiI0NzU0IiwiRm9udFNldHRpbmdzIjp7IiRpZCI6IjQ3NTUiLCJGb250U2l6ZSI6MTAsIkZvbnROYW1lIjoiQ2FsaWJyaSIsIklzQm9sZCI6ZmFsc2UsIklzSXRhbGljIjpmYWxzZSwiSXNVbmRlcmxpbmVkIjpmYWxzZSwiUGFyZW50U3R5bGUiOm51bGx9LCJBdXRvU2l6ZSI6MCwiRm9yZWdyb3VuZCI6eyIkaWQiOiI0NzU2IiwiQ29sb3IiOnsiJGlkIjoiNDc1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NzU4IiwiVG9wIjowLjAsIkxlZnQiOjAuMCwiUmlnaHQiOjAuMCwiQm90dG9tIjowLjB9LCJQYWRkaW5nIjp7IiRpZCI6IjQ3NTkiLCJUb3AiOjAuMCwiTGVmdCI6MC4wLCJSaWdodCI6MC4wLCJCb3R0b20iOjAuMH0sIkJhY2tncm91bmQiOnsiJGlkIjoiNDc2MCIsIkNvbG9yIjp7IiRpZCI6IjQ3NjEiLCJBIjoyNTUsIlIiOjE0LCJHIjo0MCwiQiI6NjV9fSwiSXNWaXNpYmxlIjp0cnVlLCJXaWR0aCI6MC4wLCJIZWlnaHQiOjAuMCwiQm9yZGVyU3R5bGUiOnsiJGlkIjoiNDc2MiIsIkxpbmVDb2xvciI6bnVsbCwiTGluZVdlaWdodCI6MC4wLCJMaW5lVHlwZSI6MCwiUGFyZW50U3R5bGUiOm51bGx9LCJQYXJlbnRTdHlsZSI6bnVsbH0sIkRhdGVGb3JtYXQiOnsiJGlkIjoiNDc2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zY0IiwiRm9ybWF0IjowLCJJc1Zpc2libGUiOmZhbHNlLCJMYXN0S25vd25WaXNpYmlsaXR5U3RhdGUiOmZhbHNlfSwiSXNWaXNpYmxlIjp0cnVlLCJWYXJpYW5jZVN0eWxlIjp7IiRpZCI6IjQ3NjUiLCJUZXh0U3R5bGUiOnsiJGlkIjoiNDc2NiIsIkZvbnRTZXR0aW5ncyI6eyIkaWQiOiI0NzY3IiwiRm9udFNpemUiOjExLCJGb250TmFtZSI6IkNhbGlicmkiLCJJc0JvbGQiOmZhbHNlLCJJc0l0YWxpYyI6ZmFsc2UsIklzVW5kZXJsaW5lZCI6ZmFsc2UsIlBhcmVudFN0eWxlIjpudWxsfSwiQXV0b1NpemUiOjAsIkZvcmVncm91bmQiOnsiJGlkIjoiNDc2OCIsIkNvbG9yIjp7IiRpZCI6IjQ3Nj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c3MCIsIlRvcCI6MC4wLCJMZWZ0IjowLjAsIlJpZ2h0IjowLjAsIkJvdHRvbSI6MC4wfSwiUGFkZGluZyI6eyIkaWQiOiI0NzcxIiwiVG9wIjowLjAsIkxlZnQiOjAuMCwiUmlnaHQiOjAuMCwiQm90dG9tIjowLjB9LCJCYWNrZ3JvdW5kIjp7IiRpZCI6IjQ3NzIiLCJDb2xvciI6eyIkaWQiOiI0NzczIiwiQSI6MCwiUiI6MCwiRyI6MCwiQiI6MH19LCJJc1Zpc2libGUiOnRydWUsIldpZHRoIjowLjAsIkhlaWdodCI6MC4wLCJCb3JkZXJTdHlsZSI6eyIkaWQiOiI0Nzc0IiwiTGluZUNvbG9yIjpudWxsLCJMaW5lV2VpZ2h0IjowLjAsIkxpbmVUeXBlIjowLCJQYXJlbnRTdHlsZSI6bnVsbH0sIlBhcmVudFN0eWxlIjpudWxsfSwiUGFyZW50U3R5bGUiOm51bGx9LCJQYXJlbnRTdHlsZSI6bnVsbCwiX2V4cGxpY2l0bHlTZXQiOnsiJGlkIjoiNDc3NS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Q3NzYiLCJTaGFwZSI6MSwiQ29ubmVjdG9yTWFyZ2luIjp7IiRpZCI6IjQ3NzciLCJUb3AiOjAuMCwiTGVmdCI6Mi4wLCJSaWdodCI6Mi4wLCJCb3R0b20iOjAuMH0sIkNvbm5lY3RvclN0eWxlIjp7IiRpZCI6IjQ3NzgiLCJMaW5lQ29sb3IiOnsiJGlkIjoiNDc3OSIsIiR0eXBlIjoiTkxSRS5Db21tb24uRG9tLlNvbGlkQ29sb3JCcnVzaCwgTkxSRS5Db21tb24iLCJDb2xvciI6eyIkaWQiOiI0NzgwIiwiQSI6MTI3LCJSIjoxMSwiRyI6MTE4LCJCIjoxNTl9fSwiTGluZVdlaWdodCI6MS4wLCJMaW5lVHlwZSI6MCwiUGFyZW50U3R5bGUiOm51bGx9LCJJc0JlbG93VGltZWJhbmQiOmZhbHNlLCJQb3NpdGlvbk9uVGFzayI6MSwiSGlkZURhdGUiOmZhbHNlLCJTaGFwZVNpemUiOjAsIlNwYWNpbmciOjAuMCwiUGFkZGluZyI6eyIkaWQiOiI0NzgxIiwiVG9wIjo1LjAsIkxlZnQiOjMuMCwiUmlnaHQiOjAuMCwiQm90dG9tIjoyLjB9LCJTaGFwZVN0eWxlIjp7IiRpZCI6IjQ3ODIiLCJNYXJnaW4iOnsiJGlkIjoiNDc4MyIsIlRvcCI6MC4wLCJMZWZ0IjowLjAsIlJpZ2h0IjowLjAsIkJvdHRvbSI6MC4wfSwiUGFkZGluZyI6eyIkaWQiOiI0Nzg0IiwiVG9wIjowLjAsIkxlZnQiOjAuMCwiUmlnaHQiOjAuMCwiQm90dG9tIjowLjB9LCJCYWNrZ3JvdW5kIjp7IiRpZCI6IjQ3ODUiLCJDb2xvciI6eyIkaWQiOiI0Nzg2IiwiQSI6MjU1LCJSIjoxMSwiRyI6MTE4LCJCIjoxNTl9fSwiSXNWaXNpYmxlIjp0cnVlLCJXaWR0aCI6MTIuMCwiSGVpZ2h0IjoxNC4wLCJCb3JkZXJTdHlsZSI6eyIkaWQiOiI0Nzg3IiwiTGluZUNvbG9yIjp7IiRpZCI6IjQ3ODgiLCIkdHlwZSI6Ik5MUkUuQ29tbW9uLkRvbS5Tb2xpZENvbG9yQnJ1c2gsIE5MUkUuQ29tbW9uIiwiQ29sb3IiOnsiJGlkIjoiNDc4OSIsIkEiOjI1NSwiUiI6MjU1LCJHIjowLCJCIjowfX0sIkxpbmVXZWlnaHQiOjAuMCwiTGluZVR5cGUiOjAsIlBhcmVudFN0eWxlIjpudWxsfSwiUGFyZW50U3R5bGUiOm51bGx9LCJUaXRsZVN0eWxlIjp7IiRpZCI6IjQ3OTAiLCJGb250U2V0dGluZ3MiOnsiJGlkIjoiNDc5MSIsIkZvbnRTaXplIjoxMSwiRm9udE5hbWUiOiJDYWxpYnJpIiwiSXNCb2xkIjpmYWxzZSwiSXNJdGFsaWMiOmZhbHNlLCJJc1VuZGVybGluZWQiOmZhbHNlLCJQYXJlbnRTdHlsZSI6bnVsbH0sIkF1dG9TaXplIjowLCJGb3JlZ3JvdW5kIjp7IiRpZCI6IjQ3OTIiLCJDb2xvciI6eyIkaWQiOiI0Nzkz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Q3OTQiLCJUb3AiOjAuMCwiTGVmdCI6MC4wLCJSaWdodCI6MC4wLCJCb3R0b20iOjAuMH0sIlBhZGRpbmciOnsiJGlkIjoiNDc5NSIsIlRvcCI6MC4wLCJMZWZ0IjowLjAsIlJpZ2h0IjowLjAsIkJvdHRvbSI6MC4wfSwiQmFja2dyb3VuZCI6eyIkaWQiOiI0Nzk2IiwiQ29sb3IiOnsiJGlkIjoiNDc5NyIsIkEiOjI1NSwiUiI6MCwiRyI6MCwiQiI6MH19LCJJc1Zpc2libGUiOnRydWUsIldpZHRoIjowLjAsIkhlaWdodCI6MC4wLCJCb3JkZXJTdHlsZSI6eyIkaWQiOiI0Nzk4IiwiTGluZUNvbG9yIjpudWxsLCJMaW5lV2VpZ2h0IjowLjAsIkxpbmVUeXBlIjowLCJQYXJlbnRTdHlsZSI6bnVsbH0sIlBhcmVudFN0eWxlIjpudWxsfSwiRGF0ZVN0eWxlIjp7IiRpZCI6IjQ3OTkiLCJGb250U2V0dGluZ3MiOnsiJGlkIjoiNDgwMCIsIkZvbnRTaXplIjoxMCwiRm9udE5hbWUiOiJDYWxpYnJpIiwiSXNCb2xkIjpmYWxzZSwiSXNJdGFsaWMiOmZhbHNlLCJJc1VuZGVybGluZWQiOmZhbHNlLCJQYXJlbnRTdHlsZSI6bnVsbH0sIkF1dG9TaXplIjowLCJGb3JlZ3JvdW5kIjp7IiRpZCI6IjQ4MDEiLCJDb2xvciI6eyIkaWQiOiI0ODAy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Q4MDMiLCJUb3AiOjAuMCwiTGVmdCI6MC4wLCJSaWdodCI6MC4wLCJCb3R0b20iOjAuMH0sIlBhZGRpbmciOnsiJGlkIjoiNDgwNCIsIlRvcCI6MC4wLCJMZWZ0IjowLjAsIlJpZ2h0IjowLjAsIkJvdHRvbSI6MC4wfSwiQmFja2dyb3VuZCI6eyIkaWQiOiI0ODA1IiwiQ29sb3IiOnsiJGlkIjoiNDgwNiIsIkEiOjI1NSwiUiI6MTQsIkciOjQwLCJCIjo2NX19LCJJc1Zpc2libGUiOnRydWUsIldpZHRoIjowLjAsIkhlaWdodCI6MC4wLCJCb3JkZXJTdHlsZSI6eyIkaWQiOiI0ODA3IiwiTGluZUNvbG9yIjpudWxsLCJMaW5lV2VpZ2h0IjowLjAsIkxpbmVUeXBlIjowLCJQYXJlbnRTdHlsZSI6bnVsbH0sIlBhcmVudFN0eWxlIjpudWxsfSwiRGF0ZUZvcm1hdCI6eyIkaWQiOiI0ODA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4MDkiLCJGb3JtYXQiOjAsIklzVmlzaWJsZSI6ZmFsc2UsIkxhc3RLbm93blZpc2liaWxpdHlTdGF0ZSI6ZmFsc2V9LCJJc1Zpc2libGUiOmZhbHNlLCJWYXJpYW5jZVN0eWxlIjp7IiRpZCI6IjQ4MTAiLCJUZXh0U3R5bGUiOnsiJGlkIjoiNDgxMSIsIkZvbnRTZXR0aW5ncyI6eyIkaWQiOiI0ODEyIiwiRm9udFNpemUiOjExLCJGb250TmFtZSI6IkNhbGlicmkiLCJJc0JvbGQiOmZhbHNlLCJJc0l0YWxpYyI6ZmFsc2UsIklzVW5kZXJsaW5lZCI6ZmFsc2UsIlBhcmVudFN0eWxlIjpudWxsfSwiQXV0b1NpemUiOjAsIkZvcmVncm91bmQiOnsiJGlkIjoiNDgxMyIsIkNvbG9yIjp7IiRpZCI6IjQ4MT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gxNSIsIlRvcCI6MC4wLCJMZWZ0IjowLjAsIlJpZ2h0IjowLjAsIkJvdHRvbSI6MC4wfSwiUGFkZGluZyI6eyIkaWQiOiI0ODE2IiwiVG9wIjowLjAsIkxlZnQiOjAuMCwiUmlnaHQiOjAuMCwiQm90dG9tIjowLjB9LCJCYWNrZ3JvdW5kIjp7IiRpZCI6IjQ4MTciLCJDb2xvciI6eyIkaWQiOiI0ODE4IiwiQSI6MCwiUiI6MCwiRyI6MCwiQiI6MH19LCJJc1Zpc2libGUiOmZhbHNlLCJXaWR0aCI6MC4wLCJIZWlnaHQiOjAuMCwiQm9yZGVyU3R5bGUiOnsiJGlkIjoiNDgxOSIsIkxpbmVDb2xvciI6bnVsbCwiTGluZVdlaWdodCI6MC4wLCJMaW5lVHlwZSI6MCwiUGFyZW50U3R5bGUiOm51bGx9LCJQYXJlbnRTdHlsZSI6bnVsbH0sIlBhcmVudFN0eWxlIjpudWxsfSwiUGFyZW50U3R5bGUiOm51bGx9LCJEZWZhdWx0U3dpbWxhbmVNaWxlc3RvbmVTdHlsZSI6eyIkaWQiOiI0ODIwIiwiVGl0bGVQb3NpdGlvbiI6IkxlZnQiLCJEYXRlUG9zaXRpb24iOiJSaWdodCIsIlZhcmlhbmNlUG9zaXRpb24iOiJSaWdodCIsIlNoYXBlVHlwZSI6MSwiU2hhcGVTaXplIjowLCJTcGFjaW5nIjo1LCJTaGFwZVN0eWxlIjp7IiRpZCI6IjQ4MjEiLCJNYXJnaW4iOnsiJGlkIjoiNDgyMiIsIlRvcCI6MC4wLCJMZWZ0IjowLjAsIlJpZ2h0IjowLjAsIkJvdHRvbSI6MC4wfSwiUGFkZGluZyI6eyIkaWQiOiI0ODIzIiwiVG9wIjowLjAsIkxlZnQiOjAuMCwiUmlnaHQiOjAuMCwiQm90dG9tIjowLjB9LCJCYWNrZ3JvdW5kIjp7IiRpZCI6IjQ4MjQiLCJDb2xvciI6eyIkaWQiOiI0ODI1IiwiQSI6MjU1LCJSIjoxNSwiRyI6MTU4LCJCIjoyMTN9fSwiSXNWaXNpYmxlIjp0cnVlLCJXaWR0aCI6MTIuMCwiSGVpZ2h0IjoxNC4wLCJCb3JkZXJTdHlsZSI6eyIkaWQiOiI0ODI2IiwiTGluZUNvbG9yIjp7IiRpZCI6IjQ4MjciLCIkdHlwZSI6Ik5MUkUuQ29tbW9uLkRvbS5Tb2xpZENvbG9yQnJ1c2gsIE5MUkUuQ29tbW9uIiwiQ29sb3IiOnsiJGlkIjoiNDgyOCIsIkEiOjI1NSwiUiI6MjM0LCJHIjoyMiwiQiI6MzB9fSwiTGluZVdlaWdodCI6MC4wLCJMaW5lVHlwZSI6MCwiUGFyZW50U3R5bGUiOm51bGx9LCJQYXJlbnRTdHlsZSI6bnVsbH0sIlRpdGxlU3R5bGUiOnsiJGlkIjoiNDgyOSIsIkZvbnRTZXR0aW5ncyI6eyIkaWQiOiI0ODMwIiwiRm9udFNpemUiOjExLCJGb250TmFtZSI6IkNhbGlicmkiLCJJc0JvbGQiOmZhbHNlLCJJc0l0YWxpYyI6ZmFsc2UsIklzVW5kZXJsaW5lZCI6ZmFsc2UsIlBhcmVudFN0eWxlIjpudWxsfSwiQXV0b1NpemUiOjAsIkZvcmVncm91bmQiOnsiJGlkIjoiNDgzMSIsIkNvbG9yIjp7IiRpZCI6IjQ4MzI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DgzMyIsIlRvcCI6MC4wLCJMZWZ0IjowLjAsIlJpZ2h0IjowLjAsIkJvdHRvbSI6MC4wfSwiUGFkZGluZyI6eyIkaWQiOiI0ODM0IiwiVG9wIjowLjAsIkxlZnQiOjAuMCwiUmlnaHQiOjAuMCwiQm90dG9tIjowLjB9LCJCYWNrZ3JvdW5kIjp7IiRpZCI6IjQ4MzUiLCJDb2xvciI6eyIkaWQiOiI0ODM2IiwiQSI6MjU1LCJSIjowLCJHIjowLCJCIjowfX0sIklzVmlzaWJsZSI6dHJ1ZSwiV2lkdGgiOjAuMCwiSGVpZ2h0IjowLjAsIkJvcmRlclN0eWxlIjp7IiRpZCI6IjQ4MzciLCJMaW5lQ29sb3IiOm51bGwsIkxpbmVXZWlnaHQiOjAuMCwiTGluZVR5cGUiOjAsIlBhcmVudFN0eWxlIjpudWxsfSwiUGFyZW50U3R5bGUiOm51bGx9LCJEYXRlU3R5bGUiOnsiJGlkIjoiNDgzOCIsIkZvbnRTZXR0aW5ncyI6eyIkaWQiOiI0ODM5IiwiRm9udFNpemUiOjEwLCJGb250TmFtZSI6IkNhbGlicmkiLCJJc0JvbGQiOmZhbHNlLCJJc0l0YWxpYyI6ZmFsc2UsIklzVW5kZXJsaW5lZCI6ZmFsc2UsIlBhcmVudFN0eWxlIjpudWxsfSwiQXV0b1NpemUiOjAsIkZvcmVncm91bmQiOnsiJGlkIjoiNDg0MCIsIkNvbG9yIjp7IiRpZCI6IjQ4ND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Dg0MiIsIlRvcCI6MC4wLCJMZWZ0IjowLjAsIlJpZ2h0IjowLjAsIkJvdHRvbSI6MC4wfSwiUGFkZGluZyI6eyIkaWQiOiI0ODQzIiwiVG9wIjowLjAsIkxlZnQiOjAuMCwiUmlnaHQiOjAuMCwiQm90dG9tIjowLjB9LCJCYWNrZ3JvdW5kIjp7IiRpZCI6IjQ4NDQiLCJDb2xvciI6eyIkaWQiOiI0ODQ1IiwiQSI6MjU1LCJSIjoxNCwiRyI6NDAsIkIiOjY1fX0sIklzVmlzaWJsZSI6dHJ1ZSwiV2lkdGgiOjAuMCwiSGVpZ2h0IjowLjAsIkJvcmRlclN0eWxlIjp7IiRpZCI6IjQ4NDYiLCJMaW5lQ29sb3IiOm51bGwsIkxpbmVXZWlnaHQiOjAuMCwiTGluZVR5cGUiOjAsIlBhcmVudFN0eWxlIjpudWxsfSwiUGFyZW50U3R5bGUiOm51bGx9LCJEYXRlRm9ybWF0Ijp7IiRpZCI6IjQ4ND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g0OCIsIkZvcm1hdCI6MCwiSXNWaXNpYmxlIjpmYWxzZSwiTGFzdEtub3duVmlzaWJpbGl0eVN0YXRlIjpmYWxzZX0sIklzVmlzaWJsZSI6dHJ1ZSwiVmFyaWFuY2VTdHlsZSI6eyIkaWQiOiI0ODQ5IiwiVGV4dFN0eWxlIjp7IiRpZCI6IjQ4NTAiLCJGb250U2V0dGluZ3MiOnsiJGlkIjoiNDg1MSIsIkZvbnRTaXplIjoxMSwiRm9udE5hbWUiOiJDYWxpYnJpIiwiSXNCb2xkIjpmYWxzZSwiSXNJdGFsaWMiOmZhbHNlLCJJc1VuZGVybGluZWQiOmZhbHNlLCJQYXJlbnRTdHlsZSI6bnVsbH0sIkF1dG9TaXplIjowLCJGb3JlZ3JvdW5kIjp7IiRpZCI6IjQ4NTIiLCJDb2xvciI6eyIkaWQiOiI0ODU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4NTQiLCJUb3AiOjAuMCwiTGVmdCI6MC4wLCJSaWdodCI6MC4wLCJCb3R0b20iOjAuMH0sIlBhZGRpbmciOnsiJGlkIjoiNDg1NSIsIlRvcCI6MC4wLCJMZWZ0IjowLjAsIlJpZ2h0IjowLjAsIkJvdHRvbSI6MC4wfSwiQmFja2dyb3VuZCI6eyIkaWQiOiI0ODU2IiwiQ29sb3IiOnsiJGlkIjoiNDg1NyIsIkEiOjAsIlIiOjAsIkciOjAsIkIiOjB9fSwiSXNWaXNpYmxlIjp0cnVlLCJXaWR0aCI6MC4wLCJIZWlnaHQiOjAuMCwiQm9yZGVyU3R5bGUiOnsiJGlkIjoiNDg1OCIsIkxpbmVDb2xvciI6bnVsbCwiTGluZVdlaWdodCI6MC4wLCJMaW5lVHlwZSI6MCwiUGFyZW50U3R5bGUiOm51bGx9LCJQYXJlbnRTdHlsZSI6bnVsbH0sIlBhcmVudFN0eWxlIjpudWxsfSwiUGFyZW50U3R5bGUiOm51bGx9LCJEZWZhdWx0U3dpbWxhbmVBY3Rpdml0eVN0eWxlIjp7IiRpZCI6IjQ4NTkiLCJIZWFkZXJTdHlsZSI6eyIkaWQiOiI0ODYwIiwiVGV4dFN0eWxlIjp7IiRpZCI6IjQ4NjEiLCJGb250U2V0dGluZ3MiOnsiJGlkIjoiNDg2MiIsIkZvbnRTaXplIjoxMSwiRm9udE5hbWUiOiJDYWxpYnJpIiwiSXNCb2xkIjpmYWxzZSwiSXNJdGFsaWMiOmZhbHNlLCJJc1VuZGVybGluZWQiOmZhbHNlLCJQYXJlbnRTdHlsZSI6bnVsbH0sIkF1dG9TaXplIjoyLCJGb3JlZ3JvdW5kIjp7IiRpZCI6IjQ4NjMiLCJDb2xvciI6eyIkaWQiOiI0ODY0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Dg2NSIsIlRvcCI6MC4wLCJMZWZ0IjowLjAsIlJpZ2h0IjowLjAsIkJvdHRvbSI6MC4wfSwiUGFkZGluZyI6eyIkaWQiOiI0ODY2IiwiVG9wIjowLjAsIkxlZnQiOjAuMCwiUmlnaHQiOjAuMCwiQm90dG9tIjowLjB9LCJCYWNrZ3JvdW5kIjp7IiRpZCI6IjQ4NjciLCJDb2xvciI6eyIkaWQiOiI0ODY4IiwiQSI6MjU1LCJSIjowLCJHIjowLCJCIjowfX0sIklzVmlzaWJsZSI6dHJ1ZSwiV2lkdGgiOjAuMCwiSGVpZ2h0IjowLjAsIkJvcmRlclN0eWxlIjpudWxsLCJQYXJlbnRTdHlsZSI6bnVsbH0sIlJlY3RhbmdsZVN0eWxlIjp7IiRpZCI6IjQ4NjkiLCJNYXJnaW4iOnsiJGlkIjoiNDg3MCIsIlRvcCI6MC4wLCJMZWZ0IjowLjAsIlJpZ2h0IjowLjAsIkJvdHRvbSI6MC4wfSwiUGFkZGluZyI6eyIkaWQiOiI0ODcxIiwiVG9wIjowLjAsIkxlZnQiOjAuMCwiUmlnaHQiOjAuMCwiQm90dG9tIjowLjB9LCJCYWNrZ3JvdW5kIjp7IiRpZCI6IjQ4NzIiLCJDb2xvciI6eyIkaWQiOiI0ODczIiwiQSI6MTI3LCJSIjoxNSwiRyI6MTU4LCJCIjoyMTN9fSwiSXNWaXNpYmxlIjp0cnVlLCJXaWR0aCI6MC4wLCJIZWlnaHQiOjAuMCwiQm9yZGVyU3R5bGUiOnsiJGlkIjoiNDg3NCIsIkxpbmVDb2xvciI6eyIkaWQiOiI0ODc1IiwiJHR5cGUiOiJOTFJFLkNvbW1vbi5Eb20uU29saWRDb2xvckJydXNoLCBOTFJFLkNvbW1vbiIsIkNvbG9yIjp7IiRpZCI6IjQ4NzYiLCJBIjoyNTUsIlIiOjI1NSwiRyI6MCwiQiI6MH19LCJMaW5lV2VpZ2h0IjowLjAsIkxpbmVUeXBlIjowLCJQYXJlbnRTdHlsZSI6bnVsbH0sIlBhcmVudFN0eWxlIjpudWxsfSwiTWFyZ2luIjp7IiRpZCI6IjQ4NzciLCJUb3AiOjAuMCwiTGVmdCI6MC4wLCJSaWdodCI6MC4wLCJCb3R0b20iOjAuMH0sIlBhZGRpbmciOnsiJGlkIjoiNDg3OCIsIlRvcCI6MC4wLCJMZWZ0IjowLjAsIlJpZ2h0IjowLjAsIkJvdHRvbSI6MC4wfSwiQmFja2dyb3VuZCI6bnVsbCwiSXNWaXNpYmxlIjp0cnVlLCJXaWR0aCI6MC4wLCJIZWlnaHQiOjAuMCwiQm9yZGVyU3R5bGUiOm51bGwsIlBhcmVudFN0eWxlIjpudWxsfSwiQmFja2dyb3VuZFN0eWxlIjp7IiRpZCI6IjQ4NzkiLCJNYXJnaW4iOnsiJGlkIjoiNDg4MCIsIlRvcCI6MC4wLCJMZWZ0IjowLjAsIlJpZ2h0IjowLjAsIkJvdHRvbSI6MC4wfSwiUGFkZGluZyI6eyIkaWQiOiI0ODgxIiwiVG9wIjowLjAsIkxlZnQiOjAuMCwiUmlnaHQiOjAuMCwiQm90dG9tIjowLjB9LCJCYWNrZ3JvdW5kIjp7IiRpZCI6IjQ4ODIiLCJDb2xvciI6eyIkaWQiOiI0ODgzIiwiQSI6NTEsIlIiOjIwMCwiRyI6MjAwLCJCIjoyMDB9fSwiSXNWaXNpYmxlIjp0cnVlLCJXaWR0aCI6MC4wLCJIZWlnaHQiOjAuMCwiQm9yZGVyU3R5bGUiOnsiJGlkIjoiNDg4NCIsIkxpbmVDb2xvciI6eyIkaWQiOiI0ODg1IiwiJHR5cGUiOiJOTFJFLkNvbW1vbi5Eb20uU29saWRDb2xvckJydXNoLCBOTFJFLkNvbW1vbiIsIkNvbG9yIjp7IiRpZCI6IjQ4ODYiLCJBIjoyNTUsIlIiOjIzNCwiRyI6MjIsIkIiOjMwfX0sIkxpbmVXZWlnaHQiOjAuMCwiTGluZVR5cGUiOjAsIlBhcmVudFN0eWxlIjpudWxsfSwiUGFyZW50U3R5bGUiOm51bGx9LCJNYXJnaW4iOnsiJGlkIjoiNDg4NyIsIlRvcCI6MC4wLCJMZWZ0IjowLjAsIlJpZ2h0IjowLjAsIkJvdHRvbSI6MC4wfSwiUGFkZGluZyI6eyIkaWQiOiI0ODg4IiwiVG9wIjowLjAsIkxlZnQiOjAuMCwiUmlnaHQiOjAuMCwiQm90dG9tIjowLjB9LCJJc1Zpc2libGUiOnRydWUsIldpZHRoIjowLjAsIkhlaWdodCI6MC4wLCJCb3JkZXJTdHlsZSI6eyIkaWQiOiI0ODg5IiwiTGluZUNvbG9yIjpudWxsLCJMaW5lV2VpZ2h0IjowLjAsIkxpbmVUeXBlIjowLCJQYXJlbnRTdHlsZSI6bnVsbH0sIlBhcmVudFN0eWxlIjpudWxsfSwiTWFyZ2luIjp7IiRpZCI6IjQ4OTAiLCJUb3AiOjAuMCwiTGVmdCI6MC4wLCJSaWdodCI6MC4wLCJCb3R0b20iOjAuMH0sIlBhZGRpbmciOnsiJGlkIjoiNDg5MSIsIlRvcCI6MC4wLCJMZWZ0IjowLjAsIlJpZ2h0IjowLjAsIkJvdHRvbSI6MC4wfSwiSXNWaXNpYmxlIjp0cnVlLCJXaWR0aCI6MC4wLCJIZWlnaHQiOjAuMCwiQm9yZGVyU3R5bGUiOnsiJGlkIjoiNDg5MiIsIkxpbmVDb2xvciI6bnVsbCwiTGluZVdlaWdodCI6MC4wLCJMaW5lVHlwZSI6MCwiUGFyZW50U3R5bGUiOm51bGx9LCJQYXJlbnRTdHlsZSI6bnVsbH1dLCJDb25kaXRpb25hbEZvcm1hdHRpbmciOnsiJGlkIjoiNDg5MyIsIlB2QUZvcm1hdHRpbmciOnsiJGlkIjoiNDg5NCIsIkRlbGF5VGFza1N0eWxlIjp7IiRpZCI6IjQ4OTUiLCJTdHlsZU9wdGlvbnMiOjI0LCJUaXRsZUZvcmVncm91bmQiOnsiJGlkIjoiNDg5NiIsIkNvbG9yIjp7IiRpZCI6IjQ4OTciLCJBIjoyNTUsIlIiOjE3NSwiRyI6MCwiQiI6MH19LCJBY3R1YWxTaGFwZXNCYWNrZ3JvdW5kIjp7IiRpZCI6IjQ4OTgiLCJDb2xvciI6eyIkaWQiOiI0ODk5IiwiQSI6NjIsIlIiOjI1NSwiRyI6MCwiQiI6MH19LCJBY3R1YWxTaGFwZXNCb3JkZXJTdHlsZSI6eyIkaWQiOiI0OTAwIiwiTGluZUNvbG9yIjp7IiRpZCI6IjQ5MDEiLCIkdHlwZSI6Ik5MUkUuQ29tbW9uLkRvbS5Tb2xpZENvbG9yQnJ1c2gsIE5MUkUuQ29tbW9uIiwiQ29sb3IiOnsiJGlkIjoiNDkwMiIsIkEiOjE2MywiUiI6MjU1LCJHIjowLCJCIjowfX0sIkxpbmVXZWlnaHQiOjMuMCwiTGluZVR5cGUiOjAsIlBhcmVudFN0eWxlIjpudWxsfSwiQmFzZWxpbmVTaGFwZXNCYWNrZ3JvdW5kIjp7IiRpZCI6IjQ5MDMiLCJDb2xvciI6eyIkaWQiOiI0OTA0IiwiQSI6MTg0LCJSIjoyNTUsIkciOjAsIkIiOjB9fSwiVmFyaWFuY2VGb3JlZ3JvdW5kIjp7IiRpZCI6IjQ5MDUiLCJDb2xvciI6eyIkaWQiOiI0OTA2IiwiQSI6MjU1LCJSIjoxNzUsIkciOjAsIkIiOjB9fSwiSXNWaXNpYmxlIjp0cnVlfSwiRGVsYXlNaWxlc3RvbmVTdHlsZSI6eyIkaWQiOiI0OTA3IiwiU3R5bGVPcHRpb25zIjoxOCwiVGl0bGVGb3JlZ3JvdW5kIjp7IiRpZCI6IjQ5MDgiLCJDb2xvciI6eyIkaWQiOiI0OTA5IiwiQSI6MjU1LCJSIjoxNzUsIkciOjAsIkIiOjB9fSwiQWN0dWFsU2hhcGVzQmFja2dyb3VuZCI6eyIkaWQiOiI0OTEwIiwiQ29sb3IiOnsiJGlkIjoiNDkxMSIsIkEiOjI1NSwiUiI6MjIyLCJHIjo4MCwiQiI6NTB9fSwiQWN0dWFsU2hhcGVzQm9yZGVyU3R5bGUiOnsiJGlkIjoiNDkxMiIsIkxpbmVDb2xvciI6eyIkaWQiOiI0OTEzIiwiJHR5cGUiOiJOTFJFLkNvbW1vbi5Eb20uU29saWRDb2xvckJydXNoLCBOTFJFLkNvbW1vbiIsIkNvbG9yIjp7IiRpZCI6IjQ5MTQiLCJBIjoxNjMsIlIiOjI1NSwiRyI6MCwiQiI6MH19LCJMaW5lV2VpZ2h0IjozLjAsIkxpbmVUeXBlIjowLCJQYXJlbnRTdHlsZSI6bnVsbH0sIkJhc2VsaW5lU2hhcGVzQmFja2dyb3VuZCI6eyIkaWQiOiI0OTE1IiwiQ29sb3IiOnsiJGlkIjoiNDkxNiIsIkEiOjE4NCwiUiI6MjU1LCJHIjowLCJCIjowfX0sIlZhcmlhbmNlRm9yZWdyb3VuZCI6eyIkaWQiOiI0OTE3IiwiQ29sb3IiOnsiJGlkIjoiNDkxOCIsIkEiOjI1NSwiUiI6MTc1LCJHIjowLCJCIjowfX0sIklzVmlzaWJsZSI6dHJ1ZX0sIkFkdmFuY2VUYXNrU3R5bGUiOnsiJGlkIjoiNDkxOSIsIlN0eWxlT3B0aW9ucyI6MjQsIlRpdGxlRm9yZWdyb3VuZCI6eyIkaWQiOiI0OTIwIiwiQ29sb3IiOnsiJGlkIjoiNDkyMSIsIkEiOjI1NSwiUiI6MCwiRyI6MTEwLCJCIjowfX0sIkFjdHVhbFNoYXBlc0JhY2tncm91bmQiOnsiJGlkIjoiNDkyMiIsIkNvbG9yIjp7IiRpZCI6IjQ5MjMiLCJBIjo2MSwiUiI6MCwiRyI6MTI4LCJCIjowfX0sIkFjdHVhbFNoYXBlc0JvcmRlclN0eWxlIjp7IiRpZCI6IjQ5MjQiLCJMaW5lQ29sb3IiOnsiJGlkIjoiNDkyNSIsIiR0eXBlIjoiTkxSRS5Db21tb24uRG9tLlNvbGlkQ29sb3JCcnVzaCwgTkxSRS5Db21tb24iLCJDb2xvciI6eyIkaWQiOiI0OTI2IiwiQSI6MTYzLCJSIjowLCJHIjoxMjgsIkIiOjB9fSwiTGluZVdlaWdodCI6My4wLCJMaW5lVHlwZSI6MCwiUGFyZW50U3R5bGUiOm51bGx9LCJCYXNlbGluZVNoYXBlc0JhY2tncm91bmQiOnsiJGlkIjoiNDkyNyIsIkNvbG9yIjp7IiRpZCI6IjQ5MjgiLCJBIjoxODQsIlIiOjAsIkciOjEyOCwiQiI6MH19LCJWYXJpYW5jZUZvcmVncm91bmQiOnsiJGlkIjoiNDkyOSIsIkNvbG9yIjp7IiRpZCI6IjQ5MzAiLCJBIjoyNTUsIlIiOjAsIkciOjExMCwiQiI6MH19LCJJc1Zpc2libGUiOnRydWV9LCJBZHZhbmNlTWlsZXN0b25lU3R5bGUiOnsiJGlkIjoiNDkzMSIsIlN0eWxlT3B0aW9ucyI6MTgsIlRpdGxlRm9yZWdyb3VuZCI6eyIkaWQiOiI0OTMyIiwiQ29sb3IiOnsiJGlkIjoiNDkzMyIsIkEiOjI1NSwiUiI6MCwiRyI6MTEwLCJCIjowfX0sIkFjdHVhbFNoYXBlc0JhY2tncm91bmQiOnsiJGlkIjoiNDkzNCIsIkNvbG9yIjp7IiRpZCI6IjQ5MzUiLCJBIjoyNTUsIlIiOjIwLCJHIjoxMDAsIkIiOjB9fSwiQWN0dWFsU2hhcGVzQm9yZGVyU3R5bGUiOnsiJGlkIjoiNDkzNiIsIkxpbmVDb2xvciI6eyIkaWQiOiI0OTM3IiwiJHR5cGUiOiJOTFJFLkNvbW1vbi5Eb20uU29saWRDb2xvckJydXNoLCBOTFJFLkNvbW1vbiIsIkNvbG9yIjp7IiRpZCI6IjQ5MzgiLCJBIjoxNjMsIlIiOjAsIkciOjEyOCwiQiI6MH19LCJMaW5lV2VpZ2h0IjozLjAsIkxpbmVUeXBlIjowLCJQYXJlbnRTdHlsZSI6bnVsbH0sIkJhc2VsaW5lU2hhcGVzQmFja2dyb3VuZCI6eyIkaWQiOiI0OTM5IiwiQ29sb3IiOnsiJGlkIjoiNDk0MCIsIkEiOjE4NCwiUiI6MCwiRyI6MTI4LCJCIjowfX0sIlZhcmlhbmNlRm9yZWdyb3VuZCI6eyIkaWQiOiI0OTQxIiwiQ29sb3IiOnsiJGlkIjoiNDk0MiIsIkEiOjI1NSwiUiI6MCwiRyI6MTEwLCJCIjowfX0sIklzVmlzaWJsZSI6dHJ1ZX19LCJWYXJpYW5jZURpc3BsYXlTZXR0aW5ncyI6eyIkaWQiOiI0OTQzIiwiVGFza1ZhcmlhbmNlRGlzcGxheU9wdGlvbnMiOnsiJGlkIjoiNDk0NCIsIlNob3dEZWxheVZhcmlhbmNlIjp0cnVlLCJTaG93QWR2YW5jZVZhcmlhbmNlIjp0cnVlLCJTaG93XzBfVmFyaWFuY2UiOnRydWV9LCJNaWxlc3RvbmVWYXJpYW5jZURpc3BsYXlPcHRpb25zIjp7IiRpZCI6IjQ5NDUiLCJTaG93RGVsYXlWYXJpYW5jZSI6dHJ1ZSwiU2hvd0FkdmFuY2VWYXJpYW5jZSI6dHJ1ZSwiU2hvd18wX1ZhcmlhbmNlIjp0cnVlfX19fSwiU2NhbGUiOm51bGwsIlNjYWxlVjIiOnsiJGlkIjoiNDk0NiIsIlN0YXJ0RGF0ZSI6IjAwMDEtMDEtMDFUMDA6MDA6MDAiLCJFbmREYXRlIjoiMjAyNy0wOS0wMlQyMzo1OTowMCIsIkF1dG9EYXRlUmFuZ2UiOnRydWUsIldvcmtpbmdEYXlzIjozMSwiRmlzY2FsWWVhciI6eyIkaWQiOiI0OTQ3IiwiU3RhcnRNb250aCI6MSwiVXNlU3RhcnRpbmdZZWFyRm9yTnVtYmVyaW5nIjp0cnVlLCJTaG93RmlzY2FsWWVhckxhYmVsIjp0cnVlfSwiVG9kYXlNYXJrZXJUZXh0IjoiVG9kYXkiLCJBdXRvU2NhbGVUeXBlIjpmYWxzZSwiVGltZWJhbmRTY2FsZXMiOnsiJGlkIjoiNDk0OCIsIlRvcFNjYWxlTGF5ZXIiOnsiJGlkIjoiNDk0OSIsIkZvcm1hdCI6Ik1NTSIsIlR5cGUiOjQsIkdyb3VwaW5nSW50ZXJ2YWxzIjp7IiRpZCI6IjQ5NTAiLCJJc1NldCI6ZmFsc2UsIkdyb3VwaW5nU3RlcENvdW50IjoxfX0sIk1pZGRsZVNjYWxlTGF5ZXIiOnsiJGlkIjoiNDk1MSIsIkZvcm1hdCI6Ik1NTSIsIlR5cGUiOjMsIkdyb3VwaW5nSW50ZXJ2YWxzIjp7IiRpZCI6IjQ5NTIiLCJJc1NldCI6ZmFsc2UsIkdyb3VwaW5nU3RlcENvdW50IjoxfX0sIkJvdHRvbVNjYWxlTGF5ZXIiOnsiJGlkIjoiNDk1MyIsIkZvcm1hdCI6bnVsbCwiVHlwZSI6MCwiR3JvdXBpbmdJbnRlcnZhbHMiOnsiJGlkIjoiNDk1NCIsIklzU2V0IjpmYWxzZSwiR3JvdXBpbmdTdGVwQ291bnQiOjF9fX19LCJNaWxlc3RvbmVzIjpbeyIkaWQiOiI0OTU1IiwiRGF0ZSI6IjIwMjYtMTAtMDFUMjM6NTk6MDAiLCJTdHlsZSI6eyIkaWQiOiI0OTU2IiwiU2hhcGUiOjIsIkNvbm5lY3Rvck1hcmdpbiI6eyIkaWQiOiI0OTU3IiwiVG9wIjowLjAsIkxlZnQiOjIuMCwiUmlnaHQiOjIuMCwiQm90dG9tIjowLjB9LCJDb25uZWN0b3JTdHlsZSI6eyIkaWQiOiI0OTU4IiwiTGluZUNvbG9yIjp7IiRpZCI6IjQ5NTkiLCIkdHlwZSI6Ik5MUkUuQ29tbW9uLkRvbS5Tb2xpZENvbG9yQnJ1c2gsIE5MUkUuQ29tbW9uIiwiQ29sb3IiOnsiJGlkIjoiNDk2MCIsIkEiOjEyNywiUiI6MjEsIkciOjk2LCJCIjoxMzB9fSwiTGluZVdlaWdodCI6MS4wLCJMaW5lVHlwZSI6MCwiUGFyZW50U3R5bGUiOm51bGx9LCJJc0JlbG93VGltZWJhbmQiOmZhbHNlLCJQb3NpdGlvbk9uVGFzayI6MCwiSGlkZURhdGUiOmZhbHNlLCJTaGFwZVNpemUiOjEsIlNwYWNpbmciOjAuMCwiUGFkZGluZyI6eyIkaWQiOiI0OTYxIiwiVG9wIjo1LjAsIkxlZnQiOjMuMCwiUmlnaHQiOjAuMCwiQm90dG9tIjoyLjB9LCJTaGFwZVN0eWxlIjp7IiRpZCI6IjQ5NjIiLCJNYXJnaW4iOnsiJGlkIjoiNDk2MyIsIlRvcCI6MC4wLCJMZWZ0IjowLjAsIlJpZ2h0IjowLjAsIkJvdHRvbSI6MC4wfSwiUGFkZGluZyI6eyIkaWQiOiI0OTY0IiwiVG9wIjowLjAsIkxlZnQiOjAuMCwiUmlnaHQiOjAuMCwiQm90dG9tIjowLjB9LCJCYWNrZ3JvdW5kIjp7IiRpZCI6IjQ5NjUiLCJDb2xvciI6eyIkaWQiOiI0OTY2IiwiQSI6MjU1LCJSIjoyMSwiRyI6OTYsIkIiOjEzMH19LCJJc1Zpc2libGUiOnRydWUsIldpZHRoIjoxMy4wLCJIZWlnaHQiOjEzLjAsIkJvcmRlclN0eWxlIjp7IiRpZCI6IjQ5NjciLCJMaW5lQ29sb3IiOnsiJGlkIjoiNDk2OCIsIiR0eXBlIjoiTkxSRS5Db21tb24uRG9tLlNvbGlkQ29sb3JCcnVzaCwgTkxSRS5Db21tb24iLCJDb2xvciI6eyIkaWQiOiI0OTY5IiwiQSI6MjU1LCJSIjoyMzQsIkciOjIyLCJCIjozMH19LCJMaW5lV2VpZ2h0IjowLjAsIkxpbmVUeXBlIjowLCJQYXJlbnRTdHlsZSI6bnVsbH0sIlBhcmVudFN0eWxlIjpudWxsfSwiVGl0bGVTdHlsZSI6eyIkaWQiOiI0OTcwIiwiRm9udFNldHRpbmdzIjp7IiRpZCI6IjQ5NzEiLCJGb250U2l6ZSI6MTEsIkZvbnROYW1lIjoiQ2FsaWJyaSIsIklzQm9sZCI6dHJ1ZSwiSXNJdGFsaWMiOmZhbHNlLCJJc1VuZGVybGluZWQiOmZhbHNlLCJQYXJlbnRTdHlsZSI6bnVsbH0sIkF1dG9TaXplIjowLCJGb3JlZ3JvdW5kIjp7IiRpZCI6IjQ5NzIiLCJDb2xvciI6eyIkaWQiOiI0OTc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5NzQiLCJUb3AiOjAuMCwiTGVmdCI6MC4wLCJSaWdodCI6MC4wLCJCb3R0b20iOjAuMH0sIlBhZGRpbmciOnsiJGlkIjoiNDk3NSIsIlRvcCI6MC4wLCJMZWZ0IjowLjAsIlJpZ2h0IjowLjAsIkJvdHRvbSI6MC4wfSwiQmFja2dyb3VuZCI6eyIkaWQiOiI0OTc2IiwiQ29sb3IiOnsiJGlkIjoiNDk3NyIsIkEiOjAsIlIiOjI1NSwiRyI6MjU1LCJCIjoyNTV9fSwiSXNWaXNpYmxlIjp0cnVlLCJXaWR0aCI6MC4wLCJIZWlnaHQiOjAuMCwiQm9yZGVyU3R5bGUiOnsiJGlkIjoiNDk3OCIsIkxpbmVDb2xvciI6bnVsbCwiTGluZVdlaWdodCI6MC4wLCJMaW5lVHlwZSI6MCwiUGFyZW50U3R5bGUiOm51bGx9LCJQYXJlbnRTdHlsZSI6bnVsbH0sIkRhdGVTdHlsZSI6eyIkaWQiOiI0OTc5IiwiRm9udFNldHRpbmdzIjp7IiRpZCI6IjQ5ODAiLCJGb250U2l6ZSI6MTAsIkZvbnROYW1lIjoiQ2FsaWJyaSIsIklzQm9sZCI6ZmFsc2UsIklzSXRhbGljIjpmYWxzZSwiSXNVbmRlcmxpbmVkIjpmYWxzZSwiUGFyZW50U3R5bGUiOm51bGx9LCJBdXRvU2l6ZSI6MCwiRm9yZWdyb3VuZCI6eyIkaWQiOiI0OTgxIiwiQ29sb3IiOnsiJGlkIjoiNDk4M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0OTgzIiwiVG9wIjowLjAsIkxlZnQiOjAuMCwiUmlnaHQiOjAuMCwiQm90dG9tIjowLjB9LCJQYWRkaW5nIjp7IiRpZCI6IjQ5ODQiLCJUb3AiOjAuMCwiTGVmdCI6MC4wLCJSaWdodCI6MC4wLCJCb3R0b20iOjAuMH0sIkJhY2tncm91bmQiOnsiJGlkIjoiNDk4NSIsIkNvbG9yIjp7IiRpZCI6IjQ5ODYiLCJBIjowLCJSIjoyNTUsIkciOjI1NSwiQiI6MjU1fX0sIklzVmlzaWJsZSI6dHJ1ZSwiV2lkdGgiOjAuMCwiSGVpZ2h0IjowLjAsIkJvcmRlclN0eWxlIjp7IiRpZCI6IjQ5ODciLCJMaW5lQ29sb3IiOm51bGwsIkxpbmVXZWlnaHQiOjAuMCwiTGluZVR5cGUiOjAsIlBhcmVudFN0eWxlIjpudWxsfSwiUGFyZW50U3R5bGUiOm51bGx9LCJEYXRlRm9ybWF0Ijp7IiRpZCI6IjQ5ODg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k4OSIsIkZvcm1hdCI6MCwiSXNWaXNpYmxlIjpmYWxzZSwiTGFzdEtub3duVmlzaWJpbGl0eVN0YXRlIjpmYWxzZX0sIklzVmlzaWJsZSI6dHJ1ZSwiVmFyaWFuY2VTdHlsZSI6eyIkaWQiOiI0OTkwIiwiVGV4dFN0eWxlIjp7IiRpZCI6IjQ5OTEiLCJGb250U2V0dGluZ3MiOnsiJGlkIjoiNDk5MiIsIkZvbnRTaXplIjoxMSwiRm9udE5hbWUiOiJDYWxpYnJpIiwiSXNCb2xkIjpmYWxzZSwiSXNJdGFsaWMiOmZhbHNlLCJJc1VuZGVybGluZWQiOmZhbHNlLCJQYXJlbnRTdHlsZSI6bnVsbH0sIkF1dG9TaXplIjowLCJGb3JlZ3JvdW5kIjp7IiRpZCI6IjQ5OTMiLCJDb2xvciI6eyIkaWQiOiI0OTk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5OTUiLCJUb3AiOjAuMCwiTGVmdCI6MC4wLCJSaWdodCI6MC4wLCJCb3R0b20iOjAuMH0sIlBhZGRpbmciOnsiJGlkIjoiNDk5NiIsIlRvcCI6MC4wLCJMZWZ0IjowLjAsIlJpZ2h0IjowLjAsIkJvdHRvbSI6MC4wfSwiQmFja2dyb3VuZCI6eyIkaWQiOiI0OTk3IiwiQ29sb3IiOnsiJGlkIjoiNDk5OCIsIkEiOjAsIlIiOjAsIkciOjAsIkIiOjB9fSwiSXNWaXNpYmxlIjpmYWxzZSwiV2lkdGgiOjAuMCwiSGVpZ2h0IjowLjAsIkJvcmRlclN0eWxlIjp7IiRpZCI6IjQ5OTkiLCJMaW5lQ29sb3IiOm51bGwsIkxpbmVXZWlnaHQiOjAuMCwiTGluZVR5cGUiOjAsIlBhcmVudFN0eWxlIjpudWxsfSwiUGFyZW50U3R5bGUiOm51bGx9LCJQYXJlbnRTdHlsZSI6bnVsbH0sIlBhcmVudFN0eWxlIjpudWxsfSwiSW5kZXgiOjAsIlBlcmNlbnRhZ2VDb21wbGV0ZSI6bnVsbCwiUG9zaXRpb24iOnsiUmF0aW8iOjAuMCwiSXNDdXN0b20iOmZhbHNlfSwiRGF0ZUZvcm1hdCI6eyIkcmVmIjoiNDk4OCJ9LCJXZWVrTnVtYmVyaW5nIjp7IiRpZCI6IjUwMDAiLCJGb3JtYXQiOjAsIklzVmlzaWJsZSI6ZmFsc2UsIkxhc3RLbm93blZpc2liaWxpdHlTdGF0ZSI6ZmFsc2V9LCJCYXNlbGluZURhdGEiOnsiJGlkIjoiNTAwMSIsIkRhdGUiOiIyMDI2LTEwLTAxVDIzOjU5OjAwIn0sIlJlbGF0ZWRUYXNrSWQiOiIwMDAwMDAwMC0wMDAwLTAwMDAtMDAwMC0wMDAwMDAwMDAwMDAiLCJJZCI6Ijk1MWI2MGQxLWNhN2ItNDdhYy1hYWYyLWQ3MWRmMjgxYTc1NSIsIkltcG9ydElkIjpudWxsLCJUaXRsZSI6IlN0YXJ0IG9mIENDIiwiTm90ZSI6bnVsbCwiSHlwZXJsaW5rIjp7IiRpZCI6IjUwMDIiLCJBZGRyZXNzIjoiIiwiU3ViQWRkcmVzcyI6IiJ9LCJJc0NoYW5nZWQiOmZhbHNlLCJJc05ldyI6ZmFsc2V9LHsiJGlkIjoiNTAwMyIsIkRhdGUiOiIyMDI3LTAzLTAzVDIzOjU5OjAwIiwiU3R5bGUiOnsiJGlkIjoiNTAwNCIsIlNoYXBlIjoyLCJDb25uZWN0b3JNYXJnaW4iOnsiJGlkIjoiNTAwNSIsIlRvcCI6MC4wLCJMZWZ0IjoyLjAsIlJpZ2h0IjoyLjAsIkJvdHRvbSI6MC4wfSwiQ29ubmVjdG9yU3R5bGUiOnsiJGlkIjoiNTAwNiIsIkxpbmVDb2xvciI6eyIkaWQiOiI1MDA3IiwiJHR5cGUiOiJOTFJFLkNvbW1vbi5Eb20uU29saWRDb2xvckJydXNoLCBOTFJFLkNvbW1vbiIsIkNvbG9yIjp7IiRpZCI6IjUwMDgiLCJBIjoxMjcsIlIiOjIzMywiRyI6MTEzLCJCIjo1MH19LCJMaW5lV2VpZ2h0IjoxLjAsIkxpbmVUeXBlIjowLCJQYXJlbnRTdHlsZSI6bnVsbH0sIklzQmVsb3dUaW1lYmFuZCI6ZmFsc2UsIlBvc2l0aW9uT25UYXNrIjowLCJIaWRlRGF0ZSI6ZmFsc2UsIlNoYXBlU2l6ZSI6MSwiU3BhY2luZyI6MC4wLCJQYWRkaW5nIjp7IiRpZCI6IjUwMDkiLCJUb3AiOjUuMCwiTGVmdCI6My4wLCJSaWdodCI6MC4wLCJCb3R0b20iOjIuMH0sIlNoYXBlU3R5bGUiOnsiJGlkIjoiNTAxMCIsIk1hcmdpbiI6eyIkaWQiOiI1MDExIiwiVG9wIjowLjAsIkxlZnQiOjAuMCwiUmlnaHQiOjAuMCwiQm90dG9tIjowLjB9LCJQYWRkaW5nIjp7IiRpZCI6IjUwMTIiLCJUb3AiOjAuMCwiTGVmdCI6MC4wLCJSaWdodCI6MC4wLCJCb3R0b20iOjAuMH0sIkJhY2tncm91bmQiOnsiJGlkIjoiNTAxMyIsIkNvbG9yIjp7IiRpZCI6IjUwMTQiLCJBIjoyNTUsIlIiOjIzMywiRyI6MTEzLCJCIjo1MH19LCJJc1Zpc2libGUiOnRydWUsIldpZHRoIjoxMy4wLCJIZWlnaHQiOjEzLjAsIkJvcmRlclN0eWxlIjp7IiRpZCI6IjUwMTUiLCJMaW5lQ29sb3IiOnsiJGlkIjoiNTAxNiIsIiR0eXBlIjoiTkxSRS5Db21tb24uRG9tLlNvbGlkQ29sb3JCcnVzaCwgTkxSRS5Db21tb24iLCJDb2xvciI6eyIkaWQiOiI1MDE3IiwiQSI6MjU1LCJSIjoyMzQsIkciOjIyLCJCIjozMH19LCJMaW5lV2VpZ2h0IjowLjAsIkxpbmVUeXBlIjowLCJQYXJlbnRTdHlsZSI6bnVsbH0sIlBhcmVudFN0eWxlIjpudWxsfSwiVGl0bGVTdHlsZSI6eyIkaWQiOiI1MDE4IiwiRm9udFNldHRpbmdzIjp7IiRpZCI6IjUwMTkiLCJGb250U2l6ZSI6MTEsIkZvbnROYW1lIjoiQ2FsaWJyaSIsIklzQm9sZCI6dHJ1ZSwiSXNJdGFsaWMiOmZhbHNlLCJJc1VuZGVybGluZWQiOmZhbHNlLCJQYXJlbnRTdHlsZSI6bnVsbH0sIkF1dG9TaXplIjoyLCJGb3JlZ3JvdW5kIjp7IiRpZCI6IjUwMjAiLCJDb2xvciI6eyIkaWQiOiI1MDIxIiwiQSI6MjU1LCJSIjowLCJHIjowLCJCIjowfX0sIk1heFdpZHRoIjo5OC4xNDUyNzg5MzA2NjQwNjMsIk1heEhlaWdodCI6IkluZmluaXR5IiwiU21hcnRGb3JlZ3JvdW5kSXNBY3RpdmUiOmZhbHNlLCJIb3Jpem9udGFsQWxpZ25tZW50IjowLCJWZXJ0aWNhbEFsaWdubWVudCI6MSwiU21hcnRGb3JlZ3JvdW5kIjpudWxsLCJCYWNrZ3JvdW5kRmlsbFR5cGUiOjAsIk1hcmdpbiI6eyIkaWQiOiI1MDIyIiwiVG9wIjowLjAsIkxlZnQiOjAuMCwiUmlnaHQiOjAuMCwiQm90dG9tIjowLjB9LCJQYWRkaW5nIjp7IiRpZCI6IjUwMjMiLCJUb3AiOjAuMCwiTGVmdCI6MC4wLCJSaWdodCI6MC4wLCJCb3R0b20iOjAuMH0sIkJhY2tncm91bmQiOnsiJGlkIjoiNTAyNCIsIkNvbG9yIjp7IiRpZCI6IjUwMjUiLCJBIjowLCJSIjoyNTUsIkciOjI1NSwiQiI6MjU1fX0sIklzVmlzaWJsZSI6dHJ1ZSwiV2lkdGgiOjAuMCwiSGVpZ2h0IjowLjAsIkJvcmRlclN0eWxlIjp7IiRpZCI6IjUwMjYiLCJMaW5lQ29sb3IiOm51bGwsIkxpbmVXZWlnaHQiOjAuMCwiTGluZVR5cGUiOjAsIlBhcmVudFN0eWxlIjpudWxsfSwiUGFyZW50U3R5bGUiOm51bGx9LCJEYXRlU3R5bGUiOnsiJGlkIjoiNTAyNyIsIkZvbnRTZXR0aW5ncyI6eyIkaWQiOiI1MDI4IiwiRm9udFNpemUiOjEwLCJGb250TmFtZSI6IkNhbGlicmkiLCJJc0JvbGQiOmZhbHNlLCJJc0l0YWxpYyI6ZmFsc2UsIklzVW5kZXJsaW5lZCI6ZmFsc2UsIlBhcmVudFN0eWxlIjpudWxsfSwiQXV0b1NpemUiOjAsIkZvcmVncm91bmQiOnsiJGlkIjoiNTAyOSIsIkNvbG9yIjp7IiRpZCI6IjUwMzA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TAzMSIsIlRvcCI6MC4wLCJMZWZ0IjowLjAsIlJpZ2h0IjowLjAsIkJvdHRvbSI6MC4wfSwiUGFkZGluZyI6eyIkaWQiOiI1MDMyIiwiVG9wIjowLjAsIkxlZnQiOjAuMCwiUmlnaHQiOjAuMCwiQm90dG9tIjowLjB9LCJCYWNrZ3JvdW5kIjp7IiRpZCI6IjUwMzMiLCJDb2xvciI6eyIkaWQiOiI1MDM0IiwiQSI6MCwiUiI6MjU1LCJHIjoyNTUsIkIiOjI1NX19LCJJc1Zpc2libGUiOnRydWUsIldpZHRoIjowLjAsIkhlaWdodCI6MC4wLCJCb3JkZXJTdHlsZSI6eyIkaWQiOiI1MDM1IiwiTGluZUNvbG9yIjpudWxsLCJMaW5lV2VpZ2h0IjowLjAsIkxpbmVUeXBlIjowLCJQYXJlbnRTdHlsZSI6bnVsbH0sIlBhcmVudFN0eWxlIjpudWxsfSwiRGF0ZUZvcm1hdCI6eyIkaWQiOiI1MDM2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wMzciLCJGb3JtYXQiOjAsIklzVmlzaWJsZSI6ZmFsc2UsIkxhc3RLbm93blZpc2liaWxpdHlTdGF0ZSI6ZmFsc2V9LCJJc1Zpc2libGUiOnRydWUsIlZhcmlhbmNlU3R5bGUiOnsiJGlkIjoiNTAzOCIsIlRleHRTdHlsZSI6eyIkaWQiOiI1MDM5IiwiRm9udFNldHRpbmdzIjp7IiRpZCI6IjUwNDAiLCJGb250U2l6ZSI6MTEsIkZvbnROYW1lIjoiQ2FsaWJyaSIsIklzQm9sZCI6ZmFsc2UsIklzSXRhbGljIjpmYWxzZSwiSXNVbmRlcmxpbmVkIjpmYWxzZSwiUGFyZW50U3R5bGUiOm51bGx9LCJBdXRvU2l6ZSI6MCwiRm9yZWdyb3VuZCI6eyIkaWQiOiI1MDQxIiwiQ29sb3IiOnsiJGlkIjoiNTA0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DQzIiwiVG9wIjowLjAsIkxlZnQiOjAuMCwiUmlnaHQiOjAuMCwiQm90dG9tIjowLjB9LCJQYWRkaW5nIjp7IiRpZCI6IjUwNDQiLCJUb3AiOjAuMCwiTGVmdCI6MC4wLCJSaWdodCI6MC4wLCJCb3R0b20iOjAuMH0sIkJhY2tncm91bmQiOnsiJGlkIjoiNTA0NSIsIkNvbG9yIjp7IiRpZCI6IjUwNDYiLCJBIjowLCJSIjowLCJHIjowLCJCIjowfX0sIklzVmlzaWJsZSI6ZmFsc2UsIldpZHRoIjowLjAsIkhlaWdodCI6MC4wLCJCb3JkZXJTdHlsZSI6eyIkaWQiOiI1MDQ3IiwiTGluZUNvbG9yIjpudWxsLCJMaW5lV2VpZ2h0IjowLjAsIkxpbmVUeXBlIjowLCJQYXJlbnRTdHlsZSI6bnVsbH0sIlBhcmVudFN0eWxlIjpudWxsfSwiUGFyZW50U3R5bGUiOm51bGx9LCJQYXJlbnRTdHlsZSI6bnVsbH0sIkluZGV4IjoxLCJQZXJjZW50YWdlQ29tcGxldGUiOm51bGwsIlBvc2l0aW9uIjp7IlJhdGlvIjowLjEwMTA4MTY0MzI4MTE1OTU4LCJJc0N1c3RvbSI6ZmFsc2V9LCJEYXRlRm9ybWF0Ijp7IiRyZWYiOiI1MDM2In0sIldlZWtOdW1iZXJpbmciOnsiJGlkIjoiNTA0OCIsIkZvcm1hdCI6MCwiSXNWaXNpYmxlIjpmYWxzZSwiTGFzdEtub3duVmlzaWJpbGl0eVN0YXRlIjpmYWxzZX0sIkJhc2VsaW5lRGF0YSI6eyIkaWQiOiI1MDQ5IiwiRGF0ZSI6IjIwMjctMDMtMDNUMjM6NTk6MDAifSwiUmVsYXRlZFRhc2tJZCI6IjAwMDAwMDAwLTAwMDAtMDAwMC0wMDAwLTAwMDAwMDAwMDAwMCIsIklkIjoiYWVmMzJjMzAtMTI2Yy00NTcyLTkwYjktYTY5ODgwYzE4NTJkIiwiSW1wb3J0SWQiOm51bGwsIlRpdGxlIjoiVEc1L1NBUiBhcHByb3ZhbCIsIk5vdGUiOm51bGwsIkh5cGVybGluayI6eyIkaWQiOiI1MDUwIiwiQWRkcmVzcyI6IiIsIlN1YkFkZHJlc3MiOiIifSwiSXNDaGFuZ2VkIjpmYWxzZSwiSXNOZXciOmZhbHNlfSx7IiRpZCI6IjUwNTEiLCJEYXRlIjoiMjAyNi0wMi0xM1QyMzo1OTowMCIsIlN0eWxlIjp7IiRpZCI6IjUwNTIiLCJTaGFwZSI6MiwiQ29ubmVjdG9yTWFyZ2luIjp7IiRpZCI6IjUwNTMiLCJUb3AiOjAuMCwiTGVmdCI6Mi4wLCJSaWdodCI6Mi4wLCJCb3R0b20iOjAuMH0sIkNvbm5lY3RvclN0eWxlIjp7IiRpZCI6IjUwNTQiLCJMaW5lQ29sb3IiOnsiJGlkIjoiNTA1NSIsIiR0eXBlIjoiTkxSRS5Db21tb24uRG9tLlNvbGlkQ29sb3JCcnVzaCwgTkxSRS5Db21tb24iLCJDb2xvciI6eyIkaWQiOiI1MDU2IiwiQSI6MTI3LCJSIjoyMzMsIkciOjExMywiQiI6NTB9fSwiTGluZVdlaWdodCI6MS4wLCJMaW5lVHlwZSI6MCwiUGFyZW50U3R5bGUiOm51bGx9LCJJc0JlbG93VGltZWJhbmQiOmZhbHNlLCJQb3NpdGlvbk9uVGFzayI6MCwiSGlkZURhdGUiOmZhbHNlLCJTaGFwZVNpemUiOjEsIlNwYWNpbmciOjAuMCwiUGFkZGluZyI6eyIkaWQiOiI1MDU3IiwiVG9wIjo1LjAsIkxlZnQiOjMuMCwiUmlnaHQiOjAuMCwiQm90dG9tIjoyLjB9LCJTaGFwZVN0eWxlIjp7IiRpZCI6IjUwNTgiLCJNYXJnaW4iOnsiJGlkIjoiNTA1OSIsIlRvcCI6MC4wLCJMZWZ0IjowLjAsIlJpZ2h0IjowLjAsIkJvdHRvbSI6MC4wfSwiUGFkZGluZyI6eyIkaWQiOiI1MDYwIiwiVG9wIjowLjAsIkxlZnQiOjAuMCwiUmlnaHQiOjAuMCwiQm90dG9tIjowLjB9LCJCYWNrZ3JvdW5kIjp7IiRpZCI6IjUwNjEiLCJDb2xvciI6eyIkaWQiOiI1MDYyIiwiQSI6MjU1LCJSIjoyMzMsIkciOjExMywiQiI6NTB9fSwiSXNWaXNpYmxlIjp0cnVlLCJXaWR0aCI6MTMuMCwiSGVpZ2h0IjoxMy4wLCJCb3JkZXJTdHlsZSI6eyIkaWQiOiI1MDYzIiwiTGluZUNvbG9yIjp7IiRpZCI6IjUwNjQiLCIkdHlwZSI6Ik5MUkUuQ29tbW9uLkRvbS5Tb2xpZENvbG9yQnJ1c2gsIE5MUkUuQ29tbW9uIiwiQ29sb3IiOnsiJGlkIjoiNTA2NSIsIkEiOjI1NSwiUiI6MjM0LCJHIjoyMiwiQiI6MzB9fSwiTGluZVdlaWdodCI6MC4wLCJMaW5lVHlwZSI6MCwiUGFyZW50U3R5bGUiOm51bGx9LCJQYXJlbnRTdHlsZSI6bnVsbH0sIlRpdGxlU3R5bGUiOnsiJGlkIjoiNTA2NiIsIkZvbnRTZXR0aW5ncyI6eyIkaWQiOiI1MDY3IiwiRm9udFNpemUiOjExLCJGb250TmFtZSI6IkNhbGlicmkiLCJJc0JvbGQiOnRydWUsIklzSXRhbGljIjpmYWxzZSwiSXNVbmRlcmxpbmVkIjpmYWxzZSwiUGFyZW50U3R5bGUiOm51bGx9LCJBdXRvU2l6ZSI6MCwiRm9yZWdyb3VuZCI6eyIkaWQiOiI1MDY4IiwiQ29sb3IiOnsiJGlkIjoiNTA2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DcwIiwiVG9wIjowLjAsIkxlZnQiOjAuMCwiUmlnaHQiOjAuMCwiQm90dG9tIjowLjB9LCJQYWRkaW5nIjp7IiRpZCI6IjUwNzEiLCJUb3AiOjAuMCwiTGVmdCI6MC4wLCJSaWdodCI6MC4wLCJCb3R0b20iOjAuMH0sIkJhY2tncm91bmQiOnsiJGlkIjoiNTA3MiIsIkNvbG9yIjp7IiRpZCI6IjUwNzMiLCJBIjowLCJSIjoyNTUsIkciOjI1NSwiQiI6MjU1fX0sIklzVmlzaWJsZSI6dHJ1ZSwiV2lkdGgiOjAuMCwiSGVpZ2h0IjowLjAsIkJvcmRlclN0eWxlIjp7IiRpZCI6IjUwNzQiLCJMaW5lQ29sb3IiOm51bGwsIkxpbmVXZWlnaHQiOjAuMCwiTGluZVR5cGUiOjAsIlBhcmVudFN0eWxlIjpudWxsfSwiUGFyZW50U3R5bGUiOm51bGx9LCJEYXRlU3R5bGUiOnsiJGlkIjoiNTA3NSIsIkZvbnRTZXR0aW5ncyI6eyIkaWQiOiI1MDc2IiwiRm9udFNpemUiOjEwLCJGb250TmFtZSI6IkNhbGlicmkiLCJJc0JvbGQiOmZhbHNlLCJJc0l0YWxpYyI6ZmFsc2UsIklzVW5kZXJsaW5lZCI6ZmFsc2UsIlBhcmVudFN0eWxlIjpudWxsfSwiQXV0b1NpemUiOjAsIkZvcmVncm91bmQiOnsiJGlkIjoiNTA3NyIsIkNvbG9yIjp7IiRpZCI6IjUwNzg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TA3OSIsIlRvcCI6MC4wLCJMZWZ0IjowLjAsIlJpZ2h0IjowLjAsIkJvdHRvbSI6MC4wfSwiUGFkZGluZyI6eyIkaWQiOiI1MDgwIiwiVG9wIjowLjAsIkxlZnQiOjAuMCwiUmlnaHQiOjAuMCwiQm90dG9tIjowLjB9LCJCYWNrZ3JvdW5kIjp7IiRpZCI6IjUwODEiLCJDb2xvciI6eyIkaWQiOiI1MDgyIiwiQSI6MCwiUiI6MjU1LCJHIjoyNTUsIkIiOjI1NX19LCJJc1Zpc2libGUiOnRydWUsIldpZHRoIjowLjAsIkhlaWdodCI6MC4wLCJCb3JkZXJTdHlsZSI6eyIkaWQiOiI1MDgzIiwiTGluZUNvbG9yIjpudWxsLCJMaW5lV2VpZ2h0IjowLjAsIkxpbmVUeXBlIjowLCJQYXJlbnRTdHlsZSI6bnVsbH0sIlBhcmVudFN0eWxlIjpudWxsfSwiRGF0ZUZvcm1hdCI6eyIkaWQiOiI1MDg0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wODUiLCJGb3JtYXQiOjAsIklzVmlzaWJsZSI6ZmFsc2UsIkxhc3RLbm93blZpc2liaWxpdHlTdGF0ZSI6ZmFsc2V9LCJJc1Zpc2libGUiOnRydWUsIlZhcmlhbmNlU3R5bGUiOnsiJGlkIjoiNTA4NiIsIlRleHRTdHlsZSI6eyIkaWQiOiI1MDg3IiwiRm9udFNldHRpbmdzIjp7IiRpZCI6IjUwODgiLCJGb250U2l6ZSI6MTEsIkZvbnROYW1lIjoiQ2FsaWJyaSIsIklzQm9sZCI6ZmFsc2UsIklzSXRhbGljIjpmYWxzZSwiSXNVbmRlcmxpbmVkIjpmYWxzZSwiUGFyZW50U3R5bGUiOm51bGx9LCJBdXRvU2l6ZSI6MCwiRm9yZWdyb3VuZCI6eyIkaWQiOiI1MDg5IiwiQ29sb3IiOnsiJGlkIjoiNTA5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DkxIiwiVG9wIjowLjAsIkxlZnQiOjAuMCwiUmlnaHQiOjAuMCwiQm90dG9tIjowLjB9LCJQYWRkaW5nIjp7IiRpZCI6IjUwOTIiLCJUb3AiOjAuMCwiTGVmdCI6MC4wLCJSaWdodCI6MC4wLCJCb3R0b20iOjAuMH0sIkJhY2tncm91bmQiOnsiJGlkIjoiNTA5MyIsIkNvbG9yIjp7IiRpZCI6IjUwOTQiLCJBIjowLCJSIjowLCJHIjowLCJCIjowfX0sIklzVmlzaWJsZSI6ZmFsc2UsIldpZHRoIjowLjAsIkhlaWdodCI6MC4wLCJCb3JkZXJTdHlsZSI6eyIkaWQiOiI1MDk1IiwiTGluZUNvbG9yIjpudWxsLCJMaW5lV2VpZ2h0IjowLjAsIkxpbmVUeXBlIjowLCJQYXJlbnRTdHlsZSI6bnVsbH0sIlBhcmVudFN0eWxlIjpudWxsfSwiUGFyZW50U3R5bGUiOm51bGx9LCJQYXJlbnRTdHlsZSI6bnVsbH0sIkluZGV4IjoyLCJQZXJjZW50YWdlQ29tcGxldGUiOm51bGwsIlBvc2l0aW9uIjp7IlJhdGlvIjowLjAsIklzQ3VzdG9tIjpmYWxzZX0sIkRhdGVGb3JtYXQiOnsiJHJlZiI6IjUwODQifSwiV2Vla051bWJlcmluZyI6eyIkaWQiOiI1MDk2IiwiRm9ybWF0IjowLCJJc1Zpc2libGUiOmZhbHNlLCJMYXN0S25vd25WaXNpYmlsaXR5U3RhdGUiOmZhbHNlfSwiQmFzZWxpbmVEYXRhIjp7IiRpZCI6IjUwOTciLCJEYXRlIjoiMjAyNi0wMi0xM1QyMzo1OTowMCJ9LCJSZWxhdGVkVGFza0lkIjoiMDAwMDAwMDAtMDAwMC0wMDAwLTAwMDAtMDAwMDAwMDAwMDAwIiwiSWQiOiI4NTJjMjI1My0zOGI0LTRiMTUtODgzNy03OWQ4MzRkMDE4ZjciLCJJbXBvcnRJZCI6bnVsbCwiVGl0bGUiOiJGaW5hbCBURzMiLCJOb3RlIjpudWxsLCJIeXBlcmxpbmsiOnsiJGlkIjoiNTA5OCIsIkFkZHJlc3MiOiIiLCJTdWJBZGRyZXNzIjoiIn0sIklzQ2hhbmdlZCI6ZmFsc2UsIklzTmV3IjpmYWxzZX1dLCJUYXNrcyI6W10sIlN3aW1sYW5lcyI6W10sIk1zUHJvamVjdEl0ZW1zVHJlZSI6eyIkaWQiOiI1MDk5IiwiUm9vdCI6eyJJbXBvcnRJZCI6bnVsbCwiSXNJbXBvcnRlZCI6ZmFsc2UsIkNoaWxkcmVuIjpbXX19LCJNZXRhZGF0YSI6eyIkaWQiOiI1MTAwIiwiU291cmNlVGhlbWUiOiJ7XCIkaWRcIjpcIjFcIixcIklkXCI6XCJjMWY1ZWQ3OC1jYmIzLTQ3ZjAtOTI1OC1hZGE1ZjQ3YTg2MTFcIixcIkNhdGVnb3J5XCI6MSxcIkN1bHR1cmVJbmZvTmFtZVwiOlwiZW4tVVNcIixcIlZlcnNpb25cIjp7XCIkaWRcIjpcIjJcIixcIlRoZW1lRG9tVmVyc2lvblwiOlwiMi4xLjBcIn0sXCJTdHlsZVwiOntcIiRpZFwiOlwiM1wiLFwiVGltZWJhbmRTdHlsZVwiOntcIiRpZFwiOlwiNFwiLFwiUmlnaHRFbmRDYXBzU3R5bGVcIjp7XCIkaWRcIjpcIjVcIixcIkZvbnRTZXR0aW5nc1wiOntcIiRpZFwiOlwiNlwiLFwiRm9udFNpemVcIjoxOCxcIkZvbnROYW1lXCI6XCJDYWxpYnJpXCIsXCJJc0JvbGRcIjp0cnVlLFwiSXNJdGFsaWNcIjpmYWxzZSxcIklzVW5kZXJsaW5lZFwiOmZhbHNlfSxcIkZvcmVncm91bmRcIjp7XCIkaWRcIjpcIjdcIixcIkNvbG9yXCI6e1wiJGlkXCI6XCI4XCIsXCJBXCI6MjU1LFwiUlwiOjIzMyxcIkdcIjoxMTMsXCJCXCI6NTB9fSxcIkhvcml6b250YWxBbGlnbm1lbnRcIjowLFwiSXNWaXNpYmxlXCI6dHJ1ZX0sXCJMZWZ0RW5kQ2Fwc1N0eWxlXCI6e1wiJGlkXCI6XCI5XCIsXCJGb250U2V0dGluZ3NcIjp7XCIkaWRcIjpcIjEwXCIsXCJGb250U2l6ZVwiOjE4LFwiRm9udE5hbWVcIjpcIkNhbGlicmlcIixcIklzQm9sZFwiOnRydWUsXCJJc0l0YWxpY1wiOmZhbHNlLFwiSXNVbmRlcmxpbmVkXCI6ZmFsc2V9LFwiRm9yZWdyb3VuZFwiOntcIiRpZFwiOlwiMTFcIixcIkNvbG9yXCI6e1wiJGlkXCI6XCIxMlwiLFwiQVwiOjI1NSxcIlJcIjoyMzcsXCJHXCI6MTI1LFwiQlwiOjQ5fX0sXCJIb3Jpem9udGFsQWxpZ25tZW50XCI6MCxcIklzVmlzaWJsZVwiOmZhbHNlfSxcIlRvZGF5TWFya2VyU3R5bGVcIjp7XCIkaWRcIjpcIjEzXCIsXCJUb2RheVRleHRTdHlsZVwiOntcIiRpZFwiOlwiMTRcIixcIkZvbnRTZXR0aW5nc1wiOntcIiRpZFwiOlwiMTVcIixcIkZvbnRTaXplXCI6MTIsXCJGb250TmFtZVwiOlwiQ2FsaWJyaVwiLFwiSXNCb2xkXCI6ZmFsc2UsXCJJc0l0YWxpY1wiOmZhbHNlLFwiSXNVbmRlcmxpbmVkXCI6ZmFsc2V9LFwiRm9yZWdyb3VuZFwiOntcIiRpZFwiOlwiMTZcIixcIkNvbG9yXCI6e1wiJGlkXCI6XCIxN1wiLFwiQVwiOjI1NSxcIlJcIjowLFwiR1wiOjAsXCJCXCI6MH19LFwiSG9yaXpvbnRhbEFsaWdubWVudFwiOjAsXCJJc1Zpc2libGVcIjp0cnVlfSxcIlRvZGF5TWFya2VyU2hhcGVTdHlsZVwiOntcIiRpZFwiOlwiMThcIixcIk1hcmdpblwiOntcIiRpZFwiOlwiMTlcIixcIlRvcFwiOjAuMCxcIkxlZnRcIjowLjAsXCJSaWdodFwiOjAuMCxcIkJvdHRvbVwiOjAuMH0sXCJQYWRkaW5nXCI6e1wiJGlkXCI6XCIyMFwiLFwiVG9wXCI6MC4wLFwiTGVmdFwiOjAuMCxcIlJpZ2h0XCI6MC4wLFwiQm90dG9tXCI6MC4wfSxcIkJhY2tncm91bmRcIjp7XCIkaWRcIjpcIjIxXCIsXCJDb2xvclwiOntcIiRpZFwiOlwiMjJcIixcIkFcIjoyNTUsXCJSXCI6MjU1LFwiR1wiOjAsXCJCXCI6MH19LFwiSXNWaXNpYmxlXCI6dHJ1ZSxcIldpZHRoXCI6MC4wLFwiSGVpZ2h0XCI6MC4wLFwiQm9yZGVyU3R5bGVcIjpudWxsfSxcIlRvZGF5TWFya2VyUG9zaXRpb25cIjozLFwiSXNWaXNpYmxlXCI6dHJ1ZX0sXCJTY2FsZVN0eWxlXCI6e1wiJGlkXCI6XCIyM1wiLFwiU2hvd1NlZ21lbnRTZXBhcmF0b3JzXCI6dHJ1ZSxcIlNlZ21lbnRTZXBhcmF0b3JPcGFjaXR5XCI6MzAsXCJTaGFwZVwiOjMsXCJTZWdtZW50VGV4dFN0eWxlXCI6e1wiJGlkXCI6XCIyNFwiLFwiRm9udFNldHRpbmdzXCI6e1wiJGlkXCI6XCIyNVwiLFwiRm9udFNpemVcIjoxMixcIkZvbnROYW1lXCI6XCJDYWxpYnJpXCIsXCJJc0JvbGRcIjpmYWxzZSxcIklzSXRhbGljXCI6ZmFsc2UsXCJJc1VuZGVybGluZWRcIjpmYWxzZX0sXCJGb3JlZ3JvdW5kXCI6e1wiJGlkXCI6XCIyNlwiLFwiQ29sb3JcIjp7XCIkaWRcIjpcIjI3XCIsXCJBXCI6MjU1LFwiUlwiOjIzMixcIkdcIjoyMzIsXCJCXCI6MjMyfX0sXCJIb3Jpem9udGFsQWxpZ25tZW50XCI6MCxcIklzVmlzaWJsZVwiOnRydWV9LFwiU2hhcGVTdHlsZVwiOntcIiRpZFwiOlwiMjhcIixcIk1hcmdpblwiOntcIiRpZFwiOlwiMjlcIixcIlRvcFwiOjAuMCxcIkxlZnRcIjoxMC4wLFwiUmlnaHRcIjoxMC4wLFwiQm90dG9tXCI6MC4wfSxcIlBhZGRpbmdcIjp7XCIkaWRcIjpcIjMwXCIsXCJUb3BcIjowLjAsXCJMZWZ0XCI6MC4wLFwiUmlnaHRcIjowLjAsXCJCb3R0b21cIjowLjB9LFwiQmFja2dyb3VuZFwiOntcIiRpZFwiOlwiMzFcIixcIkNvbG9yXCI6e1wiJGlkXCI6XCIzMlwiLFwiQVwiOjI1NSxcIlJcIjoxNCxcIkdcIjo0MCxcIkJcIjo2NX19LFwiSXNWaXNpYmxlXCI6dHJ1ZSxcIldpZHRoXCI6ODU4LjAsXCJIZWlnaHRcIjoyMC4wLFwiQm9yZGVyU3R5bGVcIjp7XCIkaWRcIjpcIjMzXCIsXCJMaW5lU3R5bGVcIjp7XCIkaWRcIjpcIjM0XCIsXCJMaW5lQ29sb3JcIjp7XCIkaWRcIjpcIjM1XCIsXCJDb2xvclwiOntcIiRpZFwiOlwiMzZcIixcIkFcIjoyNTUsXCJSXCI6MjU1LFwiR1wiOjAsXCJCXCI6MH19LFwiTGluZVdlaWdodFwiOjAuMCxcIkxpbmVUeXBlXCI6MH0sXCJJc1Zpc2libGVcIjpmYWxzZX19fSxcIkVsYXBzZWRUaW1lU3R5bGVcIjp7XCIkaWRcIjpcIjM3XCIsXCJFbGFwc2VkVGltZUJhY2tncm91bmRcIjp7XCIkaWRcIjpcIjM4XCIsXCJDb2xvclwiOntcIiRpZFwiOlwiMzlcIixcIkFcIjoxOTEsXCJSXCI6MjU1LFwiR1wiOjAsXCJCXCI6MH19LFwiRWxhcHNlZFRpbWVGb3JtYXRcIjoxLFwiSXNWaXNpYmxlXCI6dHJ1ZX0sXCJNYXJnaW5cIjp7XCIkaWRcIjpcIjQwXCIsXCJUb3BcIjowLjAsXCJMZWZ0XCI6MTAuMCxcIlJpZ2h0XCI6MTAuMCxcIkJvdHRvbVwiOjAuMH0sXCJQYWRkaW5nXCI6e1wiJGlkXCI6XCI0MVwiLFwiVG9wXCI6MC4wLFwiTGVmdFwiOjAuMCxcIlJpZ2h0XCI6MC4wLFwiQm90dG9tXCI6MC4wfSxcIkJhY2tncm91bmRcIjp7XCIkaWRcIjpcIjQyXCIsXCJDb2xvclwiOntcIiRpZFwiOlwiNDNcIixcIkFcIjoyNTUsXCJSXCI6NDcsXCJHXCI6NTQsXCJCXCI6MTUzfX0sXCJJc1Zpc2libGVcIjpmYWxzZSxcIldpZHRoXCI6MC4wLFwiSGVpZ2h0XCI6MC4wLFwiQm9yZGVyU3R5bGVcIjpudWxsfSxcIlRhc2tTdHlsZVwiOntcIiRpZFwiOlwiNDRcIixcIlNoYXBlXCI6MyxcIlNoYXBlVGhpY2tuZXNzXCI6MCxcIkR1cmF0aW9uRm9ybWF0XCI6MCxcIlBlcmNlbnRhZ2VDb21wbGV0ZVRleHRTdHlsZVwiOntcIiRpZFwiOlwiNDVcIixcIkZvbnRTZXR0aW5nc1wiOntcIiRpZFwiOlwiNDZcIixcIkZvbnRTaXplXCI6MTAsXCJGb250TmFtZVwiOlwiQ2FsaWJyaVwiLFwiSXNCb2xkXCI6ZmFsc2UsXCJJc0l0YWxpY1wiOmZhbHNlLFwiSXNVbmRlcmxpbmVkXCI6ZmFsc2V9LFwiRm9yZWdyb3VuZFwiOntcIiRpZFwiOlwiNDdcIixcIkNvbG9yXCI6e1wiJGlkXCI6XCI0OFwiLFwiQVwiOjI1NSxcIlJcIjoyMzIsXCJHXCI6MjMyLFwiQlwiOjIzMn19LFwiSG9yaXpvbnRhbEFsaWdubWVudFwiOjEsXCJJc1Zpc2libGVcIjp0cnVlfSxcIlBlcmNlbnRhZ2VDb21wbGV0ZUhpZ2hsaWdodFN0eWxlXCI6e1wiJGlkXCI6XCI0OVwiLFwiQmFja2dyb3VuZFwiOntcIiRpZFwiOlwiNTBcIixcIkNvbG9yXCI6e1wiJGlkXCI6XCI1MVwiLFwiQVwiOjg5LFwiUlwiOjAsXCJHXCI6MCxcIkJcIjowfX19LFwiRHVyYXRpb25TdHlsZVwiOntcIiRpZFwiOlwiNTJcIixcIkZvbnRTZXR0aW5nc1wiOntcIiRpZFwiOlwiNTNcIixcIkZvbnRTaXplXCI6MTAsXCJGb250TmFtZVwiOlwiQ2FsaWJyaVwiLFwiSXNCb2xkXCI6ZmFsc2UsXCJJc0l0YWxpY1wiOmZhbHNlLFwiSXNVbmRlcmxpbmVkXCI6ZmFsc2V9LFwiRm9yZWdyb3VuZFwiOntcIiRpZFwiOlwiNTRcIixcIkNvbG9yXCI6e1wiJGlkXCI6XCI1NVwiLFwiQVwiOjI1NSxcIlJcIjoyMzcsXCJHXCI6MTI1LFwiQlwiOjQ5fX0sXCJIb3Jpem9udGFsQWxpZ25tZW50XCI6MCxcIklzVmlzaWJsZVwiOmZhbHNlfSxcIkhvcml6b250YWxDb25uZWN0b3JTdHlsZVwiOntcIiRpZFwiOlwiNTZcIixcIkxpbmVTdHlsZVwiOntcIiRpZFwiOlwiNTdcIixcIkxpbmVDb2xvclwiOntcIiRpZFwiOlwiNThcIixcIkNvbG9yXCI6e1wiJGlkXCI6XCI1OVwiLFwiQVwiOjUxLFwiUlwiOjIxLFwiR1wiOjk2LFwiQlwiOjEzMH19LFwiTGluZVdlaWdodFwiOjEuMCxcIkxpbmVUeXBlXCI6MH0sXCJJc1Zpc2libGVcIjp0cnVlfSxcIlZlcnRpY2FsQ29ubmVjdG9yU3R5bGVcIjp7XCIkaWRcIjpcIjYwXCIsXCJMaW5lU3R5bGVcIjp7XCIkaWRcIjpcIjYxXCIsXCJMaW5lQ29sb3JcIjp7XCIkaWRcIjpcIjYyXCIsXCJDb2xvclwiOntcIiRpZFwiOlwiNjNcIixcIkFcIjo1MSxcIlJcIjoyMSxcIkdcIjo5NixcIkJcIjoxMzB9fSxcIkxpbmVXZWlnaHRcIjoxLjAsXCJMaW5lVHlwZVwiOjB9LFwiSXNWaXNpYmxlXCI6ZmFsc2V9LFwiTWFyZ2luXCI6e1wiJGlkXCI6XCI2NFwiLFwiVG9wXCI6MC4wLFwiTGVmdFwiOjAuMCxcIlJpZ2h0XCI6MC4wLFwiQm90dG9tXCI6MC4wfSxcIlN0YXJ0RGF0ZVBvc2l0aW9uXCI6NCxcIkVuZERhdGVQb3NpdGlvblwiOjQsXCJUaXRsZVBvc2l0aW9uXCI6MyxcIkR1cmF0aW9uUG9zaXRpb25cIjowLFwiUGVyY2VudGFnZUNvbXBsZXRlZFBvc2l0aW9uXCI6MixcIlZhcmlhbmNlUG9zaXRpb25cIjoyLFwiU3BhY2luZ1wiOjMsXCJJc0JlbG93VGltZWJhbmRcIjpmYWxzZSxcIkJhc2VsaW5lU3R5bGVcIjp7XCIkaWRcIjpcIjY1XCIsXCJCYXNlbGluZVNoYXBlU3R5bGVcIjp7XCIkaWRcIjpcIjY2XCIsXCJNYXJnaW5cIjp7XCIkaWRcIjpcIjY3XCIsXCJUb3BcIjowLjAsXCJMZWZ0XCI6MC4wLFwiUmlnaHRcIjowLjAsXCJCb3R0b21cIjowLjB9LFwiUGFkZGluZ1wiOntcIiRpZFwiOlwiNjhcIixcIlRvcFwiOjAuMCxcIkxlZnRcIjowLjAsXCJSaWdodFwiOjAuMCxcIkJvdHRvbVwiOjAuMH0sXCJCYWNrZ3JvdW5kXCI6e1wiJGlkXCI6XCI2OVwiLFwiQ29sb3JcIjp7XCIkaWRcIjpcIjcwXCIsXCJBXCI6MTUzLFwiUlwiOjAsXCJHXCI6MCxcIkJcIjowfX0sXCJJc1Zpc2libGVcIjpmYWxzZSxcIldpZHRoXCI6MC4wLFwiSGVpZ2h0XCI6MC4wLFwiQm9yZGVyU3R5bGVcIjp7XCIkaWRcIjpcIjcxXCIsXCJMaW5lU3R5bGVcIjp7XCIkaWRcIjpcIjcyXCIsXCJMaW5lQ29sb3JcIjp7XCIkaWRcIjpcIjczXCIsXCJDb2xvclwiOntcIiRpZFwiOlwiNzRcIixcIkFcIjoyNTUsXCJSXCI6MjU1LFwiR1wiOjAsXCJCXCI6MH19LFwiTGluZVdlaWdodFwiOjIuMCxcIkxpbmVUeXBlXCI6MH0sXCJJc1Zpc2libGVcIjpmYWxzZX19fSxcIlNoYXBlU3R5bGVcIjp7XCIkaWRcIjpcIjc1XCIsXCJNYXJnaW5cIjp7XCIkaWRcIjpcIjc2XCIsXCJUb3BcIjowLjAsXCJMZWZ0XCI6NC4wLFwiUmlnaHRcIjo0LjAsXCJCb3R0b21cIjowLjB9LFwiUGFkZGluZ1wiOntcIiRpZFwiOlwiNzdcIixcIlRvcFwiOjAuMCxcIkxlZnRcIjowLjAsXCJSaWdodFwiOjAuMCxcIkJvdHRvbVwiOjAuMH0sXCJCYWNrZ3JvdW5kXCI6e1wiJGlkXCI6XCI3OFwiLFwiQ29sb3JcIjp7XCIkaWRcIjpcIjc5XCIsXCJBXCI6MjU1LFwiUlwiOjIxLFwiR1wiOjk2LFwiQlwiOjEzMH19LFwiSXNWaXNpYmxlXCI6dHJ1ZSxcIldpZHRoXCI6MC4wLFwiSGVpZ2h0XCI6MTAuMCxcIkJvcmRlclN0eWxlXCI6e1wiJGlkXCI6XCI4MFwiLFwiTGluZVN0eWxlXCI6e1wiJGlkXCI6XCI4MVwiLFwiTGluZUNvbG9yXCI6e1wiJGlkXCI6XCI4MlwiLFwiQ29sb3JcIjp7XCIkaWRcIjpcIjgzXCIsXCJBXCI6MjU1LFwiUlwiOjIzNCxcIkdcIjoyMixcIkJcIjozMH19LFwiTGluZVdlaWdodFwiOjIuMCxcIkxpbmVUeXBlXCI6MH0sXCJJc1Zpc2libGVcIjpmYWxzZX19LFwiVGl0bGVTdHlsZVwiOntcIiRpZFwiOlwiODRcIixcIkZvbnRTZXR0aW5nc1wiOntcIiRpZFwiOlwiODVcIixcIkZvbnRTaXplXCI6MTEsXCJGb250TmFtZVwiOlwiQ2FsaWJyaVwiLFwiSXNCb2xkXCI6ZmFsc2UsXCJJc0l0YWxpY1wiOmZhbHNlLFwiSXNVbmRlcmxpbmVkXCI6ZmFsc2V9LFwiRm9yZWdyb3VuZFwiOntcIiRpZFwiOlwiODZcIixcIkNvbG9yXCI6e1wiJGlkXCI6XCI4N1wiLFwiQVwiOjI1NSxcIlJcIjowLFwiR1wiOjAsXCJCXCI6MH19LFwiSG9yaXpvbnRhbEFsaWdubWVudFwiOjIsXCJJc1Zpc2libGVcIjp0cnVlfSxcIkRhdGVTdHlsZVwiOntcIiRpZFwiOlwiODhcIixcIkZvbnRTZXR0aW5nc1wiOntcIiRpZFwiOlwiODlcIixcIkZvbnRTaXplXCI6MTAsXCJGb250TmFtZVwiOlwiQ2FsaWJyaVwiLFwiSXNCb2xkXCI6ZmFsc2UsXCJJc0l0YWxpY1wiOmZhbHNlLFwiSXNVbmRlcmxpbmVkXCI6ZmFsc2V9LFwiRm9yZWdyb3VuZFwiOntcIiRpZFwiOlwiOTBcIixcIkNvbG9yXCI6e1wiJGlkXCI6XCI5MVwiLFwiQVwiOjI1NSxcIlJcIjoxNCxcIkdcIjo0MCxcIkJcIjo2NX19LFwiSG9yaXpvbnRhbEFsaWdubWVudFwiOjAsXCJJc1Zpc2libGVcIjp0cnVlfSxcIkRhdGVGb3JtYXRcIjp7XCIkaWRcIjpcIjky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kzXCIsXCJGb3JtYXRcIjowLFwiSXNWaXNpYmxlXCI6ZmFsc2UsXCJMYXN0S25vd25WaXNpYmlsaXR5U3RhdGVcIjpmYWxzZX0sXCJWYXJpYW5jZVN0eWxlXCI6e1wiJGlkXCI6XCI5NFwiLFwiVmFyaWFuY2VUZXh0U3R5bGVcIjp7XCIkaWRcIjpcIjk1XCIsXCJGb250U2V0dGluZ3NcIjp7XCIkaWRcIjpcIjk2XCIsXCJGb250U2l6ZVwiOjEwLFwiRm9udE5hbWVcIjpcIkNhbGlicmlcIixcIklzQm9sZFwiOmZhbHNlLFwiSXNJdGFsaWNcIjpmYWxzZSxcIklzVW5kZXJsaW5lZFwiOmZhbHNlfSxcIkZvcmVncm91bmRcIjp7XCIkaWRcIjpcIjk3XCIsXCJDb2xvclwiOntcIiRpZFwiOlwiOThcIixcIkFcIjoyNTUsXCJSXCI6MCxcIkdcIjowLFwiQlwiOjB9fSxcIkhvcml6b250YWxBbGlnbm1lbnRcIjowLFwiSXNWaXNpYmxlXCI6ZmFsc2V9fX0sXCJNaWxlc3RvbmVTdHlsZVwiOntcIiRpZFwiOlwiOTlcIixcIlNoYXBlXCI6MixcIklzQmVsb3dUaW1lYmFuZFwiOmZhbHNlLFwiU2hhcGVTaXplXCI6MSxcIlBhZGRpbmdcIjp7XCIkaWRcIjpcIjEwMFwiLFwiVG9wXCI6NS4wLFwiTGVmdFwiOjMuMCxcIlJpZ2h0XCI6MC4wLFwiQm90dG9tXCI6Mi4wfSxcIlNoYXBlU3R5bGVcIjp7XCIkaWRcIjpcIjEwMVwiLFwiTWFyZ2luXCI6e1wiJGlkXCI6XCIxMDJcIixcIlRvcFwiOjAuMCxcIkxlZnRcIjowLjAsXCJSaWdodFwiOjAuMCxcIkJvdHRvbVwiOjAuMH0sXCJQYWRkaW5nXCI6e1wiJGlkXCI6XCIxMDNcIixcIlRvcFwiOjAuMCxcIkxlZnRcIjowLjAsXCJSaWdodFwiOjAuMCxcIkJvdHRvbVwiOjAuMH0sXCJCYWNrZ3JvdW5kXCI6e1wiJGlkXCI6XCIxMDRcIixcIkNvbG9yXCI6e1wiJGlkXCI6XCIxMDVcIixcIkFcIjoyNTUsXCJSXCI6MjMzLFwiR1wiOjExMyxcIkJcIjo1MH19LFwiSXNWaXNpYmxlXCI6dHJ1ZSxcIldpZHRoXCI6MTguMCxcIkhlaWdodFwiOjIwLjAsXCJCb3JkZXJTdHlsZVwiOntcIiRpZFwiOlwiMTA2XCIsXCJMaW5lU3R5bGVcIjp7XCIkaWRcIjpcIjEwN1wiLFwiTGluZUNvbG9yXCI6e1wiJGlkXCI6XCIxMDhcIixcIkNvbG9yXCI6e1wiJGlkXCI6XCIxMDlcIixcIkFcIjoyNTUsXCJSXCI6MjM0LFwiR1wiOjIyLFwiQlwiOjMwfX0sXCJMaW5lV2VpZ2h0XCI6Mi4wLFwiTGluZVR5cGVcIjowfSxcIklzVmlzaWJsZVwiOmZhbHNlfX0sXCJUaXRsZVN0eWxlXCI6e1wiJGlkXCI6XCIxMTBcIixcIkZvbnRTZXR0aW5nc1wiOntcIiRpZFwiOlwiMTExXCIsXCJGb250U2l6ZVwiOjExLFwiRm9udE5hbWVcIjpcIkNhbGlicmlcIixcIklzQm9sZFwiOnRydWUsXCJJc0l0YWxpY1wiOmZhbHNlLFwiSXNVbmRlcmxpbmVkXCI6ZmFsc2V9LFwiRm9yZWdyb3VuZFwiOntcIiRpZFwiOlwiMTEyXCIsXCJDb2xvclwiOntcIiRpZFwiOlwiMTEzXCIsXCJBXCI6MjU1LFwiUlwiOjAsXCJHXCI6MCxcIkJcIjowfX0sXCJIb3Jpem9udGFsQWxpZ25tZW50XCI6MCxcIklzVmlzaWJsZVwiOnRydWV9LFwiRGF0ZVN0eWxlXCI6e1wiJGlkXCI6XCIxMTRcIixcIkZvbnRTZXR0aW5nc1wiOntcIiRpZFwiOlwiMTE1XCIsXCJGb250U2l6ZVwiOjEwLFwiRm9udE5hbWVcIjpcIkNhbGlicmlcIixcIklzQm9sZFwiOmZhbHNlLFwiSXNJdGFsaWNcIjpmYWxzZSxcIklzVW5kZXJsaW5lZFwiOmZhbHNlfSxcIkZvcmVncm91bmRcIjp7XCIkaWRcIjpcIjExNlwiLFwiQ29sb3JcIjp7XCIkaWRcIjpcIjExN1wiLFwiQVwiOjI1NSxcIlJcIjoxNCxcIkdcIjo0MCxcIkJcIjo2NX19LFwiSG9yaXpvbnRhbEFsaWdubWVudFwiOjAsXCJJc1Zpc2libGVcIjp0cnVlfSxcIkRhdGVGb3JtYXRcIjp7XCIkaWRcIjpcIjExO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MTlcIixcIkZvcm1hdFwiOjAsXCJJc1Zpc2libGVcIjpmYWxzZSxcIkxhc3RLbm93blZpc2liaWxpdHlTdGF0ZVwiOmZhbHNlfSxcIlZhcmlhbmNlU3R5bGVcIjp7XCIkaWRcIjpcIjEyMFwiLFwiVmFyaWFuY2VUZXh0U3R5bGVcIjp7XCIkaWRcIjpcIjEyMVwiLFwiRm9udFNldHRpbmdzXCI6e1wiJGlkXCI6XCIxMjJcIixcIkZvbnRTaXplXCI6MTAsXCJGb250TmFtZVwiOlwiQ2FsaWJyaVwiLFwiSXNCb2xkXCI6ZmFsc2UsXCJJc0l0YWxpY1wiOmZhbHNlLFwiSXNVbmRlcmxpbmVkXCI6ZmFsc2V9LFwiRm9yZWdyb3VuZFwiOntcIiRpZFwiOlwiMTIzXCIsXCJDb2xvclwiOntcIiRpZFwiOlwiMTI0XCIsXCJBXCI6MjU1LFwiUlwiOjAsXCJHXCI6MCxcIkJcIjowfX0sXCJIb3Jpem9udGFsQWxpZ25tZW50XCI6MCxcIklzVmlzaWJsZVwiOmZhbHNlfX19LFwiTW90U3R5bGVcIjp7XCIkaWRcIjpcIjEyNVwiLFwiU2hhcGVcIjoyLFwiU2hhcGVTaXplXCI6MSxcIkRldGFpbHNTcGFjaW5nXCI6MC4wLFwiUGFkZGluZ1wiOntcIiRpZFwiOlwiMTI2XCIsXCJUb3BcIjo1LjAsXCJMZWZ0XCI6My4wLFwiUmlnaHRcIjowLjAsXCJCb3R0b21cIjoyLjB9LFwiUG9zaXRpb25PblRhc2tcIjoxLFwiU2hhcGVTdHlsZVwiOntcIiRpZFwiOlwiMTI3XCIsXCJNYXJnaW5cIjp7XCIkaWRcIjpcIjEyOFwiLFwiVG9wXCI6MC4wLFwiTGVmdFwiOjAuMCxcIlJpZ2h0XCI6MC4wLFwiQm90dG9tXCI6MC4wfSxcIlBhZGRpbmdcIjp7XCIkaWRcIjpcIjEyOVwiLFwiVG9wXCI6MC4wLFwiTGVmdFwiOjAuMCxcIlJpZ2h0XCI6MC4wLFwiQm90dG9tXCI6MC4wfSxcIkJhY2tncm91bmRcIjp7XCIkaWRcIjpcIjEzMFwiLFwiQ29sb3JcIjp7XCIkaWRcIjpcIjEzMVwiLFwiQVwiOjI1NSxcIlJcIjoyMzMsXCJHXCI6MTEzLFwiQlwiOjUwfX0sXCJJc1Zpc2libGVcIjp0cnVlLFwiV2lkdGhcIjoxMy4wLFwiSGVpZ2h0XCI6MTMuMCxcIkJvcmRlclN0eWxlXCI6e1wiJGlkXCI6XCIxMzJcIixcIkxpbmVTdHlsZVwiOntcIiRpZFwiOlwiMTMzXCIsXCJMaW5lQ29sb3JcIjp7XCIkaWRcIjpcIjEzNFwiLFwiQ29sb3JcIjp7XCIkaWRcIjpcIjEzNVwiLFwiQVwiOjI1NSxcIlJcIjoyMzQsXCJHXCI6MjIsXCJCXCI6MzB9fSxcIkxpbmVXZWlnaHRcIjoyLjAsXCJMaW5lVHlwZVwiOjB9LFwiSXNWaXNpYmxlXCI6ZmFsc2V9fSxcIlRpdGxlU3R5bGVcIjp7XCIkaWRcIjpcIjEzNlwiLFwiRm9udFNldHRpbmdzXCI6e1wiJGlkXCI6XCIxMzdcIixcIkZvbnRTaXplXCI6MTEsXCJGb250TmFtZVwiOlwiQ2FsaWJyaVwiLFwiSXNCb2xkXCI6dHJ1ZSxcIklzSXRhbGljXCI6ZmFsc2UsXCJJc1VuZGVybGluZWRcIjpmYWxzZX0sXCJGb3JlZ3JvdW5kXCI6e1wiJGlkXCI6XCIxMzhcIixcIkNvbG9yXCI6e1wiJGlkXCI6XCIxMzlcIixcIkFcIjoyNTUsXCJSXCI6MCxcIkdcIjowLFwiQlwiOjB9fSxcIkhvcml6b250YWxBbGlnbm1lbnRcIjowLFwiSXNWaXNpYmxlXCI6dHJ1ZX0sXCJEYXRlU3R5bGVcIjp7XCIkaWRcIjpcIjE0MFwiLFwiRm9udFNldHRpbmdzXCI6e1wiJGlkXCI6XCIxNDFcIixcIkZvbnRTaXplXCI6MTAsXCJGb250TmFtZVwiOlwiQ2FsaWJyaVwiLFwiSXNCb2xkXCI6ZmFsc2UsXCJJc0l0YWxpY1wiOmZhbHNlLFwiSXNVbmRlcmxpbmVkXCI6ZmFsc2V9LFwiRm9yZWdyb3VuZFwiOntcIiRpZFwiOlwiMTQyXCIsXCJDb2xvclwiOntcIiRpZFwiOlwiMTQzXCIsXCJBXCI6MjU1LFwiUlwiOjE0LFwiR1wiOjQwLFwiQlwiOjY1fX0sXCJIb3Jpem9udGFsQWxpZ25tZW50XCI6MCxcIklzVmlzaWJsZVwiOnRydWV9LFwiRGF0ZUZvcm1hdFwiOntcIiRpZFwiOlwiMTQ0XCIsXCJGb3JtYXRTdHJpbmdcIjpcIk1NTSBkLCB5eXl5XCIsXCJTZXBhcmF0b3JcIjpcIi9cIixcIlVzZUludGVybmF0aW9uYWxEYXRlRm9ybWF0XCI6ZmFsc2UsXCJEYXRlSXNWaXNpYmxlXCI6dHJ1ZSxcIlRpbWVJc1Zpc2libGVcIjpmYWxzZSxcIkhvdXJEaWdpdHNcIjoxLFwiQW1QbURlc2lnbmF0b3JcIjoyLFwiVHJpbTAwTWludXRlc1wiOmZhbHNlfSxcIldlZWtOdW1iZXJpbmdcIjp7XCIkaWRcIjpcIjE0NVwiLFwiRm9ybWF0XCI6MCxcIklzVmlzaWJsZVwiOmZhbHNlLFwiTGFzdEtub3duVmlzaWJpbGl0eVN0YXRlXCI6ZmFsc2V9LFwiVmFyaWFuY2VTdHlsZVwiOntcIiRpZFwiOlwiMTQ2XCIsXCJWYXJpYW5jZVRleHRTdHlsZVwiOntcIiRpZFwiOlwiMTQ3XCIsXCJGb250U2V0dGluZ3NcIjp7XCIkaWRcIjpcIjE0OFwiLFwiRm9udFNpemVcIjoxMCxcIkZvbnROYW1lXCI6XCJDYWxpYnJpXCIsXCJJc0JvbGRcIjpmYWxzZSxcIklzSXRhbGljXCI6ZmFsc2UsXCJJc1VuZGVybGluZWRcIjpmYWxzZX0sXCJGb3JlZ3JvdW5kXCI6e1wiJGlkXCI6XCIxNDlcIixcIkNvbG9yXCI6e1wiJGlkXCI6XCIxNTBcIixcIkFcIjoyNTUsXCJSXCI6MCxcIkdcIjowLFwiQlwiOjB9fSxcIkhvcml6b250YWxBbGlnbm1lbnRcIjowLFwiSXNWaXNpYmxlXCI6ZmFsc2V9fX0sXCJTd2ltbGFuZVYyU3R5bGVcIjp7XCIkaWRcIjpcIjE1MVwiLFwiU3R5bGVJZFwiOlwiMzMyY2ZiMTMtYjQwMS00ZWMzLWI2NTUtNzM5NjhkMDRkNzQ5XCIsXCJOYW1lXCI6XCJTd2ltbGFuZSBTdHlsZSAxXCIsXCJIZWFkZXJTdHlsZVwiOntcIiRpZFwiOlwiMTUyXCIsXCJUZXh0U3R5bGVcIjp7XCIkaWRcIjpcIjE1M1wiLFwiRm9udFNldHRpbmdzXCI6e1wiJGlkXCI6XCIxNTRcIixcIkZvbnRTaXplXCI6MTEsXCJGb250TmFtZVwiOlwiQ2FsaWJyaVwiLFwiSXNCb2xkXCI6ZmFsc2UsXCJJc0l0YWxpY1wiOmZhbHNlLFwiSXNVbmRlcmxpbmVkXCI6ZmFsc2V9LFwiRm9yZWdyb3VuZFwiOntcIiRpZFwiOlwiMTU1XCIsXCJDb2xvclwiOntcIiRpZFwiOlwiMTU2XCIsXCJBXCI6MjU1LFwiUlwiOjI1NSxcIkdcIjoyNTUsXCJCXCI6MjU1fX0sXCJIb3Jpem9udGFsQWxpZ25tZW50XCI6MCxcIklzVmlzaWJsZVwiOnRydWV9LFwiUmVjdGFuZ2xlU3R5bGVcIjp7XCIkaWRcIjpcIjE1N1wiLFwiTWFyZ2luXCI6e1wiJGlkXCI6XCIxNThcIixcIlRvcFwiOjAuMCxcIkxlZnRcIjowLjAsXCJSaWdodFwiOjAuMCxcIkJvdHRvbVwiOjAuMH0sXCJQYWRkaW5nXCI6e1wiJGlkXCI6XCIxNTlcIixcIlRvcFwiOjAuMCxcIkxlZnRcIjowLjAsXCJSaWdodFwiOjAuMCxcIkJvdHRvbVwiOjAuMH0sXCJCYWNrZ3JvdW5kXCI6e1wiJGlkXCI6XCIxNjBcIixcIkNvbG9yXCI6e1wiJGlkXCI6XCIxNjFcIixcIkFcIjoyNTUsXCJSXCI6MjEsXCJHXCI6OTYsXCJCXCI6MTMwfX0sXCJJc1Zpc2libGVcIjp0cnVlLFwiV2lkdGhcIjowLjAsXCJIZWlnaHRcIjowLjAsXCJCb3JkZXJTdHlsZVwiOntcIiRpZFwiOlwiMTYyXCIsXCJMaW5lU3R5bGVcIjp7XCIkaWRcIjpcIjE2M1wiLFwiTGluZUNvbG9yXCI6e1wiJGlkXCI6XCIxNjRcIixcIkNvbG9yXCI6e1wiJGlkXCI6XCIxNjVcIixcIkFcIjoyNTUsXCJSXCI6MjU1LFwiR1wiOjI1NSxcIkJcIjoyNTV9fSxcIkxpbmVXZWlnaHRcIjowLjAsXCJMaW5lVHlwZVwiOjB9LFwiSXNWaXNpYmxlXCI6ZmFsc2V9fX0sXCJCYWNrZ3JvdW5kU3R5bGVcIjp7XCIkaWRcIjpcIjE2NlwiLFwiTWFyZ2luXCI6e1wiJGlkXCI6XCIxNjdcIixcIlRvcFwiOjAuMCxcIkxlZnRcIjowLjAsXCJSaWdodFwiOjAuMCxcIkJvdHRvbVwiOjAuMH0sXCJQYWRkaW5nXCI6e1wiJGlkXCI6XCIxNjhcIixcIlRvcFwiOjAuMCxcIkxlZnRcIjowLjAsXCJSaWdodFwiOjAuMCxcIkJvdHRvbVwiOjAuMH0sXCJCYWNrZ3JvdW5kXCI6e1wiJGlkXCI6XCIxNjlcIixcIkNvbG9yXCI6e1wiJGlkXCI6XCIxNzBcIixcIkFcIjo1MSxcIlJcIjoyMDAsXCJHXCI6MjAwLFwiQlwiOjIwMH19LFwiSXNWaXNpYmxlXCI6dHJ1ZSxcIldpZHRoXCI6MC4wLFwiSGVpZ2h0XCI6MC4wLFwiQm9yZGVyU3R5bGVcIjp7XCIkaWRcIjpcIjE3MVwiLFwiTGluZVN0eWxlXCI6e1wiJGlkXCI6XCIxNzJcIixcIkxpbmVDb2xvclwiOntcIiRpZFwiOlwiMTczXCIsXCJDb2xvclwiOntcIiRpZFwiOlwiMTc0XCIsXCJBXCI6MjU1LFwiUlwiOjIzNCxcIkdcIjoyMixcIkJcIjozMH19LFwiTGluZVdlaWdodFwiOjIuMCxcIkxpbmVUeXBlXCI6MH0sXCJJc1Zpc2libGVcIjpmYWxzZX19LFwiSXNBYm92ZVRpbWViYW5kXCI6ZmFsc2UsXCJTcGFjaW5nXCI6MyxcIkRlZmF1bHRTd2ltbGFuZUFjdGl2aXR5U3R5bGVcIjp7XCIkaWRcIjpcIjE3NVwiLFwiSGVhZGVyU3R5bGVcIjp7XCIkaWRcIjpcIjE3NlwiLFwiVGV4dFN0eWxlXCI6e1wiJGlkXCI6XCIxNzdcIixcIkZvbnRTZXR0aW5nc1wiOntcIiRpZFwiOlwiMTc4XCIsXCJGb250U2l6ZVwiOjExLFwiRm9udE5hbWVcIjpcIkNhbGlicmlcIixcIklzQm9sZFwiOmZhbHNlLFwiSXNJdGFsaWNcIjpmYWxzZSxcIklzVW5kZXJsaW5lZFwiOmZhbHNlfSxcIkZvcmVncm91bmRcIjp7XCIkaWRcIjpcIjE3OVwiLFwiQ29sb3JcIjp7XCIkaWRcIjpcIjE4MFwiLFwiQVwiOjI1NSxcIlJcIjowLFwiR1wiOjAsXCJCXCI6MH19LFwiSG9yaXpvbnRhbEFsaWdubWVudFwiOjAsXCJJc1Zpc2libGVcIjp0cnVlfSxcIlJlY3RhbmdsZVN0eWxlXCI6e1wiJGlkXCI6XCIxODFcIixcIk1hcmdpblwiOntcIiRpZFwiOlwiMTgyXCIsXCJUb3BcIjowLjAsXCJMZWZ0XCI6MC4wLFwiUmlnaHRcIjowLjAsXCJCb3R0b21cIjowLjB9LFwiUGFkZGluZ1wiOntcIiRpZFwiOlwiMTgzXCIsXCJUb3BcIjowLjAsXCJMZWZ0XCI6MC4wLFwiUmlnaHRcIjowLjAsXCJCb3R0b21cIjowLjB9LFwiQmFja2dyb3VuZFwiOntcIiRpZFwiOlwiMTg0XCIsXCJDb2xvclwiOntcIiRpZFwiOlwiMTg1XCIsXCJBXCI6NjMsXCJSXCI6MjEsXCJHXCI6OTYsXCJCXCI6MTMwfX0sXCJJc1Zpc2libGVcIjp0cnVlLFwiV2lkdGhcIjowLjAsXCJIZWlnaHRcIjowLjAsXCJCb3JkZXJTdHlsZVwiOntcIiRpZFwiOlwiMTg2XCIsXCJMaW5lU3R5bGVcIjp7XCIkaWRcIjpcIjE4N1wiLFwiTGluZUNvbG9yXCI6e1wiJGlkXCI6XCIxODhcIixcIkNvbG9yXCI6e1wiJGlkXCI6XCIxODlcIixcIkFcIjoyNTUsXCJSXCI6MjU1LFwiR1wiOjAsXCJCXCI6MH19LFwiTGluZVdlaWdodFwiOjAuMCxcIkxpbmVUeXBlXCI6MH0sXCJJc1Zpc2libGVcIjpmYWxzZX19fSxcIkJhY2tncm91bmRTdHlsZVwiOntcIiRpZFwiOlwiMTkwXCIsXCJNYXJnaW5cIjp7XCIkaWRcIjpcIjE5MVwiLFwiVG9wXCI6MC4wLFwiTGVmdFwiOjAuMCxcIlJpZ2h0XCI6MC4wLFwiQm90dG9tXCI6MC4wfSxcIlBhZGRpbmdcIjp7XCIkaWRcIjpcIjE5MlwiLFwiVG9wXCI6MC4wLFwiTGVmdFwiOjAuMCxcIlJpZ2h0XCI6MC4wLFwiQm90dG9tXCI6MC4wfSxcIkJhY2tncm91bmRcIjp7XCIkaWRcIjpcIjE5M1wiLFwiQ29sb3JcIjp7XCIkaWRcIjpcIjE5NFwiLFwiQVwiOjUxLFwiUlwiOjIwMCxcIkdcIjoyMDAsXCJCXCI6MjAwfX0sXCJJc1Zpc2libGVcIjp0cnVlLFwiV2lkdGhcIjowLjAsXCJIZWlnaHRcIjowLjAsXCJCb3JkZXJTdHlsZVwiOntcIiRpZFwiOlwiMTk1XCIsXCJMaW5lU3R5bGVcIjp7XCIkaWRcIjpcIjE5NlwiLFwiTGluZUNvbG9yXCI6e1wiJGlkXCI6XCIxOTdcIixcIkNvbG9yXCI6e1wiJGlkXCI6XCIxOThcIixcIkFcIjoyNTUsXCJSXCI6MjM0LFwiR1wiOjIyLFwiQlwiOjMwfX0sXCJMaW5lV2VpZ2h0XCI6Mi4wLFwiTGluZVR5cGVcIjowfSxcIklzVmlzaWJsZVwiOmZhbHNlfX19LFwiRGVmYXVsdFN3aW1sYW5lTWlsZXN0b25lU3R5bGVcIjp7XCIkaWRcIjpcIjE5OVwiLFwiVGl0bGVQb3NpdGlvblwiOjAsXCJEYXRlUG9zaXRpb25cIjoyLFwiVmFyaWFuY2VQb3NpdGlvblwiOjIsXCJTaGFwZVR5cGVcIjoxLFwiU2hhcGVTaXplXCI6MCxcIlNwYWNpbmdcIjo1LFwiU2hhcGVTdHlsZVwiOntcIiRpZFwiOlwiMjAwXCIsXCJNYXJnaW5cIjp7XCIkaWRcIjpcIjIwMVwiLFwiVG9wXCI6MC4wLFwiTGVmdFwiOjAuMCxcIlJpZ2h0XCI6MC4wLFwiQm90dG9tXCI6MC4wfSxcIlBhZGRpbmdcIjp7XCIkaWRcIjpcIjIwMlwiLFwiVG9wXCI6MC4wLFwiTGVmdFwiOjAuMCxcIlJpZ2h0XCI6MC4wLFwiQm90dG9tXCI6MC4wfSxcIkJhY2tncm91bmRcIjp7XCIkaWRcIjpcIjIwM1wiLFwiQ29sb3JcIjp7XCIkaWRcIjpcIjIwNFwiLFwiQVwiOjI1NSxcIlJcIjoyMSxcIkdcIjo5NixcIkJcIjoxMzB9fSxcIklzVmlzaWJsZVwiOnRydWUsXCJXaWR0aFwiOjEyLjAsXCJIZWlnaHRcIjoxNC4wLFwiQm9yZGVyU3R5bGVcIjp7XCIkaWRcIjpcIjIwNVwiLFwiTGluZVN0eWxlXCI6e1wiJGlkXCI6XCIyMDZcIixcIkxpbmVDb2xvclwiOntcIiRpZFwiOlwiMjA3XCIsXCJDb2xvclwiOntcIiRpZFwiOlwiMjA4XCIsXCJBXCI6MjU1LFwiUlwiOjIzNCxcIkdcIjoyMixcIkJcIjozMH19LFwiTGluZVdlaWdodFwiOjIuMCxcIkxpbmVUeXBlXCI6MH0sXCJJc1Zpc2libGVcIjpmYWxzZX19LFwiVGl0bGVTdHlsZVwiOntcIiRpZFwiOlwiMjA5XCIsXCJGb250U2V0dGluZ3NcIjp7XCIkaWRcIjpcIjIxMFwiLFwiRm9udFNpemVcIjoxMSxcIkZvbnROYW1lXCI6XCJDYWxpYnJpXCIsXCJJc0JvbGRcIjpmYWxzZSxcIklzSXRhbGljXCI6ZmFsc2UsXCJJc1VuZGVybGluZWRcIjpmYWxzZX0sXCJGb3JlZ3JvdW5kXCI6e1wiJGlkXCI6XCIyMTFcIixcIkNvbG9yXCI6e1wiJGlkXCI6XCIyMTJcIixcIkFcIjoyNTUsXCJSXCI6MCxcIkdcIjowLFwiQlwiOjB9fSxcIkhvcml6b250YWxBbGlnbm1lbnRcIjoyLFwiSXNWaXNpYmxlXCI6dHJ1ZX0sXCJEYXRlU3R5bGVcIjp7XCIkaWRcIjpcIjIxM1wiLFwiRm9udFNldHRpbmdzXCI6e1wiJGlkXCI6XCIyMTRcIixcIkZvbnRTaXplXCI6MTAsXCJGb250TmFtZVwiOlwiQ2FsaWJyaVwiLFwiSXNCb2xkXCI6ZmFsc2UsXCJJc0l0YWxpY1wiOmZhbHNlLFwiSXNVbmRlcmxpbmVkXCI6ZmFsc2V9LFwiRm9yZWdyb3VuZFwiOntcIiRpZFwiOlwiMjE1XCIsXCJDb2xvclwiOntcIiRpZFwiOlwiMjE2XCIsXCJBXCI6MjU1LFwiUlwiOjE0LFwiR1wiOjQwLFwiQlwiOjY1fX0sXCJIb3Jpem9udGFsQWxpZ25tZW50XCI6MCxcIklzVmlzaWJsZVwiOnRydWV9LFwiRGF0ZUZvcm1hdFwiOntcIiRpZFwiOlwiMjE3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xOFwiLFwiRm9ybWF0XCI6MCxcIklzVmlzaWJsZVwiOmZhbHNlLFwiTGFzdEtub3duVmlzaWJpbGl0eVN0YXRlXCI6ZmFsc2V9LFwiVmFyaWFuY2VTdHlsZVwiOntcIiRpZFwiOlwiMjE5XCIsXCJWYXJpYW5jZVRleHRTdHlsZVwiOntcIiRpZFwiOlwiMjIwXCIsXCJGb250U2V0dGluZ3NcIjp7XCIkaWRcIjpcIjIyMVwiLFwiRm9udFNpemVcIjoxMCxcIkZvbnROYW1lXCI6XCJDYWxpYnJpXCIsXCJJc0JvbGRcIjpmYWxzZSxcIklzSXRhbGljXCI6ZmFsc2UsXCJJc1VuZGVybGluZWRcIjpmYWxzZX0sXCJGb3JlZ3JvdW5kXCI6e1wiJGlkXCI6XCIyMjJcIixcIkNvbG9yXCI6e1wiJGlkXCI6XCIyMjNcIixcIkFcIjoyNTUsXCJSXCI6MCxcIkdcIjowLFwiQlwiOjB9fSxcIkhvcml6b250YWxBbGlnbm1lbnRcIjowLFwiSXNWaXNpYmxlXCI6ZmFsc2V9fX0sXCJEZWZhdWx0U3dpbWxhbmVUYXNrU3R5bGVcIjp7XCIkaWRcIjpcIjIyNFwiLFwiU2hhcGVcIjoxLFwiU2hhcGVUaGlja25lc3NcIjowLFwiRHVyYXRpb25Gb3JtYXRcIjowLFwiUGVyY2VudGFnZUNvbXBsZXRlVGV4dFN0eWxlXCI6e1wiJGlkXCI6XCIyMjVcIixcIkZvbnRTZXR0aW5nc1wiOntcIiRpZFwiOlwiMjI2XCIsXCJGb250U2l6ZVwiOjEwLFwiRm9udE5hbWVcIjpcIkNhbGlicmlcIixcIklzQm9sZFwiOmZhbHNlLFwiSXNJdGFsaWNcIjpmYWxzZSxcIklzVW5kZXJsaW5lZFwiOmZhbHNlfSxcIkZvcmVncm91bmRcIjp7XCIkaWRcIjpcIjIyN1wiLFwiQ29sb3JcIjp7XCIkaWRcIjpcIjIyOFwiLFwiQVwiOjI1NSxcIlJcIjoyMzIsXCJHXCI6MjMyLFwiQlwiOjIzMn19LFwiSG9yaXpvbnRhbEFsaWdubWVudFwiOjEsXCJJc1Zpc2libGVcIjp0cnVlfSxcIlBlcmNlbnRhZ2VDb21wbGV0ZUhpZ2hsaWdodFN0eWxlXCI6e1wiJGlkXCI6XCIyMjlcIixcIkJhY2tncm91bmRcIjp7XCIkaWRcIjpcIjIzMFwiLFwiQ29sb3JcIjp7XCIkaWRcIjpcIjIzMVwiLFwiQVwiOjg5LFwiUlwiOjAsXCJHXCI6MCxcIkJcIjowfX19LFwiRHVyYXRpb25TdHlsZVwiOntcIiRpZFwiOlwiMjMyXCIsXCJGb250U2V0dGluZ3NcIjp7XCIkaWRcIjpcIjIzM1wiLFwiRm9udFNpemVcIjoxMCxcIkZvbnROYW1lXCI6XCJDYWxpYnJpXCIsXCJJc0JvbGRcIjpmYWxzZSxcIklzSXRhbGljXCI6ZmFsc2UsXCJJc1VuZGVybGluZWRcIjpmYWxzZX0sXCJGb3JlZ3JvdW5kXCI6e1wiJGlkXCI6XCIyMzRcIixcIkNvbG9yXCI6e1wiJGlkXCI6XCIyMzVcIixcIkFcIjoyNTUsXCJSXCI6MjM3LFwiR1wiOjEyNSxcIkJcIjo0OX19LFwiSG9yaXpvbnRhbEFsaWdubWVudFwiOjAsXCJJc1Zpc2libGVcIjpmYWxzZX0sXCJNYXJnaW5cIjp7XCIkaWRcIjpcIjIzNlwiLFwiVG9wXCI6MC4wLFwiTGVmdFwiOjAuMCxcIlJpZ2h0XCI6MC4wLFwiQm90dG9tXCI6MC4wfSxcIlN0YXJ0RGF0ZVBvc2l0aW9uXCI6MyxcIkVuZERhdGVQb3NpdGlvblwiOjMsXCJUaXRsZVBvc2l0aW9uXCI6NCxcIkR1cmF0aW9uUG9zaXRpb25cIjowLFwiUGVyY2VudGFnZUNvbXBsZXRlZFBvc2l0aW9uXCI6MixcIlZhcmlhbmNlUG9zaXRpb25cIjoyLFwiU3BhY2luZ1wiOjMsXCJCYXNlbGluZVN0eWxlXCI6e1wiJGlkXCI6XCIyMzdcIixcIkJhc2VsaW5lU2hhcGVTdHlsZVwiOntcIiRpZFwiOlwiMjM4XCIsXCJNYXJnaW5cIjp7XCIkaWRcIjpcIjIzOVwiLFwiVG9wXCI6MC4wLFwiTGVmdFwiOjAuMCxcIlJpZ2h0XCI6MC4wLFwiQm90dG9tXCI6MC4wfSxcIlBhZGRpbmdcIjp7XCIkaWRcIjpcIjI0MFwiLFwiVG9wXCI6MC4wLFwiTGVmdFwiOjAuMCxcIlJpZ2h0XCI6MC4wLFwiQm90dG9tXCI6MC4wfSxcIkJhY2tncm91bmRcIjp7XCIkaWRcIjpcIjI0MVwiLFwiQ29sb3JcIjp7XCIkaWRcIjpcIjI0MlwiLFwiQVwiOjE1MyxcIlJcIjowLFwiR1wiOjAsXCJCXCI6MH19LFwiSXNWaXNpYmxlXCI6ZmFsc2UsXCJXaWR0aFwiOjAuMCxcIkhlaWdodFwiOjAuMCxcIkJvcmRlclN0eWxlXCI6e1wiJGlkXCI6XCIyNDNcIixcIkxpbmVTdHlsZVwiOntcIiRpZFwiOlwiMjQ0XCIsXCJMaW5lQ29sb3JcIjp7XCIkaWRcIjpcIjI0NVwiLFwiQ29sb3JcIjp7XCIkaWRcIjpcIjI0NlwiLFwiQVwiOjI1NSxcIlJcIjoyNTUsXCJHXCI6MCxcIkJcIjowfX0sXCJMaW5lV2VpZ2h0XCI6Mi4wLFwiTGluZVR5cGVcIjowfSxcIklzVmlzaWJsZVwiOmZhbHNlfX19LFwiU2hhcGVTdHlsZVwiOntcIiRpZFwiOlwiMjQ3XCIsXCJNYXJnaW5cIjp7XCIkaWRcIjpcIjI0OFwiLFwiVG9wXCI6MC4wLFwiTGVmdFwiOjQuMCxcIlJpZ2h0XCI6NC4wLFwiQm90dG9tXCI6MC4wfSxcIlBhZGRpbmdcIjp7XCIkaWRcIjpcIjI0OVwiLFwiVG9wXCI6MC4wLFwiTGVmdFwiOjAuMCxcIlJpZ2h0XCI6MC4wLFwiQm90dG9tXCI6MC4wfSxcIkJhY2tncm91bmRcIjp7XCIkaWRcIjpcIjI1MFwiLFwiQ29sb3JcIjp7XCIkaWRcIjpcIjI1MVwiLFwiQVwiOjI1NSxcIlJcIjoyMSxcIkdcIjo5NixcIkJcIjoxMzB9fSxcIklzVmlzaWJsZVwiOnRydWUsXCJXaWR0aFwiOjAuMCxcIkhlaWdodFwiOjEwLjAsXCJCb3JkZXJTdHlsZVwiOntcIiRpZFwiOlwiMjUyXCIsXCJMaW5lU3R5bGVcIjp7XCIkaWRcIjpcIjI1M1wiLFwiTGluZUNvbG9yXCI6e1wiJGlkXCI6XCIyNTRcIixcIkNvbG9yXCI6e1wiJGlkXCI6XCIyNTVcIixcIkFcIjoyNTUsXCJSXCI6MjM0LFwiR1wiOjIyLFwiQlwiOjMwfX0sXCJMaW5lV2VpZ2h0XCI6Mi4wLFwiTGluZVR5cGVcIjowfSxcIklzVmlzaWJsZVwiOmZhbHNlfX0sXCJUaXRsZVN0eWxlXCI6e1wiJGlkXCI6XCIyNTZcIixcIkZvbnRTZXR0aW5nc1wiOntcIiRpZFwiOlwiMjU3XCIsXCJGb250U2l6ZVwiOjExLFwiRm9udE5hbWVcIjpcIkNhbGlicmlcIixcIklzQm9sZFwiOmZhbHNlLFwiSXNJdGFsaWNcIjpmYWxzZSxcIklzVW5kZXJsaW5lZFwiOmZhbHNlfSxcIkZvcmVncm91bmRcIjp7XCIkaWRcIjpcIjI1OFwiLFwiQ29sb3JcIjp7XCIkaWRcIjpcIjI1OVwiLFwiQVwiOjI1NSxcIlJcIjowLFwiR1wiOjAsXCJCXCI6MH19LFwiSG9yaXpvbnRhbEFsaWdubWVudFwiOjAsXCJJc1Zpc2libGVcIjp0cnVlfSxcIkRhdGVTdHlsZVwiOntcIiRpZFwiOlwiMjYwXCIsXCJGb250U2V0dGluZ3NcIjp7XCIkaWRcIjpcIjI2MVwiLFwiRm9udFNpemVcIjoxMCxcIkZvbnROYW1lXCI6XCJDYWxpYnJpXCIsXCJJc0JvbGRcIjpmYWxzZSxcIklzSXRhbGljXCI6ZmFsc2UsXCJJc1VuZGVybGluZWRcIjpmYWxzZX0sXCJGb3JlZ3JvdW5kXCI6e1wiJGlkXCI6XCIyNjJcIixcIkNvbG9yXCI6e1wiJGlkXCI6XCIyNjNcIixcIkFcIjoyNTUsXCJSXCI6MTQsXCJHXCI6NDAsXCJCXCI6NjV9fSxcIkhvcml6b250YWxBbGlnbm1lbnRcIjoyLFwiSXNWaXNpYmxlXCI6dHJ1ZX0sXCJEYXRlRm9ybWF0XCI6e1wiJGlkXCI6XCIyNjR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Y1XCIsXCJGb3JtYXRcIjowLFwiSXNWaXNpYmxlXCI6ZmFsc2UsXCJMYXN0S25vd25WaXNpYmlsaXR5U3RhdGVcIjpmYWxzZX0sXCJWYXJpYW5jZVN0eWxlXCI6e1wiJGlkXCI6XCIyNjZcIixcIlZhcmlhbmNlVGV4dFN0eWxlXCI6e1wiJGlkXCI6XCIyNjdcIixcIkZvbnRTZXR0aW5nc1wiOntcIiRpZFwiOlwiMjY4XCIsXCJGb250U2l6ZVwiOjEwLFwiRm9udE5hbWVcIjpcIkNhbGlicmlcIixcIklzQm9sZFwiOmZhbHNlLFwiSXNJdGFsaWNcIjpmYWxzZSxcIklzVW5kZXJsaW5lZFwiOmZhbHNlfSxcIkZvcmVncm91bmRcIjp7XCIkaWRcIjpcIjI2OVwiLFwiQ29sb3JcIjp7XCIkaWRcIjpcIjI3MFwiLFwiQVwiOjI1NSxcIlJcIjowLFwiR1wiOjAsXCJCXCI6MH19LFwiSG9yaXpvbnRhbEFsaWdubWVudFwiOjAsXCJJc1Zpc2libGVcIjpmYWxzZX19fSxcIkRlZmF1bHRTd2ltbGFuZU1vdFN0eWxlXCI6e1wiJGlkXCI6XCIyNzFcIixcIlNoYXBlXCI6MSxcIlNoYXBlU2l6ZVwiOjAsXCJEZXRhaWxzU3BhY2luZ1wiOjAuMCxcIlBhZGRpbmdcIjp7XCIkaWRcIjpcIjI3MlwiLFwiVG9wXCI6NS4wLFwiTGVmdFwiOjMuMCxcIlJpZ2h0XCI6MC4wLFwiQm90dG9tXCI6Mi4wfSxcIlBvc2l0aW9uT25UYXNrXCI6MSxcIlNoYXBlU3R5bGVcIjp7XCIkaWRcIjpcIjI3M1wiLFwiTWFyZ2luXCI6e1wiJGlkXCI6XCIyNzRcIixcIlRvcFwiOjAuMCxcIkxlZnRcIjowLjAsXCJSaWdodFwiOjAuMCxcIkJvdHRvbVwiOjAuMH0sXCJQYWRkaW5nXCI6e1wiJGlkXCI6XCIyNzVcIixcIlRvcFwiOjAuMCxcIkxlZnRcIjowLjAsXCJSaWdodFwiOjAuMCxcIkJvdHRvbVwiOjAuMH0sXCJCYWNrZ3JvdW5kXCI6e1wiJGlkXCI6XCIyNzZcIixcIkNvbG9yXCI6e1wiJGlkXCI6XCIyNzdcIixcIkFcIjoyNTUsXCJSXCI6MTEsXCJHXCI6NDgsXCJCXCI6NjV9fSxcIklzVmlzaWJsZVwiOnRydWUsXCJXaWR0aFwiOjEyLjAsXCJIZWlnaHRcIjoxNC4wLFwiQm9yZGVyU3R5bGVcIjp7XCIkaWRcIjpcIjI3OFwiLFwiTGluZVN0eWxlXCI6e1wiJGlkXCI6XCIyNzlcIixcIkxpbmVDb2xvclwiOntcIiRpZFwiOlwiMjgwXCIsXCJDb2xvclwiOntcIiRpZFwiOlwiMjgxXCIsXCJBXCI6MjU1LFwiUlwiOjI1NSxcIkdcIjowLFwiQlwiOjB9fSxcIkxpbmVXZWlnaHRcIjowLjAsXCJMaW5lVHlwZVwiOjB9LFwiSXNWaXNpYmxlXCI6ZmFsc2V9fSxcIlRpdGxlU3R5bGVcIjp7XCIkaWRcIjpcIjI4MlwiLFwiRm9udFNldHRpbmdzXCI6e1wiJGlkXCI6XCIyODNcIixcIkZvbnRTaXplXCI6MTEsXCJGb250TmFtZVwiOlwiQ2FsaWJyaVwiLFwiSXNCb2xkXCI6ZmFsc2UsXCJJc0l0YWxpY1wiOmZhbHNlLFwiSXNVbmRlcmxpbmVkXCI6ZmFsc2V9LFwiRm9yZWdyb3VuZFwiOntcIiRpZFwiOlwiMjg0XCIsXCJDb2xvclwiOntcIiRpZFwiOlwiMjg1XCIsXCJBXCI6MjU1LFwiUlwiOjAsXCJHXCI6MCxcIkJcIjowfX0sXCJIb3Jpem9udGFsQWxpZ25tZW50XCI6MSxcIklzVmlzaWJsZVwiOnRydWV9LFwiRGF0ZVN0eWxlXCI6e1wiJGlkXCI6XCIyODZcIixcIkZvbnRTZXR0aW5nc1wiOntcIiRpZFwiOlwiMjg3XCIsXCJGb250U2l6ZVwiOjEwLFwiRm9udE5hbWVcIjpcIkNhbGlicmlcIixcIklzQm9sZFwiOmZhbHNlLFwiSXNJdGFsaWNcIjpmYWxzZSxcIklzVW5kZXJsaW5lZFwiOmZhbHNlfSxcIkZvcmVncm91bmRcIjp7XCIkaWRcIjpcIjI4OFwiLFwiQ29sb3JcIjp7XCIkaWRcIjpcIjI4OVwiLFwiQVwiOjI1NSxcIlJcIjoxNCxcIkdcIjo0MCxcIkJcIjo2NX19LFwiSG9yaXpvbnRhbEFsaWdubWVudFwiOjEsXCJJc1Zpc2libGVcIjp0cnVlfSxcIkRhdGVGb3JtYXRcIjp7XCIkaWRcIjpcIjI5M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OTFcIixcIkZvcm1hdFwiOjAsXCJJc1Zpc2libGVcIjpmYWxzZSxcIkxhc3RLbm93blZpc2liaWxpdHlTdGF0ZVwiOmZhbHNlfSxcIlZhcmlhbmNlU3R5bGVcIjp7XCIkaWRcIjpcIjI5MlwiLFwiVmFyaWFuY2VUZXh0U3R5bGVcIjp7XCIkaWRcIjpcIjI5M1wiLFwiRm9udFNldHRpbmdzXCI6e1wiJGlkXCI6XCIyOTRcIixcIkZvbnRTaXplXCI6MTAsXCJGb250TmFtZVwiOlwiQ2FsaWJyaVwiLFwiSXNCb2xkXCI6ZmFsc2UsXCJJc0l0YWxpY1wiOmZhbHNlLFwiSXNVbmRlcmxpbmVkXCI6ZmFsc2V9LFwiRm9yZWdyb3VuZFwiOntcIiRpZFwiOlwiMjk1XCIsXCJDb2xvclwiOntcIiRpZFwiOlwiMjk2XCIsXCJBXCI6MjU1LFwiUlwiOjAsXCJHXCI6MCxcIkJcIjowfX0sXCJIb3Jpem9udGFsQWxpZ25tZW50XCI6MCxcIklzVmlzaWJsZVwiOmZhbHNlfX19fSxcIl9hZGRpdGlvbmFsU3dpbWxhbmVWMlN0eWxlc1wiOlt7XCIkaWRcIjpcIjI5N1wiLFwiU3R5bGVJZFwiOlwiOTg1MTNlMTAtNTUxYy00ZjMwLWFjMTEtYTA2OTBlOTAzMTM0XCIsXCJOYW1lXCI6XCJTd2ltbGFuZSBTdHlsZSAyXCIsXCJIZWFkZXJTdHlsZVwiOntcIiRpZFwiOlwiMjk4XCIsXCJUZXh0U3R5bGVcIjp7XCIkaWRcIjpcIjI5OVwiLFwiRm9udFNldHRpbmdzXCI6e1wiJGlkXCI6XCIzMDBcIixcIkZvbnRTaXplXCI6MTEsXCJGb250TmFtZVwiOlwiQ2FsaWJyaVwiLFwiSXNCb2xkXCI6ZmFsc2UsXCJJc0l0YWxpY1wiOmZhbHNlLFwiSXNVbmRlcmxpbmVkXCI6ZmFsc2V9LFwiRm9yZWdyb3VuZFwiOntcIiRpZFwiOlwiMzAxXCIsXCJDb2xvclwiOntcIiRpZFwiOlwiMzAyXCIsXCJBXCI6MjU1LFwiUlwiOjI1NSxcIkdcIjoyNTUsXCJCXCI6MjU1fX0sXCJIb3Jpem9udGFsQWxpZ25tZW50XCI6MSxcIklzVmlzaWJsZVwiOnRydWV9LFwiUmVjdGFuZ2xlU3R5bGVcIjp7XCIkaWRcIjpcIjMwM1wiLFwiTWFyZ2luXCI6e1wiJGlkXCI6XCIzMDRcIixcIlRvcFwiOjAuMCxcIkxlZnRcIjowLjAsXCJSaWdodFwiOjAuMCxcIkJvdHRvbVwiOjAuMH0sXCJQYWRkaW5nXCI6e1wiJGlkXCI6XCIzMDVcIixcIlRvcFwiOjAuMCxcIkxlZnRcIjowLjAsXCJSaWdodFwiOjAuMCxcIkJvdHRvbVwiOjAuMH0sXCJCYWNrZ3JvdW5kXCI6e1wiJGlkXCI6XCIzMDZcIixcIkNvbG9yXCI6e1wiJGlkXCI6XCIzMDdcIixcIkFcIjoyNTUsXCJSXCI6MjMzLFwiR1wiOjExMyxcIkJcIjo1MH19LFwiSXNWaXNpYmxlXCI6dHJ1ZSxcIldpZHRoXCI6MC4wLFwiSGVpZ2h0XCI6MC4wLFwiQm9yZGVyU3R5bGVcIjp7XCIkaWRcIjpcIjMwOFwiLFwiTGluZVN0eWxlXCI6e1wiJGlkXCI6XCIzMDlcIixcIkxpbmVDb2xvclwiOntcIiRpZFwiOlwiMzEwXCIsXCJDb2xvclwiOntcIiRpZFwiOlwiMzExXCIsXCJBXCI6MjU1LFwiUlwiOjI1NSxcIkdcIjoyNTUsXCJCXCI6MjU1fX0sXCJMaW5lV2VpZ2h0XCI6MC4wLFwiTGluZVR5cGVcIjowfSxcIklzVmlzaWJsZVwiOmZhbHNlfX19LFwiQmFja2dyb3VuZFN0eWxlXCI6e1wiJGlkXCI6XCIzMTJcIixcIk1hcmdpblwiOntcIiRpZFwiOlwiMzEzXCIsXCJUb3BcIjowLjAsXCJMZWZ0XCI6MC4wLFwiUmlnaHRcIjowLjAsXCJCb3R0b21cIjowLjB9LFwiUGFkZGluZ1wiOntcIiRpZFwiOlwiMzE0XCIsXCJUb3BcIjowLjAsXCJMZWZ0XCI6MC4wLFwiUmlnaHRcIjowLjAsXCJCb3R0b21cIjowLjB9LFwiQmFja2dyb3VuZFwiOntcIiRpZFwiOlwiMzE1XCIsXCJDb2xvclwiOntcIiRpZFwiOlwiMzE2XCIsXCJBXCI6NTEsXCJSXCI6MjAwLFwiR1wiOjIwMCxcIkJcIjoyMDB9fSxcIklzVmlzaWJsZVwiOnRydWUsXCJXaWR0aFwiOjAuMCxcIkhlaWdodFwiOjAuMCxcIkJvcmRlclN0eWxlXCI6e1wiJGlkXCI6XCIzMTdcIixcIkxpbmVTdHlsZVwiOntcIiRpZFwiOlwiMzE4XCIsXCJMaW5lQ29sb3JcIjp7XCIkaWRcIjpcIjMxOVwiLFwiQ29sb3JcIjp7XCIkaWRcIjpcIjMyMFwiLFwiQVwiOjI1NSxcIlJcIjoyMzQsXCJHXCI6MjIsXCJCXCI6MzB9fSxcIkxpbmVXZWlnaHRcIjoyLjAsXCJMaW5lVHlwZVwiOjB9LFwiSXNWaXNpYmxlXCI6ZmFsc2V9fSxcIklzQWJvdmVUaW1lYmFuZFwiOmZhbHNlLFwiU3BhY2luZ1wiOjMsXCJEZWZhdWx0U3dpbWxhbmVBY3Rpdml0eVN0eWxlXCI6e1wiJGlkXCI6XCIzMjFcIixcIkhlYWRlclN0eWxlXCI6e1wiJGlkXCI6XCIzMjJcIixcIlRleHRTdHlsZVwiOntcIiRpZFwiOlwiMzIzXCIsXCJGb250U2V0dGluZ3NcIjp7XCIkaWRcIjpcIjMyNFwiLFwiRm9udFNpemVcIjoxMSxcIkZvbnROYW1lXCI6XCJDYWxpYnJpXCIsXCJJc0JvbGRcIjpmYWxzZSxcIklzSXRhbGljXCI6ZmFsc2UsXCJJc1VuZGVybGluZWRcIjpmYWxzZX0sXCJGb3JlZ3JvdW5kXCI6e1wiJGlkXCI6XCIzMjVcIixcIkNvbG9yXCI6e1wiJGlkXCI6XCIzMjZcIixcIkFcIjoyNTUsXCJSXCI6MCxcIkdcIjowLFwiQlwiOjB9fSxcIkhvcml6b250YWxBbGlnbm1lbnRcIjowLFwiSXNWaXNpYmxlXCI6dHJ1ZX0sXCJSZWN0YW5nbGVTdHlsZVwiOntcIiRpZFwiOlwiMzI3XCIsXCJNYXJnaW5cIjp7XCIkaWRcIjpcIjMyOFwiLFwiVG9wXCI6MC4wLFwiTGVmdFwiOjAuMCxcIlJpZ2h0XCI6MC4wLFwiQm90dG9tXCI6MC4wfSxcIlBhZGRpbmdcIjp7XCIkaWRcIjpcIjMyOVwiLFwiVG9wXCI6MC4wLFwiTGVmdFwiOjAuMCxcIlJpZ2h0XCI6MC4wLFwiQm90dG9tXCI6MC4wfSxcIkJhY2tncm91bmRcIjp7XCIkaWRcIjpcIjMzMFwiLFwiQ29sb3JcIjp7XCIkaWRcIjpcIjMzMVwiLFwiQVwiOjYzLFwiUlwiOjIzMyxcIkdcIjoxMTMsXCJCXCI6NTB9fSxcIklzVmlzaWJsZVwiOnRydWUsXCJXaWR0aFwiOjAuMCxcIkhlaWdodFwiOjAuMCxcIkJvcmRlclN0eWxlXCI6e1wiJGlkXCI6XCIzMzJcIixcIkxpbmVTdHlsZVwiOntcIiRpZFwiOlwiMzMzXCIsXCJMaW5lQ29sb3JcIjp7XCIkaWRcIjpcIjMzNFwiLFwiQ29sb3JcIjp7XCIkaWRcIjpcIjMzNVwiLFwiQVwiOjI1NSxcIlJcIjoyNTUsXCJHXCI6MjU1LFwiQlwiOjI1NX19LFwiTGluZVdlaWdodFwiOjAuMCxcIkxpbmVUeXBlXCI6MH0sXCJJc1Zpc2libGVcIjpmYWxzZX19fSxcIkJhY2tncm91bmRTdHlsZVwiOntcIiRpZFwiOlwiMzM2XCIsXCJNYXJnaW5cIjp7XCIkaWRcIjpcIjMzN1wiLFwiVG9wXCI6MC4wLFwiTGVmdFwiOjAuMCxcIlJpZ2h0XCI6MC4wLFwiQm90dG9tXCI6MC4wfSxcIlBhZGRpbmdcIjp7XCIkaWRcIjpcIjMzOFwiLFwiVG9wXCI6MC4wLFwiTGVmdFwiOjAuMCxcIlJpZ2h0XCI6MC4wLFwiQm90dG9tXCI6MC4wfSxcIkJhY2tncm91bmRcIjp7XCIkaWRcIjpcIjMzOVwiLFwiQ29sb3JcIjp7XCIkaWRcIjpcIjM0MFwiLFwiQVwiOjUxLFwiUlwiOjIwMCxcIkdcIjoyMDAsXCJCXCI6MjAwfX0sXCJJc1Zpc2libGVcIjp0cnVlLFwiV2lkdGhcIjowLjAsXCJIZWlnaHRcIjowLjAsXCJCb3JkZXJTdHlsZVwiOntcIiRpZFwiOlwiMzQxXCIsXCJMaW5lU3R5bGVcIjp7XCIkaWRcIjpcIjM0MlwiLFwiTGluZUNvbG9yXCI6e1wiJGlkXCI6XCIzNDNcIixcIkNvbG9yXCI6e1wiJGlkXCI6XCIzNDRcIixcIkFcIjoyNTUsXCJSXCI6MjM0LFwiR1wiOjIyLFwiQlwiOjMwfX0sXCJMaW5lV2VpZ2h0XCI6Mi4wLFwiTGluZVR5cGVcIjowfSxcIklzVmlzaWJsZVwiOmZhbHNlfX19LFwiRGVmYXVsdFN3aW1sYW5lTWlsZXN0b25lU3R5bGVcIjp7XCIkaWRcIjpcIjM0NVwiLFwiVGl0bGVQb3NpdGlvblwiOjAsXCJEYXRlUG9zaXRpb25cIjoyLFwiVmFyaWFuY2VQb3NpdGlvblwiOjIsXCJTaGFwZVR5cGVcIjoxLFwiU2hhcGVTaXplXCI6MCxcIlNwYWNpbmdcIjo1LFwiU2hhcGVTdHlsZVwiOntcIiRpZFwiOlwiMzQ2XCIsXCJNYXJnaW5cIjp7XCIkaWRcIjpcIjM0N1wiLFwiVG9wXCI6MC4wLFwiTGVmdFwiOjAuMCxcIlJpZ2h0XCI6MC4wLFwiQm90dG9tXCI6MC4wfSxcIlBhZGRpbmdcIjp7XCIkaWRcIjpcIjM0OFwiLFwiVG9wXCI6MC4wLFwiTGVmdFwiOjAuMCxcIlJpZ2h0XCI6MC4wLFwiQm90dG9tXCI6MC4wfSxcIkJhY2tncm91bmRcIjp7XCIkaWRcIjpcIjM0OVwiLFwiQ29sb3JcIjp7XCIkaWRcIjpcIjM1MFwiLFwiQVwiOjI1NSxcIlJcIjoyMzMsXCJHXCI6MTEzLFwiQlwiOjUwfX0sXCJJc1Zpc2libGVcIjp0cnVlLFwiV2lkdGhcIjoxMi4wLFwiSGVpZ2h0XCI6MTQuMCxcIkJvcmRlclN0eWxlXCI6e1wiJGlkXCI6XCIzNTFcIixcIkxpbmVTdHlsZVwiOntcIiRpZFwiOlwiMzUyXCIsXCJMaW5lQ29sb3JcIjp7XCIkaWRcIjpcIjM1M1wiLFwiQ29sb3JcIjp7XCIkaWRcIjpcIjM1NFwiLFwiQVwiOjI1NSxcIlJcIjoyMzQsXCJHXCI6MjIsXCJCXCI6MzB9fSxcIkxpbmVXZWlnaHRcIjoyLjAsXCJMaW5lVHlwZVwiOjB9LFwiSXNWaXNpYmxlXCI6ZmFsc2V9fSxcIlRpdGxlU3R5bGVcIjp7XCIkaWRcIjpcIjM1NVwiLFwiRm9udFNldHRpbmdzXCI6e1wiJGlkXCI6XCIzNTZcIixcIkZvbnRTaXplXCI6MTEsXCJGb250TmFtZVwiOlwiQ2FsaWJyaVwiLFwiSXNCb2xkXCI6ZmFsc2UsXCJJc0l0YWxpY1wiOmZhbHNlLFwiSXNVbmRlcmxpbmVkXCI6ZmFsc2V9LFwiRm9yZWdyb3VuZFwiOntcIiRpZFwiOlwiMzU3XCIsXCJDb2xvclwiOntcIiRpZFwiOlwiMzU4XCIsXCJBXCI6MjU1LFwiUlwiOjAsXCJHXCI6MCxcIkJcIjowfX0sXCJIb3Jpem9udGFsQWxpZ25tZW50XCI6MixcIklzVmlzaWJsZVwiOnRydWV9LFwiRGF0ZVN0eWxlXCI6e1wiJGlkXCI6XCIzNTlcIixcIkZvbnRTZXR0aW5nc1wiOntcIiRpZFwiOlwiMzYwXCIsXCJGb250U2l6ZVwiOjEwLFwiRm9udE5hbWVcIjpcIkNhbGlicmlcIixcIklzQm9sZFwiOmZhbHNlLFwiSXNJdGFsaWNcIjpmYWxzZSxcIklzVW5kZXJsaW5lZFwiOmZhbHNlfSxcIkZvcmVncm91bmRcIjp7XCIkaWRcIjpcIjM2MVwiLFwiQ29sb3JcIjp7XCIkaWRcIjpcIjM2MlwiLFwiQVwiOjI1NSxcIlJcIjoxNCxcIkdcIjo0MCxcIkJcIjo2NX19LFwiSG9yaXpvbnRhbEFsaWdubWVudFwiOjAsXCJJc1Zpc2libGVcIjp0cnVlfSxcIkRhdGVGb3JtYXRcIjp7XCIkaWRcIjpcIjM2M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zNjRcIixcIkZvcm1hdFwiOjAsXCJJc1Zpc2libGVcIjpmYWxzZSxcIkxhc3RLbm93blZpc2liaWxpdHlTdGF0ZVwiOmZhbHNlfSxcIlZhcmlhbmNlU3R5bGVcIjp7XCIkaWRcIjpcIjM2NVwiLFwiVmFyaWFuY2VUZXh0U3R5bGVcIjp7XCIkaWRcIjpcIjM2NlwiLFwiRm9udFNldHRpbmdzXCI6e1wiJGlkXCI6XCIzNjdcIixcIkZvbnRTaXplXCI6MTAsXCJGb250TmFtZVwiOlwiQ2FsaWJyaVwiLFwiSXNCb2xkXCI6ZmFsc2UsXCJJc0l0YWxpY1wiOmZhbHNlLFwiSXNVbmRlcmxpbmVkXCI6ZmFsc2V9LFwiRm9yZWdyb3VuZFwiOntcIiRpZFwiOlwiMzY4XCIsXCJDb2xvclwiOntcIiRpZFwiOlwiMzY5XCIsXCJBXCI6MjU1LFwiUlwiOjAsXCJHXCI6MCxcIkJcIjowfX0sXCJIb3Jpem9udGFsQWxpZ25tZW50XCI6MCxcIklzVmlzaWJsZVwiOmZhbHNlfX19LFwiRGVmYXVsdFN3aW1sYW5lVGFza1N0eWxlXCI6e1wiJGlkXCI6XCIzNzBcIixcIlNoYXBlXCI6MSxcIlNoYXBlVGhpY2tuZXNzXCI6MCxcIkR1cmF0aW9uRm9ybWF0XCI6MCxcIlBlcmNlbnRhZ2VDb21wbGV0ZVRleHRTdHlsZVwiOntcIiRpZFwiOlwiMzcxXCIsXCJGb250U2V0dGluZ3NcIjp7XCIkaWRcIjpcIjM3MlwiLFwiRm9udFNpemVcIjoxMCxcIkZvbnROYW1lXCI6XCJDYWxpYnJpXCIsXCJJc0JvbGRcIjpmYWxzZSxcIklzSXRhbGljXCI6ZmFsc2UsXCJJc1VuZGVybGluZWRcIjpmYWxzZX0sXCJGb3JlZ3JvdW5kXCI6e1wiJGlkXCI6XCIzNzNcIixcIkNvbG9yXCI6e1wiJGlkXCI6XCIzNzRcIixcIkFcIjoyNTUsXCJSXCI6MjMyLFwiR1wiOjIzMixcIkJcIjoyMzJ9fSxcIkhvcml6b250YWxBbGlnbm1lbnRcIjoxLFwiSXNWaXNpYmxlXCI6dHJ1ZX0sXCJQZXJjZW50YWdlQ29tcGxldGVIaWdobGlnaHRTdHlsZVwiOntcIiRpZFwiOlwiMzc1XCIsXCJCYWNrZ3JvdW5kXCI6e1wiJGlkXCI6XCIzNzZcIixcIkNvbG9yXCI6e1wiJGlkXCI6XCIzNzdcIixcIkFcIjo4OSxcIlJcIjowLFwiR1wiOjAsXCJCXCI6MH19fSxcIkR1cmF0aW9uU3R5bGVcIjp7XCIkaWRcIjpcIjM3OFwiLFwiRm9udFNldHRpbmdzXCI6e1wiJGlkXCI6XCIzNzlcIixcIkZvbnRTaXplXCI6MTAsXCJGb250TmFtZVwiOlwiQ2FsaWJyaVwiLFwiSXNCb2xkXCI6ZmFsc2UsXCJJc0l0YWxpY1wiOmZhbHNlLFwiSXNVbmRlcmxpbmVkXCI6ZmFsc2V9LFwiRm9yZWdyb3VuZFwiOntcIiRpZFwiOlwiMzgwXCIsXCJDb2xvclwiOntcIiRpZFwiOlwiMzgxXCIsXCJBXCI6MjU1LFwiUlwiOjIzNyxcIkdcIjoxMjUsXCJCXCI6NDl9fSxcIkhvcml6b250YWxBbGlnbm1lbnRcIjowLFwiSXNWaXNpYmxlXCI6ZmFsc2V9LFwiTWFyZ2luXCI6e1wiJGlkXCI6XCIzODJ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MzgzXCIsXCJCYXNlbGluZVNoYXBlU3R5bGVcIjp7XCIkaWRcIjpcIjM4NFwiLFwiTWFyZ2luXCI6e1wiJGlkXCI6XCIzODVcIixcIlRvcFwiOjAuMCxcIkxlZnRcIjowLjAsXCJSaWdodFwiOjAuMCxcIkJvdHRvbVwiOjAuMH0sXCJQYWRkaW5nXCI6e1wiJGlkXCI6XCIzODZcIixcIlRvcFwiOjAuMCxcIkxlZnRcIjowLjAsXCJSaWdodFwiOjAuMCxcIkJvdHRvbVwiOjAuMH0sXCJCYWNrZ3JvdW5kXCI6e1wiJGlkXCI6XCIzODdcIixcIkNvbG9yXCI6e1wiJGlkXCI6XCIzODhcIixcIkFcIjoxNTMsXCJSXCI6MCxcIkdcIjowLFwiQlwiOjB9fSxcIklzVmlzaWJsZVwiOmZhbHNlLFwiV2lkdGhcIjowLjAsXCJIZWlnaHRcIjowLjAsXCJCb3JkZXJTdHlsZVwiOntcIiRpZFwiOlwiMzg5XCIsXCJMaW5lU3R5bGVcIjp7XCIkaWRcIjpcIjM5MFwiLFwiTGluZUNvbG9yXCI6e1wiJGlkXCI6XCIzOTFcIixcIkNvbG9yXCI6e1wiJGlkXCI6XCIzOTJcIixcIkFcIjoyNTUsXCJSXCI6MjU1LFwiR1wiOjAsXCJCXCI6MH19LFwiTGluZVdlaWdodFwiOjIuMCxcIkxpbmVUeXBlXCI6MH0sXCJJc1Zpc2libGVcIjpmYWxzZX19fSxcIlNoYXBlU3R5bGVcIjp7XCIkaWRcIjpcIjM5M1wiLFwiTWFyZ2luXCI6e1wiJGlkXCI6XCIzOTRcIixcIlRvcFwiOjAuMCxcIkxlZnRcIjo0LjAsXCJSaWdodFwiOjQuMCxcIkJvdHRvbVwiOjAuMH0sXCJQYWRkaW5nXCI6e1wiJGlkXCI6XCIzOTVcIixcIlRvcFwiOjAuMCxcIkxlZnRcIjowLjAsXCJSaWdodFwiOjAuMCxcIkJvdHRvbVwiOjAuMH0sXCJCYWNrZ3JvdW5kXCI6e1wiJGlkXCI6XCIzOTZcIixcIkNvbG9yXCI6e1wiJGlkXCI6XCIzOTdcIixcIkFcIjoyNTUsXCJSXCI6MjMzLFwiR1wiOjExMyxcIkJcIjo1MH19LFwiSXNWaXNpYmxlXCI6dHJ1ZSxcIldpZHRoXCI6MC4wLFwiSGVpZ2h0XCI6MTAuMCxcIkJvcmRlclN0eWxlXCI6e1wiJGlkXCI6XCIzOThcIixcIkxpbmVTdHlsZVwiOntcIiRpZFwiOlwiMzk5XCIsXCJMaW5lQ29sb3JcIjp7XCIkaWRcIjpcIjQwMFwiLFwiQ29sb3JcIjp7XCIkaWRcIjpcIjQwMVwiLFwiQVwiOjI1NSxcIlJcIjoyMzQsXCJHXCI6MjIsXCJCXCI6MzB9fSxcIkxpbmVXZWlnaHRcIjoyLjAsXCJMaW5lVHlwZVwiOjB9LFwiSXNWaXNpYmxlXCI6ZmFsc2V9fSxcIlRpdGxlU3R5bGVcIjp7XCIkaWRcIjpcIjQwMlwiLFwiRm9udFNldHRpbmdzXCI6e1wiJGlkXCI6XCI0MDNcIixcIkZvbnRTaXplXCI6MTEsXCJGb250TmFtZVwiOlwiQ2FsaWJyaVwiLFwiSXNCb2xkXCI6ZmFsc2UsXCJJc0l0YWxpY1wiOmZhbHNlLFwiSXNVbmRlcmxpbmVkXCI6ZmFsc2V9LFwiRm9yZWdyb3VuZFwiOntcIiRpZFwiOlwiNDA0XCIsXCJDb2xvclwiOntcIiRpZFwiOlwiNDA1XCIsXCJBXCI6MjU1LFwiUlwiOjAsXCJHXCI6MCxcIkJcIjowfX0sXCJIb3Jpem9udGFsQWxpZ25tZW50XCI6MCxcIklzVmlzaWJsZVwiOnRydWV9LFwiRGF0ZVN0eWxlXCI6e1wiJGlkXCI6XCI0MDZcIixcIkZvbnRTZXR0aW5nc1wiOntcIiRpZFwiOlwiNDA3XCIsXCJGb250U2l6ZVwiOjEwLFwiRm9udE5hbWVcIjpcIkNhbGlicmlcIixcIklzQm9sZFwiOmZhbHNlLFwiSXNJdGFsaWNcIjpmYWxzZSxcIklzVW5kZXJsaW5lZFwiOmZhbHNlfSxcIkZvcmVncm91bmRcIjp7XCIkaWRcIjpcIjQwOFwiLFwiQ29sb3JcIjp7XCIkaWRcIjpcIjQwOVwiLFwiQVwiOjI1NSxcIlJcIjoxNCxcIkdcIjo0MCxcIkJcIjo2NX19LFwiSG9yaXpvbnRhbEFsaWdubWVudFwiOjIsXCJJc1Zpc2libGVcIjp0cnVlfSxcIkRhdGVGb3JtYXRcIjp7XCIkaWRcIjpcIjQxM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0MTFcIixcIkZvcm1hdFwiOjAsXCJJc1Zpc2libGVcIjpmYWxzZSxcIkxhc3RLbm93blZpc2liaWxpdHlTdGF0ZVwiOmZhbHNlfSxcIlZhcmlhbmNlU3R5bGVcIjp7XCIkaWRcIjpcIjQxMlwiLFwiVmFyaWFuY2VUZXh0U3R5bGVcIjp7XCIkaWRcIjpcIjQxM1wiLFwiRm9udFNldHRpbmdzXCI6e1wiJGlkXCI6XCI0MTRcIixcIkZvbnRTaXplXCI6MTAsXCJGb250TmFtZVwiOlwiQ2FsaWJyaVwiLFwiSXNCb2xkXCI6ZmFsc2UsXCJJc0l0YWxpY1wiOmZhbHNlLFwiSXNVbmRlcmxpbmVkXCI6ZmFsc2V9LFwiRm9yZWdyb3VuZFwiOntcIiRpZFwiOlwiNDE1XCIsXCJDb2xvclwiOntcIiRpZFwiOlwiNDE2XCIsXCJBXCI6MjU1LFwiUlwiOjAsXCJHXCI6MCxcIkJcIjowfX0sXCJIb3Jpem9udGFsQWxpZ25tZW50XCI6MCxcIklzVmlzaWJsZVwiOmZhbHNlfX19LFwiRGVmYXVsdFN3aW1sYW5lTW90U3R5bGVcIjp7XCIkaWRcIjpcIjQxN1wiLFwiU2hhcGVcIjoxLFwiU2hhcGVTaXplXCI6MCxcIkRldGFpbHNTcGFjaW5nXCI6MC4wLFwiUGFkZGluZ1wiOntcIiRpZFwiOlwiNDE4XCIsXCJUb3BcIjo1LjAsXCJMZWZ0XCI6My4wLFwiUmlnaHRcIjowLjAsXCJCb3R0b21cIjoyLjB9LFwiUG9zaXRpb25PblRhc2tcIjoxLFwiU2hhcGVTdHlsZVwiOntcIiRpZFwiOlwiNDE5XCIsXCJNYXJnaW5cIjp7XCIkaWRcIjpcIjQyMFwiLFwiVG9wXCI6MC4wLFwiTGVmdFwiOjAuMCxcIlJpZ2h0XCI6MC4wLFwiQm90dG9tXCI6MC4wfSxcIlBhZGRpbmdcIjp7XCIkaWRcIjpcIjQyMVwiLFwiVG9wXCI6MC4wLFwiTGVmdFwiOjAuMCxcIlJpZ2h0XCI6MC4wLFwiQm90dG9tXCI6MC4wfSxcIkJhY2tncm91bmRcIjp7XCIkaWRcIjpcIjQyMlwiLFwiQ29sb3JcIjp7XCIkaWRcIjpcIjQyM1wiLFwiQVwiOjI1NSxcIlJcIjoxMjgsXCJHXCI6NTMsXCJCXCI6MTR9fSxcIklzVmlzaWJsZVwiOnRydWUsXCJXaWR0aFwiOjEyLjAsXCJIZWlnaHRcIjoxNC4wLFwiQm9yZGVyU3R5bGVcIjp7XCIkaWRcIjpcIjQyNFwiLFwiTGluZVN0eWxlXCI6e1wiJGlkXCI6XCI0MjVcIixcIkxpbmVDb2xvclwiOntcIiRpZFwiOlwiNDI2XCIsXCJDb2xvclwiOntcIiRpZFwiOlwiNDI3XCIsXCJBXCI6MjU1LFwiUlwiOjI1NSxcIkdcIjoyNTUsXCJCXCI6MjU1fX0sXCJMaW5lV2VpZ2h0XCI6MC4wLFwiTGluZVR5cGVcIjowfSxcIklzVmlzaWJsZVwiOmZhbHNlfX0sXCJUaXRsZVN0eWxlXCI6e1wiJGlkXCI6XCI0MjhcIixcIkZvbnRTZXR0aW5nc1wiOntcIiRpZFwiOlwiNDI5XCIsXCJGb250U2l6ZVwiOjExLFwiRm9udE5hbWVcIjpcIkNhbGlicmlcIixcIklzQm9sZFwiOmZhbHNlLFwiSXNJdGFsaWNcIjpmYWxzZSxcIklzVW5kZXJsaW5lZFwiOmZhbHNlfSxcIkZvcmVncm91bmRcIjp7XCIkaWRcIjpcIjQzMFwiLFwiQ29sb3JcIjp7XCIkaWRcIjpcIjQzMVwiLFwiQVwiOjI1NSxcIlJcIjowLFwiR1wiOjAsXCJCXCI6MH19LFwiSG9yaXpvbnRhbEFsaWdubWVudFwiOjEsXCJJc1Zpc2libGVcIjp0cnVlfSxcIkRhdGVTdHlsZVwiOntcIiRpZFwiOlwiNDMyXCIsXCJGb250U2V0dGluZ3NcIjp7XCIkaWRcIjpcIjQzM1wiLFwiRm9udFNpemVcIjoxMCxcIkZvbnROYW1lXCI6XCJDYWxpYnJpXCIsXCJJc0JvbGRcIjpmYWxzZSxcIklzSXRhbGljXCI6ZmFsc2UsXCJJc1VuZGVybGluZWRcIjpmYWxzZX0sXCJGb3JlZ3JvdW5kXCI6e1wiJGlkXCI6XCI0MzRcIixcIkNvbG9yXCI6e1wiJGlkXCI6XCI0MzVcIixcIkFcIjoyNTUsXCJSXCI6MTQsXCJHXCI6NDAsXCJCXCI6NjV9fSxcIkhvcml6b250YWxBbGlnbm1lbnRcIjoxLFwiSXNWaXNpYmxlXCI6dHJ1ZX0sXCJEYXRlRm9ybWF0XCI6e1wiJGlkXCI6XCI0MzZ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DM3XCIsXCJGb3JtYXRcIjowLFwiSXNWaXNpYmxlXCI6ZmFsc2UsXCJMYXN0S25vd25WaXNpYmlsaXR5U3RhdGVcIjpmYWxzZX0sXCJWYXJpYW5jZVN0eWxlXCI6e1wiJGlkXCI6XCI0MzhcIixcIlZhcmlhbmNlVGV4dFN0eWxlXCI6e1wiJGlkXCI6XCI0MzlcIixcIkZvbnRTZXR0aW5nc1wiOntcIiRpZFwiOlwiNDQwXCIsXCJGb250U2l6ZVwiOjEwLFwiRm9udE5hbWVcIjpcIkNhbGlicmlcIixcIklzQm9sZFwiOmZhbHNlLFwiSXNJdGFsaWNcIjpmYWxzZSxcIklzVW5kZXJsaW5lZFwiOmZhbHNlfSxcIkZvcmVncm91bmRcIjp7XCIkaWRcIjpcIjQ0MVwiLFwiQ29sb3JcIjp7XCIkaWRcIjpcIjQ0MlwiLFwiQVwiOjI1NSxcIlJcIjowLFwiR1wiOjAsXCJCXCI6MH19LFwiSG9yaXpvbnRhbEFsaWdubWVudFwiOjAsXCJJc1Zpc2libGVcIjpmYWxzZX19fX0se1wiJGlkXCI6XCI0NDNcIixcIlN0eWxlSWRcIjpcImIyNGY4MDQ1LWY2OWItNGE0My04MjlmLWE1NjUwM2ZkY2Q2OVwiLFwiTmFtZVwiOlwiU3dpbWxhbmUgU3R5bGUgM1wiLFwiSGVhZGVyU3R5bGVcIjp7XCIkaWRcIjpcIjQ0NFwiLFwiVGV4dFN0eWxlXCI6e1wiJGlkXCI6XCI0NDVcIixcIkZvbnRTZXR0aW5nc1wiOntcIiRpZFwiOlwiNDQ2XCIsXCJGb250U2l6ZVwiOjExLFwiRm9udE5hbWVcIjpcIkNhbGlicmlcIixcIklzQm9sZFwiOmZhbHNlLFwiSXNJdGFsaWNcIjpmYWxzZSxcIklzVW5kZXJsaW5lZFwiOmZhbHNlfSxcIkZvcmVncm91bmRcIjp7XCIkaWRcIjpcIjQ0N1wiLFwiQ29sb3JcIjp7XCIkaWRcIjpcIjQ0OFwiLFwiQVwiOjI1NSxcIlJcIjoyNTUsXCJHXCI6MjU1LFwiQlwiOjI1NX19LFwiSG9yaXpvbnRhbEFsaWdubWVudFwiOjEsXCJJc1Zpc2libGVcIjp0cnVlfSxcIlJlY3RhbmdsZVN0eWxlXCI6e1wiJGlkXCI6XCI0NDlcIixcIk1hcmdpblwiOntcIiRpZFwiOlwiNDUwXCIsXCJUb3BcIjowLjAsXCJMZWZ0XCI6MC4wLFwiUmlnaHRcIjowLjAsXCJCb3R0b21cIjowLjB9LFwiUGFkZGluZ1wiOntcIiRpZFwiOlwiNDUxXCIsXCJUb3BcIjowLjAsXCJMZWZ0XCI6MC4wLFwiUmlnaHRcIjowLjAsXCJCb3R0b21cIjowLjB9LFwiQmFja2dyb3VuZFwiOntcIiRpZFwiOlwiNDUyXCIsXCJDb2xvclwiOntcIiRpZFwiOlwiNDUzXCIsXCJBXCI6MjU1LFwiUlwiOjI1LFwiR1wiOjEwNyxcIkJcIjozNn19LFwiSXNWaXNpYmxlXCI6dHJ1ZSxcIldpZHRoXCI6MC4wLFwiSGVpZ2h0XCI6MC4wLFwiQm9yZGVyU3R5bGVcIjp7XCIkaWRcIjpcIjQ1NFwiLFwiTGluZVN0eWxlXCI6e1wiJGlkXCI6XCI0NTVcIixcIkxpbmVDb2xvclwiOntcIiRpZFwiOlwiNDU2XCIsXCJDb2xvclwiOntcIiRpZFwiOlwiNDU3XCIsXCJBXCI6MjU1LFwiUlwiOjI1NSxcIkdcIjoyNTUsXCJCXCI6MjU1fX0sXCJMaW5lV2VpZ2h0XCI6MC4wLFwiTGluZVR5cGVcIjowfSxcIklzVmlzaWJsZVwiOmZhbHNlfX19LFwiQmFja2dyb3VuZFN0eWxlXCI6e1wiJGlkXCI6XCI0NThcIixcIk1hcmdpblwiOntcIiRpZFwiOlwiNDU5XCIsXCJUb3BcIjowLjAsXCJMZWZ0XCI6MC4wLFwiUmlnaHRcIjowLjAsXCJCb3R0b21cIjowLjB9LFwiUGFkZGluZ1wiOntcIiRpZFwiOlwiNDYwXCIsXCJUb3BcIjowLjAsXCJMZWZ0XCI6MC4wLFwiUmlnaHRcIjowLjAsXCJCb3R0b21cIjowLjB9LFwiQmFja2dyb3VuZFwiOntcIiRpZFwiOlwiNDYxXCIsXCJDb2xvclwiOntcIiRpZFwiOlwiNDYyXCIsXCJBXCI6NTEsXCJSXCI6MjAwLFwiR1wiOjIwMCxcIkJcIjoyMDB9fSxcIklzVmlzaWJsZVwiOnRydWUsXCJXaWR0aFwiOjAuMCxcIkhlaWdodFwiOjAuMCxcIkJvcmRlclN0eWxlXCI6e1wiJGlkXCI6XCI0NjNcIixcIkxpbmVTdHlsZVwiOntcIiRpZFwiOlwiNDY0XCIsXCJMaW5lQ29sb3JcIjp7XCIkaWRcIjpcIjQ2NVwiLFwiQ29sb3JcIjp7XCIkaWRcIjpcIjQ2NlwiLFwiQVwiOjI1NSxcIlJcIjoyMzQsXCJHXCI6MjIsXCJCXCI6MzB9fSxcIkxpbmVXZWlnaHRcIjoyLjAsXCJMaW5lVHlwZVwiOjB9LFwiSXNWaXNpYmxlXCI6ZmFsc2V9fSxcIklzQWJvdmVUaW1lYmFuZFwiOmZhbHNlLFwiU3BhY2luZ1wiOjMsXCJEZWZhdWx0U3dpbWxhbmVBY3Rpdml0eVN0eWxlXCI6e1wiJGlkXCI6XCI0NjdcIixcIkhlYWRlclN0eWxlXCI6e1wiJGlkXCI6XCI0NjhcIixcIlRleHRTdHlsZVwiOntcIiRpZFwiOlwiNDY5XCIsXCJGb250U2V0dGluZ3NcIjp7XCIkaWRcIjpcIjQ3MFwiLFwiRm9udFNpemVcIjoxMSxcIkZvbnROYW1lXCI6XCJDYWxpYnJpXCIsXCJJc0JvbGRcIjpmYWxzZSxcIklzSXRhbGljXCI6ZmFsc2UsXCJJc1VuZGVybGluZWRcIjpmYWxzZX0sXCJGb3JlZ3JvdW5kXCI6e1wiJGlkXCI6XCI0NzFcIixcIkNvbG9yXCI6e1wiJGlkXCI6XCI0NzJcIixcIkFcIjoyNTUsXCJSXCI6MCxcIkdcIjowLFwiQlwiOjB9fSxcIkhvcml6b250YWxBbGlnbm1lbnRcIjowLFwiSXNWaXNpYmxlXCI6dHJ1ZX0sXCJSZWN0YW5nbGVTdHlsZVwiOntcIiRpZFwiOlwiNDczXCIsXCJNYXJnaW5cIjp7XCIkaWRcIjpcIjQ3NFwiLFwiVG9wXCI6MC4wLFwiTGVmdFwiOjAuMCxcIlJpZ2h0XCI6MC4wLFwiQm90dG9tXCI6MC4wfSxcIlBhZGRpbmdcIjp7XCIkaWRcIjpcIjQ3NVwiLFwiVG9wXCI6MC4wLFwiTGVmdFwiOjAuMCxcIlJpZ2h0XCI6MC4wLFwiQm90dG9tXCI6MC4wfSxcIkJhY2tncm91bmRcIjp7XCIkaWRcIjpcIjQ3NlwiLFwiQ29sb3JcIjp7XCIkaWRcIjpcIjQ3N1wiLFwiQVwiOjYzLFwiUlwiOjI1LFwiR1wiOjEwNyxcIkJcIjozNn19LFwiSXNWaXNpYmxlXCI6dHJ1ZSxcIldpZHRoXCI6MC4wLFwiSGVpZ2h0XCI6MC4wLFwiQm9yZGVyU3R5bGVcIjp7XCIkaWRcIjpcIjQ3OFwiLFwiTGluZVN0eWxlXCI6e1wiJGlkXCI6XCI0NzlcIixcIkxpbmVDb2xvclwiOntcIiRpZFwiOlwiNDgwXCIsXCJDb2xvclwiOntcIiRpZFwiOlwiNDgxXCIsXCJBXCI6MjU1LFwiUlwiOjI1NSxcIkdcIjoyNTUsXCJCXCI6MjU1fX0sXCJMaW5lV2VpZ2h0XCI6MC4wLFwiTGluZVR5cGVcIjowfSxcIklzVmlzaWJsZVwiOmZhbHNlfX19LFwiQmFja2dyb3VuZFN0eWxlXCI6e1wiJGlkXCI6XCI0ODJcIixcIk1hcmdpblwiOntcIiRpZFwiOlwiNDgzXCIsXCJUb3BcIjowLjAsXCJMZWZ0XCI6MC4wLFwiUmlnaHRcIjowLjAsXCJCb3R0b21cIjowLjB9LFwiUGFkZGluZ1wiOntcIiRpZFwiOlwiNDg0XCIsXCJUb3BcIjowLjAsXCJMZWZ0XCI6MC4wLFwiUmlnaHRcIjowLjAsXCJCb3R0b21cIjowLjB9LFwiQmFja2dyb3VuZFwiOntcIiRpZFwiOlwiNDg1XCIsXCJDb2xvclwiOntcIiRpZFwiOlwiNDg2XCIsXCJBXCI6NTEsXCJSXCI6MjAwLFwiR1wiOjIwMCxcIkJcIjoyMDB9fSxcIklzVmlzaWJsZVwiOnRydWUsXCJXaWR0aFwiOjAuMCxcIkhlaWdodFwiOjAuMCxcIkJvcmRlclN0eWxlXCI6e1wiJGlkXCI6XCI0ODdcIixcIkxpbmVTdHlsZVwiOntcIiRpZFwiOlwiNDg4XCIsXCJMaW5lQ29sb3JcIjp7XCIkaWRcIjpcIjQ4OVwiLFwiQ29sb3JcIjp7XCIkaWRcIjpcIjQ5MFwiLFwiQVwiOjI1NSxcIlJcIjoyMzQsXCJHXCI6MjIsXCJCXCI6MzB9fSxcIkxpbmVXZWlnaHRcIjoyLjAsXCJMaW5lVHlwZVwiOjB9LFwiSXNWaXNpYmxlXCI6ZmFsc2V9fX0sXCJEZWZhdWx0U3dpbWxhbmVNaWxlc3RvbmVTdHlsZVwiOntcIiRpZFwiOlwiNDkxXCIsXCJUaXRsZVBvc2l0aW9uXCI6MCxcIkRhdGVQb3NpdGlvblwiOjIsXCJWYXJpYW5jZVBvc2l0aW9uXCI6MixcIlNoYXBlVHlwZVwiOjEsXCJTaGFwZVNpemVcIjowLFwiU3BhY2luZ1wiOjUsXCJTaGFwZVN0eWxlXCI6e1wiJGlkXCI6XCI0OTJcIixcIk1hcmdpblwiOntcIiRpZFwiOlwiNDkzXCIsXCJUb3BcIjowLjAsXCJMZWZ0XCI6MC4wLFwiUmlnaHRcIjowLjAsXCJCb3R0b21cIjowLjB9LFwiUGFkZGluZ1wiOntcIiRpZFwiOlwiNDk0XCIsXCJUb3BcIjowLjAsXCJMZWZ0XCI6MC4wLFwiUmlnaHRcIjowLjAsXCJCb3R0b21cIjowLjB9LFwiQmFja2dyb3VuZFwiOntcIiRpZFwiOlwiNDk1XCIsXCJDb2xvclwiOntcIiRpZFwiOlwiNDk2XCIsXCJBXCI6MjU1LFwiUlwiOjI1LFwiR1wiOjEwNyxcIkJcIjozNn19LFwiSXNWaXNpYmxlXCI6dHJ1ZSxcIldpZHRoXCI6MTIuMCxcIkhlaWdodFwiOjE0LjAsXCJCb3JkZXJTdHlsZVwiOntcIiRpZFwiOlwiNDk3XCIsXCJMaW5lU3R5bGVcIjp7XCIkaWRcIjpcIjQ5OFwiLFwiTGluZUNvbG9yXCI6e1wiJGlkXCI6XCI0OTlcIixcIkNvbG9yXCI6e1wiJGlkXCI6XCI1MDBcIixcIkFcIjoyNTUsXCJSXCI6MjM0LFwiR1wiOjIyLFwiQlwiOjMwfX0sXCJMaW5lV2VpZ2h0XCI6Mi4wLFwiTGluZVR5cGVcIjowfSxcIklzVmlzaWJsZVwiOmZhbHNlfX0sXCJUaXRsZVN0eWxlXCI6e1wiJGlkXCI6XCI1MDFcIixcIkZvbnRTZXR0aW5nc1wiOntcIiRpZFwiOlwiNTAyXCIsXCJGb250U2l6ZVwiOjExLFwiRm9udE5hbWVcIjpcIkNhbGlicmlcIixcIklzQm9sZFwiOmZhbHNlLFwiSXNJdGFsaWNcIjpmYWxzZSxcIklzVW5kZXJsaW5lZFwiOmZhbHNlfSxcIkZvcmVncm91bmRcIjp7XCIkaWRcIjpcIjUwM1wiLFwiQ29sb3JcIjp7XCIkaWRcIjpcIjUwNFwiLFwiQVwiOjI1NSxcIlJcIjowLFwiR1wiOjAsXCJCXCI6MH19LFwiSG9yaXpvbnRhbEFsaWdubWVudFwiOjIsXCJJc1Zpc2libGVcIjp0cnVlfSxcIkRhdGVTdHlsZVwiOntcIiRpZFwiOlwiNTA1XCIsXCJGb250U2V0dGluZ3NcIjp7XCIkaWRcIjpcIjUwNlwiLFwiRm9udFNpemVcIjoxMCxcIkZvbnROYW1lXCI6XCJDYWxpYnJpXCIsXCJJc0JvbGRcIjpmYWxzZSxcIklzSXRhbGljXCI6ZmFsc2UsXCJJc1VuZGVybGluZWRcIjpmYWxzZX0sXCJGb3JlZ3JvdW5kXCI6e1wiJGlkXCI6XCI1MDdcIixcIkNvbG9yXCI6e1wiJGlkXCI6XCI1MDhcIixcIkFcIjoyNTUsXCJSXCI6MTQsXCJHXCI6NDAsXCJCXCI6NjV9fSxcIkhvcml6b250YWxBbGlnbm1lbnRcIjowLFwiSXNWaXNpYmxlXCI6dHJ1ZX0sXCJEYXRlRm9ybWF0XCI6e1wiJGlkXCI6XCI1MDl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EwXCIsXCJGb3JtYXRcIjowLFwiSXNWaXNpYmxlXCI6ZmFsc2UsXCJMYXN0S25vd25WaXNpYmlsaXR5U3RhdGVcIjpmYWxzZX0sXCJWYXJpYW5jZVN0eWxlXCI6e1wiJGlkXCI6XCI1MTFcIixcIlZhcmlhbmNlVGV4dFN0eWxlXCI6e1wiJGlkXCI6XCI1MTJcIixcIkZvbnRTZXR0aW5nc1wiOntcIiRpZFwiOlwiNTEzXCIsXCJGb250U2l6ZVwiOjEwLFwiRm9udE5hbWVcIjpcIkNhbGlicmlcIixcIklzQm9sZFwiOmZhbHNlLFwiSXNJdGFsaWNcIjpmYWxzZSxcIklzVW5kZXJsaW5lZFwiOmZhbHNlfSxcIkZvcmVncm91bmRcIjp7XCIkaWRcIjpcIjUxNFwiLFwiQ29sb3JcIjp7XCIkaWRcIjpcIjUxNVwiLFwiQVwiOjI1NSxcIlJcIjowLFwiR1wiOjAsXCJCXCI6MH19LFwiSG9yaXpvbnRhbEFsaWdubWVudFwiOjAsXCJJc1Zpc2libGVcIjpmYWxzZX19fSxcIkRlZmF1bHRTd2ltbGFuZVRhc2tTdHlsZVwiOntcIiRpZFwiOlwiNTE2XCIsXCJTaGFwZVwiOjEsXCJTaGFwZVRoaWNrbmVzc1wiOjAsXCJEdXJhdGlvbkZvcm1hdFwiOjAsXCJQZXJjZW50YWdlQ29tcGxldGVUZXh0U3R5bGVcIjp7XCIkaWRcIjpcIjUxN1wiLFwiRm9udFNldHRpbmdzXCI6e1wiJGlkXCI6XCI1MThcIixcIkZvbnRTaXplXCI6MTAsXCJGb250TmFtZVwiOlwiQ2FsaWJyaVwiLFwiSXNCb2xkXCI6ZmFsc2UsXCJJc0l0YWxpY1wiOmZhbHNlLFwiSXNVbmRlcmxpbmVkXCI6ZmFsc2V9LFwiRm9yZWdyb3VuZFwiOntcIiRpZFwiOlwiNTE5XCIsXCJDb2xvclwiOntcIiRpZFwiOlwiNTIwXCIsXCJBXCI6MjU1LFwiUlwiOjIzMixcIkdcIjoyMzIsXCJCXCI6MjMyfX0sXCJIb3Jpem9udGFsQWxpZ25tZW50XCI6MSxcIklzVmlzaWJsZVwiOnRydWV9LFwiUGVyY2VudGFnZUNvbXBsZXRlSGlnaGxpZ2h0U3R5bGVcIjp7XCIkaWRcIjpcIjUyMVwiLFwiQmFja2dyb3VuZFwiOntcIiRpZFwiOlwiNTIyXCIsXCJDb2xvclwiOntcIiRpZFwiOlwiNTIzXCIsXCJBXCI6ODksXCJSXCI6MCxcIkdcIjowLFwiQlwiOjB9fX0sXCJEdXJhdGlvblN0eWxlXCI6e1wiJGlkXCI6XCI1MjRcIixcIkZvbnRTZXR0aW5nc1wiOntcIiRpZFwiOlwiNTI1XCIsXCJGb250U2l6ZVwiOjEwLFwiRm9udE5hbWVcIjpcIkNhbGlicmlcIixcIklzQm9sZFwiOmZhbHNlLFwiSXNJdGFsaWNcIjpmYWxzZSxcIklzVW5kZXJsaW5lZFwiOmZhbHNlfSxcIkZvcmVncm91bmRcIjp7XCIkaWRcIjpcIjUyNlwiLFwiQ29sb3JcIjp7XCIkaWRcIjpcIjUyN1wiLFwiQVwiOjI1NSxcIlJcIjoyMzcsXCJHXCI6MTI1LFwiQlwiOjQ5fX0sXCJIb3Jpem9udGFsQWxpZ25tZW50XCI6MCxcIklzVmlzaWJsZVwiOmZhbHNlfSxcIk1hcmdpblwiOntcIiRpZFwiOlwiNTI4XCIsXCJUb3BcIjowLjAsXCJMZWZ0XCI6MC4wLFwiUmlnaHRcIjowLjAsXCJCb3R0b21cIjowLjB9LFwiU3RhcnREYXRlUG9zaXRpb25cIjozLFwiRW5kRGF0ZVBvc2l0aW9uXCI6MyxcIlRpdGxlUG9zaXRpb25cIjo0LFwiRHVyYXRpb25Qb3NpdGlvblwiOjAsXCJQZXJjZW50YWdlQ29tcGxldGVkUG9zaXRpb25cIjoyLFwiVmFyaWFuY2VQb3NpdGlvblwiOjIsXCJTcGFjaW5nXCI6MyxcIkJhc2VsaW5lU3R5bGVcIjp7XCIkaWRcIjpcIjUyOVwiLFwiQmFzZWxpbmVTaGFwZVN0eWxlXCI6e1wiJGlkXCI6XCI1MzBcIixcIk1hcmdpblwiOntcIiRpZFwiOlwiNTMxXCIsXCJUb3BcIjowLjAsXCJMZWZ0XCI6MC4wLFwiUmlnaHRcIjowLjAsXCJCb3R0b21cIjowLjB9LFwiUGFkZGluZ1wiOntcIiRpZFwiOlwiNTMyXCIsXCJUb3BcIjowLjAsXCJMZWZ0XCI6MC4wLFwiUmlnaHRcIjowLjAsXCJCb3R0b21cIjowLjB9LFwiQmFja2dyb3VuZFwiOntcIiRpZFwiOlwiNTMzXCIsXCJDb2xvclwiOntcIiRpZFwiOlwiNTM0XCIsXCJBXCI6MTUzLFwiUlwiOjAsXCJHXCI6MCxcIkJcIjowfX0sXCJJc1Zpc2libGVcIjpmYWxzZSxcIldpZHRoXCI6MC4wLFwiSGVpZ2h0XCI6MC4wLFwiQm9yZGVyU3R5bGVcIjp7XCIkaWRcIjpcIjUzNVwiLFwiTGluZVN0eWxlXCI6e1wiJGlkXCI6XCI1MzZcIixcIkxpbmVDb2xvclwiOntcIiRpZFwiOlwiNTM3XCIsXCJDb2xvclwiOntcIiRpZFwiOlwiNTM4XCIsXCJBXCI6MjU1LFwiUlwiOjI1NSxcIkdcIjowLFwiQlwiOjB9fSxcIkxpbmVXZWlnaHRcIjoyLjAsXCJMaW5lVHlwZVwiOjB9LFwiSXNWaXNpYmxlXCI6ZmFsc2V9fX0sXCJTaGFwZVN0eWxlXCI6e1wiJGlkXCI6XCI1MzlcIixcIk1hcmdpblwiOntcIiRpZFwiOlwiNTQwXCIsXCJUb3BcIjowLjAsXCJMZWZ0XCI6NC4wLFwiUmlnaHRcIjo0LjAsXCJCb3R0b21cIjowLjB9LFwiUGFkZGluZ1wiOntcIiRpZFwiOlwiNTQxXCIsXCJUb3BcIjowLjAsXCJMZWZ0XCI6MC4wLFwiUmlnaHRcIjowLjAsXCJCb3R0b21cIjowLjB9LFwiQmFja2dyb3VuZFwiOntcIiRpZFwiOlwiNTQyXCIsXCJDb2xvclwiOntcIiRpZFwiOlwiNTQzXCIsXCJBXCI6MjU1LFwiUlwiOjI1LFwiR1wiOjEwNyxcIkJcIjozNn19LFwiSXNWaXNpYmxlXCI6dHJ1ZSxcIldpZHRoXCI6MC4wLFwiSGVpZ2h0XCI6MTAuMCxcIkJvcmRlclN0eWxlXCI6e1wiJGlkXCI6XCI1NDRcIixcIkxpbmVTdHlsZVwiOntcIiRpZFwiOlwiNTQ1XCIsXCJMaW5lQ29sb3JcIjp7XCIkaWRcIjpcIjU0NlwiLFwiQ29sb3JcIjp7XCIkaWRcIjpcIjU0N1wiLFwiQVwiOjI1NSxcIlJcIjoyMzQsXCJHXCI6MjIsXCJCXCI6MzB9fSxcIkxpbmVXZWlnaHRcIjoyLjAsXCJMaW5lVHlwZVwiOjB9LFwiSXNWaXNpYmxlXCI6ZmFsc2V9fSxcIlRpdGxlU3R5bGVcIjp7XCIkaWRcIjpcIjU0OFwiLFwiRm9udFNldHRpbmdzXCI6e1wiJGlkXCI6XCI1NDlcIixcIkZvbnRTaXplXCI6MTEsXCJGb250TmFtZVwiOlwiQ2FsaWJyaVwiLFwiSXNCb2xkXCI6ZmFsc2UsXCJJc0l0YWxpY1wiOmZhbHNlLFwiSXNVbmRlcmxpbmVkXCI6ZmFsc2V9LFwiRm9yZWdyb3VuZFwiOntcIiRpZFwiOlwiNTUwXCIsXCJDb2xvclwiOntcIiRpZFwiOlwiNTUxXCIsXCJBXCI6MjU1LFwiUlwiOjAsXCJHXCI6MCxcIkJcIjowfX0sXCJIb3Jpem9udGFsQWxpZ25tZW50XCI6MCxcIklzVmlzaWJsZVwiOnRydWV9LFwiRGF0ZVN0eWxlXCI6e1wiJGlkXCI6XCI1NTJcIixcIkZvbnRTZXR0aW5nc1wiOntcIiRpZFwiOlwiNTUzXCIsXCJGb250U2l6ZVwiOjEwLFwiRm9udE5hbWVcIjpcIkNhbGlicmlcIixcIklzQm9sZFwiOmZhbHNlLFwiSXNJdGFsaWNcIjpmYWxzZSxcIklzVW5kZXJsaW5lZFwiOmZhbHNlfSxcIkZvcmVncm91bmRcIjp7XCIkaWRcIjpcIjU1NFwiLFwiQ29sb3JcIjp7XCIkaWRcIjpcIjU1NVwiLFwiQVwiOjI1NSxcIlJcIjoxNCxcIkdcIjo0MCxcIkJcIjo2NX19LFwiSG9yaXpvbnRhbEFsaWdubWVudFwiOjIsXCJJc1Zpc2libGVcIjp0cnVlfSxcIkRhdGVGb3JtYXRcIjp7XCIkaWRcIjpcIjU1N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1NTdcIixcIkZvcm1hdFwiOjAsXCJJc1Zpc2libGVcIjpmYWxzZSxcIkxhc3RLbm93blZpc2liaWxpdHlTdGF0ZVwiOmZhbHNlfSxcIlZhcmlhbmNlU3R5bGVcIjp7XCIkaWRcIjpcIjU1OFwiLFwiVmFyaWFuY2VUZXh0U3R5bGVcIjp7XCIkaWRcIjpcIjU1OVwiLFwiRm9udFNldHRpbmdzXCI6e1wiJGlkXCI6XCI1NjBcIixcIkZvbnRTaXplXCI6MTAsXCJGb250TmFtZVwiOlwiQ2FsaWJyaVwiLFwiSXNCb2xkXCI6ZmFsc2UsXCJJc0l0YWxpY1wiOmZhbHNlLFwiSXNVbmRlcmxpbmVkXCI6ZmFsc2V9LFwiRm9yZWdyb3VuZFwiOntcIiRpZFwiOlwiNTYxXCIsXCJDb2xvclwiOntcIiRpZFwiOlwiNTYyXCIsXCJBXCI6MjU1LFwiUlwiOjAsXCJHXCI6MCxcIkJcIjowfX0sXCJIb3Jpem9udGFsQWxpZ25tZW50XCI6MCxcIklzVmlzaWJsZVwiOmZhbHNlfX19LFwiRGVmYXVsdFN3aW1sYW5lTW90U3R5bGVcIjp7XCIkaWRcIjpcIjU2M1wiLFwiU2hhcGVcIjoxLFwiU2hhcGVTaXplXCI6MCxcIkRldGFpbHNTcGFjaW5nXCI6MC4wLFwiUGFkZGluZ1wiOntcIiRpZFwiOlwiNTY0XCIsXCJUb3BcIjo1LjAsXCJMZWZ0XCI6My4wLFwiUmlnaHRcIjowLjAsXCJCb3R0b21cIjoyLjB9LFwiUG9zaXRpb25PblRhc2tcIjoxLFwiU2hhcGVTdHlsZVwiOntcIiRpZFwiOlwiNTY1XCIsXCJNYXJnaW5cIjp7XCIkaWRcIjpcIjU2NlwiLFwiVG9wXCI6MC4wLFwiTGVmdFwiOjAuMCxcIlJpZ2h0XCI6MC4wLFwiQm90dG9tXCI6MC4wfSxcIlBhZGRpbmdcIjp7XCIkaWRcIjpcIjU2N1wiLFwiVG9wXCI6MC4wLFwiTGVmdFwiOjAuMCxcIlJpZ2h0XCI6MC4wLFwiQm90dG9tXCI6MC4wfSxcIkJhY2tncm91bmRcIjp7XCIkaWRcIjpcIjU2OFwiLFwiQ29sb3JcIjp7XCIkaWRcIjpcIjU2OVwiLFwiQVwiOjI1NSxcIlJcIjoxMyxcIkdcIjo1MyxcIkJcIjoxOH19LFwiSXNWaXNpYmxlXCI6dHJ1ZSxcIldpZHRoXCI6MTIuMCxcIkhlaWdodFwiOjE0LjAsXCJCb3JkZXJTdHlsZVwiOntcIiRpZFwiOlwiNTcwXCIsXCJMaW5lU3R5bGVcIjp7XCIkaWRcIjpcIjU3MVwiLFwiTGluZUNvbG9yXCI6e1wiJGlkXCI6XCI1NzJcIixcIkNvbG9yXCI6e1wiJGlkXCI6XCI1NzNcIixcIkFcIjoyNTUsXCJSXCI6MjU1LFwiR1wiOjI1NSxcIkJcIjoyNTV9fSxcIkxpbmVXZWlnaHRcIjowLjAsXCJMaW5lVHlwZVwiOjB9LFwiSXNWaXNpYmxlXCI6ZmFsc2V9fSxcIlRpdGxlU3R5bGVcIjp7XCIkaWRcIjpcIjU3NFwiLFwiRm9udFNldHRpbmdzXCI6e1wiJGlkXCI6XCI1NzVcIixcIkZvbnRTaXplXCI6MTEsXCJGb250TmFtZVwiOlwiQ2FsaWJyaVwiLFwiSXNCb2xkXCI6ZmFsc2UsXCJJc0l0YWxpY1wiOmZhbHNlLFwiSXNVbmRlcmxpbmVkXCI6ZmFsc2V9LFwiRm9yZWdyb3VuZFwiOntcIiRpZFwiOlwiNTc2XCIsXCJDb2xvclwiOntcIiRpZFwiOlwiNTc3XCIsXCJBXCI6MjU1LFwiUlwiOjAsXCJHXCI6MCxcIkJcIjowfX0sXCJIb3Jpem9udGFsQWxpZ25tZW50XCI6MSxcIklzVmlzaWJsZVwiOnRydWV9LFwiRGF0ZVN0eWxlXCI6e1wiJGlkXCI6XCI1NzhcIixcIkZvbnRTZXR0aW5nc1wiOntcIiRpZFwiOlwiNTc5XCIsXCJGb250U2l6ZVwiOjEwLFwiRm9udE5hbWVcIjpcIkNhbGlicmlcIixcIklzQm9sZFwiOmZhbHNlLFwiSXNJdGFsaWNcIjpmYWxzZSxcIklzVW5kZXJsaW5lZFwiOmZhbHNlfSxcIkZvcmVncm91bmRcIjp7XCIkaWRcIjpcIjU4MFwiLFwiQ29sb3JcIjp7XCIkaWRcIjpcIjU4MVwiLFwiQVwiOjI1NSxcIlJcIjoxNCxcIkdcIjo0MCxcIkJcIjo2NX19LFwiSG9yaXpvbnRhbEFsaWdubWVudFwiOjEsXCJJc1Zpc2libGVcIjp0cnVlfSxcIkRhdGVGb3JtYXRcIjp7XCIkaWRcIjpcIjU4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1ODNcIixcIkZvcm1hdFwiOjAsXCJJc1Zpc2libGVcIjpmYWxzZSxcIkxhc3RLbm93blZpc2liaWxpdHlTdGF0ZVwiOmZhbHNlfSxcIlZhcmlhbmNlU3R5bGVcIjp7XCIkaWRcIjpcIjU4NFwiLFwiVmFyaWFuY2VUZXh0U3R5bGVcIjp7XCIkaWRcIjpcIjU4NVwiLFwiRm9udFNldHRpbmdzXCI6e1wiJGlkXCI6XCI1ODZcIixcIkZvbnRTaXplXCI6MTAsXCJGb250TmFtZVwiOlwiQ2FsaWJyaVwiLFwiSXNCb2xkXCI6ZmFsc2UsXCJJc0l0YWxpY1wiOmZhbHNlLFwiSXNVbmRlcmxpbmVkXCI6ZmFsc2V9LFwiRm9yZWdyb3VuZFwiOntcIiRpZFwiOlwiNTg3XCIsXCJDb2xvclwiOntcIiRpZFwiOlwiNTg4XCIsXCJBXCI6MjU1LFwiUlwiOjAsXCJHXCI6MCxcIkJcIjowfX0sXCJIb3Jpem9udGFsQWxpZ25tZW50XCI6MCxcIklzVmlzaWJsZVwiOmZhbHNlfX19fSx7XCIkaWRcIjpcIjU4OVwiLFwiU3R5bGVJZFwiOlwiMDcwMmRlYTgtYzExNC00ZDcxLWJlNDAtY2QzMDYyYzQ2OTcwXCIsXCJOYW1lXCI6XCJTd2ltbGFuZSBTdHlsZSA0XCIsXCJIZWFkZXJTdHlsZVwiOntcIiRpZFwiOlwiNTkwXCIsXCJUZXh0U3R5bGVcIjp7XCIkaWRcIjpcIjU5MVwiLFwiRm9udFNldHRpbmdzXCI6e1wiJGlkXCI6XCI1OTJcIixcIkZvbnRTaXplXCI6MTEsXCJGb250TmFtZVwiOlwiQ2FsaWJyaVwiLFwiSXNCb2xkXCI6ZmFsc2UsXCJJc0l0YWxpY1wiOmZhbHNlLFwiSXNVbmRlcmxpbmVkXCI6ZmFsc2V9LFwiRm9yZWdyb3VuZFwiOntcIiRpZFwiOlwiNTkzXCIsXCJDb2xvclwiOntcIiRpZFwiOlwiNTk0XCIsXCJBXCI6MjU1LFwiUlwiOjI1NSxcIkdcIjoyNTUsXCJCXCI6MjU1fX0sXCJIb3Jpem9udGFsQWxpZ25tZW50XCI6MCxcIklzVmlzaWJsZVwiOnRydWV9LFwiUmVjdGFuZ2xlU3R5bGVcIjp7XCIkaWRcIjpcIjU5NVwiLFwiTWFyZ2luXCI6e1wiJGlkXCI6XCI1OTZcIixcIlRvcFwiOjAuMCxcIkxlZnRcIjowLjAsXCJSaWdodFwiOjAuMCxcIkJvdHRvbVwiOjAuMH0sXCJQYWRkaW5nXCI6e1wiJGlkXCI6XCI1OTdcIixcIlRvcFwiOjAuMCxcIkxlZnRcIjowLjAsXCJSaWdodFwiOjAuMCxcIkJvdHRvbVwiOjAuMH0sXCJCYWNrZ3JvdW5kXCI6e1wiJGlkXCI6XCI1OThcIixcIkNvbG9yXCI6e1wiJGlkXCI6XCI1OTlcIixcIkFcIjoyNTUsXCJSXCI6MTUsXCJHXCI6MTU4LFwiQlwiOjIxM319LFwiSXNWaXNpYmxlXCI6dHJ1ZSxcIldpZHRoXCI6MC4wLFwiSGVpZ2h0XCI6MC4wLFwiQm9yZGVyU3R5bGVcIjp7XCIkaWRcIjpcIjYwMFwiLFwiTGluZVN0eWxlXCI6e1wiJGlkXCI6XCI2MDFcIixcIkxpbmVDb2xvclwiOntcIiRpZFwiOlwiNjAyXCIsXCJDb2xvclwiOntcIiRpZFwiOlwiNjAzXCIsXCJBXCI6MjU1LFwiUlwiOjI1NSxcIkdcIjoyNTUsXCJCXCI6MjU1fX0sXCJMaW5lV2VpZ2h0XCI6MC4wLFwiTGluZVR5cGVcIjowfSxcIklzVmlzaWJsZVwiOmZhbHNlfX19LFwiQmFja2dyb3VuZFN0eWxlXCI6e1wiJGlkXCI6XCI2MDRcIixcIk1hcmdpblwiOntcIiRpZFwiOlwiNjA1XCIsXCJUb3BcIjowLjAsXCJMZWZ0XCI6MC4wLFwiUmlnaHRcIjowLjAsXCJCb3R0b21cIjowLjB9LFwiUGFkZGluZ1wiOntcIiRpZFwiOlwiNjA2XCIsXCJUb3BcIjowLjAsXCJMZWZ0XCI6MC4wLFwiUmlnaHRcIjowLjAsXCJCb3R0b21cIjowLjB9LFwiQmFja2dyb3VuZFwiOntcIiRpZFwiOlwiNjA3XCIsXCJDb2xvclwiOntcIiRpZFwiOlwiNjA4XCIsXCJBXCI6NTEsXCJSXCI6MjAwLFwiR1wiOjIwMCxcIkJcIjoyMDB9fSxcIklzVmlzaWJsZVwiOnRydWUsXCJXaWR0aFwiOjAuMCxcIkhlaWdodFwiOjAuMCxcIkJvcmRlclN0eWxlXCI6e1wiJGlkXCI6XCI2MDlcIixcIkxpbmVTdHlsZVwiOntcIiRpZFwiOlwiNjEwXCIsXCJMaW5lQ29sb3JcIjp7XCIkaWRcIjpcIjYxMVwiLFwiQ29sb3JcIjp7XCIkaWRcIjpcIjYxMlwiLFwiQVwiOjI1NSxcIlJcIjoyMzQsXCJHXCI6MjIsXCJCXCI6MzB9fSxcIkxpbmVXZWlnaHRcIjoyLjAsXCJMaW5lVHlwZVwiOjB9LFwiSXNWaXNpYmxlXCI6ZmFsc2V9fSxcIklzQWJvdmVUaW1lYmFuZFwiOmZhbHNlLFwiU3BhY2luZ1wiOjMsXCJEZWZhdWx0U3dpbWxhbmVBY3Rpdml0eVN0eWxlXCI6e1wiJGlkXCI6XCI2MTNcIixcIkhlYWRlclN0eWxlXCI6e1wiJGlkXCI6XCI2MTRcIixcIlRleHRTdHlsZVwiOntcIiRpZFwiOlwiNjE1XCIsXCJGb250U2V0dGluZ3NcIjp7XCIkaWRcIjpcIjYxNlwiLFwiRm9udFNpemVcIjoxMSxcIkZvbnROYW1lXCI6XCJDYWxpYnJpXCIsXCJJc0JvbGRcIjpmYWxzZSxcIklzSXRhbGljXCI6ZmFsc2UsXCJJc1VuZGVybGluZWRcIjpmYWxzZX0sXCJGb3JlZ3JvdW5kXCI6e1wiJGlkXCI6XCI2MTdcIixcIkNvbG9yXCI6e1wiJGlkXCI6XCI2MThcIixcIkFcIjoyNTUsXCJSXCI6MCxcIkdcIjowLFwiQlwiOjB9fSxcIkhvcml6b250YWxBbGlnbm1lbnRcIjowLFwiSXNWaXNpYmxlXCI6dHJ1ZX0sXCJSZWN0YW5nbGVTdHlsZVwiOntcIiRpZFwiOlwiNjE5XCIsXCJNYXJnaW5cIjp7XCIkaWRcIjpcIjYyMFwiLFwiVG9wXCI6MC4wLFwiTGVmdFwiOjAuMCxcIlJpZ2h0XCI6MC4wLFwiQm90dG9tXCI6MC4wfSxcIlBhZGRpbmdcIjp7XCIkaWRcIjpcIjYyMVwiLFwiVG9wXCI6MC4wLFwiTGVmdFwiOjAuMCxcIlJpZ2h0XCI6MC4wLFwiQm90dG9tXCI6MC4wfSxcIkJhY2tncm91bmRcIjp7XCIkaWRcIjpcIjYyMlwiLFwiQ29sb3JcIjp7XCIkaWRcIjpcIjYyM1wiLFwiQVwiOjEyNyxcIlJcIjoxNSxcIkdcIjoxNTgsXCJCXCI6MjEzfX0sXCJJc1Zpc2libGVcIjp0cnVlLFwiV2lkdGhcIjowLjAsXCJIZWlnaHRcIjowLjAsXCJCb3JkZXJTdHlsZVwiOntcIiRpZFwiOlwiNjI0XCIsXCJMaW5lU3R5bGVcIjp7XCIkaWRcIjpcIjYyNVwiLFwiTGluZUNvbG9yXCI6e1wiJGlkXCI6XCI2MjZcIixcIkNvbG9yXCI6e1wiJGlkXCI6XCI2MjdcIixcIkFcIjoyNTUsXCJSXCI6MjU1LFwiR1wiOjAsXCJCXCI6MH19LFwiTGluZVdlaWdodFwiOjAuMCxcIkxpbmVUeXBlXCI6MH0sXCJJc1Zpc2libGVcIjpmYWxzZX19fSxcIkJhY2tncm91bmRTdHlsZVwiOntcIiRpZFwiOlwiNjI4XCIsXCJNYXJnaW5cIjp7XCIkaWRcIjpcIjYyOVwiLFwiVG9wXCI6MC4wLFwiTGVmdFwiOjAuMCxcIlJpZ2h0XCI6MC4wLFwiQm90dG9tXCI6MC4wfSxcIlBhZGRpbmdcIjp7XCIkaWRcIjpcIjYzMFwiLFwiVG9wXCI6MC4wLFwiTGVmdFwiOjAuMCxcIlJpZ2h0XCI6MC4wLFwiQm90dG9tXCI6MC4wfSxcIkJhY2tncm91bmRcIjp7XCIkaWRcIjpcIjYzMVwiLFwiQ29sb3JcIjp7XCIkaWRcIjpcIjYzMlwiLFwiQVwiOjUxLFwiUlwiOjIwMCxcIkdcIjoyMDAsXCJCXCI6MjAwfX0sXCJJc1Zpc2libGVcIjp0cnVlLFwiV2lkdGhcIjowLjAsXCJIZWlnaHRcIjowLjAsXCJCb3JkZXJTdHlsZVwiOntcIiRpZFwiOlwiNjMzXCIsXCJMaW5lU3R5bGVcIjp7XCIkaWRcIjpcIjYzNFwiLFwiTGluZUNvbG9yXCI6e1wiJGlkXCI6XCI2MzVcIixcIkNvbG9yXCI6e1wiJGlkXCI6XCI2MzZcIixcIkFcIjoyNTUsXCJSXCI6MjM0LFwiR1wiOjIyLFwiQlwiOjMwfX0sXCJMaW5lV2VpZ2h0XCI6Mi4wLFwiTGluZVR5cGVcIjowfSxcIklzVmlzaWJsZVwiOmZhbHNlfX19LFwiRGVmYXVsdFN3aW1sYW5lTWlsZXN0b25lU3R5bGVcIjp7XCIkaWRcIjpcIjYzN1wiLFwiVGl0bGVQb3NpdGlvblwiOjAsXCJEYXRlUG9zaXRpb25cIjoyLFwiVmFyaWFuY2VQb3NpdGlvblwiOjIsXCJTaGFwZVR5cGVcIjoxLFwiU2hhcGVTaXplXCI6MCxcIlNwYWNpbmdcIjo1LFwiU2hhcGVTdHlsZVwiOntcIiRpZFwiOlwiNjM4XCIsXCJNYXJnaW5cIjp7XCIkaWRcIjpcIjYzOVwiLFwiVG9wXCI6MC4wLFwiTGVmdFwiOjAuMCxcIlJpZ2h0XCI6MC4wLFwiQm90dG9tXCI6MC4wfSxcIlBhZGRpbmdcIjp7XCIkaWRcIjpcIjY0MFwiLFwiVG9wXCI6MC4wLFwiTGVmdFwiOjAuMCxcIlJpZ2h0XCI6MC4wLFwiQm90dG9tXCI6MC4wfSxcIkJhY2tncm91bmRcIjp7XCIkaWRcIjpcIjY0MVwiLFwiQ29sb3JcIjp7XCIkaWRcIjpcIjY0MlwiLFwiQVwiOjI1NSxcIlJcIjoxNSxcIkdcIjoxNTgsXCJCXCI6MjEzfX0sXCJJc1Zpc2libGVcIjp0cnVlLFwiV2lkdGhcIjoxMi4wLFwiSGVpZ2h0XCI6MTQuMCxcIkJvcmRlclN0eWxlXCI6e1wiJGlkXCI6XCI2NDNcIixcIkxpbmVTdHlsZVwiOntcIiRpZFwiOlwiNjQ0XCIsXCJMaW5lQ29sb3JcIjp7XCIkaWRcIjpcIjY0NVwiLFwiQ29sb3JcIjp7XCIkaWRcIjpcIjY0NlwiLFwiQVwiOjI1NSxcIlJcIjoyMzQsXCJHXCI6MjIsXCJCXCI6MzB9fSxcIkxpbmVXZWlnaHRcIjoyLjAsXCJMaW5lVHlwZVwiOjB9LFwiSXNWaXNpYmxlXCI6ZmFsc2V9fSxcIlRpdGxlU3R5bGVcIjp7XCIkaWRcIjpcIjY0N1wiLFwiRm9udFNldHRpbmdzXCI6e1wiJGlkXCI6XCI2NDhcIixcIkZvbnRTaXplXCI6MTEsXCJGb250TmFtZVwiOlwiQ2FsaWJyaVwiLFwiSXNCb2xkXCI6ZmFsc2UsXCJJc0l0YWxpY1wiOmZhbHNlLFwiSXNVbmRlcmxpbmVkXCI6ZmFsc2V9LFwiRm9yZWdyb3VuZFwiOntcIiRpZFwiOlwiNjQ5XCIsXCJDb2xvclwiOntcIiRpZFwiOlwiNjUwXCIsXCJBXCI6MjU1LFwiUlwiOjAsXCJHXCI6MCxcIkJcIjowfX0sXCJIb3Jpem9udGFsQWxpZ25tZW50XCI6MixcIklzVmlzaWJsZVwiOnRydWV9LFwiRGF0ZVN0eWxlXCI6e1wiJGlkXCI6XCI2NTFcIixcIkZvbnRTZXR0aW5nc1wiOntcIiRpZFwiOlwiNjUyXCIsXCJGb250U2l6ZVwiOjEwLFwiRm9udE5hbWVcIjpcIkNhbGlicmlcIixcIklzQm9sZFwiOmZhbHNlLFwiSXNJdGFsaWNcIjpmYWxzZSxcIklzVW5kZXJsaW5lZFwiOmZhbHNlfSxcIkZvcmVncm91bmRcIjp7XCIkaWRcIjpcIjY1M1wiLFwiQ29sb3JcIjp7XCIkaWRcIjpcIjY1NFwiLFwiQVwiOjI1NSxcIlJcIjoxNCxcIkdcIjo0MCxcIkJcIjo2NX19LFwiSG9yaXpvbnRhbEFsaWdubWVudFwiOjAsXCJJc1Zpc2libGVcIjp0cnVlfSxcIkRhdGVGb3JtYXRcIjp7XCIkaWRcIjpcIjY1NV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2NTZcIixcIkZvcm1hdFwiOjAsXCJJc1Zpc2libGVcIjpmYWxzZSxcIkxhc3RLbm93blZpc2liaWxpdHlTdGF0ZVwiOmZhbHNlfSxcIlZhcmlhbmNlU3R5bGVcIjp7XCIkaWRcIjpcIjY1N1wiLFwiVmFyaWFuY2VUZXh0U3R5bGVcIjp7XCIkaWRcIjpcIjY1OFwiLFwiRm9udFNldHRpbmdzXCI6e1wiJGlkXCI6XCI2NTlcIixcIkZvbnRTaXplXCI6MTAsXCJGb250TmFtZVwiOlwiQ2FsaWJyaVwiLFwiSXNCb2xkXCI6ZmFsc2UsXCJJc0l0YWxpY1wiOmZhbHNlLFwiSXNVbmRlcmxpbmVkXCI6ZmFsc2V9LFwiRm9yZWdyb3VuZFwiOntcIiRpZFwiOlwiNjYwXCIsXCJDb2xvclwiOntcIiRpZFwiOlwiNjYxXCIsXCJBXCI6MjU1LFwiUlwiOjAsXCJHXCI6MCxcIkJcIjowfX0sXCJIb3Jpem9udGFsQWxpZ25tZW50XCI6MCxcIklzVmlzaWJsZVwiOmZhbHNlfX19LFwiRGVmYXVsdFN3aW1sYW5lVGFza1N0eWxlXCI6e1wiJGlkXCI6XCI2NjJcIixcIlNoYXBlXCI6MSxcIlNoYXBlVGhpY2tuZXNzXCI6MCxcIkR1cmF0aW9uRm9ybWF0XCI6MCxcIlBlcmNlbnRhZ2VDb21wbGV0ZVRleHRTdHlsZVwiOntcIiRpZFwiOlwiNjYzXCIsXCJGb250U2V0dGluZ3NcIjp7XCIkaWRcIjpcIjY2NFwiLFwiRm9udFNpemVcIjoxMCxcIkZvbnROYW1lXCI6XCJDYWxpYnJpXCIsXCJJc0JvbGRcIjpmYWxzZSxcIklzSXRhbGljXCI6ZmFsc2UsXCJJc1VuZGVybGluZWRcIjpmYWxzZX0sXCJGb3JlZ3JvdW5kXCI6e1wiJGlkXCI6XCI2NjVcIixcIkNvbG9yXCI6e1wiJGlkXCI6XCI2NjZcIixcIkFcIjoyNTUsXCJSXCI6MjMyLFwiR1wiOjIzMixcIkJcIjoyMzJ9fSxcIkhvcml6b250YWxBbGlnbm1lbnRcIjoxLFwiSXNWaXNpYmxlXCI6dHJ1ZX0sXCJQZXJjZW50YWdlQ29tcGxldGVIaWdobGlnaHRTdHlsZVwiOntcIiRpZFwiOlwiNjY3XCIsXCJCYWNrZ3JvdW5kXCI6e1wiJGlkXCI6XCI2NjhcIixcIkNvbG9yXCI6e1wiJGlkXCI6XCI2NjlcIixcIkFcIjo4OSxcIlJcIjowLFwiR1wiOjAsXCJCXCI6MH19fSxcIkR1cmF0aW9uU3R5bGVcIjp7XCIkaWRcIjpcIjY3MFwiLFwiRm9udFNldHRpbmdzXCI6e1wiJGlkXCI6XCI2NzFcIixcIkZvbnRTaXplXCI6MTAsXCJGb250TmFtZVwiOlwiQ2FsaWJyaVwiLFwiSXNCb2xkXCI6ZmFsc2UsXCJJc0l0YWxpY1wiOmZhbHNlLFwiSXNVbmRlcmxpbmVkXCI6ZmFsc2V9LFwiRm9yZWdyb3VuZFwiOntcIiRpZFwiOlwiNjcyXCIsXCJDb2xvclwiOntcIiRpZFwiOlwiNjczXCIsXCJBXCI6MjU1LFwiUlwiOjIzNyxcIkdcIjoxMjUsXCJCXCI6NDl9fSxcIkhvcml6b250YWxBbGlnbm1lbnRcIjowLFwiSXNWaXNpYmxlXCI6ZmFsc2V9LFwiTWFyZ2luXCI6e1wiJGlkXCI6XCI2NzR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Njc1XCIsXCJCYXNlbGluZVNoYXBlU3R5bGVcIjp7XCIkaWRcIjpcIjY3NlwiLFwiTWFyZ2luXCI6e1wiJGlkXCI6XCI2NzdcIixcIlRvcFwiOjAuMCxcIkxlZnRcIjowLjAsXCJSaWdodFwiOjAuMCxcIkJvdHRvbVwiOjAuMH0sXCJQYWRkaW5nXCI6e1wiJGlkXCI6XCI2NzhcIixcIlRvcFwiOjAuMCxcIkxlZnRcIjowLjAsXCJSaWdodFwiOjAuMCxcIkJvdHRvbVwiOjAuMH0sXCJCYWNrZ3JvdW5kXCI6e1wiJGlkXCI6XCI2NzlcIixcIkNvbG9yXCI6e1wiJGlkXCI6XCI2ODBcIixcIkFcIjoxNTMsXCJSXCI6MCxcIkdcIjowLFwiQlwiOjB9fSxcIklzVmlzaWJsZVwiOmZhbHNlLFwiV2lkdGhcIjowLjAsXCJIZWlnaHRcIjowLjAsXCJCb3JkZXJTdHlsZVwiOntcIiRpZFwiOlwiNjgxXCIsXCJMaW5lU3R5bGVcIjp7XCIkaWRcIjpcIjY4MlwiLFwiTGluZUNvbG9yXCI6e1wiJGlkXCI6XCI2ODNcIixcIkNvbG9yXCI6e1wiJGlkXCI6XCI2ODRcIixcIkFcIjoyNTUsXCJSXCI6MjU1LFwiR1wiOjAsXCJCXCI6MH19LFwiTGluZVdlaWdodFwiOjIuMCxcIkxpbmVUeXBlXCI6MH0sXCJJc1Zpc2libGVcIjpmYWxzZX19fSxcIlNoYXBlU3R5bGVcIjp7XCIkaWRcIjpcIjY4NVwiLFwiTWFyZ2luXCI6e1wiJGlkXCI6XCI2ODZcIixcIlRvcFwiOjAuMCxcIkxlZnRcIjo0LjAsXCJSaWdodFwiOjQuMCxcIkJvdHRvbVwiOjAuMH0sXCJQYWRkaW5nXCI6e1wiJGlkXCI6XCI2ODdcIixcIlRvcFwiOjAuMCxcIkxlZnRcIjowLjAsXCJSaWdodFwiOjAuMCxcIkJvdHRvbVwiOjAuMH0sXCJCYWNrZ3JvdW5kXCI6e1wiJGlkXCI6XCI2ODhcIixcIkNvbG9yXCI6e1wiJGlkXCI6XCI2ODlcIixcIkFcIjoyNTUsXCJSXCI6MTUsXCJHXCI6MTU4LFwiQlwiOjIxM319LFwiSXNWaXNpYmxlXCI6dHJ1ZSxcIldpZHRoXCI6MC4wLFwiSGVpZ2h0XCI6MTAuMCxcIkJvcmRlclN0eWxlXCI6e1wiJGlkXCI6XCI2OTBcIixcIkxpbmVTdHlsZVwiOntcIiRpZFwiOlwiNjkxXCIsXCJMaW5lQ29sb3JcIjp7XCIkaWRcIjpcIjY5MlwiLFwiQ29sb3JcIjp7XCIkaWRcIjpcIjY5M1wiLFwiQVwiOjI1NSxcIlJcIjoyMzQsXCJHXCI6MjIsXCJCXCI6MzB9fSxcIkxpbmVXZWlnaHRcIjoyLjAsXCJMaW5lVHlwZVwiOjB9LFwiSXNWaXNpYmxlXCI6ZmFsc2V9fSxcIlRpdGxlU3R5bGVcIjp7XCIkaWRcIjpcIjY5NFwiLFwiRm9udFNldHRpbmdzXCI6e1wiJGlkXCI6XCI2OTVcIixcIkZvbnRTaXplXCI6MTEsXCJGb250TmFtZVwiOlwiQ2FsaWJyaVwiLFwiSXNCb2xkXCI6ZmFsc2UsXCJJc0l0YWxpY1wiOmZhbHNlLFwiSXNVbmRlcmxpbmVkXCI6ZmFsc2V9LFwiRm9yZWdyb3VuZFwiOntcIiRpZFwiOlwiNjk2XCIsXCJDb2xvclwiOntcIiRpZFwiOlwiNjk3XCIsXCJBXCI6MjU1LFwiUlwiOjAsXCJHXCI6MCxcIkJcIjowfX0sXCJIb3Jpem9udGFsQWxpZ25tZW50XCI6MCxcIklzVmlzaWJsZVwiOnRydWV9LFwiRGF0ZVN0eWxlXCI6e1wiJGlkXCI6XCI2OThcIixcIkZvbnRTZXR0aW5nc1wiOntcIiRpZFwiOlwiNjk5XCIsXCJGb250U2l6ZVwiOjEwLFwiRm9udE5hbWVcIjpcIkNhbGlicmlcIixcIklzQm9sZFwiOmZhbHNlLFwiSXNJdGFsaWNcIjpmYWxzZSxcIklzVW5kZXJsaW5lZFwiOmZhbHNlfSxcIkZvcmVncm91bmRcIjp7XCIkaWRcIjpcIjcwMFwiLFwiQ29sb3JcIjp7XCIkaWRcIjpcIjcwMVwiLFwiQVwiOjI1NSxcIlJcIjoxNCxcIkdcIjo0MCxcIkJcIjo2NX19LFwiSG9yaXpvbnRhbEFsaWdubWVudFwiOjIsXCJJc1Zpc2libGVcIjp0cnVlfSxcIkRhdGVGb3JtYXRcIjp7XCIkaWRcIjpcIjcw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3MDNcIixcIkZvcm1hdFwiOjAsXCJJc1Zpc2libGVcIjpmYWxzZSxcIkxhc3RLbm93blZpc2liaWxpdHlTdGF0ZVwiOmZhbHNlfSxcIlZhcmlhbmNlU3R5bGVcIjp7XCIkaWRcIjpcIjcwNFwiLFwiVmFyaWFuY2VUZXh0U3R5bGVcIjp7XCIkaWRcIjpcIjcwNVwiLFwiRm9udFNldHRpbmdzXCI6e1wiJGlkXCI6XCI3MDZcIixcIkZvbnRTaXplXCI6MTAsXCJGb250TmFtZVwiOlwiQ2FsaWJyaVwiLFwiSXNCb2xkXCI6ZmFsc2UsXCJJc0l0YWxpY1wiOmZhbHNlLFwiSXNVbmRlcmxpbmVkXCI6ZmFsc2V9LFwiRm9yZWdyb3VuZFwiOntcIiRpZFwiOlwiNzA3XCIsXCJDb2xvclwiOntcIiRpZFwiOlwiNzA4XCIsXCJBXCI6MjU1LFwiUlwiOjAsXCJHXCI6MCxcIkJcIjowfX0sXCJIb3Jpem9udGFsQWxpZ25tZW50XCI6MCxcIklzVmlzaWJsZVwiOmZhbHNlfX19LFwiRGVmYXVsdFN3aW1sYW5lTW90U3R5bGVcIjp7XCIkaWRcIjpcIjcwOVwiLFwiU2hhcGVcIjoxLFwiU2hhcGVTaXplXCI6MCxcIkRldGFpbHNTcGFjaW5nXCI6MC4wLFwiUGFkZGluZ1wiOntcIiRpZFwiOlwiNzEwXCIsXCJUb3BcIjo1LjAsXCJMZWZ0XCI6My4wLFwiUmlnaHRcIjowLjAsXCJCb3R0b21cIjoyLjB9LFwiUG9zaXRpb25PblRhc2tcIjoxLFwiU2hhcGVTdHlsZVwiOntcIiRpZFwiOlwiNzExXCIsXCJNYXJnaW5cIjp7XCIkaWRcIjpcIjcxMlwiLFwiVG9wXCI6MC4wLFwiTGVmdFwiOjAuMCxcIlJpZ2h0XCI6MC4wLFwiQm90dG9tXCI6MC4wfSxcIlBhZGRpbmdcIjp7XCIkaWRcIjpcIjcxM1wiLFwiVG9wXCI6MC4wLFwiTGVmdFwiOjAuMCxcIlJpZ2h0XCI6MC4wLFwiQm90dG9tXCI6MC4wfSxcIkJhY2tncm91bmRcIjp7XCIkaWRcIjpcIjcxNFwiLFwiQ29sb3JcIjp7XCIkaWRcIjpcIjcxNVwiLFwiQVwiOjI1NSxcIlJcIjoxMSxcIkdcIjoxMTgsXCJCXCI6MTU5fX0sXCJJc1Zpc2libGVcIjp0cnVlLFwiV2lkdGhcIjoxMi4wLFwiSGVpZ2h0XCI6MTQuMCxcIkJvcmRlclN0eWxlXCI6e1wiJGlkXCI6XCI3MTZcIixcIkxpbmVTdHlsZVwiOntcIiRpZFwiOlwiNzE3XCIsXCJMaW5lQ29sb3JcIjp7XCIkaWRcIjpcIjcxOFwiLFwiQ29sb3JcIjp7XCIkaWRcIjpcIjcxOVwiLFwiQVwiOjI1NSxcIlJcIjoyNTUsXCJHXCI6MCxcIkJcIjowfX0sXCJMaW5lV2VpZ2h0XCI6MC4wLFwiTGluZVR5cGVcIjowfSxcIklzVmlzaWJsZVwiOmZhbHNlfX0sXCJUaXRsZVN0eWxlXCI6e1wiJGlkXCI6XCI3MjBcIixcIkZvbnRTZXR0aW5nc1wiOntcIiRpZFwiOlwiNzIxXCIsXCJGb250U2l6ZVwiOjExLFwiRm9udE5hbWVcIjpcIkNhbGlicmlcIixcIklzQm9sZFwiOmZhbHNlLFwiSXNJdGFsaWNcIjpmYWxzZSxcIklzVW5kZXJsaW5lZFwiOmZhbHNlfSxcIkZvcmVncm91bmRcIjp7XCIkaWRcIjpcIjcyMlwiLFwiQ29sb3JcIjp7XCIkaWRcIjpcIjcyM1wiLFwiQVwiOjI1NSxcIlJcIjowLFwiR1wiOjAsXCJCXCI6MH19LFwiSG9yaXpvbnRhbEFsaWdubWVudFwiOjEsXCJJc1Zpc2libGVcIjp0cnVlfSxcIkRhdGVTdHlsZVwiOntcIiRpZFwiOlwiNzI0XCIsXCJGb250U2V0dGluZ3NcIjp7XCIkaWRcIjpcIjcyNVwiLFwiRm9udFNpemVcIjoxMCxcIkZvbnROYW1lXCI6XCJDYWxpYnJpXCIsXCJJc0JvbGRcIjpmYWxzZSxcIklzSXRhbGljXCI6ZmFsc2UsXCJJc1VuZGVybGluZWRcIjpmYWxzZX0sXCJGb3JlZ3JvdW5kXCI6e1wiJGlkXCI6XCI3MjZcIixcIkNvbG9yXCI6e1wiJGlkXCI6XCI3MjdcIixcIkFcIjoyNTUsXCJSXCI6MTQsXCJHXCI6NDAsXCJCXCI6NjV9fSxcIkhvcml6b250YWxBbGlnbm1lbnRcIjoxLFwiSXNWaXNpYmxlXCI6dHJ1ZX0sXCJEYXRlRm9ybWF0XCI6e1wiJGlkXCI6XCI3Mjh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zI5XCIsXCJGb3JtYXRcIjowLFwiSXNWaXNpYmxlXCI6ZmFsc2UsXCJMYXN0S25vd25WaXNpYmlsaXR5U3RhdGVcIjpmYWxzZX0sXCJWYXJpYW5jZVN0eWxlXCI6e1wiJGlkXCI6XCI3MzBcIixcIlZhcmlhbmNlVGV4dFN0eWxlXCI6e1wiJGlkXCI6XCI3MzFcIixcIkZvbnRTZXR0aW5nc1wiOntcIiRpZFwiOlwiNzMyXCIsXCJGb250U2l6ZVwiOjEwLFwiRm9udE5hbWVcIjpcIkNhbGlicmlcIixcIklzQm9sZFwiOmZhbHNlLFwiSXNJdGFsaWNcIjpmYWxzZSxcIklzVW5kZXJsaW5lZFwiOmZhbHNlfSxcIkZvcmVncm91bmRcIjp7XCIkaWRcIjpcIjczM1wiLFwiQ29sb3JcIjp7XCIkaWRcIjpcIjczNFwiLFwiQVwiOjI1NSxcIlJcIjowLFwiR1wiOjAsXCJCXCI6MH19LFwiSG9yaXpvbnRhbEFsaWdubWVudFwiOjAsXCJJc1Zpc2libGVcIjpmYWxzZX19fX1dLFwiR3JpZGxpbmVQYW5lbFN0eWxlXCI6e1wiJGlkXCI6XCI3MzVcIixcIkdyaWRsaW5lU3R5bGVcIjp7XCIkaWRcIjpcIjczNlwiLFwiTGluZUNvbG9yXCI6e1wiJGlkXCI6XCI3MzdcIixcIkNvbG9yXCI6e1wiJGlkXCI6XCI3MzhcIixcIkFcIjozOCxcIlJcIjo5MSxcIkdcIjoxNTUsXCJCXCI6MjEzfX0sXCJMaW5lV2VpZ2h0XCI6MS4wLFwiTGluZVR5cGVcIjowfSxcIklzVmlzaWJsZVwiOnRydWV9LFwiQWN0aXZpdHlMaW5lUGFuZWxTdHlsZVwiOntcIiRpZFwiOlwiNzM5XCIsXCJBY3Rpdml0eUxpbmVTdHlsZVwiOntcIiRpZFwiOlwiNzQwXCIsXCJMaW5lQ29sb3JcIjp7XCIkaWRcIjpcIjc0MVwiLFwiQ29sb3JcIjp7XCIkaWRcIjpcIjc0MlwiLFwiQVwiOjM4LFwiUlwiOjY4LFwiR1wiOjExNCxcIkJcIjoxOTZ9fSxcIkxpbmVXZWlnaHRcIjoxLjAsXCJMaW5lVHlwZVwiOjB9LFwiSXNWaXNpYmxlXCI6dHJ1ZX0sXCJEZWZhdWx0RGVwZW5kZW5jeVN0eWxlXCI6e1wiJGlkXCI6XCI3NDNcIixcIkxpbmVTdHlsZVwiOntcIiRpZFwiOlwiNzQ0XCIsXCJMaW5lQ29sb3JcIjp7XCIkaWRcIjpcIjc0NVwiLFwiQ29sb3JcIjp7XCIkaWRcIjpcIjc0NlwiLFwiQVwiOjI1NSxcIlJcIjowLFwiR1wiOjAsXCJCXCI6MH19LFwiTGluZVdlaWdodFwiOjEuMCxcIkxpbmVUeXBlXCI6MH0sXCJFbmRBcnJvd2hlYWRMaW5lU3R5bGVcIjp7XCIkaWRcIjpcIjc0N1wiLFwiS2luZFwiOjEsXCJXaWR0aFwiOjEsXCJMZW5ndGhcIjowfSxcIkJyaW5nVG9Gcm9udFwiOmZhbHNlLFwiUmFkaXVzXCI6My4wfSxcIkNyaXRpY2FsUGF0aFN0eWxlXCI6e1wiJGlkXCI6XCI3NDhcIixcIkNyaXRpY2FsUGF0aFN0eWxlT3B0aW9uc1wiOjMwLFwiTGluZVN0eWxlXCI6e1wiJGlkXCI6XCI3NDlcIixcIkxpbmVDb2xvclwiOntcIiRpZFwiOlwiNzUwXCIsXCJDb2xvclwiOntcIiRpZFwiOlwiNzUxXCIsXCJBXCI6MjU1LFwiUlwiOjIyMixcIkdcIjo1MCxcIkJcIjo1MH19LFwiTGluZVdlaWdodFwiOjEuMCxcIkxpbmVUeXBlXCI6MH0sXCJUaXRsZUZvcmVncm91bmRcIjp7XCIkaWRcIjpcIjc1MlwiLFwiQ29sb3JcIjp7XCIkaWRcIjpcIjc1M1wiLFwiQVwiOjI1NSxcIlJcIjoxNzYsXCJHXCI6MTksXCJCXCI6MjV9fSxcIlNoYXBlc0JhY2tncm91bmRcIjp7XCIkaWRcIjpcIjc1NFwiLFwiQ29sb3JcIjp7XCIkaWRcIjpcIjc1NVwiLFwiQVwiOjI1NSxcIlJcIjoyNTMsXCJHXCI6MjAzLFwiQlwiOjIwOH19LFwiU2hhcGVzQm9yZGVyU3R5bGVcIjp7XCIkaWRcIjpcIjc1NlwiLFwiTGluZUNvbG9yXCI6e1wiJGlkXCI6XCI3NTdcIixcIkNvbG9yXCI6e1wiJGlkXCI6XCI3NThcIixcIkFcIjoyNTUsXCJSXCI6MjM0LFwiR1wiOjIyLFwiQlwiOjMwfX0sXCJMaW5lV2VpZ2h0XCI6Mi4wLFwiTGluZVR5cGVcIjowfX0sXCJQYW5lbHNTcGFjaW5nRGVmaW5pdGlvblwiOntcIiRpZFwiOlwiNzU5XCIsXCJTcGFjaW5nQWJvdmVUaW1lYmFuZFwiOjMsXCJTcGFjaW5nQmVsb3dUaW1lYmFuZFwiOjMsXCJTcGFjaW5nQWJvdmVCZXR3ZWVuU3dpbWxhbmVzQW5kVGFza3NcIjo1LFwiU3BhY2luZ0JlbG93QmV0d2VlblN3aW1sYW5lc0FuZFRhc2tzXCI6NX0sXCJDb25kaXRpb25hbEZvcm1hdHRpbmdcIjp7XCIkaWRcIjpcIjc2MFwiLFwiUHZBRm9ybWF0dGluZ1wiOntcIiRpZFwiOlwiNzYxXCIsXCJEZWxheVRhc2tTdHlsZVwiOntcIiRpZFwiOlwiNzYyXCIsXCJTdHlsZU9wdGlvbnNcIjoyNCxcIlRpdGxlRm9yZWdyb3VuZFwiOntcIiRpZFwiOlwiNzYzXCIsXCJDb2xvclwiOntcIiRpZFwiOlwiNzY0XCIsXCJBXCI6MjU1LFwiUlwiOjE3NSxcIkdcIjowLFwiQlwiOjB9fSxcIkFjdHVhbFNoYXBlc0JhY2tncm91bmRcIjp7XCIkaWRcIjpcIjc2NVwiLFwiQ29sb3JcIjp7XCIkaWRcIjpcIjc2NlwiLFwiQVwiOjYyLFwiUlwiOjI1NSxcIkdcIjowLFwiQlwiOjB9fSxcIkFjdHVhbFNoYXBlc0JvcmRlclN0eWxlXCI6e1wiJGlkXCI6XCI3NjdcIixcIkxpbmVDb2xvclwiOntcIiRpZFwiOlwiNzY4XCIsXCJDb2xvclwiOntcIiRpZFwiOlwiNzY5XCIsXCJBXCI6MTYzLFwiUlwiOjI1NSxcIkdcIjowLFwiQlwiOjB9fSxcIkxpbmVXZWlnaHRcIjozLjAsXCJMaW5lVHlwZVwiOjB9LFwiQmFzZWxpbmVTaGFwZXNCYWNrZ3JvdW5kXCI6e1wiJGlkXCI6XCI3NzBcIixcIkNvbG9yXCI6e1wiJGlkXCI6XCI3NzFcIixcIkFcIjoxODQsXCJSXCI6MjU1LFwiR1wiOjAsXCJCXCI6MH19LFwiVmFyaWFuY2VGb3JlZ3JvdW5kXCI6e1wiJGlkXCI6XCI3NzJcIixcIkNvbG9yXCI6e1wiJGlkXCI6XCI3NzNcIixcIkFcIjoyNTUsXCJSXCI6MTc1LFwiR1wiOjAsXCJCXCI6MH19fSxcIkRlbGF5TWlsZXN0b25lU3R5bGVcIjp7XCIkaWRcIjpcIjc3NFwiLFwiU3R5bGVPcHRpb25zXCI6MTgsXCJUaXRsZUZvcmVncm91bmRcIjp7XCIkaWRcIjpcIjc3NVwiLFwiQ29sb3JcIjp7XCIkaWRcIjpcIjc3NlwiLFwiQVwiOjI1NSxcIlJcIjoxNzUsXCJHXCI6MCxcIkJcIjowfX0sXCJBY3R1YWxTaGFwZXNCYWNrZ3JvdW5kXCI6e1wiJGlkXCI6XCI3NzdcIixcIkNvbG9yXCI6e1wiJGlkXCI6XCI3NzhcIixcIkFcIjoyNTUsXCJSXCI6MjIyLFwiR1wiOjgwLFwiQlwiOjUwfX0sXCJBY3R1YWxTaGFwZXNCb3JkZXJTdHlsZVwiOntcIiRpZFwiOlwiNzc5XCIsXCJMaW5lQ29sb3JcIjp7XCIkaWRcIjpcIjc4MFwiLFwiQ29sb3JcIjp7XCIkaWRcIjpcIjc4MVwiLFwiQVwiOjE2MyxcIlJcIjoyNTUsXCJHXCI6MCxcIkJcIjowfX0sXCJMaW5lV2VpZ2h0XCI6My4wLFwiTGluZVR5cGVcIjowfSxcIkJhc2VsaW5lU2hhcGVzQmFja2dyb3VuZFwiOntcIiRpZFwiOlwiNzgyXCIsXCJDb2xvclwiOntcIiRpZFwiOlwiNzgzXCIsXCJBXCI6MTg0LFwiUlwiOjI1NSxcIkdcIjowLFwiQlwiOjB9fSxcIlZhcmlhbmNlRm9yZWdyb3VuZFwiOntcIiRpZFwiOlwiNzg0XCIsXCJDb2xvclwiOntcIiRpZFwiOlwiNzg1XCIsXCJBXCI6MjU1LFwiUlwiOjE3NSxcIkdcIjowLFwiQlwiOjB9fX0sXCJBZHZhbmNlVGFza1N0eWxlXCI6e1wiJGlkXCI6XCI3ODZcIixcIlN0eWxlT3B0aW9uc1wiOjI0LFwiVGl0bGVGb3JlZ3JvdW5kXCI6e1wiJGlkXCI6XCI3ODdcIixcIkNvbG9yXCI6e1wiJGlkXCI6XCI3ODhcIixcIkFcIjoyNTUsXCJSXCI6MCxcIkdcIjoxMTAsXCJCXCI6MH19LFwiQWN0dWFsU2hhcGVzQmFja2dyb3VuZFwiOntcIiRpZFwiOlwiNzg5XCIsXCJDb2xvclwiOntcIiRpZFwiOlwiNzkwXCIsXCJBXCI6NjEsXCJSXCI6MCxcIkdcIjoxMjgsXCJCXCI6MH19LFwiQWN0dWFsU2hhcGVzQm9yZGVyU3R5bGVcIjp7XCIkaWRcIjpcIjc5MVwiLFwiTGluZUNvbG9yXCI6e1wiJGlkXCI6XCI3OTJcIixcIkNvbG9yXCI6e1wiJGlkXCI6XCI3OTNcIixcIkFcIjoxNjMsXCJSXCI6MCxcIkdcIjoxMjgsXCJCXCI6MH19LFwiTGluZVdlaWdodFwiOjMuMCxcIkxpbmVUeXBlXCI6MH0sXCJCYXNlbGluZVNoYXBlc0JhY2tncm91bmRcIjp7XCIkaWRcIjpcIjc5NFwiLFwiQ29sb3JcIjp7XCIkaWRcIjpcIjc5NVwiLFwiQVwiOjE4NCxcIlJcIjowLFwiR1wiOjEyOCxcIkJcIjowfX0sXCJWYXJpYW5jZUZvcmVncm91bmRcIjp7XCIkaWRcIjpcIjc5NlwiLFwiQ29sb3JcIjp7XCIkaWRcIjpcIjc5N1wiLFwiQVwiOjI1NSxcIlJcIjowLFwiR1wiOjExMCxcIkJcIjowfX19LFwiQWR2YW5jZU1pbGVzdG9uZVN0eWxlXCI6e1wiJGlkXCI6XCI3OThcIixcIlN0eWxlT3B0aW9uc1wiOjE4LFwiVGl0bGVGb3JlZ3JvdW5kXCI6e1wiJGlkXCI6XCI3OTlcIixcIkNvbG9yXCI6e1wiJGlkXCI6XCI4MDBcIixcIkFcIjoyNTUsXCJSXCI6MCxcIkdcIjoxMTAsXCJCXCI6MH19LFwiQWN0dWFsU2hhcGVzQmFja2dyb3VuZFwiOntcIiRpZFwiOlwiODAxXCIsXCJDb2xvclwiOntcIiRpZFwiOlwiODAyXCIsXCJBXCI6MjU1LFwiUlwiOjIwLFwiR1wiOjEwMCxcIkJcIjowfX0sXCJBY3R1YWxTaGFwZXNCb3JkZXJTdHlsZVwiOntcIiRpZFwiOlwiODAzXCIsXCJMaW5lQ29sb3JcIjp7XCIkaWRcIjpcIjgwNFwiLFwiQ29sb3JcIjp7XCIkaWRcIjpcIjgwNVwiLFwiQVwiOjE2MyxcIlJcIjowLFwiR1wiOjEyOCxcIkJcIjowfX0sXCJMaW5lV2VpZ2h0XCI6My4wLFwiTGluZVR5cGVcIjowfSxcIkJhc2VsaW5lU2hhcGVzQmFja2dyb3VuZFwiOntcIiRpZFwiOlwiODA2XCIsXCJDb2xvclwiOntcIiRpZFwiOlwiODA3XCIsXCJBXCI6MTg0LFwiUlwiOjAsXCJHXCI6MTI4LFwiQlwiOjB9fSxcIlZhcmlhbmNlRm9yZWdyb3VuZFwiOntcIiRpZFwiOlwiODA4XCIsXCJDb2xvclwiOntcIiRpZFwiOlwiODA5XCIsXCJBXCI6MjU1LFwiUlwiOjAsXCJHXCI6MTEwLFwiQlwiOjB9fX19fSxcIl9zZWxlY3RlZFRoZW1lUHJlc2V0Q29sb3JzXCI6e1wiJGlkXCI6XCI4MTBcIixcIlRleHRMaWdodFwiOntcIiRpZFwiOlwiODExXCIsXCJBXCI6MjU1LFwiUlwiOjI1NSxcIkdcIjoyNTUsXCJCXCI6MjU1fSxcIlRleHREYXJrXCI6e1wiJGlkXCI6XCI4MTJcIixcIkFcIjoyNTUsXCJSXCI6MCxcIkdcIjowLFwiQlwiOjB9LFwiQWNjZW50MVwiOntcIiRpZFwiOlwiODEzXCIsXCJBXCI6MjU1LFwiUlwiOjIzMixcIkdcIjoyMzIsXCJCXCI6MjMyfSxcIkFjY2VudDJcIjp7XCIkaWRcIjpcIjgxNFwiLFwiQVwiOjI1NSxcIlJcIjoxNCxcIkdcIjo0MCxcIkJcIjo2NX0sXCJBY2NlbnQzXCI6e1wiJGlkXCI6XCI4MTVcIixcIkFcIjoyNTUsXCJSXCI6MjEsXCJHXCI6OTYsXCJCXCI6MTMwfSxcIkFjY2VudDRcIjp7XCIkaWRcIjpcIjgxNlwiLFwiQVwiOjI1NSxcIlJcIjoyMzMsXCJHXCI6MTEzLFwiQlwiOjUwfSxcIkFjY2VudDVcIjp7XCIkaWRcIjpcIjgxN1wiLFwiQVwiOjI1NSxcIlJcIjoyNSxcIkdcIjoxMDcsXCJCXCI6MzZ9LFwiQWNjZW50NlwiOntcIiRpZFwiOlwiODE4XCIsXCJBXCI6MjU1LFwiUlwiOjE1LFwiR1wiOjE1OCxcIkJcIjoyMTN9LFwiQWNjZW50N1wiOntcIiRpZFwiOlwiODE5XCIsXCJBXCI6MjU1LFwiUlwiOjE2MCxcIkdcIjo0MyxcIkJcIjoxNDd9LFwiQWNjZW50OFwiOntcIiRpZFwiOlwiODIwXCIsXCJBXCI6MjU1LFwiUlwiOjc4LFwiR1wiOjE2NyxcIkJcIjo0Nn19LFwiX2N1c3RvbVByZXNldENvbG9yc1wiOntcIiRpZFwiOlwiODIxXCJ9fX0iLCJSZWNlbnRDb2xvcnNDb2xsZWN0aW9uIjoiW1wiI0ZGRDg4OUNFXCIsXCIjRkZBMDJCOTNcIixcIiNGRkYyQkU5RFwiLFwiI0ZGMTk2QjI0XCIsXCIjRkYxNTYwODJcIixcIiNGRkU5NzEzMlwiXSJ9LCJTZXR0aW5ncyI6eyIkaWQiOiI1MTAxIiwiSW1wYU9wdGlvbnMiOnsiJGlkIjoiNTEwMi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MCwiRmlsZVBhdGgiOm51bGwsIlRpbWVDb25maWd1cmF0aW9uIjp7IiRpZCI6IjUxMDMiLCJVc2VUaW1lIjpmYWxzZSwiV29ya0RheVN0YXJ0IjoiMDA6MDA6MDAiLCJXb3JrRGF5RW5kIjoiMjM6NTk6MDAifSwiTGFzdFVzZWRUZW1wbGF0ZUlkIjoiMDAwMDAwMDAtMDAwMC0wMDAwLTAwMDAtMDAwMDAwMDAwMDAwIiwiTGFzdFVzZWRUaGVtZURldGFpbHMiOnsiJGlkIjoiNTEwNCIsIklkIjoiMDQ4NzE1YjAtZDU3OC00YzJmLWEzMjYtODgxOGJlMjQ3MjQ5IiwiVGl0bGUiOiJCYXNlbGluZSIsIkNhdGVnb3J5IjoxfSwiRmlyc3RXZWVrT2ZZZWFyIjowLCJQbGFjZU1pbGVzdG9uZUF0VGhlQmVnaW5uaW5nT2ZUaGVEYXkiOmZhbHNlLCJEZXBlbmRlbmN5U2NoZWR1bGluZ1NldHRpbmdzIjp7IiRpZCI6IjUxMDUiLCJEZXBlbmRlbmNpZXNTY2hlZHVsaW5nTW9kZVNldHRpbmciOiJGbGV4aWJsZSIsIkRlcGVuZGVuY2llc1ByZXZpb3VzU2NoZWR1bGluZ01vZGUiOiJGbGV4aWJsZSIsIk9uQnJlYWtpbmdGbGV4aWJsZVNjaGVkdWxpbmdNb2RlU2V0dGluZyI6IkFza0V2ZXJ5dGltZSIsIk9uQnJlYWtpbmdTdHJpY3RTY2hlZHVsaW5nTW9kZVNldHRpbmciOiJBc2tFdmVyeXRpbWUifSwiRGVwZW5kZW5jeU1vZHVsZUVuYWJsZWQiOnRydWUsIlBsYW5uZWRNb2R1bGVFbmFibGVkIjpmYWxzZSwiT2xkRml4ZWRJbnRlcnZhbHNSZW5kZXJpbmdTdHJhdGVneVVzZWRCZWZvcmUiOmZhbHNlLCJEZXBlbmRlbmNpZXMiOnsiX2RlcGVuZGVuY2llcyI6W119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APPENDYEARONYEARCHANGE" val="False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09-02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FORMAT" val="MMM"/>
  <p:tag name="OTLTIMEBANDSCALETYPE" val="Years"/>
  <p:tag name="OTLTIMEBANDSHAPETYPE" val="RectangleTimeband"/>
  <p:tag name="OTLTIMEBANDSHAPEHEIGHT" val="14.3999996185303"/>
  <p:tag name="OTLTIMEBANDSHAPEPADDINGLEFT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APPENDYEARONYEARCHANGE" val="False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09-02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FORMAT" val="MMM"/>
  <p:tag name="OTLTIMEBANDSCALETYPE" val="Quarters"/>
  <p:tag name="OTLTIMEBANDSHAPETYPE" val="RectangleTimeband"/>
  <p:tag name="OTLTIMEBANDSHAPEHEIGHT" val="14.3999996185303"/>
  <p:tag name="OTLTIMEBANDSHAPEPADDINGLEFT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TG5/SAR approval"/>
  <p:tag name="OTLDATE" val="2027-03-03T23:59:00.0000000"/>
  <p:tag name="OTLBASELINEDATE" val="2027-03-03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Start of CC"/>
  <p:tag name="OTLDATE" val="2026-10-01T23:59:00.0000000"/>
  <p:tag name="OTLBASELINEDATE" val="2026-10-01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Final TG3"/>
  <p:tag name="OTLDATE" val="2026-02-13T23:59:00.0000000"/>
  <p:tag name="OTLBASELINEDATE" val="2026-02-13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APPENDYEARONYEARCHANGE" val="False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09-02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TYPE" val="Days"/>
  <p:tag name="OTLTIMEBANDSHAPETYPE" val="RectangleTimeband"/>
  <p:tag name="OTLTIMEBANDSHAPEHEIGHT" val="14.3999996185303"/>
  <p:tag name="OTLTIMEBANDSHAPEPADDINGLEFT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I2LTA1LTAxVDAwOjAwOjAwWiIsIkVuZERhdGUiOiIyMDI2LTA5LTE0VDIzOjU5OjAwWiIsIlBlcmNlbnRhZ2VDb21wbGV0ZSI6bnVsbCwiU3R5bGUiOnsiJGlkIjoiNyIsIlNoYXBlIjo0LCJTaGFwZVRoaWNrbmVzcyI6MC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yIiwiVG9wIjowLjAsIkxlZnQiOjAuMCwiUmlnaHQiOjAuMCwiQm90dG9tIjowLjB9LCJQYWRkaW5nIjp7IiRpZCI6IjEzIiwiVG9wIjowLjAsIkxlZnQiOjAuMCwiUmlnaHQiOjAuMCwiQm90dG9tIjowLjB9LCJCYWNrZ3JvdW5kIjp7IiRpZCI6IjE0IiwiQ29sb3IiOnsiJGlkIjoiMTUiLCJBIjo4OSwiUiI6MCwiRyI6MCwiQiI6MH19LCJJc1Zpc2libGUiOnRydWUsIldpZHRoIjowLjAsIkhlaWdodCI6MC4wLCJCb3JkZXJTdHlsZSI6eyIkaWQiOiIxNiIsIkxpbmVDb2xvciI6bnVsbCwiTGluZVdlaWdodCI6MC4wLCJMaW5lVHlwZSI6MCwiUGFyZW50U3R5bGUiOm51bGx9LCJQYXJlbnRTdHlsZSI6bnVsbH0sIkR1cmF0aW9uU3R5bGUiOnsiJGlkIjoiMTciLCJGb250U2V0dGluZ3MiOnsiJGlkIjoiMTgiLCJGb250U2l6ZSI6MTAsIkZvbnROYW1lIjoiQ2FsaWJyaSIsIklzQm9sZCI6ZmFsc2UsIklzSXRhbGljIjpmYWxzZSwiSXNVbmRlcmxpbmVkIjpmYWxzZSwiUGFyZW50U3R5bGUiOm51bGx9LCJBdXRvU2l6ZSI6MCwiRm9yZWdyb3VuZCI6eyIkaWQiOiIxOSIsIkNvbG9yIjp7IiRpZCI6Ij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iLCJUb3AiOjAuMCwiTGVmdCI6MC4wLCJSaWdodCI6MC4wLCJCb3R0b20iOjAuMH0sIlBhZGRpbmciOnsiJGlkIjoiMjIiLCJUb3AiOjAuMCwiTGVmdCI6MC4wLCJSaWdodCI6MC4wLCJCb3R0b20iOjAuMH0sIkJhY2tncm91bmQiOnsiJGlkIjoiMjMiLCJDb2xvciI6eyIkaWQiOiIyNCIsIkEiOjI1NSwiUiI6MjM3LCJHIjoxMjUsIkIiOjQ5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wLCJHIjowLCJCIjowfX0sIkxpbmVXZWlnaHQiOjAuMCwiTGluZVR5cGUiOjAsIlBhcmVudFN0eWxlIjpudWxsfSwiVmVydGljYWxDb25uZWN0b3JTdHlsZSI6eyIkaWQiOiIyOSIsIkxpbmVDb2xvciI6eyIkaWQiOiIzMCIsIiR0eXBlIjoiTkxSRS5Db21tb24uRG9tLlNvbGlkQ29sb3JCcnVzaCwgTkxSRS5Db21tb24iLCJDb2xvciI6eyIkaWQiOiIz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IiLCJTaGFwZVN0eWxlIjp7IiRpZCI6IjMzIiwiTWFyZ2luIjp7IiRpZCI6IjM0IiwiVG9wIjowLjAsIkxlZnQiOjAuMCwiUmlnaHQiOjAuMCwiQm90dG9tIjowLjB9LCJQYWRkaW5nIjp7IiRpZCI6IjM1IiwiVG9wIjowLjAsIkxlZnQiOjAuMCwiUmlnaHQiOjAuMCwiQm90dG9tIjowLjB9LCJCYWNrZ3JvdW5kIjp7IiRpZCI6IjM2IiwiQ29sb3IiOnsiJGlkIjoiMzciLCJBIjoxNTMsIlIiOjAsIkciOjAsIkIiOjB9fSwiSXNWaXNpYmxlIjp0cnVlLCJXaWR0aCI6MC4wLCJIZWlnaHQiOjAuMCwiQm9yZGVyU3R5bGUiOm51bGwsIlBhcmVudFN0eWxlIjpudWxsfSwiTWFyZ2luIjp7IiRpZCI6IjM4IiwiVG9wIjowLjAsIkxlZnQiOjAuMCwiUmlnaHQiOjAuMCwiQm90dG9tIjowLjB9LCJQYWRkaW5nIjp7IiRpZCI6IjM5IiwiVG9wIjowLjAsIkxlZnQiOjAuMCwiUmlnaHQiOjAuMCwiQm90dG9tIjowLjB9LCJCYWNrZ3JvdW5kIjpudWxsLCJJc1Zpc2libGUiOnRydWUsIldpZHRoIjowLjAsIkhlaWdodCI6MC4wLCJCb3JkZXJTdHlsZSI6bnVsbCwiUGFyZW50U3R5bGUiOm51bGx9LCJTaGFwZVN0eWxlIjp7IiRpZCI6IjQwIiwiTWFyZ2luIjp7IiRpZCI6IjQxIiwiVG9wIjowLjAsIkxlZnQiOjQuMCwiUmlnaHQiOjQuMCwiQm90dG9tIjowLjB9LCJQYWRkaW5nIjp7IiRpZCI6IjQyIiwiVG9wIjowLjAsIkxlZnQiOjAuMCwiUmlnaHQiOjAuMCwiQm90dG9tIjowLjB9LCJCYWNrZ3JvdW5kIjp7IiRpZCI6IjQzIiwiQ29sb3IiOnsiJGlkIjoiNDQiLCJBIjoyNTUsIlIiOjIzMywiRyI6MTEzLCJCIjo1MH19LCJJc1Zpc2libGUiOnRydWUsIldpZHRoIjoyMTIuMCwiSGVpZ2h0IjoxMC4wLCJCb3JkZXJTdHlsZSI6eyIkaWQiOiI0NSIsIkxpbmVDb2xvciI6eyIkaWQiOiI0NiIsIiR0eXBlIjoiTkxSRS5Db21tb24uRG9tLlNvbGlkQ29sb3JCcnVzaCwgTkxSRS5Db21tb24iLCJDb2xvciI6eyIkaWQiOiI0NyIsIkEiOjI1NSwiUiI6MjM0LCJHIjoyMiwiQiI6MzB9fSwiTGluZVdlaWdodCI6MC4wLCJMaW5lVHlwZSI6MCwiUGFyZW50U3R5bGUiOm51bGx9LCJQYXJlbnRTdHlsZSI6bnVsbH0sIlRpdGxlU3R5bGUiOnsiJGlkIjoiNDgiLCJGb250U2V0dGluZ3MiOnsiJGlkIjoiNDkiLCJGb250U2l6ZSI6MTEsIkZvbnROYW1lIjoiQ2FsaWJyaSIsIklzQm9sZCI6ZmFsc2UsIklzSXRhbGljIjpmYWxzZSwiSXNVbmRlcmxpbmVkIjpmYWxzZSwiUGFyZW50U3R5bGUiOm51bGx9LCJBdXRvU2l6ZSI6MCwiRm9yZWdyb3VuZCI6eyIkaWQiOiI1MCIsIkNvbG9yIjp7IiRpZCI6IjU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UyIiwiVG9wIjowLjAsIkxlZnQiOjAuMCwiUmlnaHQiOjAuMCwiQm90dG9tIjowLjB9LCJQYWRkaW5nIjp7IiRpZCI6IjUzIiwiVG9wIjowLjAsIkxlZnQiOjAuMCwiUmlnaHQiOjAuMCwiQm90dG9tIjowLjB9LCJCYWNrZ3JvdW5kIjp7IiRpZCI6IjU0IiwiQ29sb3IiOnsiJGlkIjoiNTUiLCJBIjowLCJSIjoyNTUsIkciOjI1NSwiQiI6MjU1fX0sIklzVmlzaWJsZSI6dHJ1ZSwiV2lkdGgiOjAuMCwiSGVpZ2h0IjowLjAsIkJvcmRlclN0eWxlIjp7IiRpZCI6IjU2IiwiTGluZUNvbG9yIjpudWxsLCJMaW5lV2VpZ2h0IjowLjAsIkxpbmVUeXBlIjowLCJQYXJlbnRTdHlsZSI6bnVsbH0sIlBhcmVudFN0eWxlIjpudWxsfSwiRGF0ZVN0eWxlIjp7IiRpZCI6IjU3IiwiRm9udFNldHRpbmdzIjp7IiRpZCI6IjU4IiwiRm9udFNpemUiOjEwLCJGb250TmFtZSI6IkNhbGlicmkiLCJJc0JvbGQiOmZhbHNlLCJJc0l0YWxpYyI6ZmFsc2UsIklzVW5kZXJsaW5lZCI6ZmFsc2UsIlBhcmVudFN0eWxlIjpudWxsfSwiQXV0b1NpemUiOjAsIkZvcmVncm91bmQiOnsiJGlkIjoiNTkiLCJDb2xvciI6eyIkaWQiOiI2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2MSIsIlRvcCI6MC4wLCJMZWZ0IjowLjAsIlJpZ2h0IjowLjAsIkJvdHRvbSI6MC4wfSwiUGFkZGluZyI6eyIkaWQiOiI2MiIsIlRvcCI6MC4wLCJMZWZ0IjowLjAsIlJpZ2h0IjowLjAsIkJvdHRvbSI6MC4wfSwiQmFja2dyb3VuZCI6eyIkaWQiOiI2MyIsIkNvbG9yIjp7IiRpZCI6IjY0IiwiQSI6MjU1LCJSIjoxNCwiRyI6NDAsIkIiOjY1fX0sIklzVmlzaWJsZSI6dHJ1ZSwiV2lkdGgiOjAuMCwiSGVpZ2h0IjowLjAsIkJvcmRlclN0eWxlIjp7IiRpZCI6IjY1IiwiTGluZUNvbG9yIjpudWxsLCJMaW5lV2VpZ2h0IjowLjAsIkxpbmVUeXBlIjowLCJQYXJlbnRTdHlsZSI6bnVsbH0sIlBhcmVudFN0eWxlIjpudWxsfSwiRGF0ZUZvcm1hdCI6eyIkaWQiOiI2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yIsIkZvcm1hdCI6MCwiSXNWaXNpYmxlIjpmYWxzZSwiTGFzdEtub3duVmlzaWJpbGl0eVN0YXRlIjpmYWxzZX0sIklzVmlzaWJsZSI6dHJ1ZSwiVmFyaWFuY2VTdHlsZSI6eyIkaWQiOiI2OCIsIlRleHRTdHlsZSI6eyIkaWQiOiI2OSIsIkZvbnRTZXR0aW5ncyI6eyIkaWQiOiI3MCIsIkZvbnRTaXplIjoxMSwiRm9udE5hbWUiOiJDYWxpYnJpIiwiSXNCb2xkIjpmYWxzZSwiSXNJdGFsaWMiOmZhbHNlLCJJc1VuZGVybGluZWQiOmZhbHNlLCJQYXJlbnRTdHlsZSI6bnVsbH0sIkF1dG9TaXplIjowLCJGb3JlZ3JvdW5kIjp7IiRpZCI6IjcxIiwiQ29sb3IiOnsiJGlkIjoiNz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MiLCJUb3AiOjAuMCwiTGVmdCI6MC4wLCJSaWdodCI6MC4wLCJCb3R0b20iOjAuMH0sIlBhZGRpbmciOnsiJGlkIjoiNzQiLCJUb3AiOjAuMCwiTGVmdCI6MC4wLCJSaWdodCI6MC4wLCJCb3R0b20iOjAuMH0sIkJhY2tncm91bmQiOnsiJGlkIjoiNzUiLCJDb2xvciI6eyIkaWQiOiI3NiIsIkEiOjAsIlIiOjAsIkciOjAsIkIiOjB9fSwiSXNWaXNpYmxlIjp0cnVlLCJXaWR0aCI6MC4wLCJIZWlnaHQiOjAuMCwiQm9yZGVyU3R5bGUiOnsiJGlkIjoiNzciLCJMaW5lQ29sb3IiOm51bGwsIkxpbmVXZWlnaHQiOjAuMCwiTGluZVR5cGUiOjAsIlBhcmVudFN0eWxlIjpudWxsfSwiUGFyZW50U3R5bGUiOm51bGx9LCJQYXJlbnRTdHlsZSI6bnVsbH0sIlBhcmVudFN0eWxlIjpudWxsfSwiSW5kZXgiOjQsIlNtYXJ0RHVyYXRpb25BY3RpdmF0ZWQiOmZhbHNlLCJEYXRlRm9ybWF0Ijp7IiRyZWYiOiI2NiJ9LCJXZWVrTnVtYmVyaW5nIjp7IiRpZCI6Ijc4IiwiRm9ybWF0IjowLCJJc1Zpc2libGUiOmZhbHNlLCJMYXN0S25vd25WaXNpYmlsaXR5U3RhdGUiOmZhbHNlfSwiQmFzZWxpbmVEYXRhIjp7IiRpZCI6Ijc5IiwiU3RhcnREYXRlIjoiMjAyNi0wNS0wMVQwMDowMDowMCIsIkVuZERhdGUiOiIyMDI2LTA5LTE0VDIzOjU5OjAwIn0sIklkIjoiMTkyYWI3NDctNWZiZC00MTU5LTlmZmEtYzlhNzlkNWE0OWI5IiwiSW1wb3J0SWQiOm51bGwsIlRpdGxlIjoiRGV0ZWN0b3IgU3VwcG9ydDogRGVzaWduIHBoYXNlIChIZXJlb24pIiwiTm90ZSI6bnVsbCwiSHlwZXJsaW5rIjp7IiRpZCI6IjgwIiwiQWRkcmVzcyI6IiIsIlN1YkFkZHJlc3MiOiIifSwiSXNDaGFuZ2VkIjpmYWxzZSwiSXNOZXciOmZhbHNlfX1dLCJfbWlsZXN0b25lcyI6W10sIklkIjoiMDAwMDAwMDAtMDAwMC0wMDAwLTAwMDAtMDAwMDAwMDAwMDAwIiwiSXNTaW5nbGVJdGVtUm93Ijp0cnVlfSx7IiRpZCI6IjgxIiwiX3Rhc2tzIjpbeyIkaWQiOiI4MiIsIl9hdHRhY2hlZE1pbGVzdG9uZXMiOltdLCJUYXNrRGVmaW5pdGlvbiI6eyIkaWQiOiI4MyIsIkdyb3VwTmFtZSI6bnVsbCwiU3RhcnREYXRlIjoiMjAyNi0wOC0xOFQwMDowMDowMFoiLCJFbmREYXRlIjoiMjAyNi0xMS0xNlQyMzo1OTowMFoiLCJQZXJjZW50YWdlQ29tcGxldGUiOm51bGwsIlN0eWxlIjp7IiRpZCI6Ijg0IiwiU2hhcGUiOjEsIlNoYXBlVGhpY2tuZXNzIjowLCJEdXJhdGlvbkZvcm1hdCI6MCwiSW5jbHVkZU5vbldvcmtpbmdEYXlzSW5EdXJhdGlvbiI6ZmFsc2UsIlBlcmNlbnRhZ2VDb21wbGV0ZVN0eWxlIjp7IiRpZCI6Ijg1IiwiRm9udFNldHRpbmdzIjp7IiRpZCI6Ijg2IiwiRm9udFNpemUiOjEwLCJGb250TmFtZSI6IkNhbGlicmkiLCJJc0JvbGQiOmZhbHNlLCJJc0l0YWxpYyI6ZmFsc2UsIklzVW5kZXJsaW5lZCI6ZmFsc2UsIlBhcmVudFN0eWxlIjpudWxsfSwiQXV0b1NpemUiOjAsIkZvcmVncm91bmQiOnsiJGlkIjoiODciLCJDb2xvciI6eyIkaWQiOiI4OC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4OSIsIlRvcCI6MC4wLCJMZWZ0IjowLjAsIlJpZ2h0IjowLjAsIkJvdHRvbSI6MC4wfSwiUGFkZGluZyI6eyIkaWQiOiI5MCIsIlRvcCI6MC4wLCJMZWZ0IjowLjAsIlJpZ2h0IjowLjAsIkJvdHRvbSI6MC4wfSwiQmFja2dyb3VuZCI6eyIkaWQiOiI5MSIsIkNvbG9yIjp7IiRpZCI6IjkyIiwiQSI6ODksIlIiOjAsIkciOjAsIkIiOjB9fSwiSXNWaXNpYmxlIjp0cnVlLCJXaWR0aCI6MC4wLCJIZWlnaHQiOjAuMCwiQm9yZGVyU3R5bGUiOnsiJGlkIjoiOTMiLCJMaW5lQ29sb3IiOm51bGwsIkxpbmVXZWlnaHQiOjAuMCwiTGluZVR5cGUiOjAsIlBhcmVudFN0eWxlIjpudWxsfSwiUGFyZW50U3R5bGUiOm51bGx9LCJEdXJhdGlvblN0eWxlIjp7IiRpZCI6Ijk0IiwiRm9udFNldHRpbmdzIjp7IiRpZCI6Ijk1IiwiRm9udFNpemUiOjEwLCJGb250TmFtZSI6IkNhbGlicmkiLCJJc0JvbGQiOmZhbHNlLCJJc0l0YWxpYyI6ZmFsc2UsIklzVW5kZXJsaW5lZCI6ZmFsc2UsIlBhcmVudFN0eWxlIjpudWxsfSwiQXV0b1NpemUiOjAsIkZvcmVncm91bmQiOnsiJGlkIjoiOTYiLCJDb2xvciI6eyIkaWQiOiI5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k4IiwiVG9wIjowLjAsIkxlZnQiOjAuMCwiUmlnaHQiOjAuMCwiQm90dG9tIjowLjB9LCJQYWRkaW5nIjp7IiRpZCI6Ijk5IiwiVG9wIjowLjAsIkxlZnQiOjAuMCwiUmlnaHQiOjAuMCwiQm90dG9tIjowLjB9LCJCYWNrZ3JvdW5kIjp7IiRpZCI6IjEwMCIsIkNvbG9yIjp7IiRpZCI6IjEwMSIsIkEiOjI1NSwiUiI6MjM3LCJHIjoxMjUsIkIiOjQ5fX0sIklzVmlzaWJsZSI6dHJ1ZSwiV2lkdGgiOjAuMCwiSGVpZ2h0IjowLjAsIkJvcmRlclN0eWxlIjp7IiRpZCI6IjEwMiIsIkxpbmVDb2xvciI6bnVsbCwiTGluZVdlaWdodCI6MC4wLCJMaW5lVHlwZSI6MCwiUGFyZW50U3R5bGUiOm51bGx9LCJQYXJlbnRTdHlsZSI6bnVsbH0sIkhvcml6b250YWxDb25uZWN0b3JTdHlsZSI6eyIkaWQiOiIxMDMiLCJMaW5lQ29sb3IiOnsiJGlkIjoiMTA0IiwiJHR5cGUiOiJOTFJFLkNvbW1vbi5Eb20uU29saWRDb2xvckJydXNoLCBOTFJFLkNvbW1vbiIsIkNvbG9yIjp7IiRpZCI6IjEwNSIsIkEiOjI1NSwiUiI6MCwiRyI6MCwiQiI6MH19LCJMaW5lV2VpZ2h0IjowLjAsIkxpbmVUeXBlIjowLCJQYXJlbnRTdHlsZSI6bnVsbH0sIlZlcnRpY2FsQ29ubmVjdG9yU3R5bGUiOnsiJGlkIjoiMTA2IiwiTGluZUNvbG9yIjp7IiRpZCI6IjEwNyIsIiR0eXBlIjoiTkxSRS5Db21tb24uRG9tLlNvbGlkQ29sb3JCcnVzaCwgTkxSRS5Db21tb24iLCJDb2xvciI6eyIkaWQiOiIxMD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EwOSIsIlNoYXBlU3R5bGUiOnsiJGlkIjoiMTEwIiwiTWFyZ2luIjp7IiRpZCI6IjExMSIsIlRvcCI6MC4wLCJMZWZ0IjowLjAsIlJpZ2h0IjowLjAsIkJvdHRvbSI6MC4wfSwiUGFkZGluZyI6eyIkaWQiOiIxMTIiLCJUb3AiOjAuMCwiTGVmdCI6MC4wLCJSaWdodCI6MC4wLCJCb3R0b20iOjAuMH0sIkJhY2tncm91bmQiOnsiJGlkIjoiMTEzIiwiQ29sb3IiOnsiJGlkIjoiMTE0IiwiQSI6MTUzLCJSIjowLCJHIjowLCJCIjowfX0sIklzVmlzaWJsZSI6dHJ1ZSwiV2lkdGgiOjAuMCwiSGVpZ2h0IjowLjAsIkJvcmRlclN0eWxlIjpudWxsLCJQYXJlbnRTdHlsZSI6bnVsbH0sIk1hcmdpbiI6eyIkaWQiOiIxMTUiLCJUb3AiOjAuMCwiTGVmdCI6MC4wLCJSaWdodCI6MC4wLCJCb3R0b20iOjAuMH0sIlBhZGRpbmciOnsiJGlkIjoiMTE2IiwiVG9wIjowLjAsIkxlZnQiOjAuMCwiUmlnaHQiOjAuMCwiQm90dG9tIjowLjB9LCJCYWNrZ3JvdW5kIjpudWxsLCJJc1Zpc2libGUiOnRydWUsIldpZHRoIjowLjAsIkhlaWdodCI6MC4wLCJCb3JkZXJTdHlsZSI6bnVsbCwiUGFyZW50U3R5bGUiOm51bGx9LCJTaGFwZVN0eWxlIjp7IiRpZCI6IjExNyIsIk1hcmdpbiI6eyIkaWQiOiIxMTgiLCJUb3AiOjAuMCwiTGVmdCI6NC4wLCJSaWdodCI6NC4wLCJCb3R0b20iOjAuMH0sIlBhZGRpbmciOnsiJGlkIjoiMTE5IiwiVG9wIjowLjAsIkxlZnQiOjAuMCwiUmlnaHQiOjAuMCwiQm90dG9tIjowLjB9LCJCYWNrZ3JvdW5kIjp7IiRpZCI6IjEyMCIsIkNvbG9yIjp7IiRpZCI6IjEyMSIsIkEiOjI1NSwiUiI6MjMzLCJHIjoxMTMsIkIiOjUwfX0sIklzVmlzaWJsZSI6dHJ1ZSwiV2lkdGgiOjEzMi4wLCJIZWlnaHQiOjEwLjAsIkJvcmRlclN0eWxlIjp7IiRpZCI6IjEyMiIsIkxpbmVDb2xvciI6eyIkaWQiOiIxMjMiLCIkdHlwZSI6Ik5MUkUuQ29tbW9uLkRvbS5Tb2xpZENvbG9yQnJ1c2gsIE5MUkUuQ29tbW9uIiwiQ29sb3IiOnsiJGlkIjoiMTI0IiwiQSI6MjU1LCJSIjoyMzQsIkciOjIyLCJCIjozMH19LCJMaW5lV2VpZ2h0IjowLjAsIkxpbmVUeXBlIjowLCJQYXJlbnRTdHlsZSI6bnVsbH0sIlBhcmVudFN0eWxlIjpudWxsfSwiVGl0bGVTdHlsZSI6eyIkaWQiOiIxMjUiLCJGb250U2V0dGluZ3MiOnsiJGlkIjoiMTI2IiwiRm9udFNpemUiOjExLCJGb250TmFtZSI6IkNhbGlicmkiLCJJc0JvbGQiOmZhbHNlLCJJc0l0YWxpYyI6ZmFsc2UsIklzVW5kZXJsaW5lZCI6ZmFsc2UsIlBhcmVudFN0eWxlIjpudWxsfSwiQXV0b1NpemUiOjAsIkZvcmVncm91bmQiOnsiJGlkIjoiMTI3IiwiQ29sb3IiOnsiJGlkIjoiMTI4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yOSIsIlRvcCI6MC4wLCJMZWZ0IjowLjAsIlJpZ2h0IjowLjAsIkJvdHRvbSI6MC4wfSwiUGFkZGluZyI6eyIkaWQiOiIxMzAiLCJUb3AiOjAuMCwiTGVmdCI6MC4wLCJSaWdodCI6MC4wLCJCb3R0b20iOjAuMH0sIkJhY2tncm91bmQiOnsiJGlkIjoiMTMxIiwiQ29sb3IiOnsiJGlkIjoiMTMyIiwiQSI6MCwiUiI6MjU1LCJHIjoyNTUsIkIiOjI1NX19LCJJc1Zpc2libGUiOnRydWUsIldpZHRoIjowLjAsIkhlaWdodCI6MC4wLCJCb3JkZXJTdHlsZSI6eyIkaWQiOiIxMzMiLCJMaW5lQ29sb3IiOm51bGwsIkxpbmVXZWlnaHQiOjAuMCwiTGluZVR5cGUiOjAsIlBhcmVudFN0eWxlIjpudWxsfSwiUGFyZW50U3R5bGUiOm51bGx9LCJEYXRlU3R5bGUiOnsiJGlkIjoiMTM0IiwiRm9udFNldHRpbmdzIjp7IiRpZCI6IjEzNSIsIkZvbnRTaXplIjoxMCwiRm9udE5hbWUiOiJDYWxpYnJpIiwiSXNCb2xkIjpmYWxzZSwiSXNJdGFsaWMiOmZhbHNlLCJJc1VuZGVybGluZWQiOmZhbHNlLCJQYXJlbnRTdHlsZSI6bnVsbH0sIkF1dG9TaXplIjowLCJGb3JlZ3JvdW5kIjp7IiRpZCI6IjEzNiIsIkNvbG9yIjp7IiRpZCI6IjEz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zgiLCJUb3AiOjAuMCwiTGVmdCI6MC4wLCJSaWdodCI6MC4wLCJCb3R0b20iOjAuMH0sIlBhZGRpbmciOnsiJGlkIjoiMTM5IiwiVG9wIjowLjAsIkxlZnQiOjAuMCwiUmlnaHQiOjAuMCwiQm90dG9tIjowLjB9LCJCYWNrZ3JvdW5kIjp7IiRpZCI6IjE0MCIsIkNvbG9yIjp7IiRpZCI6IjE0MSIsIkEiOjAsIlIiOjI1NSwiRyI6MjU1LCJCIjoyNTV9fSwiSXNWaXNpYmxlIjp0cnVlLCJXaWR0aCI6MC4wLCJIZWlnaHQiOjAuMCwiQm9yZGVyU3R5bGUiOnsiJGlkIjoiMTQyIiwiTGluZUNvbG9yIjpudWxsLCJMaW5lV2VpZ2h0IjowLjAsIkxpbmVUeXBlIjowLCJQYXJlbnRTdHlsZSI6bnVsbH0sIlBhcmVudFN0eWxlIjpudWxsfSwiRGF0ZUZvcm1hdCI6eyIkaWQiOiIxNDM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0IiwiRm9ybWF0IjowLCJJc1Zpc2libGUiOmZhbHNlLCJMYXN0S25vd25WaXNpYmlsaXR5U3RhdGUiOmZhbHNlfSwiSXNWaXNpYmxlIjp0cnVlLCJWYXJpYW5jZVN0eWxlIjp7IiRpZCI6IjE0NSIsIlRleHRTdHlsZSI6eyIkaWQiOiIxNDYiLCJGb250U2V0dGluZ3MiOnsiJGlkIjoiMTQ3IiwiRm9udFNpemUiOjExLCJGb250TmFtZSI6IkNhbGlicmkiLCJJc0JvbGQiOmZhbHNlLCJJc0l0YWxpYyI6ZmFsc2UsIklzVW5kZXJsaW5lZCI6ZmFsc2UsIlBhcmVudFN0eWxlIjpudWxsfSwiQXV0b1NpemUiOjAsIkZvcmVncm91bmQiOnsiJGlkIjoiMTQ4IiwiQ29sb3IiOnsiJGlkIjoiMTQ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1MCIsIlRvcCI6MC4wLCJMZWZ0IjowLjAsIlJpZ2h0IjowLjAsIkJvdHRvbSI6MC4wfSwiUGFkZGluZyI6eyIkaWQiOiIxNTEiLCJUb3AiOjAuMCwiTGVmdCI6MC4wLCJSaWdodCI6MC4wLCJCb3R0b20iOjAuMH0sIkJhY2tncm91bmQiOnsiJGlkIjoiMTUyIiwiQ29sb3IiOnsiJGlkIjoiMTUzIiwiQSI6MCwiUiI6MCwiRyI6MCwiQiI6MH19LCJJc1Zpc2libGUiOnRydWUsIldpZHRoIjowLjAsIkhlaWdodCI6MC4wLCJCb3JkZXJTdHlsZSI6eyIkaWQiOiIxNTQiLCJMaW5lQ29sb3IiOm51bGwsIkxpbmVXZWlnaHQiOjAuMCwiTGluZVR5cGUiOjAsIlBhcmVudFN0eWxlIjpudWxsfSwiUGFyZW50U3R5bGUiOm51bGx9LCJQYXJlbnRTdHlsZSI6bnVsbH0sIlBhcmVudFN0eWxlIjpudWxsfSwiSW5kZXgiOjUsIlNtYXJ0RHVyYXRpb25BY3RpdmF0ZWQiOmZhbHNlLCJEYXRlRm9ybWF0Ijp7IiRyZWYiOiIxNDMifSwiV2Vla051bWJlcmluZyI6eyIkaWQiOiIxNTUiLCJGb3JtYXQiOjAsIklzVmlzaWJsZSI6ZmFsc2UsIkxhc3RLbm93blZpc2liaWxpdHlTdGF0ZSI6ZmFsc2V9LCJCYXNlbGluZURhdGEiOnsiJGlkIjoiMTU2IiwiU3RhcnREYXRlIjoiMjAyNi0wOC0xOFQwMDowMDowMCIsIkVuZERhdGUiOiIyMDI2LTExLTE2VDIzOjU5OjAwIn0sIklkIjoiZjk4MWFmNjktNWYwYi00NjQ2LThjOTYtY2E1ZTFlMDMxZmNiIiwiSW1wb3J0SWQiOm51bGwsIlRpdGxlIjoiRGV0ZWN0b3IgU3VwcG9ydDogUHJvY3VyZW1lbnQgYW5kIE1hbnVmYWN0dXJpbmcgcGhhc2UgKEhlcmVvbikiLCJOb3RlIjpudWxsLCJIeXBlcmxpbmsiOnsiJGlkIjoiMTU3IiwiQWRkcmVzcyI6IiIsIlN1YkFkZHJlc3MiOiIifSwiSXNDaGFuZ2VkIjpmYWxzZSwiSXNOZXciOmZhbHNlfX1dLCJfbWlsZXN0b25lcyI6W10sIklkIjoiMDAwMDAwMDAtMDAwMC0wMDAwLTAwMDAtMDAwMDAwMDAwMDAwIiwiSXNTaW5nbGVJdGVtUm93Ijp0cnVlfSx7IiRpZCI6IjE1OCIsIl90YXNrcyI6W3siJGlkIjoiMTU5IiwiX2F0dGFjaGVkTWlsZXN0b25lcyI6W10sIlRhc2tEZWZpbml0aW9uIjp7IiRpZCI6IjE2MCIsIkdyb3VwTmFtZSI6bnVsbCwiU3RhcnREYXRlIjoiMjAyNi0xMS0xN1QwMDowMDowMFoiLCJFbmREYXRlIjoiMjAyNy0wMi0xOFQyMzo1OTowMFoiLCJQZXJjZW50YWdlQ29tcGxldGUiOm51bGwsIlN0eWxlIjp7IiRpZCI6IjE2MSIsIlNoYXBlIjoxLCJTaGFwZVRoaWNrbmVzcyI6MCwiRHVyYXRpb25Gb3JtYXQiOjAsIkluY2x1ZGVOb25Xb3JraW5nRGF5c0luRHVyYXRpb24iOmZhbHNlLCJQZXJjZW50YWdlQ29tcGxldGVTdHlsZSI6eyIkaWQiOiIxNjIiLCJGb250U2V0dGluZ3MiOnsiJGlkIjoiMTYzIiwiRm9udFNpemUiOjEwLCJGb250TmFtZSI6IkNhbGlicmkiLCJJc0JvbGQiOmZhbHNlLCJJc0l0YWxpYyI6ZmFsc2UsIklzVW5kZXJsaW5lZCI6ZmFsc2UsIlBhcmVudFN0eWxlIjpudWxsfSwiQXV0b1NpemUiOjAsIkZvcmVncm91bmQiOnsiJGlkIjoiMTY0IiwiQ29sb3IiOnsiJGlkIjoiMTY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2NiIsIlRvcCI6MC4wLCJMZWZ0IjowLjAsIlJpZ2h0IjowLjAsIkJvdHRvbSI6MC4wfSwiUGFkZGluZyI6eyIkaWQiOiIxNjciLCJUb3AiOjAuMCwiTGVmdCI6MC4wLCJSaWdodCI6MC4wLCJCb3R0b20iOjAuMH0sIkJhY2tncm91bmQiOnsiJGlkIjoiMTY4IiwiQ29sb3IiOnsiJGlkIjoiMTY5IiwiQSI6ODksIlIiOjAsIkciOjAsIkIiOjB9fSwiSXNWaXNpYmxlIjp0cnVlLCJXaWR0aCI6MC4wLCJIZWlnaHQiOjAuMCwiQm9yZGVyU3R5bGUiOnsiJGlkIjoiMTcwIiwiTGluZUNvbG9yIjpudWxsLCJMaW5lV2VpZ2h0IjowLjAsIkxpbmVUeXBlIjowLCJQYXJlbnRTdHlsZSI6bnVsbH0sIlBhcmVudFN0eWxlIjpudWxsfSwiRHVyYXRpb25TdHlsZSI6eyIkaWQiOiIxNzEiLCJGb250U2V0dGluZ3MiOnsiJGlkIjoiMTcyIiwiRm9udFNpemUiOjEwLCJGb250TmFtZSI6IkNhbGlicmkiLCJJc0JvbGQiOmZhbHNlLCJJc0l0YWxpYyI6ZmFsc2UsIklzVW5kZXJsaW5lZCI6ZmFsc2UsIlBhcmVudFN0eWxlIjpudWxsfSwiQXV0b1NpemUiOjAsIkZvcmVncm91bmQiOnsiJGlkIjoiMTczIiwiQ29sb3IiOnsiJGlkIjoiMTc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c1IiwiVG9wIjowLjAsIkxlZnQiOjAuMCwiUmlnaHQiOjAuMCwiQm90dG9tIjowLjB9LCJQYWRkaW5nIjp7IiRpZCI6IjE3NiIsIlRvcCI6MC4wLCJMZWZ0IjowLjAsIlJpZ2h0IjowLjAsIkJvdHRvbSI6MC4wfSwiQmFja2dyb3VuZCI6eyIkaWQiOiIxNzciLCJDb2xvciI6eyIkaWQiOiIxNzgiLCJBIjoyNTUsIlIiOjIzNywiRyI6MTI1LCJCIjo0OX19LCJJc1Zpc2libGUiOnRydWUsIldpZHRoIjowLjAsIkhlaWdodCI6MC4wLCJCb3JkZXJTdHlsZSI6eyIkaWQiOiIxNzkiLCJMaW5lQ29sb3IiOm51bGwsIkxpbmVXZWlnaHQiOjAuMCwiTGluZVR5cGUiOjAsIlBhcmVudFN0eWxlIjpudWxsfSwiUGFyZW50U3R5bGUiOm51bGx9LCJIb3Jpem9udGFsQ29ubmVjdG9yU3R5bGUiOnsiJGlkIjoiMTgwIiwiTGluZUNvbG9yIjp7IiRpZCI6IjE4MSIsIiR0eXBlIjoiTkxSRS5Db21tb24uRG9tLlNvbGlkQ29sb3JCcnVzaCwgTkxSRS5Db21tb24iLCJDb2xvciI6eyIkaWQiOiIxODIiLCJBIjoyNTUsIlIiOjAsIkciOjAsIkIiOjB9fSwiTGluZVdlaWdodCI6MC4wLCJMaW5lVHlwZSI6MCwiUGFyZW50U3R5bGUiOm51bGx9LCJWZXJ0aWNhbENvbm5lY3RvclN0eWxlIjp7IiRpZCI6IjE4MyIsIkxpbmVDb2xvciI6eyIkaWQiOiIxODQiLCIkdHlwZSI6Ik5MUkUuQ29tbW9uLkRvbS5Tb2xpZENvbG9yQnJ1c2gsIE5MUkUuQ29tbW9uIiwiQ29sb3IiOnsiJGlkIjoiMTg1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xODYiLCJTaGFwZVN0eWxlIjp7IiRpZCI6IjE4NyIsIk1hcmdpbiI6eyIkaWQiOiIxODgiLCJUb3AiOjAuMCwiTGVmdCI6MC4wLCJSaWdodCI6MC4wLCJCb3R0b20iOjAuMH0sIlBhZGRpbmciOnsiJGlkIjoiMTg5IiwiVG9wIjowLjAsIkxlZnQiOjAuMCwiUmlnaHQiOjAuMCwiQm90dG9tIjowLjB9LCJCYWNrZ3JvdW5kIjp7IiRpZCI6IjE5MCIsIkNvbG9yIjp7IiRpZCI6IjE5MSIsIkEiOjE1MywiUiI6MCwiRyI6MCwiQiI6MH19LCJJc1Zpc2libGUiOnRydWUsIldpZHRoIjowLjAsIkhlaWdodCI6MC4wLCJCb3JkZXJTdHlsZSI6bnVsbCwiUGFyZW50U3R5bGUiOm51bGx9LCJNYXJnaW4iOnsiJGlkIjoiMTkyIiwiVG9wIjowLjAsIkxlZnQiOjAuMCwiUmlnaHQiOjAuMCwiQm90dG9tIjowLjB9LCJQYWRkaW5nIjp7IiRpZCI6IjE5MyIsIlRvcCI6MC4wLCJMZWZ0IjowLjAsIlJpZ2h0IjowLjAsIkJvdHRvbSI6MC4wfSwiQmFja2dyb3VuZCI6bnVsbCwiSXNWaXNpYmxlIjp0cnVlLCJXaWR0aCI6MC4wLCJIZWlnaHQiOjAuMCwiQm9yZGVyU3R5bGUiOm51bGwsIlBhcmVudFN0eWxlIjpudWxsfSwiU2hhcGVTdHlsZSI6eyIkaWQiOiIxOTQiLCJNYXJnaW4iOnsiJGlkIjoiMTk1IiwiVG9wIjowLjAsIkxlZnQiOjQuMCwiUmlnaHQiOjQuMCwiQm90dG9tIjowLjB9LCJQYWRkaW5nIjp7IiRpZCI6IjE5NiIsIlRvcCI6MC4wLCJMZWZ0IjowLjAsIlJpZ2h0IjowLjAsIkJvdHRvbSI6MC4wfSwiQmFja2dyb3VuZCI6eyIkaWQiOiIxOTciLCJDb2xvciI6eyIkaWQiOiIxOTgiLCJBIjoyNTUsIlIiOjIzMywiRyI6MTEzLCJCIjo1MH19LCJJc1Zpc2libGUiOnRydWUsIldpZHRoIjo1NS4wLCJIZWlnaHQiOjEwLjAsIkJvcmRlclN0eWxlIjp7IiRpZCI6IjE5OSIsIkxpbmVDb2xvciI6eyIkaWQiOiIyMDAiLCIkdHlwZSI6Ik5MUkUuQ29tbW9uLkRvbS5Tb2xpZENvbG9yQnJ1c2gsIE5MUkUuQ29tbW9uIiwiQ29sb3IiOnsiJGlkIjoiMjAxIiwiQSI6MjU1LCJSIjoyMzQsIkciOjIyLCJCIjozMH19LCJMaW5lV2VpZ2h0IjowLjAsIkxpbmVUeXBlIjowLCJQYXJlbnRTdHlsZSI6bnVsbH0sIlBhcmVudFN0eWxlIjpudWxsfSwiVGl0bGVTdHlsZSI6eyIkaWQiOiIyMDIiLCJGb250U2V0dGluZ3MiOnsiJGlkIjoiMjAzIiwiRm9udFNpemUiOjExLCJGb250TmFtZSI6IkNhbGlicmkiLCJJc0JvbGQiOmZhbHNlLCJJc0l0YWxpYyI6ZmFsc2UsIklzVW5kZXJsaW5lZCI6ZmFsc2UsIlBhcmVudFN0eWxlIjpudWxsfSwiQXV0b1NpemUiOjAsIkZvcmVncm91bmQiOnsiJGlkIjoiMjA0IiwiQ29sb3IiOnsiJGlkIjoiMjA1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wNiIsIlRvcCI6MC4wLCJMZWZ0IjowLjAsIlJpZ2h0IjowLjAsIkJvdHRvbSI6MC4wfSwiUGFkZGluZyI6eyIkaWQiOiIyMDciLCJUb3AiOjAuMCwiTGVmdCI6MC4wLCJSaWdodCI6MC4wLCJCb3R0b20iOjAuMH0sIkJhY2tncm91bmQiOnsiJGlkIjoiMjA4IiwiQ29sb3IiOnsiJGlkIjoiMjA5IiwiQSI6MCwiUiI6MjU1LCJHIjoyNTUsIkIiOjI1NX19LCJJc1Zpc2libGUiOnRydWUsIldpZHRoIjowLjAsIkhlaWdodCI6MC4wLCJCb3JkZXJTdHlsZSI6eyIkaWQiOiIyMTAiLCJMaW5lQ29sb3IiOm51bGwsIkxpbmVXZWlnaHQiOjAuMCwiTGluZVR5cGUiOjAsIlBhcmVudFN0eWxlIjpudWxsfSwiUGFyZW50U3R5bGUiOm51bGx9LCJEYXRlU3R5bGUiOnsiJGlkIjoiMjExIiwiRm9udFNldHRpbmdzIjp7IiRpZCI6IjIxMiIsIkZvbnRTaXplIjoxMCwiRm9udE5hbWUiOiJDYWxpYnJpIiwiSXNCb2xkIjpmYWxzZSwiSXNJdGFsaWMiOmZhbHNlLCJJc1VuZGVybGluZWQiOmZhbHNlLCJQYXJlbnRTdHlsZSI6bnVsbH0sIkF1dG9TaXplIjowLCJGb3JlZ3JvdW5kIjp7IiRpZCI6IjIxMyIsIkNvbG9yIjp7IiRpZCI6IjIx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TUiLCJUb3AiOjAuMCwiTGVmdCI6MC4wLCJSaWdodCI6MC4wLCJCb3R0b20iOjAuMH0sIlBhZGRpbmciOnsiJGlkIjoiMjE2IiwiVG9wIjowLjAsIkxlZnQiOjAuMCwiUmlnaHQiOjAuMCwiQm90dG9tIjowLjB9LCJCYWNrZ3JvdW5kIjp7IiRpZCI6IjIxNyIsIkNvbG9yIjp7IiRpZCI6IjIxOCIsIkEiOjAsIlIiOjI1NSwiRyI6MjU1LCJCIjoyNTV9fSwiSXNWaXNpYmxlIjp0cnVlLCJXaWR0aCI6MC4wLCJIZWlnaHQiOjAuMCwiQm9yZGVyU3R5bGUiOnsiJGlkIjoiMjE5IiwiTGluZUNvbG9yIjpudWxsLCJMaW5lV2VpZ2h0IjowLjAsIkxpbmVUeXBlIjowLCJQYXJlbnRTdHlsZSI6bnVsbH0sIlBhcmVudFN0eWxlIjpudWxsfSwiRGF0ZUZvcm1hdCI6eyIkaWQiOiIyMj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xIiwiRm9ybWF0IjowLCJJc1Zpc2libGUiOmZhbHNlLCJMYXN0S25vd25WaXNpYmlsaXR5U3RhdGUiOmZhbHNlfSwiSXNWaXNpYmxlIjp0cnVlLCJWYXJpYW5jZVN0eWxlIjp7IiRpZCI6IjIyMiIsIlRleHRTdHlsZSI6eyIkaWQiOiIyMjMiLCJGb250U2V0dGluZ3MiOnsiJGlkIjoiMjI0IiwiRm9udFNpemUiOjExLCJGb250TmFtZSI6IkNhbGlicmkiLCJJc0JvbGQiOmZhbHNlLCJJc0l0YWxpYyI6ZmFsc2UsIklzVW5kZXJsaW5lZCI6ZmFsc2UsIlBhcmVudFN0eWxlIjpudWxsfSwiQXV0b1NpemUiOjAsIkZvcmVncm91bmQiOnsiJGlkIjoiMjI1IiwiQ29sb3IiOnsiJGlkIjoiMjI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yNyIsIlRvcCI6MC4wLCJMZWZ0IjowLjAsIlJpZ2h0IjowLjAsIkJvdHRvbSI6MC4wfSwiUGFkZGluZyI6eyIkaWQiOiIyMjgiLCJUb3AiOjAuMCwiTGVmdCI6MC4wLCJSaWdodCI6MC4wLCJCb3R0b20iOjAuMH0sIkJhY2tncm91bmQiOnsiJGlkIjoiMjI5IiwiQ29sb3IiOnsiJGlkIjoiMjMwIiwiQSI6MCwiUiI6MCwiRyI6MCwiQiI6MH19LCJJc1Zpc2libGUiOnRydWUsIldpZHRoIjowLjAsIkhlaWdodCI6MC4wLCJCb3JkZXJTdHlsZSI6eyIkaWQiOiIyMzEiLCJMaW5lQ29sb3IiOm51bGwsIkxpbmVXZWlnaHQiOjAuMCwiTGluZVR5cGUiOjAsIlBhcmVudFN0eWxlIjpudWxsfSwiUGFyZW50U3R5bGUiOm51bGx9LCJQYXJlbnRTdHlsZSI6bnVsbH0sIlBhcmVudFN0eWxlIjpudWxsfSwiSW5kZXgiOjYsIlNtYXJ0RHVyYXRpb25BY3RpdmF0ZWQiOmZhbHNlLCJEYXRlRm9ybWF0Ijp7IiRyZWYiOiIyMjAifSwiV2Vla051bWJlcmluZyI6eyIkaWQiOiIyMzIiLCJGb3JtYXQiOjAsIklzVmlzaWJsZSI6ZmFsc2UsIkxhc3RLbm93blZpc2liaWxpdHlTdGF0ZSI6ZmFsc2V9LCJCYXNlbGluZURhdGEiOnsiJGlkIjoiMjMzIiwiU3RhcnREYXRlIjoiMjAyNi0xMS0xN1QwMDowMDowMCIsIkVuZERhdGUiOiIyMDI3LTAyLTE4VDIzOjU5OjAwIn0sIklkIjoiZGM2NDczMjItYjQzZC00NzEzLWE1NzktZDY0ZGNkNGMwMDUxIiwiSW1wb3J0SWQiOm51bGwsIlRpdGxlIjoiRGV0ZWN0b3IgKGluY2wuIHN1cHBvcnRzKSBhbmQgUkNNOiBJbnN0YWxsYXRpb24gYW5kIGNvbW1pc3Npb25pbmcgcGhhc2UgKEhlcmVvbiAmIEVTUykiLCJOb3RlIjpudWxsLCJIeXBlcmxpbmsiOnsiJGlkIjoiMjM0IiwiQWRkcmVzcyI6IiIsIlN1YkFkZHJlc3MiOiIifSwiSXNDaGFuZ2VkIjpmYWxzZSwiSXNOZXciOmZhbHNlfX1dLCJfbWlsZXN0b25lcyI6W10sIklkIjoiMDAwMDAwMDAtMDAwMC0wMDAwLTAwMDAtMDAwMDAwMDAwMDAwIiwiSXNTaW5nbGVJdGVtUm93Ijp0cnVlfSx7IiRpZCI6IjIzNSIsIl90YXNrcyI6W3siJGlkIjoiMjM2IiwiX2F0dGFjaGVkTWlsZXN0b25lcyI6W10sIlRhc2tEZWZpbml0aW9uIjp7IiRpZCI6IjIzNyIsIkdyb3VwTmFtZSI6bnVsbCwiU3RhcnREYXRlIjoiMjAyNy0wMi0xOVQwMDowMDowMFoiLCJFbmREYXRlIjoiMjAyNy0wMi0yNVQyMzo1OTowMFoiLCJQZXJjZW50YWdlQ29tcGxldGUiOm51bGwsIlN0eWxlIjp7IiRpZCI6IjIzOCIsIlNoYXBlIjoxLCJTaGFwZVRoaWNrbmVzcyI6MCwiRHVyYXRpb25Gb3JtYXQiOjAsIkluY2x1ZGVOb25Xb3JraW5nRGF5c0luRHVyYXRpb24iOmZhbHNlLCJQZXJjZW50YWdlQ29tcGxldGVTdHlsZSI6eyIkaWQiOiIyMzkiLCJGb250U2V0dGluZ3MiOnsiJGlkIjoiMjQwIiwiRm9udFNpemUiOjEwLCJGb250TmFtZSI6IkNhbGlicmkiLCJJc0JvbGQiOmZhbHNlLCJJc0l0YWxpYyI6ZmFsc2UsIklzVW5kZXJsaW5lZCI6ZmFsc2UsIlBhcmVudFN0eWxlIjpudWxsfSwiQXV0b1NpemUiOjAsIkZvcmVncm91bmQiOnsiJGlkIjoiMjQxIiwiQ29sb3IiOnsiJGlkIjoiMjQ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0MyIsIlRvcCI6MC4wLCJMZWZ0IjowLjAsIlJpZ2h0IjowLjAsIkJvdHRvbSI6MC4wfSwiUGFkZGluZyI6eyIkaWQiOiIyNDQiLCJUb3AiOjAuMCwiTGVmdCI6MC4wLCJSaWdodCI6MC4wLCJCb3R0b20iOjAuMH0sIkJhY2tncm91bmQiOnsiJGlkIjoiMjQ1IiwiQ29sb3IiOnsiJGlkIjoiMjQ2IiwiQSI6ODksIlIiOjAsIkciOjAsIkIiOjB9fSwiSXNWaXNpYmxlIjp0cnVlLCJXaWR0aCI6MC4wLCJIZWlnaHQiOjAuMCwiQm9yZGVyU3R5bGUiOnsiJGlkIjoiMjQ3IiwiTGluZUNvbG9yIjpudWxsLCJMaW5lV2VpZ2h0IjowLjAsIkxpbmVUeXBlIjowLCJQYXJlbnRTdHlsZSI6bnVsbH0sIlBhcmVudFN0eWxlIjpudWxsfSwiRHVyYXRpb25TdHlsZSI6eyIkaWQiOiIyNDgiLCJGb250U2V0dGluZ3MiOnsiJGlkIjoiMjQ5IiwiRm9udFNpemUiOjEwLCJGb250TmFtZSI6IkNhbGlicmkiLCJJc0JvbGQiOmZhbHNlLCJJc0l0YWxpYyI6ZmFsc2UsIklzVW5kZXJsaW5lZCI6ZmFsc2UsIlBhcmVudFN0eWxlIjpudWxsfSwiQXV0b1NpemUiOjAsIkZvcmVncm91bmQiOnsiJGlkIjoiMjUwIiwiQ29sb3IiOnsiJGlkIjoiMjU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UyIiwiVG9wIjowLjAsIkxlZnQiOjAuMCwiUmlnaHQiOjAuMCwiQm90dG9tIjowLjB9LCJQYWRkaW5nIjp7IiRpZCI6IjI1MyIsIlRvcCI6MC4wLCJMZWZ0IjowLjAsIlJpZ2h0IjowLjAsIkJvdHRvbSI6MC4wfSwiQmFja2dyb3VuZCI6eyIkaWQiOiIyNTQiLCJDb2xvciI6eyIkaWQiOiIyNTUiLCJBIjoyNTUsIlIiOjIzNywiRyI6MTI1LCJCIjo0OX19LCJJc1Zpc2libGUiOnRydWUsIldpZHRoIjowLjAsIkhlaWdodCI6MC4wLCJCb3JkZXJTdHlsZSI6eyIkaWQiOiIyNTYiLCJMaW5lQ29sb3IiOm51bGwsIkxpbmVXZWlnaHQiOjAuMCwiTGluZVR5cGUiOjAsIlBhcmVudFN0eWxlIjpudWxsfSwiUGFyZW50U3R5bGUiOm51bGx9LCJIb3Jpem9udGFsQ29ubmVjdG9yU3R5bGUiOnsiJGlkIjoiMjU3IiwiTGluZUNvbG9yIjp7IiRpZCI6IjI1OCIsIiR0eXBlIjoiTkxSRS5Db21tb24uRG9tLlNvbGlkQ29sb3JCcnVzaCwgTkxSRS5Db21tb24iLCJDb2xvciI6eyIkaWQiOiIyNTkiLCJBIjoyNTUsIlIiOjAsIkciOjAsIkIiOjB9fSwiTGluZVdlaWdodCI6MC4wLCJMaW5lVHlwZSI6MCwiUGFyZW50U3R5bGUiOm51bGx9LCJWZXJ0aWNhbENvbm5lY3RvclN0eWxlIjp7IiRpZCI6IjI2MCIsIkxpbmVDb2xvciI6eyIkaWQiOiIyNjEiLCIkdHlwZSI6Ik5MUkUuQ29tbW9uLkRvbS5Tb2xpZENvbG9yQnJ1c2gsIE5MUkUuQ29tbW9uIiwiQ29sb3IiOnsiJGlkIjoiMjYy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NjMiLCJTaGFwZVN0eWxlIjp7IiRpZCI6IjI2NCIsIk1hcmdpbiI6eyIkaWQiOiIyNjUiLCJUb3AiOjAuMCwiTGVmdCI6MC4wLCJSaWdodCI6MC4wLCJCb3R0b20iOjAuMH0sIlBhZGRpbmciOnsiJGlkIjoiMjY2IiwiVG9wIjowLjAsIkxlZnQiOjAuMCwiUmlnaHQiOjAuMCwiQm90dG9tIjowLjB9LCJCYWNrZ3JvdW5kIjp7IiRpZCI6IjI2NyIsIkNvbG9yIjp7IiRpZCI6IjI2OCIsIkEiOjE1MywiUiI6MCwiRyI6MCwiQiI6MH19LCJJc1Zpc2libGUiOnRydWUsIldpZHRoIjowLjAsIkhlaWdodCI6MC4wLCJCb3JkZXJTdHlsZSI6bnVsbCwiUGFyZW50U3R5bGUiOm51bGx9LCJNYXJnaW4iOnsiJGlkIjoiMjY5IiwiVG9wIjowLjAsIkxlZnQiOjAuMCwiUmlnaHQiOjAuMCwiQm90dG9tIjowLjB9LCJQYWRkaW5nIjp7IiRpZCI6IjI3MCIsIlRvcCI6MC4wLCJMZWZ0IjowLjAsIlJpZ2h0IjowLjAsIkJvdHRvbSI6MC4wfSwiQmFja2dyb3VuZCI6bnVsbCwiSXNWaXNpYmxlIjp0cnVlLCJXaWR0aCI6MC4wLCJIZWlnaHQiOjAuMCwiQm9yZGVyU3R5bGUiOm51bGwsIlBhcmVudFN0eWxlIjpudWxsfSwiU2hhcGVTdHlsZSI6eyIkaWQiOiIyNzEiLCJNYXJnaW4iOnsiJGlkIjoiMjcyIiwiVG9wIjowLjAsIkxlZnQiOjQuMCwiUmlnaHQiOjQuMCwiQm90dG9tIjowLjB9LCJQYWRkaW5nIjp7IiRpZCI6IjI3MyIsIlRvcCI6MC4wLCJMZWZ0IjowLjAsIlJpZ2h0IjowLjAsIkJvdHRvbSI6MC4wfSwiQmFja2dyb3VuZCI6eyIkaWQiOiIyNzQiLCJDb2xvciI6eyIkaWQiOiIyNzUiLCJBIjoyNTUsIlIiOjIzMywiRyI6MTEzLCJCIjo1MH19LCJJc1Zpc2libGUiOnRydWUsIldpZHRoIjo5OC4wLCJIZWlnaHQiOjEwLjAsIkJvcmRlclN0eWxlIjp7IiRpZCI6IjI3NiIsIkxpbmVDb2xvciI6eyIkaWQiOiIyNzciLCIkdHlwZSI6Ik5MUkUuQ29tbW9uLkRvbS5Tb2xpZENvbG9yQnJ1c2gsIE5MUkUuQ29tbW9uIiwiQ29sb3IiOnsiJGlkIjoiMjc4IiwiQSI6MjU1LCJSIjoyMzQsIkciOjIyLCJCIjozMH19LCJMaW5lV2VpZ2h0IjowLjAsIkxpbmVUeXBlIjowLCJQYXJlbnRTdHlsZSI6bnVsbH0sIlBhcmVudFN0eWxlIjpudWxsfSwiVGl0bGVTdHlsZSI6eyIkaWQiOiIyNzkiLCJGb250U2V0dGluZ3MiOnsiJGlkIjoiMjgwIiwiRm9udFNpemUiOjExLCJGb250TmFtZSI6IkNhbGlicmkiLCJJc0JvbGQiOmZhbHNlLCJJc0l0YWxpYyI6ZmFsc2UsIklzVW5kZXJsaW5lZCI6ZmFsc2UsIlBhcmVudFN0eWxlIjpudWxsfSwiQXV0b1NpemUiOjAsIkZvcmVncm91bmQiOnsiJGlkIjoiMjgxIiwiQ29sb3IiOnsiJGlkIjoiMjgy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4MyIsIlRvcCI6MC4wLCJMZWZ0IjowLjAsIlJpZ2h0IjowLjAsIkJvdHRvbSI6MC4wfSwiUGFkZGluZyI6eyIkaWQiOiIyODQiLCJUb3AiOjAuMCwiTGVmdCI6MC4wLCJSaWdodCI6MC4wLCJCb3R0b20iOjAuMH0sIkJhY2tncm91bmQiOnsiJGlkIjoiMjg1IiwiQ29sb3IiOnsiJGlkIjoiMjg2IiwiQSI6MCwiUiI6MjU1LCJHIjoyNTUsIkIiOjI1NX19LCJJc1Zpc2libGUiOnRydWUsIldpZHRoIjowLjAsIkhlaWdodCI6MC4wLCJCb3JkZXJTdHlsZSI6eyIkaWQiOiIyODciLCJMaW5lQ29sb3IiOm51bGwsIkxpbmVXZWlnaHQiOjAuMCwiTGluZVR5cGUiOjAsIlBhcmVudFN0eWxlIjpudWxsfSwiUGFyZW50U3R5bGUiOm51bGx9LCJEYXRlU3R5bGUiOnsiJGlkIjoiMjg4IiwiRm9udFNldHRpbmdzIjp7IiRpZCI6IjI4OSIsIkZvbnRTaXplIjoxMCwiRm9udE5hbWUiOiJDYWxpYnJpIiwiSXNCb2xkIjpmYWxzZSwiSXNJdGFsaWMiOmZhbHNlLCJJc1VuZGVybGluZWQiOmZhbHNlLCJQYXJlbnRTdHlsZSI6bnVsbH0sIkF1dG9TaXplIjowLCJGb3JlZ3JvdW5kIjp7IiRpZCI6IjI5MCIsIkNvbG9yIjp7IiRpZCI6IjI5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OTIiLCJUb3AiOjAuMCwiTGVmdCI6MC4wLCJSaWdodCI6MC4wLCJCb3R0b20iOjAuMH0sIlBhZGRpbmciOnsiJGlkIjoiMjkzIiwiVG9wIjowLjAsIkxlZnQiOjAuMCwiUmlnaHQiOjAuMCwiQm90dG9tIjowLjB9LCJCYWNrZ3JvdW5kIjp7IiRpZCI6IjI5NCIsIkNvbG9yIjp7IiRpZCI6IjI5NSIsIkEiOjAsIlIiOjI1NSwiRyI6MjU1LCJCIjoyNTV9fSwiSXNWaXNpYmxlIjp0cnVlLCJXaWR0aCI6MC4wLCJIZWlnaHQiOjAuMCwiQm9yZGVyU3R5bGUiOnsiJGlkIjoiMjk2IiwiTGluZUNvbG9yIjpudWxsLCJMaW5lV2VpZ2h0IjowLjAsIkxpbmVUeXBlIjowLCJQYXJlbnRTdHlsZSI6bnVsbH0sIlBhcmVudFN0eWxlIjpudWxsfSwiRGF0ZUZvcm1hdCI6eyIkaWQiOiIyOTc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k4IiwiRm9ybWF0IjowLCJJc1Zpc2libGUiOmZhbHNlLCJMYXN0S25vd25WaXNpYmlsaXR5U3RhdGUiOmZhbHNlfSwiSXNWaXNpYmxlIjp0cnVlLCJWYXJpYW5jZVN0eWxlIjp7IiRpZCI6IjI5OSIsIlRleHRTdHlsZSI6eyIkaWQiOiIzMDAiLCJGb250U2V0dGluZ3MiOnsiJGlkIjoiMzAxIiwiRm9udFNpemUiOjExLCJGb250TmFtZSI6IkNhbGlicmkiLCJJc0JvbGQiOmZhbHNlLCJJc0l0YWxpYyI6ZmFsc2UsIklzVW5kZXJsaW5lZCI6ZmFsc2UsIlBhcmVudFN0eWxlIjpudWxsfSwiQXV0b1NpemUiOjAsIkZvcmVncm91bmQiOnsiJGlkIjoiMzAyIiwiQ29sb3IiOnsiJGlkIjoiMzA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wNCIsIlRvcCI6MC4wLCJMZWZ0IjowLjAsIlJpZ2h0IjowLjAsIkJvdHRvbSI6MC4wfSwiUGFkZGluZyI6eyIkaWQiOiIzMDUiLCJUb3AiOjAuMCwiTGVmdCI6MC4wLCJSaWdodCI6MC4wLCJCb3R0b20iOjAuMH0sIkJhY2tncm91bmQiOnsiJGlkIjoiMzA2IiwiQ29sb3IiOnsiJGlkIjoiMzA3IiwiQSI6MCwiUiI6MCwiRyI6MCwiQiI6MH19LCJJc1Zpc2libGUiOnRydWUsIldpZHRoIjowLjAsIkhlaWdodCI6MC4wLCJCb3JkZXJTdHlsZSI6eyIkaWQiOiIzMDgiLCJMaW5lQ29sb3IiOm51bGwsIkxpbmVXZWlnaHQiOjAuMCwiTGluZVR5cGUiOjAsIlBhcmVudFN0eWxlIjpudWxsfSwiUGFyZW50U3R5bGUiOm51bGx9LCJQYXJlbnRTdHlsZSI6bnVsbH0sIlBhcmVudFN0eWxlIjpudWxsfSwiSW5kZXgiOjcsIlNtYXJ0RHVyYXRpb25BY3RpdmF0ZWQiOmZhbHNlLCJEYXRlRm9ybWF0Ijp7IiRyZWYiOiIyOTcifSwiV2Vla051bWJlcmluZyI6eyIkaWQiOiIzMDkiLCJGb3JtYXQiOjAsIklzVmlzaWJsZSI6ZmFsc2UsIkxhc3RLbm93blZpc2liaWxpdHlTdGF0ZSI6ZmFsc2V9LCJCYXNlbGluZURhdGEiOnsiJGlkIjoiMzEwIiwiU3RhcnREYXRlIjoiMjAyNy0wMi0xOVQwMDowMDowMCIsIkVuZERhdGUiOiIyMDI3LTAyLTI1VDIzOjU5OjAwIn0sIklkIjoiYTdiODM1ODgtZjhiMy00Yzg0LTk1NTYtMzQ2YjI2YjEwM2ZhIiwiSW1wb3J0SWQiOm51bGwsIlRpdGxlIjoiRmluYWwgaW50ZWdyYXRlZCB0ZXN0aW5nIiwiTm90ZSI6bnVsbCwiSHlwZXJsaW5rIjp7IiRpZCI6IjMxMSIsIkFkZHJlc3MiOiIiLCJTdWJBZGRyZXNzIjoiIn0sIklzQ2hhbmdlZCI6ZmFsc2UsIklzTmV3IjpmYWxzZX19XSwiX21pbGVzdG9uZXMiOltdLCJJZCI6IjAwMDAwMDAwLTAwMDAtMDAwMC0wMDAwLTAwMDAwMDAwMDAwMCIsIklzU2luZ2xlSXRlbVJvdyI6dHJ1ZX1dLCJJbmRleCI6MywiSWQiOiI5ZDFkZDNlMi0xNWJhLTQ3YTUtOGMzZi1kZDI2MDFjYzI3ZjYiLCJIZWFkZXJUZXh0IjpudWxsLCJJc0RlZmF1bHQiOnRydWUsIlN0eWxlIjp7IiRpZCI6IjMxMiIsIkhlYWRlclN0eWxlIjp7IiRpZCI6IjMxMyIsIlRleHRTdHlsZSI6eyIkaWQiOiIzMTQiLCJGb250U2V0dGluZ3MiOnsiJGlkIjoiMzE1IiwiRm9udFNpemUiOjExLCJGb250TmFtZSI6IkNhbGlicmkiLCJJc0JvbGQiOmZhbHNlLCJJc0l0YWxpYyI6ZmFsc2UsIklzVW5kZXJsaW5lZCI6ZmFsc2UsIlBhcmVudFN0eWxlIjpudWxsfSwiQXV0b1NpemUiOjIsIkZvcmVncm91bmQiOnsiJGlkIjoiMzE2IiwiQ29sb3IiOnsiJGlkIjoiMzE3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E4IiwiVG9wIjowLjAsIkxlZnQiOjAuMCwiUmlnaHQiOjAuMCwiQm90dG9tIjowLjB9LCJQYWRkaW5nIjp7IiRpZCI6IjMxOSIsIlRvcCI6MC4wLCJMZWZ0IjowLjAsIlJpZ2h0IjowLjAsIkJvdHRvbSI6MC4wfSwiQmFja2dyb3VuZCI6eyIkaWQiOiIzMjAiLCJDb2xvciI6eyIkaWQiOiIzMjEiLCJBIjoyNTUsIlIiOjAsIkciOjAsIkIiOjB9fSwiSXNWaXNpYmxlIjp0cnVlLCJXaWR0aCI6MC4wLCJIZWlnaHQiOjAuMCwiQm9yZGVyU3R5bGUiOm51bGwsIlBhcmVudFN0eWxlIjpudWxsfSwiUmVjdGFuZ2xlU3R5bGUiOnsiJGlkIjoiMzIyIiwiTWFyZ2luIjp7IiRpZCI6IjMyMyIsIlRvcCI6MC4wLCJMZWZ0IjowLjAsIlJpZ2h0IjowLjAsIkJvdHRvbSI6MC4wfSwiUGFkZGluZyI6eyIkaWQiOiIzMjQiLCJUb3AiOjAuMCwiTGVmdCI6MC4wLCJSaWdodCI6MC4wLCJCb3R0b20iOjAuMH0sIkJhY2tncm91bmQiOnsiJGlkIjoiMzI1IiwiQ29sb3IiOnsiJGlkIjoiMzI2IiwiQSI6NjMsIlIiOjIzMywiRyI6MTEzLCJCIjo1MH19LCJJc1Zpc2libGUiOnRydWUsIldpZHRoIjowLjAsIkhlaWdodCI6MC4wLCJCb3JkZXJTdHlsZSI6eyIkaWQiOiIzMjciLCJMaW5lQ29sb3IiOnsiJGlkIjoiMzI4IiwiJHR5cGUiOiJOTFJFLkNvbW1vbi5Eb20uU29saWRDb2xvckJydXNoLCBOTFJFLkNvbW1vbiIsIkNvbG9yIjp7IiRpZCI6IjMyOSIsIkEiOjI1NSwiUiI6MjU1LCJHIjoyNTUsIkIiOjI1NX19LCJMaW5lV2VpZ2h0IjowLjAsIkxpbmVUeXBlIjowLCJQYXJlbnRTdHlsZSI6bnVsbH0sIlBhcmVudFN0eWxlIjpudWxsfSwiTWFyZ2luIjp7IiRpZCI6IjMzMCIsIlRvcCI6MC4wLCJMZWZ0IjowLjAsIlJpZ2h0IjowLjAsIkJvdHRvbSI6MC4wfSwiUGFkZGluZyI6eyIkaWQiOiIzMzEiLCJUb3AiOjAuMCwiTGVmdCI6MC4wLCJSaWdodCI6MC4wLCJCb3R0b20iOjAuMH0sIkJhY2tncm91bmQiOm51bGwsIklzVmlzaWJsZSI6dHJ1ZSwiV2lkdGgiOjAuMCwiSGVpZ2h0IjowLjAsIkJvcmRlclN0eWxlIjpudWxsLCJQYXJlbnRTdHlsZSI6bnVsbH0sIkJhY2tncm91bmRTdHlsZSI6eyIkaWQiOiIzMzIiLCJNYXJnaW4iOnsiJGlkIjoiMzMzIiwiVG9wIjowLjAsIkxlZnQiOjAuMCwiUmlnaHQiOjAuMCwiQm90dG9tIjowLjB9LCJQYWRkaW5nIjp7IiRpZCI6IjMzNCIsIlRvcCI6MC4wLCJMZWZ0IjowLjAsIlJpZ2h0IjowLjAsIkJvdHRvbSI6MC4wfSwiQmFja2dyb3VuZCI6eyIkaWQiOiIzMzUiLCJDb2xvciI6eyIkaWQiOiIzMzYiLCJBIjo1MSwiUiI6MjAwLCJHIjoyMDAsIkIiOjIwMH19LCJJc1Zpc2libGUiOnRydWUsIldpZHRoIjowLjAsIkhlaWdodCI6MC4wLCJCb3JkZXJTdHlsZSI6eyIkaWQiOiIzMzciLCJMaW5lQ29sb3IiOnsiJGlkIjoiMzM4IiwiJHR5cGUiOiJOTFJFLkNvbW1vbi5Eb20uU29saWRDb2xvckJydXNoLCBOTFJFLkNvbW1vbiIsIkNvbG9yIjp7IiRpZCI6IjMzOSIsIkEiOjI1NSwiUiI6MjM0LCJHIjoyMiwiQiI6MzB9fSwiTGluZVdlaWdodCI6MC4wLCJMaW5lVHlwZSI6MCwiUGFyZW50U3R5bGUiOm51bGx9LCJQYXJlbnRTdHlsZSI6bnVsbH0sIk1hcmdpbiI6eyIkaWQiOiIzNDAiLCJUb3AiOjAuMCwiTGVmdCI6MC4wLCJSaWdodCI6MC4wLCJCb3R0b20iOjAuMH0sIlBhZGRpbmciOnsiJGlkIjoiMzQxIiwiVG9wIjowLjAsIkxlZnQiOjAuMCwiUmlnaHQiOjAuMCwiQm90dG9tIjowLjB9LCJJc1Zpc2libGUiOnRydWUsIldpZHRoIjowLjAsIkhlaWdodCI6MC4wLCJCb3JkZXJTdHlsZSI6eyIkaWQiOiIzNDIiLCJMaW5lQ29sb3IiOm51bGwsIkxpbmVXZWlnaHQiOjAuMCwiTGluZVR5cGUiOjAsIlBhcmVudFN0eWxlIjpudWxsfSwiUGFyZW50U3R5bGUiOm51bGx9fV0sIklkIjoiMzhjN2IwNjMtNjQ3Yi00ZjU0LWFmNTUtNGQxYzMyNmYxYjA3IiwiSW5kZXgiOjMsIkhlYWRlclRleHQiOiJOby4gMSAtIENyaXRpY2FsIFBhdGggXHJcbigwIGRheXMgVEYpIiwiU3R5bGUiOnsiJGlkIjoiMzQzIiwiU3R5bGVJZCI6Ijk4NTEzZTEwLTU1MWMtNGYzMC1hYzExLWEwNjkwZTkwMzEzNCIsIkhlYWRlclN0eWxlIjp7IiRpZCI6IjM0NCIsIlRleHRJc1ZlcnRpY2FsIjpmYWxzZSwiVGV4dFN0eWxlIjp7IiRpZCI6IjM0NSIsIkZvbnRTZXR0aW5ncyI6eyIkaWQiOiIzNDYiLCJGb250U2l6ZSI6MTEsIkZvbnROYW1lIjoiQ2FsaWJyaSIsIklzQm9sZCI6ZmFsc2UsIklzSXRhbGljIjpmYWxzZSwiSXNVbmRlcmxpbmVkIjpmYWxzZSwiUGFyZW50U3R5bGUiOm51bGx9LCJBdXRvU2l6ZSI6MiwiRm9yZWdyb3VuZCI6eyIkaWQiOiIzNDciLCJDb2xvciI6eyIkaWQiOiIzNDg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zNDkiLCJUb3AiOjAuMCwiTGVmdCI6MC4wLCJSaWdodCI6MC4wLCJCb3R0b20iOjAuMH0sIlBhZGRpbmciOnsiJGlkIjoiMzUwIiwiVG9wIjowLjAsIkxlZnQiOjAuMCwiUmlnaHQiOjAuMCwiQm90dG9tIjowLjB9LCJCYWNrZ3JvdW5kIjp7IiRpZCI6IjM1MSIsIkNvbG9yIjp7IiRpZCI6IjM1MiIsIkEiOjI1NSwiUiI6MjU1LCJHIjoyNTUsIkIiOjI1NX19LCJJc1Zpc2libGUiOnRydWUsIldpZHRoIjowLjAsIkhlaWdodCI6MC4wLCJCb3JkZXJTdHlsZSI6bnVsbCwiUGFyZW50U3R5bGUiOm51bGx9LCJSZWN0YW5nbGVTdHlsZSI6eyIkaWQiOiIzNTMiLCJNYXJnaW4iOnsiJGlkIjoiMzU0IiwiVG9wIjowLjAsIkxlZnQiOjAuMCwiUmlnaHQiOjAuMCwiQm90dG9tIjowLjB9LCJQYWRkaW5nIjp7IiRpZCI6IjM1NSIsIlRvcCI6MC4wLCJMZWZ0IjowLjAsIlJpZ2h0IjowLjAsIkJvdHRvbSI6MC4wfSwiQmFja2dyb3VuZCI6eyIkaWQiOiIzNTYiLCJDb2xvciI6eyIkaWQiOiIzNTciLCJBIjoyNTUsIlIiOjIzMywiRyI6MTEzLCJCIjo1MH19LCJJc1Zpc2libGUiOnRydWUsIldpZHRoIjowLjAsIkhlaWdodCI6MC4wLCJCb3JkZXJTdHlsZSI6eyIkaWQiOiIzNTgiLCJMaW5lQ29sb3IiOnsiJGlkIjoiMzU5IiwiJHR5cGUiOiJOTFJFLkNvbW1vbi5Eb20uU29saWRDb2xvckJydXNoLCBOTFJFLkNvbW1vbiIsIkNvbG9yIjp7IiRpZCI6IjM2MCIsIkEiOjI1NSwiUiI6MjU1LCJHIjoyNTUsIkIiOjI1NX19LCJMaW5lV2VpZ2h0IjowLjAsIkxpbmVUeXBlIjowLCJQYXJlbnRTdHlsZSI6bnVsbH0sIlBhcmVudFN0eWxlIjpudWxsfSwiTWFyZ2luIjp7IiRpZCI6IjM2MSIsIlRvcCI6MC4wLCJMZWZ0IjowLjAsIlJpZ2h0IjowLjAsIkJvdHRvbSI6MC4wfSwiUGFkZGluZyI6eyIkaWQiOiIzNjIiLCJUb3AiOjAuMCwiTGVmdCI6MC4wLCJSaWdodCI6MC4wLCJCb3R0b20iOjAuMH0sIkJhY2tncm91bmQiOm51bGwsIklzVmlzaWJsZSI6dHJ1ZSwiV2lkdGgiOjAuMCwiSGVpZ2h0IjowLjAsIkJvcmRlclN0eWxlIjpudWxsLCJQYXJlbnRTdHlsZSI6bnVsbH0sIkJhY2tncm91bmRTdHlsZSI6eyIkaWQiOiIzNjMiLCJNYXJnaW4iOnsiJGlkIjoiMzY0IiwiVG9wIjowLjAsIkxlZnQiOjAuMCwiUmlnaHQiOjAuMCwiQm90dG9tIjowLjB9LCJQYWRkaW5nIjp7IiRpZCI6IjM2NSIsIlRvcCI6MC4wLCJMZWZ0IjowLjAsIlJpZ2h0IjowLjAsIkJvdHRvbSI6MC4wfSwiQmFja2dyb3VuZCI6eyIkaWQiOiIzNjYiLCJDb2xvciI6eyIkaWQiOiIzNjciLCJBIjo1MSwiUiI6MjAwLCJHIjoyMDAsIkIiOjIwMH19LCJJc1Zpc2libGUiOnRydWUsIldpZHRoIjowLjAsIkhlaWdodCI6MC4wLCJCb3JkZXJTdHlsZSI6eyIkaWQiOiIzNjgiLCJMaW5lQ29sb3IiOnsiJGlkIjoiMzY5IiwiJHR5cGUiOiJOTFJFLkNvbW1vbi5Eb20uU29saWRDb2xvckJydXNoLCBOTFJFLkNvbW1vbiIsIkNvbG9yIjp7IiRpZCI6IjM3MCIsIkEiOjI1NSwiUiI6MjM0LCJHIjoyMiwiQiI6MzB9fSwiTGluZVdlaWdodCI6MC4wLCJMaW5lVHlwZSI6MCwiUGFyZW50U3R5bGUiOm51bGx9LCJQYXJlbnRTdHlsZSI6bnVsbH0sIklzQWJvdmVUaW1lYmFuZCI6ZmFsc2UsIlNwYWNpbmciOjMsIkRlZmF1bHRTd2ltbGFuZVRhc2tTdHlsZSI6eyIkaWQiOiIzNzEiLCIkdHlwZSI6Ik5MUkUuQ29tbW9uLkRvbS5TdHlsZXMuRXhwbGljaXRTZXRhYmxlVGFza1N0eWxlLCBOTFJFLkNvbW1vbiIsIlNoYXBlIjoxLCJTaGFwZVRoaWNrbmVzcyI6MCwiRHVyYXRpb25Gb3JtYXQiOjAsIkluY2x1ZGVOb25Xb3JraW5nRGF5c0luRHVyYXRpb24iOmZhbHNlLCJQZXJjZW50YWdlQ29tcGxldGVTdHlsZSI6eyIkaWQiOiIzNzIiLCJGb250U2V0dGluZ3MiOnsiJGlkIjoiMzczIiwiRm9udFNpemUiOjEwLCJGb250TmFtZSI6IkNhbGlicmkiLCJJc0JvbGQiOmZhbHNlLCJJc0l0YWxpYyI6ZmFsc2UsIklzVW5kZXJsaW5lZCI6ZmFsc2UsIlBhcmVudFN0eWxlIjpudWxsfSwiQXV0b1NpemUiOjAsIkZvcmVncm91bmQiOnsiJGlkIjoiMzc0IiwiQ29sb3IiOnsiJGlkIjoiMzc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3NiIsIlRvcCI6MC4wLCJMZWZ0IjowLjAsIlJpZ2h0IjowLjAsIkJvdHRvbSI6MC4wfSwiUGFkZGluZyI6eyIkaWQiOiIzNzciLCJUb3AiOjAuMCwiTGVmdCI6MC4wLCJSaWdodCI6MC4wLCJCb3R0b20iOjAuMH0sIkJhY2tncm91bmQiOnsiJGlkIjoiMzc4IiwiQ29sb3IiOnsiJGlkIjoiMzc5IiwiQSI6ODksIlIiOjAsIkciOjAsIkIiOjB9fSwiSXNWaXNpYmxlIjp0cnVlLCJXaWR0aCI6MC4wLCJIZWlnaHQiOjAuMCwiQm9yZGVyU3R5bGUiOnsiJGlkIjoiMzgwIiwiTGluZUNvbG9yIjpudWxsLCJMaW5lV2VpZ2h0IjowLjAsIkxpbmVUeXBlIjowLCJQYXJlbnRTdHlsZSI6bnVsbH0sIlBhcmVudFN0eWxlIjpudWxsfSwiRHVyYXRpb25TdHlsZSI6eyIkaWQiOiIzODEiLCJGb250U2V0dGluZ3MiOnsiJGlkIjoiMzgyIiwiRm9udFNpemUiOjEwLCJGb250TmFtZSI6IkNhbGlicmkiLCJJc0JvbGQiOmZhbHNlLCJJc0l0YWxpYyI6ZmFsc2UsIklzVW5kZXJsaW5lZCI6ZmFsc2UsIlBhcmVudFN0eWxlIjpudWxsfSwiQXV0b1NpemUiOjAsIkZvcmVncm91bmQiOnsiJGlkIjoiMzgzIiwiQ29sb3IiOnsiJGlkIjoiMzg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g1IiwiVG9wIjowLjAsIkxlZnQiOjAuMCwiUmlnaHQiOjAuMCwiQm90dG9tIjowLjB9LCJQYWRkaW5nIjp7IiRpZCI6IjM4NiIsIlRvcCI6MC4wLCJMZWZ0IjowLjAsIlJpZ2h0IjowLjAsIkJvdHRvbSI6MC4wfSwiQmFja2dyb3VuZCI6eyIkaWQiOiIzODciLCJDb2xvciI6eyIkaWQiOiIzODgiLCJBIjoyNTUsIlIiOjIzNywiRyI6MTI1LCJCIjo0OX19LCJJc1Zpc2libGUiOnRydWUsIldpZHRoIjowLjAsIkhlaWdodCI6MC4wLCJCb3JkZXJTdHlsZSI6eyIkaWQiOiIzODkiLCJMaW5lQ29sb3IiOm51bGwsIkxpbmVXZWlnaHQiOjAuMCwiTGluZVR5cGUiOjAsIlBhcmVudFN0eWxlIjpudWxsfSwiUGFyZW50U3R5bGUiOm51bGx9LCJIb3Jpem9udGFsQ29ubmVjdG9yU3R5bGUiOnsiJGlkIjoiMzkwIiwiTGluZUNvbG9yIjp7IiRpZCI6IjM5MSIsIiR0eXBlIjoiTkxSRS5Db21tb24uRG9tLlNvbGlkQ29sb3JCcnVzaCwgTkxSRS5Db21tb24iLCJDb2xvciI6eyIkaWQiOiIzOTIiLCJBIjoyNTUsIlIiOjAsIkciOjAsIkIiOjB9fSwiTGluZVdlaWdodCI6MC4wLCJMaW5lVHlwZSI6MCwiUGFyZW50U3R5bGUiOm51bGx9LCJWZXJ0aWNhbENvbm5lY3RvclN0eWxlIjp7IiRpZCI6IjM5MyIsIkxpbmVDb2xvciI6eyIkaWQiOiIzOTQiLCIkdHlwZSI6Ik5MUkUuQ29tbW9uLkRvbS5Tb2xpZENvbG9yQnJ1c2gsIE5MUkUuQ29tbW9uIiwiQ29sb3IiOnsiJGlkIjoiMzk1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zk2IiwiU2hhcGVTdHlsZSI6eyIkaWQiOiIzOTciLCJNYXJnaW4iOnsiJGlkIjoiMzk4IiwiVG9wIjowLjAsIkxlZnQiOjAuMCwiUmlnaHQiOjAuMCwiQm90dG9tIjowLjB9LCJQYWRkaW5nIjp7IiRpZCI6IjM5OSIsIlRvcCI6MC4wLCJMZWZ0IjowLjAsIlJpZ2h0IjowLjAsIkJvdHRvbSI6MC4wfSwiQmFja2dyb3VuZCI6eyIkaWQiOiI0MDAiLCJDb2xvciI6eyIkaWQiOiI0MDEiLCJBIjoxNTMsIlIiOjAsIkciOjAsIkIiOjB9fSwiSXNWaXNpYmxlIjp0cnVlLCJXaWR0aCI6MC4wLCJIZWlnaHQiOjAuMCwiQm9yZGVyU3R5bGUiOnsiJGlkIjoiNDAyIiwiTGluZUNvbG9yIjpudWxsLCJMaW5lV2VpZ2h0IjowLjAsIkxpbmVUeXBlIjowLCJQYXJlbnRTdHlsZSI6bnVsbH0sIlBhcmVudFN0eWxlIjpudWxsfSwiTWFyZ2luIjp7IiRpZCI6IjQwMyIsIlRvcCI6MC4wLCJMZWZ0IjowLjAsIlJpZ2h0IjowLjAsIkJvdHRvbSI6MC4wfSwiUGFkZGluZyI6eyIkaWQiOiI0MDQiLCJUb3AiOjAuMCwiTGVmdCI6MC4wLCJSaWdodCI6MC4wLCJCb3R0b20iOjAuMH0sIkJhY2tncm91bmQiOm51bGwsIklzVmlzaWJsZSI6dHJ1ZSwiV2lkdGgiOjAuMCwiSGVpZ2h0IjowLjAsIkJvcmRlclN0eWxlIjpudWxsLCJQYXJlbnRTdHlsZSI6bnVsbH0sIlNoYXBlU3R5bGUiOnsiJGlkIjoiNDA1IiwiTWFyZ2luIjp7IiRpZCI6IjQwNiIsIlRvcCI6MC4wLCJMZWZ0Ijo0LjAsIlJpZ2h0Ijo0LjAsIkJvdHRvbSI6MC4wfSwiUGFkZGluZyI6eyIkaWQiOiI0MDciLCJUb3AiOjAuMCwiTGVmdCI6MC4wLCJSaWdodCI6MC4wLCJCb3R0b20iOjAuMH0sIkJhY2tncm91bmQiOnsiJGlkIjoiNDA4IiwiQ29sb3IiOnsiJGlkIjoiNDA5IiwiQSI6MjU1LCJSIjoyMzMsIkciOjExMywiQiI6NTB9fSwiSXNWaXNpYmxlIjp0cnVlLCJXaWR0aCI6MC4wLCJIZWlnaHQiOjEwLjAsIkJvcmRlclN0eWxlIjp7IiRpZCI6IjQxMCIsIkxpbmVDb2xvciI6eyIkaWQiOiI0MTEiLCIkdHlwZSI6Ik5MUkUuQ29tbW9uLkRvbS5Tb2xpZENvbG9yQnJ1c2gsIE5MUkUuQ29tbW9uIiwiQ29sb3IiOnsiJGlkIjoiNDEyIiwiQSI6MjU1LCJSIjoyMzQsIkciOjIyLCJCIjozMH19LCJMaW5lV2VpZ2h0IjowLjAsIkxpbmVUeXBlIjowLCJQYXJlbnRTdHlsZSI6bnVsbH0sIlBhcmVudFN0eWxlIjpudWxsfSwiVGl0bGVTdHlsZSI6eyIkaWQiOiI0MTMiLCJGb250U2V0dGluZ3MiOnsiJGlkIjoiNDE0IiwiRm9udFNpemUiOjExLCJGb250TmFtZSI6IkNhbGlicmkiLCJJc0JvbGQiOmZhbHNlLCJJc0l0YWxpYyI6ZmFsc2UsIklzVW5kZXJsaW5lZCI6ZmFsc2UsIlBhcmVudFN0eWxlIjpudWxsfSwiQXV0b1NpemUiOjAsIkZvcmVncm91bmQiOnsiJGlkIjoiNDE1IiwiQ29sb3IiOnsiJGlkIjoiNDE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xNyIsIlRvcCI6MC4wLCJMZWZ0IjowLjAsIlJpZ2h0IjowLjAsIkJvdHRvbSI6MC4wfSwiUGFkZGluZyI6eyIkaWQiOiI0MTgiLCJUb3AiOjAuMCwiTGVmdCI6MC4wLCJSaWdodCI6MC4wLCJCb3R0b20iOjAuMH0sIkJhY2tncm91bmQiOnsiJGlkIjoiNDE5IiwiQ29sb3IiOnsiJGlkIjoiNDIwIiwiQSI6MjU1LCJSIjowLCJHIjowLCJCIjowfX0sIklzVmlzaWJsZSI6dHJ1ZSwiV2lkdGgiOjAuMCwiSGVpZ2h0IjowLjAsIkJvcmRlclN0eWxlIjp7IiRpZCI6IjQyMSIsIkxpbmVDb2xvciI6bnVsbCwiTGluZVdlaWdodCI6MC4wLCJMaW5lVHlwZSI6MCwiUGFyZW50U3R5bGUiOm51bGx9LCJQYXJlbnRTdHlsZSI6bnVsbH0sIkRhdGVTdHlsZSI6eyIkaWQiOiI0MjIiLCJGb250U2V0dGluZ3MiOnsiJGlkIjoiNDIzIiwiRm9udFNpemUiOjEwLCJGb250TmFtZSI6IkNhbGlicmkiLCJJc0JvbGQiOmZhbHNlLCJJc0l0YWxpYyI6ZmFsc2UsIklzVW5kZXJsaW5lZCI6ZmFsc2UsIlBhcmVudFN0eWxlIjpudWxsfSwiQXV0b1NpemUiOjAsIkZvcmVncm91bmQiOnsiJGlkIjoiNDI0IiwiQ29sb3IiOnsiJGlkIjoiNDI1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yNiIsIlRvcCI6MC4wLCJMZWZ0IjowLjAsIlJpZ2h0IjowLjAsIkJvdHRvbSI6MC4wfSwiUGFkZGluZyI6eyIkaWQiOiI0MjciLCJUb3AiOjAuMCwiTGVmdCI6MC4wLCJSaWdodCI6MC4wLCJCb3R0b20iOjAuMH0sIkJhY2tncm91bmQiOnsiJGlkIjoiNDI4IiwiQ29sb3IiOnsiJGlkIjoiNDI5IiwiQSI6MjU1LCJSIjoxNCwiRyI6NDAsIkIiOjY1fX0sIklzVmlzaWJsZSI6dHJ1ZSwiV2lkdGgiOjAuMCwiSGVpZ2h0IjowLjAsIkJvcmRlclN0eWxlIjp7IiRpZCI6IjQzMCIsIkxpbmVDb2xvciI6bnVsbCwiTGluZVdlaWdodCI6MC4wLCJMaW5lVHlwZSI6MCwiUGFyZW50U3R5bGUiOm51bGx9LCJQYXJlbnRTdHlsZSI6bnVsbH0sIkRhdGVGb3JtYXQiOnsiJGlkIjoiNDM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zMiIsIkZvcm1hdCI6MCwiSXNWaXNpYmxlIjpmYWxzZSwiTGFzdEtub3duVmlzaWJpbGl0eVN0YXRlIjpmYWxzZX0sIklzVmlzaWJsZSI6dHJ1ZSwiVmFyaWFuY2VTdHlsZSI6eyIkaWQiOiI0MzMiLCJUZXh0U3R5bGUiOnsiJGlkIjoiNDM0IiwiRm9udFNldHRpbmdzIjp7IiRpZCI6IjQzNSIsIkZvbnRTaXplIjoxMSwiRm9udE5hbWUiOiJDYWxpYnJpIiwiSXNCb2xkIjpmYWxzZSwiSXNJdGFsaWMiOmZhbHNlLCJJc1VuZGVybGluZWQiOmZhbHNlLCJQYXJlbnRTdHlsZSI6bnVsbH0sIkF1dG9TaXplIjowLCJGb3JlZ3JvdW5kIjp7IiRpZCI6IjQzNiIsIkNvbG9yIjp7IiRpZCI6IjQz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zgiLCJUb3AiOjAuMCwiTGVmdCI6MC4wLCJSaWdodCI6MC4wLCJCb3R0b20iOjAuMH0sIlBhZGRpbmciOnsiJGlkIjoiNDM5IiwiVG9wIjowLjAsIkxlZnQiOjAuMCwiUmlnaHQiOjAuMCwiQm90dG9tIjowLjB9LCJCYWNrZ3JvdW5kIjp7IiRpZCI6IjQ0MCIsIkNvbG9yIjp7IiRpZCI6IjQ0MSIsIkEiOjAsIlIiOjAsIkciOjAsIkIiOjB9fSwiSXNWaXNpYmxlIjp0cnVlLCJXaWR0aCI6MC4wLCJIZWlnaHQiOjAuMCwiQm9yZGVyU3R5bGUiOnsiJGlkIjoiNDQyIiwiTGluZUNvbG9yIjpudWxsLCJMaW5lV2VpZ2h0IjowLjAsIkxpbmVUeXBlIjowLCJQYXJlbnRTdHlsZSI6bnVsbH0sIlBhcmVudFN0eWxlIjpudWxsfSwiUGFyZW50U3R5bGUiOm51bGx9LCJQYXJlbnRTdHlsZSI6bnVsbCwiX2V4cGxpY2l0bHlTZXQiOnsiJGlkIjoiNDQz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DQ0IiwiU2hhcGUiOjEsIkNvbm5lY3Rvck1hcmdpbiI6eyIkaWQiOiI0NDUiLCJUb3AiOjAuMCwiTGVmdCI6Mi4wLCJSaWdodCI6Mi4wLCJCb3R0b20iOjAuMH0sIkNvbm5lY3RvclN0eWxlIjp7IiRpZCI6IjQ0NiIsIkxpbmVDb2xvciI6eyIkaWQiOiI0NDciLCIkdHlwZSI6Ik5MUkUuQ29tbW9uLkRvbS5Tb2xpZENvbG9yQnJ1c2gsIE5MUkUuQ29tbW9uIiwiQ29sb3IiOnsiJGlkIjoiNDQ4IiwiQSI6MTI3LCJSIjoxMjgsIkciOjUzLCJCIjoxNH19LCJMaW5lV2VpZ2h0IjoxLjAsIkxpbmVUeXBlIjowLCJQYXJlbnRTdHlsZSI6bnVsbH0sIklzQmVsb3dUaW1lYmFuZCI6ZmFsc2UsIlBvc2l0aW9uT25UYXNrIjoxLCJIaWRlRGF0ZSI6ZmFsc2UsIlNoYXBlU2l6ZSI6MCwiU3BhY2luZyI6MC4wLCJQYWRkaW5nIjp7IiRpZCI6IjQ0OSIsIlRvcCI6NS4wLCJMZWZ0IjozLjAsIlJpZ2h0IjowLjAsIkJvdHRvbSI6Mi4wfSwiU2hhcGVTdHlsZSI6eyIkaWQiOiI0NTAiLCJNYXJnaW4iOnsiJGlkIjoiNDUxIiwiVG9wIjowLjAsIkxlZnQiOjAuMCwiUmlnaHQiOjAuMCwiQm90dG9tIjowLjB9LCJQYWRkaW5nIjp7IiRpZCI6IjQ1MiIsIlRvcCI6MC4wLCJMZWZ0IjowLjAsIlJpZ2h0IjowLjAsIkJvdHRvbSI6MC4wfSwiQmFja2dyb3VuZCI6eyIkaWQiOiI0NTMiLCJDb2xvciI6eyIkaWQiOiI0NTQiLCJBIjoyNTUsIlIiOjEyOCwiRyI6NTMsIkIiOjE0fX0sIklzVmlzaWJsZSI6dHJ1ZSwiV2lkdGgiOjEyLjAsIkhlaWdodCI6MTQuMCwiQm9yZGVyU3R5bGUiOnsiJGlkIjoiNDU1IiwiTGluZUNvbG9yIjp7IiRpZCI6IjQ1NiIsIiR0eXBlIjoiTkxSRS5Db21tb24uRG9tLlNvbGlkQ29sb3JCcnVzaCwgTkxSRS5Db21tb24iLCJDb2xvciI6eyIkaWQiOiI0NTciLCJBIjoyNTUsIlIiOjI1NSwiRyI6MjU1LCJCIjoyNTV9fSwiTGluZVdlaWdodCI6MC4wLCJMaW5lVHlwZSI6MCwiUGFyZW50U3R5bGUiOm51bGx9LCJQYXJlbnRTdHlsZSI6bnVsbH0sIlRpdGxlU3R5bGUiOnsiJGlkIjoiNDU4IiwiRm9udFNldHRpbmdzIjp7IiRpZCI6IjQ1OSIsIkZvbnRTaXplIjoxMSwiRm9udE5hbWUiOiJDYWxpYnJpIiwiSXNCb2xkIjpmYWxzZSwiSXNJdGFsaWMiOmZhbHNlLCJJc1VuZGVybGluZWQiOmZhbHNlLCJQYXJlbnRTdHlsZSI6bnVsbH0sIkF1dG9TaXplIjowLCJGb3JlZ3JvdW5kIjp7IiRpZCI6IjQ2MCIsIkNvbG9yIjp7IiRpZCI6IjQ2M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0NjIiLCJUb3AiOjAuMCwiTGVmdCI6MC4wLCJSaWdodCI6MC4wLCJCb3R0b20iOjAuMH0sIlBhZGRpbmciOnsiJGlkIjoiNDYzIiwiVG9wIjowLjAsIkxlZnQiOjAuMCwiUmlnaHQiOjAuMCwiQm90dG9tIjowLjB9LCJCYWNrZ3JvdW5kIjp7IiRpZCI6IjQ2NCIsIkNvbG9yIjp7IiRpZCI6IjQ2NSIsIkEiOjI1NSwiUiI6MCwiRyI6MCwiQiI6MH19LCJJc1Zpc2libGUiOnRydWUsIldpZHRoIjowLjAsIkhlaWdodCI6MC4wLCJCb3JkZXJTdHlsZSI6eyIkaWQiOiI0NjYiLCJMaW5lQ29sb3IiOm51bGwsIkxpbmVXZWlnaHQiOjAuMCwiTGluZVR5cGUiOjAsIlBhcmVudFN0eWxlIjpudWxsfSwiUGFyZW50U3R5bGUiOm51bGx9LCJEYXRlU3R5bGUiOnsiJGlkIjoiNDY3IiwiRm9udFNldHRpbmdzIjp7IiRpZCI6IjQ2OCIsIkZvbnRTaXplIjoxMCwiRm9udE5hbWUiOiJDYWxpYnJpIiwiSXNCb2xkIjpmYWxzZSwiSXNJdGFsaWMiOmZhbHNlLCJJc1VuZGVybGluZWQiOmZhbHNlLCJQYXJlbnRTdHlsZSI6bnVsbH0sIkF1dG9TaXplIjowLCJGb3JlZ3JvdW5kIjp7IiRpZCI6IjQ2OSIsIkNvbG9yIjp7IiRpZCI6IjQ3MC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0NzEiLCJUb3AiOjAuMCwiTGVmdCI6MC4wLCJSaWdodCI6MC4wLCJCb3R0b20iOjAuMH0sIlBhZGRpbmciOnsiJGlkIjoiNDcyIiwiVG9wIjowLjAsIkxlZnQiOjAuMCwiUmlnaHQiOjAuMCwiQm90dG9tIjowLjB9LCJCYWNrZ3JvdW5kIjp7IiRpZCI6IjQ3MyIsIkNvbG9yIjp7IiRpZCI6IjQ3NCIsIkEiOjI1NSwiUiI6MTQsIkciOjQwLCJCIjo2NX19LCJJc1Zpc2libGUiOnRydWUsIldpZHRoIjowLjAsIkhlaWdodCI6MC4wLCJCb3JkZXJTdHlsZSI6eyIkaWQiOiI0NzUiLCJMaW5lQ29sb3IiOm51bGwsIkxpbmVXZWlnaHQiOjAuMCwiTGluZVR5cGUiOjAsIlBhcmVudFN0eWxlIjpudWxsfSwiUGFyZW50U3R5bGUiOm51bGx9LCJEYXRlRm9ybWF0Ijp7IiRpZCI6IjQ3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zciLCJGb3JtYXQiOjAsIklzVmlzaWJsZSI6ZmFsc2UsIkxhc3RLbm93blZpc2liaWxpdHlTdGF0ZSI6ZmFsc2V9LCJJc1Zpc2libGUiOmZhbHNlLCJWYXJpYW5jZVN0eWxlIjp7IiRpZCI6IjQ3OCIsIlRleHRTdHlsZSI6eyIkaWQiOiI0NzkiLCJGb250U2V0dGluZ3MiOnsiJGlkIjoiNDgwIiwiRm9udFNpemUiOjExLCJGb250TmFtZSI6IkNhbGlicmkiLCJJc0JvbGQiOmZhbHNlLCJJc0l0YWxpYyI6ZmFsc2UsIklzVW5kZXJsaW5lZCI6ZmFsc2UsIlBhcmVudFN0eWxlIjpudWxsfSwiQXV0b1NpemUiOjAsIkZvcmVncm91bmQiOnsiJGlkIjoiNDgxIiwiQ29sb3IiOnsiJGlkIjoiNDg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4MyIsIlRvcCI6MC4wLCJMZWZ0IjowLjAsIlJpZ2h0IjowLjAsIkJvdHRvbSI6MC4wfSwiUGFkZGluZyI6eyIkaWQiOiI0ODQiLCJUb3AiOjAuMCwiTGVmdCI6MC4wLCJSaWdodCI6MC4wLCJCb3R0b20iOjAuMH0sIkJhY2tncm91bmQiOnsiJGlkIjoiNDg1IiwiQ29sb3IiOnsiJGlkIjoiNDg2IiwiQSI6MCwiUiI6MCwiRyI6MCwiQiI6MH19LCJJc1Zpc2libGUiOmZhbHNlLCJXaWR0aCI6MC4wLCJIZWlnaHQiOjAuMCwiQm9yZGVyU3R5bGUiOnsiJGlkIjoiNDg3IiwiTGluZUNvbG9yIjpudWxsLCJMaW5lV2VpZ2h0IjowLjAsIkxpbmVUeXBlIjowLCJQYXJlbnRTdHlsZSI6bnVsbH0sIlBhcmVudFN0eWxlIjpudWxsfSwiUGFyZW50U3R5bGUiOm51bGx9LCJQYXJlbnRTdHlsZSI6bnVsbH0sIkRlZmF1bHRTd2ltbGFuZU1pbGVzdG9uZVN0eWxlIjp7IiRpZCI6IjQ4OCIsIlRpdGxlUG9zaXRpb24iOiJMZWZ0IiwiRGF0ZVBvc2l0aW9uIjoiUmlnaHQiLCJWYXJpYW5jZVBvc2l0aW9uIjoiUmlnaHQiLCJTaGFwZVR5cGUiOjEsIlNoYXBlU2l6ZSI6MCwiU3BhY2luZyI6NSwiU2hhcGVTdHlsZSI6eyIkaWQiOiI0ODkiLCJNYXJnaW4iOnsiJGlkIjoiNDkwIiwiVG9wIjowLjAsIkxlZnQiOjAuMCwiUmlnaHQiOjAuMCwiQm90dG9tIjowLjB9LCJQYWRkaW5nIjp7IiRpZCI6IjQ5MSIsIlRvcCI6MC4wLCJMZWZ0IjowLjAsIlJpZ2h0IjowLjAsIkJvdHRvbSI6MC4wfSwiQmFja2dyb3VuZCI6eyIkaWQiOiI0OTIiLCJDb2xvciI6eyIkaWQiOiI0OTMiLCJBIjoyNTUsIlIiOjIzMywiRyI6MTEzLCJCIjo1MH19LCJJc1Zpc2libGUiOnRydWUsIldpZHRoIjoxMi4wLCJIZWlnaHQiOjE0LjAsIkJvcmRlclN0eWxlIjp7IiRpZCI6IjQ5NCIsIkxpbmVDb2xvciI6eyIkaWQiOiI0OTUiLCIkdHlwZSI6Ik5MUkUuQ29tbW9uLkRvbS5Tb2xpZENvbG9yQnJ1c2gsIE5MUkUuQ29tbW9uIiwiQ29sb3IiOnsiJGlkIjoiNDk2IiwiQSI6MjU1LCJSIjoyMzQsIkciOjIyLCJCIjozMH19LCJMaW5lV2VpZ2h0IjowLjAsIkxpbmVUeXBlIjowLCJQYXJlbnRTdHlsZSI6bnVsbH0sIlBhcmVudFN0eWxlIjpudWxsfSwiVGl0bGVTdHlsZSI6eyIkaWQiOiI0OTciLCJGb250U2V0dGluZ3MiOnsiJGlkIjoiNDk4IiwiRm9udFNpemUiOjExLCJGb250TmFtZSI6IkNhbGlicmkiLCJJc0JvbGQiOmZhbHNlLCJJc0l0YWxpYyI6ZmFsc2UsIklzVW5kZXJsaW5lZCI6ZmFsc2UsIlBhcmVudFN0eWxlIjpudWxsfSwiQXV0b1NpemUiOjAsIkZvcmVncm91bmQiOnsiJGlkIjoiNDk5IiwiQ29sb3IiOnsiJGlkIjoiNTAw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UwMSIsIlRvcCI6MC4wLCJMZWZ0IjowLjAsIlJpZ2h0IjowLjAsIkJvdHRvbSI6MC4wfSwiUGFkZGluZyI6eyIkaWQiOiI1MDIiLCJUb3AiOjAuMCwiTGVmdCI6MC4wLCJSaWdodCI6MC4wLCJCb3R0b20iOjAuMH0sIkJhY2tncm91bmQiOnsiJGlkIjoiNTAzIiwiQ29sb3IiOnsiJGlkIjoiNTA0IiwiQSI6MjU1LCJSIjowLCJHIjowLCJCIjowfX0sIklzVmlzaWJsZSI6dHJ1ZSwiV2lkdGgiOjAuMCwiSGVpZ2h0IjowLjAsIkJvcmRlclN0eWxlIjp7IiRpZCI6IjUwNSIsIkxpbmVDb2xvciI6bnVsbCwiTGluZVdlaWdodCI6MC4wLCJMaW5lVHlwZSI6MCwiUGFyZW50U3R5bGUiOm51bGx9LCJQYXJlbnRTdHlsZSI6bnVsbH0sIkRhdGVTdHlsZSI6eyIkaWQiOiI1MDYiLCJGb250U2V0dGluZ3MiOnsiJGlkIjoiNTA3IiwiRm9udFNpemUiOjEwLCJGb250TmFtZSI6IkNhbGlicmkiLCJJc0JvbGQiOmZhbHNlLCJJc0l0YWxpYyI6ZmFsc2UsIklzVW5kZXJsaW5lZCI6ZmFsc2UsIlBhcmVudFN0eWxlIjpudWxsfSwiQXV0b1NpemUiOjAsIkZvcmVncm91bmQiOnsiJGlkIjoiNTA4IiwiQ29sb3IiOnsiJGlkIjoiNTA5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UxMCIsIlRvcCI6MC4wLCJMZWZ0IjowLjAsIlJpZ2h0IjowLjAsIkJvdHRvbSI6MC4wfSwiUGFkZGluZyI6eyIkaWQiOiI1MTEiLCJUb3AiOjAuMCwiTGVmdCI6MC4wLCJSaWdodCI6MC4wLCJCb3R0b20iOjAuMH0sIkJhY2tncm91bmQiOnsiJGlkIjoiNTEyIiwiQ29sb3IiOnsiJGlkIjoiNTEzIiwiQSI6MjU1LCJSIjoxNCwiRyI6NDAsIkIiOjY1fX0sIklzVmlzaWJsZSI6dHJ1ZSwiV2lkdGgiOjAuMCwiSGVpZ2h0IjowLjAsIkJvcmRlclN0eWxlIjp7IiRpZCI6IjUxNCIsIkxpbmVDb2xvciI6bnVsbCwiTGluZVdlaWdodCI6MC4wLCJMaW5lVHlwZSI6MCwiUGFyZW50U3R5bGUiOm51bGx9LCJQYXJlbnRTdHlsZSI6bnVsbH0sIkRhdGVGb3JtYXQiOnsiJGlkIjoiNTE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xNiIsIkZvcm1hdCI6MCwiSXNWaXNpYmxlIjpmYWxzZSwiTGFzdEtub3duVmlzaWJpbGl0eVN0YXRlIjpmYWxzZX0sIklzVmlzaWJsZSI6dHJ1ZSwiVmFyaWFuY2VTdHlsZSI6eyIkaWQiOiI1MTciLCJUZXh0U3R5bGUiOnsiJGlkIjoiNTE4IiwiRm9udFNldHRpbmdzIjp7IiRpZCI6IjUxOSIsIkZvbnRTaXplIjoxMSwiRm9udE5hbWUiOiJDYWxpYnJpIiwiSXNCb2xkIjpmYWxzZSwiSXNJdGFsaWMiOmZhbHNlLCJJc1VuZGVybGluZWQiOmZhbHNlLCJQYXJlbnRTdHlsZSI6bnVsbH0sIkF1dG9TaXplIjowLCJGb3JlZ3JvdW5kIjp7IiRpZCI6IjUyMCIsIkNvbG9yIjp7IiRpZCI6IjUy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jIiLCJUb3AiOjAuMCwiTGVmdCI6MC4wLCJSaWdodCI6MC4wLCJCb3R0b20iOjAuMH0sIlBhZGRpbmciOnsiJGlkIjoiNTIzIiwiVG9wIjowLjAsIkxlZnQiOjAuMCwiUmlnaHQiOjAuMCwiQm90dG9tIjowLjB9LCJCYWNrZ3JvdW5kIjp7IiRpZCI6IjUyNCIsIkNvbG9yIjp7IiRpZCI6IjUyNSIsIkEiOjAsIlIiOjAsIkciOjAsIkIiOjB9fSwiSXNWaXNpYmxlIjp0cnVlLCJXaWR0aCI6MC4wLCJIZWlnaHQiOjAuMCwiQm9yZGVyU3R5bGUiOnsiJGlkIjoiNTI2IiwiTGluZUNvbG9yIjpudWxsLCJMaW5lV2VpZ2h0IjowLjAsIkxpbmVUeXBlIjowLCJQYXJlbnRTdHlsZSI6bnVsbH0sIlBhcmVudFN0eWxlIjpudWxsfSwiUGFyZW50U3R5bGUiOm51bGx9LCJQYXJlbnRTdHlsZSI6bnVsbH0sIkRlZmF1bHRTd2ltbGFuZUFjdGl2aXR5U3R5bGUiOnsiJGlkIjoiNTI3IiwiSGVhZGVyU3R5bGUiOnsiJGlkIjoiNTI4IiwiVGV4dFN0eWxlIjp7IiRpZCI6IjUyOSIsIkZvbnRTZXR0aW5ncyI6eyIkaWQiOiI1MzAiLCJGb250U2l6ZSI6MTEsIkZvbnROYW1lIjoiQ2FsaWJyaSIsIklzQm9sZCI6ZmFsc2UsIklzSXRhbGljIjpmYWxzZSwiSXNVbmRlcmxpbmVkIjpmYWxzZSwiUGFyZW50U3R5bGUiOm51bGx9LCJBdXRvU2l6ZSI6MiwiRm9yZWdyb3VuZCI6eyIkaWQiOiI1MzEiLCJDb2xvciI6eyIkaWQiOiI1MzI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1MzMiLCJUb3AiOjAuMCwiTGVmdCI6MC4wLCJSaWdodCI6MC4wLCJCb3R0b20iOjAuMH0sIlBhZGRpbmciOnsiJGlkIjoiNTM0IiwiVG9wIjowLjAsIkxlZnQiOjAuMCwiUmlnaHQiOjAuMCwiQm90dG9tIjowLjB9LCJCYWNrZ3JvdW5kIjp7IiRpZCI6IjUzNSIsIkNvbG9yIjp7IiRpZCI6IjUzNiIsIkEiOjI1NSwiUiI6MCwiRyI6MCwiQiI6MH19LCJJc1Zpc2libGUiOnRydWUsIldpZHRoIjowLjAsIkhlaWdodCI6MC4wLCJCb3JkZXJTdHlsZSI6bnVsbCwiUGFyZW50U3R5bGUiOm51bGx9LCJSZWN0YW5nbGVTdHlsZSI6eyIkaWQiOiI1MzciLCJNYXJnaW4iOnsiJGlkIjoiNTM4IiwiVG9wIjowLjAsIkxlZnQiOjAuMCwiUmlnaHQiOjAuMCwiQm90dG9tIjowLjB9LCJQYWRkaW5nIjp7IiRpZCI6IjUzOSIsIlRvcCI6MC4wLCJMZWZ0IjowLjAsIlJpZ2h0IjowLjAsIkJvdHRvbSI6MC4wfSwiQmFja2dyb3VuZCI6eyIkaWQiOiI1NDAiLCJDb2xvciI6eyIkaWQiOiI1NDEiLCJBIjo2MywiUiI6MjMzLCJHIjoxMTMsIkIiOjUwfX0sIklzVmlzaWJsZSI6dHJ1ZSwiV2lkdGgiOjAuMCwiSGVpZ2h0IjowLjAsIkJvcmRlclN0eWxlIjp7IiRpZCI6IjU0MiIsIkxpbmVDb2xvciI6eyIkaWQiOiI1NDMiLCIkdHlwZSI6Ik5MUkUuQ29tbW9uLkRvbS5Tb2xpZENvbG9yQnJ1c2gsIE5MUkUuQ29tbW9uIiwiQ29sb3IiOnsiJGlkIjoiNTQ0IiwiQSI6MjU1LCJSIjoyNTUsIkciOjI1NSwiQiI6MjU1fX0sIkxpbmVXZWlnaHQiOjAuMCwiTGluZVR5cGUiOjAsIlBhcmVudFN0eWxlIjpudWxsfSwiUGFyZW50U3R5bGUiOm51bGx9LCJNYXJnaW4iOnsiJGlkIjoiNTQ1IiwiVG9wIjowLjAsIkxlZnQiOjAuMCwiUmlnaHQiOjAuMCwiQm90dG9tIjowLjB9LCJQYWRkaW5nIjp7IiRpZCI6IjU0NiIsIlRvcCI6MC4wLCJMZWZ0IjowLjAsIlJpZ2h0IjowLjAsIkJvdHRvbSI6MC4wfSwiQmFja2dyb3VuZCI6bnVsbCwiSXNWaXNpYmxlIjp0cnVlLCJXaWR0aCI6MC4wLCJIZWlnaHQiOjAuMCwiQm9yZGVyU3R5bGUiOm51bGwsIlBhcmVudFN0eWxlIjpudWxsfSwiQmFja2dyb3VuZFN0eWxlIjp7IiRpZCI6IjU0NyIsIk1hcmdpbiI6eyIkaWQiOiI1NDgiLCJUb3AiOjAuMCwiTGVmdCI6MC4wLCJSaWdodCI6MC4wLCJCb3R0b20iOjAuMH0sIlBhZGRpbmciOnsiJGlkIjoiNTQ5IiwiVG9wIjowLjAsIkxlZnQiOjAuMCwiUmlnaHQiOjAuMCwiQm90dG9tIjowLjB9LCJCYWNrZ3JvdW5kIjp7IiRpZCI6IjU1MCIsIkNvbG9yIjp7IiRpZCI6IjU1MSIsIkEiOjUxLCJSIjoyMDAsIkciOjIwMCwiQiI6MjAwfX0sIklzVmlzaWJsZSI6dHJ1ZSwiV2lkdGgiOjAuMCwiSGVpZ2h0IjowLjAsIkJvcmRlclN0eWxlIjp7IiRpZCI6IjU1MiIsIkxpbmVDb2xvciI6eyIkaWQiOiI1NTMiLCIkdHlwZSI6Ik5MUkUuQ29tbW9uLkRvbS5Tb2xpZENvbG9yQnJ1c2gsIE5MUkUuQ29tbW9uIiwiQ29sb3IiOnsiJGlkIjoiNTU0IiwiQSI6MjU1LCJSIjoyMzQsIkciOjIyLCJCIjozMH19LCJMaW5lV2VpZ2h0IjowLjAsIkxpbmVUeXBlIjowLCJQYXJlbnRTdHlsZSI6bnVsbH0sIlBhcmVudFN0eWxlIjpudWxsfSwiTWFyZ2luIjp7IiRpZCI6IjU1NSIsIlRvcCI6MC4wLCJMZWZ0IjowLjAsIlJpZ2h0IjowLjAsIkJvdHRvbSI6MC4wfSwiUGFkZGluZyI6eyIkaWQiOiI1NTYiLCJUb3AiOjAuMCwiTGVmdCI6MC4wLCJSaWdodCI6MC4wLCJCb3R0b20iOjAuMH0sIklzVmlzaWJsZSI6dHJ1ZSwiV2lkdGgiOjAuMCwiSGVpZ2h0IjowLjAsIkJvcmRlclN0eWxlIjp7IiRpZCI6IjU1NyIsIkxpbmVDb2xvciI6bnVsbCwiTGluZVdlaWdodCI6MC4wLCJMaW5lVHlwZSI6MCwiUGFyZW50U3R5bGUiOm51bGx9LCJQYXJlbnRTdHlsZSI6bnVsbH0sIk1hcmdpbiI6eyIkaWQiOiI1NTgiLCJUb3AiOjAuMCwiTGVmdCI6MC4wLCJSaWdodCI6MC4wLCJCb3R0b20iOjAuMH0sIlBhZGRpbmciOnsiJGlkIjoiNTU5IiwiVG9wIjowLjAsIkxlZnQiOjAuMCwiUmlnaHQiOjAuMCwiQm90dG9tIjowLjB9LCJJc1Zpc2libGUiOnRydWUsIldpZHRoIjowLjAsIkhlaWdodCI6MC4wLCJCb3JkZXJTdHlsZSI6eyIkaWQiOiI1NjAiLCJMaW5lQ29sb3IiOm51bGwsIkxpbmVXZWlnaHQiOjAuMCwiTGluZVR5cGUiOjAsIlBhcmVudFN0eWxlIjpudWxsfSwiUGFyZW50U3R5bGUiOm51bGx9fSx7IiRpZCI6IjU2MSIsIl9hY3Rpdml0aWVzIjpbeyIkaWQiOiI1NjIiLCJfcm93cyI6W3siJGlkIjoiNTYzIiwiX3Rhc2tzIjpbeyIkaWQiOiI1NjQiLCJfYXR0YWNoZWRNaWxlc3RvbmVzIjpbXSwiVGFza0RlZmluaXRpb24iOnsiJGlkIjoiNTY1IiwiR3JvdXBOYW1lIjpudWxsLCJTdGFydERhdGUiOiIyMDI2LTA1LTAxVDAwOjAwOjAwWiIsIkVuZERhdGUiOiIyMDI2LTA3LTI4VDIzOjU5OjAwWiIsIlBlcmNlbnRhZ2VDb21wbGV0ZSI6bnVsbCwiU3R5bGUiOnsiJGlkIjoiNTY2IiwiU2hhcGUiOjQsIlNoYXBlVGhpY2tuZXNzIjowLCJEdXJhdGlvbkZvcm1hdCI6MCwiSW5jbHVkZU5vbldvcmtpbmdEYXlzSW5EdXJhdGlvbiI6ZmFsc2UsIlBlcmNlbnRhZ2VDb21wbGV0ZVN0eWxlIjp7IiRpZCI6IjU2NyIsIkZvbnRTZXR0aW5ncyI6eyIkaWQiOiI1NjgiLCJGb250U2l6ZSI6MTAsIkZvbnROYW1lIjoiQ2FsaWJyaSIsIklzQm9sZCI6ZmFsc2UsIklzSXRhbGljIjpmYWxzZSwiSXNVbmRlcmxpbmVkIjpmYWxzZSwiUGFyZW50U3R5bGUiOm51bGx9LCJBdXRvU2l6ZSI6MCwiRm9yZWdyb3VuZCI6eyIkaWQiOiI1NjkiLCJDb2xvciI6eyIkaWQiOiI1NzA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TcxIiwiVG9wIjowLjAsIkxlZnQiOjAuMCwiUmlnaHQiOjAuMCwiQm90dG9tIjowLjB9LCJQYWRkaW5nIjp7IiRpZCI6IjU3MiIsIlRvcCI6MC4wLCJMZWZ0IjowLjAsIlJpZ2h0IjowLjAsIkJvdHRvbSI6MC4wfSwiQmFja2dyb3VuZCI6eyIkaWQiOiI1NzMiLCJDb2xvciI6eyIkaWQiOiI1NzQiLCJBIjo4OSwiUiI6MCwiRyI6MCwiQiI6MH19LCJJc1Zpc2libGUiOnRydWUsIldpZHRoIjowLjAsIkhlaWdodCI6MC4wLCJCb3JkZXJTdHlsZSI6eyIkaWQiOiI1NzUiLCJMaW5lQ29sb3IiOm51bGwsIkxpbmVXZWlnaHQiOjAuMCwiTGluZVR5cGUiOjAsIlBhcmVudFN0eWxlIjpudWxsfSwiUGFyZW50U3R5bGUiOm51bGx9LCJEdXJhdGlvblN0eWxlIjp7IiRpZCI6IjU3NiIsIkZvbnRTZXR0aW5ncyI6eyIkaWQiOiI1NzciLCJGb250U2l6ZSI6MTAsIkZvbnROYW1lIjoiQ2FsaWJyaSIsIklzQm9sZCI6ZmFsc2UsIklzSXRhbGljIjpmYWxzZSwiSXNVbmRlcmxpbmVkIjpmYWxzZSwiUGFyZW50U3R5bGUiOm51bGx9LCJBdXRvU2l6ZSI6MCwiRm9yZWdyb3VuZCI6eyIkaWQiOiI1NzgiLCJDb2xvciI6eyIkaWQiOiI1Nzk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ODAiLCJUb3AiOjAuMCwiTGVmdCI6MC4wLCJSaWdodCI6MC4wLCJCb3R0b20iOjAuMH0sIlBhZGRpbmciOnsiJGlkIjoiNTgxIiwiVG9wIjowLjAsIkxlZnQiOjAuMCwiUmlnaHQiOjAuMCwiQm90dG9tIjowLjB9LCJCYWNrZ3JvdW5kIjp7IiRpZCI6IjU4MiIsIkNvbG9yIjp7IiRpZCI6IjU4MyIsIkEiOjI1NSwiUiI6MjM3LCJHIjoxMjUsIkIiOjQ5fX0sIklzVmlzaWJsZSI6dHJ1ZSwiV2lkdGgiOjAuMCwiSGVpZ2h0IjowLjAsIkJvcmRlclN0eWxlIjp7IiRpZCI6IjU4NCIsIkxpbmVDb2xvciI6bnVsbCwiTGluZVdlaWdodCI6MC4wLCJMaW5lVHlwZSI6MCwiUGFyZW50U3R5bGUiOm51bGx9LCJQYXJlbnRTdHlsZSI6bnVsbH0sIkhvcml6b250YWxDb25uZWN0b3JTdHlsZSI6eyIkaWQiOiI1ODUiLCJMaW5lQ29sb3IiOnsiJGlkIjoiNTg2IiwiJHR5cGUiOiJOTFJFLkNvbW1vbi5Eb20uU29saWRDb2xvckJydXNoLCBOTFJFLkNvbW1vbiIsIkNvbG9yIjp7IiRpZCI6IjU4NyIsIkEiOjI1NSwiUiI6MCwiRyI6MCwiQiI6MH19LCJMaW5lV2VpZ2h0IjowLjAsIkxpbmVUeXBlIjowLCJQYXJlbnRTdHlsZSI6bnVsbH0sIlZlcnRpY2FsQ29ubmVjdG9yU3R5bGUiOnsiJGlkIjoiNTg4IiwiTGluZUNvbG9yIjp7IiRpZCI6IjU4OSIsIiR0eXBlIjoiTkxSRS5Db21tb24uRG9tLlNvbGlkQ29sb3JCcnVzaCwgTkxSRS5Db21tb24iLCJDb2xvciI6eyIkaWQiOiI1OTA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U5MSIsIlNoYXBlU3R5bGUiOnsiJGlkIjoiNTkyIiwiTWFyZ2luIjp7IiRpZCI6IjU5MyIsIlRvcCI6MC4wLCJMZWZ0IjowLjAsIlJpZ2h0IjowLjAsIkJvdHRvbSI6MC4wfSwiUGFkZGluZyI6eyIkaWQiOiI1OTQiLCJUb3AiOjAuMCwiTGVmdCI6MC4wLCJSaWdodCI6MC4wLCJCb3R0b20iOjAuMH0sIkJhY2tncm91bmQiOnsiJGlkIjoiNTk1IiwiQ29sb3IiOnsiJGlkIjoiNTk2IiwiQSI6MTUzLCJSIjowLCJHIjowLCJCIjowfX0sIklzVmlzaWJsZSI6dHJ1ZSwiV2lkdGgiOjAuMCwiSGVpZ2h0IjowLjAsIkJvcmRlclN0eWxlIjpudWxsLCJQYXJlbnRTdHlsZSI6bnVsbH0sIk1hcmdpbiI6eyIkaWQiOiI1OTciLCJUb3AiOjAuMCwiTGVmdCI6MC4wLCJSaWdodCI6MC4wLCJCb3R0b20iOjAuMH0sIlBhZGRpbmciOnsiJGlkIjoiNTk4IiwiVG9wIjowLjAsIkxlZnQiOjAuMCwiUmlnaHQiOjAuMCwiQm90dG9tIjowLjB9LCJCYWNrZ3JvdW5kIjpudWxsLCJJc1Zpc2libGUiOnRydWUsIldpZHRoIjowLjAsIkhlaWdodCI6MC4wLCJCb3JkZXJTdHlsZSI6bnVsbCwiUGFyZW50U3R5bGUiOm51bGx9LCJTaGFwZVN0eWxlIjp7IiRpZCI6IjU5OSIsIk1hcmdpbiI6eyIkaWQiOiI2MDAiLCJUb3AiOjAuMCwiTGVmdCI6NC4wLCJSaWdodCI6NC4wLCJCb3R0b20iOjAuMH0sIlBhZGRpbmciOnsiJGlkIjoiNjAxIiwiVG9wIjowLjAsIkxlZnQiOjAuMCwiUmlnaHQiOjAuMCwiQm90dG9tIjowLjB9LCJCYWNrZ3JvdW5kIjp7IiRpZCI6IjYwMiIsIkNvbG9yIjp7IiRpZCI6IjYwMyIsIkEiOjI1NSwiUiI6MTYwLCJHIjo0MywiQiI6MTQ3fX0sIklzVmlzaWJsZSI6dHJ1ZSwiV2lkdGgiOjExOS4wLCJIZWlnaHQiOjEwLjAsIkJvcmRlclN0eWxlIjp7IiRpZCI6IjYwNCIsIkxpbmVDb2xvciI6eyIkaWQiOiI2MDUiLCIkdHlwZSI6Ik5MUkUuQ29tbW9uLkRvbS5Tb2xpZENvbG9yQnJ1c2gsIE5MUkUuQ29tbW9uIiwiQ29sb3IiOnsiJGlkIjoiNjA2IiwiQSI6MjU1LCJSIjoyMzQsIkciOjIyLCJCIjozMH19LCJMaW5lV2VpZ2h0IjowLjAsIkxpbmVUeXBlIjowLCJQYXJlbnRTdHlsZSI6bnVsbH0sIlBhcmVudFN0eWxlIjpudWxsfSwiVGl0bGVTdHlsZSI6eyIkaWQiOiI2MDciLCJGb250U2V0dGluZ3MiOnsiJGlkIjoiNjA4IiwiRm9udFNpemUiOjExLCJGb250TmFtZSI6IkNhbGlicmkiLCJJc0JvbGQiOmZhbHNlLCJJc0l0YWxpYyI6ZmFsc2UsIklzVW5kZXJsaW5lZCI6ZmFsc2UsIlBhcmVudFN0eWxlIjpudWxsfSwiQXV0b1NpemUiOjAsIkZvcmVncm91bmQiOnsiJGlkIjoiNjA5IiwiQ29sb3IiOnsiJGlkIjoiNjEw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YxMSIsIlRvcCI6MC4wLCJMZWZ0IjowLjAsIlJpZ2h0IjowLjAsIkJvdHRvbSI6MC4wfSwiUGFkZGluZyI6eyIkaWQiOiI2MTIiLCJUb3AiOjAuMCwiTGVmdCI6MC4wLCJSaWdodCI6MC4wLCJCb3R0b20iOjAuMH0sIkJhY2tncm91bmQiOnsiJGlkIjoiNjEzIiwiQ29sb3IiOnsiJGlkIjoiNjE0IiwiQSI6MCwiUiI6MjU1LCJHIjoyNTUsIkIiOjI1NX19LCJJc1Zpc2libGUiOnRydWUsIldpZHRoIjowLjAsIkhlaWdodCI6MC4wLCJCb3JkZXJTdHlsZSI6eyIkaWQiOiI2MTUiLCJMaW5lQ29sb3IiOm51bGwsIkxpbmVXZWlnaHQiOjAuMCwiTGluZVR5cGUiOjAsIlBhcmVudFN0eWxlIjpudWxsfSwiUGFyZW50U3R5bGUiOm51bGx9LCJEYXRlU3R5bGUiOnsiJGlkIjoiNjE2IiwiRm9udFNldHRpbmdzIjp7IiRpZCI6IjYxNyIsIkZvbnRTaXplIjoxMCwiRm9udE5hbWUiOiJDYWxpYnJpIiwiSXNCb2xkIjpmYWxzZSwiSXNJdGFsaWMiOmZhbHNlLCJJc1VuZGVybGluZWQiOmZhbHNlLCJQYXJlbnRTdHlsZSI6bnVsbH0sIkF1dG9TaXplIjowLCJGb3JlZ3JvdW5kIjp7IiRpZCI6IjYxOCIsIkNvbG9yIjp7IiRpZCI6IjYxO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2MjAiLCJUb3AiOjAuMCwiTGVmdCI6MC4wLCJSaWdodCI6MC4wLCJCb3R0b20iOjAuMH0sIlBhZGRpbmciOnsiJGlkIjoiNjIxIiwiVG9wIjowLjAsIkxlZnQiOjAuMCwiUmlnaHQiOjAuMCwiQm90dG9tIjowLjB9LCJCYWNrZ3JvdW5kIjp7IiRpZCI6IjYyMiIsIkNvbG9yIjp7IiRpZCI6IjYyMyIsIkEiOjAsIlIiOjI1NSwiRyI6MjU1LCJCIjoyNTV9fSwiSXNWaXNpYmxlIjp0cnVlLCJXaWR0aCI6MC4wLCJIZWlnaHQiOjAuMCwiQm9yZGVyU3R5bGUiOnsiJGlkIjoiNjI0IiwiTGluZUNvbG9yIjpudWxsLCJMaW5lV2VpZ2h0IjowLjAsIkxpbmVUeXBlIjowLCJQYXJlbnRTdHlsZSI6bnVsbH0sIlBhcmVudFN0eWxlIjpudWxsfSwiRGF0ZUZvcm1hdCI6eyIkaWQiOiI2MjU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I2IiwiRm9ybWF0IjowLCJJc1Zpc2libGUiOmZhbHNlLCJMYXN0S25vd25WaXNpYmlsaXR5U3RhdGUiOmZhbHNlfSwiSXNWaXNpYmxlIjp0cnVlLCJWYXJpYW5jZVN0eWxlIjp7IiRpZCI6IjYyNyIsIlRleHRTdHlsZSI6eyIkaWQiOiI2MjgiLCJGb250U2V0dGluZ3MiOnsiJGlkIjoiNjI5IiwiRm9udFNpemUiOjExLCJGb250TmFtZSI6IkNhbGlicmkiLCJJc0JvbGQiOmZhbHNlLCJJc0l0YWxpYyI6ZmFsc2UsIklzVW5kZXJsaW5lZCI6ZmFsc2UsIlBhcmVudFN0eWxlIjpudWxsfSwiQXV0b1NpemUiOjAsIkZvcmVncm91bmQiOnsiJGlkIjoiNjMwIiwiQ29sb3IiOnsiJGlkIjoiNjM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zMiIsIlRvcCI6MC4wLCJMZWZ0IjowLjAsIlJpZ2h0IjowLjAsIkJvdHRvbSI6MC4wfSwiUGFkZGluZyI6eyIkaWQiOiI2MzMiLCJUb3AiOjAuMCwiTGVmdCI6MC4wLCJSaWdodCI6MC4wLCJCb3R0b20iOjAuMH0sIkJhY2tncm91bmQiOnsiJGlkIjoiNjM0IiwiQ29sb3IiOnsiJGlkIjoiNjM1IiwiQSI6MCwiUiI6MCwiRyI6MCwiQiI6MH19LCJJc1Zpc2libGUiOnRydWUsIldpZHRoIjowLjAsIkhlaWdodCI6MC4wLCJCb3JkZXJTdHlsZSI6eyIkaWQiOiI2MzYiLCJMaW5lQ29sb3IiOm51bGwsIkxpbmVXZWlnaHQiOjAuMCwiTGluZVR5cGUiOjAsIlBhcmVudFN0eWxlIjpudWxsfSwiUGFyZW50U3R5bGUiOm51bGx9LCJQYXJlbnRTdHlsZSI6bnVsbH0sIlBhcmVudFN0eWxlIjpudWxsfSwiSW5kZXgiOjksIlNtYXJ0RHVyYXRpb25BY3RpdmF0ZWQiOmZhbHNlLCJEYXRlRm9ybWF0Ijp7IiRyZWYiOiI2MjUifSwiV2Vla051bWJlcmluZyI6eyIkaWQiOiI2MzciLCJGb3JtYXQiOjAsIklzVmlzaWJsZSI6ZmFsc2UsIkxhc3RLbm93blZpc2liaWxpdHlTdGF0ZSI6ZmFsc2V9LCJCYXNlbGluZURhdGEiOnsiJGlkIjoiNjM4IiwiU3RhcnREYXRlIjoiMjAyNi0wNS0wMVQwMDowMDowMCIsIkVuZERhdGUiOiIyMDI2LTA3LTI4VDIzOjU5OjAwIn0sIklkIjoiN2RlODUwYmYtZDBjYS00NjE5LWE4ZjItNzQyOWU4M2QwZWQ4IiwiSW1wb3J0SWQiOm51bGwsIlRpdGxlIjoiU3VwcG9ydHMgZm9yIGd1aWRlcyBhbmQgY2hvcHBlcnMgKGFycmF5IDEpOiBQcm9jdXJlbWVudCBhbmQgTWFudWZhY3R1cmluZyBwaGFzZSAoSGVyZW9uKSIsIk5vdGUiOm51bGwsIkh5cGVybGluayI6eyIkaWQiOiI2MzkiLCJBZGRyZXNzIjoiIiwiU3ViQWRkcmVzcyI6IiJ9LCJJc0NoYW5nZWQiOmZhbHNlLCJJc05ldyI6ZmFsc2V9fV0sIl9taWxlc3RvbmVzIjpbXSwiSWQiOiIwMDAwMDAwMC0wMDAwLTAwMDAtMDAwMC0wMDAwMDAwMDAwMDAiLCJJc1NpbmdsZUl0ZW1Sb3ciOnRydWV9LHsiJGlkIjoiNjQwIiwiX3Rhc2tzIjpbeyIkaWQiOiI2NDEiLCJfYXR0YWNoZWRNaWxlc3RvbmVzIjpbXSwiVGFza0RlZmluaXRpb24iOnsiJGlkIjoiNjQyIiwiR3JvdXBOYW1lIjpudWxsLCJTdGFydERhdGUiOiIyMDI2LTA3LTI5VDAwOjAwOjAwWiIsIkVuZERhdGUiOiIyMDI2LTEwLTA2VDIzOjU5OjAwWiIsIlBlcmNlbnRhZ2VDb21wbGV0ZSI6bnVsbCwiU3R5bGUiOnsiJGlkIjoiNjQzIiwiU2hhcGUiOjEsIlNoYXBlVGhpY2tuZXNzIjowLCJEdXJhdGlvbkZvcm1hdCI6MCwiSW5jbHVkZU5vbldvcmtpbmdEYXlzSW5EdXJhdGlvbiI6ZmFsc2UsIlBlcmNlbnRhZ2VDb21wbGV0ZVN0eWxlIjp7IiRpZCI6IjY0NCIsIkZvbnRTZXR0aW5ncyI6eyIkaWQiOiI2NDUiLCJGb250U2l6ZSI6MTAsIkZvbnROYW1lIjoiQ2FsaWJyaSIsIklzQm9sZCI6ZmFsc2UsIklzSXRhbGljIjpmYWxzZSwiSXNVbmRlcmxpbmVkIjpmYWxzZSwiUGFyZW50U3R5bGUiOm51bGx9LCJBdXRvU2l6ZSI6MCwiRm9yZWdyb3VuZCI6eyIkaWQiOiI2NDYiLCJDb2xvciI6eyIkaWQiOiI2ND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jQ4IiwiVG9wIjowLjAsIkxlZnQiOjAuMCwiUmlnaHQiOjAuMCwiQm90dG9tIjowLjB9LCJQYWRkaW5nIjp7IiRpZCI6IjY0OSIsIlRvcCI6MC4wLCJMZWZ0IjowLjAsIlJpZ2h0IjowLjAsIkJvdHRvbSI6MC4wfSwiQmFja2dyb3VuZCI6eyIkaWQiOiI2NTAiLCJDb2xvciI6eyIkaWQiOiI2NTEiLCJBIjo4OSwiUiI6MCwiRyI6MCwiQiI6MH19LCJJc1Zpc2libGUiOnRydWUsIldpZHRoIjowLjAsIkhlaWdodCI6MC4wLCJCb3JkZXJTdHlsZSI6eyIkaWQiOiI2NTIiLCJMaW5lQ29sb3IiOm51bGwsIkxpbmVXZWlnaHQiOjAuMCwiTGluZVR5cGUiOjAsIlBhcmVudFN0eWxlIjpudWxsfSwiUGFyZW50U3R5bGUiOm51bGx9LCJEdXJhdGlvblN0eWxlIjp7IiRpZCI6IjY1MyIsIkZvbnRTZXR0aW5ncyI6eyIkaWQiOiI2NTQiLCJGb250U2l6ZSI6MTAsIkZvbnROYW1lIjoiQ2FsaWJyaSIsIklzQm9sZCI6ZmFsc2UsIklzSXRhbGljIjpmYWxzZSwiSXNVbmRlcmxpbmVkIjpmYWxzZSwiUGFyZW50U3R5bGUiOm51bGx9LCJBdXRvU2l6ZSI6MCwiRm9yZWdyb3VuZCI6eyIkaWQiOiI2NTUiLCJDb2xvciI6eyIkaWQiOiI2NT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2NTciLCJUb3AiOjAuMCwiTGVmdCI6MC4wLCJSaWdodCI6MC4wLCJCb3R0b20iOjAuMH0sIlBhZGRpbmciOnsiJGlkIjoiNjU4IiwiVG9wIjowLjAsIkxlZnQiOjAuMCwiUmlnaHQiOjAuMCwiQm90dG9tIjowLjB9LCJCYWNrZ3JvdW5kIjp7IiRpZCI6IjY1OSIsIkNvbG9yIjp7IiRpZCI6IjY2MCIsIkEiOjI1NSwiUiI6MjM3LCJHIjoxMjUsIkIiOjQ5fX0sIklzVmlzaWJsZSI6dHJ1ZSwiV2lkdGgiOjAuMCwiSGVpZ2h0IjowLjAsIkJvcmRlclN0eWxlIjp7IiRpZCI6IjY2MSIsIkxpbmVDb2xvciI6bnVsbCwiTGluZVdlaWdodCI6MC4wLCJMaW5lVHlwZSI6MCwiUGFyZW50U3R5bGUiOm51bGx9LCJQYXJlbnRTdHlsZSI6bnVsbH0sIkhvcml6b250YWxDb25uZWN0b3JTdHlsZSI6eyIkaWQiOiI2NjIiLCJMaW5lQ29sb3IiOnsiJGlkIjoiNjYzIiwiJHR5cGUiOiJOTFJFLkNvbW1vbi5Eb20uU29saWRDb2xvckJydXNoLCBOTFJFLkNvbW1vbiIsIkNvbG9yIjp7IiRpZCI6IjY2NCIsIkEiOjI1NSwiUiI6MCwiRyI6MCwiQiI6MH19LCJMaW5lV2VpZ2h0IjowLjAsIkxpbmVUeXBlIjowLCJQYXJlbnRTdHlsZSI6bnVsbH0sIlZlcnRpY2FsQ29ubmVjdG9yU3R5bGUiOnsiJGlkIjoiNjY1IiwiTGluZUNvbG9yIjp7IiRpZCI6IjY2NiIsIiR0eXBlIjoiTkxSRS5Db21tb24uRG9tLlNvbGlkQ29sb3JCcnVzaCwgTkxSRS5Db21tb24iLCJDb2xvciI6eyIkaWQiOiI2Njc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Y2OCIsIlNoYXBlU3R5bGUiOnsiJGlkIjoiNjY5IiwiTWFyZ2luIjp7IiRpZCI6IjY3MCIsIlRvcCI6MC4wLCJMZWZ0IjowLjAsIlJpZ2h0IjowLjAsIkJvdHRvbSI6MC4wfSwiUGFkZGluZyI6eyIkaWQiOiI2NzEiLCJUb3AiOjAuMCwiTGVmdCI6MC4wLCJSaWdodCI6MC4wLCJCb3R0b20iOjAuMH0sIkJhY2tncm91bmQiOnsiJGlkIjoiNjcyIiwiQ29sb3IiOnsiJGlkIjoiNjczIiwiQSI6MTUzLCJSIjowLCJHIjowLCJCIjowfX0sIklzVmlzaWJsZSI6dHJ1ZSwiV2lkdGgiOjAuMCwiSGVpZ2h0IjowLjAsIkJvcmRlclN0eWxlIjpudWxsLCJQYXJlbnRTdHlsZSI6bnVsbH0sIk1hcmdpbiI6eyIkaWQiOiI2NzQiLCJUb3AiOjAuMCwiTGVmdCI6MC4wLCJSaWdodCI6MC4wLCJCb3R0b20iOjAuMH0sIlBhZGRpbmciOnsiJGlkIjoiNjc1IiwiVG9wIjowLjAsIkxlZnQiOjAuMCwiUmlnaHQiOjAuMCwiQm90dG9tIjowLjB9LCJCYWNrZ3JvdW5kIjpudWxsLCJJc1Zpc2libGUiOnRydWUsIldpZHRoIjowLjAsIkhlaWdodCI6MC4wLCJCb3JkZXJTdHlsZSI6bnVsbCwiUGFyZW50U3R5bGUiOm51bGx9LCJTaGFwZVN0eWxlIjp7IiRpZCI6IjY3NiIsIk1hcmdpbiI6eyIkaWQiOiI2NzciLCJUb3AiOjAuMCwiTGVmdCI6NC4wLCJSaWdodCI6NC4wLCJCb3R0b20iOjAuMH0sIlBhZGRpbmciOnsiJGlkIjoiNjc4IiwiVG9wIjowLjAsIkxlZnQiOjAuMCwiUmlnaHQiOjAuMCwiQm90dG9tIjowLjB9LCJCYWNrZ3JvdW5kIjp7IiRpZCI6IjY3OSIsIkNvbG9yIjp7IiRpZCI6IjY4MCIsIkEiOjI1NSwiUiI6MTYwLCJHIjo0MywiQiI6MTQ3fX0sIklzVmlzaWJsZSI6dHJ1ZSwiV2lkdGgiOjUxLjAsIkhlaWdodCI6MTAuMCwiQm9yZGVyU3R5bGUiOnsiJGlkIjoiNjgxIiwiTGluZUNvbG9yIjp7IiRpZCI6IjY4MiIsIiR0eXBlIjoiTkxSRS5Db21tb24uRG9tLlNvbGlkQ29sb3JCcnVzaCwgTkxSRS5Db21tb24iLCJDb2xvciI6eyIkaWQiOiI2ODMiLCJBIjoyNTUsIlIiOjIzNCwiRyI6MjIsIkIiOjMwfX0sIkxpbmVXZWlnaHQiOjAuMCwiTGluZVR5cGUiOjAsIlBhcmVudFN0eWxlIjpudWxsfSwiUGFyZW50U3R5bGUiOm51bGx9LCJUaXRsZVN0eWxlIjp7IiRpZCI6IjY4NCIsIkZvbnRTZXR0aW5ncyI6eyIkaWQiOiI2ODUiLCJGb250U2l6ZSI6MTEsIkZvbnROYW1lIjoiQ2FsaWJyaSIsIklzQm9sZCI6ZmFsc2UsIklzSXRhbGljIjpmYWxzZSwiSXNVbmRlcmxpbmVkIjpmYWxzZSwiUGFyZW50U3R5bGUiOm51bGx9LCJBdXRvU2l6ZSI6MCwiRm9yZWdyb3VuZCI6eyIkaWQiOiI2ODYiLCJDb2xvciI6eyIkaWQiOiI2ODc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jg4IiwiVG9wIjowLjAsIkxlZnQiOjAuMCwiUmlnaHQiOjAuMCwiQm90dG9tIjowLjB9LCJQYWRkaW5nIjp7IiRpZCI6IjY4OSIsIlRvcCI6MC4wLCJMZWZ0IjowLjAsIlJpZ2h0IjowLjAsIkJvdHRvbSI6MC4wfSwiQmFja2dyb3VuZCI6eyIkaWQiOiI2OTAiLCJDb2xvciI6eyIkaWQiOiI2OTEiLCJBIjowLCJSIjoyNTUsIkciOjI1NSwiQiI6MjU1fX0sIklzVmlzaWJsZSI6dHJ1ZSwiV2lkdGgiOjAuMCwiSGVpZ2h0IjowLjAsIkJvcmRlclN0eWxlIjp7IiRpZCI6IjY5MiIsIkxpbmVDb2xvciI6bnVsbCwiTGluZVdlaWdodCI6MC4wLCJMaW5lVHlwZSI6MCwiUGFyZW50U3R5bGUiOm51bGx9LCJQYXJlbnRTdHlsZSI6bnVsbH0sIkRhdGVTdHlsZSI6eyIkaWQiOiI2OTMiLCJGb250U2V0dGluZ3MiOnsiJGlkIjoiNjk0IiwiRm9udFNpemUiOjEwLCJGb250TmFtZSI6IkNhbGlicmkiLCJJc0JvbGQiOmZhbHNlLCJJc0l0YWxpYyI6ZmFsc2UsIklzVW5kZXJsaW5lZCI6ZmFsc2UsIlBhcmVudFN0eWxlIjpudWxsfSwiQXV0b1NpemUiOjAsIkZvcmVncm91bmQiOnsiJGlkIjoiNjk1IiwiQ29sb3IiOnsiJGlkIjoiNjk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Y5NyIsIlRvcCI6MC4wLCJMZWZ0IjowLjAsIlJpZ2h0IjowLjAsIkJvdHRvbSI6MC4wfSwiUGFkZGluZyI6eyIkaWQiOiI2OTgiLCJUb3AiOjAuMCwiTGVmdCI6MC4wLCJSaWdodCI6MC4wLCJCb3R0b20iOjAuMH0sIkJhY2tncm91bmQiOnsiJGlkIjoiNjk5IiwiQ29sb3IiOnsiJGlkIjoiNzAwIiwiQSI6MCwiUiI6MjU1LCJHIjoyNTUsIkIiOjI1NX19LCJJc1Zpc2libGUiOnRydWUsIldpZHRoIjowLjAsIkhlaWdodCI6MC4wLCJCb3JkZXJTdHlsZSI6eyIkaWQiOiI3MDEiLCJMaW5lQ29sb3IiOm51bGwsIkxpbmVXZWlnaHQiOjAuMCwiTGluZVR5cGUiOjAsIlBhcmVudFN0eWxlIjpudWxsfSwiUGFyZW50U3R5bGUiOm51bGx9LCJEYXRlRm9ybWF0Ijp7IiRpZCI6IjcwM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DMiLCJGb3JtYXQiOjAsIklzVmlzaWJsZSI6ZmFsc2UsIkxhc3RLbm93blZpc2liaWxpdHlTdGF0ZSI6ZmFsc2V9LCJJc1Zpc2libGUiOnRydWUsIlZhcmlhbmNlU3R5bGUiOnsiJGlkIjoiNzA0IiwiVGV4dFN0eWxlIjp7IiRpZCI6IjcwNSIsIkZvbnRTZXR0aW5ncyI6eyIkaWQiOiI3MDYiLCJGb250U2l6ZSI6MTEsIkZvbnROYW1lIjoiQ2FsaWJyaSIsIklzQm9sZCI6ZmFsc2UsIklzSXRhbGljIjpmYWxzZSwiSXNVbmRlcmxpbmVkIjpmYWxzZSwiUGFyZW50U3R5bGUiOm51bGx9LCJBdXRvU2l6ZSI6MCwiRm9yZWdyb3VuZCI6eyIkaWQiOiI3MDciLCJDb2xvciI6eyIkaWQiOiI3MD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A5IiwiVG9wIjowLjAsIkxlZnQiOjAuMCwiUmlnaHQiOjAuMCwiQm90dG9tIjowLjB9LCJQYWRkaW5nIjp7IiRpZCI6IjcxMCIsIlRvcCI6MC4wLCJMZWZ0IjowLjAsIlJpZ2h0IjowLjAsIkJvdHRvbSI6MC4wfSwiQmFja2dyb3VuZCI6eyIkaWQiOiI3MTEiLCJDb2xvciI6eyIkaWQiOiI3MTIiLCJBIjowLCJSIjowLCJHIjowLCJCIjowfX0sIklzVmlzaWJsZSI6dHJ1ZSwiV2lkdGgiOjAuMCwiSGVpZ2h0IjowLjAsIkJvcmRlclN0eWxlIjp7IiRpZCI6IjcxMyIsIkxpbmVDb2xvciI6bnVsbCwiTGluZVdlaWdodCI6MC4wLCJMaW5lVHlwZSI6MCwiUGFyZW50U3R5bGUiOm51bGx9LCJQYXJlbnRTdHlsZSI6bnVsbH0sIlBhcmVudFN0eWxlIjpudWxsfSwiUGFyZW50U3R5bGUiOm51bGx9LCJJbmRleCI6MTAsIlNtYXJ0RHVyYXRpb25BY3RpdmF0ZWQiOmZhbHNlLCJEYXRlRm9ybWF0Ijp7IiRyZWYiOiI3MDIifSwiV2Vla051bWJlcmluZyI6eyIkaWQiOiI3MTQiLCJGb3JtYXQiOjAsIklzVmlzaWJsZSI6ZmFsc2UsIkxhc3RLbm93blZpc2liaWxpdHlTdGF0ZSI6ZmFsc2V9LCJCYXNlbGluZURhdGEiOnsiJGlkIjoiNzE1IiwiU3RhcnREYXRlIjoiMjAyNi0wNy0yOVQwMDowMDowMCIsIkVuZERhdGUiOiIyMDI2LTEwLTA2VDIzOjU5OjAwIn0sIklkIjoiM2I2NGJhMTktYTc3Zi00MTU2LTg2ZTctODYzNzhlM2EyMTgxIiwiSW1wb3J0SWQiOm51bGwsIlRpdGxlIjoiSW4tYnVua2VyIGNob3BwZXJzLCBiaXNwZWN0cmFsIHN3aXRjaCBhbmQgTUNBIDogSW5zdGFsbGF0aW9uIHBoYXNlIChIZXJlb24pIiwiTm90ZSI6bnVsbCwiSHlwZXJsaW5rIjp7IiRpZCI6IjcxNiIsIkFkZHJlc3MiOiIiLCJTdWJBZGRyZXNzIjoiIn0sIklzQ2hhbmdlZCI6ZmFsc2UsIklzTmV3IjpmYWxzZX19XSwiX21pbGVzdG9uZXMiOltdLCJJZCI6IjAwMDAwMDAwLTAwMDAtMDAwMC0wMDAwLTAwMDAwMDAwMDAwMCIsIklzU2luZ2xlSXRlbVJvdyI6dHJ1ZX0seyIkaWQiOiI3MTciLCJfdGFza3MiOlt7IiRpZCI6IjcxOCIsIl9hdHRhY2hlZE1pbGVzdG9uZXMiOltdLCJUYXNrRGVmaW5pdGlvbiI6eyIkaWQiOiI3MTkiLCJHcm91cE5hbWUiOm51bGwsIlN0YXJ0RGF0ZSI6IjIwMjYtMTAtMDdUMDA6MDA6MDBaIiwiRW5kRGF0ZSI6IjIwMjYtMTAtMjBUMjM6NTk6MDBaIiwiUGVyY2VudGFnZUNvbXBsZXRlIjpudWxsLCJTdHlsZSI6eyIkaWQiOiI3MjAiLCJTaGFwZSI6MSwiU2hhcGVUaGlja25lc3MiOjAsIkR1cmF0aW9uRm9ybWF0IjowLCJJbmNsdWRlTm9uV29ya2luZ0RheXNJbkR1cmF0aW9uIjpmYWxzZSwiUGVyY2VudGFnZUNvbXBsZXRlU3R5bGUiOnsiJGlkIjoiNzIxIiwiRm9udFNldHRpbmdzIjp7IiRpZCI6IjcyMiIsIkZvbnRTaXplIjoxMCwiRm9udE5hbWUiOiJDYWxpYnJpIiwiSXNCb2xkIjpmYWxzZSwiSXNJdGFsaWMiOmZhbHNlLCJJc1VuZGVybGluZWQiOmZhbHNlLCJQYXJlbnRTdHlsZSI6bnVsbH0sIkF1dG9TaXplIjowLCJGb3JlZ3JvdW5kIjp7IiRpZCI6IjcyMyIsIkNvbG9yIjp7IiRpZCI6IjcyN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3MjUiLCJUb3AiOjAuMCwiTGVmdCI6MC4wLCJSaWdodCI6MC4wLCJCb3R0b20iOjAuMH0sIlBhZGRpbmciOnsiJGlkIjoiNzI2IiwiVG9wIjowLjAsIkxlZnQiOjAuMCwiUmlnaHQiOjAuMCwiQm90dG9tIjowLjB9LCJCYWNrZ3JvdW5kIjp7IiRpZCI6IjcyNyIsIkNvbG9yIjp7IiRpZCI6IjcyOCIsIkEiOjg5LCJSIjowLCJHIjowLCJCIjowfX0sIklzVmlzaWJsZSI6dHJ1ZSwiV2lkdGgiOjAuMCwiSGVpZ2h0IjowLjAsIkJvcmRlclN0eWxlIjp7IiRpZCI6IjcyOSIsIkxpbmVDb2xvciI6bnVsbCwiTGluZVdlaWdodCI6MC4wLCJMaW5lVHlwZSI6MCwiUGFyZW50U3R5bGUiOm51bGx9LCJQYXJlbnRTdHlsZSI6bnVsbH0sIkR1cmF0aW9uU3R5bGUiOnsiJGlkIjoiNzMwIiwiRm9udFNldHRpbmdzIjp7IiRpZCI6IjczMSIsIkZvbnRTaXplIjoxMCwiRm9udE5hbWUiOiJDYWxpYnJpIiwiSXNCb2xkIjpmYWxzZSwiSXNJdGFsaWMiOmZhbHNlLCJJc1VuZGVybGluZWQiOmZhbHNlLCJQYXJlbnRTdHlsZSI6bnVsbH0sIkF1dG9TaXplIjowLCJGb3JlZ3JvdW5kIjp7IiRpZCI6IjczMiIsIkNvbG9yIjp7IiRpZCI6IjczM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czNCIsIlRvcCI6MC4wLCJMZWZ0IjowLjAsIlJpZ2h0IjowLjAsIkJvdHRvbSI6MC4wfSwiUGFkZGluZyI6eyIkaWQiOiI3MzUiLCJUb3AiOjAuMCwiTGVmdCI6MC4wLCJSaWdodCI6MC4wLCJCb3R0b20iOjAuMH0sIkJhY2tncm91bmQiOnsiJGlkIjoiNzM2IiwiQ29sb3IiOnsiJGlkIjoiNzM3IiwiQSI6MjU1LCJSIjoyMzcsIkciOjEyNSwiQiI6NDl9fSwiSXNWaXNpYmxlIjp0cnVlLCJXaWR0aCI6MC4wLCJIZWlnaHQiOjAuMCwiQm9yZGVyU3R5bGUiOnsiJGlkIjoiNzM4IiwiTGluZUNvbG9yIjpudWxsLCJMaW5lV2VpZ2h0IjowLjAsIkxpbmVUeXBlIjowLCJQYXJlbnRTdHlsZSI6bnVsbH0sIlBhcmVudFN0eWxlIjpudWxsfSwiSG9yaXpvbnRhbENvbm5lY3RvclN0eWxlIjp7IiRpZCI6IjczOSIsIkxpbmVDb2xvciI6eyIkaWQiOiI3NDAiLCIkdHlwZSI6Ik5MUkUuQ29tbW9uLkRvbS5Tb2xpZENvbG9yQnJ1c2gsIE5MUkUuQ29tbW9uIiwiQ29sb3IiOnsiJGlkIjoiNzQxIiwiQSI6MjU1LCJSIjowLCJHIjowLCJCIjowfX0sIkxpbmVXZWlnaHQiOjAuMCwiTGluZVR5cGUiOjAsIlBhcmVudFN0eWxlIjpudWxsfSwiVmVydGljYWxDb25uZWN0b3JTdHlsZSI6eyIkaWQiOiI3NDIiLCJMaW5lQ29sb3IiOnsiJGlkIjoiNzQzIiwiJHR5cGUiOiJOTFJFLkNvbW1vbi5Eb20uU29saWRDb2xvckJydXNoLCBOTFJFLkNvbW1vbiIsIkNvbG9yIjp7IiRpZCI6Ijc0N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zQ1IiwiU2hhcGVTdHlsZSI6eyIkaWQiOiI3NDYiLCJNYXJnaW4iOnsiJGlkIjoiNzQ3IiwiVG9wIjowLjAsIkxlZnQiOjAuMCwiUmlnaHQiOjAuMCwiQm90dG9tIjowLjB9LCJQYWRkaW5nIjp7IiRpZCI6Ijc0OCIsIlRvcCI6MC4wLCJMZWZ0IjowLjAsIlJpZ2h0IjowLjAsIkJvdHRvbSI6MC4wfSwiQmFja2dyb3VuZCI6eyIkaWQiOiI3NDkiLCJDb2xvciI6eyIkaWQiOiI3NTAiLCJBIjoxNTMsIlIiOjAsIkciOjAsIkIiOjB9fSwiSXNWaXNpYmxlIjp0cnVlLCJXaWR0aCI6MC4wLCJIZWlnaHQiOjAuMCwiQm9yZGVyU3R5bGUiOm51bGwsIlBhcmVudFN0eWxlIjpudWxsfSwiTWFyZ2luIjp7IiRpZCI6Ijc1MSIsIlRvcCI6MC4wLCJMZWZ0IjowLjAsIlJpZ2h0IjowLjAsIkJvdHRvbSI6MC4wfSwiUGFkZGluZyI6eyIkaWQiOiI3NTIiLCJUb3AiOjAuMCwiTGVmdCI6MC4wLCJSaWdodCI6MC4wLCJCb3R0b20iOjAuMH0sIkJhY2tncm91bmQiOm51bGwsIklzVmlzaWJsZSI6dHJ1ZSwiV2lkdGgiOjAuMCwiSGVpZ2h0IjowLjAsIkJvcmRlclN0eWxlIjpudWxsLCJQYXJlbnRTdHlsZSI6bnVsbH0sIlNoYXBlU3R5bGUiOnsiJGlkIjoiNzUzIiwiTWFyZ2luIjp7IiRpZCI6Ijc1NCIsIlRvcCI6MC4wLCJMZWZ0Ijo0LjAsIlJpZ2h0Ijo0LjAsIkJvdHRvbSI6MC4wfSwiUGFkZGluZyI6eyIkaWQiOiI3NTUiLCJUb3AiOjAuMCwiTGVmdCI6MC4wLCJSaWdodCI6MC4wLCJCb3R0b20iOjAuMH0sIkJhY2tncm91bmQiOnsiJGlkIjoiNzU2IiwiQ29sb3IiOnsiJGlkIjoiNzU3IiwiQSI6MjU1LCJSIjoxNjAsIkciOjQzLCJCIjoxNDd9fSwiSXNWaXNpYmxlIjp0cnVlLCJXaWR0aCI6NTEuMCwiSGVpZ2h0IjoxMC4wLCJCb3JkZXJTdHlsZSI6eyIkaWQiOiI3NTgiLCJMaW5lQ29sb3IiOnsiJGlkIjoiNzU5IiwiJHR5cGUiOiJOTFJFLkNvbW1vbi5Eb20uU29saWRDb2xvckJydXNoLCBOTFJFLkNvbW1vbiIsIkNvbG9yIjp7IiRpZCI6Ijc2MCIsIkEiOjI1NSwiUiI6MjM0LCJHIjoyMiwiQiI6MzB9fSwiTGluZVdlaWdodCI6MC4wLCJMaW5lVHlwZSI6MCwiUGFyZW50U3R5bGUiOm51bGx9LCJQYXJlbnRTdHlsZSI6bnVsbH0sIlRpdGxlU3R5bGUiOnsiJGlkIjoiNzYxIiwiRm9udFNldHRpbmdzIjp7IiRpZCI6Ijc2MiIsIkZvbnRTaXplIjoxMSwiRm9udE5hbWUiOiJDYWxpYnJpIiwiSXNCb2xkIjpmYWxzZSwiSXNJdGFsaWMiOmZhbHNlLCJJc1VuZGVybGluZWQiOmZhbHNlLCJQYXJlbnRTdHlsZSI6bnVsbH0sIkF1dG9TaXplIjowLCJGb3JlZ3JvdW5kIjp7IiRpZCI6Ijc2MyIsIkNvbG9yIjp7IiRpZCI6Ijc2N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3NjUiLCJUb3AiOjAuMCwiTGVmdCI6MC4wLCJSaWdodCI6MC4wLCJCb3R0b20iOjAuMH0sIlBhZGRpbmciOnsiJGlkIjoiNzY2IiwiVG9wIjowLjAsIkxlZnQiOjAuMCwiUmlnaHQiOjAuMCwiQm90dG9tIjowLjB9LCJCYWNrZ3JvdW5kIjp7IiRpZCI6Ijc2NyIsIkNvbG9yIjp7IiRpZCI6Ijc2OCIsIkEiOjAsIlIiOjI1NSwiRyI6MjU1LCJCIjoyNTV9fSwiSXNWaXNpYmxlIjp0cnVlLCJXaWR0aCI6MC4wLCJIZWlnaHQiOjAuMCwiQm9yZGVyU3R5bGUiOnsiJGlkIjoiNzY5IiwiTGluZUNvbG9yIjpudWxsLCJMaW5lV2VpZ2h0IjowLjAsIkxpbmVUeXBlIjowLCJQYXJlbnRTdHlsZSI6bnVsbH0sIlBhcmVudFN0eWxlIjpudWxsfSwiRGF0ZVN0eWxlIjp7IiRpZCI6Ijc3MCIsIkZvbnRTZXR0aW5ncyI6eyIkaWQiOiI3NzEiLCJGb250U2l6ZSI6MTAsIkZvbnROYW1lIjoiQ2FsaWJyaSIsIklzQm9sZCI6ZmFsc2UsIklzSXRhbGljIjpmYWxzZSwiSXNVbmRlcmxpbmVkIjpmYWxzZSwiUGFyZW50U3R5bGUiOm51bGx9LCJBdXRvU2l6ZSI6MCwiRm9yZWdyb3VuZCI6eyIkaWQiOiI3NzIiLCJDb2xvciI6eyIkaWQiOiI3NzM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zc0IiwiVG9wIjowLjAsIkxlZnQiOjAuMCwiUmlnaHQiOjAuMCwiQm90dG9tIjowLjB9LCJQYWRkaW5nIjp7IiRpZCI6Ijc3NSIsIlRvcCI6MC4wLCJMZWZ0IjowLjAsIlJpZ2h0IjowLjAsIkJvdHRvbSI6MC4wfSwiQmFja2dyb3VuZCI6eyIkaWQiOiI3NzYiLCJDb2xvciI6eyIkaWQiOiI3NzciLCJBIjowLCJSIjoyNTUsIkciOjI1NSwiQiI6MjU1fX0sIklzVmlzaWJsZSI6dHJ1ZSwiV2lkdGgiOjAuMCwiSGVpZ2h0IjowLjAsIkJvcmRlclN0eWxlIjp7IiRpZCI6Ijc3OCIsIkxpbmVDb2xvciI6bnVsbCwiTGluZVdlaWdodCI6MC4wLCJMaW5lVHlwZSI6MCwiUGFyZW50U3R5bGUiOm51bGx9LCJQYXJlbnRTdHlsZSI6bnVsbH0sIkRhdGVGb3JtYXQiOnsiJGlkIjoiNzc5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4MCIsIkZvcm1hdCI6MCwiSXNWaXNpYmxlIjpmYWxzZSwiTGFzdEtub3duVmlzaWJpbGl0eVN0YXRlIjpmYWxzZX0sIklzVmlzaWJsZSI6dHJ1ZSwiVmFyaWFuY2VTdHlsZSI6eyIkaWQiOiI3ODEiLCJUZXh0U3R5bGUiOnsiJGlkIjoiNzgyIiwiRm9udFNldHRpbmdzIjp7IiRpZCI6Ijc4MyIsIkZvbnRTaXplIjoxMSwiRm9udE5hbWUiOiJDYWxpYnJpIiwiSXNCb2xkIjpmYWxzZSwiSXNJdGFsaWMiOmZhbHNlLCJJc1VuZGVybGluZWQiOmZhbHNlLCJQYXJlbnRTdHlsZSI6bnVsbH0sIkF1dG9TaXplIjowLCJGb3JlZ3JvdW5kIjp7IiRpZCI6Ijc4NCIsIkNvbG9yIjp7IiRpZCI6Ijc4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ODYiLCJUb3AiOjAuMCwiTGVmdCI6MC4wLCJSaWdodCI6MC4wLCJCb3R0b20iOjAuMH0sIlBhZGRpbmciOnsiJGlkIjoiNzg3IiwiVG9wIjowLjAsIkxlZnQiOjAuMCwiUmlnaHQiOjAuMCwiQm90dG9tIjowLjB9LCJCYWNrZ3JvdW5kIjp7IiRpZCI6Ijc4OCIsIkNvbG9yIjp7IiRpZCI6Ijc4OSIsIkEiOjAsIlIiOjAsIkciOjAsIkIiOjB9fSwiSXNWaXNpYmxlIjp0cnVlLCJXaWR0aCI6MC4wLCJIZWlnaHQiOjAuMCwiQm9yZGVyU3R5bGUiOnsiJGlkIjoiNzkwIiwiTGluZUNvbG9yIjpudWxsLCJMaW5lV2VpZ2h0IjowLjAsIkxpbmVUeXBlIjowLCJQYXJlbnRTdHlsZSI6bnVsbH0sIlBhcmVudFN0eWxlIjpudWxsfSwiUGFyZW50U3R5bGUiOm51bGx9LCJQYXJlbnRTdHlsZSI6bnVsbH0sIkluZGV4IjoxMSwiU21hcnREdXJhdGlvbkFjdGl2YXRlZCI6ZmFsc2UsIkRhdGVGb3JtYXQiOnsiJHJlZiI6Ijc3OSJ9LCJXZWVrTnVtYmVyaW5nIjp7IiRpZCI6Ijc5MSIsIkZvcm1hdCI6MCwiSXNWaXNpYmxlIjpmYWxzZSwiTGFzdEtub3duVmlzaWJpbGl0eVN0YXRlIjpmYWxzZX0sIkJhc2VsaW5lRGF0YSI6eyIkaWQiOiI3OTIiLCJTdGFydERhdGUiOiIyMDI2LTEwLTA3VDAwOjAwOjAwIiwiRW5kRGF0ZSI6IjIwMjYtMTAtMjBUMjM6NTk6MDAifSwiSWQiOiI5OTEwOGM3ZS0wZjg3LTQxMGEtODkzYS01MTI4YzRkNWQ1ODYiLCJJbXBvcnRJZCI6bnVsbCwiVGl0bGUiOiJNQ0E6IENvbW1pc3Npb25pbmcgcGhhc2UgZm9yIHN1Yi1zeXN0ZW1zICIsIk5vdGUiOm51bGwsIkh5cGVybGluayI6eyIkaWQiOiI3OTMiLCJBZGRyZXNzIjoiIiwiU3ViQWRkcmVzcyI6IiJ9LCJJc0NoYW5nZWQiOmZhbHNlLCJJc05ldyI6ZmFsc2V9fV0sIl9taWxlc3RvbmVzIjpbXSwiSWQiOiIwMDAwMDAwMC0wMDAwLTAwMDAtMDAwMC0wMDAwMDAwMDAwMDAiLCJJc1NpbmdsZUl0ZW1Sb3ciOnRydWV9LHsiJGlkIjoiNzk0IiwiX3Rhc2tzIjpbeyIkaWQiOiI3OTUiLCJfYXR0YWNoZWRNaWxlc3RvbmVzIjpbXSwiVGFza0RlZmluaXRpb24iOnsiJGlkIjoiNzk2IiwiR3JvdXBOYW1lIjpudWxsLCJTdGFydERhdGUiOiIyMDI2LTEwLTIxVDAwOjAwOjAwWiIsIkVuZERhdGUiOiIyMDI2LTEyLTAxVDIzOjU5OjAwWiIsIlBlcmNlbnRhZ2VDb21wbGV0ZSI6bnVsbCwiU3R5bGUiOnsiJGlkIjoiNzk3IiwiU2hhcGUiOjEsIlNoYXBlVGhpY2tuZXNzIjowLCJEdXJhdGlvbkZvcm1hdCI6MCwiSW5jbHVkZU5vbldvcmtpbmdEYXlzSW5EdXJhdGlvbiI6ZmFsc2UsIlBlcmNlbnRhZ2VDb21wbGV0ZVN0eWxlIjp7IiRpZCI6Ijc5OCIsIkZvbnRTZXR0aW5ncyI6eyIkaWQiOiI3OTkiLCJGb250U2l6ZSI6MTAsIkZvbnROYW1lIjoiQ2FsaWJyaSIsIklzQm9sZCI6ZmFsc2UsIklzSXRhbGljIjpmYWxzZSwiSXNVbmRlcmxpbmVkIjpmYWxzZSwiUGFyZW50U3R5bGUiOm51bGx9LCJBdXRvU2l6ZSI6MCwiRm9yZWdyb3VuZCI6eyIkaWQiOiI4MDAiLCJDb2xvciI6eyIkaWQiOiI4MD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ODAyIiwiVG9wIjowLjAsIkxlZnQiOjAuMCwiUmlnaHQiOjAuMCwiQm90dG9tIjowLjB9LCJQYWRkaW5nIjp7IiRpZCI6IjgwMyIsIlRvcCI6MC4wLCJMZWZ0IjowLjAsIlJpZ2h0IjowLjAsIkJvdHRvbSI6MC4wfSwiQmFja2dyb3VuZCI6eyIkaWQiOiI4MDQiLCJDb2xvciI6eyIkaWQiOiI4MDUiLCJBIjo4OSwiUiI6MCwiRyI6MCwiQiI6MH19LCJJc1Zpc2libGUiOnRydWUsIldpZHRoIjowLjAsIkhlaWdodCI6MC4wLCJCb3JkZXJTdHlsZSI6eyIkaWQiOiI4MDYiLCJMaW5lQ29sb3IiOm51bGwsIkxpbmVXZWlnaHQiOjAuMCwiTGluZVR5cGUiOjAsIlBhcmVudFN0eWxlIjpudWxsfSwiUGFyZW50U3R5bGUiOm51bGx9LCJEdXJhdGlvblN0eWxlIjp7IiRpZCI6IjgwNyIsIkZvbnRTZXR0aW5ncyI6eyIkaWQiOiI4MDgiLCJGb250U2l6ZSI6MTAsIkZvbnROYW1lIjoiQ2FsaWJyaSIsIklzQm9sZCI6ZmFsc2UsIklzSXRhbGljIjpmYWxzZSwiSXNVbmRlcmxpbmVkIjpmYWxzZSwiUGFyZW50U3R5bGUiOm51bGx9LCJBdXRvU2l6ZSI6MCwiRm9yZWdyb3VuZCI6eyIkaWQiOiI4MDkiLCJDb2xvciI6eyIkaWQiOiI4MT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4MTEiLCJUb3AiOjAuMCwiTGVmdCI6MC4wLCJSaWdodCI6MC4wLCJCb3R0b20iOjAuMH0sIlBhZGRpbmciOnsiJGlkIjoiODEyIiwiVG9wIjowLjAsIkxlZnQiOjAuMCwiUmlnaHQiOjAuMCwiQm90dG9tIjowLjB9LCJCYWNrZ3JvdW5kIjp7IiRpZCI6IjgxMyIsIkNvbG9yIjp7IiRpZCI6IjgxNCIsIkEiOjI1NSwiUiI6MjM3LCJHIjoxMjUsIkIiOjQ5fX0sIklzVmlzaWJsZSI6dHJ1ZSwiV2lkdGgiOjAuMCwiSGVpZ2h0IjowLjAsIkJvcmRlclN0eWxlIjp7IiRpZCI6IjgxNSIsIkxpbmVDb2xvciI6bnVsbCwiTGluZVdlaWdodCI6MC4wLCJMaW5lVHlwZSI6MCwiUGFyZW50U3R5bGUiOm51bGx9LCJQYXJlbnRTdHlsZSI6bnVsbH0sIkhvcml6b250YWxDb25uZWN0b3JTdHlsZSI6eyIkaWQiOiI4MTYiLCJMaW5lQ29sb3IiOnsiJGlkIjoiODE3IiwiJHR5cGUiOiJOTFJFLkNvbW1vbi5Eb20uU29saWRDb2xvckJydXNoLCBOTFJFLkNvbW1vbiIsIkNvbG9yIjp7IiRpZCI6IjgxOCIsIkEiOjI1NSwiUiI6MCwiRyI6MCwiQiI6MH19LCJMaW5lV2VpZ2h0IjowLjAsIkxpbmVUeXBlIjowLCJQYXJlbnRTdHlsZSI6bnVsbH0sIlZlcnRpY2FsQ29ubmVjdG9yU3R5bGUiOnsiJGlkIjoiODE5IiwiTGluZUNvbG9yIjp7IiRpZCI6IjgyMCIsIiR0eXBlIjoiTkxSRS5Db21tb24uRG9tLlNvbGlkQ29sb3JCcnVzaCwgTkxSRS5Db21tb24iLCJDb2xvciI6eyIkaWQiOiI4Mj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gyMiIsIlNoYXBlU3R5bGUiOnsiJGlkIjoiODIzIiwiTWFyZ2luIjp7IiRpZCI6IjgyNCIsIlRvcCI6MC4wLCJMZWZ0IjowLjAsIlJpZ2h0IjowLjAsIkJvdHRvbSI6MC4wfSwiUGFkZGluZyI6eyIkaWQiOiI4MjUiLCJUb3AiOjAuMCwiTGVmdCI6MC4wLCJSaWdodCI6MC4wLCJCb3R0b20iOjAuMH0sIkJhY2tncm91bmQiOnsiJGlkIjoiODI2IiwiQ29sb3IiOnsiJGlkIjoiODI3IiwiQSI6MTUzLCJSIjowLCJHIjowLCJCIjowfX0sIklzVmlzaWJsZSI6dHJ1ZSwiV2lkdGgiOjAuMCwiSGVpZ2h0IjowLjAsIkJvcmRlclN0eWxlIjpudWxsLCJQYXJlbnRTdHlsZSI6bnVsbH0sIk1hcmdpbiI6eyIkaWQiOiI4MjgiLCJUb3AiOjAuMCwiTGVmdCI6MC4wLCJSaWdodCI6MC4wLCJCb3R0b20iOjAuMH0sIlBhZGRpbmciOnsiJGlkIjoiODI5IiwiVG9wIjowLjAsIkxlZnQiOjAuMCwiUmlnaHQiOjAuMCwiQm90dG9tIjowLjB9LCJCYWNrZ3JvdW5kIjpudWxsLCJJc1Zpc2libGUiOnRydWUsIldpZHRoIjowLjAsIkhlaWdodCI6MC4wLCJCb3JkZXJTdHlsZSI6bnVsbCwiUGFyZW50U3R5bGUiOm51bGx9LCJTaGFwZVN0eWxlIjp7IiRpZCI6IjgzMCIsIk1hcmdpbiI6eyIkaWQiOiI4MzEiLCJUb3AiOjAuMCwiTGVmdCI6NC4wLCJSaWdodCI6NC4wLCJCb3R0b20iOjAuMH0sIlBhZGRpbmciOnsiJGlkIjoiODMyIiwiVG9wIjowLjAsIkxlZnQiOjAuMCwiUmlnaHQiOjAuMCwiQm90dG9tIjowLjB9LCJCYWNrZ3JvdW5kIjp7IiRpZCI6IjgzMyIsIkNvbG9yIjp7IiRpZCI6IjgzNCIsIkEiOjI1NSwiUiI6MTYwLCJHIjo0MywiQiI6MTQ3fX0sIklzVmlzaWJsZSI6dHJ1ZSwiV2lkdGgiOjUxLjAsIkhlaWdodCI6MTAuMCwiQm9yZGVyU3R5bGUiOnsiJGlkIjoiODM1IiwiTGluZUNvbG9yIjp7IiRpZCI6IjgzNiIsIiR0eXBlIjoiTkxSRS5Db21tb24uRG9tLlNvbGlkQ29sb3JCcnVzaCwgTkxSRS5Db21tb24iLCJDb2xvciI6eyIkaWQiOiI4MzciLCJBIjoyNTUsIlIiOjIzNCwiRyI6MjIsIkIiOjMwfX0sIkxpbmVXZWlnaHQiOjAuMCwiTGluZVR5cGUiOjAsIlBhcmVudFN0eWxlIjpudWxsfSwiUGFyZW50U3R5bGUiOm51bGx9LCJUaXRsZVN0eWxlIjp7IiRpZCI6IjgzOCIsIkZvbnRTZXR0aW5ncyI6eyIkaWQiOiI4MzkiLCJGb250U2l6ZSI6MTEsIkZvbnROYW1lIjoiQ2FsaWJyaSIsIklzQm9sZCI6ZmFsc2UsIklzSXRhbGljIjpmYWxzZSwiSXNVbmRlcmxpbmVkIjpmYWxzZSwiUGFyZW50U3R5bGUiOm51bGx9LCJBdXRvU2l6ZSI6MCwiRm9yZWdyb3VuZCI6eyIkaWQiOiI4NDAiLCJDb2xvciI6eyIkaWQiOiI4NDE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ODQyIiwiVG9wIjowLjAsIkxlZnQiOjAuMCwiUmlnaHQiOjAuMCwiQm90dG9tIjowLjB9LCJQYWRkaW5nIjp7IiRpZCI6Ijg0MyIsIlRvcCI6MC4wLCJMZWZ0IjowLjAsIlJpZ2h0IjowLjAsIkJvdHRvbSI6MC4wfSwiQmFja2dyb3VuZCI6eyIkaWQiOiI4NDQiLCJDb2xvciI6eyIkaWQiOiI4NDUiLCJBIjowLCJSIjoyNTUsIkciOjI1NSwiQiI6MjU1fX0sIklzVmlzaWJsZSI6dHJ1ZSwiV2lkdGgiOjAuMCwiSGVpZ2h0IjowLjAsIkJvcmRlclN0eWxlIjp7IiRpZCI6Ijg0NiIsIkxpbmVDb2xvciI6bnVsbCwiTGluZVdlaWdodCI6MC4wLCJMaW5lVHlwZSI6MCwiUGFyZW50U3R5bGUiOm51bGx9LCJQYXJlbnRTdHlsZSI6bnVsbH0sIkRhdGVTdHlsZSI6eyIkaWQiOiI4NDciLCJGb250U2V0dGluZ3MiOnsiJGlkIjoiODQ4IiwiRm9udFNpemUiOjEwLCJGb250TmFtZSI6IkNhbGlicmkiLCJJc0JvbGQiOmZhbHNlLCJJc0l0YWxpYyI6ZmFsc2UsIklzVW5kZXJsaW5lZCI6ZmFsc2UsIlBhcmVudFN0eWxlIjpudWxsfSwiQXV0b1NpemUiOjAsIkZvcmVncm91bmQiOnsiJGlkIjoiODQ5IiwiQ29sb3IiOnsiJGlkIjoiODU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g1MSIsIlRvcCI6MC4wLCJMZWZ0IjowLjAsIlJpZ2h0IjowLjAsIkJvdHRvbSI6MC4wfSwiUGFkZGluZyI6eyIkaWQiOiI4NTIiLCJUb3AiOjAuMCwiTGVmdCI6MC4wLCJSaWdodCI6MC4wLCJCb3R0b20iOjAuMH0sIkJhY2tncm91bmQiOnsiJGlkIjoiODUzIiwiQ29sb3IiOnsiJGlkIjoiODU0IiwiQSI6MCwiUiI6MjU1LCJHIjoyNTUsIkIiOjI1NX19LCJJc1Zpc2libGUiOnRydWUsIldpZHRoIjowLjAsIkhlaWdodCI6MC4wLCJCb3JkZXJTdHlsZSI6eyIkaWQiOiI4NTUiLCJMaW5lQ29sb3IiOm51bGwsIkxpbmVXZWlnaHQiOjAuMCwiTGluZVR5cGUiOjAsIlBhcmVudFN0eWxlIjpudWxsfSwiUGFyZW50U3R5bGUiOm51bGx9LCJEYXRlRm9ybWF0Ijp7IiRpZCI6Ijg1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NTciLCJGb3JtYXQiOjAsIklzVmlzaWJsZSI6ZmFsc2UsIkxhc3RLbm93blZpc2liaWxpdHlTdGF0ZSI6ZmFsc2V9LCJJc1Zpc2libGUiOnRydWUsIlZhcmlhbmNlU3R5bGUiOnsiJGlkIjoiODU4IiwiVGV4dFN0eWxlIjp7IiRpZCI6Ijg1OSIsIkZvbnRTZXR0aW5ncyI6eyIkaWQiOiI4NjAiLCJGb250U2l6ZSI6MTEsIkZvbnROYW1lIjoiQ2FsaWJyaSIsIklzQm9sZCI6ZmFsc2UsIklzSXRhbGljIjpmYWxzZSwiSXNVbmRlcmxpbmVkIjpmYWxzZSwiUGFyZW50U3R5bGUiOm51bGx9LCJBdXRvU2l6ZSI6MCwiRm9yZWdyb3VuZCI6eyIkaWQiOiI4NjEiLCJDb2xvciI6eyIkaWQiOiI4Nj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ODYzIiwiVG9wIjowLjAsIkxlZnQiOjAuMCwiUmlnaHQiOjAuMCwiQm90dG9tIjowLjB9LCJQYWRkaW5nIjp7IiRpZCI6Ijg2NCIsIlRvcCI6MC4wLCJMZWZ0IjowLjAsIlJpZ2h0IjowLjAsIkJvdHRvbSI6MC4wfSwiQmFja2dyb3VuZCI6eyIkaWQiOiI4NjUiLCJDb2xvciI6eyIkaWQiOiI4NjYiLCJBIjowLCJSIjowLCJHIjowLCJCIjowfX0sIklzVmlzaWJsZSI6dHJ1ZSwiV2lkdGgiOjAuMCwiSGVpZ2h0IjowLjAsIkJvcmRlclN0eWxlIjp7IiRpZCI6Ijg2NyIsIkxpbmVDb2xvciI6bnVsbCwiTGluZVdlaWdodCI6MC4wLCJMaW5lVHlwZSI6MCwiUGFyZW50U3R5bGUiOm51bGx9LCJQYXJlbnRTdHlsZSI6bnVsbH0sIlBhcmVudFN0eWxlIjpudWxsfSwiUGFyZW50U3R5bGUiOm51bGx9LCJJbmRleCI6MTIsIlNtYXJ0RHVyYXRpb25BY3RpdmF0ZWQiOmZhbHNlLCJEYXRlRm9ybWF0Ijp7IiRyZWYiOiI4NTYifSwiV2Vla051bWJlcmluZyI6eyIkaWQiOiI4NjgiLCJGb3JtYXQiOjAsIklzVmlzaWJsZSI6ZmFsc2UsIkxhc3RLbm93blZpc2liaWxpdHlTdGF0ZSI6ZmFsc2V9LCJCYXNlbGluZURhdGEiOnsiJGlkIjoiODY5IiwiU3RhcnREYXRlIjoiMjAyNi0xMC0yMVQwMDowMDowMCIsIkVuZERhdGUiOiIyMDI2LTEyLTAxVDIzOjU5OjAwIn0sIklkIjoiNDA2Y2JjOWUtM2YxNy00Y2MwLWFjMWMtNTE3MGI5ZjI2NWYyIiwiSW1wb3J0SWQiOm51bGwsIlRpdGxlIjoiQ2hvcHBlcjogQ29tbWlzc2lvbmluZyBwaGFzZSIsIk5vdGUiOm51bGwsIkh5cGVybGluayI6eyIkaWQiOiI4NzAiLCJBZGRyZXNzIjoiIiwiU3ViQWRkcmVzcyI6IiJ9LCJJc0NoYW5nZWQiOmZhbHNlLCJJc05ldyI6ZmFsc2V9fV0sIl9taWxlc3RvbmVzIjpbXSwiSWQiOiIwMDAwMDAwMC0wMDAwLTAwMDAtMDAwMC0wMDAwMDAwMDAwMDAiLCJJc1NpbmdsZUl0ZW1Sb3ciOnRydWV9LHsiJGlkIjoiODcxIiwiX3Rhc2tzIjpbXSwiX21pbGVzdG9uZXMiOlt7IiRpZCI6Ijg3MiIsIklkIjoiMWM0OWNhMzAtMmQzYy00Y2ZiLWJjZmUtY2Q4NThiOWI0MWRmIiwiSW5kZXgiOjEzLCJHcm91cElkIjpudWxsLCJUaXRsZSI6IkJhY2sgaW50byBDUDAxIHdpdGggNDUgZGF5cyBmbG9hdCIsIkRhdGVUaW1lIjoiMjAyNi0xMi0wMVQyMzo1OTowMCIsIlBlcmNlbnRhZ2VDb21wbGV0ZSI6bnVsbCwiTm90ZSI6bnVsbCwiU3R5bGUiOnsiJGlkIjoiODczIiwiVGl0bGVQb3NpdGlvbiI6IkxlZnQiLCJEYXRlUG9zaXRpb24iOiJSaWdodCIsIlZhcmlhbmNlUG9zaXRpb24iOiJSaWdodCIsIlNoYXBlVHlwZSI6MSwiU2hhcGVTaXplIjowLCJTcGFjaW5nIjo1LCJTaGFwZVN0eWxlIjp7IiRpZCI6Ijg3NCIsIk1hcmdpbiI6eyIkaWQiOiI4NzUiLCJUb3AiOjAuMCwiTGVmdCI6MC4wLCJSaWdodCI6MC4wLCJCb3R0b20iOjAuMH0sIlBhZGRpbmciOnsiJGlkIjoiODc2IiwiVG9wIjowLjAsIkxlZnQiOjAuMCwiUmlnaHQiOjAuMCwiQm90dG9tIjowLjB9LCJCYWNrZ3JvdW5kIjp7IiRpZCI6Ijg3NyIsIkNvbG9yIjp7IiRpZCI6Ijg3OCIsIkEiOjI1NSwiUiI6MTYwLCJHIjo0MywiQiI6MTQ3fX0sIklzVmlzaWJsZSI6dHJ1ZSwiV2lkdGgiOjEyLjAsIkhlaWdodCI6MTQuMCwiQm9yZGVyU3R5bGUiOnsiJGlkIjoiODc5IiwiTGluZUNvbG9yIjp7IiRpZCI6Ijg4MCIsIiR0eXBlIjoiTkxSRS5Db21tb24uRG9tLlNvbGlkQ29sb3JCcnVzaCwgTkxSRS5Db21tb24iLCJDb2xvciI6eyIkaWQiOiI4ODEiLCJBIjoyNTUsIlIiOjIzNCwiRyI6MjIsIkIiOjMwfX0sIkxpbmVXZWlnaHQiOjAuMCwiTGluZVR5cGUiOjAsIlBhcmVudFN0eWxlIjpudWxsfSwiUGFyZW50U3R5bGUiOm51bGx9LCJUaXRsZVN0eWxlIjp7IiRpZCI6Ijg4MiIsIkZvbnRTZXR0aW5ncyI6eyIkaWQiOiI4ODMiLCJGb250U2l6ZSI6MTEsIkZvbnROYW1lIjoiQ2FsaWJyaSIsIklzQm9sZCI6ZmFsc2UsIklzSXRhbGljIjpmYWxzZSwiSXNVbmRlcmxpbmVkIjpmYWxzZSwiUGFyZW50U3R5bGUiOm51bGx9LCJBdXRvU2l6ZSI6MCwiRm9yZWdyb3VuZCI6eyIkaWQiOiI4ODQiLCJDb2xvciI6eyIkaWQiOiI4ODU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ODg2IiwiVG9wIjowLjAsIkxlZnQiOjAuMCwiUmlnaHQiOjAuMCwiQm90dG9tIjowLjB9LCJQYWRkaW5nIjp7IiRpZCI6Ijg4NyIsIlRvcCI6MC4wLCJMZWZ0IjowLjAsIlJpZ2h0IjowLjAsIkJvdHRvbSI6MC4wfSwiQmFja2dyb3VuZCI6eyIkaWQiOiI4ODgiLCJDb2xvciI6eyIkaWQiOiI4ODkiLCJBIjoyNTUsIlIiOjAsIkciOjAsIkIiOjB9fSwiSXNWaXNpYmxlIjp0cnVlLCJXaWR0aCI6MC4wLCJIZWlnaHQiOjAuMCwiQm9yZGVyU3R5bGUiOnsiJGlkIjoiODkwIiwiTGluZUNvbG9yIjpudWxsLCJMaW5lV2VpZ2h0IjowLjAsIkxpbmVUeXBlIjowLCJQYXJlbnRTdHlsZSI6bnVsbH0sIlBhcmVudFN0eWxlIjpudWxsfSwiRGF0ZVN0eWxlIjp7IiRpZCI6Ijg5MSIsIkZvbnRTZXR0aW5ncyI6eyIkaWQiOiI4OTIiLCJGb250U2l6ZSI6MTAsIkZvbnROYW1lIjoiQ2FsaWJyaSIsIklzQm9sZCI6ZmFsc2UsIklzSXRhbGljIjpmYWxzZSwiSXNVbmRlcmxpbmVkIjpmYWxzZSwiUGFyZW50U3R5bGUiOm51bGx9LCJBdXRvU2l6ZSI6MCwiRm9yZWdyb3VuZCI6eyIkaWQiOiI4OTMiLCJDb2xvciI6eyIkaWQiOiI4OTQ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ODk1IiwiVG9wIjowLjAsIkxlZnQiOjAuMCwiUmlnaHQiOjAuMCwiQm90dG9tIjowLjB9LCJQYWRkaW5nIjp7IiRpZCI6Ijg5NiIsIlRvcCI6MC4wLCJMZWZ0IjowLjAsIlJpZ2h0IjowLjAsIkJvdHRvbSI6MC4wfSwiQmFja2dyb3VuZCI6eyIkaWQiOiI4OTciLCJDb2xvciI6eyIkaWQiOiI4OTgiLCJBIjoyNTUsIlIiOjE0LCJHIjo0MCwiQiI6NjV9fSwiSXNWaXNpYmxlIjp0cnVlLCJXaWR0aCI6MC4wLCJIZWlnaHQiOjAuMCwiQm9yZGVyU3R5bGUiOnsiJGlkIjoiODk5IiwiTGluZUNvbG9yIjpudWxsLCJMaW5lV2VpZ2h0IjowLjAsIkxpbmVUeXBlIjowLCJQYXJlbnRTdHlsZSI6bnVsbH0sIlBhcmVudFN0eWxlIjpudWxsfSwiRGF0ZUZvcm1hdCI6eyIkaWQiOiI5MD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AxIiwiRm9ybWF0IjowLCJJc1Zpc2libGUiOmZhbHNlLCJMYXN0S25vd25WaXNpYmlsaXR5U3RhdGUiOmZhbHNlfSwiSXNWaXNpYmxlIjp0cnVlLCJWYXJpYW5jZVN0eWxlIjp7IiRpZCI6IjkwMiIsIlRleHRTdHlsZSI6eyIkaWQiOiI5MDMiLCJGb250U2V0dGluZ3MiOnsiJGlkIjoiOTA0IiwiRm9udFNpemUiOjExLCJGb250TmFtZSI6IkNhbGlicmkiLCJJc0JvbGQiOmZhbHNlLCJJc0l0YWxpYyI6ZmFsc2UsIklzVW5kZXJsaW5lZCI6ZmFsc2UsIlBhcmVudFN0eWxlIjpudWxsfSwiQXV0b1NpemUiOjAsIkZvcmVncm91bmQiOnsiJGlkIjoiOTA1IiwiQ29sb3IiOnsiJGlkIjoiOTA2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kwNyIsIlRvcCI6MC4wLCJMZWZ0IjowLjAsIlJpZ2h0IjowLjAsIkJvdHRvbSI6MC4wfSwiUGFkZGluZyI6eyIkaWQiOiI5MDgiLCJUb3AiOjAuMCwiTGVmdCI6MC4wLCJSaWdodCI6MC4wLCJCb3R0b20iOjAuMH0sIkJhY2tncm91bmQiOnsiJGlkIjoiOTA5IiwiQ29sb3IiOnsiJGlkIjoiOTEwIiwiQSI6MCwiUiI6MCwiRyI6MCwiQiI6MH19LCJJc1Zpc2libGUiOnRydWUsIldpZHRoIjowLjAsIkhlaWdodCI6MC4wLCJCb3JkZXJTdHlsZSI6eyIkaWQiOiI5MTEiLCJMaW5lQ29sb3IiOm51bGwsIkxpbmVXZWlnaHQiOjAuMCwiTGluZVR5cGUiOjAsIlBhcmVudFN0eWxlIjpudWxsfSwiUGFyZW50U3R5bGUiOm51bGx9LCJQYXJlbnRTdHlsZSI6bnVsbH0sIlBhcmVudFN0eWxlIjpudWxsfSwiSHlwZXJsaW5rIjpudWxsLCJCYXNlbGluZURhdGEiOnsiJGlkIjoiOTEyIiwiRGF0ZSI6IjIwMjYtMTItMDFUMjM6NTk6MDAifSwiSW1wb3J0SWQiOiIifV0sIklkIjoiMDAwMDAwMDAtMDAwMC0wMDAwLTAwMDAtMDAwMDAwMDAwMDAwIiwiSXNTaW5nbGVJdGVtUm93Ijp0cnVlfV0sIkluZGV4Ijo4LCJJZCI6IjRjMmQ0ZjljLTRkMGItNGYwYy1hN2I2LTU5MWQ2MWY3ZjU3MCIsIkhlYWRlclRleHQiOm51bGwsIklzRGVmYXVsdCI6dHJ1ZSwiU3R5bGUiOnsiJGlkIjoiOTEzIiwiSGVhZGVyU3R5bGUiOnsiJGlkIjoiOTE0IiwiVGV4dFN0eWxlIjp7IiRpZCI6IjkxNSIsIkZvbnRTZXR0aW5ncyI6eyIkaWQiOiI5MTYiLCJGb250U2l6ZSI6MTEsIkZvbnROYW1lIjoiQ2FsaWJyaSIsIklzQm9sZCI6ZmFsc2UsIklzSXRhbGljIjpmYWxzZSwiSXNVbmRlcmxpbmVkIjpmYWxzZSwiUGFyZW50U3R5bGUiOm51bGx9LCJBdXRvU2l6ZSI6MiwiRm9yZWdyb3VuZCI6eyIkaWQiOiI5MTciLCJDb2xvciI6eyIkaWQiOiI5MTg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5MTkiLCJUb3AiOjAuMCwiTGVmdCI6MC4wLCJSaWdodCI6MC4wLCJCb3R0b20iOjAuMH0sIlBhZGRpbmciOnsiJGlkIjoiOTIwIiwiVG9wIjowLjAsIkxlZnQiOjAuMCwiUmlnaHQiOjAuMCwiQm90dG9tIjowLjB9LCJCYWNrZ3JvdW5kIjp7IiRpZCI6IjkyMSIsIkNvbG9yIjp7IiRpZCI6IjkyMiIsIkEiOjI1NSwiUiI6MCwiRyI6MCwiQiI6MH19LCJJc1Zpc2libGUiOnRydWUsIldpZHRoIjowLjAsIkhlaWdodCI6MC4wLCJCb3JkZXJTdHlsZSI6bnVsbCwiUGFyZW50U3R5bGUiOm51bGx9LCJSZWN0YW5nbGVTdHlsZSI6eyIkaWQiOiI5MjMiLCJNYXJnaW4iOnsiJGlkIjoiOTI0IiwiVG9wIjowLjAsIkxlZnQiOjAuMCwiUmlnaHQiOjAuMCwiQm90dG9tIjowLjB9LCJQYWRkaW5nIjp7IiRpZCI6IjkyNSIsIlRvcCI6MC4wLCJMZWZ0IjowLjAsIlJpZ2h0IjowLjAsIkJvdHRvbSI6MC4wfSwiQmFja2dyb3VuZCI6eyIkaWQiOiI5MjYiLCJDb2xvciI6eyIkaWQiOiI5MjciLCJBIjo2MywiUiI6MjUsIkciOjEwNywiQiI6MzZ9fSwiSXNWaXNpYmxlIjp0cnVlLCJXaWR0aCI6MC4wLCJIZWlnaHQiOjAuMCwiQm9yZGVyU3R5bGUiOnsiJGlkIjoiOTI4IiwiTGluZUNvbG9yIjp7IiRpZCI6IjkyOSIsIiR0eXBlIjoiTkxSRS5Db21tb24uRG9tLlNvbGlkQ29sb3JCcnVzaCwgTkxSRS5Db21tb24iLCJDb2xvciI6eyIkaWQiOiI5MzAiLCJBIjoyNTUsIlIiOjI1NSwiRyI6MjU1LCJCIjoyNTV9fSwiTGluZVdlaWdodCI6MC4wLCJMaW5lVHlwZSI6MCwiUGFyZW50U3R5bGUiOm51bGx9LCJQYXJlbnRTdHlsZSI6bnVsbH0sIk1hcmdpbiI6eyIkaWQiOiI5MzEiLCJUb3AiOjAuMCwiTGVmdCI6MC4wLCJSaWdodCI6MC4wLCJCb3R0b20iOjAuMH0sIlBhZGRpbmciOnsiJGlkIjoiOTMyIiwiVG9wIjowLjAsIkxlZnQiOjAuMCwiUmlnaHQiOjAuMCwiQm90dG9tIjowLjB9LCJCYWNrZ3JvdW5kIjpudWxsLCJJc1Zpc2libGUiOnRydWUsIldpZHRoIjowLjAsIkhlaWdodCI6MC4wLCJCb3JkZXJTdHlsZSI6bnVsbCwiUGFyZW50U3R5bGUiOm51bGx9LCJCYWNrZ3JvdW5kU3R5bGUiOnsiJGlkIjoiOTMzIiwiTWFyZ2luIjp7IiRpZCI6IjkzNCIsIlRvcCI6MC4wLCJMZWZ0IjowLjAsIlJpZ2h0IjowLjAsIkJvdHRvbSI6MC4wfSwiUGFkZGluZyI6eyIkaWQiOiI5MzUiLCJUb3AiOjAuMCwiTGVmdCI6MC4wLCJSaWdodCI6MC4wLCJCb3R0b20iOjAuMH0sIkJhY2tncm91bmQiOnsiJGlkIjoiOTM2IiwiQ29sb3IiOnsiJGlkIjoiOTM3IiwiQSI6NTEsIlIiOjIwMCwiRyI6MjAwLCJCIjoyMDB9fSwiSXNWaXNpYmxlIjp0cnVlLCJXaWR0aCI6MC4wLCJIZWlnaHQiOjAuMCwiQm9yZGVyU3R5bGUiOnsiJGlkIjoiOTM4IiwiTGluZUNvbG9yIjp7IiRpZCI6IjkzOSIsIiR0eXBlIjoiTkxSRS5Db21tb24uRG9tLlNvbGlkQ29sb3JCcnVzaCwgTkxSRS5Db21tb24iLCJDb2xvciI6eyIkaWQiOiI5NDAiLCJBIjoyNTUsIlIiOjIzNCwiRyI6MjIsIkIiOjMwfX0sIkxpbmVXZWlnaHQiOjAuMCwiTGluZVR5cGUiOjAsIlBhcmVudFN0eWxlIjpudWxsfSwiUGFyZW50U3R5bGUiOm51bGx9LCJNYXJnaW4iOnsiJGlkIjoiOTQxIiwiVG9wIjowLjAsIkxlZnQiOjAuMCwiUmlnaHQiOjAuMCwiQm90dG9tIjowLjB9LCJQYWRkaW5nIjp7IiRpZCI6Ijk0MiIsIlRvcCI6MC4wLCJMZWZ0IjowLjAsIlJpZ2h0IjowLjAsIkJvdHRvbSI6MC4wfSwiSXNWaXNpYmxlIjp0cnVlLCJXaWR0aCI6MC4wLCJIZWlnaHQiOjAuMCwiQm9yZGVyU3R5bGUiOnsiJGlkIjoiOTQzIiwiTGluZUNvbG9yIjpudWxsLCJMaW5lV2VpZ2h0IjowLjAsIkxpbmVUeXBlIjowLCJQYXJlbnRTdHlsZSI6bnVsbH0sIlBhcmVudFN0eWxlIjpudWxsfX1dLCJJZCI6ImE2MGQyYWU4LTUyNGYtNGFjMi1hNzYyLTdjZmY3OTQ5OTNjZCIsIkluZGV4Ijo4LCJIZWFkZXJUZXh0IjoiTm8uIDIgLSBDcml0aWNhbCBQYXRoIFxyXG4oNDUgZGF5cyBURikiLCJTdHlsZSI6eyIkaWQiOiI5NDQiLCJTdHlsZUlkIjoiYjI0ZjgwNDUtZjY5Yi00YTQzLTgyOWYtYTU2NTAzZmRjZDY5IiwiSGVhZGVyU3R5bGUiOnsiJGlkIjoiOTQ1IiwiVGV4dElzVmVydGljYWwiOmZhbHNlLCJUZXh0U3R5bGUiOnsiJGlkIjoiOTQ2IiwiRm9udFNldHRpbmdzIjp7IiRpZCI6Ijk0NyIsIkZvbnRTaXplIjoxMSwiRm9udE5hbWUiOiJDYWxpYnJpIiwiSXNCb2xkIjpmYWxzZSwiSXNJdGFsaWMiOmZhbHNlLCJJc1VuZGVybGluZWQiOmZhbHNlLCJQYXJlbnRTdHlsZSI6bnVsbH0sIkF1dG9TaXplIjoyLCJGb3JlZ3JvdW5kIjp7IiRpZCI6Ijk0OCIsIkNvbG9yIjp7IiRpZCI6Ijk0OS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k1MCIsIlRvcCI6MC4wLCJMZWZ0IjowLjAsIlJpZ2h0IjowLjAsIkJvdHRvbSI6MC4wfSwiUGFkZGluZyI6eyIkaWQiOiI5NTEiLCJUb3AiOjAuMCwiTGVmdCI6MC4wLCJSaWdodCI6MC4wLCJCb3R0b20iOjAuMH0sIkJhY2tncm91bmQiOnsiJGlkIjoiOTUyIiwiQ29sb3IiOnsiJGlkIjoiOTUzIiwiQSI6MjU1LCJSIjoyNTUsIkciOjI1NSwiQiI6MjU1fX0sIklzVmlzaWJsZSI6dHJ1ZSwiV2lkdGgiOjAuMCwiSGVpZ2h0IjowLjAsIkJvcmRlclN0eWxlIjpudWxsLCJQYXJlbnRTdHlsZSI6bnVsbH0sIlJlY3RhbmdsZVN0eWxlIjp7IiRpZCI6Ijk1NCIsIk1hcmdpbiI6eyIkaWQiOiI5NTUiLCJUb3AiOjAuMCwiTGVmdCI6MC4wLCJSaWdodCI6MC4wLCJCb3R0b20iOjAuMH0sIlBhZGRpbmciOnsiJGlkIjoiOTU2IiwiVG9wIjowLjAsIkxlZnQiOjAuMCwiUmlnaHQiOjAuMCwiQm90dG9tIjowLjB9LCJCYWNrZ3JvdW5kIjp7IiRpZCI6Ijk1NyIsIkNvbG9yIjp7IiRpZCI6Ijk1OCIsIkEiOjI1NSwiUiI6MTYwLCJHIjo0MywiQiI6MTQ3fX0sIklzVmlzaWJsZSI6dHJ1ZSwiV2lkdGgiOjAuMCwiSGVpZ2h0IjowLjAsIkJvcmRlclN0eWxlIjp7IiRpZCI6Ijk1OSIsIkxpbmVDb2xvciI6eyIkaWQiOiI5NjAiLCIkdHlwZSI6Ik5MUkUuQ29tbW9uLkRvbS5Tb2xpZENvbG9yQnJ1c2gsIE5MUkUuQ29tbW9uIiwiQ29sb3IiOnsiJGlkIjoiOTYxIiwiQSI6MjU1LCJSIjoyNTUsIkciOjI1NSwiQiI6MjU1fX0sIkxpbmVXZWlnaHQiOjAuMCwiTGluZVR5cGUiOjAsIlBhcmVudFN0eWxlIjpudWxsfSwiUGFyZW50U3R5bGUiOm51bGx9LCJNYXJnaW4iOnsiJGlkIjoiOTYyIiwiVG9wIjowLjAsIkxlZnQiOjAuMCwiUmlnaHQiOjAuMCwiQm90dG9tIjowLjB9LCJQYWRkaW5nIjp7IiRpZCI6Ijk2MyIsIlRvcCI6MC4wLCJMZWZ0IjowLjAsIlJpZ2h0IjowLjAsIkJvdHRvbSI6MC4wfSwiQmFja2dyb3VuZCI6bnVsbCwiSXNWaXNpYmxlIjp0cnVlLCJXaWR0aCI6MC4wLCJIZWlnaHQiOjAuMCwiQm9yZGVyU3R5bGUiOm51bGwsIlBhcmVudFN0eWxlIjpudWxsfSwiQmFja2dyb3VuZFN0eWxlIjp7IiRpZCI6Ijk2NCIsIk1hcmdpbiI6eyIkaWQiOiI5NjUiLCJUb3AiOjAuMCwiTGVmdCI6MC4wLCJSaWdodCI6MC4wLCJCb3R0b20iOjAuMH0sIlBhZGRpbmciOnsiJGlkIjoiOTY2IiwiVG9wIjowLjAsIkxlZnQiOjAuMCwiUmlnaHQiOjAuMCwiQm90dG9tIjowLjB9LCJCYWNrZ3JvdW5kIjp7IiRpZCI6Ijk2NyIsIkNvbG9yIjp7IiRpZCI6Ijk2OCIsIkEiOjUxLCJSIjoyMDAsIkciOjIwMCwiQiI6MjAwfX0sIklzVmlzaWJsZSI6dHJ1ZSwiV2lkdGgiOjAuMCwiSGVpZ2h0IjowLjAsIkJvcmRlclN0eWxlIjp7IiRpZCI6Ijk2OSIsIkxpbmVDb2xvciI6eyIkaWQiOiI5NzAiLCIkdHlwZSI6Ik5MUkUuQ29tbW9uLkRvbS5Tb2xpZENvbG9yQnJ1c2gsIE5MUkUuQ29tbW9uIiwiQ29sb3IiOnsiJGlkIjoiOTcxIiwiQSI6MjU1LCJSIjoyMzQsIkciOjIyLCJCIjozMH19LCJMaW5lV2VpZ2h0IjowLjAsIkxpbmVUeXBlIjowLCJQYXJlbnRTdHlsZSI6bnVsbH0sIlBhcmVudFN0eWxlIjpudWxsfSwiSXNBYm92ZVRpbWViYW5kIjpmYWxzZSwiU3BhY2luZyI6MywiRGVmYXVsdFN3aW1sYW5lVGFza1N0eWxlIjp7IiRpZCI6Ijk3MiIsIiR0eXBlIjoiTkxSRS5Db21tb24uRG9tLlN0eWxlcy5FeHBsaWNpdFNldGFibGVUYXNrU3R5bGUsIE5MUkUuQ29tbW9uIiwiU2hhcGUiOjEsIlNoYXBlVGhpY2tuZXNzIjowLCJEdXJhdGlvbkZvcm1hdCI6MCwiSW5jbHVkZU5vbldvcmtpbmdEYXlzSW5EdXJhdGlvbiI6ZmFsc2UsIlBlcmNlbnRhZ2VDb21wbGV0ZVN0eWxlIjp7IiRpZCI6Ijk3MyIsIkZvbnRTZXR0aW5ncyI6eyIkaWQiOiI5NzQiLCJGb250U2l6ZSI6MTAsIkZvbnROYW1lIjoiQ2FsaWJyaSIsIklzQm9sZCI6ZmFsc2UsIklzSXRhbGljIjpmYWxzZSwiSXNVbmRlcmxpbmVkIjpmYWxzZSwiUGFyZW50U3R5bGUiOm51bGx9LCJBdXRvU2l6ZSI6MCwiRm9yZWdyb3VuZCI6eyIkaWQiOiI5NzUiLCJDb2xvciI6eyIkaWQiOiI5Nz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OTc3IiwiVG9wIjowLjAsIkxlZnQiOjAuMCwiUmlnaHQiOjAuMCwiQm90dG9tIjowLjB9LCJQYWRkaW5nIjp7IiRpZCI6Ijk3OCIsIlRvcCI6MC4wLCJMZWZ0IjowLjAsIlJpZ2h0IjowLjAsIkJvdHRvbSI6MC4wfSwiQmFja2dyb3VuZCI6eyIkaWQiOiI5NzkiLCJDb2xvciI6eyIkaWQiOiI5ODAiLCJBIjo4OSwiUiI6MCwiRyI6MCwiQiI6MH19LCJJc1Zpc2libGUiOnRydWUsIldpZHRoIjowLjAsIkhlaWdodCI6MC4wLCJCb3JkZXJTdHlsZSI6eyIkaWQiOiI5ODEiLCJMaW5lQ29sb3IiOm51bGwsIkxpbmVXZWlnaHQiOjAuMCwiTGluZVR5cGUiOjAsIlBhcmVudFN0eWxlIjpudWxsfSwiUGFyZW50U3R5bGUiOm51bGx9LCJEdXJhdGlvblN0eWxlIjp7IiRpZCI6Ijk4MiIsIkZvbnRTZXR0aW5ncyI6eyIkaWQiOiI5ODMiLCJGb250U2l6ZSI6MTAsIkZvbnROYW1lIjoiQ2FsaWJyaSIsIklzQm9sZCI6ZmFsc2UsIklzSXRhbGljIjpmYWxzZSwiSXNVbmRlcmxpbmVkIjpmYWxzZSwiUGFyZW50U3R5bGUiOm51bGx9LCJBdXRvU2l6ZSI6MCwiRm9yZWdyb3VuZCI6eyIkaWQiOiI5ODQiLCJDb2xvciI6eyIkaWQiOiI5OD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5ODYiLCJUb3AiOjAuMCwiTGVmdCI6MC4wLCJSaWdodCI6MC4wLCJCb3R0b20iOjAuMH0sIlBhZGRpbmciOnsiJGlkIjoiOTg3IiwiVG9wIjowLjAsIkxlZnQiOjAuMCwiUmlnaHQiOjAuMCwiQm90dG9tIjowLjB9LCJCYWNrZ3JvdW5kIjp7IiRpZCI6Ijk4OCIsIkNvbG9yIjp7IiRpZCI6Ijk4OSIsIkEiOjI1NSwiUiI6MjM3LCJHIjoxMjUsIkIiOjQ5fX0sIklzVmlzaWJsZSI6dHJ1ZSwiV2lkdGgiOjAuMCwiSGVpZ2h0IjowLjAsIkJvcmRlclN0eWxlIjp7IiRpZCI6Ijk5MCIsIkxpbmVDb2xvciI6bnVsbCwiTGluZVdlaWdodCI6MC4wLCJMaW5lVHlwZSI6MCwiUGFyZW50U3R5bGUiOm51bGx9LCJQYXJlbnRTdHlsZSI6bnVsbH0sIkhvcml6b250YWxDb25uZWN0b3JTdHlsZSI6eyIkaWQiOiI5OTEiLCJMaW5lQ29sb3IiOnsiJGlkIjoiOTkyIiwiJHR5cGUiOiJOTFJFLkNvbW1vbi5Eb20uU29saWRDb2xvckJydXNoLCBOTFJFLkNvbW1vbiIsIkNvbG9yIjp7IiRpZCI6Ijk5MyIsIkEiOjI1NSwiUiI6MCwiRyI6MCwiQiI6MH19LCJMaW5lV2VpZ2h0IjowLjAsIkxpbmVUeXBlIjowLCJQYXJlbnRTdHlsZSI6bnVsbH0sIlZlcnRpY2FsQ29ubmVjdG9yU3R5bGUiOnsiJGlkIjoiOTk0IiwiTGluZUNvbG9yIjp7IiRpZCI6Ijk5NSIsIiR0eXBlIjoiTkxSRS5Db21tb24uRG9tLlNvbGlkQ29sb3JCcnVzaCwgTkxSRS5Db21tb24iLCJDb2xvciI6eyIkaWQiOiI5OTY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5OTciLCJTaGFwZVN0eWxlIjp7IiRpZCI6Ijk5OCIsIk1hcmdpbiI6eyIkaWQiOiI5OTkiLCJUb3AiOjAuMCwiTGVmdCI6MC4wLCJSaWdodCI6MC4wLCJCb3R0b20iOjAuMH0sIlBhZGRpbmciOnsiJGlkIjoiMTAwMCIsIlRvcCI6MC4wLCJMZWZ0IjowLjAsIlJpZ2h0IjowLjAsIkJvdHRvbSI6MC4wfSwiQmFja2dyb3VuZCI6eyIkaWQiOiIxMDAxIiwiQ29sb3IiOnsiJGlkIjoiMTAwMiIsIkEiOjE1MywiUiI6MCwiRyI6MCwiQiI6MH19LCJJc1Zpc2libGUiOnRydWUsIldpZHRoIjowLjAsIkhlaWdodCI6MC4wLCJCb3JkZXJTdHlsZSI6eyIkaWQiOiIxMDAzIiwiTGluZUNvbG9yIjpudWxsLCJMaW5lV2VpZ2h0IjowLjAsIkxpbmVUeXBlIjowLCJQYXJlbnRTdHlsZSI6bnVsbH0sIlBhcmVudFN0eWxlIjpudWxsfSwiTWFyZ2luIjp7IiRpZCI6IjEwMDQiLCJUb3AiOjAuMCwiTGVmdCI6MC4wLCJSaWdodCI6MC4wLCJCb3R0b20iOjAuMH0sIlBhZGRpbmciOnsiJGlkIjoiMTAwNSIsIlRvcCI6MC4wLCJMZWZ0IjowLjAsIlJpZ2h0IjowLjAsIkJvdHRvbSI6MC4wfSwiQmFja2dyb3VuZCI6bnVsbCwiSXNWaXNpYmxlIjp0cnVlLCJXaWR0aCI6MC4wLCJIZWlnaHQiOjAuMCwiQm9yZGVyU3R5bGUiOm51bGwsIlBhcmVudFN0eWxlIjpudWxsfSwiU2hhcGVTdHlsZSI6eyIkaWQiOiIxMDA2IiwiTWFyZ2luIjp7IiRpZCI6IjEwMDciLCJUb3AiOjAuMCwiTGVmdCI6NC4wLCJSaWdodCI6NC4wLCJCb3R0b20iOjAuMH0sIlBhZGRpbmciOnsiJGlkIjoiMTAwOCIsIlRvcCI6MC4wLCJMZWZ0IjowLjAsIlJpZ2h0IjowLjAsIkJvdHRvbSI6MC4wfSwiQmFja2dyb3VuZCI6eyIkaWQiOiIxMDA5IiwiQ29sb3IiOnsiJGlkIjoiMTAxMCIsIkEiOjI1NSwiUiI6MjUsIkciOjEwNywiQiI6MzZ9fSwiSXNWaXNpYmxlIjp0cnVlLCJXaWR0aCI6MC4wLCJIZWlnaHQiOjEwLjAsIkJvcmRlclN0eWxlIjp7IiRpZCI6IjEwMTEiLCJMaW5lQ29sb3IiOnsiJGlkIjoiMTAxMiIsIiR0eXBlIjoiTkxSRS5Db21tb24uRG9tLlNvbGlkQ29sb3JCcnVzaCwgTkxSRS5Db21tb24iLCJDb2xvciI6eyIkaWQiOiIxMDEzIiwiQSI6MjU1LCJSIjoyMzQsIkciOjIyLCJCIjozMH19LCJMaW5lV2VpZ2h0IjowLjAsIkxpbmVUeXBlIjowLCJQYXJlbnRTdHlsZSI6bnVsbH0sIlBhcmVudFN0eWxlIjpudWxsfSwiVGl0bGVTdHlsZSI6eyIkaWQiOiIxMDE0IiwiRm9udFNldHRpbmdzIjp7IiRpZCI6IjEwMTUiLCJGb250U2l6ZSI6MTEsIkZvbnROYW1lIjoiQ2FsaWJyaSIsIklzQm9sZCI6ZmFsc2UsIklzSXRhbGljIjpmYWxzZSwiSXNVbmRlcmxpbmVkIjpmYWxzZSwiUGFyZW50U3R5bGUiOm51bGx9LCJBdXRvU2l6ZSI6MCwiRm9yZWdyb3VuZCI6eyIkaWQiOiIxMDE2IiwiQ29sb3IiOnsiJGlkIjoiMTAx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DE4IiwiVG9wIjowLjAsIkxlZnQiOjAuMCwiUmlnaHQiOjAuMCwiQm90dG9tIjowLjB9LCJQYWRkaW5nIjp7IiRpZCI6IjEwMTkiLCJUb3AiOjAuMCwiTGVmdCI6MC4wLCJSaWdodCI6MC4wLCJCb3R0b20iOjAuMH0sIkJhY2tncm91bmQiOnsiJGlkIjoiMTAyMCIsIkNvbG9yIjp7IiRpZCI6IjEwMjEiLCJBIjoyNTUsIlIiOjAsIkciOjAsIkIiOjB9fSwiSXNWaXNpYmxlIjp0cnVlLCJXaWR0aCI6MC4wLCJIZWlnaHQiOjAuMCwiQm9yZGVyU3R5bGUiOnsiJGlkIjoiMTAyMiIsIkxpbmVDb2xvciI6bnVsbCwiTGluZVdlaWdodCI6MC4wLCJMaW5lVHlwZSI6MCwiUGFyZW50U3R5bGUiOm51bGx9LCJQYXJlbnRTdHlsZSI6bnVsbH0sIkRhdGVTdHlsZSI6eyIkaWQiOiIxMDIzIiwiRm9udFNldHRpbmdzIjp7IiRpZCI6IjEwMjQiLCJGb250U2l6ZSI6MTAsIkZvbnROYW1lIjoiQ2FsaWJyaSIsIklzQm9sZCI6ZmFsc2UsIklzSXRhbGljIjpmYWxzZSwiSXNVbmRlcmxpbmVkIjpmYWxzZSwiUGFyZW50U3R5bGUiOm51bGx9LCJBdXRvU2l6ZSI6MCwiRm9yZWdyb3VuZCI6eyIkaWQiOiIxMDI1IiwiQ29sb3IiOnsiJGlkIjoiMTAy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DI3IiwiVG9wIjowLjAsIkxlZnQiOjAuMCwiUmlnaHQiOjAuMCwiQm90dG9tIjowLjB9LCJQYWRkaW5nIjp7IiRpZCI6IjEwMjgiLCJUb3AiOjAuMCwiTGVmdCI6MC4wLCJSaWdodCI6MC4wLCJCb3R0b20iOjAuMH0sIkJhY2tncm91bmQiOnsiJGlkIjoiMTAyOSIsIkNvbG9yIjp7IiRpZCI6IjEwMzAiLCJBIjoyNTUsIlIiOjE0LCJHIjo0MCwiQiI6NjV9fSwiSXNWaXNpYmxlIjp0cnVlLCJXaWR0aCI6MC4wLCJIZWlnaHQiOjAuMCwiQm9yZGVyU3R5bGUiOnsiJGlkIjoiMTAzMSIsIkxpbmVDb2xvciI6bnVsbCwiTGluZVdlaWdodCI6MC4wLCJMaW5lVHlwZSI6MCwiUGFyZW50U3R5bGUiOm51bGx9LCJQYXJlbnRTdHlsZSI6bnVsbH0sIkRhdGVGb3JtYXQiOnsiJGlkIjoiMTAz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DMzIiwiRm9ybWF0IjowLCJJc1Zpc2libGUiOmZhbHNlLCJMYXN0S25vd25WaXNpYmlsaXR5U3RhdGUiOmZhbHNlfSwiSXNWaXNpYmxlIjp0cnVlLCJWYXJpYW5jZVN0eWxlIjp7IiRpZCI6IjEwMzQiLCJUZXh0U3R5bGUiOnsiJGlkIjoiMTAzNSIsIkZvbnRTZXR0aW5ncyI6eyIkaWQiOiIxMDM2IiwiRm9udFNpemUiOjExLCJGb250TmFtZSI6IkNhbGlicmkiLCJJc0JvbGQiOmZhbHNlLCJJc0l0YWxpYyI6ZmFsc2UsIklzVW5kZXJsaW5lZCI6ZmFsc2UsIlBhcmVudFN0eWxlIjpudWxsfSwiQXV0b1NpemUiOjAsIkZvcmVncm91bmQiOnsiJGlkIjoiMTAzNyIsIkNvbG9yIjp7IiRpZCI6IjEwMz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AzOSIsIlRvcCI6MC4wLCJMZWZ0IjowLjAsIlJpZ2h0IjowLjAsIkJvdHRvbSI6MC4wfSwiUGFkZGluZyI6eyIkaWQiOiIxMDQwIiwiVG9wIjowLjAsIkxlZnQiOjAuMCwiUmlnaHQiOjAuMCwiQm90dG9tIjowLjB9LCJCYWNrZ3JvdW5kIjp7IiRpZCI6IjEwNDEiLCJDb2xvciI6eyIkaWQiOiIxMDQyIiwiQSI6MCwiUiI6MCwiRyI6MCwiQiI6MH19LCJJc1Zpc2libGUiOnRydWUsIldpZHRoIjowLjAsIkhlaWdodCI6MC4wLCJCb3JkZXJTdHlsZSI6eyIkaWQiOiIxMDQzIiwiTGluZUNvbG9yIjpudWxsLCJMaW5lV2VpZ2h0IjowLjAsIkxpbmVUeXBlIjowLCJQYXJlbnRTdHlsZSI6bnVsbH0sIlBhcmVudFN0eWxlIjpudWxsfSwiUGFyZW50U3R5bGUiOm51bGx9LCJQYXJlbnRTdHlsZSI6bnVsbCwiX2V4cGxpY2l0bHlTZXQiOnsiJGlkIjoiMTA0NC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EwNDUiLCJTaGFwZSI6MSwiQ29ubmVjdG9yTWFyZ2luIjp7IiRpZCI6IjEwNDYiLCJUb3AiOjAuMCwiTGVmdCI6Mi4wLCJSaWdodCI6Mi4wLCJCb3R0b20iOjAuMH0sIkNvbm5lY3RvclN0eWxlIjp7IiRpZCI6IjEwNDciLCJMaW5lQ29sb3IiOnsiJGlkIjoiMTA0OCIsIiR0eXBlIjoiTkxSRS5Db21tb24uRG9tLlNvbGlkQ29sb3JCcnVzaCwgTkxSRS5Db21tb24iLCJDb2xvciI6eyIkaWQiOiIxMDQ5IiwiQSI6MTI3LCJSIjoxMywiRyI6NTMsIkIiOjE4fX0sIkxpbmVXZWlnaHQiOjEuMCwiTGluZVR5cGUiOjAsIlBhcmVudFN0eWxlIjpudWxsfSwiSXNCZWxvd1RpbWViYW5kIjpmYWxzZSwiUG9zaXRpb25PblRhc2siOjEsIkhpZGVEYXRlIjpmYWxzZSwiU2hhcGVTaXplIjowLCJTcGFjaW5nIjowLjAsIlBhZGRpbmciOnsiJGlkIjoiMTA1MCIsIlRvcCI6NS4wLCJMZWZ0IjozLjAsIlJpZ2h0IjowLjAsIkJvdHRvbSI6Mi4wfSwiU2hhcGVTdHlsZSI6eyIkaWQiOiIxMDUxIiwiTWFyZ2luIjp7IiRpZCI6IjEwNTIiLCJUb3AiOjAuMCwiTGVmdCI6MC4wLCJSaWdodCI6MC4wLCJCb3R0b20iOjAuMH0sIlBhZGRpbmciOnsiJGlkIjoiMTA1MyIsIlRvcCI6MC4wLCJMZWZ0IjowLjAsIlJpZ2h0IjowLjAsIkJvdHRvbSI6MC4wfSwiQmFja2dyb3VuZCI6eyIkaWQiOiIxMDU0IiwiQ29sb3IiOnsiJGlkIjoiMTA1NSIsIkEiOjI1NSwiUiI6MTMsIkciOjUzLCJCIjoxOH19LCJJc1Zpc2libGUiOnRydWUsIldpZHRoIjoxMi4wLCJIZWlnaHQiOjE0LjAsIkJvcmRlclN0eWxlIjp7IiRpZCI6IjEwNTYiLCJMaW5lQ29sb3IiOnsiJGlkIjoiMTA1NyIsIiR0eXBlIjoiTkxSRS5Db21tb24uRG9tLlNvbGlkQ29sb3JCcnVzaCwgTkxSRS5Db21tb24iLCJDb2xvciI6eyIkaWQiOiIxMDU4IiwiQSI6MjU1LCJSIjoyNTUsIkciOjI1NSwiQiI6MjU1fX0sIkxpbmVXZWlnaHQiOjAuMCwiTGluZVR5cGUiOjAsIlBhcmVudFN0eWxlIjpudWxsfSwiUGFyZW50U3R5bGUiOm51bGx9LCJUaXRsZVN0eWxlIjp7IiRpZCI6IjEwNTkiLCJGb250U2V0dGluZ3MiOnsiJGlkIjoiMTA2MCIsIkZvbnRTaXplIjoxMSwiRm9udE5hbWUiOiJDYWxpYnJpIiwiSXNCb2xkIjpmYWxzZSwiSXNJdGFsaWMiOmZhbHNlLCJJc1VuZGVybGluZWQiOmZhbHNlLCJQYXJlbnRTdHlsZSI6bnVsbH0sIkF1dG9TaXplIjowLCJGb3JlZ3JvdW5kIjp7IiRpZCI6IjEwNjEiLCJDb2xvciI6eyIkaWQiOiIxMDYy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wNjMiLCJUb3AiOjAuMCwiTGVmdCI6MC4wLCJSaWdodCI6MC4wLCJCb3R0b20iOjAuMH0sIlBhZGRpbmciOnsiJGlkIjoiMTA2NCIsIlRvcCI6MC4wLCJMZWZ0IjowLjAsIlJpZ2h0IjowLjAsIkJvdHRvbSI6MC4wfSwiQmFja2dyb3VuZCI6eyIkaWQiOiIxMDY1IiwiQ29sb3IiOnsiJGlkIjoiMTA2NiIsIkEiOjI1NSwiUiI6MCwiRyI6MCwiQiI6MH19LCJJc1Zpc2libGUiOnRydWUsIldpZHRoIjowLjAsIkhlaWdodCI6MC4wLCJCb3JkZXJTdHlsZSI6eyIkaWQiOiIxMDY3IiwiTGluZUNvbG9yIjpudWxsLCJMaW5lV2VpZ2h0IjowLjAsIkxpbmVUeXBlIjowLCJQYXJlbnRTdHlsZSI6bnVsbH0sIlBhcmVudFN0eWxlIjpudWxsfSwiRGF0ZVN0eWxlIjp7IiRpZCI6IjEwNjgiLCJGb250U2V0dGluZ3MiOnsiJGlkIjoiMTA2OSIsIkZvbnRTaXplIjoxMCwiRm9udE5hbWUiOiJDYWxpYnJpIiwiSXNCb2xkIjpmYWxzZSwiSXNJdGFsaWMiOmZhbHNlLCJJc1VuZGVybGluZWQiOmZhbHNlLCJQYXJlbnRTdHlsZSI6bnVsbH0sIkF1dG9TaXplIjowLCJGb3JlZ3JvdW5kIjp7IiRpZCI6IjEwNzAiLCJDb2xvciI6eyIkaWQiOiIxMDcx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EwNzIiLCJUb3AiOjAuMCwiTGVmdCI6MC4wLCJSaWdodCI6MC4wLCJCb3R0b20iOjAuMH0sIlBhZGRpbmciOnsiJGlkIjoiMTA3MyIsIlRvcCI6MC4wLCJMZWZ0IjowLjAsIlJpZ2h0IjowLjAsIkJvdHRvbSI6MC4wfSwiQmFja2dyb3VuZCI6eyIkaWQiOiIxMDc0IiwiQ29sb3IiOnsiJGlkIjoiMTA3NSIsIkEiOjI1NSwiUiI6MTQsIkciOjQwLCJCIjo2NX19LCJJc1Zpc2libGUiOnRydWUsIldpZHRoIjowLjAsIkhlaWdodCI6MC4wLCJCb3JkZXJTdHlsZSI6eyIkaWQiOiIxMDc2IiwiTGluZUNvbG9yIjpudWxsLCJMaW5lV2VpZ2h0IjowLjAsIkxpbmVUeXBlIjowLCJQYXJlbnRTdHlsZSI6bnVsbH0sIlBhcmVudFN0eWxlIjpudWxsfSwiRGF0ZUZvcm1hdCI6eyIkaWQiOiIxMDc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NzgiLCJGb3JtYXQiOjAsIklzVmlzaWJsZSI6ZmFsc2UsIkxhc3RLbm93blZpc2liaWxpdHlTdGF0ZSI6ZmFsc2V9LCJJc1Zpc2libGUiOmZhbHNlLCJWYXJpYW5jZVN0eWxlIjp7IiRpZCI6IjEwNzkiLCJUZXh0U3R5bGUiOnsiJGlkIjoiMTA4MCIsIkZvbnRTZXR0aW5ncyI6eyIkaWQiOiIxMDgxIiwiRm9udFNpemUiOjExLCJGb250TmFtZSI6IkNhbGlicmkiLCJJc0JvbGQiOmZhbHNlLCJJc0l0YWxpYyI6ZmFsc2UsIklzVW5kZXJsaW5lZCI6ZmFsc2UsIlBhcmVudFN0eWxlIjpudWxsfSwiQXV0b1NpemUiOjAsIkZvcmVncm91bmQiOnsiJGlkIjoiMTA4MiIsIkNvbG9yIjp7IiRpZCI6IjEwOD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A4NCIsIlRvcCI6MC4wLCJMZWZ0IjowLjAsIlJpZ2h0IjowLjAsIkJvdHRvbSI6MC4wfSwiUGFkZGluZyI6eyIkaWQiOiIxMDg1IiwiVG9wIjowLjAsIkxlZnQiOjAuMCwiUmlnaHQiOjAuMCwiQm90dG9tIjowLjB9LCJCYWNrZ3JvdW5kIjp7IiRpZCI6IjEwODYiLCJDb2xvciI6eyIkaWQiOiIxMDg3IiwiQSI6MCwiUiI6MCwiRyI6MCwiQiI6MH19LCJJc1Zpc2libGUiOmZhbHNlLCJXaWR0aCI6MC4wLCJIZWlnaHQiOjAuMCwiQm9yZGVyU3R5bGUiOnsiJGlkIjoiMTA4OCIsIkxpbmVDb2xvciI6bnVsbCwiTGluZVdlaWdodCI6MC4wLCJMaW5lVHlwZSI6MCwiUGFyZW50U3R5bGUiOm51bGx9LCJQYXJlbnRTdHlsZSI6bnVsbH0sIlBhcmVudFN0eWxlIjpudWxsfSwiUGFyZW50U3R5bGUiOm51bGx9LCJEZWZhdWx0U3dpbWxhbmVNaWxlc3RvbmVTdHlsZSI6eyIkaWQiOiIxMDg5IiwiVGl0bGVQb3NpdGlvbiI6IkxlZnQiLCJEYXRlUG9zaXRpb24iOiJSaWdodCIsIlZhcmlhbmNlUG9zaXRpb24iOiJSaWdodCIsIlNoYXBlVHlwZSI6MSwiU2hhcGVTaXplIjowLCJTcGFjaW5nIjo1LCJTaGFwZVN0eWxlIjp7IiRpZCI6IjEwOTAiLCJNYXJnaW4iOnsiJGlkIjoiMTA5MSIsIlRvcCI6MC4wLCJMZWZ0IjowLjAsIlJpZ2h0IjowLjAsIkJvdHRvbSI6MC4wfSwiUGFkZGluZyI6eyIkaWQiOiIxMDkyIiwiVG9wIjowLjAsIkxlZnQiOjAuMCwiUmlnaHQiOjAuMCwiQm90dG9tIjowLjB9LCJCYWNrZ3JvdW5kIjp7IiRpZCI6IjEwOTMiLCJDb2xvciI6eyIkaWQiOiIxMDk0IiwiQSI6MjU1LCJSIjoyNSwiRyI6MTA3LCJCIjozNn19LCJJc1Zpc2libGUiOnRydWUsIldpZHRoIjoxMi4wLCJIZWlnaHQiOjE0LjAsIkJvcmRlclN0eWxlIjp7IiRpZCI6IjEwOTUiLCJMaW5lQ29sb3IiOnsiJGlkIjoiMTA5NiIsIiR0eXBlIjoiTkxSRS5Db21tb24uRG9tLlNvbGlkQ29sb3JCcnVzaCwgTkxSRS5Db21tb24iLCJDb2xvciI6eyIkaWQiOiIxMDk3IiwiQSI6MjU1LCJSIjoyMzQsIkciOjIyLCJCIjozMH19LCJMaW5lV2VpZ2h0IjowLjAsIkxpbmVUeXBlIjowLCJQYXJlbnRTdHlsZSI6bnVsbH0sIlBhcmVudFN0eWxlIjpudWxsfSwiVGl0bGVTdHlsZSI6eyIkaWQiOiIxMDk4IiwiRm9udFNldHRpbmdzIjp7IiRpZCI6IjEwOTkiLCJGb250U2l6ZSI6MTEsIkZvbnROYW1lIjoiQ2FsaWJyaSIsIklzQm9sZCI6ZmFsc2UsIklzSXRhbGljIjpmYWxzZSwiSXNVbmRlcmxpbmVkIjpmYWxzZSwiUGFyZW50U3R5bGUiOm51bGx9LCJBdXRvU2l6ZSI6MCwiRm9yZWdyb3VuZCI6eyIkaWQiOiIxMTAwIiwiQ29sb3IiOnsiJGlkIjoiMTEw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MTAyIiwiVG9wIjowLjAsIkxlZnQiOjAuMCwiUmlnaHQiOjAuMCwiQm90dG9tIjowLjB9LCJQYWRkaW5nIjp7IiRpZCI6IjExMDMiLCJUb3AiOjAuMCwiTGVmdCI6MC4wLCJSaWdodCI6MC4wLCJCb3R0b20iOjAuMH0sIkJhY2tncm91bmQiOnsiJGlkIjoiMTEwNCIsIkNvbG9yIjp7IiRpZCI6IjExMDUiLCJBIjoyNTUsIlIiOjAsIkciOjAsIkIiOjB9fSwiSXNWaXNpYmxlIjp0cnVlLCJXaWR0aCI6MC4wLCJIZWlnaHQiOjAuMCwiQm9yZGVyU3R5bGUiOnsiJGlkIjoiMTEwNiIsIkxpbmVDb2xvciI6bnVsbCwiTGluZVdlaWdodCI6MC4wLCJMaW5lVHlwZSI6MCwiUGFyZW50U3R5bGUiOm51bGx9LCJQYXJlbnRTdHlsZSI6bnVsbH0sIkRhdGVTdHlsZSI6eyIkaWQiOiIxMTA3IiwiRm9udFNldHRpbmdzIjp7IiRpZCI6IjExMDgiLCJGb250U2l6ZSI6MTAsIkZvbnROYW1lIjoiQ2FsaWJyaSIsIklzQm9sZCI6ZmFsc2UsIklzSXRhbGljIjpmYWxzZSwiSXNVbmRlcmxpbmVkIjpmYWxzZSwiUGFyZW50U3R5bGUiOm51bGx9LCJBdXRvU2l6ZSI6MCwiRm9yZWdyb3VuZCI6eyIkaWQiOiIxMTA5IiwiQ29sb3IiOnsiJGlkIjoiMTEx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MTExIiwiVG9wIjowLjAsIkxlZnQiOjAuMCwiUmlnaHQiOjAuMCwiQm90dG9tIjowLjB9LCJQYWRkaW5nIjp7IiRpZCI6IjExMTIiLCJUb3AiOjAuMCwiTGVmdCI6MC4wLCJSaWdodCI6MC4wLCJCb3R0b20iOjAuMH0sIkJhY2tncm91bmQiOnsiJGlkIjoiMTExMyIsIkNvbG9yIjp7IiRpZCI6IjExMTQiLCJBIjoyNTUsIlIiOjE0LCJHIjo0MCwiQiI6NjV9fSwiSXNWaXNpYmxlIjp0cnVlLCJXaWR0aCI6MC4wLCJIZWlnaHQiOjAuMCwiQm9yZGVyU3R5bGUiOnsiJGlkIjoiMTExNSIsIkxpbmVDb2xvciI6bnVsbCwiTGluZVdlaWdodCI6MC4wLCJMaW5lVHlwZSI6MCwiUGFyZW50U3R5bGUiOm51bGx9LCJQYXJlbnRTdHlsZSI6bnVsbH0sIkRhdGVGb3JtYXQiOnsiJGlkIjoiMTEx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E3IiwiRm9ybWF0IjowLCJJc1Zpc2libGUiOmZhbHNlLCJMYXN0S25vd25WaXNpYmlsaXR5U3RhdGUiOmZhbHNlfSwiSXNWaXNpYmxlIjp0cnVlLCJWYXJpYW5jZVN0eWxlIjp7IiRpZCI6IjExMTgiLCJUZXh0U3R5bGUiOnsiJGlkIjoiMTExOSIsIkZvbnRTZXR0aW5ncyI6eyIkaWQiOiIxMTIwIiwiRm9udFNpemUiOjExLCJGb250TmFtZSI6IkNhbGlicmkiLCJJc0JvbGQiOmZhbHNlLCJJc0l0YWxpYyI6ZmFsc2UsIklzVW5kZXJsaW5lZCI6ZmFsc2UsIlBhcmVudFN0eWxlIjpudWxsfSwiQXV0b1NpemUiOjAsIkZvcmVncm91bmQiOnsiJGlkIjoiMTEyMSIsIkNvbG9yIjp7IiRpZCI6IjExMj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EyMyIsIlRvcCI6MC4wLCJMZWZ0IjowLjAsIlJpZ2h0IjowLjAsIkJvdHRvbSI6MC4wfSwiUGFkZGluZyI6eyIkaWQiOiIxMTI0IiwiVG9wIjowLjAsIkxlZnQiOjAuMCwiUmlnaHQiOjAuMCwiQm90dG9tIjowLjB9LCJCYWNrZ3JvdW5kIjp7IiRpZCI6IjExMjUiLCJDb2xvciI6eyIkaWQiOiIxMTI2IiwiQSI6MCwiUiI6MCwiRyI6MCwiQiI6MH19LCJJc1Zpc2libGUiOnRydWUsIldpZHRoIjowLjAsIkhlaWdodCI6MC4wLCJCb3JkZXJTdHlsZSI6eyIkaWQiOiIxMTI3IiwiTGluZUNvbG9yIjpudWxsLCJMaW5lV2VpZ2h0IjowLjAsIkxpbmVUeXBlIjowLCJQYXJlbnRTdHlsZSI6bnVsbH0sIlBhcmVudFN0eWxlIjpudWxsfSwiUGFyZW50U3R5bGUiOm51bGx9LCJQYXJlbnRTdHlsZSI6bnVsbH0sIkRlZmF1bHRTd2ltbGFuZUFjdGl2aXR5U3R5bGUiOnsiJGlkIjoiMTEyOCIsIkhlYWRlclN0eWxlIjp7IiRpZCI6IjExMjkiLCJUZXh0U3R5bGUiOnsiJGlkIjoiMTEzMCIsIkZvbnRTZXR0aW5ncyI6eyIkaWQiOiIxMTMxIiwiRm9udFNpemUiOjExLCJGb250TmFtZSI6IkNhbGlicmkiLCJJc0JvbGQiOmZhbHNlLCJJc0l0YWxpYyI6ZmFsc2UsIklzVW5kZXJsaW5lZCI6ZmFsc2UsIlBhcmVudFN0eWxlIjpudWxsfSwiQXV0b1NpemUiOjIsIkZvcmVncm91bmQiOnsiJGlkIjoiMTEzMiIsIkNvbG9yIjp7IiRpZCI6IjExMzM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MTM0IiwiVG9wIjowLjAsIkxlZnQiOjAuMCwiUmlnaHQiOjAuMCwiQm90dG9tIjowLjB9LCJQYWRkaW5nIjp7IiRpZCI6IjExMzUiLCJUb3AiOjAuMCwiTGVmdCI6MC4wLCJSaWdodCI6MC4wLCJCb3R0b20iOjAuMH0sIkJhY2tncm91bmQiOnsiJGlkIjoiMTEzNiIsIkNvbG9yIjp7IiRpZCI6IjExMzciLCJBIjoyNTUsIlIiOjAsIkciOjAsIkIiOjB9fSwiSXNWaXNpYmxlIjp0cnVlLCJXaWR0aCI6MC4wLCJIZWlnaHQiOjAuMCwiQm9yZGVyU3R5bGUiOm51bGwsIlBhcmVudFN0eWxlIjpudWxsfSwiUmVjdGFuZ2xlU3R5bGUiOnsiJGlkIjoiMTEzOCIsIk1hcmdpbiI6eyIkaWQiOiIxMTM5IiwiVG9wIjowLjAsIkxlZnQiOjAuMCwiUmlnaHQiOjAuMCwiQm90dG9tIjowLjB9LCJQYWRkaW5nIjp7IiRpZCI6IjExNDAiLCJUb3AiOjAuMCwiTGVmdCI6MC4wLCJSaWdodCI6MC4wLCJCb3R0b20iOjAuMH0sIkJhY2tncm91bmQiOnsiJGlkIjoiMTE0MSIsIkNvbG9yIjp7IiRpZCI6IjExNDIiLCJBIjo2MywiUiI6MjUsIkciOjEwNywiQiI6MzZ9fSwiSXNWaXNpYmxlIjp0cnVlLCJXaWR0aCI6MC4wLCJIZWlnaHQiOjAuMCwiQm9yZGVyU3R5bGUiOnsiJGlkIjoiMTE0MyIsIkxpbmVDb2xvciI6eyIkaWQiOiIxMTQ0IiwiJHR5cGUiOiJOTFJFLkNvbW1vbi5Eb20uU29saWRDb2xvckJydXNoLCBOTFJFLkNvbW1vbiIsIkNvbG9yIjp7IiRpZCI6IjExNDUiLCJBIjoyNTUsIlIiOjI1NSwiRyI6MjU1LCJCIjoyNTV9fSwiTGluZVdlaWdodCI6MC4wLCJMaW5lVHlwZSI6MCwiUGFyZW50U3R5bGUiOm51bGx9LCJQYXJlbnRTdHlsZSI6bnVsbH0sIk1hcmdpbiI6eyIkaWQiOiIxMTQ2IiwiVG9wIjowLjAsIkxlZnQiOjAuMCwiUmlnaHQiOjAuMCwiQm90dG9tIjowLjB9LCJQYWRkaW5nIjp7IiRpZCI6IjExNDciLCJUb3AiOjAuMCwiTGVmdCI6MC4wLCJSaWdodCI6MC4wLCJCb3R0b20iOjAuMH0sIkJhY2tncm91bmQiOm51bGwsIklzVmlzaWJsZSI6dHJ1ZSwiV2lkdGgiOjAuMCwiSGVpZ2h0IjowLjAsIkJvcmRlclN0eWxlIjpudWxsLCJQYXJlbnRTdHlsZSI6bnVsbH0sIkJhY2tncm91bmRTdHlsZSI6eyIkaWQiOiIxMTQ4IiwiTWFyZ2luIjp7IiRpZCI6IjExNDkiLCJUb3AiOjAuMCwiTGVmdCI6MC4wLCJSaWdodCI6MC4wLCJCb3R0b20iOjAuMH0sIlBhZGRpbmciOnsiJGlkIjoiMTE1MCIsIlRvcCI6MC4wLCJMZWZ0IjowLjAsIlJpZ2h0IjowLjAsIkJvdHRvbSI6MC4wfSwiQmFja2dyb3VuZCI6eyIkaWQiOiIxMTUxIiwiQ29sb3IiOnsiJGlkIjoiMTE1MiIsIkEiOjUxLCJSIjoyMDAsIkciOjIwMCwiQiI6MjAwfX0sIklzVmlzaWJsZSI6dHJ1ZSwiV2lkdGgiOjAuMCwiSGVpZ2h0IjowLjAsIkJvcmRlclN0eWxlIjp7IiRpZCI6IjExNTMiLCJMaW5lQ29sb3IiOnsiJGlkIjoiMTE1NCIsIiR0eXBlIjoiTkxSRS5Db21tb24uRG9tLlNvbGlkQ29sb3JCcnVzaCwgTkxSRS5Db21tb24iLCJDb2xvciI6eyIkaWQiOiIxMTU1IiwiQSI6MjU1LCJSIjoyMzQsIkciOjIyLCJCIjozMH19LCJMaW5lV2VpZ2h0IjowLjAsIkxpbmVUeXBlIjowLCJQYXJlbnRTdHlsZSI6bnVsbH0sIlBhcmVudFN0eWxlIjpudWxsfSwiTWFyZ2luIjp7IiRpZCI6IjExNTYiLCJUb3AiOjAuMCwiTGVmdCI6MC4wLCJSaWdodCI6MC4wLCJCb3R0b20iOjAuMH0sIlBhZGRpbmciOnsiJGlkIjoiMTE1NyIsIlRvcCI6MC4wLCJMZWZ0IjowLjAsIlJpZ2h0IjowLjAsIkJvdHRvbSI6MC4wfSwiSXNWaXNpYmxlIjp0cnVlLCJXaWR0aCI6MC4wLCJIZWlnaHQiOjAuMCwiQm9yZGVyU3R5bGUiOnsiJGlkIjoiMTE1OCIsIkxpbmVDb2xvciI6bnVsbCwiTGluZVdlaWdodCI6MC4wLCJMaW5lVHlwZSI6MCwiUGFyZW50U3R5bGUiOm51bGx9LCJQYXJlbnRTdHlsZSI6bnVsbH0sIk1hcmdpbiI6eyIkaWQiOiIxMTU5IiwiVG9wIjowLjAsIkxlZnQiOjAuMCwiUmlnaHQiOjAuMCwiQm90dG9tIjowLjB9LCJQYWRkaW5nIjp7IiRpZCI6IjExNjAiLCJUb3AiOjAuMCwiTGVmdCI6MC4wLCJSaWdodCI6MC4wLCJCb3R0b20iOjAuMH0sIklzVmlzaWJsZSI6dHJ1ZSwiV2lkdGgiOjAuMCwiSGVpZ2h0IjowLjAsIkJvcmRlclN0eWxlIjp7IiRpZCI6IjExNjEiLCJMaW5lQ29sb3IiOm51bGwsIkxpbmVXZWlnaHQiOjAuMCwiTGluZVR5cGUiOjAsIlBhcmVudFN0eWxlIjpudWxsfSwiUGFyZW50U3R5bGUiOm51bGx9fSx7IiRpZCI6IjExNjIiLCJfYWN0aXZpdGllcyI6W3siJGlkIjoiMTE2MyIsIl9yb3dzIjpbeyIkaWQiOiIxMTY0IiwiX3Rhc2tzIjpbeyIkaWQiOiIxMTY1IiwiX2F0dGFjaGVkTWlsZXN0b25lcyI6W10sIlRhc2tEZWZpbml0aW9uIjp7IiRpZCI6IjExNjYiLCJHcm91cE5hbWUiOm51bGwsIlN0YXJ0RGF0ZSI6IjIwMjYtMDUtMDFUMDA6MDA6MDBaIiwiRW5kRGF0ZSI6IjIwMjYtMDgtMjFUMjM6NTk6MDBaIiwiUGVyY2VudGFnZUNvbXBsZXRlIjpudWxsLCJTdHlsZSI6eyIkaWQiOiIxMTY3IiwiU2hhcGUiOjQsIlNoYXBlVGhpY2tuZXNzIjowLCJEdXJhdGlvbkZvcm1hdCI6MCwiSW5jbHVkZU5vbldvcmtpbmdEYXlzSW5EdXJhdGlvbiI6ZmFsc2UsIlBlcmNlbnRhZ2VDb21wbGV0ZVN0eWxlIjp7IiRpZCI6IjExNjgiLCJGb250U2V0dGluZ3MiOnsiJGlkIjoiMTE2OSIsIkZvbnRTaXplIjoxMCwiRm9udE5hbWUiOiJDYWxpYnJpIiwiSXNCb2xkIjpmYWxzZSwiSXNJdGFsaWMiOmZhbHNlLCJJc1VuZGVybGluZWQiOmZhbHNlLCJQYXJlbnRTdHlsZSI6bnVsbH0sIkF1dG9TaXplIjowLCJGb3JlZ3JvdW5kIjp7IiRpZCI6IjExNzAiLCJDb2xvciI6eyIkaWQiOiIxMTc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xNzIiLCJUb3AiOjAuMCwiTGVmdCI6MC4wLCJSaWdodCI6MC4wLCJCb3R0b20iOjAuMH0sIlBhZGRpbmciOnsiJGlkIjoiMTE3MyIsIlRvcCI6MC4wLCJMZWZ0IjowLjAsIlJpZ2h0IjowLjAsIkJvdHRvbSI6MC4wfSwiQmFja2dyb3VuZCI6eyIkaWQiOiIxMTc0IiwiQ29sb3IiOnsiJGlkIjoiMTE3NSIsIkEiOjg5LCJSIjowLCJHIjowLCJCIjowfX0sIklzVmlzaWJsZSI6dHJ1ZSwiV2lkdGgiOjAuMCwiSGVpZ2h0IjowLjAsIkJvcmRlclN0eWxlIjp7IiRpZCI6IjExNzYiLCJMaW5lQ29sb3IiOm51bGwsIkxpbmVXZWlnaHQiOjAuMCwiTGluZVR5cGUiOjAsIlBhcmVudFN0eWxlIjpudWxsfSwiUGFyZW50U3R5bGUiOm51bGx9LCJEdXJhdGlvblN0eWxlIjp7IiRpZCI6IjExNzciLCJGb250U2V0dGluZ3MiOnsiJGlkIjoiMTE3OCIsIkZvbnRTaXplIjoxMCwiRm9udE5hbWUiOiJDYWxpYnJpIiwiSXNCb2xkIjpmYWxzZSwiSXNJdGFsaWMiOmZhbHNlLCJJc1VuZGVybGluZWQiOmZhbHNlLCJQYXJlbnRTdHlsZSI6bnVsbH0sIkF1dG9TaXplIjowLCJGb3JlZ3JvdW5kIjp7IiRpZCI6IjExNzkiLCJDb2xvciI6eyIkaWQiOiIxMTg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E4MSIsIlRvcCI6MC4wLCJMZWZ0IjowLjAsIlJpZ2h0IjowLjAsIkJvdHRvbSI6MC4wfSwiUGFkZGluZyI6eyIkaWQiOiIxMTgyIiwiVG9wIjowLjAsIkxlZnQiOjAuMCwiUmlnaHQiOjAuMCwiQm90dG9tIjowLjB9LCJCYWNrZ3JvdW5kIjp7IiRpZCI6IjExODMiLCJDb2xvciI6eyIkaWQiOiIxMTg0IiwiQSI6MjU1LCJSIjoyMzcsIkciOjEyNSwiQiI6NDl9fSwiSXNWaXNpYmxlIjp0cnVlLCJXaWR0aCI6MC4wLCJIZWlnaHQiOjAuMCwiQm9yZGVyU3R5bGUiOnsiJGlkIjoiMTE4NSIsIkxpbmVDb2xvciI6bnVsbCwiTGluZVdlaWdodCI6MC4wLCJMaW5lVHlwZSI6MCwiUGFyZW50U3R5bGUiOm51bGx9LCJQYXJlbnRTdHlsZSI6bnVsbH0sIkhvcml6b250YWxDb25uZWN0b3JTdHlsZSI6eyIkaWQiOiIxMTg2IiwiTGluZUNvbG9yIjp7IiRpZCI6IjExODciLCIkdHlwZSI6Ik5MUkUuQ29tbW9uLkRvbS5Tb2xpZENvbG9yQnJ1c2gsIE5MUkUuQ29tbW9uIiwiQ29sb3IiOnsiJGlkIjoiMTE4OCIsIkEiOjI1NSwiUiI6MCwiRyI6MCwiQiI6MH19LCJMaW5lV2VpZ2h0IjowLjAsIkxpbmVUeXBlIjowLCJQYXJlbnRTdHlsZSI6bnVsbH0sIlZlcnRpY2FsQ29ubmVjdG9yU3R5bGUiOnsiJGlkIjoiMTE4OSIsIkxpbmVDb2xvciI6eyIkaWQiOiIxMTkwIiwiJHR5cGUiOiJOTFJFLkNvbW1vbi5Eb20uU29saWRDb2xvckJydXNoLCBOTFJFLkNvbW1vbiIsIkNvbG9yIjp7IiRpZCI6IjExOT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ExOTIiLCJTaGFwZVN0eWxlIjp7IiRpZCI6IjExOTMiLCJNYXJnaW4iOnsiJGlkIjoiMTE5NCIsIlRvcCI6MC4wLCJMZWZ0IjowLjAsIlJpZ2h0IjowLjAsIkJvdHRvbSI6MC4wfSwiUGFkZGluZyI6eyIkaWQiOiIxMTk1IiwiVG9wIjowLjAsIkxlZnQiOjAuMCwiUmlnaHQiOjAuMCwiQm90dG9tIjowLjB9LCJCYWNrZ3JvdW5kIjp7IiRpZCI6IjExOTYiLCJDb2xvciI6eyIkaWQiOiIxMTk3IiwiQSI6MTUzLCJSIjowLCJHIjowLCJCIjowfX0sIklzVmlzaWJsZSI6dHJ1ZSwiV2lkdGgiOjAuMCwiSGVpZ2h0IjowLjAsIkJvcmRlclN0eWxlIjpudWxsLCJQYXJlbnRTdHlsZSI6bnVsbH0sIk1hcmdpbiI6eyIkaWQiOiIxMTk4IiwiVG9wIjowLjAsIkxlZnQiOjAuMCwiUmlnaHQiOjAuMCwiQm90dG9tIjowLjB9LCJQYWRkaW5nIjp7IiRpZCI6IjExOTkiLCJUb3AiOjAuMCwiTGVmdCI6MC4wLCJSaWdodCI6MC4wLCJCb3R0b20iOjAuMH0sIkJhY2tncm91bmQiOm51bGwsIklzVmlzaWJsZSI6dHJ1ZSwiV2lkdGgiOjAuMCwiSGVpZ2h0IjowLjAsIkJvcmRlclN0eWxlIjpudWxsLCJQYXJlbnRTdHlsZSI6bnVsbH0sIlNoYXBlU3R5bGUiOnsiJGlkIjoiMTIwMCIsIk1hcmdpbiI6eyIkaWQiOiIxMjAxIiwiVG9wIjowLjAsIkxlZnQiOjQuMCwiUmlnaHQiOjQuMCwiQm90dG9tIjowLjB9LCJQYWRkaW5nIjp7IiRpZCI6IjEyMDIiLCJUb3AiOjAuMCwiTGVmdCI6MC4wLCJSaWdodCI6MC4wLCJCb3R0b20iOjAuMH0sIkJhY2tncm91bmQiOnsiJGlkIjoiMTIwMyIsIkNvbG9yIjp7IiRpZCI6IjEyMDQiLCJBIjoyNTUsIlIiOjIxLCJHIjo5NiwiQiI6MTMwfX0sIklzVmlzaWJsZSI6dHJ1ZSwiV2lkdGgiOjExOS4wLCJIZWlnaHQiOjEwLjAsIkJvcmRlclN0eWxlIjp7IiRpZCI6IjEyMDUiLCJMaW5lQ29sb3IiOnsiJGlkIjoiMTIwNiIsIiR0eXBlIjoiTkxSRS5Db21tb24uRG9tLlNvbGlkQ29sb3JCcnVzaCwgTkxSRS5Db21tb24iLCJDb2xvciI6eyIkaWQiOiIxMjA3IiwiQSI6MjU1LCJSIjoyMzQsIkciOjIyLCJCIjozMH19LCJMaW5lV2VpZ2h0IjowLjAsIkxpbmVUeXBlIjowLCJQYXJlbnRTdHlsZSI6bnVsbH0sIlBhcmVudFN0eWxlIjpudWxsfSwiVGl0bGVTdHlsZSI6eyIkaWQiOiIxMjA4IiwiRm9udFNldHRpbmdzIjp7IiRpZCI6IjEyMDkiLCJGb250U2l6ZSI6MTEsIkZvbnROYW1lIjoiQ2FsaWJyaSIsIklzQm9sZCI6ZmFsc2UsIklzSXRhbGljIjpmYWxzZSwiSXNVbmRlcmxpbmVkIjpmYWxzZSwiUGFyZW50U3R5bGUiOm51bGx9LCJBdXRvU2l6ZSI6MCwiRm9yZWdyb3VuZCI6eyIkaWQiOiIxMjEwIiwiQ29sb3IiOnsiJGlkIjoiMTIxM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MjEyIiwiVG9wIjowLjAsIkxlZnQiOjAuMCwiUmlnaHQiOjAuMCwiQm90dG9tIjowLjB9LCJQYWRkaW5nIjp7IiRpZCI6IjEyMTMiLCJUb3AiOjAuMCwiTGVmdCI6MC4wLCJSaWdodCI6MC4wLCJCb3R0b20iOjAuMH0sIkJhY2tncm91bmQiOnsiJGlkIjoiMTIxNCIsIkNvbG9yIjp7IiRpZCI6IjEyMTUiLCJBIjowLCJSIjoyNTUsIkciOjI1NSwiQiI6MjU1fX0sIklzVmlzaWJsZSI6dHJ1ZSwiV2lkdGgiOjAuMCwiSGVpZ2h0IjowLjAsIkJvcmRlclN0eWxlIjp7IiRpZCI6IjEyMTYiLCJMaW5lQ29sb3IiOm51bGwsIkxpbmVXZWlnaHQiOjAuMCwiTGluZVR5cGUiOjAsIlBhcmVudFN0eWxlIjpudWxsfSwiUGFyZW50U3R5bGUiOm51bGx9LCJEYXRlU3R5bGUiOnsiJGlkIjoiMTIxNyIsIkZvbnRTZXR0aW5ncyI6eyIkaWQiOiIxMjE4IiwiRm9udFNpemUiOjEwLCJGb250TmFtZSI6IkNhbGlicmkiLCJJc0JvbGQiOmZhbHNlLCJJc0l0YWxpYyI6ZmFsc2UsIklzVW5kZXJsaW5lZCI6ZmFsc2UsIlBhcmVudFN0eWxlIjpudWxsfSwiQXV0b1NpemUiOjAsIkZvcmVncm91bmQiOnsiJGlkIjoiMTIxOSIsIkNvbG9yIjp7IiRpZCI6IjEyMj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IyMSIsIlRvcCI6MC4wLCJMZWZ0IjowLjAsIlJpZ2h0IjowLjAsIkJvdHRvbSI6MC4wfSwiUGFkZGluZyI6eyIkaWQiOiIxMjIyIiwiVG9wIjowLjAsIkxlZnQiOjAuMCwiUmlnaHQiOjAuMCwiQm90dG9tIjowLjB9LCJCYWNrZ3JvdW5kIjp7IiRpZCI6IjEyMjMiLCJDb2xvciI6eyIkaWQiOiIxMjI0IiwiQSI6MCwiUiI6MjU1LCJHIjoyNTUsIkIiOjI1NX19LCJJc1Zpc2libGUiOnRydWUsIldpZHRoIjowLjAsIkhlaWdodCI6MC4wLCJCb3JkZXJTdHlsZSI6eyIkaWQiOiIxMjI1IiwiTGluZUNvbG9yIjpudWxsLCJMaW5lV2VpZ2h0IjowLjAsIkxpbmVUeXBlIjowLCJQYXJlbnRTdHlsZSI6bnVsbH0sIlBhcmVudFN0eWxlIjpudWxsfSwiRGF0ZUZvcm1hdCI6eyIkaWQiOiIxMjI2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yMjciLCJGb3JtYXQiOjAsIklzVmlzaWJsZSI6ZmFsc2UsIkxhc3RLbm93blZpc2liaWxpdHlTdGF0ZSI6ZmFsc2V9LCJJc1Zpc2libGUiOnRydWUsIlZhcmlhbmNlU3R5bGUiOnsiJGlkIjoiMTIyOCIsIlRleHRTdHlsZSI6eyIkaWQiOiIxMjI5IiwiRm9udFNldHRpbmdzIjp7IiRpZCI6IjEyMzAiLCJGb250U2l6ZSI6MTEsIkZvbnROYW1lIjoiQ2FsaWJyaSIsIklzQm9sZCI6ZmFsc2UsIklzSXRhbGljIjpmYWxzZSwiSXNVbmRlcmxpbmVkIjpmYWxzZSwiUGFyZW50U3R5bGUiOm51bGx9LCJBdXRvU2l6ZSI6MCwiRm9yZWdyb3VuZCI6eyIkaWQiOiIxMjMxIiwiQ29sb3IiOnsiJGlkIjoiMTIz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jMzIiwiVG9wIjowLjAsIkxlZnQiOjAuMCwiUmlnaHQiOjAuMCwiQm90dG9tIjowLjB9LCJQYWRkaW5nIjp7IiRpZCI6IjEyMzQiLCJUb3AiOjAuMCwiTGVmdCI6MC4wLCJSaWdodCI6MC4wLCJCb3R0b20iOjAuMH0sIkJhY2tncm91bmQiOnsiJGlkIjoiMTIzNSIsIkNvbG9yIjp7IiRpZCI6IjEyMzYiLCJBIjowLCJSIjowLCJHIjowLCJCIjowfX0sIklzVmlzaWJsZSI6dHJ1ZSwiV2lkdGgiOjAuMCwiSGVpZ2h0IjowLjAsIkJvcmRlclN0eWxlIjp7IiRpZCI6IjEyMzciLCJMaW5lQ29sb3IiOm51bGwsIkxpbmVXZWlnaHQiOjAuMCwiTGluZVR5cGUiOjAsIlBhcmVudFN0eWxlIjpudWxsfSwiUGFyZW50U3R5bGUiOm51bGx9LCJQYXJlbnRTdHlsZSI6bnVsbH0sIlBhcmVudFN0eWxlIjpudWxsfSwiSW5kZXgiOjE1LCJTbWFydER1cmF0aW9uQWN0aXZhdGVkIjpmYWxzZSwiRGF0ZUZvcm1hdCI6eyIkcmVmIjoiMTIyNiJ9LCJXZWVrTnVtYmVyaW5nIjp7IiRpZCI6IjEyMzgiLCJGb3JtYXQiOjAsIklzVmlzaWJsZSI6ZmFsc2UsIkxhc3RLbm93blZpc2liaWxpdHlTdGF0ZSI6ZmFsc2V9LCJCYXNlbGluZURhdGEiOnsiJGlkIjoiMTIzOSIsIlN0YXJ0RGF0ZSI6IjIwMjYtMDUtMDFUMDA6MDA6MDAiLCJFbmREYXRlIjoiMjAyNi0wOC0yMVQyMzo1OTowMCJ9LCJJZCI6IjdmNmIzYzgyLTFlZjYtNDRjNS04MDVjLWQ1NDc1NTE3MzMyNSIsIkltcG9ydElkIjpudWxsLCJUaXRsZSI6IlNhbXBsZSBUb3dlciBTdXBwb3J0OiBQcm9jdXJlbWVudCBhbmQgTWFudWZhY3R1cmluZyBwaGFzZSAoSGVyZW9uKSIsIk5vdGUiOm51bGwsIkh5cGVybGluayI6eyIkaWQiOiIxMjQwIiwiQWRkcmVzcyI6IiIsIlN1YkFkZHJlc3MiOiIifSwiSXNDaGFuZ2VkIjpmYWxzZSwiSXNOZXciOmZhbHNlfX1dLCJfbWlsZXN0b25lcyI6W10sIklkIjoiMDAwMDAwMDAtMDAwMC0wMDAwLTAwMDAtMDAwMDAwMDAwMDAwIiwiSXNTaW5nbGVJdGVtUm93Ijp0cnVlfSx7IiRpZCI6IjEyNDEiLCJfdGFza3MiOlt7IiRpZCI6IjEyNDIiLCJfYXR0YWNoZWRNaWxlc3RvbmVzIjpbXSwiVGFza0RlZmluaXRpb24iOnsiJGlkIjoiMTI0MyIsIkdyb3VwTmFtZSI6bnVsbCwiU3RhcnREYXRlIjoiMjAyNi0wOC0yNFQwMDowMDowMFoiLCJFbmREYXRlIjoiMjAyNi0wOS0xMVQyMzo1OTowMFoiLCJQZXJjZW50YWdlQ29tcGxldGUiOm51bGwsIlN0eWxlIjp7IiRpZCI6IjEyNDQiLCJTaGFwZSI6MSwiU2hhcGVUaGlja25lc3MiOjAsIkR1cmF0aW9uRm9ybWF0IjowLCJJbmNsdWRlTm9uV29ya2luZ0RheXNJbkR1cmF0aW9uIjpmYWxzZSwiUGVyY2VudGFnZUNvbXBsZXRlU3R5bGUiOnsiJGlkIjoiMTI0NSIsIkZvbnRTZXR0aW5ncyI6eyIkaWQiOiIxMjQ2IiwiRm9udFNpemUiOjEwLCJGb250TmFtZSI6IkNhbGlicmkiLCJJc0JvbGQiOmZhbHNlLCJJc0l0YWxpYyI6ZmFsc2UsIklzVW5kZXJsaW5lZCI6ZmFsc2UsIlBhcmVudFN0eWxlIjpudWxsfSwiQXV0b1NpemUiOjAsIkZvcmVncm91bmQiOnsiJGlkIjoiMTI0NyIsIkNvbG9yIjp7IiRpZCI6IjEyNDg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I0OSIsIlRvcCI6MC4wLCJMZWZ0IjowLjAsIlJpZ2h0IjowLjAsIkJvdHRvbSI6MC4wfSwiUGFkZGluZyI6eyIkaWQiOiIxMjUwIiwiVG9wIjowLjAsIkxlZnQiOjAuMCwiUmlnaHQiOjAuMCwiQm90dG9tIjowLjB9LCJCYWNrZ3JvdW5kIjp7IiRpZCI6IjEyNTEiLCJDb2xvciI6eyIkaWQiOiIxMjUyIiwiQSI6ODksIlIiOjAsIkciOjAsIkIiOjB9fSwiSXNWaXNpYmxlIjp0cnVlLCJXaWR0aCI6MC4wLCJIZWlnaHQiOjAuMCwiQm9yZGVyU3R5bGUiOnsiJGlkIjoiMTI1MyIsIkxpbmVDb2xvciI6bnVsbCwiTGluZVdlaWdodCI6MC4wLCJMaW5lVHlwZSI6MCwiUGFyZW50U3R5bGUiOm51bGx9LCJQYXJlbnRTdHlsZSI6bnVsbH0sIkR1cmF0aW9uU3R5bGUiOnsiJGlkIjoiMTI1NCIsIkZvbnRTZXR0aW5ncyI6eyIkaWQiOiIxMjU1IiwiRm9udFNpemUiOjEwLCJGb250TmFtZSI6IkNhbGlicmkiLCJJc0JvbGQiOmZhbHNlLCJJc0l0YWxpYyI6ZmFsc2UsIklzVW5kZXJsaW5lZCI6ZmFsc2UsIlBhcmVudFN0eWxlIjpudWxsfSwiQXV0b1NpemUiOjAsIkZvcmVncm91bmQiOnsiJGlkIjoiMTI1NiIsIkNvbG9yIjp7IiRpZCI6IjEyNTc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MjU4IiwiVG9wIjowLjAsIkxlZnQiOjAuMCwiUmlnaHQiOjAuMCwiQm90dG9tIjowLjB9LCJQYWRkaW5nIjp7IiRpZCI6IjEyNTkiLCJUb3AiOjAuMCwiTGVmdCI6MC4wLCJSaWdodCI6MC4wLCJCb3R0b20iOjAuMH0sIkJhY2tncm91bmQiOnsiJGlkIjoiMTI2MCIsIkNvbG9yIjp7IiRpZCI6IjEyNjEiLCJBIjoyNTUsIlIiOjIzNywiRyI6MTI1LCJCIjo0OX19LCJJc1Zpc2libGUiOnRydWUsIldpZHRoIjowLjAsIkhlaWdodCI6MC4wLCJCb3JkZXJTdHlsZSI6eyIkaWQiOiIxMjYyIiwiTGluZUNvbG9yIjpudWxsLCJMaW5lV2VpZ2h0IjowLjAsIkxpbmVUeXBlIjowLCJQYXJlbnRTdHlsZSI6bnVsbH0sIlBhcmVudFN0eWxlIjpudWxsfSwiSG9yaXpvbnRhbENvbm5lY3RvclN0eWxlIjp7IiRpZCI6IjEyNjMiLCJMaW5lQ29sb3IiOnsiJGlkIjoiMTI2NCIsIiR0eXBlIjoiTkxSRS5Db21tb24uRG9tLlNvbGlkQ29sb3JCcnVzaCwgTkxSRS5Db21tb24iLCJDb2xvciI6eyIkaWQiOiIxMjY1IiwiQSI6MjU1LCJSIjowLCJHIjowLCJCIjowfX0sIkxpbmVXZWlnaHQiOjAuMCwiTGluZVR5cGUiOjAsIlBhcmVudFN0eWxlIjpudWxsfSwiVmVydGljYWxDb25uZWN0b3JTdHlsZSI6eyIkaWQiOiIxMjY2IiwiTGluZUNvbG9yIjp7IiRpZCI6IjEyNjciLCIkdHlwZSI6Ik5MUkUuQ29tbW9uLkRvbS5Tb2xpZENvbG9yQnJ1c2gsIE5MUkUuQ29tbW9uIiwiQ29sb3IiOnsiJGlkIjoiMTI2O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I2OSIsIlNoYXBlU3R5bGUiOnsiJGlkIjoiMTI3MCIsIk1hcmdpbiI6eyIkaWQiOiIxMjcxIiwiVG9wIjowLjAsIkxlZnQiOjAuMCwiUmlnaHQiOjAuMCwiQm90dG9tIjowLjB9LCJQYWRkaW5nIjp7IiRpZCI6IjEyNzIiLCJUb3AiOjAuMCwiTGVmdCI6MC4wLCJSaWdodCI6MC4wLCJCb3R0b20iOjAuMH0sIkJhY2tncm91bmQiOnsiJGlkIjoiMTI3MyIsIkNvbG9yIjp7IiRpZCI6IjEyNzQiLCJBIjoxNTMsIlIiOjAsIkciOjAsIkIiOjB9fSwiSXNWaXNpYmxlIjp0cnVlLCJXaWR0aCI6MC4wLCJIZWlnaHQiOjAuMCwiQm9yZGVyU3R5bGUiOm51bGwsIlBhcmVudFN0eWxlIjpudWxsfSwiTWFyZ2luIjp7IiRpZCI6IjEyNzUiLCJUb3AiOjAuMCwiTGVmdCI6MC4wLCJSaWdodCI6MC4wLCJCb3R0b20iOjAuMH0sIlBhZGRpbmciOnsiJGlkIjoiMTI3NiIsIlRvcCI6MC4wLCJMZWZ0IjowLjAsIlJpZ2h0IjowLjAsIkJvdHRvbSI6MC4wfSwiQmFja2dyb3VuZCI6bnVsbCwiSXNWaXNpYmxlIjp0cnVlLCJXaWR0aCI6MC4wLCJIZWlnaHQiOjAuMCwiQm9yZGVyU3R5bGUiOm51bGwsIlBhcmVudFN0eWxlIjpudWxsfSwiU2hhcGVTdHlsZSI6eyIkaWQiOiIxMjc3IiwiTWFyZ2luIjp7IiRpZCI6IjEyNzgiLCJUb3AiOjAuMCwiTGVmdCI6NC4wLCJSaWdodCI6NC4wLCJCb3R0b20iOjAuMH0sIlBhZGRpbmciOnsiJGlkIjoiMTI3OSIsIlRvcCI6MC4wLCJMZWZ0IjowLjAsIlJpZ2h0IjowLjAsIkJvdHRvbSI6MC4wfSwiQmFja2dyb3VuZCI6eyIkaWQiOiIxMjgwIiwiQ29sb3IiOnsiJGlkIjoiMTI4MSIsIkEiOjI1NSwiUiI6MjEsIkciOjk2LCJCIjoxMzB9fSwiSXNWaXNpYmxlIjp0cnVlLCJXaWR0aCI6NTEuMCwiSGVpZ2h0IjoxMC4wLCJCb3JkZXJTdHlsZSI6eyIkaWQiOiIxMjgyIiwiTGluZUNvbG9yIjp7IiRpZCI6IjEyODMiLCIkdHlwZSI6Ik5MUkUuQ29tbW9uLkRvbS5Tb2xpZENvbG9yQnJ1c2gsIE5MUkUuQ29tbW9uIiwiQ29sb3IiOnsiJGlkIjoiMTI4NCIsIkEiOjI1NSwiUiI6MjM0LCJHIjoyMiwiQiI6MzB9fSwiTGluZVdlaWdodCI6MC4wLCJMaW5lVHlwZSI6MCwiUGFyZW50U3R5bGUiOm51bGx9LCJQYXJlbnRTdHlsZSI6bnVsbH0sIlRpdGxlU3R5bGUiOnsiJGlkIjoiMTI4NSIsIkZvbnRTZXR0aW5ncyI6eyIkaWQiOiIxMjg2IiwiRm9udFNpemUiOjExLCJGb250TmFtZSI6IkNhbGlicmkiLCJJc0JvbGQiOmZhbHNlLCJJc0l0YWxpYyI6ZmFsc2UsIklzVW5kZXJsaW5lZCI6ZmFsc2UsIlBhcmVudFN0eWxlIjpudWxsfSwiQXV0b1NpemUiOjAsIkZvcmVncm91bmQiOnsiJGlkIjoiMTI4NyIsIkNvbG9yIjp7IiRpZCI6IjEyODg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I4OSIsIlRvcCI6MC4wLCJMZWZ0IjowLjAsIlJpZ2h0IjowLjAsIkJvdHRvbSI6MC4wfSwiUGFkZGluZyI6eyIkaWQiOiIxMjkwIiwiVG9wIjowLjAsIkxlZnQiOjAuMCwiUmlnaHQiOjAuMCwiQm90dG9tIjowLjB9LCJCYWNrZ3JvdW5kIjp7IiRpZCI6IjEyOTEiLCJDb2xvciI6eyIkaWQiOiIxMjkyIiwiQSI6MCwiUiI6MjU1LCJHIjoyNTUsIkIiOjI1NX19LCJJc1Zpc2libGUiOnRydWUsIldpZHRoIjowLjAsIkhlaWdodCI6MC4wLCJCb3JkZXJTdHlsZSI6eyIkaWQiOiIxMjkzIiwiTGluZUNvbG9yIjpudWxsLCJMaW5lV2VpZ2h0IjowLjAsIkxpbmVUeXBlIjowLCJQYXJlbnRTdHlsZSI6bnVsbH0sIlBhcmVudFN0eWxlIjpudWxsfSwiRGF0ZVN0eWxlIjp7IiRpZCI6IjEyOTQiLCJGb250U2V0dGluZ3MiOnsiJGlkIjoiMTI5NSIsIkZvbnRTaXplIjoxMCwiRm9udE5hbWUiOiJDYWxpYnJpIiwiSXNCb2xkIjpmYWxzZSwiSXNJdGFsaWMiOmZhbHNlLCJJc1VuZGVybGluZWQiOmZhbHNlLCJQYXJlbnRTdHlsZSI6bnVsbH0sIkF1dG9TaXplIjowLCJGb3JlZ3JvdW5kIjp7IiRpZCI6IjEyOTYiLCJDb2xvciI6eyIkaWQiOiIxMjk3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yOTgiLCJUb3AiOjAuMCwiTGVmdCI6MC4wLCJSaWdodCI6MC4wLCJCb3R0b20iOjAuMH0sIlBhZGRpbmciOnsiJGlkIjoiMTI5OSIsIlRvcCI6MC4wLCJMZWZ0IjowLjAsIlJpZ2h0IjowLjAsIkJvdHRvbSI6MC4wfSwiQmFja2dyb3VuZCI6eyIkaWQiOiIxMzAwIiwiQ29sb3IiOnsiJGlkIjoiMTMwMSIsIkEiOjAsIlIiOjI1NSwiRyI6MjU1LCJCIjoyNTV9fSwiSXNWaXNpYmxlIjp0cnVlLCJXaWR0aCI6MC4wLCJIZWlnaHQiOjAuMCwiQm9yZGVyU3R5bGUiOnsiJGlkIjoiMTMwMiIsIkxpbmVDb2xvciI6bnVsbCwiTGluZVdlaWdodCI6MC4wLCJMaW5lVHlwZSI6MCwiUGFyZW50U3R5bGUiOm51bGx9LCJQYXJlbnRTdHlsZSI6bnVsbH0sIkRhdGVGb3JtYXQiOnsiJGlkIjoiMTMwM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A0IiwiRm9ybWF0IjowLCJJc1Zpc2libGUiOmZhbHNlLCJMYXN0S25vd25WaXNpYmlsaXR5U3RhdGUiOmZhbHNlfSwiSXNWaXNpYmxlIjp0cnVlLCJWYXJpYW5jZVN0eWxlIjp7IiRpZCI6IjEzMDUiLCJUZXh0U3R5bGUiOnsiJGlkIjoiMTMwNiIsIkZvbnRTZXR0aW5ncyI6eyIkaWQiOiIxMzA3IiwiRm9udFNpemUiOjExLCJGb250TmFtZSI6IkNhbGlicmkiLCJJc0JvbGQiOmZhbHNlLCJJc0l0YWxpYyI6ZmFsc2UsIklzVW5kZXJsaW5lZCI6ZmFsc2UsIlBhcmVudFN0eWxlIjpudWxsfSwiQXV0b1NpemUiOjAsIkZvcmVncm91bmQiOnsiJGlkIjoiMTMwOCIsIkNvbG9yIjp7IiRpZCI6IjEzMD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MxMCIsIlRvcCI6MC4wLCJMZWZ0IjowLjAsIlJpZ2h0IjowLjAsIkJvdHRvbSI6MC4wfSwiUGFkZGluZyI6eyIkaWQiOiIxMzExIiwiVG9wIjowLjAsIkxlZnQiOjAuMCwiUmlnaHQiOjAuMCwiQm90dG9tIjowLjB9LCJCYWNrZ3JvdW5kIjp7IiRpZCI6IjEzMTIiLCJDb2xvciI6eyIkaWQiOiIxMzEzIiwiQSI6MCwiUiI6MCwiRyI6MCwiQiI6MH19LCJJc1Zpc2libGUiOnRydWUsIldpZHRoIjowLjAsIkhlaWdodCI6MC4wLCJCb3JkZXJTdHlsZSI6eyIkaWQiOiIxMzE0IiwiTGluZUNvbG9yIjpudWxsLCJMaW5lV2VpZ2h0IjowLjAsIkxpbmVUeXBlIjowLCJQYXJlbnRTdHlsZSI6bnVsbH0sIlBhcmVudFN0eWxlIjpudWxsfSwiUGFyZW50U3R5bGUiOm51bGx9LCJQYXJlbnRTdHlsZSI6bnVsbH0sIkluZGV4IjoxNiwiU21hcnREdXJhdGlvbkFjdGl2YXRlZCI6ZmFsc2UsIkRhdGVGb3JtYXQiOnsiJHJlZiI6IjEzMDMifSwiV2Vla051bWJlcmluZyI6eyIkaWQiOiIxMzE1IiwiRm9ybWF0IjowLCJJc1Zpc2libGUiOmZhbHNlLCJMYXN0S25vd25WaXNpYmlsaXR5U3RhdGUiOmZhbHNlfSwiQmFzZWxpbmVEYXRhIjp7IiRpZCI6IjEzMTYiLCJTdGFydERhdGUiOiIyMDI2LTA4LTI0VDAwOjAwOjAwIiwiRW5kRGF0ZSI6IjIwMjYtMDktMTFUMjM6NTk6MDAifSwiSWQiOiJmZWNmZTQ4ZS1hNTZhLTRjNGEtOTIwNS1lOTM2NTRhY2NkYmIiLCJJbXBvcnRJZCI6bnVsbCwiVGl0bGUiOiJTYW1wbGUgVG93ZXIgU3VwcG9ydCwgSGV4YXBvZCBhbmQgUm90YXJ5IFN0YWdlOiBJbnN0YWxsYXRpb24gcGhhc2UgKEhlcmVvbikiLCJOb3RlIjpudWxsLCJIeXBlcmxpbmsiOnsiJGlkIjoiMTMxNyIsIkFkZHJlc3MiOiIiLCJTdWJBZGRyZXNzIjoiIn0sIklzQ2hhbmdlZCI6ZmFsc2UsIklzTmV3IjpmYWxzZX19XSwiX21pbGVzdG9uZXMiOltdLCJJZCI6IjAwMDAwMDAwLTAwMDAtMDAwMC0wMDAwLTAwMDAwMDAwMDAwMCIsIklzU2luZ2xlSXRlbVJvdyI6dHJ1ZX0seyIkaWQiOiIxMzE4IiwiX3Rhc2tzIjpbeyIkaWQiOiIxMzE5IiwiX2F0dGFjaGVkTWlsZXN0b25lcyI6W10sIlRhc2tEZWZpbml0aW9uIjp7IiRpZCI6IjEzMjAiLCJHcm91cE5hbWUiOm51bGwsIlN0YXJ0RGF0ZSI6IjIwMjYtMDktMTRUMDA6MDA6MDBaIiwiRW5kRGF0ZSI6IjIwMjYtMTEtMThUMjM6NTk6MDBaIiwiUGVyY2VudGFnZUNvbXBsZXRlIjpudWxsLCJTdHlsZSI6eyIkaWQiOiIxMzIxIiwiU2hhcGUiOjEsIlNoYXBlVGhpY2tuZXNzIjowLCJEdXJhdGlvbkZvcm1hdCI6MCwiSW5jbHVkZU5vbldvcmtpbmdEYXlzSW5EdXJhdGlvbiI6ZmFsc2UsIlBlcmNlbnRhZ2VDb21wbGV0ZVN0eWxlIjp7IiRpZCI6IjEzMjIiLCJGb250U2V0dGluZ3MiOnsiJGlkIjoiMTMyMyIsIkZvbnRTaXplIjoxMCwiRm9udE5hbWUiOiJDYWxpYnJpIiwiSXNCb2xkIjpmYWxzZSwiSXNJdGFsaWMiOmZhbHNlLCJJc1VuZGVybGluZWQiOmZhbHNlLCJQYXJlbnRTdHlsZSI6bnVsbH0sIkF1dG9TaXplIjowLCJGb3JlZ3JvdW5kIjp7IiRpZCI6IjEzMjQiLCJDb2xvciI6eyIkaWQiOiIxMzI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zMjYiLCJUb3AiOjAuMCwiTGVmdCI6MC4wLCJSaWdodCI6MC4wLCJCb3R0b20iOjAuMH0sIlBhZGRpbmciOnsiJGlkIjoiMTMyNyIsIlRvcCI6MC4wLCJMZWZ0IjowLjAsIlJpZ2h0IjowLjAsIkJvdHRvbSI6MC4wfSwiQmFja2dyb3VuZCI6eyIkaWQiOiIxMzI4IiwiQ29sb3IiOnsiJGlkIjoiMTMyOSIsIkEiOjg5LCJSIjowLCJHIjowLCJCIjowfX0sIklzVmlzaWJsZSI6dHJ1ZSwiV2lkdGgiOjAuMCwiSGVpZ2h0IjowLjAsIkJvcmRlclN0eWxlIjp7IiRpZCI6IjEzMzAiLCJMaW5lQ29sb3IiOm51bGwsIkxpbmVXZWlnaHQiOjAuMCwiTGluZVR5cGUiOjAsIlBhcmVudFN0eWxlIjpudWxsfSwiUGFyZW50U3R5bGUiOm51bGx9LCJEdXJhdGlvblN0eWxlIjp7IiRpZCI6IjEzMzEiLCJGb250U2V0dGluZ3MiOnsiJGlkIjoiMTMzMiIsIkZvbnRTaXplIjoxMCwiRm9udE5hbWUiOiJDYWxpYnJpIiwiSXNCb2xkIjpmYWxzZSwiSXNJdGFsaWMiOmZhbHNlLCJJc1VuZGVybGluZWQiOmZhbHNlLCJQYXJlbnRTdHlsZSI6bnVsbH0sIkF1dG9TaXplIjowLCJGb3JlZ3JvdW5kIjp7IiRpZCI6IjEzMzMiLCJDb2xvciI6eyIkaWQiOiIxMzM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MzNSIsIlRvcCI6MC4wLCJMZWZ0IjowLjAsIlJpZ2h0IjowLjAsIkJvdHRvbSI6MC4wfSwiUGFkZGluZyI6eyIkaWQiOiIxMzM2IiwiVG9wIjowLjAsIkxlZnQiOjAuMCwiUmlnaHQiOjAuMCwiQm90dG9tIjowLjB9LCJCYWNrZ3JvdW5kIjp7IiRpZCI6IjEzMzciLCJDb2xvciI6eyIkaWQiOiIxMzM4IiwiQSI6MjU1LCJSIjoyMzcsIkciOjEyNSwiQiI6NDl9fSwiSXNWaXNpYmxlIjp0cnVlLCJXaWR0aCI6MC4wLCJIZWlnaHQiOjAuMCwiQm9yZGVyU3R5bGUiOnsiJGlkIjoiMTMzOSIsIkxpbmVDb2xvciI6bnVsbCwiTGluZVdlaWdodCI6MC4wLCJMaW5lVHlwZSI6MCwiUGFyZW50U3R5bGUiOm51bGx9LCJQYXJlbnRTdHlsZSI6bnVsbH0sIkhvcml6b250YWxDb25uZWN0b3JTdHlsZSI6eyIkaWQiOiIxMzQwIiwiTGluZUNvbG9yIjp7IiRpZCI6IjEzNDEiLCIkdHlwZSI6Ik5MUkUuQ29tbW9uLkRvbS5Tb2xpZENvbG9yQnJ1c2gsIE5MUkUuQ29tbW9uIiwiQ29sb3IiOnsiJGlkIjoiMTM0MiIsIkEiOjI1NSwiUiI6MCwiRyI6MCwiQiI6MH19LCJMaW5lV2VpZ2h0IjowLjAsIkxpbmVUeXBlIjowLCJQYXJlbnRTdHlsZSI6bnVsbH0sIlZlcnRpY2FsQ29ubmVjdG9yU3R5bGUiOnsiJGlkIjoiMTM0MyIsIkxpbmVDb2xvciI6eyIkaWQiOiIxMzQ0IiwiJHR5cGUiOiJOTFJFLkNvbW1vbi5Eb20uU29saWRDb2xvckJydXNoLCBOTFJFLkNvbW1vbiIsIkNvbG9yIjp7IiRpZCI6IjEzND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EzNDYiLCJTaGFwZVN0eWxlIjp7IiRpZCI6IjEzNDciLCJNYXJnaW4iOnsiJGlkIjoiMTM0OCIsIlRvcCI6MC4wLCJMZWZ0IjowLjAsIlJpZ2h0IjowLjAsIkJvdHRvbSI6MC4wfSwiUGFkZGluZyI6eyIkaWQiOiIxMzQ5IiwiVG9wIjowLjAsIkxlZnQiOjAuMCwiUmlnaHQiOjAuMCwiQm90dG9tIjowLjB9LCJCYWNrZ3JvdW5kIjp7IiRpZCI6IjEzNTAiLCJDb2xvciI6eyIkaWQiOiIxMzUxIiwiQSI6MTUzLCJSIjowLCJHIjowLCJCIjowfX0sIklzVmlzaWJsZSI6dHJ1ZSwiV2lkdGgiOjAuMCwiSGVpZ2h0IjowLjAsIkJvcmRlclN0eWxlIjpudWxsLCJQYXJlbnRTdHlsZSI6bnVsbH0sIk1hcmdpbiI6eyIkaWQiOiIxMzUyIiwiVG9wIjowLjAsIkxlZnQiOjAuMCwiUmlnaHQiOjAuMCwiQm90dG9tIjowLjB9LCJQYWRkaW5nIjp7IiRpZCI6IjEzNTMiLCJUb3AiOjAuMCwiTGVmdCI6MC4wLCJSaWdodCI6MC4wLCJCb3R0b20iOjAuMH0sIkJhY2tncm91bmQiOm51bGwsIklzVmlzaWJsZSI6dHJ1ZSwiV2lkdGgiOjAuMCwiSGVpZ2h0IjowLjAsIkJvcmRlclN0eWxlIjpudWxsLCJQYXJlbnRTdHlsZSI6bnVsbH0sIlNoYXBlU3R5bGUiOnsiJGlkIjoiMTM1NCIsIk1hcmdpbiI6eyIkaWQiOiIxMzU1IiwiVG9wIjowLjAsIkxlZnQiOjQuMCwiUmlnaHQiOjQuMCwiQm90dG9tIjowLjB9LCJQYWRkaW5nIjp7IiRpZCI6IjEzNTYiLCJUb3AiOjAuMCwiTGVmdCI6MC4wLCJSaWdodCI6MC4wLCJCb3R0b20iOjAuMH0sIkJhY2tncm91bmQiOnsiJGlkIjoiMTM1NyIsIkNvbG9yIjp7IiRpZCI6IjEzNTgiLCJBIjoyNTUsIlIiOjIxLCJHIjo5NiwiQiI6MTMwfX0sIklzVmlzaWJsZSI6dHJ1ZSwiV2lkdGgiOjk4LjAsIkhlaWdodCI6MTAuMCwiQm9yZGVyU3R5bGUiOnsiJGlkIjoiMTM1OSIsIkxpbmVDb2xvciI6eyIkaWQiOiIxMzYwIiwiJHR5cGUiOiJOTFJFLkNvbW1vbi5Eb20uU29saWRDb2xvckJydXNoLCBOTFJFLkNvbW1vbiIsIkNvbG9yIjp7IiRpZCI6IjEzNjEiLCJBIjoyNTUsIlIiOjIzNCwiRyI6MjIsIkIiOjMwfX0sIkxpbmVXZWlnaHQiOjAuMCwiTGluZVR5cGUiOjAsIlBhcmVudFN0eWxlIjpudWxsfSwiUGFyZW50U3R5bGUiOm51bGx9LCJUaXRsZVN0eWxlIjp7IiRpZCI6IjEzNjIiLCJGb250U2V0dGluZ3MiOnsiJGlkIjoiMTM2MyIsIkZvbnRTaXplIjoxMSwiRm9udE5hbWUiOiJDYWxpYnJpIiwiSXNCb2xkIjpmYWxzZSwiSXNJdGFsaWMiOmZhbHNlLCJJc1VuZGVybGluZWQiOmZhbHNlLCJQYXJlbnRTdHlsZSI6bnVsbH0sIkF1dG9TaXplIjowLCJGb3JlZ3JvdW5kIjp7IiRpZCI6IjEzNjQiLCJDb2xvciI6eyIkaWQiOiIxMzY1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zNjYiLCJUb3AiOjAuMCwiTGVmdCI6MC4wLCJSaWdodCI6MC4wLCJCb3R0b20iOjAuMH0sIlBhZGRpbmciOnsiJGlkIjoiMTM2NyIsIlRvcCI6MC4wLCJMZWZ0IjowLjAsIlJpZ2h0IjowLjAsIkJvdHRvbSI6MC4wfSwiQmFja2dyb3VuZCI6eyIkaWQiOiIxMzY4IiwiQ29sb3IiOnsiJGlkIjoiMTM2OSIsIkEiOjAsIlIiOjI1NSwiRyI6MjU1LCJCIjoyNTV9fSwiSXNWaXNpYmxlIjp0cnVlLCJXaWR0aCI6MC4wLCJIZWlnaHQiOjAuMCwiQm9yZGVyU3R5bGUiOnsiJGlkIjoiMTM3MCIsIkxpbmVDb2xvciI6bnVsbCwiTGluZVdlaWdodCI6MC4wLCJMaW5lVHlwZSI6MCwiUGFyZW50U3R5bGUiOm51bGx9LCJQYXJlbnRTdHlsZSI6bnVsbH0sIkRhdGVTdHlsZSI6eyIkaWQiOiIxMzcxIiwiRm9udFNldHRpbmdzIjp7IiRpZCI6IjEzNzIiLCJGb250U2l6ZSI6MTAsIkZvbnROYW1lIjoiQ2FsaWJyaSIsIklzQm9sZCI6ZmFsc2UsIklzSXRhbGljIjpmYWxzZSwiSXNVbmRlcmxpbmVkIjpmYWxzZSwiUGFyZW50U3R5bGUiOm51bGx9LCJBdXRvU2l6ZSI6MCwiRm9yZWdyb3VuZCI6eyIkaWQiOiIxMzczIiwiQ29sb3IiOnsiJGlkIjoiMTM3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zc1IiwiVG9wIjowLjAsIkxlZnQiOjAuMCwiUmlnaHQiOjAuMCwiQm90dG9tIjowLjB9LCJQYWRkaW5nIjp7IiRpZCI6IjEzNzYiLCJUb3AiOjAuMCwiTGVmdCI6MC4wLCJSaWdodCI6MC4wLCJCb3R0b20iOjAuMH0sIkJhY2tncm91bmQiOnsiJGlkIjoiMTM3NyIsIkNvbG9yIjp7IiRpZCI6IjEzNzgiLCJBIjowLCJSIjoyNTUsIkciOjI1NSwiQiI6MjU1fX0sIklzVmlzaWJsZSI6dHJ1ZSwiV2lkdGgiOjAuMCwiSGVpZ2h0IjowLjAsIkJvcmRlclN0eWxlIjp7IiRpZCI6IjEzNzkiLCJMaW5lQ29sb3IiOm51bGwsIkxpbmVXZWlnaHQiOjAuMCwiTGluZVR5cGUiOjAsIlBhcmVudFN0eWxlIjpudWxsfSwiUGFyZW50U3R5bGUiOm51bGx9LCJEYXRlRm9ybWF0Ijp7IiRpZCI6IjEzOD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M4MSIsIkZvcm1hdCI6MCwiSXNWaXNpYmxlIjpmYWxzZSwiTGFzdEtub3duVmlzaWJpbGl0eVN0YXRlIjpmYWxzZX0sIklzVmlzaWJsZSI6dHJ1ZSwiVmFyaWFuY2VTdHlsZSI6eyIkaWQiOiIxMzgyIiwiVGV4dFN0eWxlIjp7IiRpZCI6IjEzODMiLCJGb250U2V0dGluZ3MiOnsiJGlkIjoiMTM4NCIsIkZvbnRTaXplIjoxMSwiRm9udE5hbWUiOiJDYWxpYnJpIiwiSXNCb2xkIjpmYWxzZSwiSXNJdGFsaWMiOmZhbHNlLCJJc1VuZGVybGluZWQiOmZhbHNlLCJQYXJlbnRTdHlsZSI6bnVsbH0sIkF1dG9TaXplIjowLCJGb3JlZ3JvdW5kIjp7IiRpZCI6IjEzODUiLCJDb2xvciI6eyIkaWQiOiIxMzg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zODciLCJUb3AiOjAuMCwiTGVmdCI6MC4wLCJSaWdodCI6MC4wLCJCb3R0b20iOjAuMH0sIlBhZGRpbmciOnsiJGlkIjoiMTM4OCIsIlRvcCI6MC4wLCJMZWZ0IjowLjAsIlJpZ2h0IjowLjAsIkJvdHRvbSI6MC4wfSwiQmFja2dyb3VuZCI6eyIkaWQiOiIxMzg5IiwiQ29sb3IiOnsiJGlkIjoiMTM5MCIsIkEiOjAsIlIiOjAsIkciOjAsIkIiOjB9fSwiSXNWaXNpYmxlIjp0cnVlLCJXaWR0aCI6MC4wLCJIZWlnaHQiOjAuMCwiQm9yZGVyU3R5bGUiOnsiJGlkIjoiMTM5MSIsIkxpbmVDb2xvciI6bnVsbCwiTGluZVdlaWdodCI6MC4wLCJMaW5lVHlwZSI6MCwiUGFyZW50U3R5bGUiOm51bGx9LCJQYXJlbnRTdHlsZSI6bnVsbH0sIlBhcmVudFN0eWxlIjpudWxsfSwiUGFyZW50U3R5bGUiOm51bGx9LCJJbmRleCI6MTcsIlNtYXJ0RHVyYXRpb25BY3RpdmF0ZWQiOmZhbHNlLCJEYXRlRm9ybWF0Ijp7IiRyZWYiOiIxMzgwIn0sIldlZWtOdW1iZXJpbmciOnsiJGlkIjoiMTM5MiIsIkZvcm1hdCI6MCwiSXNWaXNpYmxlIjpmYWxzZSwiTGFzdEtub3duVmlzaWJpbGl0eVN0YXRlIjpmYWxzZX0sIkJhc2VsaW5lRGF0YSI6eyIkaWQiOiIxMzkzIiwiU3RhcnREYXRlIjoiMjAyNi0wOS0xNFQwMDowMDowMCIsIkVuZERhdGUiOiIyMDI2LTExLTE4VDIzOjU5OjAwIn0sIklkIjoiNzI1OTUwNWItNjUwNS00MTVjLWJkZjgtMjNkNDM0NjdmMzZkIiwiSW1wb3J0SWQiOm51bGwsIlRpdGxlIjoiTUNBOiBDb21taXNzaW9uaW5nIHBoYXNlIGZvciBzdWItc3lzdGVtcyAoSGVyZW9uKSIsIk5vdGUiOm51bGwsIkh5cGVybGluayI6eyIkaWQiOiIxMzk0IiwiQWRkcmVzcyI6IiIsIlN1YkFkZHJlc3MiOiIifSwiSXNDaGFuZ2VkIjpmYWxzZSwiSXNOZXciOmZhbHNlfX1dLCJfbWlsZXN0b25lcyI6W10sIklkIjoiMDAwMDAwMDAtMDAwMC0wMDAwLTAwMDAtMDAwMDAwMDAwMDAwIiwiSXNTaW5nbGVJdGVtUm93Ijp0cnVlfSx7IiRpZCI6IjEzOTUiLCJfdGFza3MiOltdLCJfbWlsZXN0b25lcyI6W3siJGlkIjoiMTM5NiIsIklkIjoiZGE1MTMzZGYtYmE0My00Y2MyLWIwMjAtMjg4YTkzOGZmZTFjIiwiSW5kZXgiOjE4LCJHcm91cElkIjpudWxsLCJUaXRsZSI6IkJhY2sgaW50byBDUDAxIHdpdGggNTYgZGF5cyBmbG9hdCIsIkRhdGVUaW1lIjoiMjAyNi0xMS0xOFQyMzo1OTowMCIsIlBlcmNlbnRhZ2VDb21wbGV0ZSI6bnVsbCwiTm90ZSI6bnVsbCwiU3R5bGUiOnsiJGlkIjoiMTM5NyIsIlRpdGxlUG9zaXRpb24iOiJMZWZ0IiwiRGF0ZVBvc2l0aW9uIjoiUmlnaHQiLCJWYXJpYW5jZVBvc2l0aW9uIjoiUmlnaHQiLCJTaGFwZVR5cGUiOjEsIlNoYXBlU2l6ZSI6MCwiU3BhY2luZyI6NSwiU2hhcGVTdHlsZSI6eyIkaWQiOiIxMzk4IiwiTWFyZ2luIjp7IiRpZCI6IjEzOTkiLCJUb3AiOjAuMCwiTGVmdCI6MC4wLCJSaWdodCI6MC4wLCJCb3R0b20iOjAuMH0sIlBhZGRpbmciOnsiJGlkIjoiMTQwMCIsIlRvcCI6MC4wLCJMZWZ0IjowLjAsIlJpZ2h0IjowLjAsIkJvdHRvbSI6MC4wfSwiQmFja2dyb3VuZCI6eyIkaWQiOiIxNDAxIiwiQ29sb3IiOnsiJGlkIjoiMTQwMiIsIkEiOjI1NSwiUiI6MjEsIkciOjk2LCJCIjoxMzB9fSwiSXNWaXNpYmxlIjp0cnVlLCJXaWR0aCI6MTIuMCwiSGVpZ2h0IjoxNC4wLCJCb3JkZXJTdHlsZSI6eyIkaWQiOiIxNDAzIiwiTGluZUNvbG9yIjp7IiRpZCI6IjE0MDQiLCIkdHlwZSI6Ik5MUkUuQ29tbW9uLkRvbS5Tb2xpZENvbG9yQnJ1c2gsIE5MUkUuQ29tbW9uIiwiQ29sb3IiOnsiJGlkIjoiMTQwNSIsIkEiOjI1NSwiUiI6MjM0LCJHIjoyMiwiQiI6MzB9fSwiTGluZVdlaWdodCI6MC4wLCJMaW5lVHlwZSI6MCwiUGFyZW50U3R5bGUiOm51bGx9LCJQYXJlbnRTdHlsZSI6bnVsbH0sIlRpdGxlU3R5bGUiOnsiJGlkIjoiMTQwNiIsIkZvbnRTZXR0aW5ncyI6eyIkaWQiOiIxNDA3IiwiRm9udFNpemUiOjExLCJGb250TmFtZSI6IkNhbGlicmkiLCJJc0JvbGQiOmZhbHNlLCJJc0l0YWxpYyI6ZmFsc2UsIklzVW5kZXJsaW5lZCI6ZmFsc2UsIlBhcmVudFN0eWxlIjpudWxsfSwiQXV0b1NpemUiOjAsIkZvcmVncm91bmQiOnsiJGlkIjoiMTQwOCIsIkNvbG9yIjp7IiRpZCI6IjE0MDk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TQxMCIsIlRvcCI6MC4wLCJMZWZ0IjowLjAsIlJpZ2h0IjowLjAsIkJvdHRvbSI6MC4wfSwiUGFkZGluZyI6eyIkaWQiOiIxNDExIiwiVG9wIjowLjAsIkxlZnQiOjAuMCwiUmlnaHQiOjAuMCwiQm90dG9tIjowLjB9LCJCYWNrZ3JvdW5kIjp7IiRpZCI6IjE0MTIiLCJDb2xvciI6eyIkaWQiOiIxNDEzIiwiQSI6MjU1LCJSIjowLCJHIjowLCJCIjowfX0sIklzVmlzaWJsZSI6dHJ1ZSwiV2lkdGgiOjAuMCwiSGVpZ2h0IjowLjAsIkJvcmRlclN0eWxlIjp7IiRpZCI6IjE0MTQiLCJMaW5lQ29sb3IiOm51bGwsIkxpbmVXZWlnaHQiOjAuMCwiTGluZVR5cGUiOjAsIlBhcmVudFN0eWxlIjpudWxsfSwiUGFyZW50U3R5bGUiOm51bGx9LCJEYXRlU3R5bGUiOnsiJGlkIjoiMTQxNSIsIkZvbnRTZXR0aW5ncyI6eyIkaWQiOiIxNDE2IiwiRm9udFNpemUiOjEwLCJGb250TmFtZSI6IkNhbGlicmkiLCJJc0JvbGQiOmZhbHNlLCJJc0l0YWxpYyI6ZmFsc2UsIklzVW5kZXJsaW5lZCI6ZmFsc2UsIlBhcmVudFN0eWxlIjpudWxsfSwiQXV0b1NpemUiOjAsIkZvcmVncm91bmQiOnsiJGlkIjoiMTQxNyIsIkNvbG9yIjp7IiRpZCI6IjE0MTg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TQxOSIsIlRvcCI6MC4wLCJMZWZ0IjowLjAsIlJpZ2h0IjowLjAsIkJvdHRvbSI6MC4wfSwiUGFkZGluZyI6eyIkaWQiOiIxNDIwIiwiVG9wIjowLjAsIkxlZnQiOjAuMCwiUmlnaHQiOjAuMCwiQm90dG9tIjowLjB9LCJCYWNrZ3JvdW5kIjp7IiRpZCI6IjE0MjEiLCJDb2xvciI6eyIkaWQiOiIxNDIyIiwiQSI6MjU1LCJSIjoxNCwiRyI6NDAsIkIiOjY1fX0sIklzVmlzaWJsZSI6dHJ1ZSwiV2lkdGgiOjAuMCwiSGVpZ2h0IjowLjAsIkJvcmRlclN0eWxlIjp7IiRpZCI6IjE0MjMiLCJMaW5lQ29sb3IiOm51bGwsIkxpbmVXZWlnaHQiOjAuMCwiTGluZVR5cGUiOjAsIlBhcmVudFN0eWxlIjpudWxsfSwiUGFyZW50U3R5bGUiOm51bGx9LCJEYXRlRm9ybWF0Ijp7IiRpZCI6IjE0Mj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yNSIsIkZvcm1hdCI6MCwiSXNWaXNpYmxlIjpmYWxzZSwiTGFzdEtub3duVmlzaWJpbGl0eVN0YXRlIjpmYWxzZX0sIklzVmlzaWJsZSI6dHJ1ZSwiVmFyaWFuY2VTdHlsZSI6eyIkaWQiOiIxNDI2IiwiVGV4dFN0eWxlIjp7IiRpZCI6IjE0MjciLCJGb250U2V0dGluZ3MiOnsiJGlkIjoiMTQyOCIsIkZvbnRTaXplIjoxMSwiRm9udE5hbWUiOiJDYWxpYnJpIiwiSXNCb2xkIjpmYWxzZSwiSXNJdGFsaWMiOmZhbHNlLCJJc1VuZGVybGluZWQiOmZhbHNlLCJQYXJlbnRTdHlsZSI6bnVsbH0sIkF1dG9TaXplIjowLCJGb3JlZ3JvdW5kIjp7IiRpZCI6IjE0MjkiLCJDb2xvciI6eyIkaWQiOiIxNDMw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0MzEiLCJUb3AiOjAuMCwiTGVmdCI6MC4wLCJSaWdodCI6MC4wLCJCb3R0b20iOjAuMH0sIlBhZGRpbmciOnsiJGlkIjoiMTQzMiIsIlRvcCI6MC4wLCJMZWZ0IjowLjAsIlJpZ2h0IjowLjAsIkJvdHRvbSI6MC4wfSwiQmFja2dyb3VuZCI6eyIkaWQiOiIxNDMzIiwiQ29sb3IiOnsiJGlkIjoiMTQzNCIsIkEiOjAsIlIiOjAsIkciOjAsIkIiOjB9fSwiSXNWaXNpYmxlIjp0cnVlLCJXaWR0aCI6MC4wLCJIZWlnaHQiOjAuMCwiQm9yZGVyU3R5bGUiOnsiJGlkIjoiMTQzNSIsIkxpbmVDb2xvciI6bnVsbCwiTGluZVdlaWdodCI6MC4wLCJMaW5lVHlwZSI6MCwiUGFyZW50U3R5bGUiOm51bGx9LCJQYXJlbnRTdHlsZSI6bnVsbH0sIlBhcmVudFN0eWxlIjpudWxsfSwiUGFyZW50U3R5bGUiOm51bGx9LCJIeXBlcmxpbmsiOm51bGwsIkJhc2VsaW5lRGF0YSI6eyIkaWQiOiIxNDM2IiwiRGF0ZSI6IjIwMjYtMTEtMThUMjM6NTk6MDAifSwiSW1wb3J0SWQiOiIifV0sIklkIjoiMDAwMDAwMDAtMDAwMC0wMDAwLTAwMDAtMDAwMDAwMDAwMDAwIiwiSXNTaW5nbGVJdGVtUm93Ijp0cnVlfV0sIkluZGV4IjoxNCwiSWQiOiI0OWE0MzRmNy1mNmI0LTRkYzEtYjRhNi03NjAzMjUzZGFiZjciLCJIZWFkZXJUZXh0IjpudWxsLCJJc0RlZmF1bHQiOnRydWUsIlN0eWxlIjp7IiRpZCI6IjE0MzciLCJIZWFkZXJTdHlsZSI6eyIkaWQiOiIxNDM4IiwiVGV4dFN0eWxlIjp7IiRpZCI6IjE0MzkiLCJGb250U2V0dGluZ3MiOnsiJGlkIjoiMTQ0MCIsIkZvbnRTaXplIjoxMSwiRm9udE5hbWUiOiJDYWxpYnJpIiwiSXNCb2xkIjpmYWxzZSwiSXNJdGFsaWMiOmZhbHNlLCJJc1VuZGVybGluZWQiOmZhbHNlLCJQYXJlbnRTdHlsZSI6bnVsbH0sIkF1dG9TaXplIjoyLCJGb3JlZ3JvdW5kIjp7IiRpZCI6IjE0NDEiLCJDb2xvciI6eyIkaWQiOiIxNDQy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Q0MyIsIlRvcCI6MC4wLCJMZWZ0IjowLjAsIlJpZ2h0IjowLjAsIkJvdHRvbSI6MC4wfSwiUGFkZGluZyI6eyIkaWQiOiIxNDQ0IiwiVG9wIjowLjAsIkxlZnQiOjAuMCwiUmlnaHQiOjAuMCwiQm90dG9tIjowLjB9LCJCYWNrZ3JvdW5kIjp7IiRpZCI6IjE0NDUiLCJDb2xvciI6eyIkaWQiOiIxNDQ2IiwiQSI6MjU1LCJSIjowLCJHIjowLCJCIjowfX0sIklzVmlzaWJsZSI6dHJ1ZSwiV2lkdGgiOjAuMCwiSGVpZ2h0IjowLjAsIkJvcmRlclN0eWxlIjpudWxsLCJQYXJlbnRTdHlsZSI6bnVsbH0sIlJlY3RhbmdsZVN0eWxlIjp7IiRpZCI6IjE0NDciLCJNYXJnaW4iOnsiJGlkIjoiMTQ0OCIsIlRvcCI6MC4wLCJMZWZ0IjowLjAsIlJpZ2h0IjowLjAsIkJvdHRvbSI6MC4wfSwiUGFkZGluZyI6eyIkaWQiOiIxNDQ5IiwiVG9wIjowLjAsIkxlZnQiOjAuMCwiUmlnaHQiOjAuMCwiQm90dG9tIjowLjB9LCJCYWNrZ3JvdW5kIjp7IiRpZCI6IjE0NTAiLCJDb2xvciI6eyIkaWQiOiIxNDUxIiwiQSI6NjMsIlIiOjI1LCJHIjoxMDcsIkIiOjM2fX0sIklzVmlzaWJsZSI6dHJ1ZSwiV2lkdGgiOjAuMCwiSGVpZ2h0IjowLjAsIkJvcmRlclN0eWxlIjp7IiRpZCI6IjE0NTIiLCJMaW5lQ29sb3IiOnsiJGlkIjoiMTQ1MyIsIiR0eXBlIjoiTkxSRS5Db21tb24uRG9tLlNvbGlkQ29sb3JCcnVzaCwgTkxSRS5Db21tb24iLCJDb2xvciI6eyIkaWQiOiIxNDU0IiwiQSI6MjU1LCJSIjoyNTUsIkciOjI1NSwiQiI6MjU1fX0sIkxpbmVXZWlnaHQiOjAuMCwiTGluZVR5cGUiOjAsIlBhcmVudFN0eWxlIjpudWxsfSwiUGFyZW50U3R5bGUiOm51bGx9LCJNYXJnaW4iOnsiJGlkIjoiMTQ1NSIsIlRvcCI6MC4wLCJMZWZ0IjowLjAsIlJpZ2h0IjowLjAsIkJvdHRvbSI6MC4wfSwiUGFkZGluZyI6eyIkaWQiOiIxNDU2IiwiVG9wIjowLjAsIkxlZnQiOjAuMCwiUmlnaHQiOjAuMCwiQm90dG9tIjowLjB9LCJCYWNrZ3JvdW5kIjpudWxsLCJJc1Zpc2libGUiOnRydWUsIldpZHRoIjowLjAsIkhlaWdodCI6MC4wLCJCb3JkZXJTdHlsZSI6bnVsbCwiUGFyZW50U3R5bGUiOm51bGx9LCJCYWNrZ3JvdW5kU3R5bGUiOnsiJGlkIjoiMTQ1NyIsIk1hcmdpbiI6eyIkaWQiOiIxNDU4IiwiVG9wIjowLjAsIkxlZnQiOjAuMCwiUmlnaHQiOjAuMCwiQm90dG9tIjowLjB9LCJQYWRkaW5nIjp7IiRpZCI6IjE0NTkiLCJUb3AiOjAuMCwiTGVmdCI6MC4wLCJSaWdodCI6MC4wLCJCb3R0b20iOjAuMH0sIkJhY2tncm91bmQiOnsiJGlkIjoiMTQ2MCIsIkNvbG9yIjp7IiRpZCI6IjE0NjEiLCJBIjo1MSwiUiI6MjAwLCJHIjoyMDAsIkIiOjIwMH19LCJJc1Zpc2libGUiOnRydWUsIldpZHRoIjowLjAsIkhlaWdodCI6MC4wLCJCb3JkZXJTdHlsZSI6eyIkaWQiOiIxNDYyIiwiTGluZUNvbG9yIjp7IiRpZCI6IjE0NjMiLCIkdHlwZSI6Ik5MUkUuQ29tbW9uLkRvbS5Tb2xpZENvbG9yQnJ1c2gsIE5MUkUuQ29tbW9uIiwiQ29sb3IiOnsiJGlkIjoiMTQ2NCIsIkEiOjI1NSwiUiI6MjM0LCJHIjoyMiwiQiI6MzB9fSwiTGluZVdlaWdodCI6MC4wLCJMaW5lVHlwZSI6MCwiUGFyZW50U3R5bGUiOm51bGx9LCJQYXJlbnRTdHlsZSI6bnVsbH0sIk1hcmdpbiI6eyIkaWQiOiIxNDY1IiwiVG9wIjowLjAsIkxlZnQiOjAuMCwiUmlnaHQiOjAuMCwiQm90dG9tIjowLjB9LCJQYWRkaW5nIjp7IiRpZCI6IjE0NjYiLCJUb3AiOjAuMCwiTGVmdCI6MC4wLCJSaWdodCI6MC4wLCJCb3R0b20iOjAuMH0sIklzVmlzaWJsZSI6dHJ1ZSwiV2lkdGgiOjAuMCwiSGVpZ2h0IjowLjAsIkJvcmRlclN0eWxlIjp7IiRpZCI6IjE0NjciLCJMaW5lQ29sb3IiOm51bGwsIkxpbmVXZWlnaHQiOjAuMCwiTGluZVR5cGUiOjAsIlBhcmVudFN0eWxlIjpudWxsfSwiUGFyZW50U3R5bGUiOm51bGx9fV0sIklkIjoiZmNjYWY3NjctYjQyYS00NDI0LWIzMTUtYzRiOTQ5NjMxOGZjIiwiSW5kZXgiOjE0LCJIZWFkZXJUZXh0IjoiTm8uIDMgLSBDcml0aWNhbCBQYXRoIFxyXG4oNTYgZGF5cyBURikiLCJTdHlsZSI6eyIkaWQiOiIxNDY4IiwiU3R5bGVJZCI6ImIyNGY4MDQ1LWY2OWItNGE0My04MjlmLWE1NjUwM2ZkY2Q2OSIsIkhlYWRlclN0eWxlIjp7IiRpZCI6IjE0NjkiLCJUZXh0SXNWZXJ0aWNhbCI6ZmFsc2UsIlRleHRTdHlsZSI6eyIkaWQiOiIxNDcwIiwiRm9udFNldHRpbmdzIjp7IiRpZCI6IjE0NzEiLCJGb250U2l6ZSI6MTEsIkZvbnROYW1lIjoiQ2FsaWJyaSIsIklzQm9sZCI6ZmFsc2UsIklzSXRhbGljIjpmYWxzZSwiSXNVbmRlcmxpbmVkIjpmYWxzZSwiUGFyZW50U3R5bGUiOm51bGx9LCJBdXRvU2l6ZSI6MiwiRm9yZWdyb3VuZCI6eyIkaWQiOiIxNDcyIiwiQ29sb3IiOnsiJGlkIjoiMTQ3My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E0NzQiLCJUb3AiOjAuMCwiTGVmdCI6MC4wLCJSaWdodCI6MC4wLCJCb3R0b20iOjAuMH0sIlBhZGRpbmciOnsiJGlkIjoiMTQ3NSIsIlRvcCI6MC4wLCJMZWZ0IjowLjAsIlJpZ2h0IjowLjAsIkJvdHRvbSI6MC4wfSwiQmFja2dyb3VuZCI6eyIkaWQiOiIxNDc2IiwiQ29sb3IiOnsiJGlkIjoiMTQ3NyIsIkEiOjI1NSwiUiI6MjU1LCJHIjoyNTUsIkIiOjI1NX19LCJJc1Zpc2libGUiOnRydWUsIldpZHRoIjowLjAsIkhlaWdodCI6MC4wLCJCb3JkZXJTdHlsZSI6bnVsbCwiUGFyZW50U3R5bGUiOm51bGx9LCJSZWN0YW5nbGVTdHlsZSI6eyIkaWQiOiIxNDc4IiwiTWFyZ2luIjp7IiRpZCI6IjE0NzkiLCJUb3AiOjAuMCwiTGVmdCI6MC4wLCJSaWdodCI6MC4wLCJCb3R0b20iOjAuMH0sIlBhZGRpbmciOnsiJGlkIjoiMTQ4MCIsIlRvcCI6MC4wLCJMZWZ0IjowLjAsIlJpZ2h0IjowLjAsIkJvdHRvbSI6MC4wfSwiQmFja2dyb3VuZCI6eyIkaWQiOiIxNDgxIiwiQ29sb3IiOnsiJGlkIjoiMTQ4MiIsIkEiOjI1NSwiUiI6MjEsIkciOjk2LCJCIjoxMzB9fSwiSXNWaXNpYmxlIjp0cnVlLCJXaWR0aCI6MC4wLCJIZWlnaHQiOjAuMCwiQm9yZGVyU3R5bGUiOnsiJGlkIjoiMTQ4MyIsIkxpbmVDb2xvciI6eyIkaWQiOiIxNDg0IiwiJHR5cGUiOiJOTFJFLkNvbW1vbi5Eb20uU29saWRDb2xvckJydXNoLCBOTFJFLkNvbW1vbiIsIkNvbG9yIjp7IiRpZCI6IjE0ODUiLCJBIjoyNTUsIlIiOjI1NSwiRyI6MjU1LCJCIjoyNTV9fSwiTGluZVdlaWdodCI6MC4wLCJMaW5lVHlwZSI6MCwiUGFyZW50U3R5bGUiOm51bGx9LCJQYXJlbnRTdHlsZSI6bnVsbH0sIk1hcmdpbiI6eyIkaWQiOiIxNDg2IiwiVG9wIjowLjAsIkxlZnQiOjAuMCwiUmlnaHQiOjAuMCwiQm90dG9tIjowLjB9LCJQYWRkaW5nIjp7IiRpZCI6IjE0ODciLCJUb3AiOjAuMCwiTGVmdCI6MC4wLCJSaWdodCI6MC4wLCJCb3R0b20iOjAuMH0sIkJhY2tncm91bmQiOm51bGwsIklzVmlzaWJsZSI6dHJ1ZSwiV2lkdGgiOjAuMCwiSGVpZ2h0IjowLjAsIkJvcmRlclN0eWxlIjpudWxsLCJQYXJlbnRTdHlsZSI6bnVsbH0sIkJhY2tncm91bmRTdHlsZSI6eyIkaWQiOiIxNDg4IiwiTWFyZ2luIjp7IiRpZCI6IjE0ODkiLCJUb3AiOjAuMCwiTGVmdCI6MC4wLCJSaWdodCI6MC4wLCJCb3R0b20iOjAuMH0sIlBhZGRpbmciOnsiJGlkIjoiMTQ5MCIsIlRvcCI6MC4wLCJMZWZ0IjowLjAsIlJpZ2h0IjowLjAsIkJvdHRvbSI6MC4wfSwiQmFja2dyb3VuZCI6eyIkaWQiOiIxNDkxIiwiQ29sb3IiOnsiJGlkIjoiMTQ5MiIsIkEiOjUxLCJSIjoyMDAsIkciOjIwMCwiQiI6MjAwfX0sIklzVmlzaWJsZSI6dHJ1ZSwiV2lkdGgiOjAuMCwiSGVpZ2h0IjowLjAsIkJvcmRlclN0eWxlIjp7IiRpZCI6IjE0OTMiLCJMaW5lQ29sb3IiOnsiJGlkIjoiMTQ5NCIsIiR0eXBlIjoiTkxSRS5Db21tb24uRG9tLlNvbGlkQ29sb3JCcnVzaCwgTkxSRS5Db21tb24iLCJDb2xvciI6eyIkaWQiOiIxNDk1IiwiQSI6MjU1LCJSIjoyMzQsIkciOjIyLCJCIjozMH19LCJMaW5lV2VpZ2h0IjowLjAsIkxpbmVUeXBlIjowLCJQYXJlbnRTdHlsZSI6bnVsbH0sIlBhcmVudFN0eWxlIjpudWxsfSwiSXNBYm92ZVRpbWViYW5kIjpmYWxzZSwiU3BhY2luZyI6MywiRGVmYXVsdFN3aW1sYW5lVGFza1N0eWxlIjp7IiRpZCI6IjE0OTYiLCIkdHlwZSI6Ik5MUkUuQ29tbW9uLkRvbS5TdHlsZXMuRXhwbGljaXRTZXRhYmxlVGFza1N0eWxlLCBOTFJFLkNvbW1vbiIsIlNoYXBlIjoxLCJTaGFwZVRoaWNrbmVzcyI6MCwiRHVyYXRpb25Gb3JtYXQiOjAsIkluY2x1ZGVOb25Xb3JraW5nRGF5c0luRHVyYXRpb24iOmZhbHNlLCJQZXJjZW50YWdlQ29tcGxldGVTdHlsZSI6eyIkaWQiOiIxNDk3IiwiRm9udFNldHRpbmdzIjp7IiRpZCI6IjE0OTgiLCJGb250U2l6ZSI6MTAsIkZvbnROYW1lIjoiQ2FsaWJyaSIsIklzQm9sZCI6ZmFsc2UsIklzSXRhbGljIjpmYWxzZSwiSXNVbmRlcmxpbmVkIjpmYWxzZSwiUGFyZW50U3R5bGUiOm51bGx9LCJBdXRvU2l6ZSI6MCwiRm9yZWdyb3VuZCI6eyIkaWQiOiIxNDk5IiwiQ29sb3IiOnsiJGlkIjoiMTUwM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TAxIiwiVG9wIjowLjAsIkxlZnQiOjAuMCwiUmlnaHQiOjAuMCwiQm90dG9tIjowLjB9LCJQYWRkaW5nIjp7IiRpZCI6IjE1MDIiLCJUb3AiOjAuMCwiTGVmdCI6MC4wLCJSaWdodCI6MC4wLCJCb3R0b20iOjAuMH0sIkJhY2tncm91bmQiOnsiJGlkIjoiMTUwMyIsIkNvbG9yIjp7IiRpZCI6IjE1MDQiLCJBIjo4OSwiUiI6MCwiRyI6MCwiQiI6MH19LCJJc1Zpc2libGUiOnRydWUsIldpZHRoIjowLjAsIkhlaWdodCI6MC4wLCJCb3JkZXJTdHlsZSI6eyIkaWQiOiIxNTA1IiwiTGluZUNvbG9yIjpudWxsLCJMaW5lV2VpZ2h0IjowLjAsIkxpbmVUeXBlIjowLCJQYXJlbnRTdHlsZSI6bnVsbH0sIlBhcmVudFN0eWxlIjpudWxsfSwiRHVyYXRpb25TdHlsZSI6eyIkaWQiOiIxNTA2IiwiRm9udFNldHRpbmdzIjp7IiRpZCI6IjE1MDciLCJGb250U2l6ZSI6MTAsIkZvbnROYW1lIjoiQ2FsaWJyaSIsIklzQm9sZCI6ZmFsc2UsIklzSXRhbGljIjpmYWxzZSwiSXNVbmRlcmxpbmVkIjpmYWxzZSwiUGFyZW50U3R5bGUiOm51bGx9LCJBdXRvU2l6ZSI6MCwiRm9yZWdyb3VuZCI6eyIkaWQiOiIxNTA4IiwiQ29sb3IiOnsiJGlkIjoiMTUwO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1MTAiLCJUb3AiOjAuMCwiTGVmdCI6MC4wLCJSaWdodCI6MC4wLCJCb3R0b20iOjAuMH0sIlBhZGRpbmciOnsiJGlkIjoiMTUxMSIsIlRvcCI6MC4wLCJMZWZ0IjowLjAsIlJpZ2h0IjowLjAsIkJvdHRvbSI6MC4wfSwiQmFja2dyb3VuZCI6eyIkaWQiOiIxNTEyIiwiQ29sb3IiOnsiJGlkIjoiMTUxMyIsIkEiOjI1NSwiUiI6MjM3LCJHIjoxMjUsIkIiOjQ5fX0sIklzVmlzaWJsZSI6dHJ1ZSwiV2lkdGgiOjAuMCwiSGVpZ2h0IjowLjAsIkJvcmRlclN0eWxlIjp7IiRpZCI6IjE1MTQiLCJMaW5lQ29sb3IiOm51bGwsIkxpbmVXZWlnaHQiOjAuMCwiTGluZVR5cGUiOjAsIlBhcmVudFN0eWxlIjpudWxsfSwiUGFyZW50U3R5bGUiOm51bGx9LCJIb3Jpem9udGFsQ29ubmVjdG9yU3R5bGUiOnsiJGlkIjoiMTUxNSIsIkxpbmVDb2xvciI6eyIkaWQiOiIxNTE2IiwiJHR5cGUiOiJOTFJFLkNvbW1vbi5Eb20uU29saWRDb2xvckJydXNoLCBOTFJFLkNvbW1vbiIsIkNvbG9yIjp7IiRpZCI6IjE1MTciLCJBIjoyNTUsIlIiOjAsIkciOjAsIkIiOjB9fSwiTGluZVdlaWdodCI6MC4wLCJMaW5lVHlwZSI6MCwiUGFyZW50U3R5bGUiOm51bGx9LCJWZXJ0aWNhbENvbm5lY3RvclN0eWxlIjp7IiRpZCI6IjE1MTgiLCJMaW5lQ29sb3IiOnsiJGlkIjoiMTUxOSIsIiR0eXBlIjoiTkxSRS5Db21tb24uRG9tLlNvbGlkQ29sb3JCcnVzaCwgTkxSRS5Db21tb24iLCJDb2xvciI6eyIkaWQiOiIxNTIw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TUyMSIsIlNoYXBlU3R5bGUiOnsiJGlkIjoiMTUyMiIsIk1hcmdpbiI6eyIkaWQiOiIxNTIzIiwiVG9wIjowLjAsIkxlZnQiOjAuMCwiUmlnaHQiOjAuMCwiQm90dG9tIjowLjB9LCJQYWRkaW5nIjp7IiRpZCI6IjE1MjQiLCJUb3AiOjAuMCwiTGVmdCI6MC4wLCJSaWdodCI6MC4wLCJCb3R0b20iOjAuMH0sIkJhY2tncm91bmQiOnsiJGlkIjoiMTUyNSIsIkNvbG9yIjp7IiRpZCI6IjE1MjYiLCJBIjoxNTMsIlIiOjAsIkciOjAsIkIiOjB9fSwiSXNWaXNpYmxlIjp0cnVlLCJXaWR0aCI6MC4wLCJIZWlnaHQiOjAuMCwiQm9yZGVyU3R5bGUiOnsiJGlkIjoiMTUyNyIsIkxpbmVDb2xvciI6bnVsbCwiTGluZVdlaWdodCI6MC4wLCJMaW5lVHlwZSI6MCwiUGFyZW50U3R5bGUiOm51bGx9LCJQYXJlbnRTdHlsZSI6bnVsbH0sIk1hcmdpbiI6eyIkaWQiOiIxNTI4IiwiVG9wIjowLjAsIkxlZnQiOjAuMCwiUmlnaHQiOjAuMCwiQm90dG9tIjowLjB9LCJQYWRkaW5nIjp7IiRpZCI6IjE1MjkiLCJUb3AiOjAuMCwiTGVmdCI6MC4wLCJSaWdodCI6MC4wLCJCb3R0b20iOjAuMH0sIkJhY2tncm91bmQiOm51bGwsIklzVmlzaWJsZSI6dHJ1ZSwiV2lkdGgiOjAuMCwiSGVpZ2h0IjowLjAsIkJvcmRlclN0eWxlIjpudWxsLCJQYXJlbnRTdHlsZSI6bnVsbH0sIlNoYXBlU3R5bGUiOnsiJGlkIjoiMTUzMCIsIk1hcmdpbiI6eyIkaWQiOiIxNTMxIiwiVG9wIjowLjAsIkxlZnQiOjQuMCwiUmlnaHQiOjQuMCwiQm90dG9tIjowLjB9LCJQYWRkaW5nIjp7IiRpZCI6IjE1MzIiLCJUb3AiOjAuMCwiTGVmdCI6MC4wLCJSaWdodCI6MC4wLCJCb3R0b20iOjAuMH0sIkJhY2tncm91bmQiOnsiJGlkIjoiMTUzMyIsIkNvbG9yIjp7IiRpZCI6IjE1MzQiLCJBIjoyNTUsIlIiOjI1LCJHIjoxMDcsIkIiOjM2fX0sIklzVmlzaWJsZSI6dHJ1ZSwiV2lkdGgiOjAuMCwiSGVpZ2h0IjoxMC4wLCJCb3JkZXJTdHlsZSI6eyIkaWQiOiIxNTM1IiwiTGluZUNvbG9yIjp7IiRpZCI6IjE1MzYiLCIkdHlwZSI6Ik5MUkUuQ29tbW9uLkRvbS5Tb2xpZENvbG9yQnJ1c2gsIE5MUkUuQ29tbW9uIiwiQ29sb3IiOnsiJGlkIjoiMTUzNyIsIkEiOjI1NSwiUiI6MjM0LCJHIjoyMiwiQiI6MzB9fSwiTGluZVdlaWdodCI6MC4wLCJMaW5lVHlwZSI6MCwiUGFyZW50U3R5bGUiOm51bGx9LCJQYXJlbnRTdHlsZSI6bnVsbH0sIlRpdGxlU3R5bGUiOnsiJGlkIjoiMTUzOCIsIkZvbnRTZXR0aW5ncyI6eyIkaWQiOiIxNTM5IiwiRm9udFNpemUiOjExLCJGb250TmFtZSI6IkNhbGlicmkiLCJJc0JvbGQiOmZhbHNlLCJJc0l0YWxpYyI6ZmFsc2UsIklzVW5kZXJsaW5lZCI6ZmFsc2UsIlBhcmVudFN0eWxlIjpudWxsfSwiQXV0b1NpemUiOjAsIkZvcmVncm91bmQiOnsiJGlkIjoiMTU0MCIsIkNvbG9yIjp7IiRpZCI6IjE1ND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U0MiIsIlRvcCI6MC4wLCJMZWZ0IjowLjAsIlJpZ2h0IjowLjAsIkJvdHRvbSI6MC4wfSwiUGFkZGluZyI6eyIkaWQiOiIxNTQzIiwiVG9wIjowLjAsIkxlZnQiOjAuMCwiUmlnaHQiOjAuMCwiQm90dG9tIjowLjB9LCJCYWNrZ3JvdW5kIjp7IiRpZCI6IjE1NDQiLCJDb2xvciI6eyIkaWQiOiIxNTQ1IiwiQSI6MjU1LCJSIjowLCJHIjowLCJCIjowfX0sIklzVmlzaWJsZSI6dHJ1ZSwiV2lkdGgiOjAuMCwiSGVpZ2h0IjowLjAsIkJvcmRlclN0eWxlIjp7IiRpZCI6IjE1NDYiLCJMaW5lQ29sb3IiOm51bGwsIkxpbmVXZWlnaHQiOjAuMCwiTGluZVR5cGUiOjAsIlBhcmVudFN0eWxlIjpudWxsfSwiUGFyZW50U3R5bGUiOm51bGx9LCJEYXRlU3R5bGUiOnsiJGlkIjoiMTU0NyIsIkZvbnRTZXR0aW5ncyI6eyIkaWQiOiIxNTQ4IiwiRm9udFNpemUiOjEwLCJGb250TmFtZSI6IkNhbGlicmkiLCJJc0JvbGQiOmZhbHNlLCJJc0l0YWxpYyI6ZmFsc2UsIklzVW5kZXJsaW5lZCI6ZmFsc2UsIlBhcmVudFN0eWxlIjpudWxsfSwiQXV0b1NpemUiOjAsIkZvcmVncm91bmQiOnsiJGlkIjoiMTU0OSIsIkNvbG9yIjp7IiRpZCI6IjE1NT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U1MSIsIlRvcCI6MC4wLCJMZWZ0IjowLjAsIlJpZ2h0IjowLjAsIkJvdHRvbSI6MC4wfSwiUGFkZGluZyI6eyIkaWQiOiIxNTUyIiwiVG9wIjowLjAsIkxlZnQiOjAuMCwiUmlnaHQiOjAuMCwiQm90dG9tIjowLjB9LCJCYWNrZ3JvdW5kIjp7IiRpZCI6IjE1NTMiLCJDb2xvciI6eyIkaWQiOiIxNTU0IiwiQSI6MjU1LCJSIjoxNCwiRyI6NDAsIkIiOjY1fX0sIklzVmlzaWJsZSI6dHJ1ZSwiV2lkdGgiOjAuMCwiSGVpZ2h0IjowLjAsIkJvcmRlclN0eWxlIjp7IiRpZCI6IjE1NTUiLCJMaW5lQ29sb3IiOm51bGwsIkxpbmVXZWlnaHQiOjAuMCwiTGluZVR5cGUiOjAsIlBhcmVudFN0eWxlIjpudWxsfSwiUGFyZW50U3R5bGUiOm51bGx9LCJEYXRlRm9ybWF0Ijp7IiRpZCI6IjE1NT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U1NyIsIkZvcm1hdCI6MCwiSXNWaXNpYmxlIjpmYWxzZSwiTGFzdEtub3duVmlzaWJpbGl0eVN0YXRlIjpmYWxzZX0sIklzVmlzaWJsZSI6dHJ1ZSwiVmFyaWFuY2VTdHlsZSI6eyIkaWQiOiIxNTU4IiwiVGV4dFN0eWxlIjp7IiRpZCI6IjE1NTkiLCJGb250U2V0dGluZ3MiOnsiJGlkIjoiMTU2MCIsIkZvbnRTaXplIjoxMSwiRm9udE5hbWUiOiJDYWxpYnJpIiwiSXNCb2xkIjpmYWxzZSwiSXNJdGFsaWMiOmZhbHNlLCJJc1VuZGVybGluZWQiOmZhbHNlLCJQYXJlbnRTdHlsZSI6bnVsbH0sIkF1dG9TaXplIjowLCJGb3JlZ3JvdW5kIjp7IiRpZCI6IjE1NjEiLCJDb2xvciI6eyIkaWQiOiIxNTY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1NjMiLCJUb3AiOjAuMCwiTGVmdCI6MC4wLCJSaWdodCI6MC4wLCJCb3R0b20iOjAuMH0sIlBhZGRpbmciOnsiJGlkIjoiMTU2NCIsIlRvcCI6MC4wLCJMZWZ0IjowLjAsIlJpZ2h0IjowLjAsIkJvdHRvbSI6MC4wfSwiQmFja2dyb3VuZCI6eyIkaWQiOiIxNTY1IiwiQ29sb3IiOnsiJGlkIjoiMTU2NiIsIkEiOjAsIlIiOjAsIkciOjAsIkIiOjB9fSwiSXNWaXNpYmxlIjp0cnVlLCJXaWR0aCI6MC4wLCJIZWlnaHQiOjAuMCwiQm9yZGVyU3R5bGUiOnsiJGlkIjoiMTU2NyIsIkxpbmVDb2xvciI6bnVsbCwiTGluZVdlaWdodCI6MC4wLCJMaW5lVHlwZSI6MCwiUGFyZW50U3R5bGUiOm51bGx9LCJQYXJlbnRTdHlsZSI6bnVsbH0sIlBhcmVudFN0eWxlIjpudWxsfSwiUGFyZW50U3R5bGUiOm51bGwsIl9leHBsaWNpdGx5U2V0Ijp7IiRpZCI6IjE1Njg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xNTY5IiwiU2hhcGUiOjEsIkNvbm5lY3Rvck1hcmdpbiI6eyIkaWQiOiIxNTcwIiwiVG9wIjowLjAsIkxlZnQiOjIuMCwiUmlnaHQiOjIuMCwiQm90dG9tIjowLjB9LCJDb25uZWN0b3JTdHlsZSI6eyIkaWQiOiIxNTcxIiwiTGluZUNvbG9yIjp7IiRpZCI6IjE1NzIiLCIkdHlwZSI6Ik5MUkUuQ29tbW9uLkRvbS5Tb2xpZENvbG9yQnJ1c2gsIE5MUkUuQ29tbW9uIiwiQ29sb3IiOnsiJGlkIjoiMTU3MyIsIkEiOjEyNywiUiI6MTMsIkciOjUzLCJCIjoxOH19LCJMaW5lV2VpZ2h0IjoxLjAsIkxpbmVUeXBlIjowLCJQYXJlbnRTdHlsZSI6bnVsbH0sIklzQmVsb3dUaW1lYmFuZCI6ZmFsc2UsIlBvc2l0aW9uT25UYXNrIjoxLCJIaWRlRGF0ZSI6ZmFsc2UsIlNoYXBlU2l6ZSI6MCwiU3BhY2luZyI6MC4wLCJQYWRkaW5nIjp7IiRpZCI6IjE1NzQiLCJUb3AiOjUuMCwiTGVmdCI6My4wLCJSaWdodCI6MC4wLCJCb3R0b20iOjIuMH0sIlNoYXBlU3R5bGUiOnsiJGlkIjoiMTU3NSIsIk1hcmdpbiI6eyIkaWQiOiIxNTc2IiwiVG9wIjowLjAsIkxlZnQiOjAuMCwiUmlnaHQiOjAuMCwiQm90dG9tIjowLjB9LCJQYWRkaW5nIjp7IiRpZCI6IjE1NzciLCJUb3AiOjAuMCwiTGVmdCI6MC4wLCJSaWdodCI6MC4wLCJCb3R0b20iOjAuMH0sIkJhY2tncm91bmQiOnsiJGlkIjoiMTU3OCIsIkNvbG9yIjp7IiRpZCI6IjE1NzkiLCJBIjoyNTUsIlIiOjEzLCJHIjo1MywiQiI6MTh9fSwiSXNWaXNpYmxlIjp0cnVlLCJXaWR0aCI6MTIuMCwiSGVpZ2h0IjoxNC4wLCJCb3JkZXJTdHlsZSI6eyIkaWQiOiIxNTgwIiwiTGluZUNvbG9yIjp7IiRpZCI6IjE1ODEiLCIkdHlwZSI6Ik5MUkUuQ29tbW9uLkRvbS5Tb2xpZENvbG9yQnJ1c2gsIE5MUkUuQ29tbW9uIiwiQ29sb3IiOnsiJGlkIjoiMTU4MiIsIkEiOjI1NSwiUiI6MjU1LCJHIjoyNTUsIkIiOjI1NX19LCJMaW5lV2VpZ2h0IjowLjAsIkxpbmVUeXBlIjowLCJQYXJlbnRTdHlsZSI6bnVsbH0sIlBhcmVudFN0eWxlIjpudWxsfSwiVGl0bGVTdHlsZSI6eyIkaWQiOiIxNTgzIiwiRm9udFNldHRpbmdzIjp7IiRpZCI6IjE1ODQiLCJGb250U2l6ZSI6MTEsIkZvbnROYW1lIjoiQ2FsaWJyaSIsIklzQm9sZCI6ZmFsc2UsIklzSXRhbGljIjpmYWxzZSwiSXNVbmRlcmxpbmVkIjpmYWxzZSwiUGFyZW50U3R5bGUiOm51bGx9LCJBdXRvU2l6ZSI6MCwiRm9yZWdyb3VuZCI6eyIkaWQiOiIxNTg1IiwiQ29sb3IiOnsiJGlkIjoiMTU4N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NTg3IiwiVG9wIjowLjAsIkxlZnQiOjAuMCwiUmlnaHQiOjAuMCwiQm90dG9tIjowLjB9LCJQYWRkaW5nIjp7IiRpZCI6IjE1ODgiLCJUb3AiOjAuMCwiTGVmdCI6MC4wLCJSaWdodCI6MC4wLCJCb3R0b20iOjAuMH0sIkJhY2tncm91bmQiOnsiJGlkIjoiMTU4OSIsIkNvbG9yIjp7IiRpZCI6IjE1OTAiLCJBIjoyNTUsIlIiOjAsIkciOjAsIkIiOjB9fSwiSXNWaXNpYmxlIjp0cnVlLCJXaWR0aCI6MC4wLCJIZWlnaHQiOjAuMCwiQm9yZGVyU3R5bGUiOnsiJGlkIjoiMTU5MSIsIkxpbmVDb2xvciI6bnVsbCwiTGluZVdlaWdodCI6MC4wLCJMaW5lVHlwZSI6MCwiUGFyZW50U3R5bGUiOm51bGx9LCJQYXJlbnRTdHlsZSI6bnVsbH0sIkRhdGVTdHlsZSI6eyIkaWQiOiIxNTkyIiwiRm9udFNldHRpbmdzIjp7IiRpZCI6IjE1OTMiLCJGb250U2l6ZSI6MTAsIkZvbnROYW1lIjoiQ2FsaWJyaSIsIklzQm9sZCI6ZmFsc2UsIklzSXRhbGljIjpmYWxzZSwiSXNVbmRlcmxpbmVkIjpmYWxzZSwiUGFyZW50U3R5bGUiOm51bGx9LCJBdXRvU2l6ZSI6MCwiRm9yZWdyb3VuZCI6eyIkaWQiOiIxNTk0IiwiQ29sb3IiOnsiJGlkIjoiMTU5N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xNTk2IiwiVG9wIjowLjAsIkxlZnQiOjAuMCwiUmlnaHQiOjAuMCwiQm90dG9tIjowLjB9LCJQYWRkaW5nIjp7IiRpZCI6IjE1OTciLCJUb3AiOjAuMCwiTGVmdCI6MC4wLCJSaWdodCI6MC4wLCJCb3R0b20iOjAuMH0sIkJhY2tncm91bmQiOnsiJGlkIjoiMTU5OCIsIkNvbG9yIjp7IiRpZCI6IjE1OTkiLCJBIjoyNTUsIlIiOjE0LCJHIjo0MCwiQiI6NjV9fSwiSXNWaXNpYmxlIjp0cnVlLCJXaWR0aCI6MC4wLCJIZWlnaHQiOjAuMCwiQm9yZGVyU3R5bGUiOnsiJGlkIjoiMTYwMCIsIkxpbmVDb2xvciI6bnVsbCwiTGluZVdlaWdodCI6MC4wLCJMaW5lVHlwZSI6MCwiUGFyZW50U3R5bGUiOm51bGx9LCJQYXJlbnRTdHlsZSI6bnVsbH0sIkRhdGVGb3JtYXQiOnsiJGlkIjoiMTYw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jAyIiwiRm9ybWF0IjowLCJJc1Zpc2libGUiOmZhbHNlLCJMYXN0S25vd25WaXNpYmlsaXR5U3RhdGUiOmZhbHNlfSwiSXNWaXNpYmxlIjpmYWxzZSwiVmFyaWFuY2VTdHlsZSI6eyIkaWQiOiIxNjAzIiwiVGV4dFN0eWxlIjp7IiRpZCI6IjE2MDQiLCJGb250U2V0dGluZ3MiOnsiJGlkIjoiMTYwNSIsIkZvbnRTaXplIjoxMSwiRm9udE5hbWUiOiJDYWxpYnJpIiwiSXNCb2xkIjpmYWxzZSwiSXNJdGFsaWMiOmZhbHNlLCJJc1VuZGVybGluZWQiOmZhbHNlLCJQYXJlbnRTdHlsZSI6bnVsbH0sIkF1dG9TaXplIjowLCJGb3JlZ3JvdW5kIjp7IiRpZCI6IjE2MDYiLCJDb2xvciI6eyIkaWQiOiIxNjA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2MDgiLCJUb3AiOjAuMCwiTGVmdCI6MC4wLCJSaWdodCI6MC4wLCJCb3R0b20iOjAuMH0sIlBhZGRpbmciOnsiJGlkIjoiMTYwOSIsIlRvcCI6MC4wLCJMZWZ0IjowLjAsIlJpZ2h0IjowLjAsIkJvdHRvbSI6MC4wfSwiQmFja2dyb3VuZCI6eyIkaWQiOiIxNjEwIiwiQ29sb3IiOnsiJGlkIjoiMTYxMSIsIkEiOjAsIlIiOjAsIkciOjAsIkIiOjB9fSwiSXNWaXNpYmxlIjpmYWxzZSwiV2lkdGgiOjAuMCwiSGVpZ2h0IjowLjAsIkJvcmRlclN0eWxlIjp7IiRpZCI6IjE2MTIiLCJMaW5lQ29sb3IiOm51bGwsIkxpbmVXZWlnaHQiOjAuMCwiTGluZVR5cGUiOjAsIlBhcmVudFN0eWxlIjpudWxsfSwiUGFyZW50U3R5bGUiOm51bGx9LCJQYXJlbnRTdHlsZSI6bnVsbH0sIlBhcmVudFN0eWxlIjpudWxsfSwiRGVmYXVsdFN3aW1sYW5lTWlsZXN0b25lU3R5bGUiOnsiJGlkIjoiMTYxMyIsIlRpdGxlUG9zaXRpb24iOiJMZWZ0IiwiRGF0ZVBvc2l0aW9uIjoiUmlnaHQiLCJWYXJpYW5jZVBvc2l0aW9uIjoiUmlnaHQiLCJTaGFwZVR5cGUiOjEsIlNoYXBlU2l6ZSI6MCwiU3BhY2luZyI6NSwiU2hhcGVTdHlsZSI6eyIkaWQiOiIxNjE0IiwiTWFyZ2luIjp7IiRpZCI6IjE2MTUiLCJUb3AiOjAuMCwiTGVmdCI6MC4wLCJSaWdodCI6MC4wLCJCb3R0b20iOjAuMH0sIlBhZGRpbmciOnsiJGlkIjoiMTYxNiIsIlRvcCI6MC4wLCJMZWZ0IjowLjAsIlJpZ2h0IjowLjAsIkJvdHRvbSI6MC4wfSwiQmFja2dyb3VuZCI6eyIkaWQiOiIxNjE3IiwiQ29sb3IiOnsiJGlkIjoiMTYxOCIsIkEiOjI1NSwiUiI6MjUsIkciOjEwNywiQiI6MzZ9fSwiSXNWaXNpYmxlIjp0cnVlLCJXaWR0aCI6MTIuMCwiSGVpZ2h0IjoxNC4wLCJCb3JkZXJTdHlsZSI6eyIkaWQiOiIxNjE5IiwiTGluZUNvbG9yIjp7IiRpZCI6IjE2MjAiLCIkdHlwZSI6Ik5MUkUuQ29tbW9uLkRvbS5Tb2xpZENvbG9yQnJ1c2gsIE5MUkUuQ29tbW9uIiwiQ29sb3IiOnsiJGlkIjoiMTYyMSIsIkEiOjI1NSwiUiI6MjM0LCJHIjoyMiwiQiI6MzB9fSwiTGluZVdlaWdodCI6MC4wLCJMaW5lVHlwZSI6MCwiUGFyZW50U3R5bGUiOm51bGx9LCJQYXJlbnRTdHlsZSI6bnVsbH0sIlRpdGxlU3R5bGUiOnsiJGlkIjoiMTYyMiIsIkZvbnRTZXR0aW5ncyI6eyIkaWQiOiIxNjIzIiwiRm9udFNpemUiOjExLCJGb250TmFtZSI6IkNhbGlicmkiLCJJc0JvbGQiOmZhbHNlLCJJc0l0YWxpYyI6ZmFsc2UsIklzVW5kZXJsaW5lZCI6ZmFsc2UsIlBhcmVudFN0eWxlIjpudWxsfSwiQXV0b1NpemUiOjAsIkZvcmVncm91bmQiOnsiJGlkIjoiMTYyNCIsIkNvbG9yIjp7IiRpZCI6IjE2MjU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TYyNiIsIlRvcCI6MC4wLCJMZWZ0IjowLjAsIlJpZ2h0IjowLjAsIkJvdHRvbSI6MC4wfSwiUGFkZGluZyI6eyIkaWQiOiIxNjI3IiwiVG9wIjowLjAsIkxlZnQiOjAuMCwiUmlnaHQiOjAuMCwiQm90dG9tIjowLjB9LCJCYWNrZ3JvdW5kIjp7IiRpZCI6IjE2MjgiLCJDb2xvciI6eyIkaWQiOiIxNjI5IiwiQSI6MjU1LCJSIjowLCJHIjowLCJCIjowfX0sIklzVmlzaWJsZSI6dHJ1ZSwiV2lkdGgiOjAuMCwiSGVpZ2h0IjowLjAsIkJvcmRlclN0eWxlIjp7IiRpZCI6IjE2MzAiLCJMaW5lQ29sb3IiOm51bGwsIkxpbmVXZWlnaHQiOjAuMCwiTGluZVR5cGUiOjAsIlBhcmVudFN0eWxlIjpudWxsfSwiUGFyZW50U3R5bGUiOm51bGx9LCJEYXRlU3R5bGUiOnsiJGlkIjoiMTYzMSIsIkZvbnRTZXR0aW5ncyI6eyIkaWQiOiIxNjMyIiwiRm9udFNpemUiOjEwLCJGb250TmFtZSI6IkNhbGlicmkiLCJJc0JvbGQiOmZhbHNlLCJJc0l0YWxpYyI6ZmFsc2UsIklzVW5kZXJsaW5lZCI6ZmFsc2UsIlBhcmVudFN0eWxlIjpudWxsfSwiQXV0b1NpemUiOjAsIkZvcmVncm91bmQiOnsiJGlkIjoiMTYzMyIsIkNvbG9yIjp7IiRpZCI6IjE2MzQ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TYzNSIsIlRvcCI6MC4wLCJMZWZ0IjowLjAsIlJpZ2h0IjowLjAsIkJvdHRvbSI6MC4wfSwiUGFkZGluZyI6eyIkaWQiOiIxNjM2IiwiVG9wIjowLjAsIkxlZnQiOjAuMCwiUmlnaHQiOjAuMCwiQm90dG9tIjowLjB9LCJCYWNrZ3JvdW5kIjp7IiRpZCI6IjE2MzciLCJDb2xvciI6eyIkaWQiOiIxNjM4IiwiQSI6MjU1LCJSIjoxNCwiRyI6NDAsIkIiOjY1fX0sIklzVmlzaWJsZSI6dHJ1ZSwiV2lkdGgiOjAuMCwiSGVpZ2h0IjowLjAsIkJvcmRlclN0eWxlIjp7IiRpZCI6IjE2MzkiLCJMaW5lQ29sb3IiOm51bGwsIkxpbmVXZWlnaHQiOjAuMCwiTGluZVR5cGUiOjAsIlBhcmVudFN0eWxlIjpudWxsfSwiUGFyZW50U3R5bGUiOm51bGx9LCJEYXRlRm9ybWF0Ijp7IiRpZCI6IjE2ND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Y0MSIsIkZvcm1hdCI6MCwiSXNWaXNpYmxlIjpmYWxzZSwiTGFzdEtub3duVmlzaWJpbGl0eVN0YXRlIjpmYWxzZX0sIklzVmlzaWJsZSI6dHJ1ZSwiVmFyaWFuY2VTdHlsZSI6eyIkaWQiOiIxNjQyIiwiVGV4dFN0eWxlIjp7IiRpZCI6IjE2NDMiLCJGb250U2V0dGluZ3MiOnsiJGlkIjoiMTY0NCIsIkZvbnRTaXplIjoxMSwiRm9udE5hbWUiOiJDYWxpYnJpIiwiSXNCb2xkIjpmYWxzZSwiSXNJdGFsaWMiOmZhbHNlLCJJc1VuZGVybGluZWQiOmZhbHNlLCJQYXJlbnRTdHlsZSI6bnVsbH0sIkF1dG9TaXplIjowLCJGb3JlZ3JvdW5kIjp7IiRpZCI6IjE2NDUiLCJDb2xvciI6eyIkaWQiOiIxNjQ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2NDciLCJUb3AiOjAuMCwiTGVmdCI6MC4wLCJSaWdodCI6MC4wLCJCb3R0b20iOjAuMH0sIlBhZGRpbmciOnsiJGlkIjoiMTY0OCIsIlRvcCI6MC4wLCJMZWZ0IjowLjAsIlJpZ2h0IjowLjAsIkJvdHRvbSI6MC4wfSwiQmFja2dyb3VuZCI6eyIkaWQiOiIxNjQ5IiwiQ29sb3IiOnsiJGlkIjoiMTY1MCIsIkEiOjAsIlIiOjAsIkciOjAsIkIiOjB9fSwiSXNWaXNpYmxlIjp0cnVlLCJXaWR0aCI6MC4wLCJIZWlnaHQiOjAuMCwiQm9yZGVyU3R5bGUiOnsiJGlkIjoiMTY1MSIsIkxpbmVDb2xvciI6bnVsbCwiTGluZVdlaWdodCI6MC4wLCJMaW5lVHlwZSI6MCwiUGFyZW50U3R5bGUiOm51bGx9LCJQYXJlbnRTdHlsZSI6bnVsbH0sIlBhcmVudFN0eWxlIjpudWxsfSwiUGFyZW50U3R5bGUiOm51bGx9LCJEZWZhdWx0U3dpbWxhbmVBY3Rpdml0eVN0eWxlIjp7IiRpZCI6IjE2NTIiLCJIZWFkZXJTdHlsZSI6eyIkaWQiOiIxNjUzIiwiVGV4dFN0eWxlIjp7IiRpZCI6IjE2NTQiLCJGb250U2V0dGluZ3MiOnsiJGlkIjoiMTY1NSIsIkZvbnRTaXplIjoxMSwiRm9udE5hbWUiOiJDYWxpYnJpIiwiSXNCb2xkIjpmYWxzZSwiSXNJdGFsaWMiOmZhbHNlLCJJc1VuZGVybGluZWQiOmZhbHNlLCJQYXJlbnRTdHlsZSI6bnVsbH0sIkF1dG9TaXplIjoyLCJGb3JlZ3JvdW5kIjp7IiRpZCI6IjE2NTYiLCJDb2xvciI6eyIkaWQiOiIxNjU3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Y1OCIsIlRvcCI6MC4wLCJMZWZ0IjowLjAsIlJpZ2h0IjowLjAsIkJvdHRvbSI6MC4wfSwiUGFkZGluZyI6eyIkaWQiOiIxNjU5IiwiVG9wIjowLjAsIkxlZnQiOjAuMCwiUmlnaHQiOjAuMCwiQm90dG9tIjowLjB9LCJCYWNrZ3JvdW5kIjp7IiRpZCI6IjE2NjAiLCJDb2xvciI6eyIkaWQiOiIxNjYxIiwiQSI6MjU1LCJSIjowLCJHIjowLCJCIjowfX0sIklzVmlzaWJsZSI6dHJ1ZSwiV2lkdGgiOjAuMCwiSGVpZ2h0IjowLjAsIkJvcmRlclN0eWxlIjpudWxsLCJQYXJlbnRTdHlsZSI6bnVsbH0sIlJlY3RhbmdsZVN0eWxlIjp7IiRpZCI6IjE2NjIiLCJNYXJnaW4iOnsiJGlkIjoiMTY2MyIsIlRvcCI6MC4wLCJMZWZ0IjowLjAsIlJpZ2h0IjowLjAsIkJvdHRvbSI6MC4wfSwiUGFkZGluZyI6eyIkaWQiOiIxNjY0IiwiVG9wIjowLjAsIkxlZnQiOjAuMCwiUmlnaHQiOjAuMCwiQm90dG9tIjowLjB9LCJCYWNrZ3JvdW5kIjp7IiRpZCI6IjE2NjUiLCJDb2xvciI6eyIkaWQiOiIxNjY2IiwiQSI6NjMsIlIiOjI1LCJHIjoxMDcsIkIiOjM2fX0sIklzVmlzaWJsZSI6dHJ1ZSwiV2lkdGgiOjAuMCwiSGVpZ2h0IjowLjAsIkJvcmRlclN0eWxlIjp7IiRpZCI6IjE2NjciLCJMaW5lQ29sb3IiOnsiJGlkIjoiMTY2OCIsIiR0eXBlIjoiTkxSRS5Db21tb24uRG9tLlNvbGlkQ29sb3JCcnVzaCwgTkxSRS5Db21tb24iLCJDb2xvciI6eyIkaWQiOiIxNjY5IiwiQSI6MjU1LCJSIjoyNTUsIkciOjI1NSwiQiI6MjU1fX0sIkxpbmVXZWlnaHQiOjAuMCwiTGluZVR5cGUiOjAsIlBhcmVudFN0eWxlIjpudWxsfSwiUGFyZW50U3R5bGUiOm51bGx9LCJNYXJnaW4iOnsiJGlkIjoiMTY3MCIsIlRvcCI6MC4wLCJMZWZ0IjowLjAsIlJpZ2h0IjowLjAsIkJvdHRvbSI6MC4wfSwiUGFkZGluZyI6eyIkaWQiOiIxNjcxIiwiVG9wIjowLjAsIkxlZnQiOjAuMCwiUmlnaHQiOjAuMCwiQm90dG9tIjowLjB9LCJCYWNrZ3JvdW5kIjpudWxsLCJJc1Zpc2libGUiOnRydWUsIldpZHRoIjowLjAsIkhlaWdodCI6MC4wLCJCb3JkZXJTdHlsZSI6bnVsbCwiUGFyZW50U3R5bGUiOm51bGx9LCJCYWNrZ3JvdW5kU3R5bGUiOnsiJGlkIjoiMTY3MiIsIk1hcmdpbiI6eyIkaWQiOiIxNjczIiwiVG9wIjowLjAsIkxlZnQiOjAuMCwiUmlnaHQiOjAuMCwiQm90dG9tIjowLjB9LCJQYWRkaW5nIjp7IiRpZCI6IjE2NzQiLCJUb3AiOjAuMCwiTGVmdCI6MC4wLCJSaWdodCI6MC4wLCJCb3R0b20iOjAuMH0sIkJhY2tncm91bmQiOnsiJGlkIjoiMTY3NSIsIkNvbG9yIjp7IiRpZCI6IjE2NzYiLCJBIjo1MSwiUiI6MjAwLCJHIjoyMDAsIkIiOjIwMH19LCJJc1Zpc2libGUiOnRydWUsIldpZHRoIjowLjAsIkhlaWdodCI6MC4wLCJCb3JkZXJTdHlsZSI6eyIkaWQiOiIxNjc3IiwiTGluZUNvbG9yIjp7IiRpZCI6IjE2NzgiLCIkdHlwZSI6Ik5MUkUuQ29tbW9uLkRvbS5Tb2xpZENvbG9yQnJ1c2gsIE5MUkUuQ29tbW9uIiwiQ29sb3IiOnsiJGlkIjoiMTY3OSIsIkEiOjI1NSwiUiI6MjM0LCJHIjoyMiwiQiI6MzB9fSwiTGluZVdlaWdodCI6MC4wLCJMaW5lVHlwZSI6MCwiUGFyZW50U3R5bGUiOm51bGx9LCJQYXJlbnRTdHlsZSI6bnVsbH0sIk1hcmdpbiI6eyIkaWQiOiIxNjgwIiwiVG9wIjowLjAsIkxlZnQiOjAuMCwiUmlnaHQiOjAuMCwiQm90dG9tIjowLjB9LCJQYWRkaW5nIjp7IiRpZCI6IjE2ODEiLCJUb3AiOjAuMCwiTGVmdCI6MC4wLCJSaWdodCI6MC4wLCJCb3R0b20iOjAuMH0sIklzVmlzaWJsZSI6dHJ1ZSwiV2lkdGgiOjAuMCwiSGVpZ2h0IjowLjAsIkJvcmRlclN0eWxlIjp7IiRpZCI6IjE2ODIiLCJMaW5lQ29sb3IiOm51bGwsIkxpbmVXZWlnaHQiOjAuMCwiTGluZVR5cGUiOjAsIlBhcmVudFN0eWxlIjpudWxsfSwiUGFyZW50U3R5bGUiOm51bGx9LCJNYXJnaW4iOnsiJGlkIjoiMTY4MyIsIlRvcCI6MC4wLCJMZWZ0IjowLjAsIlJpZ2h0IjowLjAsIkJvdHRvbSI6MC4wfSwiUGFkZGluZyI6eyIkaWQiOiIxNjg0IiwiVG9wIjowLjAsIkxlZnQiOjAuMCwiUmlnaHQiOjAuMCwiQm90dG9tIjowLjB9LCJJc1Zpc2libGUiOnRydWUsIldpZHRoIjowLjAsIkhlaWdodCI6MC4wLCJCb3JkZXJTdHlsZSI6eyIkaWQiOiIxNjg1IiwiTGluZUNvbG9yIjpudWxsLCJMaW5lV2VpZ2h0IjowLjAsIkxpbmVUeXBlIjowLCJQYXJlbnRTdHlsZSI6bnVsbH0sIlBhcmVudFN0eWxlIjpudWxsfX0seyIkaWQiOiIxNjg2IiwiX2FjdGl2aXRpZXMiOlt7IiRpZCI6IjE2ODciLCJfcm93cyI6W3siJGlkIjoiMTY4OCIsIl90YXNrcyI6W3siJGlkIjoiMTY4OSIsIl9hdHRhY2hlZE1pbGVzdG9uZXMiOltdLCJUYXNrRGVmaW5pdGlvbiI6eyIkaWQiOiIxNjkwIiwiR3JvdXBOYW1lIjpudWxsLCJTdGFydERhdGUiOiIyMDI2LTA1LTAxVDAwOjAwOjAwWiIsIkVuZERhdGUiOiIyMDI2LTA5LTE0VDIzOjU5OjAwWiIsIlBlcmNlbnRhZ2VDb21wbGV0ZSI6bnVsbCwiU3R5bGUiOnsiJGlkIjoiMTY5MSIsIlNoYXBlIjo0LCJTaGFwZVRoaWNrbmVzcyI6MCwiRHVyYXRpb25Gb3JtYXQiOjAsIkluY2x1ZGVOb25Xb3JraW5nRGF5c0luRHVyYXRpb24iOmZhbHNlLCJQZXJjZW50YWdlQ29tcGxldGVTdHlsZSI6eyIkaWQiOiIxNjkyIiwiRm9udFNldHRpbmdzIjp7IiRpZCI6IjE2OTMiLCJGb250U2l6ZSI6MTAsIkZvbnROYW1lIjoiQ2FsaWJyaSIsIklzQm9sZCI6ZmFsc2UsIklzSXRhbGljIjpmYWxzZSwiSXNVbmRlcmxpbmVkIjpmYWxzZSwiUGFyZW50U3R5bGUiOm51bGx9LCJBdXRvU2l6ZSI6MCwiRm9yZWdyb3VuZCI6eyIkaWQiOiIxNjk0IiwiQ29sb3IiOnsiJGlkIjoiMTY5NS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xNjk2IiwiVG9wIjowLjAsIkxlZnQiOjAuMCwiUmlnaHQiOjAuMCwiQm90dG9tIjowLjB9LCJQYWRkaW5nIjp7IiRpZCI6IjE2OTciLCJUb3AiOjAuMCwiTGVmdCI6MC4wLCJSaWdodCI6MC4wLCJCb3R0b20iOjAuMH0sIkJhY2tncm91bmQiOnsiJGlkIjoiMTY5OCIsIkNvbG9yIjp7IiRpZCI6IjE2OTkiLCJBIjo4OSwiUiI6MCwiRyI6MCwiQiI6MH19LCJJc1Zpc2libGUiOnRydWUsIldpZHRoIjowLjAsIkhlaWdodCI6MC4wLCJCb3JkZXJTdHlsZSI6eyIkaWQiOiIxNzAwIiwiTGluZUNvbG9yIjpudWxsLCJMaW5lV2VpZ2h0IjowLjAsIkxpbmVUeXBlIjowLCJQYXJlbnRTdHlsZSI6bnVsbH0sIlBhcmVudFN0eWxlIjpudWxsfSwiRHVyYXRpb25TdHlsZSI6eyIkaWQiOiIxNzAxIiwiRm9udFNldHRpbmdzIjp7IiRpZCI6IjE3MDIiLCJGb250U2l6ZSI6MTAsIkZvbnROYW1lIjoiQ2FsaWJyaSIsIklzQm9sZCI6ZmFsc2UsIklzSXRhbGljIjpmYWxzZSwiSXNVbmRlcmxpbmVkIjpmYWxzZSwiUGFyZW50U3R5bGUiOm51bGx9LCJBdXRvU2l6ZSI6MCwiRm9yZWdyb3VuZCI6eyIkaWQiOiIxNzAzIiwiQ29sb3IiOnsiJGlkIjoiMTcw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3MDUiLCJUb3AiOjAuMCwiTGVmdCI6MC4wLCJSaWdodCI6MC4wLCJCb3R0b20iOjAuMH0sIlBhZGRpbmciOnsiJGlkIjoiMTcwNiIsIlRvcCI6MC4wLCJMZWZ0IjowLjAsIlJpZ2h0IjowLjAsIkJvdHRvbSI6MC4wfSwiQmFja2dyb3VuZCI6eyIkaWQiOiIxNzA3IiwiQ29sb3IiOnsiJGlkIjoiMTcwOCIsIkEiOjI1NSwiUiI6MjM3LCJHIjoxMjUsIkIiOjQ5fX0sIklzVmlzaWJsZSI6dHJ1ZSwiV2lkdGgiOjAuMCwiSGVpZ2h0IjowLjAsIkJvcmRlclN0eWxlIjp7IiRpZCI6IjE3MDkiLCJMaW5lQ29sb3IiOm51bGwsIkxpbmVXZWlnaHQiOjAuMCwiTGluZVR5cGUiOjAsIlBhcmVudFN0eWxlIjpudWxsfSwiUGFyZW50U3R5bGUiOm51bGx9LCJIb3Jpem9udGFsQ29ubmVjdG9yU3R5bGUiOnsiJGlkIjoiMTcxMCIsIkxpbmVDb2xvciI6eyIkaWQiOiIxNzExIiwiJHR5cGUiOiJOTFJFLkNvbW1vbi5Eb20uU29saWRDb2xvckJydXNoLCBOTFJFLkNvbW1vbiIsIkNvbG9yIjp7IiRpZCI6IjE3MTIiLCJBIjoyNTUsIlIiOjAsIkciOjAsIkIiOjB9fSwiTGluZVdlaWdodCI6MC4wLCJMaW5lVHlwZSI6MCwiUGFyZW50U3R5bGUiOm51bGx9LCJWZXJ0aWNhbENvbm5lY3RvclN0eWxlIjp7IiRpZCI6IjE3MTMiLCJMaW5lQ29sb3IiOnsiJGlkIjoiMTcxNCIsIiR0eXBlIjoiTkxSRS5Db21tb24uRG9tLlNvbGlkQ29sb3JCcnVzaCwgTkxSRS5Db21tb24iLCJDb2xvciI6eyIkaWQiOiIxNzE1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xNzE2IiwiU2hhcGVTdHlsZSI6eyIkaWQiOiIxNzE3IiwiTWFyZ2luIjp7IiRpZCI6IjE3MTgiLCJUb3AiOjAuMCwiTGVmdCI6MC4wLCJSaWdodCI6MC4wLCJCb3R0b20iOjAuMH0sIlBhZGRpbmciOnsiJGlkIjoiMTcxOSIsIlRvcCI6MC4wLCJMZWZ0IjowLjAsIlJpZ2h0IjowLjAsIkJvdHRvbSI6MC4wfSwiQmFja2dyb3VuZCI6eyIkaWQiOiIxNzIwIiwiQ29sb3IiOnsiJGlkIjoiMTcyMSIsIkEiOjE1MywiUiI6MCwiRyI6MCwiQiI6MH19LCJJc1Zpc2libGUiOnRydWUsIldpZHRoIjowLjAsIkhlaWdodCI6MC4wLCJCb3JkZXJTdHlsZSI6bnVsbCwiUGFyZW50U3R5bGUiOm51bGx9LCJNYXJnaW4iOnsiJGlkIjoiMTcyMiIsIlRvcCI6MC4wLCJMZWZ0IjowLjAsIlJpZ2h0IjowLjAsIkJvdHRvbSI6MC4wfSwiUGFkZGluZyI6eyIkaWQiOiIxNzIzIiwiVG9wIjowLjAsIkxlZnQiOjAuMCwiUmlnaHQiOjAuMCwiQm90dG9tIjowLjB9LCJCYWNrZ3JvdW5kIjpudWxsLCJJc1Zpc2libGUiOnRydWUsIldpZHRoIjowLjAsIkhlaWdodCI6MC4wLCJCb3JkZXJTdHlsZSI6bnVsbCwiUGFyZW50U3R5bGUiOm51bGx9LCJTaGFwZVN0eWxlIjp7IiRpZCI6IjE3MjQiLCJNYXJnaW4iOnsiJGlkIjoiMTcyNSIsIlRvcCI6MC4wLCJMZWZ0Ijo0LjAsIlJpZ2h0Ijo0LjAsIkJvdHRvbSI6MC4wfSwiUGFkZGluZyI6eyIkaWQiOiIxNzI2IiwiVG9wIjowLjAsIkxlZnQiOjAuMCwiUmlnaHQiOjAuMCwiQm90dG9tIjowLjB9LCJCYWNrZ3JvdW5kIjp7IiRpZCI6IjE3MjciLCJDb2xvciI6eyIkaWQiOiIxNzI4IiwiQSI6MjU1LCJSIjoyNSwiRyI6MTA3LCJCIjozNn19LCJJc1Zpc2libGUiOnRydWUsIldpZHRoIjoxMzIuMCwiSGVpZ2h0IjoxMC4wLCJCb3JkZXJTdHlsZSI6eyIkaWQiOiIxNzI5IiwiTGluZUNvbG9yIjp7IiRpZCI6IjE3MzAiLCIkdHlwZSI6Ik5MUkUuQ29tbW9uLkRvbS5Tb2xpZENvbG9yQnJ1c2gsIE5MUkUuQ29tbW9uIiwiQ29sb3IiOnsiJGlkIjoiMTczMSIsIkEiOjI1NSwiUiI6MjM0LCJHIjoyMiwiQiI6MzB9fSwiTGluZVdlaWdodCI6MC4wLCJMaW5lVHlwZSI6MCwiUGFyZW50U3R5bGUiOm51bGx9LCJQYXJlbnRTdHlsZSI6bnVsbH0sIlRpdGxlU3R5bGUiOnsiJGlkIjoiMTczMiIsIkZvbnRTZXR0aW5ncyI6eyIkaWQiOiIxNzMzIiwiRm9udFNpemUiOjExLCJGb250TmFtZSI6IkNhbGlicmkiLCJJc0JvbGQiOmZhbHNlLCJJc0l0YWxpYyI6ZmFsc2UsIklzVW5kZXJsaW5lZCI6ZmFsc2UsIlBhcmVudFN0eWxlIjpudWxsfSwiQXV0b1NpemUiOjAsIkZvcmVncm91bmQiOnsiJGlkIjoiMTczNCIsIkNvbG9yIjp7IiRpZCI6IjE3MzU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czNiIsIlRvcCI6MC4wLCJMZWZ0IjowLjAsIlJpZ2h0IjowLjAsIkJvdHRvbSI6MC4wfSwiUGFkZGluZyI6eyIkaWQiOiIxNzM3IiwiVG9wIjowLjAsIkxlZnQiOjAuMCwiUmlnaHQiOjAuMCwiQm90dG9tIjowLjB9LCJCYWNrZ3JvdW5kIjp7IiRpZCI6IjE3MzgiLCJDb2xvciI6eyIkaWQiOiIxNzM5IiwiQSI6MCwiUiI6MjU1LCJHIjoyNTUsIkIiOjI1NX19LCJJc1Zpc2libGUiOnRydWUsIldpZHRoIjowLjAsIkhlaWdodCI6MC4wLCJCb3JkZXJTdHlsZSI6eyIkaWQiOiIxNzQwIiwiTGluZUNvbG9yIjpudWxsLCJMaW5lV2VpZ2h0IjowLjAsIkxpbmVUeXBlIjowLCJQYXJlbnRTdHlsZSI6bnVsbH0sIlBhcmVudFN0eWxlIjpudWxsfSwiRGF0ZVN0eWxlIjp7IiRpZCI6IjE3NDEiLCJGb250U2V0dGluZ3MiOnsiJGlkIjoiMTc0MiIsIkZvbnRTaXplIjoxMCwiRm9udE5hbWUiOiJDYWxpYnJpIiwiSXNCb2xkIjpmYWxzZSwiSXNJdGFsaWMiOmZhbHNlLCJJc1VuZGVybGluZWQiOmZhbHNlLCJQYXJlbnRTdHlsZSI6bnVsbH0sIkF1dG9TaXplIjowLCJGb3JlZ3JvdW5kIjp7IiRpZCI6IjE3NDMiLCJDb2xvciI6eyIkaWQiOiIxNzQ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3NDUiLCJUb3AiOjAuMCwiTGVmdCI6MC4wLCJSaWdodCI6MC4wLCJCb3R0b20iOjAuMH0sIlBhZGRpbmciOnsiJGlkIjoiMTc0NiIsIlRvcCI6MC4wLCJMZWZ0IjowLjAsIlJpZ2h0IjowLjAsIkJvdHRvbSI6MC4wfSwiQmFja2dyb3VuZCI6eyIkaWQiOiIxNzQ3IiwiQ29sb3IiOnsiJGlkIjoiMTc0OCIsIkEiOjAsIlIiOjI1NSwiRyI6MjU1LCJCIjoyNTV9fSwiSXNWaXNpYmxlIjp0cnVlLCJXaWR0aCI6MC4wLCJIZWlnaHQiOjAuMCwiQm9yZGVyU3R5bGUiOnsiJGlkIjoiMTc0OSIsIkxpbmVDb2xvciI6bnVsbCwiTGluZVdlaWdodCI6MC4wLCJMaW5lVHlwZSI6MCwiUGFyZW50U3R5bGUiOm51bGx9LCJQYXJlbnRTdHlsZSI6bnVsbH0sIkRhdGVGb3JtYXQiOnsiJGlkIjoiMTc1M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zUxIiwiRm9ybWF0IjowLCJJc1Zpc2libGUiOmZhbHNlLCJMYXN0S25vd25WaXNpYmlsaXR5U3RhdGUiOmZhbHNlfSwiSXNWaXNpYmxlIjp0cnVlLCJWYXJpYW5jZVN0eWxlIjp7IiRpZCI6IjE3NTIiLCJUZXh0U3R5bGUiOnsiJGlkIjoiMTc1MyIsIkZvbnRTZXR0aW5ncyI6eyIkaWQiOiIxNzU0IiwiRm9udFNpemUiOjExLCJGb250TmFtZSI6IkNhbGlicmkiLCJJc0JvbGQiOmZhbHNlLCJJc0l0YWxpYyI6ZmFsc2UsIklzVW5kZXJsaW5lZCI6ZmFsc2UsIlBhcmVudFN0eWxlIjpudWxsfSwiQXV0b1NpemUiOjAsIkZvcmVncm91bmQiOnsiJGlkIjoiMTc1NSIsIkNvbG9yIjp7IiRpZCI6IjE3N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c1NyIsIlRvcCI6MC4wLCJMZWZ0IjowLjAsIlJpZ2h0IjowLjAsIkJvdHRvbSI6MC4wfSwiUGFkZGluZyI6eyIkaWQiOiIxNzU4IiwiVG9wIjowLjAsIkxlZnQiOjAuMCwiUmlnaHQiOjAuMCwiQm90dG9tIjowLjB9LCJCYWNrZ3JvdW5kIjp7IiRpZCI6IjE3NTkiLCJDb2xvciI6eyIkaWQiOiIxNzYwIiwiQSI6MCwiUiI6MCwiRyI6MCwiQiI6MH19LCJJc1Zpc2libGUiOnRydWUsIldpZHRoIjowLjAsIkhlaWdodCI6MC4wLCJCb3JkZXJTdHlsZSI6eyIkaWQiOiIxNzYxIiwiTGluZUNvbG9yIjpudWxsLCJMaW5lV2VpZ2h0IjowLjAsIkxpbmVUeXBlIjowLCJQYXJlbnRTdHlsZSI6bnVsbH0sIlBhcmVudFN0eWxlIjpudWxsfSwiUGFyZW50U3R5bGUiOm51bGx9LCJQYXJlbnRTdHlsZSI6bnVsbH0sIkluZGV4IjoyMCwiU21hcnREdXJhdGlvbkFjdGl2YXRlZCI6ZmFsc2UsIkRhdGVGb3JtYXQiOnsiJHJlZiI6IjE3NTAifSwiV2Vla051bWJlcmluZyI6eyIkaWQiOiIxNzYyIiwiRm9ybWF0IjowLCJJc1Zpc2libGUiOmZhbHNlLCJMYXN0S25vd25WaXNpYmlsaXR5U3RhdGUiOmZhbHNlfSwiQmFzZWxpbmVEYXRhIjp7IiRpZCI6IjE3NjMiLCJTdGFydERhdGUiOiIyMDI2LTA1LTAxVDAwOjAwOjAwIiwiRW5kRGF0ZSI6IjIwMjYtMDktMTRUMjM6NTk6MDAifSwiSWQiOiI0ZjE0MzIyMC0yMDk5LTQ3NWUtYTkyZi1mZTAyNTdhZGZjZDkiLCJJbXBvcnRJZCI6bnVsbCwiVGl0bGUiOiJEZXRlY3RvcisgQk06IE1hbnVmYWN0dXJpbmcgcGhhc2UgaW5jbC4gZGVsaXZlcnkgKEhlcmVvbikgIiwiTm90ZSI6bnVsbCwiSHlwZXJsaW5rIjp7IiRpZCI6IjE3NjQiLCJBZGRyZXNzIjoiIiwiU3ViQWRkcmVzcyI6IiJ9LCJJc0NoYW5nZWQiOmZhbHNlLCJJc05ldyI6ZmFsc2V9fV0sIl9taWxlc3RvbmVzIjpbXSwiSWQiOiIwMDAwMDAwMC0wMDAwLTAwMDAtMDAwMC0wMDAwMDAwMDAwMDAiLCJJc1NpbmdsZUl0ZW1Sb3ciOnRydWV9LHsiJGlkIjoiMTc2NSIsIl90YXNrcyI6W10sIl9taWxlc3RvbmVzIjpbeyIkaWQiOiIxNzY2IiwiSWQiOiJhMzg2NGZkYS0xMDdiLTRjOTMtOTM4Ni01Yzk4NjU1YTViMWQiLCJJbmRleCI6MjEsIkdyb3VwSWQiOm51bGwsIlRpdGxlIjoiQmFjayBpbnRvIENQMDEgd2l0aCA2NyBkYXlzIGZsb2F0IiwiRGF0ZVRpbWUiOiIyMDI2LTA5LTE0VDIzOjU5OjAwIiwiUGVyY2VudGFnZUNvbXBsZXRlIjpudWxsLCJOb3RlIjpudWxsLCJTdHlsZSI6eyIkaWQiOiIxNzY3IiwiVGl0bGVQb3NpdGlvbiI6IkxlZnQiLCJEYXRlUG9zaXRpb24iOiJSaWdodCIsIlZhcmlhbmNlUG9zaXRpb24iOiJSaWdodCIsIlNoYXBlVHlwZSI6MSwiU2hhcGVTaXplIjowLCJTcGFjaW5nIjo1LCJTaGFwZVN0eWxlIjp7IiRpZCI6IjE3NjgiLCJNYXJnaW4iOnsiJGlkIjoiMTc2OSIsIlRvcCI6MC4wLCJMZWZ0IjowLjAsIlJpZ2h0IjowLjAsIkJvdHRvbSI6MC4wfSwiUGFkZGluZyI6eyIkaWQiOiIxNzcwIiwiVG9wIjowLjAsIkxlZnQiOjAuMCwiUmlnaHQiOjAuMCwiQm90dG9tIjowLjB9LCJCYWNrZ3JvdW5kIjp7IiRpZCI6IjE3NzEiLCJDb2xvciI6eyIkaWQiOiIxNzcyIiwiQSI6MjU1LCJSIjoyNSwiRyI6MTA3LCJCIjozNn19LCJJc1Zpc2libGUiOnRydWUsIldpZHRoIjoxMi4wLCJIZWlnaHQiOjE0LjAsIkJvcmRlclN0eWxlIjp7IiRpZCI6IjE3NzMiLCJMaW5lQ29sb3IiOnsiJGlkIjoiMTc3NCIsIiR0eXBlIjoiTkxSRS5Db21tb24uRG9tLlNvbGlkQ29sb3JCcnVzaCwgTkxSRS5Db21tb24iLCJDb2xvciI6eyIkaWQiOiIxNzc1IiwiQSI6MjU1LCJSIjoyMzQsIkciOjIyLCJCIjozMH19LCJMaW5lV2VpZ2h0IjowLjAsIkxpbmVUeXBlIjowLCJQYXJlbnRTdHlsZSI6bnVsbH0sIlBhcmVudFN0eWxlIjpudWxsfSwiVGl0bGVTdHlsZSI6eyIkaWQiOiIxNzc2IiwiRm9udFNldHRpbmdzIjp7IiRpZCI6IjE3NzciLCJGb250U2l6ZSI6MTEsIkZvbnROYW1lIjoiQ2FsaWJyaSIsIklzQm9sZCI6ZmFsc2UsIklzSXRhbGljIjpmYWxzZSwiSXNVbmRlcmxpbmVkIjpmYWxzZSwiUGFyZW50U3R5bGUiOm51bGx9LCJBdXRvU2l6ZSI6MCwiRm9yZWdyb3VuZCI6eyIkaWQiOiIxNzc4IiwiQ29sb3IiOnsiJGlkIjoiMTc3O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NzgwIiwiVG9wIjowLjAsIkxlZnQiOjAuMCwiUmlnaHQiOjAuMCwiQm90dG9tIjowLjB9LCJQYWRkaW5nIjp7IiRpZCI6IjE3ODEiLCJUb3AiOjAuMCwiTGVmdCI6MC4wLCJSaWdodCI6MC4wLCJCb3R0b20iOjAuMH0sIkJhY2tncm91bmQiOnsiJGlkIjoiMTc4MiIsIkNvbG9yIjp7IiRpZCI6IjE3ODMiLCJBIjoyNTUsIlIiOjAsIkciOjAsIkIiOjB9fSwiSXNWaXNpYmxlIjp0cnVlLCJXaWR0aCI6MC4wLCJIZWlnaHQiOjAuMCwiQm9yZGVyU3R5bGUiOnsiJGlkIjoiMTc4NCIsIkxpbmVDb2xvciI6bnVsbCwiTGluZVdlaWdodCI6MC4wLCJMaW5lVHlwZSI6MCwiUGFyZW50U3R5bGUiOm51bGx9LCJQYXJlbnRTdHlsZSI6bnVsbH0sIkRhdGVTdHlsZSI6eyIkaWQiOiIxNzg1IiwiRm9udFNldHRpbmdzIjp7IiRpZCI6IjE3ODYiLCJGb250U2l6ZSI6MTAsIkZvbnROYW1lIjoiQ2FsaWJyaSIsIklzQm9sZCI6ZmFsc2UsIklzSXRhbGljIjpmYWxzZSwiSXNVbmRlcmxpbmVkIjpmYWxzZSwiUGFyZW50U3R5bGUiOm51bGx9LCJBdXRvU2l6ZSI6MCwiRm9yZWdyb3VuZCI6eyIkaWQiOiIxNzg3IiwiQ29sb3IiOnsiJGlkIjoiMTc4O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Nzg5IiwiVG9wIjowLjAsIkxlZnQiOjAuMCwiUmlnaHQiOjAuMCwiQm90dG9tIjowLjB9LCJQYWRkaW5nIjp7IiRpZCI6IjE3OTAiLCJUb3AiOjAuMCwiTGVmdCI6MC4wLCJSaWdodCI6MC4wLCJCb3R0b20iOjAuMH0sIkJhY2tncm91bmQiOnsiJGlkIjoiMTc5MSIsIkNvbG9yIjp7IiRpZCI6IjE3OTIiLCJBIjoyNTUsIlIiOjE0LCJHIjo0MCwiQiI6NjV9fSwiSXNWaXNpYmxlIjp0cnVlLCJXaWR0aCI6MC4wLCJIZWlnaHQiOjAuMCwiQm9yZGVyU3R5bGUiOnsiJGlkIjoiMTc5MyIsIkxpbmVDb2xvciI6bnVsbCwiTGluZVdlaWdodCI6MC4wLCJMaW5lVHlwZSI6MCwiUGFyZW50U3R5bGUiOm51bGx9LCJQYXJlbnRTdHlsZSI6bnVsbH0sIkRhdGVGb3JtYXQiOnsiJGlkIjoiMTc5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zk1IiwiRm9ybWF0IjowLCJJc1Zpc2libGUiOmZhbHNlLCJMYXN0S25vd25WaXNpYmlsaXR5U3RhdGUiOmZhbHNlfSwiSXNWaXNpYmxlIjp0cnVlLCJWYXJpYW5jZVN0eWxlIjp7IiRpZCI6IjE3OTYiLCJUZXh0U3R5bGUiOnsiJGlkIjoiMTc5NyIsIkZvbnRTZXR0aW5ncyI6eyIkaWQiOiIxNzk4IiwiRm9udFNpemUiOjExLCJGb250TmFtZSI6IkNhbGlicmkiLCJJc0JvbGQiOmZhbHNlLCJJc0l0YWxpYyI6ZmFsc2UsIklzVW5kZXJsaW5lZCI6ZmFsc2UsIlBhcmVudFN0eWxlIjpudWxsfSwiQXV0b1NpemUiOjAsIkZvcmVncm91bmQiOnsiJGlkIjoiMTc5OSIsIkNvbG9yIjp7IiRpZCI6IjE4MDA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gwMSIsIlRvcCI6MC4wLCJMZWZ0IjowLjAsIlJpZ2h0IjowLjAsIkJvdHRvbSI6MC4wfSwiUGFkZGluZyI6eyIkaWQiOiIxODAyIiwiVG9wIjowLjAsIkxlZnQiOjAuMCwiUmlnaHQiOjAuMCwiQm90dG9tIjowLjB9LCJCYWNrZ3JvdW5kIjp7IiRpZCI6IjE4MDMiLCJDb2xvciI6eyIkaWQiOiIxODA0IiwiQSI6MCwiUiI6MCwiRyI6MCwiQiI6MH19LCJJc1Zpc2libGUiOnRydWUsIldpZHRoIjowLjAsIkhlaWdodCI6MC4wLCJCb3JkZXJTdHlsZSI6eyIkaWQiOiIxODA1IiwiTGluZUNvbG9yIjpudWxsLCJMaW5lV2VpZ2h0IjowLjAsIkxpbmVUeXBlIjowLCJQYXJlbnRTdHlsZSI6bnVsbH0sIlBhcmVudFN0eWxlIjpudWxsfSwiUGFyZW50U3R5bGUiOm51bGx9LCJQYXJlbnRTdHlsZSI6bnVsbH0sIkh5cGVybGluayI6bnVsbCwiQmFzZWxpbmVEYXRhIjp7IiRpZCI6IjE4MDYiLCJEYXRlIjoiMjAyNi0wOS0xNFQyMzo1OTowMCJ9LCJJbXBvcnRJZCI6IiJ9XSwiSWQiOiIwMDAwMDAwMC0wMDAwLTAwMDAtMDAwMC0wMDAwMDAwMDAwMDAiLCJJc1NpbmdsZUl0ZW1Sb3ciOnRydWV9XSwiSW5kZXgiOjE5LCJJZCI6ImU0ZWFkMTBmLTA0YzctNGNmZC04ZjU1LTFkMDZmM2NlNDNmOSIsIkhlYWRlclRleHQiOm51bGwsIklzRGVmYXVsdCI6dHJ1ZSwiU3R5bGUiOnsiJGlkIjoiMTgwNyIsIkhlYWRlclN0eWxlIjp7IiRpZCI6IjE4MDgiLCJUZXh0U3R5bGUiOnsiJGlkIjoiMTgwOSIsIkZvbnRTZXR0aW5ncyI6eyIkaWQiOiIxODEwIiwiRm9udFNpemUiOjExLCJGb250TmFtZSI6IkNhbGlicmkiLCJJc0JvbGQiOmZhbHNlLCJJc0l0YWxpYyI6ZmFsc2UsIklzVW5kZXJsaW5lZCI6ZmFsc2UsIlBhcmVudFN0eWxlIjpudWxsfSwiQXV0b1NpemUiOjIsIkZvcmVncm91bmQiOnsiJGlkIjoiMTgxMSIsIkNvbG9yIjp7IiRpZCI6IjE4MTI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ODEzIiwiVG9wIjowLjAsIkxlZnQiOjAuMCwiUmlnaHQiOjAuMCwiQm90dG9tIjowLjB9LCJQYWRkaW5nIjp7IiRpZCI6IjE4MTQiLCJUb3AiOjAuMCwiTGVmdCI6MC4wLCJSaWdodCI6MC4wLCJCb3R0b20iOjAuMH0sIkJhY2tncm91bmQiOnsiJGlkIjoiMTgxNSIsIkNvbG9yIjp7IiRpZCI6IjE4MTYiLCJBIjoyNTUsIlIiOjAsIkciOjAsIkIiOjB9fSwiSXNWaXNpYmxlIjp0cnVlLCJXaWR0aCI6MC4wLCJIZWlnaHQiOjAuMCwiQm9yZGVyU3R5bGUiOm51bGwsIlBhcmVudFN0eWxlIjpudWxsfSwiUmVjdGFuZ2xlU3R5bGUiOnsiJGlkIjoiMTgxNyIsIk1hcmdpbiI6eyIkaWQiOiIxODE4IiwiVG9wIjowLjAsIkxlZnQiOjAuMCwiUmlnaHQiOjAuMCwiQm90dG9tIjowLjB9LCJQYWRkaW5nIjp7IiRpZCI6IjE4MTkiLCJUb3AiOjAuMCwiTGVmdCI6MC4wLCJSaWdodCI6MC4wLCJCb3R0b20iOjAuMH0sIkJhY2tncm91bmQiOnsiJGlkIjoiMTgyMCIsIkNvbG9yIjp7IiRpZCI6IjE4MjEiLCJBIjo2MywiUiI6MjMzLCJHIjoxMTMsIkIiOjUwfX0sIklzVmlzaWJsZSI6dHJ1ZSwiV2lkdGgiOjAuMCwiSGVpZ2h0IjowLjAsIkJvcmRlclN0eWxlIjp7IiRpZCI6IjE4MjIiLCJMaW5lQ29sb3IiOnsiJGlkIjoiMTgyMyIsIiR0eXBlIjoiTkxSRS5Db21tb24uRG9tLlNvbGlkQ29sb3JCcnVzaCwgTkxSRS5Db21tb24iLCJDb2xvciI6eyIkaWQiOiIxODI0IiwiQSI6MjU1LCJSIjoyNTUsIkciOjI1NSwiQiI6MjU1fX0sIkxpbmVXZWlnaHQiOjAuMCwiTGluZVR5cGUiOjAsIlBhcmVudFN0eWxlIjpudWxsfSwiUGFyZW50U3R5bGUiOm51bGx9LCJNYXJnaW4iOnsiJGlkIjoiMTgyNSIsIlRvcCI6MC4wLCJMZWZ0IjowLjAsIlJpZ2h0IjowLjAsIkJvdHRvbSI6MC4wfSwiUGFkZGluZyI6eyIkaWQiOiIxODI2IiwiVG9wIjowLjAsIkxlZnQiOjAuMCwiUmlnaHQiOjAuMCwiQm90dG9tIjowLjB9LCJCYWNrZ3JvdW5kIjpudWxsLCJJc1Zpc2libGUiOnRydWUsIldpZHRoIjowLjAsIkhlaWdodCI6MC4wLCJCb3JkZXJTdHlsZSI6bnVsbCwiUGFyZW50U3R5bGUiOm51bGx9LCJCYWNrZ3JvdW5kU3R5bGUiOnsiJGlkIjoiMTgyNyIsIk1hcmdpbiI6eyIkaWQiOiIxODI4IiwiVG9wIjowLjAsIkxlZnQiOjAuMCwiUmlnaHQiOjAuMCwiQm90dG9tIjowLjB9LCJQYWRkaW5nIjp7IiRpZCI6IjE4MjkiLCJUb3AiOjAuMCwiTGVmdCI6MC4wLCJSaWdodCI6MC4wLCJCb3R0b20iOjAuMH0sIkJhY2tncm91bmQiOnsiJGlkIjoiMTgzMCIsIkNvbG9yIjp7IiRpZCI6IjE4MzEiLCJBIjo1MSwiUiI6MjAwLCJHIjoyMDAsIkIiOjIwMH19LCJJc1Zpc2libGUiOnRydWUsIldpZHRoIjowLjAsIkhlaWdodCI6MC4wLCJCb3JkZXJTdHlsZSI6eyIkaWQiOiIxODMyIiwiTGluZUNvbG9yIjp7IiRpZCI6IjE4MzMiLCIkdHlwZSI6Ik5MUkUuQ29tbW9uLkRvbS5Tb2xpZENvbG9yQnJ1c2gsIE5MUkUuQ29tbW9uIiwiQ29sb3IiOnsiJGlkIjoiMTgzNCIsIkEiOjI1NSwiUiI6MjM0LCJHIjoyMiwiQiI6MzB9fSwiTGluZVdlaWdodCI6MC4wLCJMaW5lVHlwZSI6MCwiUGFyZW50U3R5bGUiOm51bGx9LCJQYXJlbnRTdHlsZSI6bnVsbH0sIk1hcmdpbiI6eyIkaWQiOiIxODM1IiwiVG9wIjowLjAsIkxlZnQiOjAuMCwiUmlnaHQiOjAuMCwiQm90dG9tIjowLjB9LCJQYWRkaW5nIjp7IiRpZCI6IjE4MzYiLCJUb3AiOjAuMCwiTGVmdCI6MC4wLCJSaWdodCI6MC4wLCJCb3R0b20iOjAuMH0sIklzVmlzaWJsZSI6dHJ1ZSwiV2lkdGgiOjAuMCwiSGVpZ2h0IjowLjAsIkJvcmRlclN0eWxlIjp7IiRpZCI6IjE4MzciLCJMaW5lQ29sb3IiOm51bGwsIkxpbmVXZWlnaHQiOjAuMCwiTGluZVR5cGUiOjAsIlBhcmVudFN0eWxlIjpudWxsfSwiUGFyZW50U3R5bGUiOm51bGx9fV0sIklkIjoiMDA4NGU1MzUtMzE2Zi00MTFiLTk0MDEtYjBhZGM5ZjhiM2ZjIiwiSW5kZXgiOjE5LCJIZWFkZXJUZXh0IjoiTm8uIDQgLSBDcml0aWNhbCBQYXRoIFxyXG4oNjcgZGF5cyBURikiLCJTdHlsZSI6eyIkaWQiOiIxODM4IiwiU3R5bGVJZCI6Ijk4NTEzZTEwLTU1MWMtNGYzMC1hYzExLWEwNjkwZTkwMzEzNCIsIkhlYWRlclN0eWxlIjp7IiRpZCI6IjE4MzkiLCJUZXh0SXNWZXJ0aWNhbCI6ZmFsc2UsIlRleHRTdHlsZSI6eyIkaWQiOiIxODQwIiwiRm9udFNldHRpbmdzIjp7IiRpZCI6IjE4NDEiLCJGb250U2l6ZSI6MTEsIkZvbnROYW1lIjoiQ2FsaWJyaSIsIklzQm9sZCI6ZmFsc2UsIklzSXRhbGljIjpmYWxzZSwiSXNVbmRlcmxpbmVkIjpmYWxzZSwiUGFyZW50U3R5bGUiOm51bGx9LCJBdXRvU2l6ZSI6MiwiRm9yZWdyb3VuZCI6eyIkaWQiOiIxODQyIiwiQ29sb3IiOnsiJGlkIjoiMTg0My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E4NDQiLCJUb3AiOjAuMCwiTGVmdCI6MC4wLCJSaWdodCI6MC4wLCJCb3R0b20iOjAuMH0sIlBhZGRpbmciOnsiJGlkIjoiMTg0NSIsIlRvcCI6MC4wLCJMZWZ0IjowLjAsIlJpZ2h0IjowLjAsIkJvdHRvbSI6MC4wfSwiQmFja2dyb3VuZCI6eyIkaWQiOiIxODQ2IiwiQ29sb3IiOnsiJGlkIjoiMTg0NyIsIkEiOjI1NSwiUiI6MjU1LCJHIjoyNTUsIkIiOjI1NX19LCJJc1Zpc2libGUiOnRydWUsIldpZHRoIjowLjAsIkhlaWdodCI6MC4wLCJCb3JkZXJTdHlsZSI6bnVsbCwiUGFyZW50U3R5bGUiOm51bGx9LCJSZWN0YW5nbGVTdHlsZSI6eyIkaWQiOiIxODQ4IiwiTWFyZ2luIjp7IiRpZCI6IjE4NDkiLCJUb3AiOjAuMCwiTGVmdCI6MC4wLCJSaWdodCI6MC4wLCJCb3R0b20iOjAuMH0sIlBhZGRpbmciOnsiJGlkIjoiMTg1MCIsIlRvcCI6MC4wLCJMZWZ0IjowLjAsIlJpZ2h0IjowLjAsIkJvdHRvbSI6MC4wfSwiQmFja2dyb3VuZCI6eyIkaWQiOiIxODUxIiwiQ29sb3IiOnsiJGlkIjoiMTg1MiIsIkEiOjI1NSwiUiI6MjUsIkciOjEwNywiQiI6MzZ9fSwiSXNWaXNpYmxlIjp0cnVlLCJXaWR0aCI6MC4wLCJIZWlnaHQiOjAuMCwiQm9yZGVyU3R5bGUiOnsiJGlkIjoiMTg1MyIsIkxpbmVDb2xvciI6eyIkaWQiOiIxODU0IiwiJHR5cGUiOiJOTFJFLkNvbW1vbi5Eb20uU29saWRDb2xvckJydXNoLCBOTFJFLkNvbW1vbiIsIkNvbG9yIjp7IiRpZCI6IjE4NTUiLCJBIjoyNTUsIlIiOjI1NSwiRyI6MjU1LCJCIjoyNTV9fSwiTGluZVdlaWdodCI6MC4wLCJMaW5lVHlwZSI6MCwiUGFyZW50U3R5bGUiOm51bGx9LCJQYXJlbnRTdHlsZSI6bnVsbH0sIk1hcmdpbiI6eyIkaWQiOiIxODU2IiwiVG9wIjowLjAsIkxlZnQiOjAuMCwiUmlnaHQiOjAuMCwiQm90dG9tIjowLjB9LCJQYWRkaW5nIjp7IiRpZCI6IjE4NTciLCJUb3AiOjAuMCwiTGVmdCI6MC4wLCJSaWdodCI6MC4wLCJCb3R0b20iOjAuMH0sIkJhY2tncm91bmQiOm51bGwsIklzVmlzaWJsZSI6dHJ1ZSwiV2lkdGgiOjAuMCwiSGVpZ2h0IjowLjAsIkJvcmRlclN0eWxlIjpudWxsLCJQYXJlbnRTdHlsZSI6bnVsbH0sIkJhY2tncm91bmRTdHlsZSI6eyIkaWQiOiIxODU4IiwiTWFyZ2luIjp7IiRpZCI6IjE4NTkiLCJUb3AiOjAuMCwiTGVmdCI6MC4wLCJSaWdodCI6MC4wLCJCb3R0b20iOjAuMH0sIlBhZGRpbmciOnsiJGlkIjoiMTg2MCIsIlRvcCI6MC4wLCJMZWZ0IjowLjAsIlJpZ2h0IjowLjAsIkJvdHRvbSI6MC4wfSwiQmFja2dyb3VuZCI6eyIkaWQiOiIxODYxIiwiQ29sb3IiOnsiJGlkIjoiMTg2MiIsIkEiOjUxLCJSIjoyMDAsIkciOjIwMCwiQiI6MjAwfX0sIklzVmlzaWJsZSI6dHJ1ZSwiV2lkdGgiOjAuMCwiSGVpZ2h0IjowLjAsIkJvcmRlclN0eWxlIjp7IiRpZCI6IjE4NjMiLCJMaW5lQ29sb3IiOnsiJGlkIjoiMTg2NCIsIiR0eXBlIjoiTkxSRS5Db21tb24uRG9tLlNvbGlkQ29sb3JCcnVzaCwgTkxSRS5Db21tb24iLCJDb2xvciI6eyIkaWQiOiIxODY1IiwiQSI6MjU1LCJSIjoyMzQsIkciOjIyLCJCIjozMH19LCJMaW5lV2VpZ2h0IjowLjAsIkxpbmVUeXBlIjowLCJQYXJlbnRTdHlsZSI6bnVsbH0sIlBhcmVudFN0eWxlIjpudWxsfSwiSXNBYm92ZVRpbWViYW5kIjpmYWxzZSwiU3BhY2luZyI6MywiRGVmYXVsdFN3aW1sYW5lVGFza1N0eWxlIjp7IiRpZCI6IjE4NjYiLCIkdHlwZSI6Ik5MUkUuQ29tbW9uLkRvbS5TdHlsZXMuRXhwbGljaXRTZXRhYmxlVGFza1N0eWxlLCBOTFJFLkNvbW1vbiIsIlNoYXBlIjoxLCJTaGFwZVRoaWNrbmVzcyI6MCwiRHVyYXRpb25Gb3JtYXQiOjAsIkluY2x1ZGVOb25Xb3JraW5nRGF5c0luRHVyYXRpb24iOmZhbHNlLCJQZXJjZW50YWdlQ29tcGxldGVTdHlsZSI6eyIkaWQiOiIxODY3IiwiRm9udFNldHRpbmdzIjp7IiRpZCI6IjE4NjgiLCJGb250U2l6ZSI6MTAsIkZvbnROYW1lIjoiQ2FsaWJyaSIsIklzQm9sZCI6ZmFsc2UsIklzSXRhbGljIjpmYWxzZSwiSXNVbmRlcmxpbmVkIjpmYWxzZSwiUGFyZW50U3R5bGUiOm51bGx9LCJBdXRvU2l6ZSI6MCwiRm9yZWdyb3VuZCI6eyIkaWQiOiIxODY5IiwiQ29sb3IiOnsiJGlkIjoiMTg3M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ODcxIiwiVG9wIjowLjAsIkxlZnQiOjAuMCwiUmlnaHQiOjAuMCwiQm90dG9tIjowLjB9LCJQYWRkaW5nIjp7IiRpZCI6IjE4NzIiLCJUb3AiOjAuMCwiTGVmdCI6MC4wLCJSaWdodCI6MC4wLCJCb3R0b20iOjAuMH0sIkJhY2tncm91bmQiOnsiJGlkIjoiMTg3MyIsIkNvbG9yIjp7IiRpZCI6IjE4NzQiLCJBIjo4OSwiUiI6MCwiRyI6MCwiQiI6MH19LCJJc1Zpc2libGUiOnRydWUsIldpZHRoIjowLjAsIkhlaWdodCI6MC4wLCJCb3JkZXJTdHlsZSI6eyIkaWQiOiIxODc1IiwiTGluZUNvbG9yIjpudWxsLCJMaW5lV2VpZ2h0IjowLjAsIkxpbmVUeXBlIjowLCJQYXJlbnRTdHlsZSI6bnVsbH0sIlBhcmVudFN0eWxlIjpudWxsfSwiRHVyYXRpb25TdHlsZSI6eyIkaWQiOiIxODc2IiwiRm9udFNldHRpbmdzIjp7IiRpZCI6IjE4NzciLCJGb250U2l6ZSI6MTAsIkZvbnROYW1lIjoiQ2FsaWJyaSIsIklzQm9sZCI6ZmFsc2UsIklzSXRhbGljIjpmYWxzZSwiSXNVbmRlcmxpbmVkIjpmYWxzZSwiUGFyZW50U3R5bGUiOm51bGx9LCJBdXRvU2l6ZSI6MCwiRm9yZWdyb3VuZCI6eyIkaWQiOiIxODc4IiwiQ29sb3IiOnsiJGlkIjoiMTg3O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4ODAiLCJUb3AiOjAuMCwiTGVmdCI6MC4wLCJSaWdodCI6MC4wLCJCb3R0b20iOjAuMH0sIlBhZGRpbmciOnsiJGlkIjoiMTg4MSIsIlRvcCI6MC4wLCJMZWZ0IjowLjAsIlJpZ2h0IjowLjAsIkJvdHRvbSI6MC4wfSwiQmFja2dyb3VuZCI6eyIkaWQiOiIxODgyIiwiQ29sb3IiOnsiJGlkIjoiMTg4MyIsIkEiOjI1NSwiUiI6MjM3LCJHIjoxMjUsIkIiOjQ5fX0sIklzVmlzaWJsZSI6dHJ1ZSwiV2lkdGgiOjAuMCwiSGVpZ2h0IjowLjAsIkJvcmRlclN0eWxlIjp7IiRpZCI6IjE4ODQiLCJMaW5lQ29sb3IiOm51bGwsIkxpbmVXZWlnaHQiOjAuMCwiTGluZVR5cGUiOjAsIlBhcmVudFN0eWxlIjpudWxsfSwiUGFyZW50U3R5bGUiOm51bGx9LCJIb3Jpem9udGFsQ29ubmVjdG9yU3R5bGUiOnsiJGlkIjoiMTg4NSIsIkxpbmVDb2xvciI6eyIkaWQiOiIxODg2IiwiJHR5cGUiOiJOTFJFLkNvbW1vbi5Eb20uU29saWRDb2xvckJydXNoLCBOTFJFLkNvbW1vbiIsIkNvbG9yIjp7IiRpZCI6IjE4ODciLCJBIjoyNTUsIlIiOjAsIkciOjAsIkIiOjB9fSwiTGluZVdlaWdodCI6MC4wLCJMaW5lVHlwZSI6MCwiUGFyZW50U3R5bGUiOm51bGx9LCJWZXJ0aWNhbENvbm5lY3RvclN0eWxlIjp7IiRpZCI6IjE4ODgiLCJMaW5lQ29sb3IiOnsiJGlkIjoiMTg4OSIsIiR0eXBlIjoiTkxSRS5Db21tb24uRG9tLlNvbGlkQ29sb3JCcnVzaCwgTkxSRS5Db21tb24iLCJDb2xvciI6eyIkaWQiOiIxODkw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Tg5MSIsIlNoYXBlU3R5bGUiOnsiJGlkIjoiMTg5MiIsIk1hcmdpbiI6eyIkaWQiOiIxODkzIiwiVG9wIjowLjAsIkxlZnQiOjAuMCwiUmlnaHQiOjAuMCwiQm90dG9tIjowLjB9LCJQYWRkaW5nIjp7IiRpZCI6IjE4OTQiLCJUb3AiOjAuMCwiTGVmdCI6MC4wLCJSaWdodCI6MC4wLCJCb3R0b20iOjAuMH0sIkJhY2tncm91bmQiOnsiJGlkIjoiMTg5NSIsIkNvbG9yIjp7IiRpZCI6IjE4OTYiLCJBIjoxNTMsIlIiOjAsIkciOjAsIkIiOjB9fSwiSXNWaXNpYmxlIjp0cnVlLCJXaWR0aCI6MC4wLCJIZWlnaHQiOjAuMCwiQm9yZGVyU3R5bGUiOnsiJGlkIjoiMTg5NyIsIkxpbmVDb2xvciI6bnVsbCwiTGluZVdlaWdodCI6MC4wLCJMaW5lVHlwZSI6MCwiUGFyZW50U3R5bGUiOm51bGx9LCJQYXJlbnRTdHlsZSI6bnVsbH0sIk1hcmdpbiI6eyIkaWQiOiIxODk4IiwiVG9wIjowLjAsIkxlZnQiOjAuMCwiUmlnaHQiOjAuMCwiQm90dG9tIjowLjB9LCJQYWRkaW5nIjp7IiRpZCI6IjE4OTkiLCJUb3AiOjAuMCwiTGVmdCI6MC4wLCJSaWdodCI6MC4wLCJCb3R0b20iOjAuMH0sIkJhY2tncm91bmQiOm51bGwsIklzVmlzaWJsZSI6dHJ1ZSwiV2lkdGgiOjAuMCwiSGVpZ2h0IjowLjAsIkJvcmRlclN0eWxlIjpudWxsLCJQYXJlbnRTdHlsZSI6bnVsbH0sIlNoYXBlU3R5bGUiOnsiJGlkIjoiMTkwMCIsIk1hcmdpbiI6eyIkaWQiOiIxOTAxIiwiVG9wIjowLjAsIkxlZnQiOjQuMCwiUmlnaHQiOjQuMCwiQm90dG9tIjowLjB9LCJQYWRkaW5nIjp7IiRpZCI6IjE5MDIiLCJUb3AiOjAuMCwiTGVmdCI6MC4wLCJSaWdodCI6MC4wLCJCb3R0b20iOjAuMH0sIkJhY2tncm91bmQiOnsiJGlkIjoiMTkwMyIsIkNvbG9yIjp7IiRpZCI6IjE5MDQiLCJBIjoyNTUsIlIiOjIzMywiRyI6MTEzLCJCIjo1MH19LCJJc1Zpc2libGUiOnRydWUsIldpZHRoIjowLjAsIkhlaWdodCI6MTAuMCwiQm9yZGVyU3R5bGUiOnsiJGlkIjoiMTkwNSIsIkxpbmVDb2xvciI6eyIkaWQiOiIxOTA2IiwiJHR5cGUiOiJOTFJFLkNvbW1vbi5Eb20uU29saWRDb2xvckJydXNoLCBOTFJFLkNvbW1vbiIsIkNvbG9yIjp7IiRpZCI6IjE5MDciLCJBIjoyNTUsIlIiOjIzNCwiRyI6MjIsIkIiOjMwfX0sIkxpbmVXZWlnaHQiOjAuMCwiTGluZVR5cGUiOjAsIlBhcmVudFN0eWxlIjpudWxsfSwiUGFyZW50U3R5bGUiOm51bGx9LCJUaXRsZVN0eWxlIjp7IiRpZCI6IjE5MDgiLCJGb250U2V0dGluZ3MiOnsiJGlkIjoiMTkwOSIsIkZvbnRTaXplIjoxMSwiRm9udE5hbWUiOiJDYWxpYnJpIiwiSXNCb2xkIjpmYWxzZSwiSXNJdGFsaWMiOmZhbHNlLCJJc1VuZGVybGluZWQiOmZhbHNlLCJQYXJlbnRTdHlsZSI6bnVsbH0sIkF1dG9TaXplIjowLCJGb3JlZ3JvdW5kIjp7IiRpZCI6IjE5MTAiLCJDb2xvciI6eyIkaWQiOiIxOTE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5MTIiLCJUb3AiOjAuMCwiTGVmdCI6MC4wLCJSaWdodCI6MC4wLCJCb3R0b20iOjAuMH0sIlBhZGRpbmciOnsiJGlkIjoiMTkxMyIsIlRvcCI6MC4wLCJMZWZ0IjowLjAsIlJpZ2h0IjowLjAsIkJvdHRvbSI6MC4wfSwiQmFja2dyb3VuZCI6eyIkaWQiOiIxOTE0IiwiQ29sb3IiOnsiJGlkIjoiMTkxNSIsIkEiOjI1NSwiUiI6MCwiRyI6MCwiQiI6MH19LCJJc1Zpc2libGUiOnRydWUsIldpZHRoIjowLjAsIkhlaWdodCI6MC4wLCJCb3JkZXJTdHlsZSI6eyIkaWQiOiIxOTE2IiwiTGluZUNvbG9yIjpudWxsLCJMaW5lV2VpZ2h0IjowLjAsIkxpbmVUeXBlIjowLCJQYXJlbnRTdHlsZSI6bnVsbH0sIlBhcmVudFN0eWxlIjpudWxsfSwiRGF0ZVN0eWxlIjp7IiRpZCI6IjE5MTciLCJGb250U2V0dGluZ3MiOnsiJGlkIjoiMTkxOCIsIkZvbnRTaXplIjoxMCwiRm9udE5hbWUiOiJDYWxpYnJpIiwiSXNCb2xkIjpmYWxzZSwiSXNJdGFsaWMiOmZhbHNlLCJJc1VuZGVybGluZWQiOmZhbHNlLCJQYXJlbnRTdHlsZSI6bnVsbH0sIkF1dG9TaXplIjowLCJGb3JlZ3JvdW5kIjp7IiRpZCI6IjE5MTkiLCJDb2xvciI6eyIkaWQiOiIxOTI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5MjEiLCJUb3AiOjAuMCwiTGVmdCI6MC4wLCJSaWdodCI6MC4wLCJCb3R0b20iOjAuMH0sIlBhZGRpbmciOnsiJGlkIjoiMTkyMiIsIlRvcCI6MC4wLCJMZWZ0IjowLjAsIlJpZ2h0IjowLjAsIkJvdHRvbSI6MC4wfSwiQmFja2dyb3VuZCI6eyIkaWQiOiIxOTIzIiwiQ29sb3IiOnsiJGlkIjoiMTkyNCIsIkEiOjI1NSwiUiI6MTQsIkciOjQwLCJCIjo2NX19LCJJc1Zpc2libGUiOnRydWUsIldpZHRoIjowLjAsIkhlaWdodCI6MC4wLCJCb3JkZXJTdHlsZSI6eyIkaWQiOiIxOTI1IiwiTGluZUNvbG9yIjpudWxsLCJMaW5lV2VpZ2h0IjowLjAsIkxpbmVUeXBlIjowLCJQYXJlbnRTdHlsZSI6bnVsbH0sIlBhcmVudFN0eWxlIjpudWxsfSwiRGF0ZUZvcm1hdCI6eyIkaWQiOiIxOTI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5MjciLCJGb3JtYXQiOjAsIklzVmlzaWJsZSI6ZmFsc2UsIkxhc3RLbm93blZpc2liaWxpdHlTdGF0ZSI6ZmFsc2V9LCJJc1Zpc2libGUiOnRydWUsIlZhcmlhbmNlU3R5bGUiOnsiJGlkIjoiMTkyOCIsIlRleHRTdHlsZSI6eyIkaWQiOiIxOTI5IiwiRm9udFNldHRpbmdzIjp7IiRpZCI6IjE5MzAiLCJGb250U2l6ZSI6MTEsIkZvbnROYW1lIjoiQ2FsaWJyaSIsIklzQm9sZCI6ZmFsc2UsIklzSXRhbGljIjpmYWxzZSwiSXNVbmRlcmxpbmVkIjpmYWxzZSwiUGFyZW50U3R5bGUiOm51bGx9LCJBdXRvU2l6ZSI6MCwiRm9yZWdyb3VuZCI6eyIkaWQiOiIxOTMxIiwiQ29sb3IiOnsiJGlkIjoiMTkz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OTMzIiwiVG9wIjowLjAsIkxlZnQiOjAuMCwiUmlnaHQiOjAuMCwiQm90dG9tIjowLjB9LCJQYWRkaW5nIjp7IiRpZCI6IjE5MzQiLCJUb3AiOjAuMCwiTGVmdCI6MC4wLCJSaWdodCI6MC4wLCJCb3R0b20iOjAuMH0sIkJhY2tncm91bmQiOnsiJGlkIjoiMTkzNSIsIkNvbG9yIjp7IiRpZCI6IjE5MzYiLCJBIjowLCJSIjowLCJHIjowLCJCIjowfX0sIklzVmlzaWJsZSI6dHJ1ZSwiV2lkdGgiOjAuMCwiSGVpZ2h0IjowLjAsIkJvcmRlclN0eWxlIjp7IiRpZCI6IjE5MzciLCJMaW5lQ29sb3IiOm51bGwsIkxpbmVXZWlnaHQiOjAuMCwiTGluZVR5cGUiOjAsIlBhcmVudFN0eWxlIjpudWxsfSwiUGFyZW50U3R5bGUiOm51bGx9LCJQYXJlbnRTdHlsZSI6bnVsbH0sIlBhcmVudFN0eWxlIjpudWxsLCJfZXhwbGljaXRseVNldCI6eyIkaWQiOiIxOTM4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TkzOSIsIlNoYXBlIjoxLCJDb25uZWN0b3JNYXJnaW4iOnsiJGlkIjoiMTk0MCIsIlRvcCI6MC4wLCJMZWZ0IjoyLjAsIlJpZ2h0IjoyLjAsIkJvdHRvbSI6MC4wfSwiQ29ubmVjdG9yU3R5bGUiOnsiJGlkIjoiMTk0MSIsIkxpbmVDb2xvciI6eyIkaWQiOiIxOTQyIiwiJHR5cGUiOiJOTFJFLkNvbW1vbi5Eb20uU29saWRDb2xvckJydXNoLCBOTFJFLkNvbW1vbiIsIkNvbG9yIjp7IiRpZCI6IjE5NDMiLCJBIjoxMjcsIlIiOjEyOCwiRyI6NTMsIkIiOjE0fX0sIkxpbmVXZWlnaHQiOjEuMCwiTGluZVR5cGUiOjAsIlBhcmVudFN0eWxlIjpudWxsfSwiSXNCZWxvd1RpbWViYW5kIjpmYWxzZSwiUG9zaXRpb25PblRhc2siOjEsIkhpZGVEYXRlIjpmYWxzZSwiU2hhcGVTaXplIjowLCJTcGFjaW5nIjowLjAsIlBhZGRpbmciOnsiJGlkIjoiMTk0NCIsIlRvcCI6NS4wLCJMZWZ0IjozLjAsIlJpZ2h0IjowLjAsIkJvdHRvbSI6Mi4wfSwiU2hhcGVTdHlsZSI6eyIkaWQiOiIxOTQ1IiwiTWFyZ2luIjp7IiRpZCI6IjE5NDYiLCJUb3AiOjAuMCwiTGVmdCI6MC4wLCJSaWdodCI6MC4wLCJCb3R0b20iOjAuMH0sIlBhZGRpbmciOnsiJGlkIjoiMTk0NyIsIlRvcCI6MC4wLCJMZWZ0IjowLjAsIlJpZ2h0IjowLjAsIkJvdHRvbSI6MC4wfSwiQmFja2dyb3VuZCI6eyIkaWQiOiIxOTQ4IiwiQ29sb3IiOnsiJGlkIjoiMTk0OSIsIkEiOjI1NSwiUiI6MTI4LCJHIjo1MywiQiI6MTR9fSwiSXNWaXNpYmxlIjp0cnVlLCJXaWR0aCI6MTIuMCwiSGVpZ2h0IjoxNC4wLCJCb3JkZXJTdHlsZSI6eyIkaWQiOiIxOTUwIiwiTGluZUNvbG9yIjp7IiRpZCI6IjE5NTEiLCIkdHlwZSI6Ik5MUkUuQ29tbW9uLkRvbS5Tb2xpZENvbG9yQnJ1c2gsIE5MUkUuQ29tbW9uIiwiQ29sb3IiOnsiJGlkIjoiMTk1MiIsIkEiOjI1NSwiUiI6MjU1LCJHIjoyNTUsIkIiOjI1NX19LCJMaW5lV2VpZ2h0IjowLjAsIkxpbmVUeXBlIjowLCJQYXJlbnRTdHlsZSI6bnVsbH0sIlBhcmVudFN0eWxlIjpudWxsfSwiVGl0bGVTdHlsZSI6eyIkaWQiOiIxOTUzIiwiRm9udFNldHRpbmdzIjp7IiRpZCI6IjE5NTQiLCJGb250U2l6ZSI6MTEsIkZvbnROYW1lIjoiQ2FsaWJyaSIsIklzQm9sZCI6ZmFsc2UsIklzSXRhbGljIjpmYWxzZSwiSXNVbmRlcmxpbmVkIjpmYWxzZSwiUGFyZW50U3R5bGUiOm51bGx9LCJBdXRvU2l6ZSI6MCwiRm9yZWdyb3VuZCI6eyIkaWQiOiIxOTU1IiwiQ29sb3IiOnsiJGlkIjoiMTk1N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OTU3IiwiVG9wIjowLjAsIkxlZnQiOjAuMCwiUmlnaHQiOjAuMCwiQm90dG9tIjowLjB9LCJQYWRkaW5nIjp7IiRpZCI6IjE5NTgiLCJUb3AiOjAuMCwiTGVmdCI6MC4wLCJSaWdodCI6MC4wLCJCb3R0b20iOjAuMH0sIkJhY2tncm91bmQiOnsiJGlkIjoiMTk1OSIsIkNvbG9yIjp7IiRpZCI6IjE5NjAiLCJBIjoyNTUsIlIiOjAsIkciOjAsIkIiOjB9fSwiSXNWaXNpYmxlIjp0cnVlLCJXaWR0aCI6MC4wLCJIZWlnaHQiOjAuMCwiQm9yZGVyU3R5bGUiOnsiJGlkIjoiMTk2MSIsIkxpbmVDb2xvciI6bnVsbCwiTGluZVdlaWdodCI6MC4wLCJMaW5lVHlwZSI6MCwiUGFyZW50U3R5bGUiOm51bGx9LCJQYXJlbnRTdHlsZSI6bnVsbH0sIkRhdGVTdHlsZSI6eyIkaWQiOiIxOTYyIiwiRm9udFNldHRpbmdzIjp7IiRpZCI6IjE5NjMiLCJGb250U2l6ZSI6MTAsIkZvbnROYW1lIjoiQ2FsaWJyaSIsIklzQm9sZCI6ZmFsc2UsIklzSXRhbGljIjpmYWxzZSwiSXNVbmRlcmxpbmVkIjpmYWxzZSwiUGFyZW50U3R5bGUiOm51bGx9LCJBdXRvU2l6ZSI6MCwiRm9yZWdyb3VuZCI6eyIkaWQiOiIxOTY0IiwiQ29sb3IiOnsiJGlkIjoiMTk2N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xOTY2IiwiVG9wIjowLjAsIkxlZnQiOjAuMCwiUmlnaHQiOjAuMCwiQm90dG9tIjowLjB9LCJQYWRkaW5nIjp7IiRpZCI6IjE5NjciLCJUb3AiOjAuMCwiTGVmdCI6MC4wLCJSaWdodCI6MC4wLCJCb3R0b20iOjAuMH0sIkJhY2tncm91bmQiOnsiJGlkIjoiMTk2OCIsIkNvbG9yIjp7IiRpZCI6IjE5NjkiLCJBIjoyNTUsIlIiOjE0LCJHIjo0MCwiQiI6NjV9fSwiSXNWaXNpYmxlIjp0cnVlLCJXaWR0aCI6MC4wLCJIZWlnaHQiOjAuMCwiQm9yZGVyU3R5bGUiOnsiJGlkIjoiMTk3MCIsIkxpbmVDb2xvciI6bnVsbCwiTGluZVdlaWdodCI6MC4wLCJMaW5lVHlwZSI6MCwiUGFyZW50U3R5bGUiOm51bGx9LCJQYXJlbnRTdHlsZSI6bnVsbH0sIkRhdGVGb3JtYXQiOnsiJGlkIjoiMTk3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TcyIiwiRm9ybWF0IjowLCJJc1Zpc2libGUiOmZhbHNlLCJMYXN0S25vd25WaXNpYmlsaXR5U3RhdGUiOmZhbHNlfSwiSXNWaXNpYmxlIjpmYWxzZSwiVmFyaWFuY2VTdHlsZSI6eyIkaWQiOiIxOTczIiwiVGV4dFN0eWxlIjp7IiRpZCI6IjE5NzQiLCJGb250U2V0dGluZ3MiOnsiJGlkIjoiMTk3NSIsIkZvbnRTaXplIjoxMSwiRm9udE5hbWUiOiJDYWxpYnJpIiwiSXNCb2xkIjpmYWxzZSwiSXNJdGFsaWMiOmZhbHNlLCJJc1VuZGVybGluZWQiOmZhbHNlLCJQYXJlbnRTdHlsZSI6bnVsbH0sIkF1dG9TaXplIjowLCJGb3JlZ3JvdW5kIjp7IiRpZCI6IjE5NzYiLCJDb2xvciI6eyIkaWQiOiIxOTc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5NzgiLCJUb3AiOjAuMCwiTGVmdCI6MC4wLCJSaWdodCI6MC4wLCJCb3R0b20iOjAuMH0sIlBhZGRpbmciOnsiJGlkIjoiMTk3OSIsIlRvcCI6MC4wLCJMZWZ0IjowLjAsIlJpZ2h0IjowLjAsIkJvdHRvbSI6MC4wfSwiQmFja2dyb3VuZCI6eyIkaWQiOiIxOTgwIiwiQ29sb3IiOnsiJGlkIjoiMTk4MSIsIkEiOjAsIlIiOjAsIkciOjAsIkIiOjB9fSwiSXNWaXNpYmxlIjpmYWxzZSwiV2lkdGgiOjAuMCwiSGVpZ2h0IjowLjAsIkJvcmRlclN0eWxlIjp7IiRpZCI6IjE5ODIiLCJMaW5lQ29sb3IiOm51bGwsIkxpbmVXZWlnaHQiOjAuMCwiTGluZVR5cGUiOjAsIlBhcmVudFN0eWxlIjpudWxsfSwiUGFyZW50U3R5bGUiOm51bGx9LCJQYXJlbnRTdHlsZSI6bnVsbH0sIlBhcmVudFN0eWxlIjpudWxsfSwiRGVmYXVsdFN3aW1sYW5lTWlsZXN0b25lU3R5bGUiOnsiJGlkIjoiMTk4MyIsIlRpdGxlUG9zaXRpb24iOiJMZWZ0IiwiRGF0ZVBvc2l0aW9uIjoiUmlnaHQiLCJWYXJpYW5jZVBvc2l0aW9uIjoiUmlnaHQiLCJTaGFwZVR5cGUiOjEsIlNoYXBlU2l6ZSI6MCwiU3BhY2luZyI6NSwiU2hhcGVTdHlsZSI6eyIkaWQiOiIxOTg0IiwiTWFyZ2luIjp7IiRpZCI6IjE5ODUiLCJUb3AiOjAuMCwiTGVmdCI6MC4wLCJSaWdodCI6MC4wLCJCb3R0b20iOjAuMH0sIlBhZGRpbmciOnsiJGlkIjoiMTk4NiIsIlRvcCI6MC4wLCJMZWZ0IjowLjAsIlJpZ2h0IjowLjAsIkJvdHRvbSI6MC4wfSwiQmFja2dyb3VuZCI6eyIkaWQiOiIxOTg3IiwiQ29sb3IiOnsiJGlkIjoiMTk4OCIsIkEiOjI1NSwiUiI6MjMzLCJHIjoxMTMsIkIiOjUwfX0sIklzVmlzaWJsZSI6dHJ1ZSwiV2lkdGgiOjEyLjAsIkhlaWdodCI6MTQuMCwiQm9yZGVyU3R5bGUiOnsiJGlkIjoiMTk4OSIsIkxpbmVDb2xvciI6eyIkaWQiOiIxOTkwIiwiJHR5cGUiOiJOTFJFLkNvbW1vbi5Eb20uU29saWRDb2xvckJydXNoLCBOTFJFLkNvbW1vbiIsIkNvbG9yIjp7IiRpZCI6IjE5OTEiLCJBIjoyNTUsIlIiOjIzNCwiRyI6MjIsIkIiOjMwfX0sIkxpbmVXZWlnaHQiOjAuMCwiTGluZVR5cGUiOjAsIlBhcmVudFN0eWxlIjpudWxsfSwiUGFyZW50U3R5bGUiOm51bGx9LCJUaXRsZVN0eWxlIjp7IiRpZCI6IjE5OTIiLCJGb250U2V0dGluZ3MiOnsiJGlkIjoiMTk5MyIsIkZvbnRTaXplIjoxMSwiRm9udE5hbWUiOiJDYWxpYnJpIiwiSXNCb2xkIjpmYWxzZSwiSXNJdGFsaWMiOmZhbHNlLCJJc1VuZGVybGluZWQiOmZhbHNlLCJQYXJlbnRTdHlsZSI6bnVsbH0sIkF1dG9TaXplIjowLCJGb3JlZ3JvdW5kIjp7IiRpZCI6IjE5OTQiLCJDb2xvciI6eyIkaWQiOiIxOTk1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E5OTYiLCJUb3AiOjAuMCwiTGVmdCI6MC4wLCJSaWdodCI6MC4wLCJCb3R0b20iOjAuMH0sIlBhZGRpbmciOnsiJGlkIjoiMTk5NyIsIlRvcCI6MC4wLCJMZWZ0IjowLjAsIlJpZ2h0IjowLjAsIkJvdHRvbSI6MC4wfSwiQmFja2dyb3VuZCI6eyIkaWQiOiIxOTk4IiwiQ29sb3IiOnsiJGlkIjoiMTk5OSIsIkEiOjI1NSwiUiI6MCwiRyI6MCwiQiI6MH19LCJJc1Zpc2libGUiOnRydWUsIldpZHRoIjowLjAsIkhlaWdodCI6MC4wLCJCb3JkZXJTdHlsZSI6eyIkaWQiOiIyMDAwIiwiTGluZUNvbG9yIjpudWxsLCJMaW5lV2VpZ2h0IjowLjAsIkxpbmVUeXBlIjowLCJQYXJlbnRTdHlsZSI6bnVsbH0sIlBhcmVudFN0eWxlIjpudWxsfSwiRGF0ZVN0eWxlIjp7IiRpZCI6IjIwMDEiLCJGb250U2V0dGluZ3MiOnsiJGlkIjoiMjAwMiIsIkZvbnRTaXplIjoxMCwiRm9udE5hbWUiOiJDYWxpYnJpIiwiSXNCb2xkIjpmYWxzZSwiSXNJdGFsaWMiOmZhbHNlLCJJc1VuZGVybGluZWQiOmZhbHNlLCJQYXJlbnRTdHlsZSI6bnVsbH0sIkF1dG9TaXplIjowLCJGb3JlZ3JvdW5kIjp7IiRpZCI6IjIwMDMiLCJDb2xvciI6eyIkaWQiOiIyMDA0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wMDUiLCJUb3AiOjAuMCwiTGVmdCI6MC4wLCJSaWdodCI6MC4wLCJCb3R0b20iOjAuMH0sIlBhZGRpbmciOnsiJGlkIjoiMjAwNiIsIlRvcCI6MC4wLCJMZWZ0IjowLjAsIlJpZ2h0IjowLjAsIkJvdHRvbSI6MC4wfSwiQmFja2dyb3VuZCI6eyIkaWQiOiIyMDA3IiwiQ29sb3IiOnsiJGlkIjoiMjAwOCIsIkEiOjI1NSwiUiI6MTQsIkciOjQwLCJCIjo2NX19LCJJc1Zpc2libGUiOnRydWUsIldpZHRoIjowLjAsIkhlaWdodCI6MC4wLCJCb3JkZXJTdHlsZSI6eyIkaWQiOiIyMDA5IiwiTGluZUNvbG9yIjpudWxsLCJMaW5lV2VpZ2h0IjowLjAsIkxpbmVUeXBlIjowLCJQYXJlbnRTdHlsZSI6bnVsbH0sIlBhcmVudFN0eWxlIjpudWxsfSwiRGF0ZUZvcm1hdCI6eyIkaWQiOiIyMDE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wMTEiLCJGb3JtYXQiOjAsIklzVmlzaWJsZSI6ZmFsc2UsIkxhc3RLbm93blZpc2liaWxpdHlTdGF0ZSI6ZmFsc2V9LCJJc1Zpc2libGUiOnRydWUsIlZhcmlhbmNlU3R5bGUiOnsiJGlkIjoiMjAxMiIsIlRleHRTdHlsZSI6eyIkaWQiOiIyMDEzIiwiRm9udFNldHRpbmdzIjp7IiRpZCI6IjIwMTQiLCJGb250U2l6ZSI6MTEsIkZvbnROYW1lIjoiQ2FsaWJyaSIsIklzQm9sZCI6ZmFsc2UsIklzSXRhbGljIjpmYWxzZSwiSXNVbmRlcmxpbmVkIjpmYWxzZSwiUGFyZW50U3R5bGUiOm51bGx9LCJBdXRvU2l6ZSI6MCwiRm9yZWdyb3VuZCI6eyIkaWQiOiIyMDE1IiwiQ29sb3IiOnsiJGlkIjoiMjAx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DE3IiwiVG9wIjowLjAsIkxlZnQiOjAuMCwiUmlnaHQiOjAuMCwiQm90dG9tIjowLjB9LCJQYWRkaW5nIjp7IiRpZCI6IjIwMTgiLCJUb3AiOjAuMCwiTGVmdCI6MC4wLCJSaWdodCI6MC4wLCJCb3R0b20iOjAuMH0sIkJhY2tncm91bmQiOnsiJGlkIjoiMjAxOSIsIkNvbG9yIjp7IiRpZCI6IjIwMjAiLCJBIjowLCJSIjowLCJHIjowLCJCIjowfX0sIklzVmlzaWJsZSI6dHJ1ZSwiV2lkdGgiOjAuMCwiSGVpZ2h0IjowLjAsIkJvcmRlclN0eWxlIjp7IiRpZCI6IjIwMjEiLCJMaW5lQ29sb3IiOm51bGwsIkxpbmVXZWlnaHQiOjAuMCwiTGluZVR5cGUiOjAsIlBhcmVudFN0eWxlIjpudWxsfSwiUGFyZW50U3R5bGUiOm51bGx9LCJQYXJlbnRTdHlsZSI6bnVsbH0sIlBhcmVudFN0eWxlIjpudWxsfSwiRGVmYXVsdFN3aW1sYW5lQWN0aXZpdHlTdHlsZSI6eyIkaWQiOiIyMDIyIiwiSGVhZGVyU3R5bGUiOnsiJGlkIjoiMjAyMyIsIlRleHRTdHlsZSI6eyIkaWQiOiIyMDI0IiwiRm9udFNldHRpbmdzIjp7IiRpZCI6IjIwMjUiLCJGb250U2l6ZSI6MTEsIkZvbnROYW1lIjoiQ2FsaWJyaSIsIklzQm9sZCI6ZmFsc2UsIklzSXRhbGljIjpmYWxzZSwiSXNVbmRlcmxpbmVkIjpmYWxzZSwiUGFyZW50U3R5bGUiOm51bGx9LCJBdXRvU2l6ZSI6MiwiRm9yZWdyb3VuZCI6eyIkaWQiOiIyMDI2IiwiQ29sb3IiOnsiJGlkIjoiMjAyN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wMjgiLCJUb3AiOjAuMCwiTGVmdCI6MC4wLCJSaWdodCI6MC4wLCJCb3R0b20iOjAuMH0sIlBhZGRpbmciOnsiJGlkIjoiMjAyOSIsIlRvcCI6MC4wLCJMZWZ0IjowLjAsIlJpZ2h0IjowLjAsIkJvdHRvbSI6MC4wfSwiQmFja2dyb3VuZCI6eyIkaWQiOiIyMDMwIiwiQ29sb3IiOnsiJGlkIjoiMjAzMSIsIkEiOjI1NSwiUiI6MCwiRyI6MCwiQiI6MH19LCJJc1Zpc2libGUiOnRydWUsIldpZHRoIjowLjAsIkhlaWdodCI6MC4wLCJCb3JkZXJTdHlsZSI6bnVsbCwiUGFyZW50U3R5bGUiOm51bGx9LCJSZWN0YW5nbGVTdHlsZSI6eyIkaWQiOiIyMDMyIiwiTWFyZ2luIjp7IiRpZCI6IjIwMzMiLCJUb3AiOjAuMCwiTGVmdCI6MC4wLCJSaWdodCI6MC4wLCJCb3R0b20iOjAuMH0sIlBhZGRpbmciOnsiJGlkIjoiMjAzNCIsIlRvcCI6MC4wLCJMZWZ0IjowLjAsIlJpZ2h0IjowLjAsIkJvdHRvbSI6MC4wfSwiQmFja2dyb3VuZCI6eyIkaWQiOiIyMDM1IiwiQ29sb3IiOnsiJGlkIjoiMjAzNiIsIkEiOjYzLCJSIjoyMzMsIkciOjExMywiQiI6NTB9fSwiSXNWaXNpYmxlIjp0cnVlLCJXaWR0aCI6MC4wLCJIZWlnaHQiOjAuMCwiQm9yZGVyU3R5bGUiOnsiJGlkIjoiMjAzNyIsIkxpbmVDb2xvciI6eyIkaWQiOiIyMDM4IiwiJHR5cGUiOiJOTFJFLkNvbW1vbi5Eb20uU29saWRDb2xvckJydXNoLCBOTFJFLkNvbW1vbiIsIkNvbG9yIjp7IiRpZCI6IjIwMzkiLCJBIjoyNTUsIlIiOjI1NSwiRyI6MjU1LCJCIjoyNTV9fSwiTGluZVdlaWdodCI6MC4wLCJMaW5lVHlwZSI6MCwiUGFyZW50U3R5bGUiOm51bGx9LCJQYXJlbnRTdHlsZSI6bnVsbH0sIk1hcmdpbiI6eyIkaWQiOiIyMDQwIiwiVG9wIjowLjAsIkxlZnQiOjAuMCwiUmlnaHQiOjAuMCwiQm90dG9tIjowLjB9LCJQYWRkaW5nIjp7IiRpZCI6IjIwNDEiLCJUb3AiOjAuMCwiTGVmdCI6MC4wLCJSaWdodCI6MC4wLCJCb3R0b20iOjAuMH0sIkJhY2tncm91bmQiOm51bGwsIklzVmlzaWJsZSI6dHJ1ZSwiV2lkdGgiOjAuMCwiSGVpZ2h0IjowLjAsIkJvcmRlclN0eWxlIjpudWxsLCJQYXJlbnRTdHlsZSI6bnVsbH0sIkJhY2tncm91bmRTdHlsZSI6eyIkaWQiOiIyMDQyIiwiTWFyZ2luIjp7IiRpZCI6IjIwNDMiLCJUb3AiOjAuMCwiTGVmdCI6MC4wLCJSaWdodCI6MC4wLCJCb3R0b20iOjAuMH0sIlBhZGRpbmciOnsiJGlkIjoiMjA0NCIsIlRvcCI6MC4wLCJMZWZ0IjowLjAsIlJpZ2h0IjowLjAsIkJvdHRvbSI6MC4wfSwiQmFja2dyb3VuZCI6eyIkaWQiOiIyMDQ1IiwiQ29sb3IiOnsiJGlkIjoiMjA0NiIsIkEiOjUxLCJSIjoyMDAsIkciOjIwMCwiQiI6MjAwfX0sIklzVmlzaWJsZSI6dHJ1ZSwiV2lkdGgiOjAuMCwiSGVpZ2h0IjowLjAsIkJvcmRlclN0eWxlIjp7IiRpZCI6IjIwNDciLCJMaW5lQ29sb3IiOnsiJGlkIjoiMjA0OCIsIiR0eXBlIjoiTkxSRS5Db21tb24uRG9tLlNvbGlkQ29sb3JCcnVzaCwgTkxSRS5Db21tb24iLCJDb2xvciI6eyIkaWQiOiIyMDQ5IiwiQSI6MjU1LCJSIjoyMzQsIkciOjIyLCJCIjozMH19LCJMaW5lV2VpZ2h0IjowLjAsIkxpbmVUeXBlIjowLCJQYXJlbnRTdHlsZSI6bnVsbH0sIlBhcmVudFN0eWxlIjpudWxsfSwiTWFyZ2luIjp7IiRpZCI6IjIwNTAiLCJUb3AiOjAuMCwiTGVmdCI6MC4wLCJSaWdodCI6MC4wLCJCb3R0b20iOjAuMH0sIlBhZGRpbmciOnsiJGlkIjoiMjA1MSIsIlRvcCI6MC4wLCJMZWZ0IjowLjAsIlJpZ2h0IjowLjAsIkJvdHRvbSI6MC4wfSwiSXNWaXNpYmxlIjp0cnVlLCJXaWR0aCI6MC4wLCJIZWlnaHQiOjAuMCwiQm9yZGVyU3R5bGUiOnsiJGlkIjoiMjA1MiIsIkxpbmVDb2xvciI6bnVsbCwiTGluZVdlaWdodCI6MC4wLCJMaW5lVHlwZSI6MCwiUGFyZW50U3R5bGUiOm51bGx9LCJQYXJlbnRTdHlsZSI6bnVsbH0sIk1hcmdpbiI6eyIkaWQiOiIyMDUzIiwiVG9wIjowLjAsIkxlZnQiOjAuMCwiUmlnaHQiOjAuMCwiQm90dG9tIjowLjB9LCJQYWRkaW5nIjp7IiRpZCI6IjIwNTQiLCJUb3AiOjAuMCwiTGVmdCI6MC4wLCJSaWdodCI6MC4wLCJCb3R0b20iOjAuMH0sIklzVmlzaWJsZSI6dHJ1ZSwiV2lkdGgiOjAuMCwiSGVpZ2h0IjowLjAsIkJvcmRlclN0eWxlIjp7IiRpZCI6IjIwNTUiLCJMaW5lQ29sb3IiOm51bGwsIkxpbmVXZWlnaHQiOjAuMCwiTGluZVR5cGUiOjAsIlBhcmVudFN0eWxlIjpudWxsfSwiUGFyZW50U3R5bGUiOm51bGx9fSx7IiRpZCI6IjIwNTYiLCJfYWN0aXZpdGllcyI6W3siJGlkIjoiMjA1NyIsIl9yb3dzIjpbeyIkaWQiOiIyMDU4IiwiX3Rhc2tzIjpbeyIkaWQiOiIyMDU5IiwiX2F0dGFjaGVkTWlsZXN0b25lcyI6W10sIlRhc2tEZWZpbml0aW9uIjp7IiRpZCI6IjIwNjAiLCJHcm91cE5hbWUiOm51bGwsIlN0YXJ0RGF0ZSI6IjIwMjYtMDEtMDFUMDA6MDA6MDBaIiwiRW5kRGF0ZSI6IjIwMjYtMDQtMTZUMjM6NTk6MDBaIiwiUGVyY2VudGFnZUNvbXBsZXRlIjpudWxsLCJTdHlsZSI6eyIkaWQiOiIyMDYxIiwiU2hhcGUiOjQsIlNoYXBlVGhpY2tuZXNzIjowLCJEdXJhdGlvbkZvcm1hdCI6MCwiSW5jbHVkZU5vbldvcmtpbmdEYXlzSW5EdXJhdGlvbiI6ZmFsc2UsIlBlcmNlbnRhZ2VDb21wbGV0ZVN0eWxlIjp7IiRpZCI6IjIwNjIiLCJGb250U2V0dGluZ3MiOnsiJGlkIjoiMjA2MyIsIkZvbnRTaXplIjoxMCwiRm9udE5hbWUiOiJDYWxpYnJpIiwiSXNCb2xkIjpmYWxzZSwiSXNJdGFsaWMiOmZhbHNlLCJJc1VuZGVybGluZWQiOmZhbHNlLCJQYXJlbnRTdHlsZSI6bnVsbH0sIkF1dG9TaXplIjowLCJGb3JlZ3JvdW5kIjp7IiRpZCI6IjIwNjQiLCJDb2xvciI6eyIkaWQiOiIyMDY1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IwNjYiLCJUb3AiOjAuMCwiTGVmdCI6MC4wLCJSaWdodCI6MC4wLCJCb3R0b20iOjAuMH0sIlBhZGRpbmciOnsiJGlkIjoiMjA2NyIsIlRvcCI6MC4wLCJMZWZ0IjowLjAsIlJpZ2h0IjowLjAsIkJvdHRvbSI6MC4wfSwiQmFja2dyb3VuZCI6eyIkaWQiOiIyMDY4IiwiQ29sb3IiOnsiJGlkIjoiMjA2OSIsIkEiOjg5LCJSIjowLCJHIjowLCJCIjowfX0sIklzVmlzaWJsZSI6dHJ1ZSwiV2lkdGgiOjAuMCwiSGVpZ2h0IjowLjAsIkJvcmRlclN0eWxlIjp7IiRpZCI6IjIwNzAiLCJMaW5lQ29sb3IiOm51bGwsIkxpbmVXZWlnaHQiOjAuMCwiTGluZVR5cGUiOjAsIlBhcmVudFN0eWxlIjpudWxsfSwiUGFyZW50U3R5bGUiOm51bGx9LCJEdXJhdGlvblN0eWxlIjp7IiRpZCI6IjIwNzEiLCJGb250U2V0dGluZ3MiOnsiJGlkIjoiMjA3MiIsIkZvbnRTaXplIjoxMCwiRm9udE5hbWUiOiJDYWxpYnJpIiwiSXNCb2xkIjpmYWxzZSwiSXNJdGFsaWMiOmZhbHNlLCJJc1VuZGVybGluZWQiOmZhbHNlLCJQYXJlbnRTdHlsZSI6bnVsbH0sIkF1dG9TaXplIjowLCJGb3JlZ3JvdW5kIjp7IiRpZCI6IjIwNzMiLCJDb2xvciI6eyIkaWQiOiIyMDc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A3NSIsIlRvcCI6MC4wLCJMZWZ0IjowLjAsIlJpZ2h0IjowLjAsIkJvdHRvbSI6MC4wfSwiUGFkZGluZyI6eyIkaWQiOiIyMDc2IiwiVG9wIjowLjAsIkxlZnQiOjAuMCwiUmlnaHQiOjAuMCwiQm90dG9tIjowLjB9LCJCYWNrZ3JvdW5kIjp7IiRpZCI6IjIwNzciLCJDb2xvciI6eyIkaWQiOiIyMDc4IiwiQSI6MjU1LCJSIjoyMzcsIkciOjEyNSwiQiI6NDl9fSwiSXNWaXNpYmxlIjp0cnVlLCJXaWR0aCI6MC4wLCJIZWlnaHQiOjAuMCwiQm9yZGVyU3R5bGUiOnsiJGlkIjoiMjA3OSIsIkxpbmVDb2xvciI6bnVsbCwiTGluZVdlaWdodCI6MC4wLCJMaW5lVHlwZSI6MCwiUGFyZW50U3R5bGUiOm51bGx9LCJQYXJlbnRTdHlsZSI6bnVsbH0sIkhvcml6b250YWxDb25uZWN0b3JTdHlsZSI6eyIkaWQiOiIyMDgwIiwiTGluZUNvbG9yIjp7IiRpZCI6IjIwODEiLCIkdHlwZSI6Ik5MUkUuQ29tbW9uLkRvbS5Tb2xpZENvbG9yQnJ1c2gsIE5MUkUuQ29tbW9uIiwiQ29sb3IiOnsiJGlkIjoiMjA4MiIsIkEiOjI1NSwiUiI6MCwiRyI6MCwiQiI6MH19LCJMaW5lV2VpZ2h0IjowLjAsIkxpbmVUeXBlIjowLCJQYXJlbnRTdHlsZSI6bnVsbH0sIlZlcnRpY2FsQ29ubmVjdG9yU3R5bGUiOnsiJGlkIjoiMjA4MyIsIkxpbmVDb2xvciI6eyIkaWQiOiIyMDg0IiwiJHR5cGUiOiJOTFJFLkNvbW1vbi5Eb20uU29saWRDb2xvckJydXNoLCBOTFJFLkNvbW1vbiIsIkNvbG9yIjp7IiRpZCI6IjIwOD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IwODYiLCJTaGFwZVN0eWxlIjp7IiRpZCI6IjIwODciLCJNYXJnaW4iOnsiJGlkIjoiMjA4OCIsIlRvcCI6MC4wLCJMZWZ0IjowLjAsIlJpZ2h0IjowLjAsIkJvdHRvbSI6MC4wfSwiUGFkZGluZyI6eyIkaWQiOiIyMDg5IiwiVG9wIjowLjAsIkxlZnQiOjAuMCwiUmlnaHQiOjAuMCwiQm90dG9tIjowLjB9LCJCYWNrZ3JvdW5kIjp7IiRpZCI6IjIwOTAiLCJDb2xvciI6eyIkaWQiOiIyMDkxIiwiQSI6MTUzLCJSIjowLCJHIjowLCJCIjowfX0sIklzVmlzaWJsZSI6dHJ1ZSwiV2lkdGgiOjAuMCwiSGVpZ2h0IjowLjAsIkJvcmRlclN0eWxlIjpudWxsLCJQYXJlbnRTdHlsZSI6bnVsbH0sIk1hcmdpbiI6eyIkaWQiOiIyMDkyIiwiVG9wIjowLjAsIkxlZnQiOjAuMCwiUmlnaHQiOjAuMCwiQm90dG9tIjowLjB9LCJQYWRkaW5nIjp7IiRpZCI6IjIwOTMiLCJUb3AiOjAuMCwiTGVmdCI6MC4wLCJSaWdodCI6MC4wLCJCb3R0b20iOjAuMH0sIkJhY2tncm91bmQiOm51bGwsIklzVmlzaWJsZSI6dHJ1ZSwiV2lkdGgiOjAuMCwiSGVpZ2h0IjowLjAsIkJvcmRlclN0eWxlIjpudWxsLCJQYXJlbnRTdHlsZSI6bnVsbH0sIlNoYXBlU3R5bGUiOnsiJGlkIjoiMjA5NCIsIk1hcmdpbiI6eyIkaWQiOiIyMDk1IiwiVG9wIjowLjAsIkxlZnQiOjQuMCwiUmlnaHQiOjQuMCwiQm90dG9tIjowLjB9LCJQYWRkaW5nIjp7IiRpZCI6IjIwOTYiLCJUb3AiOjAuMCwiTGVmdCI6MC4wLCJSaWdodCI6MC4wLCJCb3R0b20iOjAuMH0sIkJhY2tncm91bmQiOnsiJGlkIjoiMjA5NyIsIkNvbG9yIjp7IiRpZCI6IjIwOTgiLCJBIjoyNTUsIlIiOjI1LCJHIjoxMDcsIkIiOjM2fX0sIklzVmlzaWJsZSI6dHJ1ZSwiV2lkdGgiOjEzMi4wLCJIZWlnaHQiOjEwLjAsIkJvcmRlclN0eWxlIjp7IiRpZCI6IjIwOTkiLCJMaW5lQ29sb3IiOnsiJGlkIjoiMjEwMCIsIiR0eXBlIjoiTkxSRS5Db21tb24uRG9tLlNvbGlkQ29sb3JCcnVzaCwgTkxSRS5Db21tb24iLCJDb2xvciI6eyIkaWQiOiIyMTAxIiwiQSI6MjU1LCJSIjoyMzQsIkciOjIyLCJCIjozMH19LCJMaW5lV2VpZ2h0IjowLjAsIkxpbmVUeXBlIjowLCJQYXJlbnRTdHlsZSI6bnVsbH0sIlBhcmVudFN0eWxlIjpudWxsfSwiVGl0bGVTdHlsZSI6eyIkaWQiOiIyMTAyIiwiRm9udFNldHRpbmdzIjp7IiRpZCI6IjIxMDMiLCJGb250U2l6ZSI6MTEsIkZvbnROYW1lIjoiQ2FsaWJyaSIsIklzQm9sZCI6ZmFsc2UsIklzSXRhbGljIjpmYWxzZSwiSXNVbmRlcmxpbmVkIjpmYWxzZSwiUGFyZW50U3R5bGUiOm51bGx9LCJBdXRvU2l6ZSI6MCwiRm9yZWdyb3VuZCI6eyIkaWQiOiIyMTA0IiwiQ29sb3IiOnsiJGlkIjoiMjEwN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MTA2IiwiVG9wIjowLjAsIkxlZnQiOjAuMCwiUmlnaHQiOjAuMCwiQm90dG9tIjowLjB9LCJQYWRkaW5nIjp7IiRpZCI6IjIxMDciLCJUb3AiOjAuMCwiTGVmdCI6MC4wLCJSaWdodCI6MC4wLCJCb3R0b20iOjAuMH0sIkJhY2tncm91bmQiOnsiJGlkIjoiMjEwOCIsIkNvbG9yIjp7IiRpZCI6IjIxMDkiLCJBIjowLCJSIjoyNTUsIkciOjI1NSwiQiI6MjU1fX0sIklzVmlzaWJsZSI6dHJ1ZSwiV2lkdGgiOjAuMCwiSGVpZ2h0IjowLjAsIkJvcmRlclN0eWxlIjp7IiRpZCI6IjIxMTAiLCJMaW5lQ29sb3IiOm51bGwsIkxpbmVXZWlnaHQiOjAuMCwiTGluZVR5cGUiOjAsIlBhcmVudFN0eWxlIjpudWxsfSwiUGFyZW50U3R5bGUiOm51bGx9LCJEYXRlU3R5bGUiOnsiJGlkIjoiMjExMSIsIkZvbnRTZXR0aW5ncyI6eyIkaWQiOiIyMTEyIiwiRm9udFNpemUiOjEwLCJGb250TmFtZSI6IkNhbGlicmkiLCJJc0JvbGQiOmZhbHNlLCJJc0l0YWxpYyI6ZmFsc2UsIklzVW5kZXJsaW5lZCI6ZmFsc2UsIlBhcmVudFN0eWxlIjpudWxsfSwiQXV0b1NpemUiOjAsIkZvcmVncm91bmQiOnsiJGlkIjoiMjExMyIsIkNvbG9yIjp7IiRpZCI6IjIxMT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ExNSIsIlRvcCI6MC4wLCJMZWZ0IjowLjAsIlJpZ2h0IjowLjAsIkJvdHRvbSI6MC4wfSwiUGFkZGluZyI6eyIkaWQiOiIyMTE2IiwiVG9wIjowLjAsIkxlZnQiOjAuMCwiUmlnaHQiOjAuMCwiQm90dG9tIjowLjB9LCJCYWNrZ3JvdW5kIjp7IiRpZCI6IjIxMTciLCJDb2xvciI6eyIkaWQiOiIyMTE4IiwiQSI6MCwiUiI6MjU1LCJHIjoyNTUsIkIiOjI1NX19LCJJc1Zpc2libGUiOnRydWUsIldpZHRoIjowLjAsIkhlaWdodCI6MC4wLCJCb3JkZXJTdHlsZSI6eyIkaWQiOiIyMTE5IiwiTGluZUNvbG9yIjpudWxsLCJMaW5lV2VpZ2h0IjowLjAsIkxpbmVUeXBlIjowLCJQYXJlbnRTdHlsZSI6bnVsbH0sIlBhcmVudFN0eWxlIjpudWxsfSwiRGF0ZUZvcm1hdCI6eyIkaWQiOiIyMTIw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xMjEiLCJGb3JtYXQiOjAsIklzVmlzaWJsZSI6ZmFsc2UsIkxhc3RLbm93blZpc2liaWxpdHlTdGF0ZSI6ZmFsc2V9LCJJc1Zpc2libGUiOnRydWUsIlZhcmlhbmNlU3R5bGUiOnsiJGlkIjoiMjEyMiIsIlRleHRTdHlsZSI6eyIkaWQiOiIyMTIzIiwiRm9udFNldHRpbmdzIjp7IiRpZCI6IjIxMjQiLCJGb250U2l6ZSI6MTEsIkZvbnROYW1lIjoiQ2FsaWJyaSIsIklzQm9sZCI6ZmFsc2UsIklzSXRhbGljIjpmYWxzZSwiSXNVbmRlcmxpbmVkIjpmYWxzZSwiUGFyZW50U3R5bGUiOm51bGx9LCJBdXRvU2l6ZSI6MCwiRm9yZWdyb3VuZCI6eyIkaWQiOiIyMTI1IiwiQ29sb3IiOnsiJGlkIjoiMjEy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TI3IiwiVG9wIjowLjAsIkxlZnQiOjAuMCwiUmlnaHQiOjAuMCwiQm90dG9tIjowLjB9LCJQYWRkaW5nIjp7IiRpZCI6IjIxMjgiLCJUb3AiOjAuMCwiTGVmdCI6MC4wLCJSaWdodCI6MC4wLCJCb3R0b20iOjAuMH0sIkJhY2tncm91bmQiOnsiJGlkIjoiMjEyOSIsIkNvbG9yIjp7IiRpZCI6IjIxMzAiLCJBIjowLCJSIjowLCJHIjowLCJCIjowfX0sIklzVmlzaWJsZSI6dHJ1ZSwiV2lkdGgiOjAuMCwiSGVpZ2h0IjowLjAsIkJvcmRlclN0eWxlIjp7IiRpZCI6IjIxMzEiLCJMaW5lQ29sb3IiOm51bGwsIkxpbmVXZWlnaHQiOjAuMCwiTGluZVR5cGUiOjAsIlBhcmVudFN0eWxlIjpudWxsfSwiUGFyZW50U3R5bGUiOm51bGx9LCJQYXJlbnRTdHlsZSI6bnVsbH0sIlBhcmVudFN0eWxlIjpudWxsfSwiSW5kZXgiOjIzLCJTbWFydER1cmF0aW9uQWN0aXZhdGVkIjpmYWxzZSwiRGF0ZUZvcm1hdCI6eyIkcmVmIjoiMjEyMCJ9LCJXZWVrTnVtYmVyaW5nIjp7IiRpZCI6IjIxMzIiLCJGb3JtYXQiOjAsIklzVmlzaWJsZSI6ZmFsc2UsIkxhc3RLbm93blZpc2liaWxpdHlTdGF0ZSI6ZmFsc2V9LCJCYXNlbGluZURhdGEiOnsiJGlkIjoiMjEzMyIsIlN0YXJ0RGF0ZSI6IjIwMjYtMDEtMDFUMDA6MDA6MDAiLCJFbmREYXRlIjoiMjAyNi0wNC0xNlQyMzo1OTowMFoifSwiSWQiOiIxMzllY2Y3OC0yNTBlLTQwNzktYThkMC02NGM0Njg5YzUyZTkiLCJJbXBvcnRJZCI6bnVsbCwiVGl0bGUiOiJSQ006IE1hbnVmYWN0dXJpbmcgcGhhc2UgKEhlcmVvbikiLCJOb3RlIjpudWxsLCJIeXBlcmxpbmsiOnsiJGlkIjoiMjEzNCIsIkFkZHJlc3MiOiIiLCJTdWJBZGRyZXNzIjoiIn0sIklzQ2hhbmdlZCI6ZmFsc2UsIklzTmV3IjpmYWxzZX19XSwiX21pbGVzdG9uZXMiOltdLCJJZCI6IjAwMDAwMDAwLTAwMDAtMDAwMC0wMDAwLTAwMDAwMDAwMDAwMCIsIklzU2luZ2xlSXRlbVJvdyI6dHJ1ZX0seyIkaWQiOiIyMTM1IiwiX3Rhc2tzIjpbeyIkaWQiOiIyMTM2IiwiX2F0dGFjaGVkTWlsZXN0b25lcyI6W10sIlRhc2tEZWZpbml0aW9uIjp7IiRpZCI6IjIxMzciLCJHcm91cE5hbWUiOm51bGwsIlN0YXJ0RGF0ZSI6IjIwMjYtMDQtMTdUMDA6MDA6MDBaIiwiRW5kRGF0ZSI6IjIwMjYtMDYtMjRUMjM6NTk6MDBaIiwiUGVyY2VudGFnZUNvbXBsZXRlIjpudWxsLCJTdHlsZSI6eyIkaWQiOiIyMTM4IiwiU2hhcGUiOjEsIlNoYXBlVGhpY2tuZXNzIjowLCJEdXJhdGlvbkZvcm1hdCI6MCwiSW5jbHVkZU5vbldvcmtpbmdEYXlzSW5EdXJhdGlvbiI6ZmFsc2UsIlBlcmNlbnRhZ2VDb21wbGV0ZVN0eWxlIjp7IiRpZCI6IjIxMzkiLCJGb250U2V0dGluZ3MiOnsiJGlkIjoiMjE0MCIsIkZvbnRTaXplIjoxMCwiRm9udE5hbWUiOiJDYWxpYnJpIiwiSXNCb2xkIjpmYWxzZSwiSXNJdGFsaWMiOmZhbHNlLCJJc1VuZGVybGluZWQiOmZhbHNlLCJQYXJlbnRTdHlsZSI6bnVsbH0sIkF1dG9TaXplIjowLCJGb3JlZ3JvdW5kIjp7IiRpZCI6IjIxNDEiLCJDb2xvciI6eyIkaWQiOiIyMTQ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xNDMiLCJUb3AiOjAuMCwiTGVmdCI6MC4wLCJSaWdodCI6MC4wLCJCb3R0b20iOjAuMH0sIlBhZGRpbmciOnsiJGlkIjoiMjE0NCIsIlRvcCI6MC4wLCJMZWZ0IjowLjAsIlJpZ2h0IjowLjAsIkJvdHRvbSI6MC4wfSwiQmFja2dyb3VuZCI6eyIkaWQiOiIyMTQ1IiwiQ29sb3IiOnsiJGlkIjoiMjE0NiIsIkEiOjg5LCJSIjowLCJHIjowLCJCIjowfX0sIklzVmlzaWJsZSI6dHJ1ZSwiV2lkdGgiOjAuMCwiSGVpZ2h0IjowLjAsIkJvcmRlclN0eWxlIjp7IiRpZCI6IjIxNDciLCJMaW5lQ29sb3IiOm51bGwsIkxpbmVXZWlnaHQiOjAuMCwiTGluZVR5cGUiOjAsIlBhcmVudFN0eWxlIjpudWxsfSwiUGFyZW50U3R5bGUiOm51bGx9LCJEdXJhdGlvblN0eWxlIjp7IiRpZCI6IjIxNDgiLCJGb250U2V0dGluZ3MiOnsiJGlkIjoiMjE0OSIsIkZvbnRTaXplIjoxMCwiRm9udE5hbWUiOiJDYWxpYnJpIiwiSXNCb2xkIjpmYWxzZSwiSXNJdGFsaWMiOmZhbHNlLCJJc1VuZGVybGluZWQiOmZhbHNlLCJQYXJlbnRTdHlsZSI6bnVsbH0sIkF1dG9TaXplIjowLCJGb3JlZ3JvdW5kIjp7IiRpZCI6IjIxNTAiLCJDb2xvciI6eyIkaWQiOiIyMTU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1MiIsIlRvcCI6MC4wLCJMZWZ0IjowLjAsIlJpZ2h0IjowLjAsIkJvdHRvbSI6MC4wfSwiUGFkZGluZyI6eyIkaWQiOiIyMTUzIiwiVG9wIjowLjAsIkxlZnQiOjAuMCwiUmlnaHQiOjAuMCwiQm90dG9tIjowLjB9LCJCYWNrZ3JvdW5kIjp7IiRpZCI6IjIxNTQiLCJDb2xvciI6eyIkaWQiOiIyMTU1IiwiQSI6MjU1LCJSIjoyMzcsIkciOjEyNSwiQiI6NDl9fSwiSXNWaXNpYmxlIjp0cnVlLCJXaWR0aCI6MC4wLCJIZWlnaHQiOjAuMCwiQm9yZGVyU3R5bGUiOnsiJGlkIjoiMjE1NiIsIkxpbmVDb2xvciI6bnVsbCwiTGluZVdlaWdodCI6MC4wLCJMaW5lVHlwZSI6MCwiUGFyZW50U3R5bGUiOm51bGx9LCJQYXJlbnRTdHlsZSI6bnVsbH0sIkhvcml6b250YWxDb25uZWN0b3JTdHlsZSI6eyIkaWQiOiIyMTU3IiwiTGluZUNvbG9yIjp7IiRpZCI6IjIxNTgiLCIkdHlwZSI6Ik5MUkUuQ29tbW9uLkRvbS5Tb2xpZENvbG9yQnJ1c2gsIE5MUkUuQ29tbW9uIiwiQ29sb3IiOnsiJGlkIjoiMjE1OSIsIkEiOjI1NSwiUiI6MCwiRyI6MCwiQiI6MH19LCJMaW5lV2VpZ2h0IjowLjAsIkxpbmVUeXBlIjowLCJQYXJlbnRTdHlsZSI6bnVsbH0sIlZlcnRpY2FsQ29ubmVjdG9yU3R5bGUiOnsiJGlkIjoiMjE2MCIsIkxpbmVDb2xvciI6eyIkaWQiOiIyMTYxIiwiJHR5cGUiOiJOTFJFLkNvbW1vbi5Eb20uU29saWRDb2xvckJydXNoLCBOTFJFLkNvbW1vbiIsIkNvbG9yIjp7IiRpZCI6IjIxNjI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yMTYzIiwiU2hhcGVTdHlsZSI6eyIkaWQiOiIyMTY0IiwiTWFyZ2luIjp7IiRpZCI6IjIxNjUiLCJUb3AiOjAuMCwiTGVmdCI6MC4wLCJSaWdodCI6MC4wLCJCb3R0b20iOjAuMH0sIlBhZGRpbmciOnsiJGlkIjoiMjE2NiIsIlRvcCI6MC4wLCJMZWZ0IjowLjAsIlJpZ2h0IjowLjAsIkJvdHRvbSI6MC4wfSwiQmFja2dyb3VuZCI6eyIkaWQiOiIyMTY3IiwiQ29sb3IiOnsiJGlkIjoiMjE2OCIsIkEiOjE1MywiUiI6MCwiRyI6MCwiQiI6MH19LCJJc1Zpc2libGUiOnRydWUsIldpZHRoIjowLjAsIkhlaWdodCI6MC4wLCJCb3JkZXJTdHlsZSI6bnVsbCwiUGFyZW50U3R5bGUiOm51bGx9LCJNYXJnaW4iOnsiJGlkIjoiMjE2OSIsIlRvcCI6MC4wLCJMZWZ0IjowLjAsIlJpZ2h0IjowLjAsIkJvdHRvbSI6MC4wfSwiUGFkZGluZyI6eyIkaWQiOiIyMTcwIiwiVG9wIjowLjAsIkxlZnQiOjAuMCwiUmlnaHQiOjAuMCwiQm90dG9tIjowLjB9LCJCYWNrZ3JvdW5kIjpudWxsLCJJc1Zpc2libGUiOnRydWUsIldpZHRoIjowLjAsIkhlaWdodCI6MC4wLCJCb3JkZXJTdHlsZSI6bnVsbCwiUGFyZW50U3R5bGUiOm51bGx9LCJTaGFwZVN0eWxlIjp7IiRpZCI6IjIxNzEiLCJNYXJnaW4iOnsiJGlkIjoiMjE3MiIsIlRvcCI6MC4wLCJMZWZ0Ijo0LjAsIlJpZ2h0Ijo0LjAsIkJvdHRvbSI6MC4wfSwiUGFkZGluZyI6eyIkaWQiOiIyMTczIiwiVG9wIjowLjAsIkxlZnQiOjAuMCwiUmlnaHQiOjAuMCwiQm90dG9tIjowLjB9LCJCYWNrZ3JvdW5kIjp7IiRpZCI6IjIxNzQiLCJDb2xvciI6eyIkaWQiOiIyMTc1IiwiQSI6MjU1LCJSIjoyNSwiRyI6MTA3LCJCIjozNn19LCJJc1Zpc2libGUiOnRydWUsIldpZHRoIjo1NS4wLCJIZWlnaHQiOjEwLjAsIkJvcmRlclN0eWxlIjp7IiRpZCI6IjIxNzYiLCJMaW5lQ29sb3IiOnsiJGlkIjoiMjE3NyIsIiR0eXBlIjoiTkxSRS5Db21tb24uRG9tLlNvbGlkQ29sb3JCcnVzaCwgTkxSRS5Db21tb24iLCJDb2xvciI6eyIkaWQiOiIyMTc4IiwiQSI6MjU1LCJSIjoyMzQsIkciOjIyLCJCIjozMH19LCJMaW5lV2VpZ2h0IjowLjAsIkxpbmVUeXBlIjowLCJQYXJlbnRTdHlsZSI6bnVsbH0sIlBhcmVudFN0eWxlIjpudWxsfSwiVGl0bGVTdHlsZSI6eyIkaWQiOiIyMTc5IiwiRm9udFNldHRpbmdzIjp7IiRpZCI6IjIxODAiLCJGb250U2l6ZSI6MTEsIkZvbnROYW1lIjoiQ2FsaWJyaSIsIklzQm9sZCI6ZmFsc2UsIklzSXRhbGljIjpmYWxzZSwiSXNVbmRlcmxpbmVkIjpmYWxzZSwiUGFyZW50U3R5bGUiOm51bGx9LCJBdXRvU2l6ZSI6MCwiRm9yZWdyb3VuZCI6eyIkaWQiOiIyMTgxIiwiQ29sb3IiOnsiJGlkIjoiMjE4Mi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MTgzIiwiVG9wIjowLjAsIkxlZnQiOjAuMCwiUmlnaHQiOjAuMCwiQm90dG9tIjowLjB9LCJQYWRkaW5nIjp7IiRpZCI6IjIxODQiLCJUb3AiOjAuMCwiTGVmdCI6MC4wLCJSaWdodCI6MC4wLCJCb3R0b20iOjAuMH0sIkJhY2tncm91bmQiOnsiJGlkIjoiMjE4NSIsIkNvbG9yIjp7IiRpZCI6IjIxODYiLCJBIjoyNTUsIlIiOjAsIkciOjAsIkIiOjB9fSwiSXNWaXNpYmxlIjp0cnVlLCJXaWR0aCI6MC4wLCJIZWlnaHQiOjAuMCwiQm9yZGVyU3R5bGUiOnsiJGlkIjoiMjE4NyIsIkxpbmVDb2xvciI6bnVsbCwiTGluZVdlaWdodCI6MC4wLCJMaW5lVHlwZSI6MCwiUGFyZW50U3R5bGUiOm51bGx9LCJQYXJlbnRTdHlsZSI6bnVsbH0sIkRhdGVTdHlsZSI6eyIkaWQiOiIyMTg4IiwiRm9udFNldHRpbmdzIjp7IiRpZCI6IjIxODkiLCJGb250U2l6ZSI6MTAsIkZvbnROYW1lIjoiQ2FsaWJyaSIsIklzQm9sZCI6ZmFsc2UsIklzSXRhbGljIjpmYWxzZSwiSXNVbmRlcmxpbmVkIjpmYWxzZSwiUGFyZW50U3R5bGUiOm51bGx9LCJBdXRvU2l6ZSI6MCwiRm9yZWdyb3VuZCI6eyIkaWQiOiIyMTkwIiwiQ29sb3IiOnsiJGlkIjoiMjE5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TkyIiwiVG9wIjowLjAsIkxlZnQiOjAuMCwiUmlnaHQiOjAuMCwiQm90dG9tIjowLjB9LCJQYWRkaW5nIjp7IiRpZCI6IjIxOTMiLCJUb3AiOjAuMCwiTGVmdCI6MC4wLCJSaWdodCI6MC4wLCJCb3R0b20iOjAuMH0sIkJhY2tncm91bmQiOnsiJGlkIjoiMjE5NCIsIkNvbG9yIjp7IiRpZCI6IjIxOTUiLCJBIjoyNTUsIlIiOjE0LCJHIjo0MCwiQiI6NjV9fSwiSXNWaXNpYmxlIjp0cnVlLCJXaWR0aCI6MC4wLCJIZWlnaHQiOjAuMCwiQm9yZGVyU3R5bGUiOnsiJGlkIjoiMjE5NiIsIkxpbmVDb2xvciI6bnVsbCwiTGluZVdlaWdodCI6MC4wLCJMaW5lVHlwZSI6MCwiUGFyZW50U3R5bGUiOm51bGx9LCJQYXJlbnRTdHlsZSI6bnVsbH0sIkRhdGVGb3JtYXQiOnsiJGlkIjoiMjE5N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Tk4IiwiRm9ybWF0IjowLCJJc1Zpc2libGUiOmZhbHNlLCJMYXN0S25vd25WaXNpYmlsaXR5U3RhdGUiOmZhbHNlfSwiSXNWaXNpYmxlIjp0cnVlLCJWYXJpYW5jZVN0eWxlIjp7IiRpZCI6IjIxOTkiLCJUZXh0U3R5bGUiOnsiJGlkIjoiMjIwMCIsIkZvbnRTZXR0aW5ncyI6eyIkaWQiOiIyMjAxIiwiRm9udFNpemUiOjExLCJGb250TmFtZSI6IkNhbGlicmkiLCJJc0JvbGQiOmZhbHNlLCJJc0l0YWxpYyI6ZmFsc2UsIklzVW5kZXJsaW5lZCI6ZmFsc2UsIlBhcmVudFN0eWxlIjpudWxsfSwiQXV0b1NpemUiOjAsIkZvcmVncm91bmQiOnsiJGlkIjoiMjIwMiIsIkNvbG9yIjp7IiRpZCI6IjIyMD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IwNCIsIlRvcCI6MC4wLCJMZWZ0IjowLjAsIlJpZ2h0IjowLjAsIkJvdHRvbSI6MC4wfSwiUGFkZGluZyI6eyIkaWQiOiIyMjA1IiwiVG9wIjowLjAsIkxlZnQiOjAuMCwiUmlnaHQiOjAuMCwiQm90dG9tIjowLjB9LCJCYWNrZ3JvdW5kIjp7IiRpZCI6IjIyMDYiLCJDb2xvciI6eyIkaWQiOiIyMjA3IiwiQSI6MCwiUiI6MCwiRyI6MCwiQiI6MH19LCJJc1Zpc2libGUiOnRydWUsIldpZHRoIjowLjAsIkhlaWdodCI6MC4wLCJCb3JkZXJTdHlsZSI6eyIkaWQiOiIyMjA4IiwiTGluZUNvbG9yIjpudWxsLCJMaW5lV2VpZ2h0IjowLjAsIkxpbmVUeXBlIjowLCJQYXJlbnRTdHlsZSI6bnVsbH0sIlBhcmVudFN0eWxlIjpudWxsfSwiUGFyZW50U3R5bGUiOm51bGx9LCJQYXJlbnRTdHlsZSI6bnVsbH0sIkluZGV4IjoyNCwiU21hcnREdXJhdGlvbkFjdGl2YXRlZCI6ZmFsc2UsIkRhdGVGb3JtYXQiOnsiJHJlZiI6IjIxOTcifSwiV2Vla051bWJlcmluZyI6eyIkaWQiOiIyMjA5IiwiRm9ybWF0IjowLCJJc1Zpc2libGUiOmZhbHNlLCJMYXN0S25vd25WaXNpYmlsaXR5U3RhdGUiOmZhbHNlfSwiQmFzZWxpbmVEYXRhIjp7IiRpZCI6IjIyMTAiLCJTdGFydERhdGUiOiIyMDI2LTA0LTE3VDAwOjAwOjAwWiIsIkVuZERhdGUiOiIyMDI2LTA2LTI0VDIzOjU5OjAwWiJ9LCJJZCI6IjhiNDY4YjkzLWEwYjctNGUyYy05Mzg4LWMxZjM4ZGFjNGMwNCIsIkltcG9ydElkIjpudWxsLCJUaXRsZSI6IlJDTSwgRGV0ZWN0b3IgYW5kIEJNOiBJbnN0YWxsYXRpb24gcGhhc2UgKEhlcmVvbikiLCJOb3RlIjpudWxsLCJIeXBlcmxpbmsiOnsiJGlkIjoiMjIxMSIsIkFkZHJlc3MiOiIiLCJTdWJBZGRyZXNzIjoiIn0sIklzQ2hhbmdlZCI6ZmFsc2UsIklzTmV3IjpmYWxzZX19XSwiX21pbGVzdG9uZXMiOltdLCJJZCI6IjAwMDAwMDAwLTAwMDAtMDAwMC0wMDAwLTAwMDAwMDAwMDAwMCIsIklzU2luZ2xlSXRlbVJvdyI6dHJ1ZX0seyIkaWQiOiIyMjEyIiwiX3Rhc2tzIjpbeyIkaWQiOiIyMjEzIiwiX2F0dGFjaGVkTWlsZXN0b25lcyI6W10sIlRhc2tEZWZpbml0aW9uIjp7IiRpZCI6IjIyMTQiLCJHcm91cE5hbWUiOm51bGwsIlN0YXJ0RGF0ZSI6IjIwMjYtMDYtMjVUMDA6MDA6MDBaIiwiRW5kRGF0ZSI6IjIwMjYtMDktMDJUMjM6NTk6MDBaIiwiUGVyY2VudGFnZUNvbXBsZXRlIjpudWxsLCJTdHlsZSI6eyIkaWQiOiIyMjE1IiwiU2hhcGUiOjEsIlNoYXBlVGhpY2tuZXNzIjowLCJEdXJhdGlvbkZvcm1hdCI6MCwiSW5jbHVkZU5vbldvcmtpbmdEYXlzSW5EdXJhdGlvbiI6ZmFsc2UsIlBlcmNlbnRhZ2VDb21wbGV0ZVN0eWxlIjp7IiRpZCI6IjIyMTYiLCJGb250U2V0dGluZ3MiOnsiJGlkIjoiMjIxNyIsIkZvbnRTaXplIjoxMCwiRm9udE5hbWUiOiJDYWxpYnJpIiwiSXNCb2xkIjpmYWxzZSwiSXNJdGFsaWMiOmZhbHNlLCJJc1VuZGVybGluZWQiOmZhbHNlLCJQYXJlbnRTdHlsZSI6bnVsbH0sIkF1dG9TaXplIjowLCJGb3JlZ3JvdW5kIjp7IiRpZCI6IjIyMTgiLCJDb2xvciI6eyIkaWQiOiIyMjE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yMjAiLCJUb3AiOjAuMCwiTGVmdCI6MC4wLCJSaWdodCI6MC4wLCJCb3R0b20iOjAuMH0sIlBhZGRpbmciOnsiJGlkIjoiMjIyMSIsIlRvcCI6MC4wLCJMZWZ0IjowLjAsIlJpZ2h0IjowLjAsIkJvdHRvbSI6MC4wfSwiQmFja2dyb3VuZCI6eyIkaWQiOiIyMjIyIiwiQ29sb3IiOnsiJGlkIjoiMjIyMyIsIkEiOjg5LCJSIjowLCJHIjowLCJCIjowfX0sIklzVmlzaWJsZSI6dHJ1ZSwiV2lkdGgiOjAuMCwiSGVpZ2h0IjowLjAsIkJvcmRlclN0eWxlIjp7IiRpZCI6IjIyMjQiLCJMaW5lQ29sb3IiOm51bGwsIkxpbmVXZWlnaHQiOjAuMCwiTGluZVR5cGUiOjAsIlBhcmVudFN0eWxlIjpudWxsfSwiUGFyZW50U3R5bGUiOm51bGx9LCJEdXJhdGlvblN0eWxlIjp7IiRpZCI6IjIyMjUiLCJGb250U2V0dGluZ3MiOnsiJGlkIjoiMjIyNiIsIkZvbnRTaXplIjoxMCwiRm9udE5hbWUiOiJDYWxpYnJpIiwiSXNCb2xkIjpmYWxzZSwiSXNJdGFsaWMiOmZhbHNlLCJJc1VuZGVybGluZWQiOmZhbHNlLCJQYXJlbnRTdHlsZSI6bnVsbH0sIkF1dG9TaXplIjowLCJGb3JlZ3JvdW5kIjp7IiRpZCI6IjIyMjciLCJDb2xvciI6eyIkaWQiOiIyMjI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IyOSIsIlRvcCI6MC4wLCJMZWZ0IjowLjAsIlJpZ2h0IjowLjAsIkJvdHRvbSI6MC4wfSwiUGFkZGluZyI6eyIkaWQiOiIyMjMwIiwiVG9wIjowLjAsIkxlZnQiOjAuMCwiUmlnaHQiOjAuMCwiQm90dG9tIjowLjB9LCJCYWNrZ3JvdW5kIjp7IiRpZCI6IjIyMzEiLCJDb2xvciI6eyIkaWQiOiIyMjMyIiwiQSI6MjU1LCJSIjoyMzcsIkciOjEyNSwiQiI6NDl9fSwiSXNWaXNpYmxlIjp0cnVlLCJXaWR0aCI6MC4wLCJIZWlnaHQiOjAuMCwiQm9yZGVyU3R5bGUiOnsiJGlkIjoiMjIzMyIsIkxpbmVDb2xvciI6bnVsbCwiTGluZVdlaWdodCI6MC4wLCJMaW5lVHlwZSI6MCwiUGFyZW50U3R5bGUiOm51bGx9LCJQYXJlbnRTdHlsZSI6bnVsbH0sIkhvcml6b250YWxDb25uZWN0b3JTdHlsZSI6eyIkaWQiOiIyMjM0IiwiTGluZUNvbG9yIjp7IiRpZCI6IjIyMzUiLCIkdHlwZSI6Ik5MUkUuQ29tbW9uLkRvbS5Tb2xpZENvbG9yQnJ1c2gsIE5MUkUuQ29tbW9uIiwiQ29sb3IiOnsiJGlkIjoiMjIzNiIsIkEiOjI1NSwiUiI6MCwiRyI6MCwiQiI6MH19LCJMaW5lV2VpZ2h0IjowLjAsIkxpbmVUeXBlIjowLCJQYXJlbnRTdHlsZSI6bnVsbH0sIlZlcnRpY2FsQ29ubmVjdG9yU3R5bGUiOnsiJGlkIjoiMjIzNyIsIkxpbmVDb2xvciI6eyIkaWQiOiIyMjM4IiwiJHR5cGUiOiJOTFJFLkNvbW1vbi5Eb20uU29saWRDb2xvckJydXNoLCBOTFJFLkNvbW1vbiIsIkNvbG9yIjp7IiRpZCI6IjIyMz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yMjQwIiwiU2hhcGVTdHlsZSI6eyIkaWQiOiIyMjQxIiwiTWFyZ2luIjp7IiRpZCI6IjIyNDIiLCJUb3AiOjAuMCwiTGVmdCI6MC4wLCJSaWdodCI6MC4wLCJCb3R0b20iOjAuMH0sIlBhZGRpbmciOnsiJGlkIjoiMjI0MyIsIlRvcCI6MC4wLCJMZWZ0IjowLjAsIlJpZ2h0IjowLjAsIkJvdHRvbSI6MC4wfSwiQmFja2dyb3VuZCI6eyIkaWQiOiIyMjQ0IiwiQ29sb3IiOnsiJGlkIjoiMjI0NSIsIkEiOjE1MywiUiI6MCwiRyI6MCwiQiI6MH19LCJJc1Zpc2libGUiOnRydWUsIldpZHRoIjowLjAsIkhlaWdodCI6MC4wLCJCb3JkZXJTdHlsZSI6bnVsbCwiUGFyZW50U3R5bGUiOm51bGx9LCJNYXJnaW4iOnsiJGlkIjoiMjI0NiIsIlRvcCI6MC4wLCJMZWZ0IjowLjAsIlJpZ2h0IjowLjAsIkJvdHRvbSI6MC4wfSwiUGFkZGluZyI6eyIkaWQiOiIyMjQ3IiwiVG9wIjowLjAsIkxlZnQiOjAuMCwiUmlnaHQiOjAuMCwiQm90dG9tIjowLjB9LCJCYWNrZ3JvdW5kIjpudWxsLCJJc1Zpc2libGUiOnRydWUsIldpZHRoIjowLjAsIkhlaWdodCI6MC4wLCJCb3JkZXJTdHlsZSI6bnVsbCwiUGFyZW50U3R5bGUiOm51bGx9LCJTaGFwZVN0eWxlIjp7IiRpZCI6IjIyNDgiLCJNYXJnaW4iOnsiJGlkIjoiMjI0OSIsIlRvcCI6MC4wLCJMZWZ0Ijo0LjAsIlJpZ2h0Ijo0LjAsIkJvdHRvbSI6MC4wfSwiUGFkZGluZyI6eyIkaWQiOiIyMjUwIiwiVG9wIjowLjAsIkxlZnQiOjAuMCwiUmlnaHQiOjAuMCwiQm90dG9tIjowLjB9LCJCYWNrZ3JvdW5kIjp7IiRpZCI6IjIyNTEiLCJDb2xvciI6eyIkaWQiOiIyMjUyIiwiQSI6MjU1LCJSIjoyNSwiRyI6MTA3LCJCIjozNn19LCJJc1Zpc2libGUiOnRydWUsIldpZHRoIjo1NS4wLCJIZWlnaHQiOjEwLjAsIkJvcmRlclN0eWxlIjp7IiRpZCI6IjIyNTMiLCJMaW5lQ29sb3IiOnsiJGlkIjoiMjI1NCIsIiR0eXBlIjoiTkxSRS5Db21tb24uRG9tLlNvbGlkQ29sb3JCcnVzaCwgTkxSRS5Db21tb24iLCJDb2xvciI6eyIkaWQiOiIyMjU1IiwiQSI6MjU1LCJSIjoyMzQsIkciOjIyLCJCIjozMH19LCJMaW5lV2VpZ2h0IjowLjAsIkxpbmVUeXBlIjowLCJQYXJlbnRTdHlsZSI6bnVsbH0sIlBhcmVudFN0eWxlIjpudWxsfSwiVGl0bGVTdHlsZSI6eyIkaWQiOiIyMjU2IiwiRm9udFNldHRpbmdzIjp7IiRpZCI6IjIyNTciLCJGb250U2l6ZSI6MTEsIkZvbnROYW1lIjoiQ2FsaWJyaSIsIklzQm9sZCI6ZmFsc2UsIklzSXRhbGljIjpmYWxzZSwiSXNVbmRlcmxpbmVkIjpmYWxzZSwiUGFyZW50U3R5bGUiOm51bGx9LCJBdXRvU2l6ZSI6MCwiRm9yZWdyb3VuZCI6eyIkaWQiOiIyMjU4IiwiQ29sb3IiOnsiJGlkIjoiMjI1O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MjYwIiwiVG9wIjowLjAsIkxlZnQiOjAuMCwiUmlnaHQiOjAuMCwiQm90dG9tIjowLjB9LCJQYWRkaW5nIjp7IiRpZCI6IjIyNjEiLCJUb3AiOjAuMCwiTGVmdCI6MC4wLCJSaWdodCI6MC4wLCJCb3R0b20iOjAuMH0sIkJhY2tncm91bmQiOnsiJGlkIjoiMjI2MiIsIkNvbG9yIjp7IiRpZCI6IjIyNjMiLCJBIjoyNTUsIlIiOjAsIkciOjAsIkIiOjB9fSwiSXNWaXNpYmxlIjp0cnVlLCJXaWR0aCI6MC4wLCJIZWlnaHQiOjAuMCwiQm9yZGVyU3R5bGUiOnsiJGlkIjoiMjI2NCIsIkxpbmVDb2xvciI6bnVsbCwiTGluZVdlaWdodCI6MC4wLCJMaW5lVHlwZSI6MCwiUGFyZW50U3R5bGUiOm51bGx9LCJQYXJlbnRTdHlsZSI6bnVsbH0sIkRhdGVTdHlsZSI6eyIkaWQiOiIyMjY1IiwiRm9udFNldHRpbmdzIjp7IiRpZCI6IjIyNjYiLCJGb250U2l6ZSI6MTAsIkZvbnROYW1lIjoiQ2FsaWJyaSIsIklzQm9sZCI6ZmFsc2UsIklzSXRhbGljIjpmYWxzZSwiSXNVbmRlcmxpbmVkIjpmYWxzZSwiUGFyZW50U3R5bGUiOm51bGx9LCJBdXRvU2l6ZSI6MCwiRm9yZWdyb3VuZCI6eyIkaWQiOiIyMjY3IiwiQ29sb3IiOnsiJGlkIjoiMjI2O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jY5IiwiVG9wIjowLjAsIkxlZnQiOjAuMCwiUmlnaHQiOjAuMCwiQm90dG9tIjowLjB9LCJQYWRkaW5nIjp7IiRpZCI6IjIyNzAiLCJUb3AiOjAuMCwiTGVmdCI6MC4wLCJSaWdodCI6MC4wLCJCb3R0b20iOjAuMH0sIkJhY2tncm91bmQiOnsiJGlkIjoiMjI3MSIsIkNvbG9yIjp7IiRpZCI6IjIyNzIiLCJBIjoyNTUsIlIiOjE0LCJHIjo0MCwiQiI6NjV9fSwiSXNWaXNpYmxlIjp0cnVlLCJXaWR0aCI6MC4wLCJIZWlnaHQiOjAuMCwiQm9yZGVyU3R5bGUiOnsiJGlkIjoiMjI3MyIsIkxpbmVDb2xvciI6bnVsbCwiTGluZVdlaWdodCI6MC4wLCJMaW5lVHlwZSI6MCwiUGFyZW50U3R5bGUiOm51bGx9LCJQYXJlbnRTdHlsZSI6bnVsbH0sIkRhdGVGb3JtYXQiOnsiJGlkIjoiMjI3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jc1IiwiRm9ybWF0IjowLCJJc1Zpc2libGUiOmZhbHNlLCJMYXN0S25vd25WaXNpYmlsaXR5U3RhdGUiOmZhbHNlfSwiSXNWaXNpYmxlIjp0cnVlLCJWYXJpYW5jZVN0eWxlIjp7IiRpZCI6IjIyNzYiLCJUZXh0U3R5bGUiOnsiJGlkIjoiMjI3NyIsIkZvbnRTZXR0aW5ncyI6eyIkaWQiOiIyMjc4IiwiRm9udFNpemUiOjExLCJGb250TmFtZSI6IkNhbGlicmkiLCJJc0JvbGQiOmZhbHNlLCJJc0l0YWxpYyI6ZmFsc2UsIklzVW5kZXJsaW5lZCI6ZmFsc2UsIlBhcmVudFN0eWxlIjpudWxsfSwiQXV0b1NpemUiOjAsIkZvcmVncm91bmQiOnsiJGlkIjoiMjI3OSIsIkNvbG9yIjp7IiRpZCI6IjIyOD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I4MSIsIlRvcCI6MC4wLCJMZWZ0IjowLjAsIlJpZ2h0IjowLjAsIkJvdHRvbSI6MC4wfSwiUGFkZGluZyI6eyIkaWQiOiIyMjgyIiwiVG9wIjowLjAsIkxlZnQiOjAuMCwiUmlnaHQiOjAuMCwiQm90dG9tIjowLjB9LCJCYWNrZ3JvdW5kIjp7IiRpZCI6IjIyODMiLCJDb2xvciI6eyIkaWQiOiIyMjg0IiwiQSI6MCwiUiI6MCwiRyI6MCwiQiI6MH19LCJJc1Zpc2libGUiOnRydWUsIldpZHRoIjowLjAsIkhlaWdodCI6MC4wLCJCb3JkZXJTdHlsZSI6eyIkaWQiOiIyMjg1IiwiTGluZUNvbG9yIjpudWxsLCJMaW5lV2VpZ2h0IjowLjAsIkxpbmVUeXBlIjowLCJQYXJlbnRTdHlsZSI6bnVsbH0sIlBhcmVudFN0eWxlIjpudWxsfSwiUGFyZW50U3R5bGUiOm51bGx9LCJQYXJlbnRTdHlsZSI6bnVsbH0sIkluZGV4IjoyNSwiU21hcnREdXJhdGlvbkFjdGl2YXRlZCI6ZmFsc2UsIkRhdGVGb3JtYXQiOnsiJHJlZiI6IjIyNzQifSwiV2Vla051bWJlcmluZyI6eyIkaWQiOiIyMjg2IiwiRm9ybWF0IjowLCJJc1Zpc2libGUiOmZhbHNlLCJMYXN0S25vd25WaXNpYmlsaXR5U3RhdGUiOmZhbHNlfSwiQmFzZWxpbmVEYXRhIjp7IiRpZCI6IjIyODciLCJTdGFydERhdGUiOiIyMDI2LTA2LTI1VDAwOjAwOjAwWiIsIkVuZERhdGUiOiIyMDI2LTA5LTAyVDIzOjU5OjAwWiJ9LCJJZCI6IjcwYjBjNTc1LTU3ZGEtNDg3MC1iZjAyLWIyOWFmZWQxZDRjYiIsIkltcG9ydElkIjpudWxsLCJUaXRsZSI6Ik1DQTogRW5lcmdpemF0aW9uIGFuZCBDb21taXNzaW9uaW5nIHBoYXNlIGZvciBzdWItc3lzdGVtcyAoSGVyZW9uKSIsIk5vdGUiOm51bGwsIkh5cGVybGluayI6eyIkaWQiOiIyMjg4IiwiQWRkcmVzcyI6IiIsIlN1YkFkZHJlc3MiOiIifSwiSXNDaGFuZ2VkIjpmYWxzZSwiSXNOZXciOmZhbHNlfX1dLCJfbWlsZXN0b25lcyI6W10sIklkIjoiMDAwMDAwMDAtMDAwMC0wMDAwLTAwMDAtMDAwMDAwMDAwMDAwIiwiSXNTaW5nbGVJdGVtUm93Ijp0cnVlfV0sIkluZGV4IjoyMiwiSWQiOiJmMDk0YTYzZC03NWFiLTRiMjItYjM2Yy03MzU5MzhkZjVhMzciLCJIZWFkZXJUZXh0IjpudWxsLCJJc0RlZmF1bHQiOnRydWUsIlN0eWxlIjp7IiRpZCI6IjIyODkiLCJIZWFkZXJTdHlsZSI6eyIkaWQiOiIyMjkwIiwiVGV4dFN0eWxlIjp7IiRpZCI6IjIyOTEiLCJGb250U2V0dGluZ3MiOnsiJGlkIjoiMjI5MiIsIkZvbnRTaXplIjoxMSwiRm9udE5hbWUiOiJDYWxpYnJpIiwiSXNCb2xkIjpmYWxzZSwiSXNJdGFsaWMiOmZhbHNlLCJJc1VuZGVybGluZWQiOmZhbHNlLCJQYXJlbnRTdHlsZSI6bnVsbH0sIkF1dG9TaXplIjoyLCJGb3JlZ3JvdW5kIjp7IiRpZCI6IjIyOTMiLCJDb2xvciI6eyIkaWQiOiIyMjk0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I5NSIsIlRvcCI6MC4wLCJMZWZ0IjowLjAsIlJpZ2h0IjowLjAsIkJvdHRvbSI6MC4wfSwiUGFkZGluZyI6eyIkaWQiOiIyMjk2IiwiVG9wIjowLjAsIkxlZnQiOjAuMCwiUmlnaHQiOjAuMCwiQm90dG9tIjowLjB9LCJCYWNrZ3JvdW5kIjp7IiRpZCI6IjIyOTciLCJDb2xvciI6eyIkaWQiOiIyMjk4IiwiQSI6MjU1LCJSIjowLCJHIjowLCJCIjowfX0sIklzVmlzaWJsZSI6dHJ1ZSwiV2lkdGgiOjAuMCwiSGVpZ2h0IjowLjAsIkJvcmRlclN0eWxlIjpudWxsLCJQYXJlbnRTdHlsZSI6bnVsbH0sIlJlY3RhbmdsZVN0eWxlIjp7IiRpZCI6IjIyOTkiLCJNYXJnaW4iOnsiJGlkIjoiMjMwMCIsIlRvcCI6MC4wLCJMZWZ0IjowLjAsIlJpZ2h0IjowLjAsIkJvdHRvbSI6MC4wfSwiUGFkZGluZyI6eyIkaWQiOiIyMzAxIiwiVG9wIjowLjAsIkxlZnQiOjAuMCwiUmlnaHQiOjAuMCwiQm90dG9tIjowLjB9LCJCYWNrZ3JvdW5kIjp7IiRpZCI6IjIzMDIiLCJDb2xvciI6eyIkaWQiOiIyMzAzIiwiQSI6NjMsIlIiOjIzMywiRyI6MTEzLCJCIjo1MH19LCJJc1Zpc2libGUiOnRydWUsIldpZHRoIjowLjAsIkhlaWdodCI6MC4wLCJCb3JkZXJTdHlsZSI6eyIkaWQiOiIyMzA0IiwiTGluZUNvbG9yIjp7IiRpZCI6IjIzMDUiLCIkdHlwZSI6Ik5MUkUuQ29tbW9uLkRvbS5Tb2xpZENvbG9yQnJ1c2gsIE5MUkUuQ29tbW9uIiwiQ29sb3IiOnsiJGlkIjoiMjMwNiIsIkEiOjI1NSwiUiI6MjU1LCJHIjoyNTUsIkIiOjI1NX19LCJMaW5lV2VpZ2h0IjowLjAsIkxpbmVUeXBlIjowLCJQYXJlbnRTdHlsZSI6bnVsbH0sIlBhcmVudFN0eWxlIjpudWxsfSwiTWFyZ2luIjp7IiRpZCI6IjIzMDciLCJUb3AiOjAuMCwiTGVmdCI6MC4wLCJSaWdodCI6MC4wLCJCb3R0b20iOjAuMH0sIlBhZGRpbmciOnsiJGlkIjoiMjMwOCIsIlRvcCI6MC4wLCJMZWZ0IjowLjAsIlJpZ2h0IjowLjAsIkJvdHRvbSI6MC4wfSwiQmFja2dyb3VuZCI6bnVsbCwiSXNWaXNpYmxlIjp0cnVlLCJXaWR0aCI6MC4wLCJIZWlnaHQiOjAuMCwiQm9yZGVyU3R5bGUiOm51bGwsIlBhcmVudFN0eWxlIjpudWxsfSwiQmFja2dyb3VuZFN0eWxlIjp7IiRpZCI6IjIzMDkiLCJNYXJnaW4iOnsiJGlkIjoiMjMxMCIsIlRvcCI6MC4wLCJMZWZ0IjowLjAsIlJpZ2h0IjowLjAsIkJvdHRvbSI6MC4wfSwiUGFkZGluZyI6eyIkaWQiOiIyMzExIiwiVG9wIjowLjAsIkxlZnQiOjAuMCwiUmlnaHQiOjAuMCwiQm90dG9tIjowLjB9LCJCYWNrZ3JvdW5kIjp7IiRpZCI6IjIzMTIiLCJDb2xvciI6eyIkaWQiOiIyMzEzIiwiQSI6NTEsIlIiOjIwMCwiRyI6MjAwLCJCIjoyMDB9fSwiSXNWaXNpYmxlIjp0cnVlLCJXaWR0aCI6MC4wLCJIZWlnaHQiOjAuMCwiQm9yZGVyU3R5bGUiOnsiJGlkIjoiMjMxNCIsIkxpbmVDb2xvciI6eyIkaWQiOiIyMzE1IiwiJHR5cGUiOiJOTFJFLkNvbW1vbi5Eb20uU29saWRDb2xvckJydXNoLCBOTFJFLkNvbW1vbiIsIkNvbG9yIjp7IiRpZCI6IjIzMTYiLCJBIjoyNTUsIlIiOjIzNCwiRyI6MjIsIkIiOjMwfX0sIkxpbmVXZWlnaHQiOjAuMCwiTGluZVR5cGUiOjAsIlBhcmVudFN0eWxlIjpudWxsfSwiUGFyZW50U3R5bGUiOm51bGx9LCJNYXJnaW4iOnsiJGlkIjoiMjMxNyIsIlRvcCI6MC4wLCJMZWZ0IjowLjAsIlJpZ2h0IjowLjAsIkJvdHRvbSI6MC4wfSwiUGFkZGluZyI6eyIkaWQiOiIyMzE4IiwiVG9wIjowLjAsIkxlZnQiOjAuMCwiUmlnaHQiOjAuMCwiQm90dG9tIjowLjB9LCJJc1Zpc2libGUiOnRydWUsIldpZHRoIjowLjAsIkhlaWdodCI6MC4wLCJCb3JkZXJTdHlsZSI6eyIkaWQiOiIyMzE5IiwiTGluZUNvbG9yIjpudWxsLCJMaW5lV2VpZ2h0IjowLjAsIkxpbmVUeXBlIjowLCJQYXJlbnRTdHlsZSI6bnVsbH0sIlBhcmVudFN0eWxlIjpudWxsfX1dLCJJZCI6IjkwMWYzOTM2LTQzYTYtNGQ1NC1iNDc4LWI3NGJlNWM2NjM2OCIsIkluZGV4IjoyMiwiSGVhZGVyVGV4dCI6Ik5vLiAzIC0gQ3JpdGljYWwgUGF0aCBcclxuKDIxIGRheXMgVEYpIiwiU3R5bGUiOnsiJGlkIjoiMjMyMCIsIlN0eWxlSWQiOiI5ODUxM2UxMC01NTFjLTRmMzAtYWMxMS1hMDY5MGU5MDMxMzQiLCJIZWFkZXJTdHlsZSI6eyIkaWQiOiIyMzIxIiwiVGV4dElzVmVydGljYWwiOmZhbHNlLCJUZXh0U3R5bGUiOnsiJGlkIjoiMjMyMiIsIkZvbnRTZXR0aW5ncyI6eyIkaWQiOiIyMzIzIiwiRm9udFNpemUiOjExLCJGb250TmFtZSI6IkNhbGlicmkiLCJJc0JvbGQiOmZhbHNlLCJJc0l0YWxpYyI6ZmFsc2UsIklzVW5kZXJsaW5lZCI6ZmFsc2UsIlBhcmVudFN0eWxlIjpudWxsfSwiQXV0b1NpemUiOjIsIkZvcmVncm91bmQiOnsiJGlkIjoiMjMyNCIsIkNvbG9yIjp7IiRpZCI6IjIzMjU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yMzI2IiwiVG9wIjowLjAsIkxlZnQiOjAuMCwiUmlnaHQiOjAuMCwiQm90dG9tIjowLjB9LCJQYWRkaW5nIjp7IiRpZCI6IjIzMjciLCJUb3AiOjAuMCwiTGVmdCI6MC4wLCJSaWdodCI6MC4wLCJCb3R0b20iOjAuMH0sIkJhY2tncm91bmQiOnsiJGlkIjoiMjMyOCIsIkNvbG9yIjp7IiRpZCI6IjIzMjkiLCJBIjoyNTUsIlIiOjI1NSwiRyI6MjU1LCJCIjoyNTV9fSwiSXNWaXNpYmxlIjp0cnVlLCJXaWR0aCI6MC4wLCJIZWlnaHQiOjAuMCwiQm9yZGVyU3R5bGUiOm51bGwsIlBhcmVudFN0eWxlIjpudWxsfSwiUmVjdGFuZ2xlU3R5bGUiOnsiJGlkIjoiMjMzMCIsIk1hcmdpbiI6eyIkaWQiOiIyMzMxIiwiVG9wIjowLjAsIkxlZnQiOjAuMCwiUmlnaHQiOjAuMCwiQm90dG9tIjowLjB9LCJQYWRkaW5nIjp7IiRpZCI6IjIzMzIiLCJUb3AiOjAuMCwiTGVmdCI6MC4wLCJSaWdodCI6MC4wLCJCb3R0b20iOjAuMH0sIkJhY2tncm91bmQiOnsiJGlkIjoiMjMzMyIsIkNvbG9yIjp7IiRpZCI6IjIzMzQiLCJBIjoyNTUsIlIiOjIxLCJHIjo5NiwiQiI6MTMwfX0sIklzVmlzaWJsZSI6dHJ1ZSwiV2lkdGgiOjAuMCwiSGVpZ2h0IjowLjAsIkJvcmRlclN0eWxlIjp7IiRpZCI6IjIzMzUiLCJMaW5lQ29sb3IiOnsiJGlkIjoiMjMzNiIsIiR0eXBlIjoiTkxSRS5Db21tb24uRG9tLlNvbGlkQ29sb3JCcnVzaCwgTkxSRS5Db21tb24iLCJDb2xvciI6eyIkaWQiOiIyMzM3IiwiQSI6MjU1LCJSIjoyNTUsIkciOjI1NSwiQiI6MjU1fX0sIkxpbmVXZWlnaHQiOjAuMCwiTGluZVR5cGUiOjAsIlBhcmVudFN0eWxlIjpudWxsfSwiUGFyZW50U3R5bGUiOm51bGx9LCJNYXJnaW4iOnsiJGlkIjoiMjMzOCIsIlRvcCI6MC4wLCJMZWZ0IjowLjAsIlJpZ2h0IjowLjAsIkJvdHRvbSI6MC4wfSwiUGFkZGluZyI6eyIkaWQiOiIyMzM5IiwiVG9wIjowLjAsIkxlZnQiOjAuMCwiUmlnaHQiOjAuMCwiQm90dG9tIjowLjB9LCJCYWNrZ3JvdW5kIjpudWxsLCJJc1Zpc2libGUiOnRydWUsIldpZHRoIjowLjAsIkhlaWdodCI6MC4wLCJCb3JkZXJTdHlsZSI6bnVsbCwiUGFyZW50U3R5bGUiOm51bGx9LCJCYWNrZ3JvdW5kU3R5bGUiOnsiJGlkIjoiMjM0MCIsIk1hcmdpbiI6eyIkaWQiOiIyMzQxIiwiVG9wIjowLjAsIkxlZnQiOjAuMCwiUmlnaHQiOjAuMCwiQm90dG9tIjowLjB9LCJQYWRkaW5nIjp7IiRpZCI6IjIzNDIiLCJUb3AiOjAuMCwiTGVmdCI6MC4wLCJSaWdodCI6MC4wLCJCb3R0b20iOjAuMH0sIkJhY2tncm91bmQiOnsiJGlkIjoiMjM0MyIsIkNvbG9yIjp7IiRpZCI6IjIzNDQiLCJBIjo1MSwiUiI6MjAwLCJHIjoyMDAsIkIiOjIwMH19LCJJc1Zpc2libGUiOnRydWUsIldpZHRoIjowLjAsIkhlaWdodCI6MC4wLCJCb3JkZXJTdHlsZSI6eyIkaWQiOiIyMzQ1IiwiTGluZUNvbG9yIjp7IiRpZCI6IjIzNDYiLCIkdHlwZSI6Ik5MUkUuQ29tbW9uLkRvbS5Tb2xpZENvbG9yQnJ1c2gsIE5MUkUuQ29tbW9uIiwiQ29sb3IiOnsiJGlkIjoiMjM0NyIsIkEiOjI1NSwiUiI6MjM0LCJHIjoyMiwiQiI6MzB9fSwiTGluZVdlaWdodCI6MC4wLCJMaW5lVHlwZSI6MCwiUGFyZW50U3R5bGUiOm51bGx9LCJQYXJlbnRTdHlsZSI6bnVsbH0sIklzQWJvdmVUaW1lYmFuZCI6ZmFsc2UsIlNwYWNpbmciOjMsIkRlZmF1bHRTd2ltbGFuZVRhc2tTdHlsZSI6eyIkaWQiOiIyMzQ4IiwiJHR5cGUiOiJOTFJFLkNvbW1vbi5Eb20uU3R5bGVzLkV4cGxpY2l0U2V0YWJsZVRhc2tTdHlsZSwgTkxSRS5Db21tb24iLCJTaGFwZSI6MSwiU2hhcGVUaGlja25lc3MiOjAsIkR1cmF0aW9uRm9ybWF0IjowLCJJbmNsdWRlTm9uV29ya2luZ0RheXNJbkR1cmF0aW9uIjpmYWxzZSwiUGVyY2VudGFnZUNvbXBsZXRlU3R5bGUiOnsiJGlkIjoiMjM0OSIsIkZvbnRTZXR0aW5ncyI6eyIkaWQiOiIyMzUwIiwiRm9udFNpemUiOjEwLCJGb250TmFtZSI6IkNhbGlicmkiLCJJc0JvbGQiOmZhbHNlLCJJc0l0YWxpYyI6ZmFsc2UsIklzVW5kZXJsaW5lZCI6ZmFsc2UsIlBhcmVudFN0eWxlIjpudWxsfSwiQXV0b1NpemUiOjAsIkZvcmVncm91bmQiOnsiJGlkIjoiMjM1MSIsIkNvbG9yIjp7IiRpZCI6IjIzNTI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M1MyIsIlRvcCI6MC4wLCJMZWZ0IjowLjAsIlJpZ2h0IjowLjAsIkJvdHRvbSI6MC4wfSwiUGFkZGluZyI6eyIkaWQiOiIyMzU0IiwiVG9wIjowLjAsIkxlZnQiOjAuMCwiUmlnaHQiOjAuMCwiQm90dG9tIjowLjB9LCJCYWNrZ3JvdW5kIjp7IiRpZCI6IjIzNTUiLCJDb2xvciI6eyIkaWQiOiIyMzU2IiwiQSI6ODksIlIiOjAsIkciOjAsIkIiOjB9fSwiSXNWaXNpYmxlIjp0cnVlLCJXaWR0aCI6MC4wLCJIZWlnaHQiOjAuMCwiQm9yZGVyU3R5bGUiOnsiJGlkIjoiMjM1NyIsIkxpbmVDb2xvciI6bnVsbCwiTGluZVdlaWdodCI6MC4wLCJMaW5lVHlwZSI6MCwiUGFyZW50U3R5bGUiOm51bGx9LCJQYXJlbnRTdHlsZSI6bnVsbH0sIkR1cmF0aW9uU3R5bGUiOnsiJGlkIjoiMjM1OCIsIkZvbnRTZXR0aW5ncyI6eyIkaWQiOiIyMzU5IiwiRm9udFNpemUiOjEwLCJGb250TmFtZSI6IkNhbGlicmkiLCJJc0JvbGQiOmZhbHNlLCJJc0l0YWxpYyI6ZmFsc2UsIklzVW5kZXJsaW5lZCI6ZmFsc2UsIlBhcmVudFN0eWxlIjpudWxsfSwiQXV0b1NpemUiOjAsIkZvcmVncm91bmQiOnsiJGlkIjoiMjM2MCIsIkNvbG9yIjp7IiRpZCI6IjIzNjE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MzYyIiwiVG9wIjowLjAsIkxlZnQiOjAuMCwiUmlnaHQiOjAuMCwiQm90dG9tIjowLjB9LCJQYWRkaW5nIjp7IiRpZCI6IjIzNjMiLCJUb3AiOjAuMCwiTGVmdCI6MC4wLCJSaWdodCI6MC4wLCJCb3R0b20iOjAuMH0sIkJhY2tncm91bmQiOnsiJGlkIjoiMjM2NCIsIkNvbG9yIjp7IiRpZCI6IjIzNjUiLCJBIjoyNTUsIlIiOjIzNywiRyI6MTI1LCJCIjo0OX19LCJJc1Zpc2libGUiOnRydWUsIldpZHRoIjowLjAsIkhlaWdodCI6MC4wLCJCb3JkZXJTdHlsZSI6eyIkaWQiOiIyMzY2IiwiTGluZUNvbG9yIjpudWxsLCJMaW5lV2VpZ2h0IjowLjAsIkxpbmVUeXBlIjowLCJQYXJlbnRTdHlsZSI6bnVsbH0sIlBhcmVudFN0eWxlIjpudWxsfSwiSG9yaXpvbnRhbENvbm5lY3RvclN0eWxlIjp7IiRpZCI6IjIzNjciLCJMaW5lQ29sb3IiOnsiJGlkIjoiMjM2OCIsIiR0eXBlIjoiTkxSRS5Db21tb24uRG9tLlNvbGlkQ29sb3JCcnVzaCwgTkxSRS5Db21tb24iLCJDb2xvciI6eyIkaWQiOiIyMzY5IiwiQSI6MjU1LCJSIjowLCJHIjowLCJCIjowfX0sIkxpbmVXZWlnaHQiOjAuMCwiTGluZVR5cGUiOjAsIlBhcmVudFN0eWxlIjpudWxsfSwiVmVydGljYWxDb25uZWN0b3JTdHlsZSI6eyIkaWQiOiIyMzcwIiwiTGluZUNvbG9yIjp7IiRpZCI6IjIzNzEiLCIkdHlwZSI6Ik5MUkUuQ29tbW9uLkRvbS5Tb2xpZENvbG9yQnJ1c2gsIE5MUkUuQ29tbW9uIiwiQ29sb3IiOnsiJGlkIjoiMjM3M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IzNzMiLCJTaGFwZVN0eWxlIjp7IiRpZCI6IjIzNzQiLCJNYXJnaW4iOnsiJGlkIjoiMjM3NSIsIlRvcCI6MC4wLCJMZWZ0IjowLjAsIlJpZ2h0IjowLjAsIkJvdHRvbSI6MC4wfSwiUGFkZGluZyI6eyIkaWQiOiIyMzc2IiwiVG9wIjowLjAsIkxlZnQiOjAuMCwiUmlnaHQiOjAuMCwiQm90dG9tIjowLjB9LCJCYWNrZ3JvdW5kIjp7IiRpZCI6IjIzNzciLCJDb2xvciI6eyIkaWQiOiIyMzc4IiwiQSI6MTUzLCJSIjowLCJHIjowLCJCIjowfX0sIklzVmlzaWJsZSI6dHJ1ZSwiV2lkdGgiOjAuMCwiSGVpZ2h0IjowLjAsIkJvcmRlclN0eWxlIjp7IiRpZCI6IjIzNzkiLCJMaW5lQ29sb3IiOm51bGwsIkxpbmVXZWlnaHQiOjAuMCwiTGluZVR5cGUiOjAsIlBhcmVudFN0eWxlIjpudWxsfSwiUGFyZW50U3R5bGUiOm51bGx9LCJNYXJnaW4iOnsiJGlkIjoiMjM4MCIsIlRvcCI6MC4wLCJMZWZ0IjowLjAsIlJpZ2h0IjowLjAsIkJvdHRvbSI6MC4wfSwiUGFkZGluZyI6eyIkaWQiOiIyMzgxIiwiVG9wIjowLjAsIkxlZnQiOjAuMCwiUmlnaHQiOjAuMCwiQm90dG9tIjowLjB9LCJCYWNrZ3JvdW5kIjpudWxsLCJJc1Zpc2libGUiOnRydWUsIldpZHRoIjowLjAsIkhlaWdodCI6MC4wLCJCb3JkZXJTdHlsZSI6bnVsbCwiUGFyZW50U3R5bGUiOm51bGx9LCJTaGFwZVN0eWxlIjp7IiRpZCI6IjIzODIiLCJNYXJnaW4iOnsiJGlkIjoiMjM4MyIsIlRvcCI6MC4wLCJMZWZ0Ijo0LjAsIlJpZ2h0Ijo0LjAsIkJvdHRvbSI6MC4wfSwiUGFkZGluZyI6eyIkaWQiOiIyMzg0IiwiVG9wIjowLjAsIkxlZnQiOjAuMCwiUmlnaHQiOjAuMCwiQm90dG9tIjowLjB9LCJCYWNrZ3JvdW5kIjp7IiRpZCI6IjIzODUiLCJDb2xvciI6eyIkaWQiOiIyMzg2IiwiQSI6MjU1LCJSIjoyMzMsIkciOjExMywiQiI6NTB9fSwiSXNWaXNpYmxlIjp0cnVlLCJXaWR0aCI6MC4wLCJIZWlnaHQiOjEwLjAsIkJvcmRlclN0eWxlIjp7IiRpZCI6IjIzODciLCJMaW5lQ29sb3IiOnsiJGlkIjoiMjM4OCIsIiR0eXBlIjoiTkxSRS5Db21tb24uRG9tLlNvbGlkQ29sb3JCcnVzaCwgTkxSRS5Db21tb24iLCJDb2xvciI6eyIkaWQiOiIyMzg5IiwiQSI6MjU1LCJSIjoyMzQsIkciOjIyLCJCIjozMH19LCJMaW5lV2VpZ2h0IjowLjAsIkxpbmVUeXBlIjowLCJQYXJlbnRTdHlsZSI6bnVsbH0sIlBhcmVudFN0eWxlIjpudWxsfSwiVGl0bGVTdHlsZSI6eyIkaWQiOiIyMzkwIiwiRm9udFNldHRpbmdzIjp7IiRpZCI6IjIzOTEiLCJGb250U2l6ZSI6MTEsIkZvbnROYW1lIjoiQ2FsaWJyaSIsIklzQm9sZCI6ZmFsc2UsIklzSXRhbGljIjpmYWxzZSwiSXNVbmRlcmxpbmVkIjpmYWxzZSwiUGFyZW50U3R5bGUiOm51bGx9LCJBdXRvU2l6ZSI6MCwiRm9yZWdyb3VuZCI6eyIkaWQiOiIyMzkyIiwiQ29sb3IiOnsiJGlkIjoiMjM5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zk0IiwiVG9wIjowLjAsIkxlZnQiOjAuMCwiUmlnaHQiOjAuMCwiQm90dG9tIjowLjB9LCJQYWRkaW5nIjp7IiRpZCI6IjIzOTUiLCJUb3AiOjAuMCwiTGVmdCI6MC4wLCJSaWdodCI6MC4wLCJCb3R0b20iOjAuMH0sIkJhY2tncm91bmQiOnsiJGlkIjoiMjM5NiIsIkNvbG9yIjp7IiRpZCI6IjIzOTciLCJBIjoyNTUsIlIiOjAsIkciOjAsIkIiOjB9fSwiSXNWaXNpYmxlIjp0cnVlLCJXaWR0aCI6MC4wLCJIZWlnaHQiOjAuMCwiQm9yZGVyU3R5bGUiOnsiJGlkIjoiMjM5OCIsIkxpbmVDb2xvciI6bnVsbCwiTGluZVdlaWdodCI6MC4wLCJMaW5lVHlwZSI6MCwiUGFyZW50U3R5bGUiOm51bGx9LCJQYXJlbnRTdHlsZSI6bnVsbH0sIkRhdGVTdHlsZSI6eyIkaWQiOiIyMzk5IiwiRm9udFNldHRpbmdzIjp7IiRpZCI6IjI0MDAiLCJGb250U2l6ZSI6MTAsIkZvbnROYW1lIjoiQ2FsaWJyaSIsIklzQm9sZCI6ZmFsc2UsIklzSXRhbGljIjpmYWxzZSwiSXNVbmRlcmxpbmVkIjpmYWxzZSwiUGFyZW50U3R5bGUiOm51bGx9LCJBdXRvU2l6ZSI6MCwiRm9yZWdyb3VuZCI6eyIkaWQiOiIyNDAxIiwiQ29sb3IiOnsiJGlkIjoiMjQw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DAzIiwiVG9wIjowLjAsIkxlZnQiOjAuMCwiUmlnaHQiOjAuMCwiQm90dG9tIjowLjB9LCJQYWRkaW5nIjp7IiRpZCI6IjI0MDQiLCJUb3AiOjAuMCwiTGVmdCI6MC4wLCJSaWdodCI6MC4wLCJCb3R0b20iOjAuMH0sIkJhY2tncm91bmQiOnsiJGlkIjoiMjQwNSIsIkNvbG9yIjp7IiRpZCI6IjI0MDYiLCJBIjoyNTUsIlIiOjE0LCJHIjo0MCwiQiI6NjV9fSwiSXNWaXNpYmxlIjp0cnVlLCJXaWR0aCI6MC4wLCJIZWlnaHQiOjAuMCwiQm9yZGVyU3R5bGUiOnsiJGlkIjoiMjQwNyIsIkxpbmVDb2xvciI6bnVsbCwiTGluZVdlaWdodCI6MC4wLCJMaW5lVHlwZSI6MCwiUGFyZW50U3R5bGUiOm51bGx9LCJQYXJlbnRTdHlsZSI6bnVsbH0sIkRhdGVGb3JtYXQiOnsiJGlkIjoiMjQw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DA5IiwiRm9ybWF0IjowLCJJc1Zpc2libGUiOmZhbHNlLCJMYXN0S25vd25WaXNpYmlsaXR5U3RhdGUiOmZhbHNlfSwiSXNWaXNpYmxlIjp0cnVlLCJWYXJpYW5jZVN0eWxlIjp7IiRpZCI6IjI0MTAiLCJUZXh0U3R5bGUiOnsiJGlkIjoiMjQxMSIsIkZvbnRTZXR0aW5ncyI6eyIkaWQiOiIyNDEyIiwiRm9udFNpemUiOjExLCJGb250TmFtZSI6IkNhbGlicmkiLCJJc0JvbGQiOmZhbHNlLCJJc0l0YWxpYyI6ZmFsc2UsIklzVW5kZXJsaW5lZCI6ZmFsc2UsIlBhcmVudFN0eWxlIjpudWxsfSwiQXV0b1NpemUiOjAsIkZvcmVncm91bmQiOnsiJGlkIjoiMjQxMyIsIkNvbG9yIjp7IiRpZCI6IjI0MT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QxNSIsIlRvcCI6MC4wLCJMZWZ0IjowLjAsIlJpZ2h0IjowLjAsIkJvdHRvbSI6MC4wfSwiUGFkZGluZyI6eyIkaWQiOiIyNDE2IiwiVG9wIjowLjAsIkxlZnQiOjAuMCwiUmlnaHQiOjAuMCwiQm90dG9tIjowLjB9LCJCYWNrZ3JvdW5kIjp7IiRpZCI6IjI0MTciLCJDb2xvciI6eyIkaWQiOiIyNDE4IiwiQSI6MCwiUiI6MCwiRyI6MCwiQiI6MH19LCJJc1Zpc2libGUiOnRydWUsIldpZHRoIjowLjAsIkhlaWdodCI6MC4wLCJCb3JkZXJTdHlsZSI6eyIkaWQiOiIyNDE5IiwiTGluZUNvbG9yIjpudWxsLCJMaW5lV2VpZ2h0IjowLjAsIkxpbmVUeXBlIjowLCJQYXJlbnRTdHlsZSI6bnVsbH0sIlBhcmVudFN0eWxlIjpudWxsfSwiUGFyZW50U3R5bGUiOm51bGx9LCJQYXJlbnRTdHlsZSI6bnVsbCwiX2V4cGxpY2l0bHlTZXQiOnsiJGlkIjoiMjQyMC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I0MjEiLCJTaGFwZSI6MSwiQ29ubmVjdG9yTWFyZ2luIjp7IiRpZCI6IjI0MjIiLCJUb3AiOjAuMCwiTGVmdCI6Mi4wLCJSaWdodCI6Mi4wLCJCb3R0b20iOjAuMH0sIkNvbm5lY3RvclN0eWxlIjp7IiRpZCI6IjI0MjMiLCJMaW5lQ29sb3IiOnsiJGlkIjoiMjQyNCIsIiR0eXBlIjoiTkxSRS5Db21tb24uRG9tLlNvbGlkQ29sb3JCcnVzaCwgTkxSRS5Db21tb24iLCJDb2xvciI6eyIkaWQiOiIyNDI1IiwiQSI6MTI3LCJSIjoxMjgsIkciOjUzLCJCIjoxNH19LCJMaW5lV2VpZ2h0IjoxLjAsIkxpbmVUeXBlIjowLCJQYXJlbnRTdHlsZSI6bnVsbH0sIklzQmVsb3dUaW1lYmFuZCI6ZmFsc2UsIlBvc2l0aW9uT25UYXNrIjoxLCJIaWRlRGF0ZSI6ZmFsc2UsIlNoYXBlU2l6ZSI6MCwiU3BhY2luZyI6MC4wLCJQYWRkaW5nIjp7IiRpZCI6IjI0MjYiLCJUb3AiOjUuMCwiTGVmdCI6My4wLCJSaWdodCI6MC4wLCJCb3R0b20iOjIuMH0sIlNoYXBlU3R5bGUiOnsiJGlkIjoiMjQyNyIsIk1hcmdpbiI6eyIkaWQiOiIyNDI4IiwiVG9wIjowLjAsIkxlZnQiOjAuMCwiUmlnaHQiOjAuMCwiQm90dG9tIjowLjB9LCJQYWRkaW5nIjp7IiRpZCI6IjI0MjkiLCJUb3AiOjAuMCwiTGVmdCI6MC4wLCJSaWdodCI6MC4wLCJCb3R0b20iOjAuMH0sIkJhY2tncm91bmQiOnsiJGlkIjoiMjQzMCIsIkNvbG9yIjp7IiRpZCI6IjI0MzEiLCJBIjoyNTUsIlIiOjEyOCwiRyI6NTMsIkIiOjE0fX0sIklzVmlzaWJsZSI6dHJ1ZSwiV2lkdGgiOjEyLjAsIkhlaWdodCI6MTQuMCwiQm9yZGVyU3R5bGUiOnsiJGlkIjoiMjQzMiIsIkxpbmVDb2xvciI6eyIkaWQiOiIyNDMzIiwiJHR5cGUiOiJOTFJFLkNvbW1vbi5Eb20uU29saWRDb2xvckJydXNoLCBOTFJFLkNvbW1vbiIsIkNvbG9yIjp7IiRpZCI6IjI0MzQiLCJBIjoyNTUsIlIiOjI1NSwiRyI6MjU1LCJCIjoyNTV9fSwiTGluZVdlaWdodCI6MC4wLCJMaW5lVHlwZSI6MCwiUGFyZW50U3R5bGUiOm51bGx9LCJQYXJlbnRTdHlsZSI6bnVsbH0sIlRpdGxlU3R5bGUiOnsiJGlkIjoiMjQzNSIsIkZvbnRTZXR0aW5ncyI6eyIkaWQiOiIyNDM2IiwiRm9udFNpemUiOjExLCJGb250TmFtZSI6IkNhbGlicmkiLCJJc0JvbGQiOmZhbHNlLCJJc0l0YWxpYyI6ZmFsc2UsIklzVW5kZXJsaW5lZCI6ZmFsc2UsIlBhcmVudFN0eWxlIjpudWxsfSwiQXV0b1NpemUiOjAsIkZvcmVncm91bmQiOnsiJGlkIjoiMjQzNyIsIkNvbG9yIjp7IiRpZCI6IjI0Mzg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jQzOSIsIlRvcCI6MC4wLCJMZWZ0IjowLjAsIlJpZ2h0IjowLjAsIkJvdHRvbSI6MC4wfSwiUGFkZGluZyI6eyIkaWQiOiIyNDQwIiwiVG9wIjowLjAsIkxlZnQiOjAuMCwiUmlnaHQiOjAuMCwiQm90dG9tIjowLjB9LCJCYWNrZ3JvdW5kIjp7IiRpZCI6IjI0NDEiLCJDb2xvciI6eyIkaWQiOiIyNDQyIiwiQSI6MjU1LCJSIjowLCJHIjowLCJCIjowfX0sIklzVmlzaWJsZSI6dHJ1ZSwiV2lkdGgiOjAuMCwiSGVpZ2h0IjowLjAsIkJvcmRlclN0eWxlIjp7IiRpZCI6IjI0NDMiLCJMaW5lQ29sb3IiOm51bGwsIkxpbmVXZWlnaHQiOjAuMCwiTGluZVR5cGUiOjAsIlBhcmVudFN0eWxlIjpudWxsfSwiUGFyZW50U3R5bGUiOm51bGx9LCJEYXRlU3R5bGUiOnsiJGlkIjoiMjQ0NCIsIkZvbnRTZXR0aW5ncyI6eyIkaWQiOiIyNDQ1IiwiRm9udFNpemUiOjEwLCJGb250TmFtZSI6IkNhbGlicmkiLCJJc0JvbGQiOmZhbHNlLCJJc0l0YWxpYyI6ZmFsc2UsIklzVW5kZXJsaW5lZCI6ZmFsc2UsIlBhcmVudFN0eWxlIjpudWxsfSwiQXV0b1NpemUiOjAsIkZvcmVncm91bmQiOnsiJGlkIjoiMjQ0NiIsIkNvbG9yIjp7IiRpZCI6IjI0NDc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jQ0OCIsIlRvcCI6MC4wLCJMZWZ0IjowLjAsIlJpZ2h0IjowLjAsIkJvdHRvbSI6MC4wfSwiUGFkZGluZyI6eyIkaWQiOiIyNDQ5IiwiVG9wIjowLjAsIkxlZnQiOjAuMCwiUmlnaHQiOjAuMCwiQm90dG9tIjowLjB9LCJCYWNrZ3JvdW5kIjp7IiRpZCI6IjI0NTAiLCJDb2xvciI6eyIkaWQiOiIyNDUxIiwiQSI6MjU1LCJSIjoxNCwiRyI6NDAsIkIiOjY1fX0sIklzVmlzaWJsZSI6dHJ1ZSwiV2lkdGgiOjAuMCwiSGVpZ2h0IjowLjAsIkJvcmRlclN0eWxlIjp7IiRpZCI6IjI0NTIiLCJMaW5lQ29sb3IiOm51bGwsIkxpbmVXZWlnaHQiOjAuMCwiTGluZVR5cGUiOjAsIlBhcmVudFN0eWxlIjpudWxsfSwiUGFyZW50U3R5bGUiOm51bGx9LCJEYXRlRm9ybWF0Ijp7IiRpZCI6IjI0NT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Q1NCIsIkZvcm1hdCI6MCwiSXNWaXNpYmxlIjpmYWxzZSwiTGFzdEtub3duVmlzaWJpbGl0eVN0YXRlIjpmYWxzZX0sIklzVmlzaWJsZSI6ZmFsc2UsIlZhcmlhbmNlU3R5bGUiOnsiJGlkIjoiMjQ1NSIsIlRleHRTdHlsZSI6eyIkaWQiOiIyNDU2IiwiRm9udFNldHRpbmdzIjp7IiRpZCI6IjI0NTciLCJGb250U2l6ZSI6MTEsIkZvbnROYW1lIjoiQ2FsaWJyaSIsIklzQm9sZCI6ZmFsc2UsIklzSXRhbGljIjpmYWxzZSwiSXNVbmRlcmxpbmVkIjpmYWxzZSwiUGFyZW50U3R5bGUiOm51bGx9LCJBdXRvU2l6ZSI6MCwiRm9yZWdyb3VuZCI6eyIkaWQiOiIyNDU4IiwiQ29sb3IiOnsiJGlkIjoiMjQ1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DYwIiwiVG9wIjowLjAsIkxlZnQiOjAuMCwiUmlnaHQiOjAuMCwiQm90dG9tIjowLjB9LCJQYWRkaW5nIjp7IiRpZCI6IjI0NjEiLCJUb3AiOjAuMCwiTGVmdCI6MC4wLCJSaWdodCI6MC4wLCJCb3R0b20iOjAuMH0sIkJhY2tncm91bmQiOnsiJGlkIjoiMjQ2MiIsIkNvbG9yIjp7IiRpZCI6IjI0NjMiLCJBIjowLCJSIjowLCJHIjowLCJCIjowfX0sIklzVmlzaWJsZSI6ZmFsc2UsIldpZHRoIjowLjAsIkhlaWdodCI6MC4wLCJCb3JkZXJTdHlsZSI6eyIkaWQiOiIyNDY0IiwiTGluZUNvbG9yIjpudWxsLCJMaW5lV2VpZ2h0IjowLjAsIkxpbmVUeXBlIjowLCJQYXJlbnRTdHlsZSI6bnVsbH0sIlBhcmVudFN0eWxlIjpudWxsfSwiUGFyZW50U3R5bGUiOm51bGx9LCJQYXJlbnRTdHlsZSI6bnVsbH0sIkRlZmF1bHRTd2ltbGFuZU1pbGVzdG9uZVN0eWxlIjp7IiRpZCI6IjI0NjUiLCJUaXRsZVBvc2l0aW9uIjoiTGVmdCIsIkRhdGVQb3NpdGlvbiI6IlJpZ2h0IiwiVmFyaWFuY2VQb3NpdGlvbiI6IlJpZ2h0IiwiU2hhcGVUeXBlIjoxLCJTaGFwZVNpemUiOjAsIlNwYWNpbmciOjUsIlNoYXBlU3R5bGUiOnsiJGlkIjoiMjQ2NiIsIk1hcmdpbiI6eyIkaWQiOiIyNDY3IiwiVG9wIjowLjAsIkxlZnQiOjAuMCwiUmlnaHQiOjAuMCwiQm90dG9tIjowLjB9LCJQYWRkaW5nIjp7IiRpZCI6IjI0NjgiLCJUb3AiOjAuMCwiTGVmdCI6MC4wLCJSaWdodCI6MC4wLCJCb3R0b20iOjAuMH0sIkJhY2tncm91bmQiOnsiJGlkIjoiMjQ2OSIsIkNvbG9yIjp7IiRpZCI6IjI0NzAiLCJBIjoyNTUsIlIiOjIzMywiRyI6MTEzLCJCIjo1MH19LCJJc1Zpc2libGUiOnRydWUsIldpZHRoIjoxMi4wLCJIZWlnaHQiOjE0LjAsIkJvcmRlclN0eWxlIjp7IiRpZCI6IjI0NzEiLCJMaW5lQ29sb3IiOnsiJGlkIjoiMjQ3MiIsIiR0eXBlIjoiTkxSRS5Db21tb24uRG9tLlNvbGlkQ29sb3JCcnVzaCwgTkxSRS5Db21tb24iLCJDb2xvciI6eyIkaWQiOiIyNDczIiwiQSI6MjU1LCJSIjoyMzQsIkciOjIyLCJCIjozMH19LCJMaW5lV2VpZ2h0IjowLjAsIkxpbmVUeXBlIjowLCJQYXJlbnRTdHlsZSI6bnVsbH0sIlBhcmVudFN0eWxlIjpudWxsfSwiVGl0bGVTdHlsZSI6eyIkaWQiOiIyNDc0IiwiRm9udFNldHRpbmdzIjp7IiRpZCI6IjI0NzUiLCJGb250U2l6ZSI6MTEsIkZvbnROYW1lIjoiQ2FsaWJyaSIsIklzQm9sZCI6ZmFsc2UsIklzSXRhbGljIjpmYWxzZSwiSXNVbmRlcmxpbmVkIjpmYWxzZSwiUGFyZW50U3R5bGUiOm51bGx9LCJBdXRvU2l6ZSI6MCwiRm9yZWdyb3VuZCI6eyIkaWQiOiIyNDc2IiwiQ29sb3IiOnsiJGlkIjoiMjQ3Ny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NDc4IiwiVG9wIjowLjAsIkxlZnQiOjAuMCwiUmlnaHQiOjAuMCwiQm90dG9tIjowLjB9LCJQYWRkaW5nIjp7IiRpZCI6IjI0NzkiLCJUb3AiOjAuMCwiTGVmdCI6MC4wLCJSaWdodCI6MC4wLCJCb3R0b20iOjAuMH0sIkJhY2tncm91bmQiOnsiJGlkIjoiMjQ4MCIsIkNvbG9yIjp7IiRpZCI6IjI0ODEiLCJBIjoyNTUsIlIiOjAsIkciOjAsIkIiOjB9fSwiSXNWaXNpYmxlIjp0cnVlLCJXaWR0aCI6MC4wLCJIZWlnaHQiOjAuMCwiQm9yZGVyU3R5bGUiOnsiJGlkIjoiMjQ4MiIsIkxpbmVDb2xvciI6bnVsbCwiTGluZVdlaWdodCI6MC4wLCJMaW5lVHlwZSI6MCwiUGFyZW50U3R5bGUiOm51bGx9LCJQYXJlbnRTdHlsZSI6bnVsbH0sIkRhdGVTdHlsZSI6eyIkaWQiOiIyNDgzIiwiRm9udFNldHRpbmdzIjp7IiRpZCI6IjI0ODQiLCJGb250U2l6ZSI6MTAsIkZvbnROYW1lIjoiQ2FsaWJyaSIsIklzQm9sZCI6ZmFsc2UsIklzSXRhbGljIjpmYWxzZSwiSXNVbmRlcmxpbmVkIjpmYWxzZSwiUGFyZW50U3R5bGUiOm51bGx9LCJBdXRvU2l6ZSI6MCwiRm9yZWdyb3VuZCI6eyIkaWQiOiIyNDg1IiwiQ29sb3IiOnsiJGlkIjoiMjQ4N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NDg3IiwiVG9wIjowLjAsIkxlZnQiOjAuMCwiUmlnaHQiOjAuMCwiQm90dG9tIjowLjB9LCJQYWRkaW5nIjp7IiRpZCI6IjI0ODgiLCJUb3AiOjAuMCwiTGVmdCI6MC4wLCJSaWdodCI6MC4wLCJCb3R0b20iOjAuMH0sIkJhY2tncm91bmQiOnsiJGlkIjoiMjQ4OSIsIkNvbG9yIjp7IiRpZCI6IjI0OTAiLCJBIjoyNTUsIlIiOjE0LCJHIjo0MCwiQiI6NjV9fSwiSXNWaXNpYmxlIjp0cnVlLCJXaWR0aCI6MC4wLCJIZWlnaHQiOjAuMCwiQm9yZGVyU3R5bGUiOnsiJGlkIjoiMjQ5MSIsIkxpbmVDb2xvciI6bnVsbCwiTGluZVdlaWdodCI6MC4wLCJMaW5lVHlwZSI6MCwiUGFyZW50U3R5bGUiOm51bGx9LCJQYXJlbnRTdHlsZSI6bnVsbH0sIkRhdGVGb3JtYXQiOnsiJGlkIjoiMjQ5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DkzIiwiRm9ybWF0IjowLCJJc1Zpc2libGUiOmZhbHNlLCJMYXN0S25vd25WaXNpYmlsaXR5U3RhdGUiOmZhbHNlfSwiSXNWaXNpYmxlIjp0cnVlLCJWYXJpYW5jZVN0eWxlIjp7IiRpZCI6IjI0OTQiLCJUZXh0U3R5bGUiOnsiJGlkIjoiMjQ5NSIsIkZvbnRTZXR0aW5ncyI6eyIkaWQiOiIyNDk2IiwiRm9udFNpemUiOjExLCJGb250TmFtZSI6IkNhbGlicmkiLCJJc0JvbGQiOmZhbHNlLCJJc0l0YWxpYyI6ZmFsc2UsIklzVW5kZXJsaW5lZCI6ZmFsc2UsIlBhcmVudFN0eWxlIjpudWxsfSwiQXV0b1NpemUiOjAsIkZvcmVncm91bmQiOnsiJGlkIjoiMjQ5NyIsIkNvbG9yIjp7IiRpZCI6IjI0OT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Q5OSIsIlRvcCI6MC4wLCJMZWZ0IjowLjAsIlJpZ2h0IjowLjAsIkJvdHRvbSI6MC4wfSwiUGFkZGluZyI6eyIkaWQiOiIyNTAwIiwiVG9wIjowLjAsIkxlZnQiOjAuMCwiUmlnaHQiOjAuMCwiQm90dG9tIjowLjB9LCJCYWNrZ3JvdW5kIjp7IiRpZCI6IjI1MDEiLCJDb2xvciI6eyIkaWQiOiIyNTAyIiwiQSI6MCwiUiI6MCwiRyI6MCwiQiI6MH19LCJJc1Zpc2libGUiOnRydWUsIldpZHRoIjowLjAsIkhlaWdodCI6MC4wLCJCb3JkZXJTdHlsZSI6eyIkaWQiOiIyNTAzIiwiTGluZUNvbG9yIjpudWxsLCJMaW5lV2VpZ2h0IjowLjAsIkxpbmVUeXBlIjowLCJQYXJlbnRTdHlsZSI6bnVsbH0sIlBhcmVudFN0eWxlIjpudWxsfSwiUGFyZW50U3R5bGUiOm51bGx9LCJQYXJlbnRTdHlsZSI6bnVsbH0sIkRlZmF1bHRTd2ltbGFuZUFjdGl2aXR5U3R5bGUiOnsiJGlkIjoiMjUwNCIsIkhlYWRlclN0eWxlIjp7IiRpZCI6IjI1MDUiLCJUZXh0U3R5bGUiOnsiJGlkIjoiMjUwNiIsIkZvbnRTZXR0aW5ncyI6eyIkaWQiOiIyNTA3IiwiRm9udFNpemUiOjExLCJGb250TmFtZSI6IkNhbGlicmkiLCJJc0JvbGQiOmZhbHNlLCJJc0l0YWxpYyI6ZmFsc2UsIklzVW5kZXJsaW5lZCI6ZmFsc2UsIlBhcmVudFN0eWxlIjpudWxsfSwiQXV0b1NpemUiOjIsIkZvcmVncm91bmQiOnsiJGlkIjoiMjUwOCIsIkNvbG9yIjp7IiRpZCI6IjI1MDk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NTEwIiwiVG9wIjowLjAsIkxlZnQiOjAuMCwiUmlnaHQiOjAuMCwiQm90dG9tIjowLjB9LCJQYWRkaW5nIjp7IiRpZCI6IjI1MTEiLCJUb3AiOjAuMCwiTGVmdCI6MC4wLCJSaWdodCI6MC4wLCJCb3R0b20iOjAuMH0sIkJhY2tncm91bmQiOnsiJGlkIjoiMjUxMiIsIkNvbG9yIjp7IiRpZCI6IjI1MTMiLCJBIjoyNTUsIlIiOjAsIkciOjAsIkIiOjB9fSwiSXNWaXNpYmxlIjp0cnVlLCJXaWR0aCI6MC4wLCJIZWlnaHQiOjAuMCwiQm9yZGVyU3R5bGUiOm51bGwsIlBhcmVudFN0eWxlIjpudWxsfSwiUmVjdGFuZ2xlU3R5bGUiOnsiJGlkIjoiMjUxNCIsIk1hcmdpbiI6eyIkaWQiOiIyNTE1IiwiVG9wIjowLjAsIkxlZnQiOjAuMCwiUmlnaHQiOjAuMCwiQm90dG9tIjowLjB9LCJQYWRkaW5nIjp7IiRpZCI6IjI1MTYiLCJUb3AiOjAuMCwiTGVmdCI6MC4wLCJSaWdodCI6MC4wLCJCb3R0b20iOjAuMH0sIkJhY2tncm91bmQiOnsiJGlkIjoiMjUxNyIsIkNvbG9yIjp7IiRpZCI6IjI1MTgiLCJBIjo2MywiUiI6MjMzLCJHIjoxMTMsIkIiOjUwfX0sIklzVmlzaWJsZSI6dHJ1ZSwiV2lkdGgiOjAuMCwiSGVpZ2h0IjowLjAsIkJvcmRlclN0eWxlIjp7IiRpZCI6IjI1MTkiLCJMaW5lQ29sb3IiOnsiJGlkIjoiMjUyMCIsIiR0eXBlIjoiTkxSRS5Db21tb24uRG9tLlNvbGlkQ29sb3JCcnVzaCwgTkxSRS5Db21tb24iLCJDb2xvciI6eyIkaWQiOiIyNTIxIiwiQSI6MjU1LCJSIjoyNTUsIkciOjI1NSwiQiI6MjU1fX0sIkxpbmVXZWlnaHQiOjAuMCwiTGluZVR5cGUiOjAsIlBhcmVudFN0eWxlIjpudWxsfSwiUGFyZW50U3R5bGUiOm51bGx9LCJNYXJnaW4iOnsiJGlkIjoiMjUyMiIsIlRvcCI6MC4wLCJMZWZ0IjowLjAsIlJpZ2h0IjowLjAsIkJvdHRvbSI6MC4wfSwiUGFkZGluZyI6eyIkaWQiOiIyNTIzIiwiVG9wIjowLjAsIkxlZnQiOjAuMCwiUmlnaHQiOjAuMCwiQm90dG9tIjowLjB9LCJCYWNrZ3JvdW5kIjpudWxsLCJJc1Zpc2libGUiOnRydWUsIldpZHRoIjowLjAsIkhlaWdodCI6MC4wLCJCb3JkZXJTdHlsZSI6bnVsbCwiUGFyZW50U3R5bGUiOm51bGx9LCJCYWNrZ3JvdW5kU3R5bGUiOnsiJGlkIjoiMjUyNCIsIk1hcmdpbiI6eyIkaWQiOiIyNTI1IiwiVG9wIjowLjAsIkxlZnQiOjAuMCwiUmlnaHQiOjAuMCwiQm90dG9tIjowLjB9LCJQYWRkaW5nIjp7IiRpZCI6IjI1MjYiLCJUb3AiOjAuMCwiTGVmdCI6MC4wLCJSaWdodCI6MC4wLCJCb3R0b20iOjAuMH0sIkJhY2tncm91bmQiOnsiJGlkIjoiMjUyNyIsIkNvbG9yIjp7IiRpZCI6IjI1MjgiLCJBIjo1MSwiUiI6MjAwLCJHIjoyMDAsIkIiOjIwMH19LCJJc1Zpc2libGUiOnRydWUsIldpZHRoIjowLjAsIkhlaWdodCI6MC4wLCJCb3JkZXJTdHlsZSI6eyIkaWQiOiIyNTI5IiwiTGluZUNvbG9yIjp7IiRpZCI6IjI1MzAiLCIkdHlwZSI6Ik5MUkUuQ29tbW9uLkRvbS5Tb2xpZENvbG9yQnJ1c2gsIE5MUkUuQ29tbW9uIiwiQ29sb3IiOnsiJGlkIjoiMjUzMSIsIkEiOjI1NSwiUiI6MjM0LCJHIjoyMiwiQiI6MzB9fSwiTGluZVdlaWdodCI6MC4wLCJMaW5lVHlwZSI6MCwiUGFyZW50U3R5bGUiOm51bGx9LCJQYXJlbnRTdHlsZSI6bnVsbH0sIk1hcmdpbiI6eyIkaWQiOiIyNTMyIiwiVG9wIjowLjAsIkxlZnQiOjAuMCwiUmlnaHQiOjAuMCwiQm90dG9tIjowLjB9LCJQYWRkaW5nIjp7IiRpZCI6IjI1MzMiLCJUb3AiOjAuMCwiTGVmdCI6MC4wLCJSaWdodCI6MC4wLCJCb3R0b20iOjAuMH0sIklzVmlzaWJsZSI6dHJ1ZSwiV2lkdGgiOjAuMCwiSGVpZ2h0IjowLjAsIkJvcmRlclN0eWxlIjp7IiRpZCI6IjI1MzQiLCJMaW5lQ29sb3IiOm51bGwsIkxpbmVXZWlnaHQiOjAuMCwiTGluZVR5cGUiOjAsIlBhcmVudFN0eWxlIjpudWxsfSwiUGFyZW50U3R5bGUiOm51bGx9LCJNYXJnaW4iOnsiJGlkIjoiMjUzNSIsIlRvcCI6MC4wLCJMZWZ0IjowLjAsIlJpZ2h0IjowLjAsIkJvdHRvbSI6MC4wfSwiUGFkZGluZyI6eyIkaWQiOiIyNTM2IiwiVG9wIjowLjAsIkxlZnQiOjAuMCwiUmlnaHQiOjAuMCwiQm90dG9tIjowLjB9LCJJc1Zpc2libGUiOmZhbHNlLCJXaWR0aCI6MC4wLCJIZWlnaHQiOjAuMCwiQm9yZGVyU3R5bGUiOnsiJGlkIjoiMjUzNyIsIkxpbmVDb2xvciI6bnVsbCwiTGluZVdlaWdodCI6MC4wLCJMaW5lVHlwZSI6MCwiUGFyZW50U3R5bGUiOm51bGx9LCJQYXJlbnRTdHlsZSI6bnVsbH19LHsiJGlkIjoiMjUzOCIsIl9hY3Rpdml0aWVzIjpbeyIkaWQiOiIyNTM5IiwiX3Jvd3MiOlt7IiRpZCI6IjI1NDAiLCJfdGFza3MiOlt7IiRpZCI6IjI1NDEiLCJfYXR0YWNoZWRNaWxlc3RvbmVzIjpbXSwiVGFza0RlZmluaXRpb24iOnsiJGlkIjoiMjU0MiIsIkdyb3VwTmFtZSI6bnVsbCwiU3RhcnREYXRlIjoiMjAyNS0wNy0wMVQwMDowMDowMFoiLCJFbmREYXRlIjoiMjAyNS0xMS0yNVQyMzo1OTowMFoiLCJQZXJjZW50YWdlQ29tcGxldGUiOm51bGwsIlN0eWxlIjp7IiRpZCI6IjI1NDMiLCJTaGFwZSI6MSwiU2hhcGVUaGlja25lc3MiOjAsIkR1cmF0aW9uRm9ybWF0IjowLCJJbmNsdWRlTm9uV29ya2luZ0RheXNJbkR1cmF0aW9uIjpmYWxzZSwiUGVyY2VudGFnZUNvbXBsZXRlU3R5bGUiOnsiJGlkIjoiMjU0NCIsIkZvbnRTZXR0aW5ncyI6eyIkaWQiOiIyNTQ1IiwiRm9udFNpemUiOjEwLCJGb250TmFtZSI6IkNhbGlicmkiLCJJc0JvbGQiOmZhbHNlLCJJc0l0YWxpYyI6ZmFsc2UsIklzVW5kZXJsaW5lZCI6ZmFsc2UsIlBhcmVudFN0eWxlIjpudWxsfSwiQXV0b1NpemUiOjAsIkZvcmVncm91bmQiOnsiJGlkIjoiMjU0NiIsIkNvbG9yIjp7IiRpZCI6IjI1ND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U0OCIsIlRvcCI6MC4wLCJMZWZ0IjowLjAsIlJpZ2h0IjowLjAsIkJvdHRvbSI6MC4wfSwiUGFkZGluZyI6eyIkaWQiOiIyNTQ5IiwiVG9wIjowLjAsIkxlZnQiOjAuMCwiUmlnaHQiOjAuMCwiQm90dG9tIjowLjB9LCJCYWNrZ3JvdW5kIjp7IiRpZCI6IjI1NTAiLCJDb2xvciI6eyIkaWQiOiIyNTUxIiwiQSI6ODksIlIiOjAsIkciOjAsIkIiOjB9fSwiSXNWaXNpYmxlIjp0cnVlLCJXaWR0aCI6MC4wLCJIZWlnaHQiOjAuMCwiQm9yZGVyU3R5bGUiOnsiJGlkIjoiMjU1MiIsIkxpbmVDb2xvciI6bnVsbCwiTGluZVdlaWdodCI6MC4wLCJMaW5lVHlwZSI6MCwiUGFyZW50U3R5bGUiOm51bGx9LCJQYXJlbnRTdHlsZSI6bnVsbH0sIkR1cmF0aW9uU3R5bGUiOnsiJGlkIjoiMjU1MyIsIkZvbnRTZXR0aW5ncyI6eyIkaWQiOiIyNTU0IiwiRm9udFNpemUiOjEwLCJGb250TmFtZSI6IkNhbGlicmkiLCJJc0JvbGQiOmZhbHNlLCJJc0l0YWxpYyI6ZmFsc2UsIklzVW5kZXJsaW5lZCI6ZmFsc2UsIlBhcmVudFN0eWxlIjpudWxsfSwiQXV0b1NpemUiOjAsIkZvcmVncm91bmQiOnsiJGlkIjoiMjU1NSIsIkNvbG9yIjp7IiRpZCI6IjI1NT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NTU3IiwiVG9wIjowLjAsIkxlZnQiOjAuMCwiUmlnaHQiOjAuMCwiQm90dG9tIjowLjB9LCJQYWRkaW5nIjp7IiRpZCI6IjI1NTgiLCJUb3AiOjAuMCwiTGVmdCI6MC4wLCJSaWdodCI6MC4wLCJCb3R0b20iOjAuMH0sIkJhY2tncm91bmQiOnsiJGlkIjoiMjU1OSIsIkNvbG9yIjp7IiRpZCI6IjI1NjAiLCJBIjoyNTUsIlIiOjIzNywiRyI6MTI1LCJCIjo0OX19LCJJc1Zpc2libGUiOnRydWUsIldpZHRoIjowLjAsIkhlaWdodCI6MC4wLCJCb3JkZXJTdHlsZSI6eyIkaWQiOiIyNTYxIiwiTGluZUNvbG9yIjpudWxsLCJMaW5lV2VpZ2h0IjowLjAsIkxpbmVUeXBlIjowLCJQYXJlbnRTdHlsZSI6bnVsbH0sIlBhcmVudFN0eWxlIjpudWxsfSwiSG9yaXpvbnRhbENvbm5lY3RvclN0eWxlIjp7IiRpZCI6IjI1NjIiLCJMaW5lQ29sb3IiOnsiJGlkIjoiMjU2MyIsIiR0eXBlIjoiTkxSRS5Db21tb24uRG9tLlNvbGlkQ29sb3JCcnVzaCwgTkxSRS5Db21tb24iLCJDb2xvciI6eyIkaWQiOiIyNTY0IiwiQSI6MjU1LCJSIjowLCJHIjowLCJCIjowfX0sIkxpbmVXZWlnaHQiOjAuMCwiTGluZVR5cGUiOjAsIlBhcmVudFN0eWxlIjpudWxsfSwiVmVydGljYWxDb25uZWN0b3JTdHlsZSI6eyIkaWQiOiIyNTY1IiwiTGluZUNvbG9yIjp7IiRpZCI6IjI1NjYiLCIkdHlwZSI6Ik5MUkUuQ29tbW9uLkRvbS5Tb2xpZENvbG9yQnJ1c2gsIE5MUkUuQ29tbW9uIiwiQ29sb3IiOnsiJGlkIjoiMjU2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jU2OCIsIlNoYXBlU3R5bGUiOnsiJGlkIjoiMjU2OSIsIk1hcmdpbiI6eyIkaWQiOiIyNTcwIiwiVG9wIjowLjAsIkxlZnQiOjAuMCwiUmlnaHQiOjAuMCwiQm90dG9tIjowLjB9LCJQYWRkaW5nIjp7IiRpZCI6IjI1NzEiLCJUb3AiOjAuMCwiTGVmdCI6MC4wLCJSaWdodCI6MC4wLCJCb3R0b20iOjAuMH0sIkJhY2tncm91bmQiOnsiJGlkIjoiMjU3MiIsIkNvbG9yIjp7IiRpZCI6IjI1NzMiLCJBIjoxNTMsIlIiOjAsIkciOjAsIkIiOjB9fSwiSXNWaXNpYmxlIjp0cnVlLCJXaWR0aCI6MC4wLCJIZWlnaHQiOjAuMCwiQm9yZGVyU3R5bGUiOm51bGwsIlBhcmVudFN0eWxlIjpudWxsfSwiTWFyZ2luIjp7IiRpZCI6IjI1NzQiLCJUb3AiOjAuMCwiTGVmdCI6MC4wLCJSaWdodCI6MC4wLCJCb3R0b20iOjAuMH0sIlBhZGRpbmciOnsiJGlkIjoiMjU3NSIsIlRvcCI6MC4wLCJMZWZ0IjowLjAsIlJpZ2h0IjowLjAsIkJvdHRvbSI6MC4wfSwiQmFja2dyb3VuZCI6bnVsbCwiSXNWaXNpYmxlIjp0cnVlLCJXaWR0aCI6MC4wLCJIZWlnaHQiOjAuMCwiQm9yZGVyU3R5bGUiOm51bGwsIlBhcmVudFN0eWxlIjpudWxsfSwiU2hhcGVTdHlsZSI6eyIkaWQiOiIyNTc2IiwiTWFyZ2luIjp7IiRpZCI6IjI1NzciLCJUb3AiOjAuMCwiTGVmdCI6NC4wLCJSaWdodCI6NC4wLCJCb3R0b20iOjAuMH0sIlBhZGRpbmciOnsiJGlkIjoiMjU3OCIsIlRvcCI6MC4wLCJMZWZ0IjowLjAsIlJpZ2h0IjowLjAsIkJvdHRvbSI6MC4wfSwiQmFja2dyb3VuZCI6eyIkaWQiOiIyNTc5IiwiQ29sb3IiOnsiJGlkIjoiMjU4MCIsIkEiOjI1NSwiUiI6MjUsIkciOjEwNywiQiI6MzZ9fSwiSXNWaXNpYmxlIjp0cnVlLCJXaWR0aCI6MTM3LjAsIkhlaWdodCI6MTAuMCwiQm9yZGVyU3R5bGUiOnsiJGlkIjoiMjU4MSIsIkxpbmVDb2xvciI6eyIkaWQiOiIyNTgyIiwiJHR5cGUiOiJOTFJFLkNvbW1vbi5Eb20uU29saWRDb2xvckJydXNoLCBOTFJFLkNvbW1vbiIsIkNvbG9yIjp7IiRpZCI6IjI1ODMiLCJBIjoyNTUsIlIiOjIzNCwiRyI6MjIsIkIiOjMwfX0sIkxpbmVXZWlnaHQiOjAuMCwiTGluZVR5cGUiOjAsIlBhcmVudFN0eWxlIjpudWxsfSwiUGFyZW50U3R5bGUiOm51bGx9LCJUaXRsZVN0eWxlIjp7IiRpZCI6IjI1ODQiLCJGb250U2V0dGluZ3MiOnsiJGlkIjoiMjU4NSIsIkZvbnRTaXplIjoxMSwiRm9udE5hbWUiOiJDYWxpYnJpIiwiSXNCb2xkIjpmYWxzZSwiSXNJdGFsaWMiOmZhbHNlLCJJc1VuZGVybGluZWQiOmZhbHNlLCJQYXJlbnRTdHlsZSI6bnVsbH0sIkF1dG9TaXplIjowLCJGb3JlZ3JvdW5kIjp7IiRpZCI6IjI1ODYiLCJDb2xvciI6eyIkaWQiOiIyNTg3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1ODgiLCJUb3AiOjAuMCwiTGVmdCI6MC4wLCJSaWdodCI6MC4wLCJCb3R0b20iOjAuMH0sIlBhZGRpbmciOnsiJGlkIjoiMjU4OSIsIlRvcCI6MC4wLCJMZWZ0IjowLjAsIlJpZ2h0IjowLjAsIkJvdHRvbSI6MC4wfSwiQmFja2dyb3VuZCI6eyIkaWQiOiIyNTkwIiwiQ29sb3IiOnsiJGlkIjoiMjU5MSIsIkEiOjAsIlIiOjI1NSwiRyI6MjU1LCJCIjoyNTV9fSwiSXNWaXNpYmxlIjp0cnVlLCJXaWR0aCI6MC4wLCJIZWlnaHQiOjAuMCwiQm9yZGVyU3R5bGUiOnsiJGlkIjoiMjU5MiIsIkxpbmVDb2xvciI6bnVsbCwiTGluZVdlaWdodCI6MC4wLCJMaW5lVHlwZSI6MCwiUGFyZW50U3R5bGUiOm51bGx9LCJQYXJlbnRTdHlsZSI6bnVsbH0sIkRhdGVTdHlsZSI6eyIkaWQiOiIyNTkzIiwiRm9udFNldHRpbmdzIjp7IiRpZCI6IjI1OTQiLCJGb250U2l6ZSI6MTAsIkZvbnROYW1lIjoiQ2FsaWJyaSIsIklzQm9sZCI6ZmFsc2UsIklzSXRhbGljIjpmYWxzZSwiSXNVbmRlcmxpbmVkIjpmYWxzZSwiUGFyZW50U3R5bGUiOm51bGx9LCJBdXRvU2l6ZSI6MCwiRm9yZWdyb3VuZCI6eyIkaWQiOiIyNTk1IiwiQ29sb3IiOnsiJGlkIjoiMjU5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Tk3IiwiVG9wIjowLjAsIkxlZnQiOjAuMCwiUmlnaHQiOjAuMCwiQm90dG9tIjowLjB9LCJQYWRkaW5nIjp7IiRpZCI6IjI1OTgiLCJUb3AiOjAuMCwiTGVmdCI6MC4wLCJSaWdodCI6MC4wLCJCb3R0b20iOjAuMH0sIkJhY2tncm91bmQiOnsiJGlkIjoiMjU5OSIsIkNvbG9yIjp7IiRpZCI6IjI2MDAiLCJBIjowLCJSIjoyNTUsIkciOjI1NSwiQiI6MjU1fX0sIklzVmlzaWJsZSI6dHJ1ZSwiV2lkdGgiOjAuMCwiSGVpZ2h0IjowLjAsIkJvcmRlclN0eWxlIjp7IiRpZCI6IjI2MDEiLCJMaW5lQ29sb3IiOm51bGwsIkxpbmVXZWlnaHQiOjAuMCwiTGluZVR5cGUiOjAsIlBhcmVudFN0eWxlIjpudWxsfSwiUGFyZW50U3R5bGUiOm51bGx9LCJEYXRlRm9ybWF0Ijp7IiRpZCI6IjI2MDI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YwMyIsIkZvcm1hdCI6MCwiSXNWaXNpYmxlIjpmYWxzZSwiTGFzdEtub3duVmlzaWJpbGl0eVN0YXRlIjpmYWxzZX0sIklzVmlzaWJsZSI6dHJ1ZSwiVmFyaWFuY2VTdHlsZSI6eyIkaWQiOiIyNjA0IiwiVGV4dFN0eWxlIjp7IiRpZCI6IjI2MDUiLCJGb250U2V0dGluZ3MiOnsiJGlkIjoiMjYwNiIsIkZvbnRTaXplIjoxMSwiRm9udE5hbWUiOiJDYWxpYnJpIiwiSXNCb2xkIjpmYWxzZSwiSXNJdGFsaWMiOmZhbHNlLCJJc1VuZGVybGluZWQiOmZhbHNlLCJQYXJlbnRTdHlsZSI6bnVsbH0sIkF1dG9TaXplIjowLCJGb3JlZ3JvdW5kIjp7IiRpZCI6IjI2MDciLCJDb2xvciI6eyIkaWQiOiIyNjA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2MDkiLCJUb3AiOjAuMCwiTGVmdCI6MC4wLCJSaWdodCI6MC4wLCJCb3R0b20iOjAuMH0sIlBhZGRpbmciOnsiJGlkIjoiMjYxMCIsIlRvcCI6MC4wLCJMZWZ0IjowLjAsIlJpZ2h0IjowLjAsIkJvdHRvbSI6MC4wfSwiQmFja2dyb3VuZCI6eyIkaWQiOiIyNjExIiwiQ29sb3IiOnsiJGlkIjoiMjYxMiIsIkEiOjAsIlIiOjAsIkciOjAsIkIiOjB9fSwiSXNWaXNpYmxlIjp0cnVlLCJXaWR0aCI6MC4wLCJIZWlnaHQiOjAuMCwiQm9yZGVyU3R5bGUiOnsiJGlkIjoiMjYxMyIsIkxpbmVDb2xvciI6bnVsbCwiTGluZVdlaWdodCI6MC4wLCJMaW5lVHlwZSI6MCwiUGFyZW50U3R5bGUiOm51bGx9LCJQYXJlbnRTdHlsZSI6bnVsbH0sIlBhcmVudFN0eWxlIjpudWxsfSwiUGFyZW50U3R5bGUiOm51bGx9LCJJbmRleCI6MjcsIlNtYXJ0RHVyYXRpb25BY3RpdmF0ZWQiOmZhbHNlLCJEYXRlRm9ybWF0Ijp7IiRyZWYiOiIyNjAyIn0sIldlZWtOdW1iZXJpbmciOnsiJGlkIjoiMjYxNCIsIkZvcm1hdCI6MCwiSXNWaXNpYmxlIjpmYWxzZSwiTGFzdEtub3duVmlzaWJpbGl0eVN0YXRlIjpmYWxzZX0sIkJhc2VsaW5lRGF0YSI6eyIkaWQiOiIyNjE1IiwiU3RhcnREYXRlIjoiMjAyNS0wNy0wMVQwMDowMDowMFoiLCJFbmREYXRlIjoiMjAyNS0xMS0yNVQyMzo1OTowMFoifSwiSWQiOiIwMDcwM2ZkNS1mYTA0LTQ4MWQtYmJjNC0zM2Y5ZTEwNmQwMGQiLCJJbXBvcnRJZCI6bnVsbCwiVGl0bGUiOiJDYXZlOiBNYW51ZmFjdHVyaW5nIHBoYXNlICAoTlBJKSIsIk5vdGUiOm51bGwsIkh5cGVybGluayI6eyIkaWQiOiIyNjE2IiwiQWRkcmVzcyI6IiIsIlN1YkFkZHJlc3MiOiIifSwiSXNDaGFuZ2VkIjpmYWxzZSwiSXNOZXciOmZhbHNlfX1dLCJfbWlsZXN0b25lcyI6W10sIklkIjoiMDAwMDAwMDAtMDAwMC0wMDAwLTAwMDAtMDAwMDAwMDAwMDAwIiwiSXNTaW5nbGVJdGVtUm93Ijp0cnVlfSx7IiRpZCI6IjI2MTciLCJfdGFza3MiOlt7IiRpZCI6IjI2MTgiLCJfYXR0YWNoZWRNaWxlc3RvbmVzIjpbXSwiVGFza0RlZmluaXRpb24iOnsiJGlkIjoiMjYxOSIsIkdyb3VwTmFtZSI6bnVsbCwiU3RhcnREYXRlIjoiMjAyNS0wNS0wMVQwMDowMDowMFoiLCJFbmREYXRlIjoiMjAyNS0xMC0wOVQyMzo1OTowMCIsIlBlcmNlbnRhZ2VDb21wbGV0ZSI6bnVsbCwiU3R5bGUiOnsiJGlkIjoiMjYyMCIsIlNoYXBlIjoxLCJTaGFwZVRoaWNrbmVzcyI6MCwiRHVyYXRpb25Gb3JtYXQiOjAsIkluY2x1ZGVOb25Xb3JraW5nRGF5c0luRHVyYXRpb24iOmZhbHNlLCJQZXJjZW50YWdlQ29tcGxldGVTdHlsZSI6eyIkaWQiOiIyNjIxIiwiRm9udFNldHRpbmdzIjp7IiRpZCI6IjI2MjIiLCJGb250U2l6ZSI6MTAsIkZvbnROYW1lIjoiQ2FsaWJyaSIsIklzQm9sZCI6ZmFsc2UsIklzSXRhbGljIjpmYWxzZSwiSXNVbmRlcmxpbmVkIjpmYWxzZSwiUGFyZW50U3R5bGUiOm51bGx9LCJBdXRvU2l6ZSI6MCwiRm9yZWdyb3VuZCI6eyIkaWQiOiIyNjIzIiwiQ29sb3IiOnsiJGlkIjoiMjYyNC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yNjI1IiwiVG9wIjowLjAsIkxlZnQiOjAuMCwiUmlnaHQiOjAuMCwiQm90dG9tIjowLjB9LCJQYWRkaW5nIjp7IiRpZCI6IjI2MjYiLCJUb3AiOjAuMCwiTGVmdCI6MC4wLCJSaWdodCI6MC4wLCJCb3R0b20iOjAuMH0sIkJhY2tncm91bmQiOnsiJGlkIjoiMjYyNyIsIkNvbG9yIjp7IiRpZCI6IjI2MjgiLCJBIjo4OSwiUiI6MCwiRyI6MCwiQiI6MH19LCJJc1Zpc2libGUiOnRydWUsIldpZHRoIjowLjAsIkhlaWdodCI6MC4wLCJCb3JkZXJTdHlsZSI6eyIkaWQiOiIyNjI5IiwiTGluZUNvbG9yIjpudWxsLCJMaW5lV2VpZ2h0IjowLjAsIkxpbmVUeXBlIjowLCJQYXJlbnRTdHlsZSI6bnVsbH0sIlBhcmVudFN0eWxlIjpudWxsfSwiRHVyYXRpb25TdHlsZSI6eyIkaWQiOiIyNjMwIiwiRm9udFNldHRpbmdzIjp7IiRpZCI6IjI2MzEiLCJGb250U2l6ZSI6MTAsIkZvbnROYW1lIjoiQ2FsaWJyaSIsIklzQm9sZCI6ZmFsc2UsIklzSXRhbGljIjpmYWxzZSwiSXNVbmRlcmxpbmVkIjpmYWxzZSwiUGFyZW50U3R5bGUiOm51bGx9LCJBdXRvU2l6ZSI6MCwiRm9yZWdyb3VuZCI6eyIkaWQiOiIyNjMyIiwiQ29sb3IiOnsiJGlkIjoiMjYzM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2MzQiLCJUb3AiOjAuMCwiTGVmdCI6MC4wLCJSaWdodCI6MC4wLCJCb3R0b20iOjAuMH0sIlBhZGRpbmciOnsiJGlkIjoiMjYzNSIsIlRvcCI6MC4wLCJMZWZ0IjowLjAsIlJpZ2h0IjowLjAsIkJvdHRvbSI6MC4wfSwiQmFja2dyb3VuZCI6eyIkaWQiOiIyNjM2IiwiQ29sb3IiOnsiJGlkIjoiMjYzNyIsIkEiOjI1NSwiUiI6MjM3LCJHIjoxMjUsIkIiOjQ5fX0sIklzVmlzaWJsZSI6dHJ1ZSwiV2lkdGgiOjAuMCwiSGVpZ2h0IjowLjAsIkJvcmRlclN0eWxlIjp7IiRpZCI6IjI2MzgiLCJMaW5lQ29sb3IiOm51bGwsIkxpbmVXZWlnaHQiOjAuMCwiTGluZVR5cGUiOjAsIlBhcmVudFN0eWxlIjpudWxsfSwiUGFyZW50U3R5bGUiOm51bGx9LCJIb3Jpem9udGFsQ29ubmVjdG9yU3R5bGUiOnsiJGlkIjoiMjYzOSIsIkxpbmVDb2xvciI6eyIkaWQiOiIyNjQwIiwiJHR5cGUiOiJOTFJFLkNvbW1vbi5Eb20uU29saWRDb2xvckJydXNoLCBOTFJFLkNvbW1vbiIsIkNvbG9yIjp7IiRpZCI6IjI2NDEiLCJBIjoyNTUsIlIiOjAsIkciOjAsIkIiOjB9fSwiTGluZVdlaWdodCI6MC4wLCJMaW5lVHlwZSI6MCwiUGFyZW50U3R5bGUiOm51bGx9LCJWZXJ0aWNhbENvbm5lY3RvclN0eWxlIjp7IiRpZCI6IjI2NDIiLCJMaW5lQ29sb3IiOnsiJGlkIjoiMjY0MyIsIiR0eXBlIjoiTkxSRS5Db21tb24uRG9tLlNvbGlkQ29sb3JCcnVzaCwgTkxSRS5Db21tb24iLCJDb2xvciI6eyIkaWQiOiIyNjQ0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NjQ1IiwiU2hhcGVTdHlsZSI6eyIkaWQiOiIyNjQ2IiwiTWFyZ2luIjp7IiRpZCI6IjI2NDciLCJUb3AiOjAuMCwiTGVmdCI6MC4wLCJSaWdodCI6MC4wLCJCb3R0b20iOjAuMH0sIlBhZGRpbmciOnsiJGlkIjoiMjY0OCIsIlRvcCI6MC4wLCJMZWZ0IjowLjAsIlJpZ2h0IjowLjAsIkJvdHRvbSI6MC4wfSwiQmFja2dyb3VuZCI6eyIkaWQiOiIyNjQ5IiwiQ29sb3IiOnsiJGlkIjoiMjY1MCIsIkEiOjE1MywiUiI6MCwiRyI6MCwiQiI6MH19LCJJc1Zpc2libGUiOnRydWUsIldpZHRoIjowLjAsIkhlaWdodCI6MC4wLCJCb3JkZXJTdHlsZSI6bnVsbCwiUGFyZW50U3R5bGUiOm51bGx9LCJNYXJnaW4iOnsiJGlkIjoiMjY1MSIsIlRvcCI6MC4wLCJMZWZ0IjowLjAsIlJpZ2h0IjowLjAsIkJvdHRvbSI6MC4wfSwiUGFkZGluZyI6eyIkaWQiOiIyNjUyIiwiVG9wIjowLjAsIkxlZnQiOjAuMCwiUmlnaHQiOjAuMCwiQm90dG9tIjowLjB9LCJCYWNrZ3JvdW5kIjpudWxsLCJJc1Zpc2libGUiOnRydWUsIldpZHRoIjowLjAsIkhlaWdodCI6MC4wLCJCb3JkZXJTdHlsZSI6bnVsbCwiUGFyZW50U3R5bGUiOm51bGx9LCJTaGFwZVN0eWxlIjp7IiRpZCI6IjI2NTMiLCJNYXJnaW4iOnsiJGlkIjoiMjY1NCIsIlRvcCI6MC4wLCJMZWZ0Ijo0LjAsIlJpZ2h0Ijo0LjAsIkJvdHRvbSI6MC4wfSwiUGFkZGluZyI6eyIkaWQiOiIyNjU1IiwiVG9wIjowLjAsIkxlZnQiOjAuMCwiUmlnaHQiOjAuMCwiQm90dG9tIjowLjB9LCJCYWNrZ3JvdW5kIjp7IiRpZCI6IjI2NTYiLCJDb2xvciI6eyIkaWQiOiIyNjU3IiwiQSI6MjU1LCJSIjoyNSwiRyI6MTA3LCJCIjozNn19LCJJc1Zpc2libGUiOnRydWUsIldpZHRoIjo2MC4wLCJIZWlnaHQiOjEwLjAsIkJvcmRlclN0eWxlIjp7IiRpZCI6IjI2NTgiLCJMaW5lQ29sb3IiOnsiJGlkIjoiMjY1OSIsIiR0eXBlIjoiTkxSRS5Db21tb24uRG9tLlNvbGlkQ29sb3JCcnVzaCwgTkxSRS5Db21tb24iLCJDb2xvciI6eyIkaWQiOiIyNjYwIiwiQSI6MjU1LCJSIjoyMzQsIkciOjIyLCJCIjozMH19LCJMaW5lV2VpZ2h0IjowLjAsIkxpbmVUeXBlIjowLCJQYXJlbnRTdHlsZSI6bnVsbH0sIlBhcmVudFN0eWxlIjpudWxsfSwiVGl0bGVTdHlsZSI6eyIkaWQiOiIyNjYxIiwiRm9udFNldHRpbmdzIjp7IiRpZCI6IjI2NjIiLCJGb250U2l6ZSI6MTEsIkZvbnROYW1lIjoiQ2FsaWJyaSIsIklzQm9sZCI6ZmFsc2UsIklzSXRhbGljIjpmYWxzZSwiSXNVbmRlcmxpbmVkIjpmYWxzZSwiUGFyZW50U3R5bGUiOm51bGx9LCJBdXRvU2l6ZSI6MCwiRm9yZWdyb3VuZCI6eyIkaWQiOiIyNjYzIiwiQ29sb3IiOnsiJGlkIjoiMjY2N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NjY1IiwiVG9wIjowLjAsIkxlZnQiOjAuMCwiUmlnaHQiOjAuMCwiQm90dG9tIjowLjB9LCJQYWRkaW5nIjp7IiRpZCI6IjI2NjYiLCJUb3AiOjAuMCwiTGVmdCI6MC4wLCJSaWdodCI6MC4wLCJCb3R0b20iOjAuMH0sIkJhY2tncm91bmQiOnsiJGlkIjoiMjY2NyIsIkNvbG9yIjp7IiRpZCI6IjI2NjgiLCJBIjowLCJSIjoyNTUsIkciOjI1NSwiQiI6MjU1fX0sIklzVmlzaWJsZSI6dHJ1ZSwiV2lkdGgiOjAuMCwiSGVpZ2h0IjowLjAsIkJvcmRlclN0eWxlIjp7IiRpZCI6IjI2NjkiLCJMaW5lQ29sb3IiOm51bGwsIkxpbmVXZWlnaHQiOjAuMCwiTGluZVR5cGUiOjAsIlBhcmVudFN0eWxlIjpudWxsfSwiUGFyZW50U3R5bGUiOm51bGx9LCJEYXRlU3R5bGUiOnsiJGlkIjoiMjY3MCIsIkZvbnRTZXR0aW5ncyI6eyIkaWQiOiIyNjcxIiwiRm9udFNpemUiOjEwLCJGb250TmFtZSI6IkNhbGlicmkiLCJJc0JvbGQiOmZhbHNlLCJJc0l0YWxpYyI6ZmFsc2UsIklzVW5kZXJsaW5lZCI6ZmFsc2UsIlBhcmVudFN0eWxlIjpudWxsfSwiQXV0b1NpemUiOjAsIkZvcmVncm91bmQiOnsiJGlkIjoiMjY3MiIsIkNvbG9yIjp7IiRpZCI6IjI2NzM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Y3NCIsIlRvcCI6MC4wLCJMZWZ0IjowLjAsIlJpZ2h0IjowLjAsIkJvdHRvbSI6MC4wfSwiUGFkZGluZyI6eyIkaWQiOiIyNjc1IiwiVG9wIjowLjAsIkxlZnQiOjAuMCwiUmlnaHQiOjAuMCwiQm90dG9tIjowLjB9LCJCYWNrZ3JvdW5kIjp7IiRpZCI6IjI2NzYiLCJDb2xvciI6eyIkaWQiOiIyNjc3IiwiQSI6MCwiUiI6MjU1LCJHIjoyNTUsIkIiOjI1NX19LCJJc1Zpc2libGUiOnRydWUsIldpZHRoIjowLjAsIkhlaWdodCI6MC4wLCJCb3JkZXJTdHlsZSI6eyIkaWQiOiIyNjc4IiwiTGluZUNvbG9yIjpudWxsLCJMaW5lV2VpZ2h0IjowLjAsIkxpbmVUeXBlIjowLCJQYXJlbnRTdHlsZSI6bnVsbH0sIlBhcmVudFN0eWxlIjpudWxsfSwiRGF0ZUZvcm1hdCI6eyIkaWQiOiIyNjc5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2ODAiLCJGb3JtYXQiOjAsIklzVmlzaWJsZSI6ZmFsc2UsIkxhc3RLbm93blZpc2liaWxpdHlTdGF0ZSI6ZmFsc2V9LCJJc1Zpc2libGUiOnRydWUsIlZhcmlhbmNlU3R5bGUiOnsiJGlkIjoiMjY4MSIsIlRleHRTdHlsZSI6eyIkaWQiOiIyNjgyIiwiRm9udFNldHRpbmdzIjp7IiRpZCI6IjI2ODMiLCJGb250U2l6ZSI6MTEsIkZvbnROYW1lIjoiQ2FsaWJyaSIsIklzQm9sZCI6ZmFsc2UsIklzSXRhbGljIjpmYWxzZSwiSXNVbmRlcmxpbmVkIjpmYWxzZSwiUGFyZW50U3R5bGUiOm51bGx9LCJBdXRvU2l6ZSI6MCwiRm9yZWdyb3VuZCI6eyIkaWQiOiIyNjg0IiwiQ29sb3IiOnsiJGlkIjoiMjY4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jg2IiwiVG9wIjowLjAsIkxlZnQiOjAuMCwiUmlnaHQiOjAuMCwiQm90dG9tIjowLjB9LCJQYWRkaW5nIjp7IiRpZCI6IjI2ODciLCJUb3AiOjAuMCwiTGVmdCI6MC4wLCJSaWdodCI6MC4wLCJCb3R0b20iOjAuMH0sIkJhY2tncm91bmQiOnsiJGlkIjoiMjY4OCIsIkNvbG9yIjp7IiRpZCI6IjI2ODkiLCJBIjowLCJSIjowLCJHIjowLCJCIjowfX0sIklzVmlzaWJsZSI6dHJ1ZSwiV2lkdGgiOjAuMCwiSGVpZ2h0IjowLjAsIkJvcmRlclN0eWxlIjp7IiRpZCI6IjI2OTAiLCJMaW5lQ29sb3IiOm51bGwsIkxpbmVXZWlnaHQiOjAuMCwiTGluZVR5cGUiOjAsIlBhcmVudFN0eWxlIjpudWxsfSwiUGFyZW50U3R5bGUiOm51bGx9LCJQYXJlbnRTdHlsZSI6bnVsbH0sIlBhcmVudFN0eWxlIjpudWxsfSwiSW5kZXgiOjI4LCJTbWFydER1cmF0aW9uQWN0aXZhdGVkIjpmYWxzZSwiRGF0ZUZvcm1hdCI6eyIkcmVmIjoiMjY3OSJ9LCJXZWVrTnVtYmVyaW5nIjp7IiRpZCI6IjI2OTEiLCJGb3JtYXQiOjAsIklzVmlzaWJsZSI6ZmFsc2UsIkxhc3RLbm93blZpc2liaWxpdHlTdGF0ZSI6ZmFsc2V9LCJCYXNlbGluZURhdGEiOnsiJGlkIjoiMjY5MiIsIlN0YXJ0RGF0ZSI6IjIwMjUtMDUtMDFUMDA6MDA6MDBaIiwiRW5kRGF0ZSI6IjIwMjUtMTAtMDlUMjM6NTk6MDAifSwiSWQiOiIxYjIwOTE0Mi0xYzVkLTQ5NzUtODIxYy02YjZhOWYwM2UwMTgiLCJJbXBvcnRJZCI6bnVsbCwiVGl0bGUiOiJDYXZlOiBJbnN0YWxsYXRpb24gcGhhc2UgKE5QSSkiLCJOb3RlIjpudWxsLCJIeXBlcmxpbmsiOnsiJGlkIjoiMjY5MyIsIkFkZHJlc3MiOiIiLCJTdWJBZGRyZXNzIjoiIn0sIklzQ2hhbmdlZCI6ZmFsc2UsIklzTmV3IjpmYWxzZX19XSwiX21pbGVzdG9uZXMiOltdLCJJZCI6IjAwMDAwMDAwLTAwMDAtMDAwMC0wMDAwLTAwMDAwMDAwMDAwMCIsIklzU2luZ2xlSXRlbVJvdyI6dHJ1ZX0seyIkaWQiOiIyNjk0IiwiX3Rhc2tzIjpbeyIkaWQiOiIyNjk1IiwiX2F0dGFjaGVkTWlsZXN0b25lcyI6W10sIlRhc2tEZWZpbml0aW9uIjp7IiRpZCI6IjI2OTYiLCJHcm91cE5hbWUiOm51bGwsIlN0YXJ0RGF0ZSI6IjIwMjUtMTAtMTBUMDA6MDA6MDBaIiwiRW5kRGF0ZSI6IjIwMjYtMDItMTNUMjM6NTk6MDBaIiwiUGVyY2VudGFnZUNvbXBsZXRlIjpudWxsLCJTdHlsZSI6eyIkaWQiOiIyNjk3IiwiU2hhcGUiOjEsIlNoYXBlVGhpY2tuZXNzIjowLCJEdXJhdGlvbkZvcm1hdCI6MCwiSW5jbHVkZU5vbldvcmtpbmdEYXlzSW5EdXJhdGlvbiI6ZmFsc2UsIlBlcmNlbnRhZ2VDb21wbGV0ZVN0eWxlIjp7IiRpZCI6IjI2OTgiLCJGb250U2V0dGluZ3MiOnsiJGlkIjoiMjY5OSIsIkZvbnRTaXplIjoxMCwiRm9udE5hbWUiOiJDYWxpYnJpIiwiSXNCb2xkIjpmYWxzZSwiSXNJdGFsaWMiOmZhbHNlLCJJc1VuZGVybGluZWQiOmZhbHNlLCJQYXJlbnRTdHlsZSI6bnVsbH0sIkF1dG9TaXplIjowLCJGb3JlZ3JvdW5kIjp7IiRpZCI6IjI3MDAiLCJDb2xvciI6eyIkaWQiOiIyNzA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3MDIiLCJUb3AiOjAuMCwiTGVmdCI6MC4wLCJSaWdodCI6MC4wLCJCb3R0b20iOjAuMH0sIlBhZGRpbmciOnsiJGlkIjoiMjcwMyIsIlRvcCI6MC4wLCJMZWZ0IjowLjAsIlJpZ2h0IjowLjAsIkJvdHRvbSI6MC4wfSwiQmFja2dyb3VuZCI6eyIkaWQiOiIyNzA0IiwiQ29sb3IiOnsiJGlkIjoiMjcwNSIsIkEiOjg5LCJSIjowLCJHIjowLCJCIjowfX0sIklzVmlzaWJsZSI6dHJ1ZSwiV2lkdGgiOjAuMCwiSGVpZ2h0IjowLjAsIkJvcmRlclN0eWxlIjp7IiRpZCI6IjI3MDYiLCJMaW5lQ29sb3IiOm51bGwsIkxpbmVXZWlnaHQiOjAuMCwiTGluZVR5cGUiOjAsIlBhcmVudFN0eWxlIjpudWxsfSwiUGFyZW50U3R5bGUiOm51bGx9LCJEdXJhdGlvblN0eWxlIjp7IiRpZCI6IjI3MDciLCJGb250U2V0dGluZ3MiOnsiJGlkIjoiMjcwOCIsIkZvbnRTaXplIjoxMCwiRm9udE5hbWUiOiJDYWxpYnJpIiwiSXNCb2xkIjpmYWxzZSwiSXNJdGFsaWMiOmZhbHNlLCJJc1VuZGVybGluZWQiOmZhbHNlLCJQYXJlbnRTdHlsZSI6bnVsbH0sIkF1dG9TaXplIjowLCJGb3JlZ3JvdW5kIjp7IiRpZCI6IjI3MDkiLCJDb2xvciI6eyIkaWQiOiIyNzE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cxMSIsIlRvcCI6MC4wLCJMZWZ0IjowLjAsIlJpZ2h0IjowLjAsIkJvdHRvbSI6MC4wfSwiUGFkZGluZyI6eyIkaWQiOiIyNzEyIiwiVG9wIjowLjAsIkxlZnQiOjAuMCwiUmlnaHQiOjAuMCwiQm90dG9tIjowLjB9LCJCYWNrZ3JvdW5kIjp7IiRpZCI6IjI3MTMiLCJDb2xvciI6eyIkaWQiOiIyNzE0IiwiQSI6MjU1LCJSIjoyMzcsIkciOjEyNSwiQiI6NDl9fSwiSXNWaXNpYmxlIjp0cnVlLCJXaWR0aCI6MC4wLCJIZWlnaHQiOjAuMCwiQm9yZGVyU3R5bGUiOnsiJGlkIjoiMjcxNSIsIkxpbmVDb2xvciI6bnVsbCwiTGluZVdlaWdodCI6MC4wLCJMaW5lVHlwZSI6MCwiUGFyZW50U3R5bGUiOm51bGx9LCJQYXJlbnRTdHlsZSI6bnVsbH0sIkhvcml6b250YWxDb25uZWN0b3JTdHlsZSI6eyIkaWQiOiIyNzE2IiwiTGluZUNvbG9yIjp7IiRpZCI6IjI3MTciLCIkdHlwZSI6Ik5MUkUuQ29tbW9uLkRvbS5Tb2xpZENvbG9yQnJ1c2gsIE5MUkUuQ29tbW9uIiwiQ29sb3IiOnsiJGlkIjoiMjcxOCIsIkEiOjI1NSwiUiI6MCwiRyI6MCwiQiI6MH19LCJMaW5lV2VpZ2h0IjowLjAsIkxpbmVUeXBlIjowLCJQYXJlbnRTdHlsZSI6bnVsbH0sIlZlcnRpY2FsQ29ubmVjdG9yU3R5bGUiOnsiJGlkIjoiMjcxOSIsIkxpbmVDb2xvciI6eyIkaWQiOiIyNzIwIiwiJHR5cGUiOiJOTFJFLkNvbW1vbi5Eb20uU29saWRDb2xvckJydXNoLCBOTFJFLkNvbW1vbiIsIkNvbG9yIjp7IiRpZCI6IjI3Mj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I3MjIiLCJTaGFwZVN0eWxlIjp7IiRpZCI6IjI3MjMiLCJNYXJnaW4iOnsiJGlkIjoiMjcyNCIsIlRvcCI6MC4wLCJMZWZ0IjowLjAsIlJpZ2h0IjowLjAsIkJvdHRvbSI6MC4wfSwiUGFkZGluZyI6eyIkaWQiOiIyNzI1IiwiVG9wIjowLjAsIkxlZnQiOjAuMCwiUmlnaHQiOjAuMCwiQm90dG9tIjowLjB9LCJCYWNrZ3JvdW5kIjp7IiRpZCI6IjI3MjYiLCJDb2xvciI6eyIkaWQiOiIyNzI3IiwiQSI6MTUzLCJSIjowLCJHIjowLCJCIjowfX0sIklzVmlzaWJsZSI6dHJ1ZSwiV2lkdGgiOjAuMCwiSGVpZ2h0IjowLjAsIkJvcmRlclN0eWxlIjpudWxsLCJQYXJlbnRTdHlsZSI6bnVsbH0sIk1hcmdpbiI6eyIkaWQiOiIyNzI4IiwiVG9wIjowLjAsIkxlZnQiOjAuMCwiUmlnaHQiOjAuMCwiQm90dG9tIjowLjB9LCJQYWRkaW5nIjp7IiRpZCI6IjI3MjkiLCJUb3AiOjAuMCwiTGVmdCI6MC4wLCJSaWdodCI6MC4wLCJCb3R0b20iOjAuMH0sIkJhY2tncm91bmQiOm51bGwsIklzVmlzaWJsZSI6dHJ1ZSwiV2lkdGgiOjAuMCwiSGVpZ2h0IjowLjAsIkJvcmRlclN0eWxlIjpudWxsLCJQYXJlbnRTdHlsZSI6bnVsbH0sIlNoYXBlU3R5bGUiOnsiJGlkIjoiMjczMCIsIk1hcmdpbiI6eyIkaWQiOiIyNzMxIiwiVG9wIjowLjAsIkxlZnQiOjQuMCwiUmlnaHQiOjQuMCwiQm90dG9tIjowLjB9LCJQYWRkaW5nIjp7IiRpZCI6IjI3MzIiLCJUb3AiOjAuMCwiTGVmdCI6MC4wLCJSaWdodCI6MC4wLCJCb3R0b20iOjAuMH0sIkJhY2tncm91bmQiOnsiJGlkIjoiMjczMyIsIkNvbG9yIjp7IiRpZCI6IjI3MzQiLCJBIjoyNTUsIlIiOjI1LCJHIjoxMDcsIkIiOjM2fX0sIklzVmlzaWJsZSI6dHJ1ZSwiV2lkdGgiOjAuMCwiSGVpZ2h0IjoxMC4wLCJCb3JkZXJTdHlsZSI6eyIkaWQiOiIyNzM1IiwiTGluZUNvbG9yIjp7IiRpZCI6IjI3MzYiLCIkdHlwZSI6Ik5MUkUuQ29tbW9uLkRvbS5Tb2xpZENvbG9yQnJ1c2gsIE5MUkUuQ29tbW9uIiwiQ29sb3IiOnsiJGlkIjoiMjczNyIsIkEiOjI1NSwiUiI6MCwiRyI6NjIsIkIiOjkyfX0sIkxpbmVXZWlnaHQiOjAuMCwiTGluZVR5cGUiOjAsIlBhcmVudFN0eWxlIjpudWxsfSwiUGFyZW50U3R5bGUiOm51bGx9LCJUaXRsZVN0eWxlIjp7IiRpZCI6IjI3MzgiLCJGb250U2V0dGluZ3MiOnsiJGlkIjoiMjczOSIsIkZvbnRTaXplIjoxMSwiRm9udE5hbWUiOiJDYWxpYnJpIiwiSXNCb2xkIjpmYWxzZSwiSXNJdGFsaWMiOmZhbHNlLCJJc1VuZGVybGluZWQiOmZhbHNlLCJQYXJlbnRTdHlsZSI6bnVsbH0sIkF1dG9TaXplIjowLCJGb3JlZ3JvdW5kIjp7IiRpZCI6IjI3NDAiLCJDb2xvciI6eyIkaWQiOiIyNzQ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3NDIiLCJUb3AiOjAuMCwiTGVmdCI6MC4wLCJSaWdodCI6MC4wLCJCb3R0b20iOjAuMH0sIlBhZGRpbmciOnsiJGlkIjoiMjc0MyIsIlRvcCI6MC4wLCJMZWZ0IjowLjAsIlJpZ2h0IjowLjAsIkJvdHRvbSI6MC4wfSwiQmFja2dyb3VuZCI6eyIkaWQiOiIyNzQ0IiwiQ29sb3IiOnsiJGlkIjoiMjc0NSIsIkEiOjAsIlIiOjI1NSwiRyI6MjU1LCJCIjoyNTV9fSwiSXNWaXNpYmxlIjp0cnVlLCJXaWR0aCI6MC4wLCJIZWlnaHQiOjAuMCwiQm9yZGVyU3R5bGUiOnsiJGlkIjoiMjc0NiIsIkxpbmVDb2xvciI6bnVsbCwiTGluZVdlaWdodCI6MC4wLCJMaW5lVHlwZSI6MCwiUGFyZW50U3R5bGUiOm51bGx9LCJQYXJlbnRTdHlsZSI6bnVsbH0sIkRhdGVTdHlsZSI6eyIkaWQiOiIyNzQ3IiwiRm9udFNldHRpbmdzIjp7IiRpZCI6IjI3NDgiLCJGb250U2l6ZSI6MTAsIkZvbnROYW1lIjoiQ2FsaWJyaSIsIklzQm9sZCI6ZmFsc2UsIklzSXRhbGljIjpmYWxzZSwiSXNVbmRlcmxpbmVkIjpmYWxzZSwiUGFyZW50U3R5bGUiOm51bGx9LCJBdXRvU2l6ZSI6MCwiRm9yZWdyb3VuZCI6eyIkaWQiOiIyNzQ5IiwiQ29sb3IiOnsiJGlkIjoiMjc1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zUxIiwiVG9wIjowLjAsIkxlZnQiOjAuMCwiUmlnaHQiOjAuMCwiQm90dG9tIjowLjB9LCJQYWRkaW5nIjp7IiRpZCI6IjI3NTIiLCJUb3AiOjAuMCwiTGVmdCI6MC4wLCJSaWdodCI6MC4wLCJCb3R0b20iOjAuMH0sIkJhY2tncm91bmQiOnsiJGlkIjoiMjc1MyIsIkNvbG9yIjp7IiRpZCI6IjI3NTQiLCJBIjowLCJSIjoyNTUsIkciOjI1NSwiQiI6MjU1fX0sIklzVmlzaWJsZSI6dHJ1ZSwiV2lkdGgiOjAuMCwiSGVpZ2h0IjowLjAsIkJvcmRlclN0eWxlIjp7IiRpZCI6IjI3NTUiLCJMaW5lQ29sb3IiOm51bGwsIkxpbmVXZWlnaHQiOjAuMCwiTGluZVR5cGUiOjAsIlBhcmVudFN0eWxlIjpudWxsfSwiUGFyZW50U3R5bGUiOm51bGx9LCJEYXRlRm9ybWF0Ijp7IiRpZCI6IjI3NT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c1NyIsIkZvcm1hdCI6MCwiSXNWaXNpYmxlIjpmYWxzZSwiTGFzdEtub3duVmlzaWJpbGl0eVN0YXRlIjpmYWxzZX0sIklzVmlzaWJsZSI6dHJ1ZSwiVmFyaWFuY2VTdHlsZSI6eyIkaWQiOiIyNzU4IiwiVGV4dFN0eWxlIjp7IiRpZCI6IjI3NTkiLCJGb250U2V0dGluZ3MiOnsiJGlkIjoiMjc2MCIsIkZvbnRTaXplIjoxMSwiRm9udE5hbWUiOiJDYWxpYnJpIiwiSXNCb2xkIjpmYWxzZSwiSXNJdGFsaWMiOmZhbHNlLCJJc1VuZGVybGluZWQiOmZhbHNlLCJQYXJlbnRTdHlsZSI6bnVsbH0sIkF1dG9TaXplIjowLCJGb3JlZ3JvdW5kIjp7IiRpZCI6IjI3NjEiLCJDb2xvciI6eyIkaWQiOiIyNzY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3NjMiLCJUb3AiOjAuMCwiTGVmdCI6MC4wLCJSaWdodCI6MC4wLCJCb3R0b20iOjAuMH0sIlBhZGRpbmciOnsiJGlkIjoiMjc2NCIsIlRvcCI6MC4wLCJMZWZ0IjowLjAsIlJpZ2h0IjowLjAsIkJvdHRvbSI6MC4wfSwiQmFja2dyb3VuZCI6eyIkaWQiOiIyNzY1IiwiQ29sb3IiOnsiJGlkIjoiMjc2NiIsIkEiOjAsIlIiOjAsIkciOjAsIkIiOjB9fSwiSXNWaXNpYmxlIjp0cnVlLCJXaWR0aCI6MC4wLCJIZWlnaHQiOjAuMCwiQm9yZGVyU3R5bGUiOnsiJGlkIjoiMjc2NyIsIkxpbmVDb2xvciI6bnVsbCwiTGluZVdlaWdodCI6MC4wLCJMaW5lVHlwZSI6MCwiUGFyZW50U3R5bGUiOm51bGx9LCJQYXJlbnRTdHlsZSI6bnVsbH0sIlBhcmVudFN0eWxlIjpudWxsfSwiUGFyZW50U3R5bGUiOm51bGx9LCJJbmRleCI6MjksIlNtYXJ0RHVyYXRpb25BY3RpdmF0ZWQiOmZhbHNlLCJEYXRlRm9ybWF0Ijp7IiRyZWYiOiIyNzU2In0sIldlZWtOdW1iZXJpbmciOnsiJGlkIjoiMjc2OCIsIkZvcm1hdCI6MCwiSXNWaXNpYmxlIjpmYWxzZSwiTGFzdEtub3duVmlzaWJpbGl0eVN0YXRlIjpmYWxzZX0sIkJhc2VsaW5lRGF0YSI6eyIkaWQiOiIyNzY5IiwiU3RhcnREYXRlIjoiMjAyNS0xMC0xMFQwMDowMDowMFoiLCJFbmREYXRlIjoiMjAyNi0wMi0xM1QyMzo1OTowMFoifSwiSWQiOiJkZGEyMDM5Yi05YzFkLTRkNjMtOTgxMy1kMmQzY2I4ZTVhZGIiLCJJbXBvcnRJZCI6bnVsbCwiVGl0bGUiOiJDRVAsIENVUCBhbmQgSUNTOiBJbnN0YWxsYXRpb24gYW5kIEVuZXJnaXphdGlvbiAoRVNTKSIsIk5vdGUiOm51bGwsIkh5cGVybGluayI6eyIkaWQiOiIyNzcwIiwiQWRkcmVzcyI6IiIsIlN1YkFkZHJlc3MiOiIifSwiSXNDaGFuZ2VkIjpmYWxzZSwiSXNOZXciOmZhbHNlfX1dLCJfbWlsZXN0b25lcyI6W10sIklkIjoiMDAwMDAwMDAtMDAwMC0wMDAwLTAwMDAtMDAwMDAwMDAwMDAwIiwiSXNTaW5nbGVJdGVtUm93Ijp0cnVlfV0sIkluZGV4IjoyNiwiSWQiOiJkYzQ2YzhjMi04OThkLTRkNTgtODFmZi1kYjBkZGQwYzZlZGIiLCJIZWFkZXJUZXh0IjpudWxsLCJJc0RlZmF1bHQiOnRydWUsIlN0eWxlIjp7IiRpZCI6IjI3NzEiLCJIZWFkZXJTdHlsZSI6eyIkaWQiOiIyNzcyIiwiVGV4dFN0eWxlIjp7IiRpZCI6IjI3NzMiLCJGb250U2V0dGluZ3MiOnsiJGlkIjoiMjc3NCIsIkZvbnRTaXplIjoxMSwiRm9udE5hbWUiOiJDYWxpYnJpIiwiSXNCb2xkIjpmYWxzZSwiSXNJdGFsaWMiOmZhbHNlLCJJc1VuZGVybGluZWQiOmZhbHNlLCJQYXJlbnRTdHlsZSI6bnVsbH0sIkF1dG9TaXplIjoyLCJGb3JlZ3JvdW5kIjp7IiRpZCI6IjI3NzUiLCJDb2xvciI6eyIkaWQiOiIyNzc2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c3NyIsIlRvcCI6MC4wLCJMZWZ0IjowLjAsIlJpZ2h0IjowLjAsIkJvdHRvbSI6MC4wfSwiUGFkZGluZyI6eyIkaWQiOiIyNzc4IiwiVG9wIjowLjAsIkxlZnQiOjAuMCwiUmlnaHQiOjAuMCwiQm90dG9tIjowLjB9LCJCYWNrZ3JvdW5kIjp7IiRpZCI6IjI3NzkiLCJDb2xvciI6eyIkaWQiOiIyNzgwIiwiQSI6MjU1LCJSIjowLCJHIjowLCJCIjowfX0sIklzVmlzaWJsZSI6dHJ1ZSwiV2lkdGgiOjAuMCwiSGVpZ2h0IjowLjAsIkJvcmRlclN0eWxlIjpudWxsLCJQYXJlbnRTdHlsZSI6bnVsbH0sIlJlY3RhbmdsZVN0eWxlIjp7IiRpZCI6IjI3ODEiLCJNYXJnaW4iOnsiJGlkIjoiMjc4MiIsIlRvcCI6MC4wLCJMZWZ0IjowLjAsIlJpZ2h0IjowLjAsIkJvdHRvbSI6MC4wfSwiUGFkZGluZyI6eyIkaWQiOiIyNzgzIiwiVG9wIjowLjAsIkxlZnQiOjAuMCwiUmlnaHQiOjAuMCwiQm90dG9tIjowLjB9LCJCYWNrZ3JvdW5kIjp7IiRpZCI6IjI3ODQiLCJDb2xvciI6eyIkaWQiOiIyNzg1IiwiQSI6NjMsIlIiOjIxLCJHIjo5NiwiQiI6MTMwfX0sIklzVmlzaWJsZSI6dHJ1ZSwiV2lkdGgiOjAuMCwiSGVpZ2h0IjowLjAsIkJvcmRlclN0eWxlIjp7IiRpZCI6IjI3ODYiLCJMaW5lQ29sb3IiOnsiJGlkIjoiMjc4NyIsIiR0eXBlIjoiTkxSRS5Db21tb24uRG9tLlNvbGlkQ29sb3JCcnVzaCwgTkxSRS5Db21tb24iLCJDb2xvciI6eyIkaWQiOiIyNzg4IiwiQSI6MjU1LCJSIjoyNTUsIkciOjAsIkIiOjB9fSwiTGluZVdlaWdodCI6MC4wLCJMaW5lVHlwZSI6MCwiUGFyZW50U3R5bGUiOm51bGx9LCJQYXJlbnRTdHlsZSI6bnVsbH0sIk1hcmdpbiI6eyIkaWQiOiIyNzg5IiwiVG9wIjowLjAsIkxlZnQiOjAuMCwiUmlnaHQiOjAuMCwiQm90dG9tIjowLjB9LCJQYWRkaW5nIjp7IiRpZCI6IjI3OTAiLCJUb3AiOjAuMCwiTGVmdCI6MC4wLCJSaWdodCI6MC4wLCJCb3R0b20iOjAuMH0sIkJhY2tncm91bmQiOm51bGwsIklzVmlzaWJsZSI6dHJ1ZSwiV2lkdGgiOjAuMCwiSGVpZ2h0IjowLjAsIkJvcmRlclN0eWxlIjpudWxsLCJQYXJlbnRTdHlsZSI6bnVsbH0sIkJhY2tncm91bmRTdHlsZSI6eyIkaWQiOiIyNzkxIiwiTWFyZ2luIjp7IiRpZCI6IjI3OTIiLCJUb3AiOjAuMCwiTGVmdCI6MC4wLCJSaWdodCI6MC4wLCJCb3R0b20iOjAuMH0sIlBhZGRpbmciOnsiJGlkIjoiMjc5MyIsIlRvcCI6MC4wLCJMZWZ0IjowLjAsIlJpZ2h0IjowLjAsIkJvdHRvbSI6MC4wfSwiQmFja2dyb3VuZCI6eyIkaWQiOiIyNzk0IiwiQ29sb3IiOnsiJGlkIjoiMjc5NSIsIkEiOjUxLCJSIjoyMDAsIkciOjIwMCwiQiI6MjAwfX0sIklzVmlzaWJsZSI6dHJ1ZSwiV2lkdGgiOjAuMCwiSGVpZ2h0IjowLjAsIkJvcmRlclN0eWxlIjp7IiRpZCI6IjI3OTYiLCJMaW5lQ29sb3IiOnsiJGlkIjoiMjc5NyIsIiR0eXBlIjoiTkxSRS5Db21tb24uRG9tLlNvbGlkQ29sb3JCcnVzaCwgTkxSRS5Db21tb24iLCJDb2xvciI6eyIkaWQiOiIyNzk4IiwiQSI6MjU1LCJSIjoyMzQsIkciOjIyLCJCIjozMH19LCJMaW5lV2VpZ2h0IjowLjAsIkxpbmVUeXBlIjowLCJQYXJlbnRTdHlsZSI6bnVsbH0sIlBhcmVudFN0eWxlIjpudWxsfSwiTWFyZ2luIjp7IiRpZCI6IjI3OTkiLCJUb3AiOjAuMCwiTGVmdCI6MC4wLCJSaWdodCI6MC4wLCJCb3R0b20iOjAuMH0sIlBhZGRpbmciOnsiJGlkIjoiMjgwMCIsIlRvcCI6MC4wLCJMZWZ0IjowLjAsIlJpZ2h0IjowLjAsIkJvdHRvbSI6MC4wfSwiSXNWaXNpYmxlIjp0cnVlLCJXaWR0aCI6MC4wLCJIZWlnaHQiOjAuMCwiQm9yZGVyU3R5bGUiOnsiJGlkIjoiMjgwMSIsIkxpbmVDb2xvciI6bnVsbCwiTGluZVdlaWdodCI6MC4wLCJMaW5lVHlwZSI6MCwiUGFyZW50U3R5bGUiOm51bGx9LCJQYXJlbnRTdHlsZSI6bnVsbH19XSwiSWQiOiI5OTU0N2ZmZS01ZjIwLTQxMTctYTNiZi1kMGRiOTljNmFjZGQiLCJJbmRleCI6MjYsIkhlYWRlclRleHQiOiJOby4gNCAtIENyaXRpY2FsIFBhdGhcclxuKDEyMCBkYXlzIFRGKSIsIlN0eWxlIjp7IiRpZCI6IjI4MDIiLCJTdHlsZUlkIjoiMzMyY2ZiMTMtYjQwMS00ZWMzLWI2NTUtNzM5NjhkMDRkNzQ5IiwiSGVhZGVyU3R5bGUiOnsiJGlkIjoiMjgwMyIsIlRleHRJc1ZlcnRpY2FsIjpmYWxzZSwiVGV4dFN0eWxlIjp7IiRpZCI6IjI4MDQiLCJGb250U2V0dGluZ3MiOnsiJGlkIjoiMjgwNSIsIkZvbnRTaXplIjoxMSwiRm9udE5hbWUiOiJDYWxpYnJpIiwiSXNCb2xkIjpmYWxzZSwiSXNJdGFsaWMiOmZhbHNlLCJJc1VuZGVybGluZWQiOmZhbHNlLCJQYXJlbnRTdHlsZSI6bnVsbH0sIkF1dG9TaXplIjoyLCJGb3JlZ3JvdW5kIjp7IiRpZCI6IjI4MDYiLCJDb2xvciI6eyIkaWQiOiIyODA3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jgwOCIsIlRvcCI6MC4wLCJMZWZ0IjowLjAsIlJpZ2h0IjowLjAsIkJvdHRvbSI6MC4wfSwiUGFkZGluZyI6eyIkaWQiOiIyODA5IiwiVG9wIjowLjAsIkxlZnQiOjAuMCwiUmlnaHQiOjAuMCwiQm90dG9tIjowLjB9LCJCYWNrZ3JvdW5kIjp7IiRpZCI6IjI4MTAiLCJDb2xvciI6eyIkaWQiOiIyODExIiwiQSI6MjU1LCJSIjoyNTUsIkciOjI1NSwiQiI6MjU1fX0sIklzVmlzaWJsZSI6dHJ1ZSwiV2lkdGgiOjAuMCwiSGVpZ2h0IjowLjAsIkJvcmRlclN0eWxlIjpudWxsLCJQYXJlbnRTdHlsZSI6bnVsbH0sIlJlY3RhbmdsZVN0eWxlIjp7IiRpZCI6IjI4MTIiLCJNYXJnaW4iOnsiJGlkIjoiMjgxMyIsIlRvcCI6MC4wLCJMZWZ0IjowLjAsIlJpZ2h0IjowLjAsIkJvdHRvbSI6MC4wfSwiUGFkZGluZyI6eyIkaWQiOiIyODE0IiwiVG9wIjowLjAsIkxlZnQiOjAuMCwiUmlnaHQiOjAuMCwiQm90dG9tIjowLjB9LCJCYWNrZ3JvdW5kIjp7IiRpZCI6IjI4MTUiLCJDb2xvciI6eyIkaWQiOiIyODE2IiwiQSI6MjU1LCJSIjoyNSwiRyI6MTA3LCJCIjozNn19LCJJc1Zpc2libGUiOnRydWUsIldpZHRoIjowLjAsIkhlaWdodCI6MC4wLCJCb3JkZXJTdHlsZSI6eyIkaWQiOiIyODE3IiwiTGluZUNvbG9yIjp7IiRpZCI6IjI4MTgiLCIkdHlwZSI6Ik5MUkUuQ29tbW9uLkRvbS5Tb2xpZENvbG9yQnJ1c2gsIE5MUkUuQ29tbW9uIiwiQ29sb3IiOnsiJGlkIjoiMjgxOSIsIkEiOjI1NSwiUiI6MjU1LCJHIjoyNTUsIkIiOjI1NX19LCJMaW5lV2VpZ2h0IjowLjAsIkxpbmVUeXBlIjowLCJQYXJlbnRTdHlsZSI6bnVsbH0sIlBhcmVudFN0eWxlIjpudWxsfSwiTWFyZ2luIjp7IiRpZCI6IjI4MjAiLCJUb3AiOjAuMCwiTGVmdCI6MC4wLCJSaWdodCI6MC4wLCJCb3R0b20iOjAuMH0sIlBhZGRpbmciOnsiJGlkIjoiMjgyMSIsIlRvcCI6MC4wLCJMZWZ0IjowLjAsIlJpZ2h0IjowLjAsIkJvdHRvbSI6MC4wfSwiQmFja2dyb3VuZCI6bnVsbCwiSXNWaXNpYmxlIjp0cnVlLCJXaWR0aCI6MC4wLCJIZWlnaHQiOjAuMCwiQm9yZGVyU3R5bGUiOm51bGwsIlBhcmVudFN0eWxlIjpudWxsfSwiQmFja2dyb3VuZFN0eWxlIjp7IiRpZCI6IjI4MjIiLCJNYXJnaW4iOnsiJGlkIjoiMjgyMyIsIlRvcCI6MC4wLCJMZWZ0IjowLjAsIlJpZ2h0IjowLjAsIkJvdHRvbSI6MC4wfSwiUGFkZGluZyI6eyIkaWQiOiIyODI0IiwiVG9wIjowLjAsIkxlZnQiOjAuMCwiUmlnaHQiOjAuMCwiQm90dG9tIjowLjB9LCJCYWNrZ3JvdW5kIjp7IiRpZCI6IjI4MjUiLCJDb2xvciI6eyIkaWQiOiIyODI2IiwiQSI6NTEsIlIiOjIwMCwiRyI6MjAwLCJCIjoyMDB9fSwiSXNWaXNpYmxlIjp0cnVlLCJXaWR0aCI6MC4wLCJIZWlnaHQiOjAuMCwiQm9yZGVyU3R5bGUiOnsiJGlkIjoiMjgyNyIsIkxpbmVDb2xvciI6eyIkaWQiOiIyODI4IiwiJHR5cGUiOiJOTFJFLkNvbW1vbi5Eb20uU29saWRDb2xvckJydXNoLCBOTFJFLkNvbW1vbiIsIkNvbG9yIjp7IiRpZCI6IjI4MjkiLCJBIjoyNTUsIlIiOjIzNCwiRyI6MjIsIkIiOjMwfX0sIkxpbmVXZWlnaHQiOjAuMCwiTGluZVR5cGUiOjAsIlBhcmVudFN0eWxlIjpudWxsfSwiUGFyZW50U3R5bGUiOm51bGx9LCJJc0Fib3ZlVGltZWJhbmQiOmZhbHNlLCJTcGFjaW5nIjo0LCJEZWZhdWx0U3dpbWxhbmVUYXNrU3R5bGUiOnsiJGlkIjoiMjgzMCIsIiR0eXBlIjoiTkxSRS5Db21tb24uRG9tLlN0eWxlcy5FeHBsaWNpdFNldGFibGVUYXNrU3R5bGUsIE5MUkUuQ29tbW9uIiwiU2hhcGUiOjEsIlNoYXBlVGhpY2tuZXNzIjowLCJEdXJhdGlvbkZvcm1hdCI6MCwiSW5jbHVkZU5vbldvcmtpbmdEYXlzSW5EdXJhdGlvbiI6ZmFsc2UsIlBlcmNlbnRhZ2VDb21wbGV0ZVN0eWxlIjp7IiRpZCI6IjI4MzEiLCJGb250U2V0dGluZ3MiOnsiJGlkIjoiMjgzMiIsIkZvbnRTaXplIjoxMCwiRm9udE5hbWUiOiJDYWxpYnJpIiwiSXNCb2xkIjpmYWxzZSwiSXNJdGFsaWMiOmZhbHNlLCJJc1VuZGVybGluZWQiOmZhbHNlLCJQYXJlbnRTdHlsZSI6bnVsbH0sIkF1dG9TaXplIjowLCJGb3JlZ3JvdW5kIjp7IiRpZCI6IjI4MzMiLCJDb2xvciI6eyIkaWQiOiIyODM0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4MzUiLCJUb3AiOjAuMCwiTGVmdCI6MC4wLCJSaWdodCI6MC4wLCJCb3R0b20iOjAuMH0sIlBhZGRpbmciOnsiJGlkIjoiMjgzNiIsIlRvcCI6MC4wLCJMZWZ0IjowLjAsIlJpZ2h0IjowLjAsIkJvdHRvbSI6MC4wfSwiQmFja2dyb3VuZCI6eyIkaWQiOiIyODM3IiwiQ29sb3IiOnsiJGlkIjoiMjgzOCIsIkEiOjg5LCJSIjowLCJHIjowLCJCIjowfX0sIklzVmlzaWJsZSI6dHJ1ZSwiV2lkdGgiOjAuMCwiSGVpZ2h0IjowLjAsIkJvcmRlclN0eWxlIjp7IiRpZCI6IjI4MzkiLCJMaW5lQ29sb3IiOm51bGwsIkxpbmVXZWlnaHQiOjAuMCwiTGluZVR5cGUiOjAsIlBhcmVudFN0eWxlIjpudWxsfSwiUGFyZW50U3R5bGUiOm51bGx9LCJEdXJhdGlvblN0eWxlIjp7IiRpZCI6IjI4NDAiLCJGb250U2V0dGluZ3MiOnsiJGlkIjoiMjg0MSIsIkZvbnRTaXplIjoxMCwiRm9udE5hbWUiOiJDYWxpYnJpIiwiSXNCb2xkIjpmYWxzZSwiSXNJdGFsaWMiOmZhbHNlLCJJc1VuZGVybGluZWQiOmZhbHNlLCJQYXJlbnRTdHlsZSI6bnVsbH0sIkF1dG9TaXplIjowLCJGb3JlZ3JvdW5kIjp7IiRpZCI6IjI4NDIiLCJDb2xvciI6eyIkaWQiOiIyODQ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g0NCIsIlRvcCI6MC4wLCJMZWZ0IjowLjAsIlJpZ2h0IjowLjAsIkJvdHRvbSI6MC4wfSwiUGFkZGluZyI6eyIkaWQiOiIyODQ1IiwiVG9wIjowLjAsIkxlZnQiOjAuMCwiUmlnaHQiOjAuMCwiQm90dG9tIjowLjB9LCJCYWNrZ3JvdW5kIjp7IiRpZCI6IjI4NDYiLCJDb2xvciI6eyIkaWQiOiIyODQ3IiwiQSI6MjU1LCJSIjoyMzcsIkciOjEyNSwiQiI6NDl9fSwiSXNWaXNpYmxlIjp0cnVlLCJXaWR0aCI6MC4wLCJIZWlnaHQiOjAuMCwiQm9yZGVyU3R5bGUiOnsiJGlkIjoiMjg0OCIsIkxpbmVDb2xvciI6bnVsbCwiTGluZVdlaWdodCI6MC4wLCJMaW5lVHlwZSI6MCwiUGFyZW50U3R5bGUiOm51bGx9LCJQYXJlbnRTdHlsZSI6bnVsbH0sIkhvcml6b250YWxDb25uZWN0b3JTdHlsZSI6eyIkaWQiOiIyODQ5IiwiTGluZUNvbG9yIjp7IiRpZCI6IjI4NTAiLCIkdHlwZSI6Ik5MUkUuQ29tbW9uLkRvbS5Tb2xpZENvbG9yQnJ1c2gsIE5MUkUuQ29tbW9uIiwiQ29sb3IiOnsiJGlkIjoiMjg1MSIsIkEiOjI1NSwiUiI6MCwiRyI6MCwiQiI6MH19LCJMaW5lV2VpZ2h0IjowLjAsIkxpbmVUeXBlIjowLCJQYXJlbnRTdHlsZSI6bnVsbH0sIlZlcnRpY2FsQ29ubmVjdG9yU3R5bGUiOnsiJGlkIjoiMjg1MiIsIkxpbmVDb2xvciI6eyIkaWQiOiIyODUzIiwiJHR5cGUiOiJOTFJFLkNvbW1vbi5Eb20uU29saWRDb2xvckJydXNoLCBOTFJFLkNvbW1vbiIsIkNvbG9yIjp7IiRpZCI6IjI4NTQ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yODU1IiwiU2hhcGVTdHlsZSI6eyIkaWQiOiIyODU2IiwiTWFyZ2luIjp7IiRpZCI6IjI4NTciLCJUb3AiOjAuMCwiTGVmdCI6MC4wLCJSaWdodCI6MC4wLCJCb3R0b20iOjAuMH0sIlBhZGRpbmciOnsiJGlkIjoiMjg1OCIsIlRvcCI6MC4wLCJMZWZ0IjowLjAsIlJpZ2h0IjowLjAsIkJvdHRvbSI6MC4wfSwiQmFja2dyb3VuZCI6eyIkaWQiOiIyODU5IiwiQ29sb3IiOnsiJGlkIjoiMjg2MCIsIkEiOjE1MywiUiI6MCwiRyI6MCwiQiI6MH19LCJJc1Zpc2libGUiOnRydWUsIldpZHRoIjowLjAsIkhlaWdodCI6MC4wLCJCb3JkZXJTdHlsZSI6eyIkaWQiOiIyODYxIiwiTGluZUNvbG9yIjpudWxsLCJMaW5lV2VpZ2h0IjowLjAsIkxpbmVUeXBlIjowLCJQYXJlbnRTdHlsZSI6bnVsbH0sIlBhcmVudFN0eWxlIjpudWxsfSwiTWFyZ2luIjp7IiRpZCI6IjI4NjIiLCJUb3AiOjAuMCwiTGVmdCI6MC4wLCJSaWdodCI6MC4wLCJCb3R0b20iOjAuMH0sIlBhZGRpbmciOnsiJGlkIjoiMjg2MyIsIlRvcCI6MC4wLCJMZWZ0IjowLjAsIlJpZ2h0IjowLjAsIkJvdHRvbSI6MC4wfSwiQmFja2dyb3VuZCI6bnVsbCwiSXNWaXNpYmxlIjp0cnVlLCJXaWR0aCI6MC4wLCJIZWlnaHQiOjAuMCwiQm9yZGVyU3R5bGUiOm51bGwsIlBhcmVudFN0eWxlIjpudWxsfSwiU2hhcGVTdHlsZSI6eyIkaWQiOiIyODY0IiwiTWFyZ2luIjp7IiRpZCI6IjI4NjUiLCJUb3AiOjAuMCwiTGVmdCI6NC4wLCJSaWdodCI6NC4wLCJCb3R0b20iOjAuMH0sIlBhZGRpbmciOnsiJGlkIjoiMjg2NiIsIlRvcCI6MC4wLCJMZWZ0IjowLjAsIlJpZ2h0IjowLjAsIkJvdHRvbSI6MC4wfSwiQmFja2dyb3VuZCI6eyIkaWQiOiIyODY3IiwiQ29sb3IiOnsiJGlkIjoiMjg2OCIsIkEiOjI1NSwiUiI6MjEsIkciOjk2LCJCIjoxMzB9fSwiSXNWaXNpYmxlIjp0cnVlLCJXaWR0aCI6MC4wLCJIZWlnaHQiOjEwLjAsIkJvcmRlclN0eWxlIjp7IiRpZCI6IjI4NjkiLCJMaW5lQ29sb3IiOnsiJGlkIjoiMjg3MCIsIiR0eXBlIjoiTkxSRS5Db21tb24uRG9tLlNvbGlkQ29sb3JCcnVzaCwgTkxSRS5Db21tb24iLCJDb2xvciI6eyIkaWQiOiIyODcxIiwiQSI6MjU1LCJSIjoyMzQsIkciOjIyLCJCIjozMH19LCJMaW5lV2VpZ2h0IjowLjAsIkxpbmVUeXBlIjowLCJQYXJlbnRTdHlsZSI6bnVsbH0sIlBhcmVudFN0eWxlIjpudWxsfSwiVGl0bGVTdHlsZSI6eyIkaWQiOiIyODcyIiwiRm9udFNldHRpbmdzIjp7IiRpZCI6IjI4NzMiLCJGb250U2l6ZSI6MTEsIkZvbnROYW1lIjoiQ2FsaWJyaSIsIklzQm9sZCI6ZmFsc2UsIklzSXRhbGljIjpmYWxzZSwiSXNVbmRlcmxpbmVkIjpmYWxzZSwiUGFyZW50U3R5bGUiOm51bGx9LCJBdXRvU2l6ZSI6MCwiRm9yZWdyb3VuZCI6eyIkaWQiOiIyODc0IiwiQ29sb3IiOnsiJGlkIjoiMjg3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ODc2IiwiVG9wIjowLjAsIkxlZnQiOjAuMCwiUmlnaHQiOjAuMCwiQm90dG9tIjowLjB9LCJQYWRkaW5nIjp7IiRpZCI6IjI4NzciLCJUb3AiOjAuMCwiTGVmdCI6MC4wLCJSaWdodCI6MC4wLCJCb3R0b20iOjAuMH0sIkJhY2tncm91bmQiOnsiJGlkIjoiMjg3OCIsIkNvbG9yIjp7IiRpZCI6IjI4NzkiLCJBIjoyNTUsIlIiOjAsIkciOjAsIkIiOjB9fSwiSXNWaXNpYmxlIjp0cnVlLCJXaWR0aCI6MC4wLCJIZWlnaHQiOjAuMCwiQm9yZGVyU3R5bGUiOnsiJGlkIjoiMjg4MCIsIkxpbmVDb2xvciI6bnVsbCwiTGluZVdlaWdodCI6MC4wLCJMaW5lVHlwZSI6MCwiUGFyZW50U3R5bGUiOm51bGx9LCJQYXJlbnRTdHlsZSI6bnVsbH0sIkRhdGVTdHlsZSI6eyIkaWQiOiIyODgxIiwiRm9udFNldHRpbmdzIjp7IiRpZCI6IjI4ODIiLCJGb250U2l6ZSI6MTAsIkZvbnROYW1lIjoiQ2FsaWJyaSIsIklzQm9sZCI6ZmFsc2UsIklzSXRhbGljIjpmYWxzZSwiSXNVbmRlcmxpbmVkIjpmYWxzZSwiUGFyZW50U3R5bGUiOm51bGx9LCJBdXRvU2l6ZSI6MCwiRm9yZWdyb3VuZCI6eyIkaWQiOiIyODgzIiwiQ29sb3IiOnsiJGlkIjoiMjg4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ODg1IiwiVG9wIjowLjAsIkxlZnQiOjAuMCwiUmlnaHQiOjAuMCwiQm90dG9tIjowLjB9LCJQYWRkaW5nIjp7IiRpZCI6IjI4ODYiLCJUb3AiOjAuMCwiTGVmdCI6MC4wLCJSaWdodCI6MC4wLCJCb3R0b20iOjAuMH0sIkJhY2tncm91bmQiOnsiJGlkIjoiMjg4NyIsIkNvbG9yIjp7IiRpZCI6IjI4ODgiLCJBIjoyNTUsIlIiOjE0LCJHIjo0MCwiQiI6NjV9fSwiSXNWaXNpYmxlIjp0cnVlLCJXaWR0aCI6MC4wLCJIZWlnaHQiOjAuMCwiQm9yZGVyU3R5bGUiOnsiJGlkIjoiMjg4OSIsIkxpbmVDb2xvciI6bnVsbCwiTGluZVdlaWdodCI6MC4wLCJMaW5lVHlwZSI6MCwiUGFyZW50U3R5bGUiOm51bGx9LCJQYXJlbnRTdHlsZSI6bnVsbH0sIkRhdGVGb3JtYXQiOnsiJGlkIjoiMjg5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DkxIiwiRm9ybWF0IjowLCJJc1Zpc2libGUiOmZhbHNlLCJMYXN0S25vd25WaXNpYmlsaXR5U3RhdGUiOmZhbHNlfSwiSXNWaXNpYmxlIjp0cnVlLCJWYXJpYW5jZVN0eWxlIjp7IiRpZCI6IjI4OTIiLCJUZXh0U3R5bGUiOnsiJGlkIjoiMjg5MyIsIkZvbnRTZXR0aW5ncyI6eyIkaWQiOiIyODk0IiwiRm9udFNpemUiOjExLCJGb250TmFtZSI6IkNhbGlicmkiLCJJc0JvbGQiOmZhbHNlLCJJc0l0YWxpYyI6ZmFsc2UsIklzVW5kZXJsaW5lZCI6ZmFsc2UsIlBhcmVudFN0eWxlIjpudWxsfSwiQXV0b1NpemUiOjAsIkZvcmVncm91bmQiOnsiJGlkIjoiMjg5NSIsIkNvbG9yIjp7IiRpZCI6IjI4O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g5NyIsIlRvcCI6MC4wLCJMZWZ0IjowLjAsIlJpZ2h0IjowLjAsIkJvdHRvbSI6MC4wfSwiUGFkZGluZyI6eyIkaWQiOiIyODk4IiwiVG9wIjowLjAsIkxlZnQiOjAuMCwiUmlnaHQiOjAuMCwiQm90dG9tIjowLjB9LCJCYWNrZ3JvdW5kIjp7IiRpZCI6IjI4OTkiLCJDb2xvciI6eyIkaWQiOiIyOTAwIiwiQSI6MCwiUiI6MCwiRyI6MCwiQiI6MH19LCJJc1Zpc2libGUiOnRydWUsIldpZHRoIjowLjAsIkhlaWdodCI6MC4wLCJCb3JkZXJTdHlsZSI6eyIkaWQiOiIyOTAxIiwiTGluZUNvbG9yIjpudWxsLCJMaW5lV2VpZ2h0IjowLjAsIkxpbmVUeXBlIjowLCJQYXJlbnRTdHlsZSI6bnVsbH0sIlBhcmVudFN0eWxlIjpudWxsfSwiUGFyZW50U3R5bGUiOm51bGx9LCJQYXJlbnRTdHlsZSI6bnVsbCwiX2V4cGxpY2l0bHlTZXQiOnsiJGlkIjoiMjkwMi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I5MDMiLCJTaGFwZSI6MSwiQ29ubmVjdG9yTWFyZ2luIjp7IiRpZCI6IjI5MDQiLCJUb3AiOjAuMCwiTGVmdCI6Mi4wLCJSaWdodCI6Mi4wLCJCb3R0b20iOjAuMH0sIkNvbm5lY3RvclN0eWxlIjp7IiRpZCI6IjI5MDUiLCJMaW5lQ29sb3IiOnsiJGlkIjoiMjkwNiIsIiR0eXBlIjoiTkxSRS5Db21tb24uRG9tLlNvbGlkQ29sb3JCcnVzaCwgTkxSRS5Db21tb24iLCJDb2xvciI6eyIkaWQiOiIyOTA3IiwiQSI6MTI3LCJSIjoxMSwiRyI6NDgsIkIiOjY1fX0sIkxpbmVXZWlnaHQiOjEuMCwiTGluZVR5cGUiOjAsIlBhcmVudFN0eWxlIjpudWxsfSwiSXNCZWxvd1RpbWViYW5kIjpmYWxzZSwiUG9zaXRpb25PblRhc2siOjEsIkhpZGVEYXRlIjpmYWxzZSwiU2hhcGVTaXplIjowLCJTcGFjaW5nIjowLjAsIlBhZGRpbmciOnsiJGlkIjoiMjkwOCIsIlRvcCI6NS4wLCJMZWZ0IjozLjAsIlJpZ2h0IjowLjAsIkJvdHRvbSI6Mi4wfSwiU2hhcGVTdHlsZSI6eyIkaWQiOiIyOTA5IiwiTWFyZ2luIjp7IiRpZCI6IjI5MTAiLCJUb3AiOjAuMCwiTGVmdCI6MC4wLCJSaWdodCI6MC4wLCJCb3R0b20iOjAuMH0sIlBhZGRpbmciOnsiJGlkIjoiMjkxMSIsIlRvcCI6MC4wLCJMZWZ0IjowLjAsIlJpZ2h0IjowLjAsIkJvdHRvbSI6MC4wfSwiQmFja2dyb3VuZCI6eyIkaWQiOiIyOTEyIiwiQ29sb3IiOnsiJGlkIjoiMjkxMyIsIkEiOjI1NSwiUiI6MTEsIkciOjQ4LCJCIjo2NX19LCJJc1Zpc2libGUiOnRydWUsIldpZHRoIjoxMi4wLCJIZWlnaHQiOjE0LjAsIkJvcmRlclN0eWxlIjp7IiRpZCI6IjI5MTQiLCJMaW5lQ29sb3IiOnsiJGlkIjoiMjkxNSIsIiR0eXBlIjoiTkxSRS5Db21tb24uRG9tLlNvbGlkQ29sb3JCcnVzaCwgTkxSRS5Db21tb24iLCJDb2xvciI6eyIkaWQiOiIyOTE2IiwiQSI6MjU1LCJSIjoyNTUsIkciOjAsIkIiOjB9fSwiTGluZVdlaWdodCI6MC4wLCJMaW5lVHlwZSI6MCwiUGFyZW50U3R5bGUiOm51bGx9LCJQYXJlbnRTdHlsZSI6bnVsbH0sIlRpdGxlU3R5bGUiOnsiJGlkIjoiMjkxNyIsIkZvbnRTZXR0aW5ncyI6eyIkaWQiOiIyOTE4IiwiRm9udFNpemUiOjExLCJGb250TmFtZSI6IkNhbGlicmkiLCJJc0JvbGQiOmZhbHNlLCJJc0l0YWxpYyI6ZmFsc2UsIklzVW5kZXJsaW5lZCI6ZmFsc2UsIlBhcmVudFN0eWxlIjpudWxsfSwiQXV0b1NpemUiOjAsIkZvcmVncm91bmQiOnsiJGlkIjoiMjkxOSIsIkNvbG9yIjp7IiRpZCI6IjI5MjA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jkyMSIsIlRvcCI6MC4wLCJMZWZ0IjowLjAsIlJpZ2h0IjowLjAsIkJvdHRvbSI6MC4wfSwiUGFkZGluZyI6eyIkaWQiOiIyOTIyIiwiVG9wIjowLjAsIkxlZnQiOjAuMCwiUmlnaHQiOjAuMCwiQm90dG9tIjowLjB9LCJCYWNrZ3JvdW5kIjp7IiRpZCI6IjI5MjMiLCJDb2xvciI6eyIkaWQiOiIyOTI0IiwiQSI6MjU1LCJSIjowLCJHIjowLCJCIjowfX0sIklzVmlzaWJsZSI6dHJ1ZSwiV2lkdGgiOjAuMCwiSGVpZ2h0IjowLjAsIkJvcmRlclN0eWxlIjp7IiRpZCI6IjI5MjUiLCJMaW5lQ29sb3IiOm51bGwsIkxpbmVXZWlnaHQiOjAuMCwiTGluZVR5cGUiOjAsIlBhcmVudFN0eWxlIjpudWxsfSwiUGFyZW50U3R5bGUiOm51bGx9LCJEYXRlU3R5bGUiOnsiJGlkIjoiMjkyNiIsIkZvbnRTZXR0aW5ncyI6eyIkaWQiOiIyOTI3IiwiRm9udFNpemUiOjEwLCJGb250TmFtZSI6IkNhbGlicmkiLCJJc0JvbGQiOmZhbHNlLCJJc0l0YWxpYyI6ZmFsc2UsIklzVW5kZXJsaW5lZCI6ZmFsc2UsIlBhcmVudFN0eWxlIjpudWxsfSwiQXV0b1NpemUiOjAsIkZvcmVncm91bmQiOnsiJGlkIjoiMjkyOCIsIkNvbG9yIjp7IiRpZCI6IjI5Mjk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jkzMCIsIlRvcCI6MC4wLCJMZWZ0IjowLjAsIlJpZ2h0IjowLjAsIkJvdHRvbSI6MC4wfSwiUGFkZGluZyI6eyIkaWQiOiIyOTMxIiwiVG9wIjowLjAsIkxlZnQiOjAuMCwiUmlnaHQiOjAuMCwiQm90dG9tIjowLjB9LCJCYWNrZ3JvdW5kIjp7IiRpZCI6IjI5MzIiLCJDb2xvciI6eyIkaWQiOiIyOTMzIiwiQSI6MjU1LCJSIjoxNCwiRyI6NDAsIkIiOjY1fX0sIklzVmlzaWJsZSI6dHJ1ZSwiV2lkdGgiOjAuMCwiSGVpZ2h0IjowLjAsIkJvcmRlclN0eWxlIjp7IiRpZCI6IjI5MzQiLCJMaW5lQ29sb3IiOm51bGwsIkxpbmVXZWlnaHQiOjAuMCwiTGluZVR5cGUiOjAsIlBhcmVudFN0eWxlIjpudWxsfSwiUGFyZW50U3R5bGUiOm51bGx9LCJEYXRlRm9ybWF0Ijp7IiRpZCI6IjI5Mz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kzNiIsIkZvcm1hdCI6MCwiSXNWaXNpYmxlIjpmYWxzZSwiTGFzdEtub3duVmlzaWJpbGl0eVN0YXRlIjpmYWxzZX0sIklzVmlzaWJsZSI6dHJ1ZSwiVmFyaWFuY2VTdHlsZSI6eyIkaWQiOiIyOTM3IiwiVGV4dFN0eWxlIjp7IiRpZCI6IjI5MzgiLCJGb250U2V0dGluZ3MiOnsiJGlkIjoiMjkzOSIsIkZvbnRTaXplIjoxMSwiRm9udE5hbWUiOiJDYWxpYnJpIiwiSXNCb2xkIjpmYWxzZSwiSXNJdGFsaWMiOmZhbHNlLCJJc1VuZGVybGluZWQiOmZhbHNlLCJQYXJlbnRTdHlsZSI6bnVsbH0sIkF1dG9TaXplIjowLCJGb3JlZ3JvdW5kIjp7IiRpZCI6IjI5NDAiLCJDb2xvciI6eyIkaWQiOiIyOTQ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5NDIiLCJUb3AiOjAuMCwiTGVmdCI6MC4wLCJSaWdodCI6MC4wLCJCb3R0b20iOjAuMH0sIlBhZGRpbmciOnsiJGlkIjoiMjk0MyIsIlRvcCI6MC4wLCJMZWZ0IjowLjAsIlJpZ2h0IjowLjAsIkJvdHRvbSI6MC4wfSwiQmFja2dyb3VuZCI6eyIkaWQiOiIyOTQ0IiwiQ29sb3IiOnsiJGlkIjoiMjk0NSIsIkEiOjAsIlIiOjAsIkciOjAsIkIiOjB9fSwiSXNWaXNpYmxlIjpmYWxzZSwiV2lkdGgiOjAuMCwiSGVpZ2h0IjowLjAsIkJvcmRlclN0eWxlIjp7IiRpZCI6IjI5NDYiLCJMaW5lQ29sb3IiOm51bGwsIkxpbmVXZWlnaHQiOjAuMCwiTGluZVR5cGUiOjAsIlBhcmVudFN0eWxlIjpudWxsfSwiUGFyZW50U3R5bGUiOm51bGx9LCJQYXJlbnRTdHlsZSI6bnVsbH0sIlBhcmVudFN0eWxlIjpudWxsfSwiRGVmYXVsdFN3aW1sYW5lTWlsZXN0b25lU3R5bGUiOnsiJGlkIjoiMjk0NyIsIlRpdGxlUG9zaXRpb24iOiJMZWZ0IiwiRGF0ZVBvc2l0aW9uIjoiUmlnaHQiLCJWYXJpYW5jZVBvc2l0aW9uIjoiUmlnaHQiLCJTaGFwZVR5cGUiOjEsIlNoYXBlU2l6ZSI6MCwiU3BhY2luZyI6NSwiU2hhcGVTdHlsZSI6eyIkaWQiOiIyOTQ4IiwiTWFyZ2luIjp7IiRpZCI6IjI5NDkiLCJUb3AiOjAuMCwiTGVmdCI6MC4wLCJSaWdodCI6MC4wLCJCb3R0b20iOjAuMH0sIlBhZGRpbmciOnsiJGlkIjoiMjk1MCIsIlRvcCI6MC4wLCJMZWZ0IjowLjAsIlJpZ2h0IjowLjAsIkJvdHRvbSI6MC4wfSwiQmFja2dyb3VuZCI6eyIkaWQiOiIyOTUxIiwiQ29sb3IiOnsiJGlkIjoiMjk1MiIsIkEiOjI1NSwiUiI6MjEsIkciOjk2LCJCIjoxMzB9fSwiSXNWaXNpYmxlIjp0cnVlLCJXaWR0aCI6MTIuMCwiSGVpZ2h0IjoxNC4wLCJCb3JkZXJTdHlsZSI6eyIkaWQiOiIyOTUzIiwiTGluZUNvbG9yIjp7IiRpZCI6IjI5NTQiLCIkdHlwZSI6Ik5MUkUuQ29tbW9uLkRvbS5Tb2xpZENvbG9yQnJ1c2gsIE5MUkUuQ29tbW9uIiwiQ29sb3IiOnsiJGlkIjoiMjk1NSIsIkEiOjI1NSwiUiI6MjM0LCJHIjoyMiwiQiI6MzB9fSwiTGluZVdlaWdodCI6MC4wLCJMaW5lVHlwZSI6MCwiUGFyZW50U3R5bGUiOm51bGx9LCJQYXJlbnRTdHlsZSI6bnVsbH0sIlRpdGxlU3R5bGUiOnsiJGlkIjoiMjk1NiIsIkZvbnRTZXR0aW5ncyI6eyIkaWQiOiIyOTU3IiwiRm9udFNpemUiOjExLCJGb250TmFtZSI6IkNhbGlicmkiLCJJc0JvbGQiOmZhbHNlLCJJc0l0YWxpYyI6ZmFsc2UsIklzVW5kZXJsaW5lZCI6ZmFsc2UsIlBhcmVudFN0eWxlIjpudWxsfSwiQXV0b1NpemUiOjAsIkZvcmVncm91bmQiOnsiJGlkIjoiMjk1OCIsIkNvbG9yIjp7IiRpZCI6IjI5NTk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jk2MCIsIlRvcCI6MC4wLCJMZWZ0IjowLjAsIlJpZ2h0IjowLjAsIkJvdHRvbSI6MC4wfSwiUGFkZGluZyI6eyIkaWQiOiIyOTYxIiwiVG9wIjowLjAsIkxlZnQiOjAuMCwiUmlnaHQiOjAuMCwiQm90dG9tIjowLjB9LCJCYWNrZ3JvdW5kIjp7IiRpZCI6IjI5NjIiLCJDb2xvciI6eyIkaWQiOiIyOTYzIiwiQSI6MjU1LCJSIjowLCJHIjowLCJCIjowfX0sIklzVmlzaWJsZSI6dHJ1ZSwiV2lkdGgiOjAuMCwiSGVpZ2h0IjowLjAsIkJvcmRlclN0eWxlIjp7IiRpZCI6IjI5NjQiLCJMaW5lQ29sb3IiOm51bGwsIkxpbmVXZWlnaHQiOjAuMCwiTGluZVR5cGUiOjAsIlBhcmVudFN0eWxlIjpudWxsfSwiUGFyZW50U3R5bGUiOm51bGx9LCJEYXRlU3R5bGUiOnsiJGlkIjoiMjk2NSIsIkZvbnRTZXR0aW5ncyI6eyIkaWQiOiIyOTY2IiwiRm9udFNpemUiOjEwLCJGb250TmFtZSI6IkNhbGlicmkiLCJJc0JvbGQiOmZhbHNlLCJJc0l0YWxpYyI6ZmFsc2UsIklzVW5kZXJsaW5lZCI6ZmFsc2UsIlBhcmVudFN0eWxlIjpudWxsfSwiQXV0b1NpemUiOjAsIkZvcmVncm91bmQiOnsiJGlkIjoiMjk2NyIsIkNvbG9yIjp7IiRpZCI6IjI5Njg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k2OSIsIlRvcCI6MC4wLCJMZWZ0IjowLjAsIlJpZ2h0IjowLjAsIkJvdHRvbSI6MC4wfSwiUGFkZGluZyI6eyIkaWQiOiIyOTcwIiwiVG9wIjowLjAsIkxlZnQiOjAuMCwiUmlnaHQiOjAuMCwiQm90dG9tIjowLjB9LCJCYWNrZ3JvdW5kIjp7IiRpZCI6IjI5NzEiLCJDb2xvciI6eyIkaWQiOiIyOTcyIiwiQSI6MjU1LCJSIjoxNCwiRyI6NDAsIkIiOjY1fX0sIklzVmlzaWJsZSI6dHJ1ZSwiV2lkdGgiOjAuMCwiSGVpZ2h0IjowLjAsIkJvcmRlclN0eWxlIjp7IiRpZCI6IjI5NzMiLCJMaW5lQ29sb3IiOm51bGwsIkxpbmVXZWlnaHQiOjAuMCwiTGluZVR5cGUiOjAsIlBhcmVudFN0eWxlIjpudWxsfSwiUGFyZW50U3R5bGUiOm51bGx9LCJEYXRlRm9ybWF0Ijp7IiRpZCI6IjI5Nz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k3NSIsIkZvcm1hdCI6MCwiSXNWaXNpYmxlIjpmYWxzZSwiTGFzdEtub3duVmlzaWJpbGl0eVN0YXRlIjpmYWxzZX0sIklzVmlzaWJsZSI6dHJ1ZSwiVmFyaWFuY2VTdHlsZSI6eyIkaWQiOiIyOTc2IiwiVGV4dFN0eWxlIjp7IiRpZCI6IjI5NzciLCJGb250U2V0dGluZ3MiOnsiJGlkIjoiMjk3OCIsIkZvbnRTaXplIjoxMSwiRm9udE5hbWUiOiJDYWxpYnJpIiwiSXNCb2xkIjpmYWxzZSwiSXNJdGFsaWMiOmZhbHNlLCJJc1VuZGVybGluZWQiOmZhbHNlLCJQYXJlbnRTdHlsZSI6bnVsbH0sIkF1dG9TaXplIjowLCJGb3JlZ3JvdW5kIjp7IiRpZCI6IjI5NzkiLCJDb2xvciI6eyIkaWQiOiIyOTg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5ODEiLCJUb3AiOjAuMCwiTGVmdCI6MC4wLCJSaWdodCI6MC4wLCJCb3R0b20iOjAuMH0sIlBhZGRpbmciOnsiJGlkIjoiMjk4MiIsIlRvcCI6MC4wLCJMZWZ0IjowLjAsIlJpZ2h0IjowLjAsIkJvdHRvbSI6MC4wfSwiQmFja2dyb3VuZCI6eyIkaWQiOiIyOTgzIiwiQ29sb3IiOnsiJGlkIjoiMjk4NCIsIkEiOjAsIlIiOjAsIkciOjAsIkIiOjB9fSwiSXNWaXNpYmxlIjp0cnVlLCJXaWR0aCI6MC4wLCJIZWlnaHQiOjAuMCwiQm9yZGVyU3R5bGUiOnsiJGlkIjoiMjk4NSIsIkxpbmVDb2xvciI6bnVsbCwiTGluZVdlaWdodCI6MC4wLCJMaW5lVHlwZSI6MCwiUGFyZW50U3R5bGUiOm51bGx9LCJQYXJlbnRTdHlsZSI6bnVsbH0sIlBhcmVudFN0eWxlIjpudWxsfSwiUGFyZW50U3R5bGUiOm51bGx9LCJEZWZhdWx0U3dpbWxhbmVBY3Rpdml0eVN0eWxlIjp7IiRpZCI6IjI5ODYiLCJIZWFkZXJTdHlsZSI6eyIkaWQiOiIyOTg3IiwiVGV4dFN0eWxlIjp7IiRpZCI6IjI5ODgiLCJGb250U2V0dGluZ3MiOnsiJGlkIjoiMjk4OSIsIkZvbnRTaXplIjoxMSwiRm9udE5hbWUiOiJDYWxpYnJpIiwiSXNCb2xkIjpmYWxzZSwiSXNJdGFsaWMiOmZhbHNlLCJJc1VuZGVybGluZWQiOmZhbHNlLCJQYXJlbnRTdHlsZSI6bnVsbH0sIkF1dG9TaXplIjoyLCJGb3JlZ3JvdW5kIjp7IiRpZCI6IjI5OTAiLCJDb2xvciI6eyIkaWQiOiIyOTkx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k5MiIsIlRvcCI6MC4wLCJMZWZ0IjowLjAsIlJpZ2h0IjowLjAsIkJvdHRvbSI6MC4wfSwiUGFkZGluZyI6eyIkaWQiOiIyOTkzIiwiVG9wIjowLjAsIkxlZnQiOjAuMCwiUmlnaHQiOjAuMCwiQm90dG9tIjowLjB9LCJCYWNrZ3JvdW5kIjp7IiRpZCI6IjI5OTQiLCJDb2xvciI6eyIkaWQiOiIyOTk1IiwiQSI6MjU1LCJSIjowLCJHIjowLCJCIjowfX0sIklzVmlzaWJsZSI6dHJ1ZSwiV2lkdGgiOjAuMCwiSGVpZ2h0IjowLjAsIkJvcmRlclN0eWxlIjpudWxsLCJQYXJlbnRTdHlsZSI6bnVsbH0sIlJlY3RhbmdsZVN0eWxlIjp7IiRpZCI6IjI5OTYiLCJNYXJnaW4iOnsiJGlkIjoiMjk5NyIsIlRvcCI6MC4wLCJMZWZ0IjowLjAsIlJpZ2h0IjowLjAsIkJvdHRvbSI6MC4wfSwiUGFkZGluZyI6eyIkaWQiOiIyOTk4IiwiVG9wIjowLjAsIkxlZnQiOjAuMCwiUmlnaHQiOjAuMCwiQm90dG9tIjowLjB9LCJCYWNrZ3JvdW5kIjp7IiRpZCI6IjI5OTkiLCJDb2xvciI6eyIkaWQiOiIzMDAwIiwiQSI6NjMsIlIiOjIxLCJHIjo5NiwiQiI6MTMwfX0sIklzVmlzaWJsZSI6dHJ1ZSwiV2lkdGgiOjAuMCwiSGVpZ2h0IjowLjAsIkJvcmRlclN0eWxlIjp7IiRpZCI6IjMwMDEiLCJMaW5lQ29sb3IiOnsiJGlkIjoiMzAwMiIsIiR0eXBlIjoiTkxSRS5Db21tb24uRG9tLlNvbGlkQ29sb3JCcnVzaCwgTkxSRS5Db21tb24iLCJDb2xvciI6eyIkaWQiOiIzMDAzIiwiQSI6MjU1LCJSIjoyNTUsIkciOjAsIkIiOjB9fSwiTGluZVdlaWdodCI6MC4wLCJMaW5lVHlwZSI6MCwiUGFyZW50U3R5bGUiOm51bGx9LCJQYXJlbnRTdHlsZSI6bnVsbH0sIk1hcmdpbiI6eyIkaWQiOiIzMDA0IiwiVG9wIjowLjAsIkxlZnQiOjAuMCwiUmlnaHQiOjAuMCwiQm90dG9tIjowLjB9LCJQYWRkaW5nIjp7IiRpZCI6IjMwMDUiLCJUb3AiOjAuMCwiTGVmdCI6MC4wLCJSaWdodCI6MC4wLCJCb3R0b20iOjAuMH0sIkJhY2tncm91bmQiOm51bGwsIklzVmlzaWJsZSI6dHJ1ZSwiV2lkdGgiOjAuMCwiSGVpZ2h0IjowLjAsIkJvcmRlclN0eWxlIjpudWxsLCJQYXJlbnRTdHlsZSI6bnVsbH0sIkJhY2tncm91bmRTdHlsZSI6eyIkaWQiOiIzMDA2IiwiTWFyZ2luIjp7IiRpZCI6IjMwMDciLCJUb3AiOjAuMCwiTGVmdCI6MC4wLCJSaWdodCI6MC4wLCJCb3R0b20iOjAuMH0sIlBhZGRpbmciOnsiJGlkIjoiMzAwOCIsIlRvcCI6MC4wLCJMZWZ0IjowLjAsIlJpZ2h0IjowLjAsIkJvdHRvbSI6MC4wfSwiQmFja2dyb3VuZCI6eyIkaWQiOiIzMDA5IiwiQ29sb3IiOnsiJGlkIjoiMzAxMCIsIkEiOjUxLCJSIjoyMDAsIkciOjIwMCwiQiI6MjAwfX0sIklzVmlzaWJsZSI6dHJ1ZSwiV2lkdGgiOjAuMCwiSGVpZ2h0IjowLjAsIkJvcmRlclN0eWxlIjp7IiRpZCI6IjMwMTEiLCJMaW5lQ29sb3IiOnsiJGlkIjoiMzAxMiIsIiR0eXBlIjoiTkxSRS5Db21tb24uRG9tLlNvbGlkQ29sb3JCcnVzaCwgTkxSRS5Db21tb24iLCJDb2xvciI6eyIkaWQiOiIzMDEzIiwiQSI6MjU1LCJSIjoyMzQsIkciOjIyLCJCIjozMH19LCJMaW5lV2VpZ2h0IjowLjAsIkxpbmVUeXBlIjowLCJQYXJlbnRTdHlsZSI6bnVsbH0sIlBhcmVudFN0eWxlIjpudWxsfSwiTWFyZ2luIjp7IiRpZCI6IjMwMTQiLCJUb3AiOjAuMCwiTGVmdCI6MC4wLCJSaWdodCI6MC4wLCJCb3R0b20iOjAuMH0sIlBhZGRpbmciOnsiJGlkIjoiMzAxNSIsIlRvcCI6MC4wLCJMZWZ0IjowLjAsIlJpZ2h0IjowLjAsIkJvdHRvbSI6MC4wfSwiSXNWaXNpYmxlIjp0cnVlLCJXaWR0aCI6MC4wLCJIZWlnaHQiOjAuMCwiQm9yZGVyU3R5bGUiOnsiJGlkIjoiMzAxNiIsIkxpbmVDb2xvciI6bnVsbCwiTGluZVdlaWdodCI6MC4wLCJMaW5lVHlwZSI6MCwiUGFyZW50U3R5bGUiOm51bGx9LCJQYXJlbnRTdHlsZSI6bnVsbH0sIk1hcmdpbiI6eyIkaWQiOiIzMDE3IiwiVG9wIjowLjAsIkxlZnQiOjAuMCwiUmlnaHQiOjAuMCwiQm90dG9tIjowLjB9LCJQYWRkaW5nIjp7IiRpZCI6IjMwMTgiLCJUb3AiOjAuMCwiTGVmdCI6MC4wLCJSaWdodCI6MC4wLCJCb3R0b20iOjAuMH0sIklzVmlzaWJsZSI6ZmFsc2UsIldpZHRoIjowLjAsIkhlaWdodCI6MC4wLCJCb3JkZXJTdHlsZSI6eyIkaWQiOiIzMDE5IiwiTGluZUNvbG9yIjpudWxsLCJMaW5lV2VpZ2h0IjowLjAsIkxpbmVUeXBlIjowLCJQYXJlbnRTdHlsZSI6bnVsbH0sIlBhcmVudFN0eWxlIjpudWxsfX0seyIkaWQiOiIzMDIwIiwiX2FjdGl2aXRpZXMiOlt7IiRpZCI6IjMwMjEiLCJfcm93cyI6W3siJGlkIjoiMzAyMiIsIl90YXNrcyI6W3siJGlkIjoiMzAyMyIsIl9hdHRhY2hlZE1pbGVzdG9uZXMiOltdLCJUYXNrRGVmaW5pdGlvbiI6eyIkaWQiOiIzMDI0IiwiR3JvdXBOYW1lIjpudWxsLCJTdGFydERhdGUiOiIyMDI0LTEwLTAxVDAwOjAwOjAwWiIsIkVuZERhdGUiOiIyMDI1LTAxLTI4VDIzOjU5OjAwWiIsIlBlcmNlbnRhZ2VDb21wbGV0ZSI6bnVsbCwiU3R5bGUiOnsiJGlkIjoiMzAyNSIsIlNoYXBlIjoxLCJTaGFwZVRoaWNrbmVzcyI6MCwiRHVyYXRpb25Gb3JtYXQiOjAsIkluY2x1ZGVOb25Xb3JraW5nRGF5c0luRHVyYXRpb24iOmZhbHNlLCJQZXJjZW50YWdlQ29tcGxldGVTdHlsZSI6eyIkaWQiOiIzMDI2IiwiRm9udFNldHRpbmdzIjp7IiRpZCI6IjMwMjciLCJGb250U2l6ZSI6MTAsIkZvbnROYW1lIjoiQ2FsaWJyaSIsIklzQm9sZCI6ZmFsc2UsIklzSXRhbGljIjpmYWxzZSwiSXNVbmRlcmxpbmVkIjpmYWxzZSwiUGFyZW50U3R5bGUiOm51bGx9LCJBdXRvU2l6ZSI6MCwiRm9yZWdyb3VuZCI6eyIkaWQiOiIzMDI4IiwiQ29sb3IiOnsiJGlkIjoiMzAy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DMwIiwiVG9wIjowLjAsIkxlZnQiOjAuMCwiUmlnaHQiOjAuMCwiQm90dG9tIjowLjB9LCJQYWRkaW5nIjp7IiRpZCI6IjMwMzEiLCJUb3AiOjAuMCwiTGVmdCI6MC4wLCJSaWdodCI6MC4wLCJCb3R0b20iOjAuMH0sIkJhY2tncm91bmQiOnsiJGlkIjoiMzAzMiIsIkNvbG9yIjp7IiRpZCI6IjMwMzMiLCJBIjo4OSwiUiI6MCwiRyI6MCwiQiI6MH19LCJJc1Zpc2libGUiOnRydWUsIldpZHRoIjowLjAsIkhlaWdodCI6MC4wLCJCb3JkZXJTdHlsZSI6eyIkaWQiOiIzMDM0IiwiTGluZUNvbG9yIjpudWxsLCJMaW5lV2VpZ2h0IjowLjAsIkxpbmVUeXBlIjowLCJQYXJlbnRTdHlsZSI6bnVsbH0sIlBhcmVudFN0eWxlIjpudWxsfSwiRHVyYXRpb25TdHlsZSI6eyIkaWQiOiIzMDM1IiwiRm9udFNldHRpbmdzIjp7IiRpZCI6IjMwMzYiLCJGb250U2l6ZSI6MTAsIkZvbnROYW1lIjoiQ2FsaWJyaSIsIklzQm9sZCI6ZmFsc2UsIklzSXRhbGljIjpmYWxzZSwiSXNVbmRlcmxpbmVkIjpmYWxzZSwiUGFyZW50U3R5bGUiOm51bGx9LCJBdXRvU2l6ZSI6MCwiRm9yZWdyb3VuZCI6eyIkaWQiOiIzMDM3IiwiQ29sb3IiOnsiJGlkIjoiMzAz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wMzkiLCJUb3AiOjAuMCwiTGVmdCI6MC4wLCJSaWdodCI6MC4wLCJCb3R0b20iOjAuMH0sIlBhZGRpbmciOnsiJGlkIjoiMzA0MCIsIlRvcCI6MC4wLCJMZWZ0IjowLjAsIlJpZ2h0IjowLjAsIkJvdHRvbSI6MC4wfSwiQmFja2dyb3VuZCI6eyIkaWQiOiIzMDQxIiwiQ29sb3IiOnsiJGlkIjoiMzA0MiIsIkEiOjI1NSwiUiI6MjM3LCJHIjoxMjUsIkIiOjQ5fX0sIklzVmlzaWJsZSI6dHJ1ZSwiV2lkdGgiOjAuMCwiSGVpZ2h0IjowLjAsIkJvcmRlclN0eWxlIjp7IiRpZCI6IjMwNDMiLCJMaW5lQ29sb3IiOm51bGwsIkxpbmVXZWlnaHQiOjAuMCwiTGluZVR5cGUiOjAsIlBhcmVudFN0eWxlIjpudWxsfSwiUGFyZW50U3R5bGUiOm51bGx9LCJIb3Jpem9udGFsQ29ubmVjdG9yU3R5bGUiOnsiJGlkIjoiMzA0NCIsIkxpbmVDb2xvciI6eyIkaWQiOiIzMDQ1IiwiJHR5cGUiOiJOTFJFLkNvbW1vbi5Eb20uU29saWRDb2xvckJydXNoLCBOTFJFLkNvbW1vbiIsIkNvbG9yIjp7IiRpZCI6IjMwNDYiLCJBIjoyNTUsIlIiOjAsIkciOjAsIkIiOjB9fSwiTGluZVdlaWdodCI6MC4wLCJMaW5lVHlwZSI6MCwiUGFyZW50U3R5bGUiOm51bGx9LCJWZXJ0aWNhbENvbm5lY3RvclN0eWxlIjp7IiRpZCI6IjMwNDciLCJMaW5lQ29sb3IiOnsiJGlkIjoiMzA0OCIsIiR0eXBlIjoiTkxSRS5Db21tb24uRG9tLlNvbGlkQ29sb3JCcnVzaCwgTkxSRS5Db21tb24iLCJDb2xvciI6eyIkaWQiOiIzMDQ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zA1MCIsIlNoYXBlU3R5bGUiOnsiJGlkIjoiMzA1MSIsIk1hcmdpbiI6eyIkaWQiOiIzMDUyIiwiVG9wIjowLjAsIkxlZnQiOjAuMCwiUmlnaHQiOjAuMCwiQm90dG9tIjowLjB9LCJQYWRkaW5nIjp7IiRpZCI6IjMwNTMiLCJUb3AiOjAuMCwiTGVmdCI6MC4wLCJSaWdodCI6MC4wLCJCb3R0b20iOjAuMH0sIkJhY2tncm91bmQiOnsiJGlkIjoiMzA1NCIsIkNvbG9yIjp7IiRpZCI6IjMwNTUiLCJBIjoxNTMsIlIiOjAsIkciOjAsIkIiOjB9fSwiSXNWaXNpYmxlIjp0cnVlLCJXaWR0aCI6MC4wLCJIZWlnaHQiOjAuMCwiQm9yZGVyU3R5bGUiOm51bGwsIlBhcmVudFN0eWxlIjpudWxsfSwiTWFyZ2luIjp7IiRpZCI6IjMwNTYiLCJUb3AiOjAuMCwiTGVmdCI6MC4wLCJSaWdodCI6MC4wLCJCb3R0b20iOjAuMH0sIlBhZGRpbmciOnsiJGlkIjoiMzA1NyIsIlRvcCI6MC4wLCJMZWZ0IjowLjAsIlJpZ2h0IjowLjAsIkJvdHRvbSI6MC4wfSwiQmFja2dyb3VuZCI6bnVsbCwiSXNWaXNpYmxlIjp0cnVlLCJXaWR0aCI6MC4wLCJIZWlnaHQiOjAuMCwiQm9yZGVyU3R5bGUiOm51bGwsIlBhcmVudFN0eWxlIjpudWxsfSwiU2hhcGVTdHlsZSI6eyIkaWQiOiIzMDU4IiwiTWFyZ2luIjp7IiRpZCI6IjMwNTkiLCJUb3AiOjAuMCwiTGVmdCI6NC4wLCJSaWdodCI6NC4wLCJCb3R0b20iOjAuMH0sIlBhZGRpbmciOnsiJGlkIjoiMzA2MCIsIlRvcCI6MC4wLCJMZWZ0IjowLjAsIlJpZ2h0IjowLjAsIkJvdHRvbSI6MC4wfSwiQmFja2dyb3VuZCI6eyIkaWQiOiIzMDYxIiwiQ29sb3IiOnsiJGlkIjoiMzA2MiIsIkEiOjI1NSwiUiI6MzEsIkciOjczLCJCIjoxMjV9fSwiSXNWaXNpYmxlIjp0cnVlLCJXaWR0aCI6MzE3LjAsIkhlaWdodCI6MTAuMCwiQm9yZGVyU3R5bGUiOnsiJGlkIjoiMzA2MyIsIkxpbmVDb2xvciI6eyIkaWQiOiIzMDY0IiwiJHR5cGUiOiJOTFJFLkNvbW1vbi5Eb20uU29saWRDb2xvckJydXNoLCBOTFJFLkNvbW1vbiIsIkNvbG9yIjp7IiRpZCI6IjMwNjUiLCJBIjoyNTUsIlIiOjIzNCwiRyI6MjIsIkIiOjMwfX0sIkxpbmVXZWlnaHQiOjAuMCwiTGluZVR5cGUiOjAsIlBhcmVudFN0eWxlIjpudWxsfSwiUGFyZW50U3R5bGUiOm51bGx9LCJUaXRsZVN0eWxlIjp7IiRpZCI6IjMwNjYiLCJGb250U2V0dGluZ3MiOnsiJGlkIjoiMzA2NyIsIkZvbnRTaXplIjoxMSwiRm9udE5hbWUiOiJDYWxpYnJpIiwiSXNCb2xkIjpmYWxzZSwiSXNJdGFsaWMiOmZhbHNlLCJJc1VuZGVybGluZWQiOmZhbHNlLCJQYXJlbnRTdHlsZSI6bnVsbH0sIkF1dG9TaXplIjowLCJGb3JlZ3JvdW5kIjp7IiRpZCI6IjMwNjgiLCJDb2xvciI6eyIkaWQiOiIzMDY5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MwNzAiLCJUb3AiOjAuMCwiTGVmdCI6MC4wLCJSaWdodCI6MC4wLCJCb3R0b20iOjAuMH0sIlBhZGRpbmciOnsiJGlkIjoiMzA3MSIsIlRvcCI6MC4wLCJMZWZ0IjowLjAsIlJpZ2h0IjowLjAsIkJvdHRvbSI6MC4wfSwiQmFja2dyb3VuZCI6eyIkaWQiOiIzMDcyIiwiQ29sb3IiOnsiJGlkIjoiMzA3MyIsIkEiOjI1NSwiUiI6MCwiRyI6MCwiQiI6MH19LCJJc1Zpc2libGUiOnRydWUsIldpZHRoIjowLjAsIkhlaWdodCI6MC4wLCJCb3JkZXJTdHlsZSI6eyIkaWQiOiIzMDc0IiwiTGluZUNvbG9yIjpudWxsLCJMaW5lV2VpZ2h0IjowLjAsIkxpbmVUeXBlIjowLCJQYXJlbnRTdHlsZSI6bnVsbH0sIlBhcmVudFN0eWxlIjpudWxsfSwiRGF0ZVN0eWxlIjp7IiRpZCI6IjMwNzUiLCJGb250U2V0dGluZ3MiOnsiJGlkIjoiMzA3NiIsIkZvbnRTaXplIjoxMCwiRm9udE5hbWUiOiJDYWxpYnJpIiwiSXNCb2xkIjpmYWxzZSwiSXNJdGFsaWMiOmZhbHNlLCJJc1VuZGVybGluZWQiOmZhbHNlLCJQYXJlbnRTdHlsZSI6bnVsbH0sIkF1dG9TaXplIjowLCJGb3JlZ3JvdW5kIjp7IiRpZCI6IjMwNzciLCJDb2xvciI6eyIkaWQiOiIzMDc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wNzkiLCJUb3AiOjAuMCwiTGVmdCI6MC4wLCJSaWdodCI6MC4wLCJCb3R0b20iOjAuMH0sIlBhZGRpbmciOnsiJGlkIjoiMzA4MCIsIlRvcCI6MC4wLCJMZWZ0IjowLjAsIlJpZ2h0IjowLjAsIkJvdHRvbSI6MC4wfSwiQmFja2dyb3VuZCI6eyIkaWQiOiIzMDgxIiwiQ29sb3IiOnsiJGlkIjoiMzA4MiIsIkEiOjI1NSwiUiI6MTQsIkciOjQwLCJCIjo2NX19LCJJc1Zpc2libGUiOnRydWUsIldpZHRoIjowLjAsIkhlaWdodCI6MC4wLCJCb3JkZXJTdHlsZSI6eyIkaWQiOiIzMDgzIiwiTGluZUNvbG9yIjpudWxsLCJMaW5lV2VpZ2h0IjowLjAsIkxpbmVUeXBlIjowLCJQYXJlbnRTdHlsZSI6bnVsbH0sIlBhcmVudFN0eWxlIjpudWxsfSwiRGF0ZUZvcm1hdCI6eyIkaWQiOiIzMDg0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wODUiLCJGb3JtYXQiOjAsIklzVmlzaWJsZSI6ZmFsc2UsIkxhc3RLbm93blZpc2liaWxpdHlTdGF0ZSI6ZmFsc2V9LCJJc1Zpc2libGUiOnRydWUsIlZhcmlhbmNlU3R5bGUiOnsiJGlkIjoiMzA4NiIsIlRleHRTdHlsZSI6eyIkaWQiOiIzMDg3IiwiRm9udFNldHRpbmdzIjp7IiRpZCI6IjMwODgiLCJGb250U2l6ZSI6MTEsIkZvbnROYW1lIjoiQ2FsaWJyaSIsIklzQm9sZCI6ZmFsc2UsIklzSXRhbGljIjpmYWxzZSwiSXNVbmRlcmxpbmVkIjpmYWxzZSwiUGFyZW50U3R5bGUiOm51bGx9LCJBdXRvU2l6ZSI6MCwiRm9yZWdyb3VuZCI6eyIkaWQiOiIzMDg5IiwiQ29sb3IiOnsiJGlkIjoiMzA5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DkxIiwiVG9wIjowLjAsIkxlZnQiOjAuMCwiUmlnaHQiOjAuMCwiQm90dG9tIjowLjB9LCJQYWRkaW5nIjp7IiRpZCI6IjMwOTIiLCJUb3AiOjAuMCwiTGVmdCI6MC4wLCJSaWdodCI6MC4wLCJCb3R0b20iOjAuMH0sIkJhY2tncm91bmQiOnsiJGlkIjoiMzA5MyIsIkNvbG9yIjp7IiRpZCI6IjMwOTQiLCJBIjowLCJSIjowLCJHIjowLCJCIjowfX0sIklzVmlzaWJsZSI6dHJ1ZSwiV2lkdGgiOjAuMCwiSGVpZ2h0IjowLjAsIkJvcmRlclN0eWxlIjp7IiRpZCI6IjMwOTUiLCJMaW5lQ29sb3IiOm51bGwsIkxpbmVXZWlnaHQiOjAuMCwiTGluZVR5cGUiOjAsIlBhcmVudFN0eWxlIjpudWxsfSwiUGFyZW50U3R5bGUiOm51bGx9LCJQYXJlbnRTdHlsZSI6bnVsbH0sIlBhcmVudFN0eWxlIjpudWxsfSwiSW5kZXgiOjMxLCJTbWFydER1cmF0aW9uQWN0aXZhdGVkIjpmYWxzZSwiRGF0ZUZvcm1hdCI6eyIkcmVmIjoiMzA4NCJ9LCJXZWVrTnVtYmVyaW5nIjp7IiRpZCI6IjMwOTYiLCJGb3JtYXQiOjAsIklzVmlzaWJsZSI6ZmFsc2UsIkxhc3RLbm93blZpc2liaWxpdHlTdGF0ZSI6ZmFsc2V9LCJCYXNlbGluZURhdGEiOnsiJGlkIjoiMzA5NyIsIlN0YXJ0RGF0ZSI6IjIwMjQtMTAtMDFUMDA6MDA6MDBaIiwiRW5kRGF0ZSI6IjIwMjUtMDEtMjhUMjM6NTk6MDBaIn0sIklkIjoiNzIzYmNjYzctZWQwMy00NzQ4LThmYjEtMjAxOGU5NmM1YmI2IiwiSW1wb3J0SWQiOm51bGwsIlRpdGxlIjoiSW4gYnVua2VyIGd1aWRlcyAoY2hvcHBlciBzZWN0aW9uKTogRGVzaWduIHBoYXNlIChIZXJlb24pIiwiTm90ZSI6bnVsbCwiSHlwZXJsaW5rIjp7IiRpZCI6IjMwOTgiLCJBZGRyZXNzIjoiIiwiU3ViQWRkcmVzcyI6IiJ9LCJJc0NoYW5nZWQiOmZhbHNlLCJJc05ldyI6ZmFsc2V9fV0sIl9taWxlc3RvbmVzIjpbXSwiSWQiOiIwMDAwMDAwMC0wMDAwLTAwMDAtMDAwMC0wMDAwMDAwMDAwMDAiLCJJc1NpbmdsZUl0ZW1Sb3ciOnRydWV9LHsiJGlkIjoiMzA5OSIsIl90YXNrcyI6W3siJGlkIjoiMzEwMCIsIl9hdHRhY2hlZE1pbGVzdG9uZXMiOltdLCJUYXNrRGVmaW5pdGlvbiI6eyIkaWQiOiIzMTAxIiwiR3JvdXBOYW1lIjpudWxsLCJTdGFydERhdGUiOiIyMDI1LTAxLTI5VDAwOjAwOjAwWiIsIkVuZERhdGUiOiIyMDI1LTA4LTA3VDIzOjU5OjAwWiIsIlBlcmNlbnRhZ2VDb21wbGV0ZSI6bnVsbCwiU3R5bGUiOnsiJGlkIjoiMzEwMiIsIlNoYXBlIjoxLCJTaGFwZVRoaWNrbmVzcyI6MCwiRHVyYXRpb25Gb3JtYXQiOjAsIkluY2x1ZGVOb25Xb3JraW5nRGF5c0luRHVyYXRpb24iOmZhbHNlLCJQZXJjZW50YWdlQ29tcGxldGVTdHlsZSI6eyIkaWQiOiIzMTAzIiwiRm9udFNldHRpbmdzIjp7IiRpZCI6IjMxMDQiLCJGb250U2l6ZSI6MTAsIkZvbnROYW1lIjoiQ2FsaWJyaSIsIklzQm9sZCI6ZmFsc2UsIklzSXRhbGljIjpmYWxzZSwiSXNVbmRlcmxpbmVkIjpmYWxzZSwiUGFyZW50U3R5bGUiOm51bGx9LCJBdXRvU2l6ZSI6MCwiRm9yZWdyb3VuZCI6eyIkaWQiOiIzMTA1IiwiQ29sb3IiOnsiJGlkIjoiMzEwN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TA3IiwiVG9wIjowLjAsIkxlZnQiOjAuMCwiUmlnaHQiOjAuMCwiQm90dG9tIjowLjB9LCJQYWRkaW5nIjp7IiRpZCI6IjMxMDgiLCJUb3AiOjAuMCwiTGVmdCI6MC4wLCJSaWdodCI6MC4wLCJCb3R0b20iOjAuMH0sIkJhY2tncm91bmQiOnsiJGlkIjoiMzEwOSIsIkNvbG9yIjp7IiRpZCI6IjMxMTAiLCJBIjo4OSwiUiI6MCwiRyI6MCwiQiI6MH19LCJJc1Zpc2libGUiOnRydWUsIldpZHRoIjowLjAsIkhlaWdodCI6MC4wLCJCb3JkZXJTdHlsZSI6eyIkaWQiOiIzMTExIiwiTGluZUNvbG9yIjpudWxsLCJMaW5lV2VpZ2h0IjowLjAsIkxpbmVUeXBlIjowLCJQYXJlbnRTdHlsZSI6bnVsbH0sIlBhcmVudFN0eWxlIjpudWxsfSwiRHVyYXRpb25TdHlsZSI6eyIkaWQiOiIzMTEyIiwiRm9udFNldHRpbmdzIjp7IiRpZCI6IjMxMTMiLCJGb250U2l6ZSI6MTAsIkZvbnROYW1lIjoiQ2FsaWJyaSIsIklzQm9sZCI6ZmFsc2UsIklzSXRhbGljIjpmYWxzZSwiSXNVbmRlcmxpbmVkIjpmYWxzZSwiUGFyZW50U3R5bGUiOm51bGx9LCJBdXRvU2l6ZSI6MCwiRm9yZWdyb3VuZCI6eyIkaWQiOiIzMTE0IiwiQ29sb3IiOnsiJGlkIjoiMzExN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xMTYiLCJUb3AiOjAuMCwiTGVmdCI6MC4wLCJSaWdodCI6MC4wLCJCb3R0b20iOjAuMH0sIlBhZGRpbmciOnsiJGlkIjoiMzExNyIsIlRvcCI6MC4wLCJMZWZ0IjowLjAsIlJpZ2h0IjowLjAsIkJvdHRvbSI6MC4wfSwiQmFja2dyb3VuZCI6eyIkaWQiOiIzMTE4IiwiQ29sb3IiOnsiJGlkIjoiMzExOSIsIkEiOjI1NSwiUiI6MjM3LCJHIjoxMjUsIkIiOjQ5fX0sIklzVmlzaWJsZSI6dHJ1ZSwiV2lkdGgiOjAuMCwiSGVpZ2h0IjowLjAsIkJvcmRlclN0eWxlIjp7IiRpZCI6IjMxMjAiLCJMaW5lQ29sb3IiOm51bGwsIkxpbmVXZWlnaHQiOjAuMCwiTGluZVR5cGUiOjAsIlBhcmVudFN0eWxlIjpudWxsfSwiUGFyZW50U3R5bGUiOm51bGx9LCJIb3Jpem9udGFsQ29ubmVjdG9yU3R5bGUiOnsiJGlkIjoiMzEyMSIsIkxpbmVDb2xvciI6eyIkaWQiOiIzMTIyIiwiJHR5cGUiOiJOTFJFLkNvbW1vbi5Eb20uU29saWRDb2xvckJydXNoLCBOTFJFLkNvbW1vbiIsIkNvbG9yIjp7IiRpZCI6IjMxMjMiLCJBIjoyNTUsIlIiOjAsIkciOjAsIkIiOjB9fSwiTGluZVdlaWdodCI6MC4wLCJMaW5lVHlwZSI6MCwiUGFyZW50U3R5bGUiOm51bGx9LCJWZXJ0aWNhbENvbm5lY3RvclN0eWxlIjp7IiRpZCI6IjMxMjQiLCJMaW5lQ29sb3IiOnsiJGlkIjoiMzEyNSIsIiR0eXBlIjoiTkxSRS5Db21tb24uRG9tLlNvbGlkQ29sb3JCcnVzaCwgTkxSRS5Db21tb24iLCJDb2xvciI6eyIkaWQiOiIzMTI2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zMTI3IiwiU2hhcGVTdHlsZSI6eyIkaWQiOiIzMTI4IiwiTWFyZ2luIjp7IiRpZCI6IjMxMjkiLCJUb3AiOjAuMCwiTGVmdCI6MC4wLCJSaWdodCI6MC4wLCJCb3R0b20iOjAuMH0sIlBhZGRpbmciOnsiJGlkIjoiMzEzMCIsIlRvcCI6MC4wLCJMZWZ0IjowLjAsIlJpZ2h0IjowLjAsIkJvdHRvbSI6MC4wfSwiQmFja2dyb3VuZCI6eyIkaWQiOiIzMTMxIiwiQ29sb3IiOnsiJGlkIjoiMzEzMiIsIkEiOjE1MywiUiI6MCwiRyI6MCwiQiI6MH19LCJJc1Zpc2libGUiOnRydWUsIldpZHRoIjowLjAsIkhlaWdodCI6MC4wLCJCb3JkZXJTdHlsZSI6bnVsbCwiUGFyZW50U3R5bGUiOm51bGx9LCJNYXJnaW4iOnsiJGlkIjoiMzEzMyIsIlRvcCI6MC4wLCJMZWZ0IjowLjAsIlJpZ2h0IjowLjAsIkJvdHRvbSI6MC4wfSwiUGFkZGluZyI6eyIkaWQiOiIzMTM0IiwiVG9wIjowLjAsIkxlZnQiOjAuMCwiUmlnaHQiOjAuMCwiQm90dG9tIjowLjB9LCJCYWNrZ3JvdW5kIjpudWxsLCJJc1Zpc2libGUiOnRydWUsIldpZHRoIjowLjAsIkhlaWdodCI6MC4wLCJCb3JkZXJTdHlsZSI6bnVsbCwiUGFyZW50U3R5bGUiOm51bGx9LCJTaGFwZVN0eWxlIjp7IiRpZCI6IjMxMzUiLCJNYXJnaW4iOnsiJGlkIjoiMzEzNiIsIlRvcCI6MC4wLCJMZWZ0Ijo0LjAsIlJpZ2h0Ijo0LjAsIkJvdHRvbSI6MC4wfSwiUGFkZGluZyI6eyIkaWQiOiIzMTM3IiwiVG9wIjowLjAsIkxlZnQiOjAuMCwiUmlnaHQiOjAuMCwiQm90dG9tIjowLjB9LCJCYWNrZ3JvdW5kIjp7IiRpZCI6IjMxMzgiLCJDb2xvciI6eyIkaWQiOiIzMTM5IiwiQSI6MjU1LCJSIjozMSwiRyI6NzMsIkIiOjEyNX19LCJJc1Zpc2libGUiOnRydWUsIldpZHRoIjoxNTQuMCwiSGVpZ2h0IjoxMC4wLCJCb3JkZXJTdHlsZSI6eyIkaWQiOiIzMTQwIiwiTGluZUNvbG9yIjp7IiRpZCI6IjMxNDEiLCIkdHlwZSI6Ik5MUkUuQ29tbW9uLkRvbS5Tb2xpZENvbG9yQnJ1c2gsIE5MUkUuQ29tbW9uIiwiQ29sb3IiOnsiJGlkIjoiMzE0MiIsIkEiOjI1NSwiUiI6MjM0LCJHIjoyMiwiQiI6MzB9fSwiTGluZVdlaWdodCI6MC4wLCJMaW5lVHlwZSI6MCwiUGFyZW50U3R5bGUiOm51bGx9LCJQYXJlbnRTdHlsZSI6bnVsbH0sIlRpdGxlU3R5bGUiOnsiJGlkIjoiMzE0MyIsIkZvbnRTZXR0aW5ncyI6eyIkaWQiOiIzMTQ0IiwiRm9udFNpemUiOjExLCJGb250TmFtZSI6IkNhbGlicmkiLCJJc0JvbGQiOmZhbHNlLCJJc0l0YWxpYyI6ZmFsc2UsIklzVW5kZXJsaW5lZCI6ZmFsc2UsIlBhcmVudFN0eWxlIjpudWxsfSwiQXV0b1NpemUiOjAsIkZvcmVncm91bmQiOnsiJGlkIjoiMzE0NSIsIkNvbG9yIjp7IiRpZCI6IjMxNDY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zE0NyIsIlRvcCI6MC4wLCJMZWZ0IjowLjAsIlJpZ2h0IjowLjAsIkJvdHRvbSI6MC4wfSwiUGFkZGluZyI6eyIkaWQiOiIzMTQ4IiwiVG9wIjowLjAsIkxlZnQiOjAuMCwiUmlnaHQiOjAuMCwiQm90dG9tIjowLjB9LCJCYWNrZ3JvdW5kIjp7IiRpZCI6IjMxNDkiLCJDb2xvciI6eyIkaWQiOiIzMTUwIiwiQSI6MCwiUiI6MjU1LCJHIjoyNTUsIkIiOjI1NX19LCJJc1Zpc2libGUiOnRydWUsIldpZHRoIjowLjAsIkhlaWdodCI6MC4wLCJCb3JkZXJTdHlsZSI6eyIkaWQiOiIzMTUxIiwiTGluZUNvbG9yIjpudWxsLCJMaW5lV2VpZ2h0IjowLjAsIkxpbmVUeXBlIjowLCJQYXJlbnRTdHlsZSI6bnVsbH0sIlBhcmVudFN0eWxlIjpudWxsfSwiRGF0ZVN0eWxlIjp7IiRpZCI6IjMxNTIiLCJGb250U2V0dGluZ3MiOnsiJGlkIjoiMzE1MyIsIkZvbnRTaXplIjoxMCwiRm9udE5hbWUiOiJDYWxpYnJpIiwiSXNCb2xkIjpmYWxzZSwiSXNJdGFsaWMiOmZhbHNlLCJJc1VuZGVybGluZWQiOmZhbHNlLCJQYXJlbnRTdHlsZSI6bnVsbH0sIkF1dG9TaXplIjowLCJGb3JlZ3JvdW5kIjp7IiRpZCI6IjMxNTQiLCJDb2xvciI6eyIkaWQiOiIzMTU1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xNTYiLCJUb3AiOjAuMCwiTGVmdCI6MC4wLCJSaWdodCI6MC4wLCJCb3R0b20iOjAuMH0sIlBhZGRpbmciOnsiJGlkIjoiMzE1NyIsIlRvcCI6MC4wLCJMZWZ0IjowLjAsIlJpZ2h0IjowLjAsIkJvdHRvbSI6MC4wfSwiQmFja2dyb3VuZCI6eyIkaWQiOiIzMTU4IiwiQ29sb3IiOnsiJGlkIjoiMzE1OSIsIkEiOjAsIlIiOjI1NSwiRyI6MjU1LCJCIjoyNTV9fSwiSXNWaXNpYmxlIjp0cnVlLCJXaWR0aCI6MC4wLCJIZWlnaHQiOjAuMCwiQm9yZGVyU3R5bGUiOnsiJGlkIjoiMzE2MCIsIkxpbmVDb2xvciI6bnVsbCwiTGluZVdlaWdodCI6MC4wLCJMaW5lVHlwZSI6MCwiUGFyZW50U3R5bGUiOm51bGx9LCJQYXJlbnRTdHlsZSI6bnVsbH0sIkRhdGVGb3JtYXQiOnsiJGlkIjoiMzE2M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TYyIiwiRm9ybWF0IjowLCJJc1Zpc2libGUiOmZhbHNlLCJMYXN0S25vd25WaXNpYmlsaXR5U3RhdGUiOmZhbHNlfSwiSXNWaXNpYmxlIjp0cnVlLCJWYXJpYW5jZVN0eWxlIjp7IiRpZCI6IjMxNjMiLCJUZXh0U3R5bGUiOnsiJGlkIjoiMzE2NCIsIkZvbnRTZXR0aW5ncyI6eyIkaWQiOiIzMTY1IiwiRm9udFNpemUiOjExLCJGb250TmFtZSI6IkNhbGlicmkiLCJJc0JvbGQiOmZhbHNlLCJJc0l0YWxpYyI6ZmFsc2UsIklzVW5kZXJsaW5lZCI6ZmFsc2UsIlBhcmVudFN0eWxlIjpudWxsfSwiQXV0b1NpemUiOjAsIkZvcmVncm91bmQiOnsiJGlkIjoiMzE2NiIsIkNvbG9yIjp7IiRpZCI6IjMxNj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E2OCIsIlRvcCI6MC4wLCJMZWZ0IjowLjAsIlJpZ2h0IjowLjAsIkJvdHRvbSI6MC4wfSwiUGFkZGluZyI6eyIkaWQiOiIzMTY5IiwiVG9wIjowLjAsIkxlZnQiOjAuMCwiUmlnaHQiOjAuMCwiQm90dG9tIjowLjB9LCJCYWNrZ3JvdW5kIjp7IiRpZCI6IjMxNzAiLCJDb2xvciI6eyIkaWQiOiIzMTcxIiwiQSI6MCwiUiI6MCwiRyI6MCwiQiI6MH19LCJJc1Zpc2libGUiOnRydWUsIldpZHRoIjowLjAsIkhlaWdodCI6MC4wLCJCb3JkZXJTdHlsZSI6eyIkaWQiOiIzMTcyIiwiTGluZUNvbG9yIjpudWxsLCJMaW5lV2VpZ2h0IjowLjAsIkxpbmVUeXBlIjowLCJQYXJlbnRTdHlsZSI6bnVsbH0sIlBhcmVudFN0eWxlIjpudWxsfSwiUGFyZW50U3R5bGUiOm51bGx9LCJQYXJlbnRTdHlsZSI6bnVsbH0sIkluZGV4IjozMiwiU21hcnREdXJhdGlvbkFjdGl2YXRlZCI6ZmFsc2UsIkRhdGVGb3JtYXQiOnsiJHJlZiI6IjMxNjEifSwiV2Vla051bWJlcmluZyI6eyIkaWQiOiIzMTczIiwiRm9ybWF0IjowLCJJc1Zpc2libGUiOmZhbHNlLCJMYXN0S25vd25WaXNpYmlsaXR5U3RhdGUiOmZhbHNlfSwiQmFzZWxpbmVEYXRhIjp7IiRpZCI6IjMxNzQiLCJTdGFydERhdGUiOiIyMDI1LTAxLTI5VDAwOjAwOjAwWiIsIkVuZERhdGUiOiIyMDI1LTA4LTA3VDIzOjU5OjAwWiJ9LCJJZCI6IjNhMjE5YzMxLTcwMmEtNDNkNS05Y2ZhLTU4MjVjNmRmMzYyZiIsIkltcG9ydElkIjpudWxsLCJUaXRsZSI6IkluIGJ1bmtlciBndWlkZXMgKGNob3BwZXIgc2VjdGlvbik6IFByb2N1cmVtZW50IGFuZCBNYW51ZmFjdHVyaW5nIHBoYXNlIChIZXJlb24pIiwiTm90ZSI6bnVsbCwiSHlwZXJsaW5rIjp7IiRpZCI6IjMxNzUiLCJBZGRyZXNzIjoiIiwiU3ViQWRkcmVzcyI6IiJ9LCJJc0NoYW5nZWQiOmZhbHNlLCJJc05ldyI6ZmFsc2V9fV0sIl9taWxlc3RvbmVzIjpbXSwiSWQiOiIwMDAwMDAwMC0wMDAwLTAwMDAtMDAwMC0wMDAwMDAwMDAwMDAiLCJJc1NpbmdsZUl0ZW1Sb3ciOnRydWV9LHsiJGlkIjoiMzE3NiIsIl90YXNrcyI6W3siJGlkIjoiMzE3NyIsIl9hdHRhY2hlZE1pbGVzdG9uZXMiOltdLCJUYXNrRGVmaW5pdGlvbiI6eyIkaWQiOiIzMTc4IiwiR3JvdXBOYW1lIjpudWxsLCJTdGFydERhdGUiOiIyMDI1LTA4LTA4VDAwOjAwOjAwWiIsIkVuZERhdGUiOiIyMDI2LTAxLTIxVDIzOjU5OjAwWiIsIlBlcmNlbnRhZ2VDb21wbGV0ZSI6bnVsbCwiU3R5bGUiOnsiJGlkIjoiMzE3OSIsIlNoYXBlIjoxLCJTaGFwZVRoaWNrbmVzcyI6MCwiRHVyYXRpb25Gb3JtYXQiOjAsIkluY2x1ZGVOb25Xb3JraW5nRGF5c0luRHVyYXRpb24iOmZhbHNlLCJQZXJjZW50YWdlQ29tcGxldGVTdHlsZSI6eyIkaWQiOiIzMTgwIiwiRm9udFNldHRpbmdzIjp7IiRpZCI6IjMxODEiLCJGb250U2l6ZSI6MTAsIkZvbnROYW1lIjoiQ2FsaWJyaSIsIklzQm9sZCI6ZmFsc2UsIklzSXRhbGljIjpmYWxzZSwiSXNVbmRlcmxpbmVkIjpmYWxzZSwiUGFyZW50U3R5bGUiOm51bGx9LCJBdXRvU2l6ZSI6MCwiRm9yZWdyb3VuZCI6eyIkaWQiOiIzMTgyIiwiQ29sb3IiOnsiJGlkIjoiMzE4M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Tg0IiwiVG9wIjowLjAsIkxlZnQiOjAuMCwiUmlnaHQiOjAuMCwiQm90dG9tIjowLjB9LCJQYWRkaW5nIjp7IiRpZCI6IjMxODUiLCJUb3AiOjAuMCwiTGVmdCI6MC4wLCJSaWdodCI6MC4wLCJCb3R0b20iOjAuMH0sIkJhY2tncm91bmQiOnsiJGlkIjoiMzE4NiIsIkNvbG9yIjp7IiRpZCI6IjMxODciLCJBIjo4OSwiUiI6MCwiRyI6MCwiQiI6MH19LCJJc1Zpc2libGUiOnRydWUsIldpZHRoIjowLjAsIkhlaWdodCI6MC4wLCJCb3JkZXJTdHlsZSI6eyIkaWQiOiIzMTg4IiwiTGluZUNvbG9yIjpudWxsLCJMaW5lV2VpZ2h0IjowLjAsIkxpbmVUeXBlIjowLCJQYXJlbnRTdHlsZSI6bnVsbH0sIlBhcmVudFN0eWxlIjpudWxsfSwiRHVyYXRpb25TdHlsZSI6eyIkaWQiOiIzMTg5IiwiRm9udFNldHRpbmdzIjp7IiRpZCI6IjMxOTAiLCJGb250U2l6ZSI6MTAsIkZvbnROYW1lIjoiQ2FsaWJyaSIsIklzQm9sZCI6ZmFsc2UsIklzSXRhbGljIjpmYWxzZSwiSXNVbmRlcmxpbmVkIjpmYWxzZSwiUGFyZW50U3R5bGUiOm51bGx9LCJBdXRvU2l6ZSI6MCwiRm9yZWdyb3VuZCI6eyIkaWQiOiIzMTkxIiwiQ29sb3IiOnsiJGlkIjoiMzE5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xOTMiLCJUb3AiOjAuMCwiTGVmdCI6MC4wLCJSaWdodCI6MC4wLCJCb3R0b20iOjAuMH0sIlBhZGRpbmciOnsiJGlkIjoiMzE5NCIsIlRvcCI6MC4wLCJMZWZ0IjowLjAsIlJpZ2h0IjowLjAsIkJvdHRvbSI6MC4wfSwiQmFja2dyb3VuZCI6eyIkaWQiOiIzMTk1IiwiQ29sb3IiOnsiJGlkIjoiMzE5NiIsIkEiOjI1NSwiUiI6MjM3LCJHIjoxMjUsIkIiOjQ5fX0sIklzVmlzaWJsZSI6dHJ1ZSwiV2lkdGgiOjAuMCwiSGVpZ2h0IjowLjAsIkJvcmRlclN0eWxlIjp7IiRpZCI6IjMxOTciLCJMaW5lQ29sb3IiOm51bGwsIkxpbmVXZWlnaHQiOjAuMCwiTGluZVR5cGUiOjAsIlBhcmVudFN0eWxlIjpudWxsfSwiUGFyZW50U3R5bGUiOm51bGx9LCJIb3Jpem9udGFsQ29ubmVjdG9yU3R5bGUiOnsiJGlkIjoiMzE5OCIsIkxpbmVDb2xvciI6eyIkaWQiOiIzMTk5IiwiJHR5cGUiOiJOTFJFLkNvbW1vbi5Eb20uU29saWRDb2xvckJydXNoLCBOTFJFLkNvbW1vbiIsIkNvbG9yIjp7IiRpZCI6IjMyMDAiLCJBIjoyNTUsIlIiOjAsIkciOjAsIkIiOjB9fSwiTGluZVdlaWdodCI6MC4wLCJMaW5lVHlwZSI6MCwiUGFyZW50U3R5bGUiOm51bGx9LCJWZXJ0aWNhbENvbm5lY3RvclN0eWxlIjp7IiRpZCI6IjMyMDEiLCJMaW5lQ29sb3IiOnsiJGlkIjoiMzIwMiIsIiR0eXBlIjoiTkxSRS5Db21tb24uRG9tLlNvbGlkQ29sb3JCcnVzaCwgTkxSRS5Db21tb24iLCJDb2xvciI6eyIkaWQiOiIzMjAz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zMjA0IiwiU2hhcGVTdHlsZSI6eyIkaWQiOiIzMjA1IiwiTWFyZ2luIjp7IiRpZCI6IjMyMDYiLCJUb3AiOjAuMCwiTGVmdCI6MC4wLCJSaWdodCI6MC4wLCJCb3R0b20iOjAuMH0sIlBhZGRpbmciOnsiJGlkIjoiMzIwNyIsIlRvcCI6MC4wLCJMZWZ0IjowLjAsIlJpZ2h0IjowLjAsIkJvdHRvbSI6MC4wfSwiQmFja2dyb3VuZCI6eyIkaWQiOiIzMjA4IiwiQ29sb3IiOnsiJGlkIjoiMzIwOSIsIkEiOjE1MywiUiI6MCwiRyI6MCwiQiI6MH19LCJJc1Zpc2libGUiOnRydWUsIldpZHRoIjowLjAsIkhlaWdodCI6MC4wLCJCb3JkZXJTdHlsZSI6bnVsbCwiUGFyZW50U3R5bGUiOm51bGx9LCJNYXJnaW4iOnsiJGlkIjoiMzIxMCIsIlRvcCI6MC4wLCJMZWZ0IjowLjAsIlJpZ2h0IjowLjAsIkJvdHRvbSI6MC4wfSwiUGFkZGluZyI6eyIkaWQiOiIzMjExIiwiVG9wIjowLjAsIkxlZnQiOjAuMCwiUmlnaHQiOjAuMCwiQm90dG9tIjowLjB9LCJCYWNrZ3JvdW5kIjpudWxsLCJJc1Zpc2libGUiOnRydWUsIldpZHRoIjowLjAsIkhlaWdodCI6MC4wLCJCb3JkZXJTdHlsZSI6bnVsbCwiUGFyZW50U3R5bGUiOm51bGx9LCJTaGFwZVN0eWxlIjp7IiRpZCI6IjMyMTIiLCJNYXJnaW4iOnsiJGlkIjoiMzIxMyIsIlRvcCI6MC4wLCJMZWZ0Ijo0LjAsIlJpZ2h0Ijo0LjAsIkJvdHRvbSI6MC4wfSwiUGFkZGluZyI6eyIkaWQiOiIzMjE0IiwiVG9wIjowLjAsIkxlZnQiOjAuMCwiUmlnaHQiOjAuMCwiQm90dG9tIjowLjB9LCJCYWNrZ3JvdW5kIjp7IiRpZCI6IjMyMTUiLCJDb2xvciI6eyIkaWQiOiIzMjE2IiwiQSI6MjU1LCJSIjozMSwiRyI6NzMsIkIiOjEyNX19LCJJc1Zpc2libGUiOnRydWUsIldpZHRoIjoxMzUuMCwiSGVpZ2h0IjoxMC4wLCJCb3JkZXJTdHlsZSI6eyIkaWQiOiIzMjE3IiwiTGluZUNvbG9yIjp7IiRpZCI6IjMyMTgiLCIkdHlwZSI6Ik5MUkUuQ29tbW9uLkRvbS5Tb2xpZENvbG9yQnJ1c2gsIE5MUkUuQ29tbW9uIiwiQ29sb3IiOnsiJGlkIjoiMzIxOSIsIkEiOjI1NSwiUiI6MjM0LCJHIjoyMiwiQiI6MzB9fSwiTGluZVdlaWdodCI6MC4wLCJMaW5lVHlwZSI6MCwiUGFyZW50U3R5bGUiOm51bGx9LCJQYXJlbnRTdHlsZSI6bnVsbH0sIlRpdGxlU3R5bGUiOnsiJGlkIjoiMzIyMCIsIkZvbnRTZXR0aW5ncyI6eyIkaWQiOiIzMjIxIiwiRm9udFNpemUiOjExLCJGb250TmFtZSI6IkNhbGlicmkiLCJJc0JvbGQiOmZhbHNlLCJJc0l0YWxpYyI6ZmFsc2UsIklzVW5kZXJsaW5lZCI6ZmFsc2UsIlBhcmVudFN0eWxlIjpudWxsfSwiQXV0b1NpemUiOjIsIkZvcmVncm91bmQiOnsiJGlkIjoiMzIyMiIsIkNvbG9yIjp7IiRpZCI6IjMyMjMiLCJBIjoyNTUsIlIiOjAsIkciOjAsIkIiOjB9fSwiTWF4V2lkdGgiOjI1MS4wLCJNYXhIZWlnaHQiOiJJbmZpbml0eSIsIlNtYXJ0Rm9yZWdyb3VuZElzQWN0aXZlIjpmYWxzZSwiSG9yaXpvbnRhbEFsaWdubWVudCI6MCwiVmVydGljYWxBbGlnbm1lbnQiOjEsIlNtYXJ0Rm9yZWdyb3VuZCI6bnVsbCwiQmFja2dyb3VuZEZpbGxUeXBlIjowLCJNYXJnaW4iOnsiJGlkIjoiMzIyNCIsIlRvcCI6MC4wLCJMZWZ0IjowLjAsIlJpZ2h0IjowLjAsIkJvdHRvbSI6MC4wfSwiUGFkZGluZyI6eyIkaWQiOiIzMjI1IiwiVG9wIjowLjAsIkxlZnQiOjAuMCwiUmlnaHQiOjAuMCwiQm90dG9tIjowLjB9LCJCYWNrZ3JvdW5kIjp7IiRpZCI6IjMyMjYiLCJDb2xvciI6eyIkaWQiOiIzMjI3IiwiQSI6MCwiUiI6MjU1LCJHIjoyNTUsIkIiOjI1NX19LCJJc1Zpc2libGUiOnRydWUsIldpZHRoIjowLjAsIkhlaWdodCI6MC4wLCJCb3JkZXJTdHlsZSI6eyIkaWQiOiIzMjI4IiwiTGluZUNvbG9yIjpudWxsLCJMaW5lV2VpZ2h0IjowLjAsIkxpbmVUeXBlIjowLCJQYXJlbnRTdHlsZSI6bnVsbH0sIlBhcmVudFN0eWxlIjpudWxsfSwiRGF0ZVN0eWxlIjp7IiRpZCI6IjMyMjkiLCJGb250U2V0dGluZ3MiOnsiJGlkIjoiMzIzMCIsIkZvbnRTaXplIjoxMCwiRm9udE5hbWUiOiJDYWxpYnJpIiwiSXNCb2xkIjpmYWxzZSwiSXNJdGFsaWMiOmZhbHNlLCJJc1VuZGVybGluZWQiOmZhbHNlLCJQYXJlbnRTdHlsZSI6bnVsbH0sIkF1dG9TaXplIjowLCJGb3JlZ3JvdW5kIjp7IiRpZCI6IjMyMzEiLCJDb2xvciI6eyIkaWQiOiIzMjM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yMzMiLCJUb3AiOjAuMCwiTGVmdCI6MC4wLCJSaWdodCI6MC4wLCJCb3R0b20iOjAuMH0sIlBhZGRpbmciOnsiJGlkIjoiMzIzNCIsIlRvcCI6MC4wLCJMZWZ0IjowLjAsIlJpZ2h0IjowLjAsIkJvdHRvbSI6MC4wfSwiQmFja2dyb3VuZCI6eyIkaWQiOiIzMjM1IiwiQ29sb3IiOnsiJGlkIjoiMzIzNiIsIkEiOjAsIlIiOjI1NSwiRyI6MjU1LCJCIjoyNTV9fSwiSXNWaXNpYmxlIjp0cnVlLCJXaWR0aCI6MC4wLCJIZWlnaHQiOjAuMCwiQm9yZGVyU3R5bGUiOnsiJGlkIjoiMzIzNyIsIkxpbmVDb2xvciI6bnVsbCwiTGluZVdlaWdodCI6MC4wLCJMaW5lVHlwZSI6MCwiUGFyZW50U3R5bGUiOm51bGx9LCJQYXJlbnRTdHlsZSI6bnVsbH0sIkRhdGVGb3JtYXQiOnsiJGlkIjoiMzIzO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jM5IiwiRm9ybWF0IjowLCJJc1Zpc2libGUiOmZhbHNlLCJMYXN0S25vd25WaXNpYmlsaXR5U3RhdGUiOmZhbHNlfSwiSXNWaXNpYmxlIjp0cnVlLCJWYXJpYW5jZVN0eWxlIjp7IiRpZCI6IjMyNDAiLCJUZXh0U3R5bGUiOnsiJGlkIjoiMzI0MSIsIkZvbnRTZXR0aW5ncyI6eyIkaWQiOiIzMjQyIiwiRm9udFNpemUiOjExLCJGb250TmFtZSI6IkNhbGlicmkiLCJJc0JvbGQiOmZhbHNlLCJJc0l0YWxpYyI6ZmFsc2UsIklzVW5kZXJsaW5lZCI6ZmFsc2UsIlBhcmVudFN0eWxlIjpudWxsfSwiQXV0b1NpemUiOjAsIkZvcmVncm91bmQiOnsiJGlkIjoiMzI0MyIsIkNvbG9yIjp7IiRpZCI6IjMyND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I0NSIsIlRvcCI6MC4wLCJMZWZ0IjowLjAsIlJpZ2h0IjowLjAsIkJvdHRvbSI6MC4wfSwiUGFkZGluZyI6eyIkaWQiOiIzMjQ2IiwiVG9wIjowLjAsIkxlZnQiOjAuMCwiUmlnaHQiOjAuMCwiQm90dG9tIjowLjB9LCJCYWNrZ3JvdW5kIjp7IiRpZCI6IjMyNDciLCJDb2xvciI6eyIkaWQiOiIzMjQ4IiwiQSI6MCwiUiI6MCwiRyI6MCwiQiI6MH19LCJJc1Zpc2libGUiOnRydWUsIldpZHRoIjowLjAsIkhlaWdodCI6MC4wLCJCb3JkZXJTdHlsZSI6eyIkaWQiOiIzMjQ5IiwiTGluZUNvbG9yIjpudWxsLCJMaW5lV2VpZ2h0IjowLjAsIkxpbmVUeXBlIjowLCJQYXJlbnRTdHlsZSI6bnVsbH0sIlBhcmVudFN0eWxlIjpudWxsfSwiUGFyZW50U3R5bGUiOm51bGx9LCJQYXJlbnRTdHlsZSI6bnVsbH0sIkluZGV4IjozMywiU21hcnREdXJhdGlvbkFjdGl2YXRlZCI6ZmFsc2UsIkRhdGVGb3JtYXQiOnsiJHJlZiI6IjMyMzgifSwiV2Vla051bWJlcmluZyI6eyIkaWQiOiIzMjUwIiwiRm9ybWF0IjowLCJJc1Zpc2libGUiOmZhbHNlLCJMYXN0S25vd25WaXNpYmlsaXR5U3RhdGUiOmZhbHNlfSwiQmFzZWxpbmVEYXRhIjp7IiRpZCI6IjMyNTEiLCJTdGFydERhdGUiOiIyMDI1LTA4LTA4VDAwOjAwOjAwWiIsIkVuZERhdGUiOiIyMDI2LTAxLTIxVDIzOjU5OjAwWiJ9LCJJZCI6IjRhYjI3MDUwLWU1NGItNDZhNS1iZTE2LWRhYWUwMjc2NDRiNCIsIkltcG9ydElkIjpudWxsLCJUaXRsZSI6IkluIGJ1bmtlciBndWlkZXMgKGNob3BwZXIgc2VjdGlvbiksIHN1cHBvcnRzLCBiaXNwZWN0cmFsIHN3aXRjaCBhbmQgTUNBIDogSW5zdGFsbGF0aW9uIGFuZCBDb21taXNzaW9uaW5nIHBoYXNlIChIZXJlb24pIiwiTm90ZSI6bnVsbCwiSHlwZXJsaW5rIjp7IiRpZCI6IjMyNTIiLCJBZGRyZXNzIjoiIiwiU3ViQWRkcmVzcyI6IiJ9LCJJc0NoYW5nZWQiOmZhbHNlLCJJc05ldyI6ZmFsc2V9fV0sIl9taWxlc3RvbmVzIjpbXSwiSWQiOiIwMDAwMDAwMC0wMDAwLTAwMDAtMDAwMC0wMDAwMDAwMDAwMDAiLCJJc1NpbmdsZUl0ZW1Sb3ciOnRydWV9XSwiSW5kZXgiOjMwLCJJZCI6IjRjYWYwN2MyLWEyNjItNDU0ZS1hMWFlLTA4NjlmZWU2YWJmYyIsIkhlYWRlclRleHQiOm51bGwsIklzRGVmYXVsdCI6dHJ1ZSwiU3R5bGUiOnsiJGlkIjoiMzI1MyIsIkhlYWRlclN0eWxlIjp7IiRpZCI6IjMyNTQiLCJUZXh0U3R5bGUiOnsiJGlkIjoiMzI1NSIsIkZvbnRTZXR0aW5ncyI6eyIkaWQiOiIzMjU2IiwiRm9udFNpemUiOjExLCJGb250TmFtZSI6IkNhbGlicmkiLCJJc0JvbGQiOmZhbHNlLCJJc0l0YWxpYyI6ZmFsc2UsIklzVW5kZXJsaW5lZCI6ZmFsc2UsIlBhcmVudFN0eWxlIjpudWxsfSwiQXV0b1NpemUiOjIsIkZvcmVncm91bmQiOnsiJGlkIjoiMzI1NyIsIkNvbG9yIjp7IiRpZCI6IjMyNTg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MjU5IiwiVG9wIjowLjAsIkxlZnQiOjAuMCwiUmlnaHQiOjAuMCwiQm90dG9tIjowLjB9LCJQYWRkaW5nIjp7IiRpZCI6IjMyNjAiLCJUb3AiOjAuMCwiTGVmdCI6MC4wLCJSaWdodCI6MC4wLCJCb3R0b20iOjAuMH0sIkJhY2tncm91bmQiOnsiJGlkIjoiMzI2MSIsIkNvbG9yIjp7IiRpZCI6IjMyNjIiLCJBIjoyNTUsIlIiOjAsIkciOjAsIkIiOjB9fSwiSXNWaXNpYmxlIjp0cnVlLCJXaWR0aCI6MC4wLCJIZWlnaHQiOjAuMCwiQm9yZGVyU3R5bGUiOm51bGwsIlBhcmVudFN0eWxlIjpudWxsfSwiUmVjdGFuZ2xlU3R5bGUiOnsiJGlkIjoiMzI2MyIsIk1hcmdpbiI6eyIkaWQiOiIzMjY0IiwiVG9wIjowLjAsIkxlZnQiOjAuMCwiUmlnaHQiOjAuMCwiQm90dG9tIjowLjB9LCJQYWRkaW5nIjp7IiRpZCI6IjMyNjUiLCJUb3AiOjAuMCwiTGVmdCI6MC4wLCJSaWdodCI6MC4wLCJCb3R0b20iOjAuMH0sIkJhY2tncm91bmQiOnsiJGlkIjoiMzI2NiIsIkNvbG9yIjp7IiRpZCI6IjMyNjciLCJBIjoxMjcsIlIiOjE1LCJHIjoxNTgsIkIiOjIxM319LCJJc1Zpc2libGUiOnRydWUsIldpZHRoIjowLjAsIkhlaWdodCI6MC4wLCJCb3JkZXJTdHlsZSI6eyIkaWQiOiIzMjY4IiwiTGluZUNvbG9yIjp7IiRpZCI6IjMyNjkiLCIkdHlwZSI6Ik5MUkUuQ29tbW9uLkRvbS5Tb2xpZENvbG9yQnJ1c2gsIE5MUkUuQ29tbW9uIiwiQ29sb3IiOnsiJGlkIjoiMzI3MCIsIkEiOjI1NSwiUiI6MjU1LCJHIjowLCJCIjowfX0sIkxpbmVXZWlnaHQiOjAuMCwiTGluZVR5cGUiOjAsIlBhcmVudFN0eWxlIjpudWxsfSwiUGFyZW50U3R5bGUiOm51bGx9LCJNYXJnaW4iOnsiJGlkIjoiMzI3MSIsIlRvcCI6MC4wLCJMZWZ0IjowLjAsIlJpZ2h0IjowLjAsIkJvdHRvbSI6MC4wfSwiUGFkZGluZyI6eyIkaWQiOiIzMjcyIiwiVG9wIjowLjAsIkxlZnQiOjAuMCwiUmlnaHQiOjAuMCwiQm90dG9tIjowLjB9LCJCYWNrZ3JvdW5kIjpudWxsLCJJc1Zpc2libGUiOnRydWUsIldpZHRoIjowLjAsIkhlaWdodCI6MC4wLCJCb3JkZXJTdHlsZSI6bnVsbCwiUGFyZW50U3R5bGUiOm51bGx9LCJCYWNrZ3JvdW5kU3R5bGUiOnsiJGlkIjoiMzI3MyIsIk1hcmdpbiI6eyIkaWQiOiIzMjc0IiwiVG9wIjowLjAsIkxlZnQiOjAuMCwiUmlnaHQiOjAuMCwiQm90dG9tIjowLjB9LCJQYWRkaW5nIjp7IiRpZCI6IjMyNzUiLCJUb3AiOjAuMCwiTGVmdCI6MC4wLCJSaWdodCI6MC4wLCJCb3R0b20iOjAuMH0sIkJhY2tncm91bmQiOnsiJGlkIjoiMzI3NiIsIkNvbG9yIjp7IiRpZCI6IjMyNzciLCJBIjo1MSwiUiI6MjAwLCJHIjoyMDAsIkIiOjIwMH19LCJJc1Zpc2libGUiOnRydWUsIldpZHRoIjowLjAsIkhlaWdodCI6MC4wLCJCb3JkZXJTdHlsZSI6eyIkaWQiOiIzMjc4IiwiTGluZUNvbG9yIjp7IiRpZCI6IjMyNzkiLCIkdHlwZSI6Ik5MUkUuQ29tbW9uLkRvbS5Tb2xpZENvbG9yQnJ1c2gsIE5MUkUuQ29tbW9uIiwiQ29sb3IiOnsiJGlkIjoiMzI4MCIsIkEiOjI1NSwiUiI6MjM0LCJHIjoyMiwiQiI6MzB9fSwiTGluZVdlaWdodCI6MC4wLCJMaW5lVHlwZSI6MCwiUGFyZW50U3R5bGUiOm51bGx9LCJQYXJlbnRTdHlsZSI6bnVsbH0sIk1hcmdpbiI6eyIkaWQiOiIzMjgxIiwiVG9wIjowLjAsIkxlZnQiOjAuMCwiUmlnaHQiOjAuMCwiQm90dG9tIjowLjB9LCJQYWRkaW5nIjp7IiRpZCI6IjMyODIiLCJUb3AiOjAuMCwiTGVmdCI6MC4wLCJSaWdodCI6MC4wLCJCb3R0b20iOjAuMH0sIklzVmlzaWJsZSI6dHJ1ZSwiV2lkdGgiOjAuMCwiSGVpZ2h0IjowLjAsIkJvcmRlclN0eWxlIjp7IiRpZCI6IjMyODMiLCJMaW5lQ29sb3IiOm51bGwsIkxpbmVXZWlnaHQiOjAuMCwiTGluZVR5cGUiOjAsIlBhcmVudFN0eWxlIjpudWxsfSwiUGFyZW50U3R5bGUiOm51bGx9fV0sIklkIjoiZmE0MmQ2M2QtYWFhMC00N2RmLTk2MDktNjU0NjQ5YThkMjk4IiwiSW5kZXgiOjMwLCJIZWFkZXJUZXh0IjoiTm8uIDMgLSBDcml0aWNhbCBQYXRoIFxyXG4oMzggZGF5cyBURikiLCJTdHlsZSI6eyIkaWQiOiIzMjg0IiwiU3R5bGVJZCI6IjA3MDJkZWE4LWMxMTQtNGQ3MS1iZTQwLWNkMzA2MmM0Njk3MCIsIkhlYWRlclN0eWxlIjp7IiRpZCI6IjMyODUiLCJUZXh0SXNWZXJ0aWNhbCI6ZmFsc2UsIlRleHRTdHlsZSI6eyIkaWQiOiIzMjg2IiwiRm9udFNldHRpbmdzIjp7IiRpZCI6IjMyODciLCJGb250U2l6ZSI6MTEsIkZvbnROYW1lIjoiQ2FsaWJyaSIsIklzQm9sZCI6ZmFsc2UsIklzSXRhbGljIjpmYWxzZSwiSXNVbmRlcmxpbmVkIjpmYWxzZSwiUGFyZW50U3R5bGUiOm51bGx9LCJBdXRvU2l6ZSI6MiwiRm9yZWdyb3VuZCI6eyIkaWQiOiIzMjg4IiwiQ29sb3IiOnsiJGlkIjoiMzI4OS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MyOTAiLCJUb3AiOjAuMCwiTGVmdCI6MC4wLCJSaWdodCI6MC4wLCJCb3R0b20iOjAuMH0sIlBhZGRpbmciOnsiJGlkIjoiMzI5MSIsIlRvcCI6MC4wLCJMZWZ0IjowLjAsIlJpZ2h0IjowLjAsIkJvdHRvbSI6MC4wfSwiQmFja2dyb3VuZCI6eyIkaWQiOiIzMjkyIiwiQ29sb3IiOnsiJGlkIjoiMzI5MyIsIkEiOjI1NSwiUiI6MjU1LCJHIjoyNTUsIkIiOjI1NX19LCJJc1Zpc2libGUiOnRydWUsIldpZHRoIjowLjAsIkhlaWdodCI6MC4wLCJCb3JkZXJTdHlsZSI6bnVsbCwiUGFyZW50U3R5bGUiOm51bGx9LCJSZWN0YW5nbGVTdHlsZSI6eyIkaWQiOiIzMjk0IiwiTWFyZ2luIjp7IiRpZCI6IjMyOTUiLCJUb3AiOjAuMCwiTGVmdCI6MC4wLCJSaWdodCI6MC4wLCJCb3R0b20iOjAuMH0sIlBhZGRpbmciOnsiJGlkIjoiMzI5NiIsIlRvcCI6MC4wLCJMZWZ0IjowLjAsIlJpZ2h0IjowLjAsIkJvdHRvbSI6MC4wfSwiQmFja2dyb3VuZCI6eyIkaWQiOiIzMjk3IiwiQ29sb3IiOnsiJGlkIjoiMzI5OCIsIkEiOjI1NSwiUiI6MzEsIkciOjczLCJCIjoxMjV9fSwiSXNWaXNpYmxlIjp0cnVlLCJXaWR0aCI6MC4wLCJIZWlnaHQiOjAuMCwiQm9yZGVyU3R5bGUiOnsiJGlkIjoiMzI5OSIsIkxpbmVDb2xvciI6eyIkaWQiOiIzMzAwIiwiJHR5cGUiOiJOTFJFLkNvbW1vbi5Eb20uU29saWRDb2xvckJydXNoLCBOTFJFLkNvbW1vbiIsIkNvbG9yIjp7IiRpZCI6IjMzMDEiLCJBIjoyNTUsIlIiOjI1NSwiRyI6MjU1LCJCIjoyNTV9fSwiTGluZVdlaWdodCI6MC4wLCJMaW5lVHlwZSI6MCwiUGFyZW50U3R5bGUiOm51bGx9LCJQYXJlbnRTdHlsZSI6bnVsbH0sIk1hcmdpbiI6eyIkaWQiOiIzMzAyIiwiVG9wIjowLjAsIkxlZnQiOjAuMCwiUmlnaHQiOjAuMCwiQm90dG9tIjowLjB9LCJQYWRkaW5nIjp7IiRpZCI6IjMzMDMiLCJUb3AiOjAuMCwiTGVmdCI6MC4wLCJSaWdodCI6MC4wLCJCb3R0b20iOjAuMH0sIkJhY2tncm91bmQiOm51bGwsIklzVmlzaWJsZSI6dHJ1ZSwiV2lkdGgiOjAuMCwiSGVpZ2h0IjowLjAsIkJvcmRlclN0eWxlIjpudWxsLCJQYXJlbnRTdHlsZSI6bnVsbH0sIkJhY2tncm91bmRTdHlsZSI6eyIkaWQiOiIzMzA0IiwiTWFyZ2luIjp7IiRpZCI6IjMzMDUiLCJUb3AiOjAuMCwiTGVmdCI6MC4wLCJSaWdodCI6MC4wLCJCb3R0b20iOjAuMH0sIlBhZGRpbmciOnsiJGlkIjoiMzMwNiIsIlRvcCI6MC4wLCJMZWZ0IjowLjAsIlJpZ2h0IjowLjAsIkJvdHRvbSI6MC4wfSwiQmFja2dyb3VuZCI6eyIkaWQiOiIzMzA3IiwiQ29sb3IiOnsiJGlkIjoiMzMwOCIsIkEiOjUxLCJSIjoyMDAsIkciOjIwMCwiQiI6MjAwfX0sIklzVmlzaWJsZSI6dHJ1ZSwiV2lkdGgiOjAuMCwiSGVpZ2h0IjowLjAsIkJvcmRlclN0eWxlIjp7IiRpZCI6IjMzMDkiLCJMaW5lQ29sb3IiOnsiJGlkIjoiMzMxMCIsIiR0eXBlIjoiTkxSRS5Db21tb24uRG9tLlNvbGlkQ29sb3JCcnVzaCwgTkxSRS5Db21tb24iLCJDb2xvciI6eyIkaWQiOiIzMzExIiwiQSI6MjU1LCJSIjoyMzQsIkciOjIyLCJCIjozMH19LCJMaW5lV2VpZ2h0IjowLjAsIkxpbmVUeXBlIjowLCJQYXJlbnRTdHlsZSI6bnVsbH0sIlBhcmVudFN0eWxlIjpudWxsfSwiSXNBYm92ZVRpbWViYW5kIjpmYWxzZSwiU3BhY2luZyI6MywiRGVmYXVsdFN3aW1sYW5lVGFza1N0eWxlIjp7IiRpZCI6IjMzMTIiLCIkdHlwZSI6Ik5MUkUuQ29tbW9uLkRvbS5TdHlsZXMuRXhwbGljaXRTZXRhYmxlVGFza1N0eWxlLCBOTFJFLkNvbW1vbiIsIlNoYXBlIjoxLCJTaGFwZVRoaWNrbmVzcyI6MCwiRHVyYXRpb25Gb3JtYXQiOjAsIkluY2x1ZGVOb25Xb3JraW5nRGF5c0luRHVyYXRpb24iOmZhbHNlLCJQZXJjZW50YWdlQ29tcGxldGVTdHlsZSI6eyIkaWQiOiIzMzEzIiwiRm9udFNldHRpbmdzIjp7IiRpZCI6IjMzMTQiLCJGb250U2l6ZSI6MTAsIkZvbnROYW1lIjoiQ2FsaWJyaSIsIklzQm9sZCI6ZmFsc2UsIklzSXRhbGljIjpmYWxzZSwiSXNVbmRlcmxpbmVkIjpmYWxzZSwiUGFyZW50U3R5bGUiOm51bGx9LCJBdXRvU2l6ZSI6MCwiRm9yZWdyb3VuZCI6eyIkaWQiOiIzMzE1IiwiQ29sb3IiOnsiJGlkIjoiMzMxN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zE3IiwiVG9wIjowLjAsIkxlZnQiOjAuMCwiUmlnaHQiOjAuMCwiQm90dG9tIjowLjB9LCJQYWRkaW5nIjp7IiRpZCI6IjMzMTgiLCJUb3AiOjAuMCwiTGVmdCI6MC4wLCJSaWdodCI6MC4wLCJCb3R0b20iOjAuMH0sIkJhY2tncm91bmQiOnsiJGlkIjoiMzMxOSIsIkNvbG9yIjp7IiRpZCI6IjMzMjAiLCJBIjo4OSwiUiI6MCwiRyI6MCwiQiI6MH19LCJJc1Zpc2libGUiOnRydWUsIldpZHRoIjowLjAsIkhlaWdodCI6MC4wLCJCb3JkZXJTdHlsZSI6eyIkaWQiOiIzMzIxIiwiTGluZUNvbG9yIjpudWxsLCJMaW5lV2VpZ2h0IjowLjAsIkxpbmVUeXBlIjowLCJQYXJlbnRTdHlsZSI6bnVsbH0sIlBhcmVudFN0eWxlIjpudWxsfSwiRHVyYXRpb25TdHlsZSI6eyIkaWQiOiIzMzIyIiwiRm9udFNldHRpbmdzIjp7IiRpZCI6IjMzMjMiLCJGb250U2l6ZSI6MTAsIkZvbnROYW1lIjoiQ2FsaWJyaSIsIklzQm9sZCI6ZmFsc2UsIklzSXRhbGljIjpmYWxzZSwiSXNVbmRlcmxpbmVkIjpmYWxzZSwiUGFyZW50U3R5bGUiOm51bGx9LCJBdXRvU2l6ZSI6MCwiRm9yZWdyb3VuZCI6eyIkaWQiOiIzMzI0IiwiQ29sb3IiOnsiJGlkIjoiMzMyN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zMjYiLCJUb3AiOjAuMCwiTGVmdCI6MC4wLCJSaWdodCI6MC4wLCJCb3R0b20iOjAuMH0sIlBhZGRpbmciOnsiJGlkIjoiMzMyNyIsIlRvcCI6MC4wLCJMZWZ0IjowLjAsIlJpZ2h0IjowLjAsIkJvdHRvbSI6MC4wfSwiQmFja2dyb3VuZCI6eyIkaWQiOiIzMzI4IiwiQ29sb3IiOnsiJGlkIjoiMzMyOSIsIkEiOjI1NSwiUiI6MjM3LCJHIjoxMjUsIkIiOjQ5fX0sIklzVmlzaWJsZSI6dHJ1ZSwiV2lkdGgiOjAuMCwiSGVpZ2h0IjowLjAsIkJvcmRlclN0eWxlIjp7IiRpZCI6IjMzMzAiLCJMaW5lQ29sb3IiOm51bGwsIkxpbmVXZWlnaHQiOjAuMCwiTGluZVR5cGUiOjAsIlBhcmVudFN0eWxlIjpudWxsfSwiUGFyZW50U3R5bGUiOm51bGx9LCJIb3Jpem9udGFsQ29ubmVjdG9yU3R5bGUiOnsiJGlkIjoiMzMzMSIsIkxpbmVDb2xvciI6eyIkaWQiOiIzMzMyIiwiJHR5cGUiOiJOTFJFLkNvbW1vbi5Eb20uU29saWRDb2xvckJydXNoLCBOTFJFLkNvbW1vbiIsIkNvbG9yIjp7IiRpZCI6IjMzMzMiLCJBIjoyNTUsIlIiOjAsIkciOjAsIkIiOjB9fSwiTGluZVdlaWdodCI6MC4wLCJMaW5lVHlwZSI6MCwiUGFyZW50U3R5bGUiOm51bGx9LCJWZXJ0aWNhbENvbm5lY3RvclN0eWxlIjp7IiRpZCI6IjMzMzQiLCJMaW5lQ29sb3IiOnsiJGlkIjoiMzMzNSIsIiR0eXBlIjoiTkxSRS5Db21tb24uRG9tLlNvbGlkQ29sb3JCcnVzaCwgTkxSRS5Db21tb24iLCJDb2xvciI6eyIkaWQiOiIzMzM2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zMzNyIsIlNoYXBlU3R5bGUiOnsiJGlkIjoiMzMzOCIsIk1hcmdpbiI6eyIkaWQiOiIzMzM5IiwiVG9wIjowLjAsIkxlZnQiOjAuMCwiUmlnaHQiOjAuMCwiQm90dG9tIjowLjB9LCJQYWRkaW5nIjp7IiRpZCI6IjMzNDAiLCJUb3AiOjAuMCwiTGVmdCI6MC4wLCJSaWdodCI6MC4wLCJCb3R0b20iOjAuMH0sIkJhY2tncm91bmQiOnsiJGlkIjoiMzM0MSIsIkNvbG9yIjp7IiRpZCI6IjMzNDIiLCJBIjoxNTMsIlIiOjAsIkciOjAsIkIiOjB9fSwiSXNWaXNpYmxlIjp0cnVlLCJXaWR0aCI6MC4wLCJIZWlnaHQiOjAuMCwiQm9yZGVyU3R5bGUiOnsiJGlkIjoiMzM0MyIsIkxpbmVDb2xvciI6bnVsbCwiTGluZVdlaWdodCI6MC4wLCJMaW5lVHlwZSI6MCwiUGFyZW50U3R5bGUiOm51bGx9LCJQYXJlbnRTdHlsZSI6bnVsbH0sIk1hcmdpbiI6eyIkaWQiOiIzMzQ0IiwiVG9wIjowLjAsIkxlZnQiOjAuMCwiUmlnaHQiOjAuMCwiQm90dG9tIjowLjB9LCJQYWRkaW5nIjp7IiRpZCI6IjMzNDUiLCJUb3AiOjAuMCwiTGVmdCI6MC4wLCJSaWdodCI6MC4wLCJCb3R0b20iOjAuMH0sIkJhY2tncm91bmQiOm51bGwsIklzVmlzaWJsZSI6dHJ1ZSwiV2lkdGgiOjAuMCwiSGVpZ2h0IjowLjAsIkJvcmRlclN0eWxlIjpudWxsLCJQYXJlbnRTdHlsZSI6bnVsbH0sIlNoYXBlU3R5bGUiOnsiJGlkIjoiMzM0NiIsIk1hcmdpbiI6eyIkaWQiOiIzMzQ3IiwiVG9wIjowLjAsIkxlZnQiOjQuMCwiUmlnaHQiOjQuMCwiQm90dG9tIjowLjB9LCJQYWRkaW5nIjp7IiRpZCI6IjMzNDgiLCJUb3AiOjAuMCwiTGVmdCI6MC4wLCJSaWdodCI6MC4wLCJCb3R0b20iOjAuMH0sIkJhY2tncm91bmQiOnsiJGlkIjoiMzM0OSIsIkNvbG9yIjp7IiRpZCI6IjMzNTAiLCJBIjoyNTUsIlIiOjE1LCJHIjoxNTgsIkIiOjIxM319LCJJc1Zpc2libGUiOnRydWUsIldpZHRoIjowLjAsIkhlaWdodCI6MTAuMCwiQm9yZGVyU3R5bGUiOnsiJGlkIjoiMzM1MSIsIkxpbmVDb2xvciI6eyIkaWQiOiIzMzUyIiwiJHR5cGUiOiJOTFJFLkNvbW1vbi5Eb20uU29saWRDb2xvckJydXNoLCBOTFJFLkNvbW1vbiIsIkNvbG9yIjp7IiRpZCI6IjMzNTMiLCJBIjoyNTUsIlIiOjIzNCwiRyI6MjIsIkIiOjMwfX0sIkxpbmVXZWlnaHQiOjAuMCwiTGluZVR5cGUiOjAsIlBhcmVudFN0eWxlIjpudWxsfSwiUGFyZW50U3R5bGUiOm51bGx9LCJUaXRsZVN0eWxlIjp7IiRpZCI6IjMzNTQiLCJGb250U2V0dGluZ3MiOnsiJGlkIjoiMzM1NSIsIkZvbnRTaXplIjoxMSwiRm9udE5hbWUiOiJDYWxpYnJpIiwiSXNCb2xkIjpmYWxzZSwiSXNJdGFsaWMiOmZhbHNlLCJJc1VuZGVybGluZWQiOmZhbHNlLCJQYXJlbnRTdHlsZSI6bnVsbH0sIkF1dG9TaXplIjowLCJGb3JlZ3JvdW5kIjp7IiRpZCI6IjMzNTYiLCJDb2xvciI6eyIkaWQiOiIzMzU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zNTgiLCJUb3AiOjAuMCwiTGVmdCI6MC4wLCJSaWdodCI6MC4wLCJCb3R0b20iOjAuMH0sIlBhZGRpbmciOnsiJGlkIjoiMzM1OSIsIlRvcCI6MC4wLCJMZWZ0IjowLjAsIlJpZ2h0IjowLjAsIkJvdHRvbSI6MC4wfSwiQmFja2dyb3VuZCI6eyIkaWQiOiIzMzYwIiwiQ29sb3IiOnsiJGlkIjoiMzM2MSIsIkEiOjI1NSwiUiI6MCwiRyI6MCwiQiI6MH19LCJJc1Zpc2libGUiOnRydWUsIldpZHRoIjowLjAsIkhlaWdodCI6MC4wLCJCb3JkZXJTdHlsZSI6eyIkaWQiOiIzMzYyIiwiTGluZUNvbG9yIjpudWxsLCJMaW5lV2VpZ2h0IjowLjAsIkxpbmVUeXBlIjowLCJQYXJlbnRTdHlsZSI6bnVsbH0sIlBhcmVudFN0eWxlIjpudWxsfSwiRGF0ZVN0eWxlIjp7IiRpZCI6IjMzNjMiLCJGb250U2V0dGluZ3MiOnsiJGlkIjoiMzM2NCIsIkZvbnRTaXplIjoxMCwiRm9udE5hbWUiOiJDYWxpYnJpIiwiSXNCb2xkIjpmYWxzZSwiSXNJdGFsaWMiOmZhbHNlLCJJc1VuZGVybGluZWQiOmZhbHNlLCJQYXJlbnRTdHlsZSI6bnVsbH0sIkF1dG9TaXplIjowLCJGb3JlZ3JvdW5kIjp7IiRpZCI6IjMzNjUiLCJDb2xvciI6eyIkaWQiOiIzMzY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zNjciLCJUb3AiOjAuMCwiTGVmdCI6MC4wLCJSaWdodCI6MC4wLCJCb3R0b20iOjAuMH0sIlBhZGRpbmciOnsiJGlkIjoiMzM2OCIsIlRvcCI6MC4wLCJMZWZ0IjowLjAsIlJpZ2h0IjowLjAsIkJvdHRvbSI6MC4wfSwiQmFja2dyb3VuZCI6eyIkaWQiOiIzMzY5IiwiQ29sb3IiOnsiJGlkIjoiMzM3MCIsIkEiOjI1NSwiUiI6MTQsIkciOjQwLCJCIjo2NX19LCJJc1Zpc2libGUiOnRydWUsIldpZHRoIjowLjAsIkhlaWdodCI6MC4wLCJCb3JkZXJTdHlsZSI6eyIkaWQiOiIzMzcxIiwiTGluZUNvbG9yIjpudWxsLCJMaW5lV2VpZ2h0IjowLjAsIkxpbmVUeXBlIjowLCJQYXJlbnRTdHlsZSI6bnVsbH0sIlBhcmVudFN0eWxlIjpudWxsfSwiRGF0ZUZvcm1hdCI6eyIkaWQiOiIzMzc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zNzMiLCJGb3JtYXQiOjAsIklzVmlzaWJsZSI6ZmFsc2UsIkxhc3RLbm93blZpc2liaWxpdHlTdGF0ZSI6ZmFsc2V9LCJJc1Zpc2libGUiOnRydWUsIlZhcmlhbmNlU3R5bGUiOnsiJGlkIjoiMzM3NCIsIlRleHRTdHlsZSI6eyIkaWQiOiIzMzc1IiwiRm9udFNldHRpbmdzIjp7IiRpZCI6IjMzNzYiLCJGb250U2l6ZSI6MTEsIkZvbnROYW1lIjoiQ2FsaWJyaSIsIklzQm9sZCI6ZmFsc2UsIklzSXRhbGljIjpmYWxzZSwiSXNVbmRlcmxpbmVkIjpmYWxzZSwiUGFyZW50U3R5bGUiOm51bGx9LCJBdXRvU2l6ZSI6MCwiRm9yZWdyb3VuZCI6eyIkaWQiOiIzMzc3IiwiQ29sb3IiOnsiJGlkIjoiMzM3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zc5IiwiVG9wIjowLjAsIkxlZnQiOjAuMCwiUmlnaHQiOjAuMCwiQm90dG9tIjowLjB9LCJQYWRkaW5nIjp7IiRpZCI6IjMzODAiLCJUb3AiOjAuMCwiTGVmdCI6MC4wLCJSaWdodCI6MC4wLCJCb3R0b20iOjAuMH0sIkJhY2tncm91bmQiOnsiJGlkIjoiMzM4MSIsIkNvbG9yIjp7IiRpZCI6IjMzODIiLCJBIjowLCJSIjowLCJHIjowLCJCIjowfX0sIklzVmlzaWJsZSI6dHJ1ZSwiV2lkdGgiOjAuMCwiSGVpZ2h0IjowLjAsIkJvcmRlclN0eWxlIjp7IiRpZCI6IjMzODMiLCJMaW5lQ29sb3IiOm51bGwsIkxpbmVXZWlnaHQiOjAuMCwiTGluZVR5cGUiOjAsIlBhcmVudFN0eWxlIjpudWxsfSwiUGFyZW50U3R5bGUiOm51bGx9LCJQYXJlbnRTdHlsZSI6bnVsbH0sIlBhcmVudFN0eWxlIjpudWxsLCJfZXhwbGljaXRseVNldCI6eyIkaWQiOiIzMzg0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zM4NSIsIlNoYXBlIjoxLCJDb25uZWN0b3JNYXJnaW4iOnsiJGlkIjoiMzM4NiIsIlRvcCI6MC4wLCJMZWZ0IjoyLjAsIlJpZ2h0IjoyLjAsIkJvdHRvbSI6MC4wfSwiQ29ubmVjdG9yU3R5bGUiOnsiJGlkIjoiMzM4NyIsIkxpbmVDb2xvciI6eyIkaWQiOiIzMzg4IiwiJHR5cGUiOiJOTFJFLkNvbW1vbi5Eb20uU29saWRDb2xvckJydXNoLCBOTFJFLkNvbW1vbiIsIkNvbG9yIjp7IiRpZCI6IjMzODkiLCJBIjoxMjcsIlIiOjExLCJHIjoxMTgsIkIiOjE1OX19LCJMaW5lV2VpZ2h0IjoxLjAsIkxpbmVUeXBlIjowLCJQYXJlbnRTdHlsZSI6bnVsbH0sIklzQmVsb3dUaW1lYmFuZCI6ZmFsc2UsIlBvc2l0aW9uT25UYXNrIjoxLCJIaWRlRGF0ZSI6ZmFsc2UsIlNoYXBlU2l6ZSI6MCwiU3BhY2luZyI6MC4wLCJQYWRkaW5nIjp7IiRpZCI6IjMzOTAiLCJUb3AiOjUuMCwiTGVmdCI6My4wLCJSaWdodCI6MC4wLCJCb3R0b20iOjIuMH0sIlNoYXBlU3R5bGUiOnsiJGlkIjoiMzM5MSIsIk1hcmdpbiI6eyIkaWQiOiIzMzkyIiwiVG9wIjowLjAsIkxlZnQiOjAuMCwiUmlnaHQiOjAuMCwiQm90dG9tIjowLjB9LCJQYWRkaW5nIjp7IiRpZCI6IjMzOTMiLCJUb3AiOjAuMCwiTGVmdCI6MC4wLCJSaWdodCI6MC4wLCJCb3R0b20iOjAuMH0sIkJhY2tncm91bmQiOnsiJGlkIjoiMzM5NCIsIkNvbG9yIjp7IiRpZCI6IjMzOTUiLCJBIjoyNTUsIlIiOjExLCJHIjoxMTgsIkIiOjE1OX19LCJJc1Zpc2libGUiOnRydWUsIldpZHRoIjoxMi4wLCJIZWlnaHQiOjE0LjAsIkJvcmRlclN0eWxlIjp7IiRpZCI6IjMzOTYiLCJMaW5lQ29sb3IiOnsiJGlkIjoiMzM5NyIsIiR0eXBlIjoiTkxSRS5Db21tb24uRG9tLlNvbGlkQ29sb3JCcnVzaCwgTkxSRS5Db21tb24iLCJDb2xvciI6eyIkaWQiOiIzMzk4IiwiQSI6MjU1LCJSIjoyNTUsIkciOjAsIkIiOjB9fSwiTGluZVdlaWdodCI6MC4wLCJMaW5lVHlwZSI6MCwiUGFyZW50U3R5bGUiOm51bGx9LCJQYXJlbnRTdHlsZSI6bnVsbH0sIlRpdGxlU3R5bGUiOnsiJGlkIjoiMzM5OSIsIkZvbnRTZXR0aW5ncyI6eyIkaWQiOiIzNDAwIiwiRm9udFNpemUiOjExLCJGb250TmFtZSI6IkNhbGlicmkiLCJJc0JvbGQiOmZhbHNlLCJJc0l0YWxpYyI6ZmFsc2UsIklzVW5kZXJsaW5lZCI6ZmFsc2UsIlBhcmVudFN0eWxlIjpudWxsfSwiQXV0b1NpemUiOjAsIkZvcmVncm91bmQiOnsiJGlkIjoiMzQwMSIsIkNvbG9yIjp7IiRpZCI6IjM0MDI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QwMyIsIlRvcCI6MC4wLCJMZWZ0IjowLjAsIlJpZ2h0IjowLjAsIkJvdHRvbSI6MC4wfSwiUGFkZGluZyI6eyIkaWQiOiIzNDA0IiwiVG9wIjowLjAsIkxlZnQiOjAuMCwiUmlnaHQiOjAuMCwiQm90dG9tIjowLjB9LCJCYWNrZ3JvdW5kIjp7IiRpZCI6IjM0MDUiLCJDb2xvciI6eyIkaWQiOiIzNDA2IiwiQSI6MjU1LCJSIjowLCJHIjowLCJCIjowfX0sIklzVmlzaWJsZSI6dHJ1ZSwiV2lkdGgiOjAuMCwiSGVpZ2h0IjowLjAsIkJvcmRlclN0eWxlIjp7IiRpZCI6IjM0MDciLCJMaW5lQ29sb3IiOm51bGwsIkxpbmVXZWlnaHQiOjAuMCwiTGluZVR5cGUiOjAsIlBhcmVudFN0eWxlIjpudWxsfSwiUGFyZW50U3R5bGUiOm51bGx9LCJEYXRlU3R5bGUiOnsiJGlkIjoiMzQwOCIsIkZvbnRTZXR0aW5ncyI6eyIkaWQiOiIzNDA5IiwiRm9udFNpemUiOjEwLCJGb250TmFtZSI6IkNhbGlicmkiLCJJc0JvbGQiOmZhbHNlLCJJc0l0YWxpYyI6ZmFsc2UsIklzVW5kZXJsaW5lZCI6ZmFsc2UsIlBhcmVudFN0eWxlIjpudWxsfSwiQXV0b1NpemUiOjAsIkZvcmVncm91bmQiOnsiJGlkIjoiMzQxMCIsIkNvbG9yIjp7IiRpZCI6IjM0MTE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zQxMiIsIlRvcCI6MC4wLCJMZWZ0IjowLjAsIlJpZ2h0IjowLjAsIkJvdHRvbSI6MC4wfSwiUGFkZGluZyI6eyIkaWQiOiIzNDEzIiwiVG9wIjowLjAsIkxlZnQiOjAuMCwiUmlnaHQiOjAuMCwiQm90dG9tIjowLjB9LCJCYWNrZ3JvdW5kIjp7IiRpZCI6IjM0MTQiLCJDb2xvciI6eyIkaWQiOiIzNDE1IiwiQSI6MjU1LCJSIjoxNCwiRyI6NDAsIkIiOjY1fX0sIklzVmlzaWJsZSI6dHJ1ZSwiV2lkdGgiOjAuMCwiSGVpZ2h0IjowLjAsIkJvcmRlclN0eWxlIjp7IiRpZCI6IjM0MTYiLCJMaW5lQ29sb3IiOm51bGwsIkxpbmVXZWlnaHQiOjAuMCwiTGluZVR5cGUiOjAsIlBhcmVudFN0eWxlIjpudWxsfSwiUGFyZW50U3R5bGUiOm51bGx9LCJEYXRlRm9ybWF0Ijp7IiRpZCI6IjM0MT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QxOCIsIkZvcm1hdCI6MCwiSXNWaXNpYmxlIjpmYWxzZSwiTGFzdEtub3duVmlzaWJpbGl0eVN0YXRlIjpmYWxzZX0sIklzVmlzaWJsZSI6ZmFsc2UsIlZhcmlhbmNlU3R5bGUiOnsiJGlkIjoiMzQxOSIsIlRleHRTdHlsZSI6eyIkaWQiOiIzNDIwIiwiRm9udFNldHRpbmdzIjp7IiRpZCI6IjM0MjEiLCJGb250U2l6ZSI6MTEsIkZvbnROYW1lIjoiQ2FsaWJyaSIsIklzQm9sZCI6ZmFsc2UsIklzSXRhbGljIjpmYWxzZSwiSXNVbmRlcmxpbmVkIjpmYWxzZSwiUGFyZW50U3R5bGUiOm51bGx9LCJBdXRvU2l6ZSI6MCwiRm9yZWdyb3VuZCI6eyIkaWQiOiIzNDIyIiwiQ29sb3IiOnsiJGlkIjoiMzQy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DI0IiwiVG9wIjowLjAsIkxlZnQiOjAuMCwiUmlnaHQiOjAuMCwiQm90dG9tIjowLjB9LCJQYWRkaW5nIjp7IiRpZCI6IjM0MjUiLCJUb3AiOjAuMCwiTGVmdCI6MC4wLCJSaWdodCI6MC4wLCJCb3R0b20iOjAuMH0sIkJhY2tncm91bmQiOnsiJGlkIjoiMzQyNiIsIkNvbG9yIjp7IiRpZCI6IjM0MjciLCJBIjowLCJSIjowLCJHIjowLCJCIjowfX0sIklzVmlzaWJsZSI6ZmFsc2UsIldpZHRoIjowLjAsIkhlaWdodCI6MC4wLCJCb3JkZXJTdHlsZSI6eyIkaWQiOiIzNDI4IiwiTGluZUNvbG9yIjpudWxsLCJMaW5lV2VpZ2h0IjowLjAsIkxpbmVUeXBlIjowLCJQYXJlbnRTdHlsZSI6bnVsbH0sIlBhcmVudFN0eWxlIjpudWxsfSwiUGFyZW50U3R5bGUiOm51bGx9LCJQYXJlbnRTdHlsZSI6bnVsbH0sIkRlZmF1bHRTd2ltbGFuZU1pbGVzdG9uZVN0eWxlIjp7IiRpZCI6IjM0MjkiLCJUaXRsZVBvc2l0aW9uIjoiTGVmdCIsIkRhdGVQb3NpdGlvbiI6IlJpZ2h0IiwiVmFyaWFuY2VQb3NpdGlvbiI6IlJpZ2h0IiwiU2hhcGVUeXBlIjoxLCJTaGFwZVNpemUiOjAsIlNwYWNpbmciOjUsIlNoYXBlU3R5bGUiOnsiJGlkIjoiMzQzMCIsIk1hcmdpbiI6eyIkaWQiOiIzNDMxIiwiVG9wIjowLjAsIkxlZnQiOjAuMCwiUmlnaHQiOjAuMCwiQm90dG9tIjowLjB9LCJQYWRkaW5nIjp7IiRpZCI6IjM0MzIiLCJUb3AiOjAuMCwiTGVmdCI6MC4wLCJSaWdodCI6MC4wLCJCb3R0b20iOjAuMH0sIkJhY2tncm91bmQiOnsiJGlkIjoiMzQzMyIsIkNvbG9yIjp7IiRpZCI6IjM0MzQiLCJBIjoyNTUsIlIiOjE1LCJHIjoxNTgsIkIiOjIxM319LCJJc1Zpc2libGUiOnRydWUsIldpZHRoIjoxMi4wLCJIZWlnaHQiOjE0LjAsIkJvcmRlclN0eWxlIjp7IiRpZCI6IjM0MzUiLCJMaW5lQ29sb3IiOnsiJGlkIjoiMzQzNiIsIiR0eXBlIjoiTkxSRS5Db21tb24uRG9tLlNvbGlkQ29sb3JCcnVzaCwgTkxSRS5Db21tb24iLCJDb2xvciI6eyIkaWQiOiIzNDM3IiwiQSI6MjU1LCJSIjoyMzQsIkciOjIyLCJCIjozMH19LCJMaW5lV2VpZ2h0IjowLjAsIkxpbmVUeXBlIjowLCJQYXJlbnRTdHlsZSI6bnVsbH0sIlBhcmVudFN0eWxlIjpudWxsfSwiVGl0bGVTdHlsZSI6eyIkaWQiOiIzNDM4IiwiRm9udFNldHRpbmdzIjp7IiRpZCI6IjM0MzkiLCJGb250U2l6ZSI6MTEsIkZvbnROYW1lIjoiQ2FsaWJyaSIsIklzQm9sZCI6ZmFsc2UsIklzSXRhbGljIjpmYWxzZSwiSXNVbmRlcmxpbmVkIjpmYWxzZSwiUGFyZW50U3R5bGUiOm51bGx9LCJBdXRvU2l6ZSI6MCwiRm9yZWdyb3VuZCI6eyIkaWQiOiIzNDQwIiwiQ29sb3IiOnsiJGlkIjoiMzQ0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NDQyIiwiVG9wIjowLjAsIkxlZnQiOjAuMCwiUmlnaHQiOjAuMCwiQm90dG9tIjowLjB9LCJQYWRkaW5nIjp7IiRpZCI6IjM0NDMiLCJUb3AiOjAuMCwiTGVmdCI6MC4wLCJSaWdodCI6MC4wLCJCb3R0b20iOjAuMH0sIkJhY2tncm91bmQiOnsiJGlkIjoiMzQ0NCIsIkNvbG9yIjp7IiRpZCI6IjM0NDUiLCJBIjoyNTUsIlIiOjAsIkciOjAsIkIiOjB9fSwiSXNWaXNpYmxlIjp0cnVlLCJXaWR0aCI6MC4wLCJIZWlnaHQiOjAuMCwiQm9yZGVyU3R5bGUiOnsiJGlkIjoiMzQ0NiIsIkxpbmVDb2xvciI6bnVsbCwiTGluZVdlaWdodCI6MC4wLCJMaW5lVHlwZSI6MCwiUGFyZW50U3R5bGUiOm51bGx9LCJQYXJlbnRTdHlsZSI6bnVsbH0sIkRhdGVTdHlsZSI6eyIkaWQiOiIzNDQ3IiwiRm9udFNldHRpbmdzIjp7IiRpZCI6IjM0NDgiLCJGb250U2l6ZSI6MTAsIkZvbnROYW1lIjoiQ2FsaWJyaSIsIklzQm9sZCI6ZmFsc2UsIklzSXRhbGljIjpmYWxzZSwiSXNVbmRlcmxpbmVkIjpmYWxzZSwiUGFyZW50U3R5bGUiOm51bGx9LCJBdXRvU2l6ZSI6MCwiRm9yZWdyb3VuZCI6eyIkaWQiOiIzNDQ5IiwiQ29sb3IiOnsiJGlkIjoiMzQ1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NDUxIiwiVG9wIjowLjAsIkxlZnQiOjAuMCwiUmlnaHQiOjAuMCwiQm90dG9tIjowLjB9LCJQYWRkaW5nIjp7IiRpZCI6IjM0NTIiLCJUb3AiOjAuMCwiTGVmdCI6MC4wLCJSaWdodCI6MC4wLCJCb3R0b20iOjAuMH0sIkJhY2tncm91bmQiOnsiJGlkIjoiMzQ1MyIsIkNvbG9yIjp7IiRpZCI6IjM0NTQiLCJBIjoyNTUsIlIiOjE0LCJHIjo0MCwiQiI6NjV9fSwiSXNWaXNpYmxlIjp0cnVlLCJXaWR0aCI6MC4wLCJIZWlnaHQiOjAuMCwiQm9yZGVyU3R5bGUiOnsiJGlkIjoiMzQ1NSIsIkxpbmVDb2xvciI6bnVsbCwiTGluZVdlaWdodCI6MC4wLCJMaW5lVHlwZSI6MCwiUGFyZW50U3R5bGUiOm51bGx9LCJQYXJlbnRTdHlsZSI6bnVsbH0sIkRhdGVGb3JtYXQiOnsiJGlkIjoiMzQ1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DU3IiwiRm9ybWF0IjowLCJJc1Zpc2libGUiOmZhbHNlLCJMYXN0S25vd25WaXNpYmlsaXR5U3RhdGUiOmZhbHNlfSwiSXNWaXNpYmxlIjp0cnVlLCJWYXJpYW5jZVN0eWxlIjp7IiRpZCI6IjM0NTgiLCJUZXh0U3R5bGUiOnsiJGlkIjoiMzQ1OSIsIkZvbnRTZXR0aW5ncyI6eyIkaWQiOiIzNDYwIiwiRm9udFNpemUiOjExLCJGb250TmFtZSI6IkNhbGlicmkiLCJJc0JvbGQiOmZhbHNlLCJJc0l0YWxpYyI6ZmFsc2UsIklzVW5kZXJsaW5lZCI6ZmFsc2UsIlBhcmVudFN0eWxlIjpudWxsfSwiQXV0b1NpemUiOjAsIkZvcmVncm91bmQiOnsiJGlkIjoiMzQ2MSIsIkNvbG9yIjp7IiRpZCI6IjM0Nj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Q2MyIsIlRvcCI6MC4wLCJMZWZ0IjowLjAsIlJpZ2h0IjowLjAsIkJvdHRvbSI6MC4wfSwiUGFkZGluZyI6eyIkaWQiOiIzNDY0IiwiVG9wIjowLjAsIkxlZnQiOjAuMCwiUmlnaHQiOjAuMCwiQm90dG9tIjowLjB9LCJCYWNrZ3JvdW5kIjp7IiRpZCI6IjM0NjUiLCJDb2xvciI6eyIkaWQiOiIzNDY2IiwiQSI6MCwiUiI6MCwiRyI6MCwiQiI6MH19LCJJc1Zpc2libGUiOnRydWUsIldpZHRoIjowLjAsIkhlaWdodCI6MC4wLCJCb3JkZXJTdHlsZSI6eyIkaWQiOiIzNDY3IiwiTGluZUNvbG9yIjpudWxsLCJMaW5lV2VpZ2h0IjowLjAsIkxpbmVUeXBlIjowLCJQYXJlbnRTdHlsZSI6bnVsbH0sIlBhcmVudFN0eWxlIjpudWxsfSwiUGFyZW50U3R5bGUiOm51bGx9LCJQYXJlbnRTdHlsZSI6bnVsbH0sIkRlZmF1bHRTd2ltbGFuZUFjdGl2aXR5U3R5bGUiOnsiJGlkIjoiMzQ2OCIsIkhlYWRlclN0eWxlIjp7IiRpZCI6IjM0NjkiLCJUZXh0U3R5bGUiOnsiJGlkIjoiMzQ3MCIsIkZvbnRTZXR0aW5ncyI6eyIkaWQiOiIzNDcxIiwiRm9udFNpemUiOjExLCJGb250TmFtZSI6IkNhbGlicmkiLCJJc0JvbGQiOmZhbHNlLCJJc0l0YWxpYyI6ZmFsc2UsIklzVW5kZXJsaW5lZCI6ZmFsc2UsIlBhcmVudFN0eWxlIjpudWxsfSwiQXV0b1NpemUiOjIsIkZvcmVncm91bmQiOnsiJGlkIjoiMzQ3MiIsIkNvbG9yIjp7IiRpZCI6IjM0NzM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NDc0IiwiVG9wIjowLjAsIkxlZnQiOjAuMCwiUmlnaHQiOjAuMCwiQm90dG9tIjowLjB9LCJQYWRkaW5nIjp7IiRpZCI6IjM0NzUiLCJUb3AiOjAuMCwiTGVmdCI6MC4wLCJSaWdodCI6MC4wLCJCb3R0b20iOjAuMH0sIkJhY2tncm91bmQiOnsiJGlkIjoiMzQ3NiIsIkNvbG9yIjp7IiRpZCI6IjM0NzciLCJBIjoyNTUsIlIiOjAsIkciOjAsIkIiOjB9fSwiSXNWaXNpYmxlIjp0cnVlLCJXaWR0aCI6MC4wLCJIZWlnaHQiOjAuMCwiQm9yZGVyU3R5bGUiOm51bGwsIlBhcmVudFN0eWxlIjpudWxsfSwiUmVjdGFuZ2xlU3R5bGUiOnsiJGlkIjoiMzQ3OCIsIk1hcmdpbiI6eyIkaWQiOiIzNDc5IiwiVG9wIjowLjAsIkxlZnQiOjAuMCwiUmlnaHQiOjAuMCwiQm90dG9tIjowLjB9LCJQYWRkaW5nIjp7IiRpZCI6IjM0ODAiLCJUb3AiOjAuMCwiTGVmdCI6MC4wLCJSaWdodCI6MC4wLCJCb3R0b20iOjAuMH0sIkJhY2tncm91bmQiOnsiJGlkIjoiMzQ4MSIsIkNvbG9yIjp7IiRpZCI6IjM0ODIiLCJBIjoxMjcsIlIiOjE1LCJHIjoxNTgsIkIiOjIxM319LCJJc1Zpc2libGUiOnRydWUsIldpZHRoIjowLjAsIkhlaWdodCI6MC4wLCJCb3JkZXJTdHlsZSI6eyIkaWQiOiIzNDgzIiwiTGluZUNvbG9yIjp7IiRpZCI6IjM0ODQiLCIkdHlwZSI6Ik5MUkUuQ29tbW9uLkRvbS5Tb2xpZENvbG9yQnJ1c2gsIE5MUkUuQ29tbW9uIiwiQ29sb3IiOnsiJGlkIjoiMzQ4NSIsIkEiOjI1NSwiUiI6MjU1LCJHIjowLCJCIjowfX0sIkxpbmVXZWlnaHQiOjAuMCwiTGluZVR5cGUiOjAsIlBhcmVudFN0eWxlIjpudWxsfSwiUGFyZW50U3R5bGUiOm51bGx9LCJNYXJnaW4iOnsiJGlkIjoiMzQ4NiIsIlRvcCI6MC4wLCJMZWZ0IjowLjAsIlJpZ2h0IjowLjAsIkJvdHRvbSI6MC4wfSwiUGFkZGluZyI6eyIkaWQiOiIzNDg3IiwiVG9wIjowLjAsIkxlZnQiOjAuMCwiUmlnaHQiOjAuMCwiQm90dG9tIjowLjB9LCJCYWNrZ3JvdW5kIjpudWxsLCJJc1Zpc2libGUiOnRydWUsIldpZHRoIjowLjAsIkhlaWdodCI6MC4wLCJCb3JkZXJTdHlsZSI6bnVsbCwiUGFyZW50U3R5bGUiOm51bGx9LCJCYWNrZ3JvdW5kU3R5bGUiOnsiJGlkIjoiMzQ4OCIsIk1hcmdpbiI6eyIkaWQiOiIzNDg5IiwiVG9wIjowLjAsIkxlZnQiOjAuMCwiUmlnaHQiOjAuMCwiQm90dG9tIjowLjB9LCJQYWRkaW5nIjp7IiRpZCI6IjM0OTAiLCJUb3AiOjAuMCwiTGVmdCI6MC4wLCJSaWdodCI6MC4wLCJCb3R0b20iOjAuMH0sIkJhY2tncm91bmQiOnsiJGlkIjoiMzQ5MSIsIkNvbG9yIjp7IiRpZCI6IjM0OTIiLCJBIjo1MSwiUiI6MjAwLCJHIjoyMDAsIkIiOjIwMH19LCJJc1Zpc2libGUiOnRydWUsIldpZHRoIjowLjAsIkhlaWdodCI6MC4wLCJCb3JkZXJTdHlsZSI6eyIkaWQiOiIzNDkzIiwiTGluZUNvbG9yIjp7IiRpZCI6IjM0OTQiLCIkdHlwZSI6Ik5MUkUuQ29tbW9uLkRvbS5Tb2xpZENvbG9yQnJ1c2gsIE5MUkUuQ29tbW9uIiwiQ29sb3IiOnsiJGlkIjoiMzQ5NSIsIkEiOjI1NSwiUiI6MjM0LCJHIjoyMiwiQiI6MzB9fSwiTGluZVdlaWdodCI6MC4wLCJMaW5lVHlwZSI6MCwiUGFyZW50U3R5bGUiOm51bGx9LCJQYXJlbnRTdHlsZSI6bnVsbH0sIk1hcmdpbiI6eyIkaWQiOiIzNDk2IiwiVG9wIjowLjAsIkxlZnQiOjAuMCwiUmlnaHQiOjAuMCwiQm90dG9tIjowLjB9LCJQYWRkaW5nIjp7IiRpZCI6IjM0OTciLCJUb3AiOjAuMCwiTGVmdCI6MC4wLCJSaWdodCI6MC4wLCJCb3R0b20iOjAuMH0sIklzVmlzaWJsZSI6dHJ1ZSwiV2lkdGgiOjAuMCwiSGVpZ2h0IjowLjAsIkJvcmRlclN0eWxlIjp7IiRpZCI6IjM0OTgiLCJMaW5lQ29sb3IiOm51bGwsIkxpbmVXZWlnaHQiOjAuMCwiTGluZVR5cGUiOjAsIlBhcmVudFN0eWxlIjpudWxsfSwiUGFyZW50U3R5bGUiOm51bGx9LCJNYXJnaW4iOnsiJGlkIjoiMzQ5OSIsIlRvcCI6MC4wLCJMZWZ0IjowLjAsIlJpZ2h0IjowLjAsIkJvdHRvbSI6MC4wfSwiUGFkZGluZyI6eyIkaWQiOiIzNTAwIiwiVG9wIjowLjAsIkxlZnQiOjAuMCwiUmlnaHQiOjAuMCwiQm90dG9tIjowLjB9LCJJc1Zpc2libGUiOmZhbHNlLCJXaWR0aCI6MC4wLCJIZWlnaHQiOjAuMCwiQm9yZGVyU3R5bGUiOnsiJGlkIjoiMzUwMSIsIkxpbmVDb2xvciI6bnVsbCwiTGluZVdlaWdodCI6MC4wLCJMaW5lVHlwZSI6MCwiUGFyZW50U3R5bGUiOm51bGx9LCJQYXJlbnRTdHlsZSI6bnVsbH19LHsiJGlkIjoiMzUwMiIsIl9hY3Rpdml0aWVzIjpbeyIkaWQiOiIzNTAzIiwiX3Jvd3MiOltdLCJJbmRleCI6MzQsIklkIjoiOWY0ZmRiYjAtYjNlYS00OGNiLTkyNTgtN2YwYzFiYWZlMWY4IiwiSGVhZGVyVGV4dCI6bnVsbCwiSXNEZWZhdWx0Ijp0cnVlLCJTdHlsZSI6eyIkaWQiOiIzNTA0IiwiSGVhZGVyU3R5bGUiOnsiJGlkIjoiMzUwNSIsIlRleHRTdHlsZSI6eyIkaWQiOiIzNTA2IiwiRm9udFNldHRpbmdzIjp7IiRpZCI6IjM1MDciLCJGb250U2l6ZSI6MTEsIkZvbnROYW1lIjoiQ2FsaWJyaSIsIklzQm9sZCI6ZmFsc2UsIklzSXRhbGljIjpmYWxzZSwiSXNVbmRlcmxpbmVkIjpmYWxzZSwiUGFyZW50U3R5bGUiOm51bGx9LCJBdXRvU2l6ZSI6MiwiRm9yZWdyb3VuZCI6eyIkaWQiOiIzNTA4IiwiQ29sb3IiOnsiJGlkIjoiMzUwO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1MTAiLCJUb3AiOjAuMCwiTGVmdCI6MC4wLCJSaWdodCI6MC4wLCJCb3R0b20iOjAuMH0sIlBhZGRpbmciOnsiJGlkIjoiMzUxMSIsIlRvcCI6MC4wLCJMZWZ0IjowLjAsIlJpZ2h0IjowLjAsIkJvdHRvbSI6MC4wfSwiQmFja2dyb3VuZCI6eyIkaWQiOiIzNTEyIiwiQ29sb3IiOnsiJGlkIjoiMzUxMyIsIkEiOjI1NSwiUiI6MCwiRyI6MCwiQiI6MH19LCJJc1Zpc2libGUiOnRydWUsIldpZHRoIjowLjAsIkhlaWdodCI6MC4wLCJCb3JkZXJTdHlsZSI6bnVsbCwiUGFyZW50U3R5bGUiOm51bGx9LCJSZWN0YW5nbGVTdHlsZSI6eyIkaWQiOiIzNTE0IiwiTWFyZ2luIjp7IiRpZCI6IjM1MTUiLCJUb3AiOjAuMCwiTGVmdCI6MC4wLCJSaWdodCI6MC4wLCJCb3R0b20iOjAuMH0sIlBhZGRpbmciOnsiJGlkIjoiMzUxNiIsIlRvcCI6MC4wLCJMZWZ0IjowLjAsIlJpZ2h0IjowLjAsIkJvdHRvbSI6MC4wfSwiQmFja2dyb3VuZCI6eyIkaWQiOiIzNTE3IiwiQ29sb3IiOnsiJGlkIjoiMzUxOCIsIkEiOjYzLCJSIjoyMSwiRyI6OTYsIkIiOjEzMH19LCJJc1Zpc2libGUiOnRydWUsIldpZHRoIjowLjAsIkhlaWdodCI6MC4wLCJCb3JkZXJTdHlsZSI6eyIkaWQiOiIzNTE5IiwiTGluZUNvbG9yIjp7IiRpZCI6IjM1MjAiLCIkdHlwZSI6Ik5MUkUuQ29tbW9uLkRvbS5Tb2xpZENvbG9yQnJ1c2gsIE5MUkUuQ29tbW9uIiwiQ29sb3IiOnsiJGlkIjoiMzUyMSIsIkEiOjI1NSwiUiI6MjU1LCJHIjowLCJCIjowfX0sIkxpbmVXZWlnaHQiOjAuMCwiTGluZVR5cGUiOjAsIlBhcmVudFN0eWxlIjpudWxsfSwiUGFyZW50U3R5bGUiOm51bGx9LCJNYXJnaW4iOnsiJGlkIjoiMzUyMiIsIlRvcCI6MC4wLCJMZWZ0IjowLjAsIlJpZ2h0IjowLjAsIkJvdHRvbSI6MC4wfSwiUGFkZGluZyI6eyIkaWQiOiIzNTIzIiwiVG9wIjowLjAsIkxlZnQiOjAuMCwiUmlnaHQiOjAuMCwiQm90dG9tIjowLjB9LCJCYWNrZ3JvdW5kIjpudWxsLCJJc1Zpc2libGUiOnRydWUsIldpZHRoIjowLjAsIkhlaWdodCI6MC4wLCJCb3JkZXJTdHlsZSI6bnVsbCwiUGFyZW50U3R5bGUiOm51bGx9LCJCYWNrZ3JvdW5kU3R5bGUiOnsiJGlkIjoiMzUyNCIsIk1hcmdpbiI6eyIkaWQiOiIzNTI1IiwiVG9wIjowLjAsIkxlZnQiOjAuMCwiUmlnaHQiOjAuMCwiQm90dG9tIjowLjB9LCJQYWRkaW5nIjp7IiRpZCI6IjM1MjYiLCJUb3AiOjAuMCwiTGVmdCI6MC4wLCJSaWdodCI6MC4wLCJCb3R0b20iOjAuMH0sIkJhY2tncm91bmQiOnsiJGlkIjoiMzUyNyIsIkNvbG9yIjp7IiRpZCI6IjM1MjgiLCJBIjo1MSwiUiI6MjAwLCJHIjoyMDAsIkIiOjIwMH19LCJJc1Zpc2libGUiOnRydWUsIldpZHRoIjowLjAsIkhlaWdodCI6MC4wLCJCb3JkZXJTdHlsZSI6eyIkaWQiOiIzNTI5IiwiTGluZUNvbG9yIjp7IiRpZCI6IjM1MzAiLCIkdHlwZSI6Ik5MUkUuQ29tbW9uLkRvbS5Tb2xpZENvbG9yQnJ1c2gsIE5MUkUuQ29tbW9uIiwiQ29sb3IiOnsiJGlkIjoiMzUzMSIsIkEiOjI1NSwiUiI6MjM0LCJHIjoyMiwiQiI6MzB9fSwiTGluZVdlaWdodCI6MC4wLCJMaW5lVHlwZSI6MCwiUGFyZW50U3R5bGUiOm51bGx9LCJQYXJlbnRTdHlsZSI6bnVsbH0sIk1hcmdpbiI6eyIkaWQiOiIzNTMyIiwiVG9wIjowLjAsIkxlZnQiOjAuMCwiUmlnaHQiOjAuMCwiQm90dG9tIjowLjB9LCJQYWRkaW5nIjp7IiRpZCI6IjM1MzMiLCJUb3AiOjAuMCwiTGVmdCI6MC4wLCJSaWdodCI6MC4wLCJCb3R0b20iOjAuMH0sIklzVmlzaWJsZSI6dHJ1ZSwiV2lkdGgiOjAuMCwiSGVpZ2h0IjowLjAsIkJvcmRlclN0eWxlIjp7IiRpZCI6IjM1MzQiLCJMaW5lQ29sb3IiOm51bGwsIkxpbmVXZWlnaHQiOjAuMCwiTGluZVR5cGUiOjAsIlBhcmVudFN0eWxlIjpudWxsfSwiUGFyZW50U3R5bGUiOm51bGx9fV0sIklkIjoiMzE4YzhlYjMtZDQwOS00MzM4LWIwMzgtMTJlNTViM2QyNGUzIiwiSW5kZXgiOjM0LCJIZWFkZXJUZXh0IjoiQ3JpdGljYWwgUGFodGggMDIgKDM5IGQqKSIsIlN0eWxlIjp7IiRpZCI6IjM1MzUiLCJTdHlsZUlkIjoiMzMyY2ZiMTMtYjQwMS00ZWMzLWI2NTUtNzM5NjhkMDRkNzQ5IiwiSGVhZGVyU3R5bGUiOnsiJGlkIjoiMzUzNiIsIlRleHRJc1ZlcnRpY2FsIjpmYWxzZSwiVGV4dFN0eWxlIjp7IiRpZCI6IjM1MzciLCJGb250U2V0dGluZ3MiOnsiJGlkIjoiMzUzOCIsIkZvbnRTaXplIjoxMSwiRm9udE5hbWUiOiJDYWxpYnJpIiwiSXNCb2xkIjpmYWxzZSwiSXNJdGFsaWMiOmZhbHNlLCJJc1VuZGVybGluZWQiOmZhbHNlLCJQYXJlbnRTdHlsZSI6bnVsbH0sIkF1dG9TaXplIjoyLCJGb3JlZ3JvdW5kIjp7IiRpZCI6IjM1MzkiLCJDb2xvciI6eyIkaWQiOiIzNTQw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zU0MSIsIlRvcCI6MC4wLCJMZWZ0IjowLjAsIlJpZ2h0IjowLjAsIkJvdHRvbSI6MC4wfSwiUGFkZGluZyI6eyIkaWQiOiIzNTQyIiwiVG9wIjowLjAsIkxlZnQiOjAuMCwiUmlnaHQiOjAuMCwiQm90dG9tIjowLjB9LCJCYWNrZ3JvdW5kIjp7IiRpZCI6IjM1NDMiLCJDb2xvciI6eyIkaWQiOiIzNTQ0IiwiQSI6MjU1LCJSIjoyNTUsIkciOjI1NSwiQiI6MjU1fX0sIklzVmlzaWJsZSI6dHJ1ZSwiV2lkdGgiOjAuMCwiSGVpZ2h0IjowLjAsIkJvcmRlclN0eWxlIjpudWxsLCJQYXJlbnRTdHlsZSI6bnVsbH0sIlJlY3RhbmdsZVN0eWxlIjp7IiRpZCI6IjM1NDUiLCJNYXJnaW4iOnsiJGlkIjoiMzU0NiIsIlRvcCI6MC4wLCJMZWZ0IjowLjAsIlJpZ2h0IjowLjAsIkJvdHRvbSI6MC4wfSwiUGFkZGluZyI6eyIkaWQiOiIzNTQ3IiwiVG9wIjowLjAsIkxlZnQiOjAuMCwiUmlnaHQiOjAuMCwiQm90dG9tIjowLjB9LCJCYWNrZ3JvdW5kIjp7IiRpZCI6IjM1NDgiLCJDb2xvciI6eyIkaWQiOiIzNTQ5IiwiQSI6MjU1LCJSIjoyMSwiRyI6OTYsIkIiOjEzMH19LCJJc1Zpc2libGUiOnRydWUsIldpZHRoIjowLjAsIkhlaWdodCI6MC4wLCJCb3JkZXJTdHlsZSI6eyIkaWQiOiIzNTUwIiwiTGluZUNvbG9yIjp7IiRpZCI6IjM1NTEiLCIkdHlwZSI6Ik5MUkUuQ29tbW9uLkRvbS5Tb2xpZENvbG9yQnJ1c2gsIE5MUkUuQ29tbW9uIiwiQ29sb3IiOnsiJGlkIjoiMzU1MiIsIkEiOjI1NSwiUiI6MjU1LCJHIjoyNTUsIkIiOjI1NX19LCJMaW5lV2VpZ2h0IjowLjAsIkxpbmVUeXBlIjowLCJQYXJlbnRTdHlsZSI6bnVsbH0sIlBhcmVudFN0eWxlIjpudWxsfSwiTWFyZ2luIjp7IiRpZCI6IjM1NTMiLCJUb3AiOjAuMCwiTGVmdCI6MC4wLCJSaWdodCI6MC4wLCJCb3R0b20iOjAuMH0sIlBhZGRpbmciOnsiJGlkIjoiMzU1NCIsIlRvcCI6MC4wLCJMZWZ0IjowLjAsIlJpZ2h0IjowLjAsIkJvdHRvbSI6MC4wfSwiQmFja2dyb3VuZCI6bnVsbCwiSXNWaXNpYmxlIjp0cnVlLCJXaWR0aCI6MC4wLCJIZWlnaHQiOjAuMCwiQm9yZGVyU3R5bGUiOm51bGwsIlBhcmVudFN0eWxlIjpudWxsfSwiQmFja2dyb3VuZFN0eWxlIjp7IiRpZCI6IjM1NTUiLCJNYXJnaW4iOnsiJGlkIjoiMzU1NiIsIlRvcCI6MC4wLCJMZWZ0IjowLjAsIlJpZ2h0IjowLjAsIkJvdHRvbSI6MC4wfSwiUGFkZGluZyI6eyIkaWQiOiIzNTU3IiwiVG9wIjowLjAsIkxlZnQiOjAuMCwiUmlnaHQiOjAuMCwiQm90dG9tIjowLjB9LCJCYWNrZ3JvdW5kIjp7IiRpZCI6IjM1NTgiLCJDb2xvciI6eyIkaWQiOiIzNTU5IiwiQSI6NTEsIlIiOjIwMCwiRyI6MjAwLCJCIjoyMDB9fSwiSXNWaXNpYmxlIjp0cnVlLCJXaWR0aCI6MC4wLCJIZWlnaHQiOjAuMCwiQm9yZGVyU3R5bGUiOnsiJGlkIjoiMzU2MCIsIkxpbmVDb2xvciI6eyIkaWQiOiIzNTYxIiwiJHR5cGUiOiJOTFJFLkNvbW1vbi5Eb20uU29saWRDb2xvckJydXNoLCBOTFJFLkNvbW1vbiIsIkNvbG9yIjp7IiRpZCI6IjM1NjIiLCJBIjoyNTUsIlIiOjIzNCwiRyI6MjIsIkIiOjMwfX0sIkxpbmVXZWlnaHQiOjAuMCwiTGluZVR5cGUiOjAsIlBhcmVudFN0eWxlIjpudWxsfSwiUGFyZW50U3R5bGUiOm51bGx9LCJJc0Fib3ZlVGltZWJhbmQiOmZhbHNlLCJTcGFjaW5nIjozLCJEZWZhdWx0U3dpbWxhbmVUYXNrU3R5bGUiOnsiJGlkIjoiMzU2MyIsIiR0eXBlIjoiTkxSRS5Db21tb24uRG9tLlN0eWxlcy5FeHBsaWNpdFNldGFibGVUYXNrU3R5bGUsIE5MUkUuQ29tbW9uIiwiU2hhcGUiOjEsIlNoYXBlVGhpY2tuZXNzIjowLCJEdXJhdGlvbkZvcm1hdCI6MCwiSW5jbHVkZU5vbldvcmtpbmdEYXlzSW5EdXJhdGlvbiI6ZmFsc2UsIlBlcmNlbnRhZ2VDb21wbGV0ZVN0eWxlIjp7IiRpZCI6IjM1NjQiLCJGb250U2V0dGluZ3MiOnsiJGlkIjoiMzU2NSIsIkZvbnRTaXplIjoxMCwiRm9udE5hbWUiOiJDYWxpYnJpIiwiSXNCb2xkIjpmYWxzZSwiSXNJdGFsaWMiOmZhbHNlLCJJc1VuZGVybGluZWQiOmZhbHNlLCJQYXJlbnRTdHlsZSI6bnVsbH0sIkF1dG9TaXplIjowLCJGb3JlZ3JvdW5kIjp7IiRpZCI6IjM1NjYiLCJDb2xvciI6eyIkaWQiOiIzNTY3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1NjgiLCJUb3AiOjAuMCwiTGVmdCI6MC4wLCJSaWdodCI6MC4wLCJCb3R0b20iOjAuMH0sIlBhZGRpbmciOnsiJGlkIjoiMzU2OSIsIlRvcCI6MC4wLCJMZWZ0IjowLjAsIlJpZ2h0IjowLjAsIkJvdHRvbSI6MC4wfSwiQmFja2dyb3VuZCI6eyIkaWQiOiIzNTcwIiwiQ29sb3IiOnsiJGlkIjoiMzU3MSIsIkEiOjg5LCJSIjowLCJHIjowLCJCIjowfX0sIklzVmlzaWJsZSI6dHJ1ZSwiV2lkdGgiOjAuMCwiSGVpZ2h0IjowLjAsIkJvcmRlclN0eWxlIjp7IiRpZCI6IjM1NzIiLCJMaW5lQ29sb3IiOm51bGwsIkxpbmVXZWlnaHQiOjAuMCwiTGluZVR5cGUiOjAsIlBhcmVudFN0eWxlIjpudWxsfSwiUGFyZW50U3R5bGUiOm51bGx9LCJEdXJhdGlvblN0eWxlIjp7IiRpZCI6IjM1NzMiLCJGb250U2V0dGluZ3MiOnsiJGlkIjoiMzU3NCIsIkZvbnRTaXplIjoxMCwiRm9udE5hbWUiOiJDYWxpYnJpIiwiSXNCb2xkIjpmYWxzZSwiSXNJdGFsaWMiOmZhbHNlLCJJc1VuZGVybGluZWQiOmZhbHNlLCJQYXJlbnRTdHlsZSI6bnVsbH0sIkF1dG9TaXplIjowLCJGb3JlZ3JvdW5kIjp7IiRpZCI6IjM1NzUiLCJDb2xvciI6eyIkaWQiOiIzNTc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U3NyIsIlRvcCI6MC4wLCJMZWZ0IjowLjAsIlJpZ2h0IjowLjAsIkJvdHRvbSI6MC4wfSwiUGFkZGluZyI6eyIkaWQiOiIzNTc4IiwiVG9wIjowLjAsIkxlZnQiOjAuMCwiUmlnaHQiOjAuMCwiQm90dG9tIjowLjB9LCJCYWNrZ3JvdW5kIjp7IiRpZCI6IjM1NzkiLCJDb2xvciI6eyIkaWQiOiIzNTgwIiwiQSI6MjU1LCJSIjoyMzcsIkciOjEyNSwiQiI6NDl9fSwiSXNWaXNpYmxlIjp0cnVlLCJXaWR0aCI6MC4wLCJIZWlnaHQiOjAuMCwiQm9yZGVyU3R5bGUiOnsiJGlkIjoiMzU4MSIsIkxpbmVDb2xvciI6bnVsbCwiTGluZVdlaWdodCI6MC4wLCJMaW5lVHlwZSI6MCwiUGFyZW50U3R5bGUiOm51bGx9LCJQYXJlbnRTdHlsZSI6bnVsbH0sIkhvcml6b250YWxDb25uZWN0b3JTdHlsZSI6eyIkaWQiOiIzNTgyIiwiTGluZUNvbG9yIjp7IiRpZCI6IjM1ODMiLCIkdHlwZSI6Ik5MUkUuQ29tbW9uLkRvbS5Tb2xpZENvbG9yQnJ1c2gsIE5MUkUuQ29tbW9uIiwiQ29sb3IiOnsiJGlkIjoiMzU4NCIsIkEiOjI1NSwiUiI6MCwiRyI6MCwiQiI6MH19LCJMaW5lV2VpZ2h0IjowLjAsIkxpbmVUeXBlIjowLCJQYXJlbnRTdHlsZSI6bnVsbH0sIlZlcnRpY2FsQ29ubmVjdG9yU3R5bGUiOnsiJGlkIjoiMzU4NSIsIkxpbmVDb2xvciI6eyIkaWQiOiIzNTg2IiwiJHR5cGUiOiJOTFJFLkNvbW1vbi5Eb20uU29saWRDb2xvckJydXNoLCBOTFJFLkNvbW1vbiIsIkNvbG9yIjp7IiRpZCI6IjM1ODc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zNTg4IiwiU2hhcGVTdHlsZSI6eyIkaWQiOiIzNTg5IiwiTWFyZ2luIjp7IiRpZCI6IjM1OTAiLCJUb3AiOjAuMCwiTGVmdCI6MC4wLCJSaWdodCI6MC4wLCJCb3R0b20iOjAuMH0sIlBhZGRpbmciOnsiJGlkIjoiMzU5MSIsIlRvcCI6MC4wLCJMZWZ0IjowLjAsIlJpZ2h0IjowLjAsIkJvdHRvbSI6MC4wfSwiQmFja2dyb3VuZCI6eyIkaWQiOiIzNTkyIiwiQ29sb3IiOnsiJGlkIjoiMzU5MyIsIkEiOjE1MywiUiI6MCwiRyI6MCwiQiI6MH19LCJJc1Zpc2libGUiOnRydWUsIldpZHRoIjowLjAsIkhlaWdodCI6MC4wLCJCb3JkZXJTdHlsZSI6eyIkaWQiOiIzNTk0IiwiTGluZUNvbG9yIjpudWxsLCJMaW5lV2VpZ2h0IjowLjAsIkxpbmVUeXBlIjowLCJQYXJlbnRTdHlsZSI6bnVsbH0sIlBhcmVudFN0eWxlIjpudWxsfSwiTWFyZ2luIjp7IiRpZCI6IjM1OTUiLCJUb3AiOjAuMCwiTGVmdCI6MC4wLCJSaWdodCI6MC4wLCJCb3R0b20iOjAuMH0sIlBhZGRpbmciOnsiJGlkIjoiMzU5NiIsIlRvcCI6MC4wLCJMZWZ0IjowLjAsIlJpZ2h0IjowLjAsIkJvdHRvbSI6MC4wfSwiQmFja2dyb3VuZCI6bnVsbCwiSXNWaXNpYmxlIjp0cnVlLCJXaWR0aCI6MC4wLCJIZWlnaHQiOjAuMCwiQm9yZGVyU3R5bGUiOm51bGwsIlBhcmVudFN0eWxlIjpudWxsfSwiU2hhcGVTdHlsZSI6eyIkaWQiOiIzNTk3IiwiTWFyZ2luIjp7IiRpZCI6IjM1OTgiLCJUb3AiOjAuMCwiTGVmdCI6NC4wLCJSaWdodCI6NC4wLCJCb3R0b20iOjAuMH0sIlBhZGRpbmciOnsiJGlkIjoiMzU5OSIsIlRvcCI6MC4wLCJMZWZ0IjowLjAsIlJpZ2h0IjowLjAsIkJvdHRvbSI6MC4wfSwiQmFja2dyb3VuZCI6eyIkaWQiOiIzNjAwIiwiQ29sb3IiOnsiJGlkIjoiMzYwMSIsIkEiOjI1NSwiUiI6MjEsIkciOjk2LCJCIjoxMzB9fSwiSXNWaXNpYmxlIjp0cnVlLCJXaWR0aCI6MC4wLCJIZWlnaHQiOjEwLjAsIkJvcmRlclN0eWxlIjp7IiRpZCI6IjM2MDIiLCJMaW5lQ29sb3IiOnsiJGlkIjoiMzYwMyIsIiR0eXBlIjoiTkxSRS5Db21tb24uRG9tLlNvbGlkQ29sb3JCcnVzaCwgTkxSRS5Db21tb24iLCJDb2xvciI6eyIkaWQiOiIzNjA0IiwiQSI6MjU1LCJSIjoyMzQsIkciOjIyLCJCIjozMH19LCJMaW5lV2VpZ2h0IjowLjAsIkxpbmVUeXBlIjowLCJQYXJlbnRTdHlsZSI6bnVsbH0sIlBhcmVudFN0eWxlIjpudWxsfSwiVGl0bGVTdHlsZSI6eyIkaWQiOiIzNjA1IiwiRm9udFNldHRpbmdzIjp7IiRpZCI6IjM2MDYiLCJGb250U2l6ZSI6MTEsIkZvbnROYW1lIjoiQ2FsaWJyaSIsIklzQm9sZCI6ZmFsc2UsIklzSXRhbGljIjpmYWxzZSwiSXNVbmRlcmxpbmVkIjpmYWxzZSwiUGFyZW50U3R5bGUiOm51bGx9LCJBdXRvU2l6ZSI6MCwiRm9yZWdyb3VuZCI6eyIkaWQiOiIzNjA3IiwiQ29sb3IiOnsiJGlkIjoiMzYw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jA5IiwiVG9wIjowLjAsIkxlZnQiOjAuMCwiUmlnaHQiOjAuMCwiQm90dG9tIjowLjB9LCJQYWRkaW5nIjp7IiRpZCI6IjM2MTAiLCJUb3AiOjAuMCwiTGVmdCI6MC4wLCJSaWdodCI6MC4wLCJCb3R0b20iOjAuMH0sIkJhY2tncm91bmQiOnsiJGlkIjoiMzYxMSIsIkNvbG9yIjp7IiRpZCI6IjM2MTIiLCJBIjoyNTUsIlIiOjAsIkciOjAsIkIiOjB9fSwiSXNWaXNpYmxlIjp0cnVlLCJXaWR0aCI6MC4wLCJIZWlnaHQiOjAuMCwiQm9yZGVyU3R5bGUiOnsiJGlkIjoiMzYxMyIsIkxpbmVDb2xvciI6bnVsbCwiTGluZVdlaWdodCI6MC4wLCJMaW5lVHlwZSI6MCwiUGFyZW50U3R5bGUiOm51bGx9LCJQYXJlbnRTdHlsZSI6bnVsbH0sIkRhdGVTdHlsZSI6eyIkaWQiOiIzNjE0IiwiRm9udFNldHRpbmdzIjp7IiRpZCI6IjM2MTUiLCJGb250U2l6ZSI6MTAsIkZvbnROYW1lIjoiQ2FsaWJyaSIsIklzQm9sZCI6ZmFsc2UsIklzSXRhbGljIjpmYWxzZSwiSXNVbmRlcmxpbmVkIjpmYWxzZSwiUGFyZW50U3R5bGUiOm51bGx9LCJBdXRvU2l6ZSI6MCwiRm9yZWdyb3VuZCI6eyIkaWQiOiIzNjE2IiwiQ29sb3IiOnsiJGlkIjoiMzYx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NjE4IiwiVG9wIjowLjAsIkxlZnQiOjAuMCwiUmlnaHQiOjAuMCwiQm90dG9tIjowLjB9LCJQYWRkaW5nIjp7IiRpZCI6IjM2MTkiLCJUb3AiOjAuMCwiTGVmdCI6MC4wLCJSaWdodCI6MC4wLCJCb3R0b20iOjAuMH0sIkJhY2tncm91bmQiOnsiJGlkIjoiMzYyMCIsIkNvbG9yIjp7IiRpZCI6IjM2MjEiLCJBIjoyNTUsIlIiOjE0LCJHIjo0MCwiQiI6NjV9fSwiSXNWaXNpYmxlIjp0cnVlLCJXaWR0aCI6MC4wLCJIZWlnaHQiOjAuMCwiQm9yZGVyU3R5bGUiOnsiJGlkIjoiMzYyMiIsIkxpbmVDb2xvciI6bnVsbCwiTGluZVdlaWdodCI6MC4wLCJMaW5lVHlwZSI6MCwiUGFyZW50U3R5bGUiOm51bGx9LCJQYXJlbnRTdHlsZSI6bnVsbH0sIkRhdGVGb3JtYXQiOnsiJGlkIjoiMzYy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jI0IiwiRm9ybWF0IjowLCJJc1Zpc2libGUiOmZhbHNlLCJMYXN0S25vd25WaXNpYmlsaXR5U3RhdGUiOmZhbHNlfSwiSXNWaXNpYmxlIjp0cnVlLCJWYXJpYW5jZVN0eWxlIjp7IiRpZCI6IjM2MjUiLCJUZXh0U3R5bGUiOnsiJGlkIjoiMzYyNiIsIkZvbnRTZXR0aW5ncyI6eyIkaWQiOiIzNjI3IiwiRm9udFNpemUiOjExLCJGb250TmFtZSI6IkNhbGlicmkiLCJJc0JvbGQiOmZhbHNlLCJJc0l0YWxpYyI6ZmFsc2UsIklzVW5kZXJsaW5lZCI6ZmFsc2UsIlBhcmVudFN0eWxlIjpudWxsfSwiQXV0b1NpemUiOjAsIkZvcmVncm91bmQiOnsiJGlkIjoiMzYyOCIsIkNvbG9yIjp7IiRpZCI6IjM2Mj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YzMCIsIlRvcCI6MC4wLCJMZWZ0IjowLjAsIlJpZ2h0IjowLjAsIkJvdHRvbSI6MC4wfSwiUGFkZGluZyI6eyIkaWQiOiIzNjMxIiwiVG9wIjowLjAsIkxlZnQiOjAuMCwiUmlnaHQiOjAuMCwiQm90dG9tIjowLjB9LCJCYWNrZ3JvdW5kIjp7IiRpZCI6IjM2MzIiLCJDb2xvciI6eyIkaWQiOiIzNjMzIiwiQSI6MCwiUiI6MCwiRyI6MCwiQiI6MH19LCJJc1Zpc2libGUiOnRydWUsIldpZHRoIjowLjAsIkhlaWdodCI6MC4wLCJCb3JkZXJTdHlsZSI6eyIkaWQiOiIzNjM0IiwiTGluZUNvbG9yIjpudWxsLCJMaW5lV2VpZ2h0IjowLjAsIkxpbmVUeXBlIjowLCJQYXJlbnRTdHlsZSI6bnVsbH0sIlBhcmVudFN0eWxlIjpudWxsfSwiUGFyZW50U3R5bGUiOm51bGx9LCJQYXJlbnRTdHlsZSI6bnVsbCwiX2V4cGxpY2l0bHlTZXQiOnsiJGlkIjoiMzYzNS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M2MzYiLCJTaGFwZSI6MSwiQ29ubmVjdG9yTWFyZ2luIjp7IiRpZCI6IjM2MzciLCJUb3AiOjAuMCwiTGVmdCI6Mi4wLCJSaWdodCI6Mi4wLCJCb3R0b20iOjAuMH0sIkNvbm5lY3RvclN0eWxlIjp7IiRpZCI6IjM2MzgiLCJMaW5lQ29sb3IiOnsiJGlkIjoiMzYzOSIsIiR0eXBlIjoiTkxSRS5Db21tb24uRG9tLlNvbGlkQ29sb3JCcnVzaCwgTkxSRS5Db21tb24iLCJDb2xvciI6eyIkaWQiOiIzNjQwIiwiQSI6MTI3LCJSIjoxMSwiRyI6NDgsIkIiOjY1fX0sIkxpbmVXZWlnaHQiOjEuMCwiTGluZVR5cGUiOjAsIlBhcmVudFN0eWxlIjpudWxsfSwiSXNCZWxvd1RpbWViYW5kIjpmYWxzZSwiUG9zaXRpb25PblRhc2siOjEsIkhpZGVEYXRlIjpmYWxzZSwiU2hhcGVTaXplIjowLCJTcGFjaW5nIjowLjAsIlBhZGRpbmciOnsiJGlkIjoiMzY0MSIsIlRvcCI6NS4wLCJMZWZ0IjozLjAsIlJpZ2h0IjowLjAsIkJvdHRvbSI6Mi4wfSwiU2hhcGVTdHlsZSI6eyIkaWQiOiIzNjQyIiwiTWFyZ2luIjp7IiRpZCI6IjM2NDMiLCJUb3AiOjAuMCwiTGVmdCI6MC4wLCJSaWdodCI6MC4wLCJCb3R0b20iOjAuMH0sIlBhZGRpbmciOnsiJGlkIjoiMzY0NCIsIlRvcCI6MC4wLCJMZWZ0IjowLjAsIlJpZ2h0IjowLjAsIkJvdHRvbSI6MC4wfSwiQmFja2dyb3VuZCI6eyIkaWQiOiIzNjQ1IiwiQ29sb3IiOnsiJGlkIjoiMzY0NiIsIkEiOjI1NSwiUiI6MTEsIkciOjQ4LCJCIjo2NX19LCJJc1Zpc2libGUiOnRydWUsIldpZHRoIjoxMi4wLCJIZWlnaHQiOjE0LjAsIkJvcmRlclN0eWxlIjp7IiRpZCI6IjM2NDciLCJMaW5lQ29sb3IiOnsiJGlkIjoiMzY0OCIsIiR0eXBlIjoiTkxSRS5Db21tb24uRG9tLlNvbGlkQ29sb3JCcnVzaCwgTkxSRS5Db21tb24iLCJDb2xvciI6eyIkaWQiOiIzNjQ5IiwiQSI6MjU1LCJSIjoyNTUsIkciOjAsIkIiOjB9fSwiTGluZVdlaWdodCI6MC4wLCJMaW5lVHlwZSI6MCwiUGFyZW50U3R5bGUiOm51bGx9LCJQYXJlbnRTdHlsZSI6bnVsbH0sIlRpdGxlU3R5bGUiOnsiJGlkIjoiMzY1MCIsIkZvbnRTZXR0aW5ncyI6eyIkaWQiOiIzNjUxIiwiRm9udFNpemUiOjExLCJGb250TmFtZSI6IkNhbGlicmkiLCJJc0JvbGQiOmZhbHNlLCJJc0l0YWxpYyI6ZmFsc2UsIklzVW5kZXJsaW5lZCI6ZmFsc2UsIlBhcmVudFN0eWxlIjpudWxsfSwiQXV0b1NpemUiOjAsIkZvcmVncm91bmQiOnsiJGlkIjoiMzY1MiIsIkNvbG9yIjp7IiRpZCI6IjM2NTM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Y1NCIsIlRvcCI6MC4wLCJMZWZ0IjowLjAsIlJpZ2h0IjowLjAsIkJvdHRvbSI6MC4wfSwiUGFkZGluZyI6eyIkaWQiOiIzNjU1IiwiVG9wIjowLjAsIkxlZnQiOjAuMCwiUmlnaHQiOjAuMCwiQm90dG9tIjowLjB9LCJCYWNrZ3JvdW5kIjp7IiRpZCI6IjM2NTYiLCJDb2xvciI6eyIkaWQiOiIzNjU3IiwiQSI6MjU1LCJSIjowLCJHIjowLCJCIjowfX0sIklzVmlzaWJsZSI6dHJ1ZSwiV2lkdGgiOjAuMCwiSGVpZ2h0IjowLjAsIkJvcmRlclN0eWxlIjp7IiRpZCI6IjM2NTgiLCJMaW5lQ29sb3IiOm51bGwsIkxpbmVXZWlnaHQiOjAuMCwiTGluZVR5cGUiOjAsIlBhcmVudFN0eWxlIjpudWxsfSwiUGFyZW50U3R5bGUiOm51bGx9LCJEYXRlU3R5bGUiOnsiJGlkIjoiMzY1OSIsIkZvbnRTZXR0aW5ncyI6eyIkaWQiOiIzNjYwIiwiRm9udFNpemUiOjEwLCJGb250TmFtZSI6IkNhbGlicmkiLCJJc0JvbGQiOmZhbHNlLCJJc0l0YWxpYyI6ZmFsc2UsIklzVW5kZXJsaW5lZCI6ZmFsc2UsIlBhcmVudFN0eWxlIjpudWxsfSwiQXV0b1NpemUiOjAsIkZvcmVncm91bmQiOnsiJGlkIjoiMzY2MSIsIkNvbG9yIjp7IiRpZCI6IjM2NjI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zY2MyIsIlRvcCI6MC4wLCJMZWZ0IjowLjAsIlJpZ2h0IjowLjAsIkJvdHRvbSI6MC4wfSwiUGFkZGluZyI6eyIkaWQiOiIzNjY0IiwiVG9wIjowLjAsIkxlZnQiOjAuMCwiUmlnaHQiOjAuMCwiQm90dG9tIjowLjB9LCJCYWNrZ3JvdW5kIjp7IiRpZCI6IjM2NjUiLCJDb2xvciI6eyIkaWQiOiIzNjY2IiwiQSI6MjU1LCJSIjoxNCwiRyI6NDAsIkIiOjY1fX0sIklzVmlzaWJsZSI6dHJ1ZSwiV2lkdGgiOjAuMCwiSGVpZ2h0IjowLjAsIkJvcmRlclN0eWxlIjp7IiRpZCI6IjM2NjciLCJMaW5lQ29sb3IiOm51bGwsIkxpbmVXZWlnaHQiOjAuMCwiTGluZVR5cGUiOjAsIlBhcmVudFN0eWxlIjpudWxsfSwiUGFyZW50U3R5bGUiOm51bGx9LCJEYXRlRm9ybWF0Ijp7IiRpZCI6IjM2Nj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Y2OSIsIkZvcm1hdCI6MCwiSXNWaXNpYmxlIjpmYWxzZSwiTGFzdEtub3duVmlzaWJpbGl0eVN0YXRlIjpmYWxzZX0sIklzVmlzaWJsZSI6dHJ1ZSwiVmFyaWFuY2VTdHlsZSI6eyIkaWQiOiIzNjcwIiwiVGV4dFN0eWxlIjp7IiRpZCI6IjM2NzEiLCJGb250U2V0dGluZ3MiOnsiJGlkIjoiMzY3MiIsIkZvbnRTaXplIjoxMSwiRm9udE5hbWUiOiJDYWxpYnJpIiwiSXNCb2xkIjpmYWxzZSwiSXNJdGFsaWMiOmZhbHNlLCJJc1VuZGVybGluZWQiOmZhbHNlLCJQYXJlbnRTdHlsZSI6bnVsbH0sIkF1dG9TaXplIjowLCJGb3JlZ3JvdW5kIjp7IiRpZCI6IjM2NzMiLCJDb2xvciI6eyIkaWQiOiIzNjc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2NzUiLCJUb3AiOjAuMCwiTGVmdCI6MC4wLCJSaWdodCI6MC4wLCJCb3R0b20iOjAuMH0sIlBhZGRpbmciOnsiJGlkIjoiMzY3NiIsIlRvcCI6MC4wLCJMZWZ0IjowLjAsIlJpZ2h0IjowLjAsIkJvdHRvbSI6MC4wfSwiQmFja2dyb3VuZCI6eyIkaWQiOiIzNjc3IiwiQ29sb3IiOnsiJGlkIjoiMzY3OCIsIkEiOjAsIlIiOjAsIkciOjAsIkIiOjB9fSwiSXNWaXNpYmxlIjpmYWxzZSwiV2lkdGgiOjAuMCwiSGVpZ2h0IjowLjAsIkJvcmRlclN0eWxlIjp7IiRpZCI6IjM2NzkiLCJMaW5lQ29sb3IiOm51bGwsIkxpbmVXZWlnaHQiOjAuMCwiTGluZVR5cGUiOjAsIlBhcmVudFN0eWxlIjpudWxsfSwiUGFyZW50U3R5bGUiOm51bGx9LCJQYXJlbnRTdHlsZSI6bnVsbH0sIlBhcmVudFN0eWxlIjpudWxsfSwiRGVmYXVsdFN3aW1sYW5lTWlsZXN0b25lU3R5bGUiOnsiJGlkIjoiMzY4MCIsIlRpdGxlUG9zaXRpb24iOiJMZWZ0IiwiRGF0ZVBvc2l0aW9uIjoiUmlnaHQiLCJWYXJpYW5jZVBvc2l0aW9uIjoiUmlnaHQiLCJTaGFwZVR5cGUiOjEsIlNoYXBlU2l6ZSI6MCwiU3BhY2luZyI6NSwiU2hhcGVTdHlsZSI6eyIkaWQiOiIzNjgxIiwiTWFyZ2luIjp7IiRpZCI6IjM2ODIiLCJUb3AiOjAuMCwiTGVmdCI6MC4wLCJSaWdodCI6MC4wLCJCb3R0b20iOjAuMH0sIlBhZGRpbmciOnsiJGlkIjoiMzY4MyIsIlRvcCI6MC4wLCJMZWZ0IjowLjAsIlJpZ2h0IjowLjAsIkJvdHRvbSI6MC4wfSwiQmFja2dyb3VuZCI6eyIkaWQiOiIzNjg0IiwiQ29sb3IiOnsiJGlkIjoiMzY4NSIsIkEiOjI1NSwiUiI6MjEsIkciOjk2LCJCIjoxMzB9fSwiSXNWaXNpYmxlIjp0cnVlLCJXaWR0aCI6MTIuMCwiSGVpZ2h0IjoxNC4wLCJCb3JkZXJTdHlsZSI6eyIkaWQiOiIzNjg2IiwiTGluZUNvbG9yIjp7IiRpZCI6IjM2ODciLCIkdHlwZSI6Ik5MUkUuQ29tbW9uLkRvbS5Tb2xpZENvbG9yQnJ1c2gsIE5MUkUuQ29tbW9uIiwiQ29sb3IiOnsiJGlkIjoiMzY4OCIsIkEiOjI1NSwiUiI6MjM0LCJHIjoyMiwiQiI6MzB9fSwiTGluZVdlaWdodCI6MC4wLCJMaW5lVHlwZSI6MCwiUGFyZW50U3R5bGUiOm51bGx9LCJQYXJlbnRTdHlsZSI6bnVsbH0sIlRpdGxlU3R5bGUiOnsiJGlkIjoiMzY4OSIsIkZvbnRTZXR0aW5ncyI6eyIkaWQiOiIzNjkwIiwiRm9udFNpemUiOjExLCJGb250TmFtZSI6IkNhbGlicmkiLCJJc0JvbGQiOmZhbHNlLCJJc0l0YWxpYyI6ZmFsc2UsIklzVW5kZXJsaW5lZCI6ZmFsc2UsIlBhcmVudFN0eWxlIjpudWxsfSwiQXV0b1NpemUiOjAsIkZvcmVncm91bmQiOnsiJGlkIjoiMzY5MSIsIkNvbG9yIjp7IiRpZCI6IjM2OTI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zY5MyIsIlRvcCI6MC4wLCJMZWZ0IjowLjAsIlJpZ2h0IjowLjAsIkJvdHRvbSI6MC4wfSwiUGFkZGluZyI6eyIkaWQiOiIzNjk0IiwiVG9wIjowLjAsIkxlZnQiOjAuMCwiUmlnaHQiOjAuMCwiQm90dG9tIjowLjB9LCJCYWNrZ3JvdW5kIjp7IiRpZCI6IjM2OTUiLCJDb2xvciI6eyIkaWQiOiIzNjk2IiwiQSI6MjU1LCJSIjowLCJHIjowLCJCIjowfX0sIklzVmlzaWJsZSI6dHJ1ZSwiV2lkdGgiOjAuMCwiSGVpZ2h0IjowLjAsIkJvcmRlclN0eWxlIjp7IiRpZCI6IjM2OTciLCJMaW5lQ29sb3IiOm51bGwsIkxpbmVXZWlnaHQiOjAuMCwiTGluZVR5cGUiOjAsIlBhcmVudFN0eWxlIjpudWxsfSwiUGFyZW50U3R5bGUiOm51bGx9LCJEYXRlU3R5bGUiOnsiJGlkIjoiMzY5OCIsIkZvbnRTZXR0aW5ncyI6eyIkaWQiOiIzNjk5IiwiRm9udFNpemUiOjEwLCJGb250TmFtZSI6IkNhbGlicmkiLCJJc0JvbGQiOmZhbHNlLCJJc0l0YWxpYyI6ZmFsc2UsIklzVW5kZXJsaW5lZCI6ZmFsc2UsIlBhcmVudFN0eWxlIjpudWxsfSwiQXV0b1NpemUiOjAsIkZvcmVncm91bmQiOnsiJGlkIjoiMzcwMCIsIkNvbG9yIjp7IiRpZCI6IjM3MD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cwMiIsIlRvcCI6MC4wLCJMZWZ0IjowLjAsIlJpZ2h0IjowLjAsIkJvdHRvbSI6MC4wfSwiUGFkZGluZyI6eyIkaWQiOiIzNzAzIiwiVG9wIjowLjAsIkxlZnQiOjAuMCwiUmlnaHQiOjAuMCwiQm90dG9tIjowLjB9LCJCYWNrZ3JvdW5kIjp7IiRpZCI6IjM3MDQiLCJDb2xvciI6eyIkaWQiOiIzNzA1IiwiQSI6MjU1LCJSIjoxNCwiRyI6NDAsIkIiOjY1fX0sIklzVmlzaWJsZSI6dHJ1ZSwiV2lkdGgiOjAuMCwiSGVpZ2h0IjowLjAsIkJvcmRlclN0eWxlIjp7IiRpZCI6IjM3MDYiLCJMaW5lQ29sb3IiOm51bGwsIkxpbmVXZWlnaHQiOjAuMCwiTGluZVR5cGUiOjAsIlBhcmVudFN0eWxlIjpudWxsfSwiUGFyZW50U3R5bGUiOm51bGx9LCJEYXRlRm9ybWF0Ijp7IiRpZCI6IjM3MD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cwOCIsIkZvcm1hdCI6MCwiSXNWaXNpYmxlIjpmYWxzZSwiTGFzdEtub3duVmlzaWJpbGl0eVN0YXRlIjpmYWxzZX0sIklzVmlzaWJsZSI6dHJ1ZSwiVmFyaWFuY2VTdHlsZSI6eyIkaWQiOiIzNzA5IiwiVGV4dFN0eWxlIjp7IiRpZCI6IjM3MTAiLCJGb250U2V0dGluZ3MiOnsiJGlkIjoiMzcxMSIsIkZvbnRTaXplIjoxMSwiRm9udE5hbWUiOiJDYWxpYnJpIiwiSXNCb2xkIjpmYWxzZSwiSXNJdGFsaWMiOmZhbHNlLCJJc1VuZGVybGluZWQiOmZhbHNlLCJQYXJlbnRTdHlsZSI6bnVsbH0sIkF1dG9TaXplIjowLCJGb3JlZ3JvdW5kIjp7IiRpZCI6IjM3MTIiLCJDb2xvciI6eyIkaWQiOiIzNzE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3MTQiLCJUb3AiOjAuMCwiTGVmdCI6MC4wLCJSaWdodCI6MC4wLCJCb3R0b20iOjAuMH0sIlBhZGRpbmciOnsiJGlkIjoiMzcxNSIsIlRvcCI6MC4wLCJMZWZ0IjowLjAsIlJpZ2h0IjowLjAsIkJvdHRvbSI6MC4wfSwiQmFja2dyb3VuZCI6eyIkaWQiOiIzNzE2IiwiQ29sb3IiOnsiJGlkIjoiMzcxNyIsIkEiOjAsIlIiOjAsIkciOjAsIkIiOjB9fSwiSXNWaXNpYmxlIjp0cnVlLCJXaWR0aCI6MC4wLCJIZWlnaHQiOjAuMCwiQm9yZGVyU3R5bGUiOnsiJGlkIjoiMzcxOCIsIkxpbmVDb2xvciI6bnVsbCwiTGluZVdlaWdodCI6MC4wLCJMaW5lVHlwZSI6MCwiUGFyZW50U3R5bGUiOm51bGx9LCJQYXJlbnRTdHlsZSI6bnVsbH0sIlBhcmVudFN0eWxlIjpudWxsfSwiUGFyZW50U3R5bGUiOm51bGx9LCJEZWZhdWx0U3dpbWxhbmVBY3Rpdml0eVN0eWxlIjp7IiRpZCI6IjM3MTkiLCJIZWFkZXJTdHlsZSI6eyIkaWQiOiIzNzIwIiwiVGV4dFN0eWxlIjp7IiRpZCI6IjM3MjEiLCJGb250U2V0dGluZ3MiOnsiJGlkIjoiMzcyMiIsIkZvbnRTaXplIjoxMSwiRm9udE5hbWUiOiJDYWxpYnJpIiwiSXNCb2xkIjpmYWxzZSwiSXNJdGFsaWMiOmZhbHNlLCJJc1VuZGVybGluZWQiOmZhbHNlLCJQYXJlbnRTdHlsZSI6bnVsbH0sIkF1dG9TaXplIjoyLCJGb3JlZ3JvdW5kIjp7IiRpZCI6IjM3MjMiLCJDb2xvciI6eyIkaWQiOiIzNzI0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cyNSIsIlRvcCI6MC4wLCJMZWZ0IjowLjAsIlJpZ2h0IjowLjAsIkJvdHRvbSI6MC4wfSwiUGFkZGluZyI6eyIkaWQiOiIzNzI2IiwiVG9wIjowLjAsIkxlZnQiOjAuMCwiUmlnaHQiOjAuMCwiQm90dG9tIjowLjB9LCJCYWNrZ3JvdW5kIjp7IiRpZCI6IjM3MjciLCJDb2xvciI6eyIkaWQiOiIzNzI4IiwiQSI6MjU1LCJSIjowLCJHIjowLCJCIjowfX0sIklzVmlzaWJsZSI6dHJ1ZSwiV2lkdGgiOjAuMCwiSGVpZ2h0IjowLjAsIkJvcmRlclN0eWxlIjpudWxsLCJQYXJlbnRTdHlsZSI6bnVsbH0sIlJlY3RhbmdsZVN0eWxlIjp7IiRpZCI6IjM3MjkiLCJNYXJnaW4iOnsiJGlkIjoiMzczMCIsIlRvcCI6MC4wLCJMZWZ0IjowLjAsIlJpZ2h0IjowLjAsIkJvdHRvbSI6MC4wfSwiUGFkZGluZyI6eyIkaWQiOiIzNzMxIiwiVG9wIjowLjAsIkxlZnQiOjAuMCwiUmlnaHQiOjAuMCwiQm90dG9tIjowLjB9LCJCYWNrZ3JvdW5kIjp7IiRpZCI6IjM3MzIiLCJDb2xvciI6eyIkaWQiOiIzNzMzIiwiQSI6NjMsIlIiOjIxLCJHIjo5NiwiQiI6MTMwfX0sIklzVmlzaWJsZSI6dHJ1ZSwiV2lkdGgiOjAuMCwiSGVpZ2h0IjowLjAsIkJvcmRlclN0eWxlIjp7IiRpZCI6IjM3MzQiLCJMaW5lQ29sb3IiOnsiJGlkIjoiMzczNSIsIiR0eXBlIjoiTkxSRS5Db21tb24uRG9tLlNvbGlkQ29sb3JCcnVzaCwgTkxSRS5Db21tb24iLCJDb2xvciI6eyIkaWQiOiIzNzM2IiwiQSI6MjU1LCJSIjoyNTUsIkciOjAsIkIiOjB9fSwiTGluZVdlaWdodCI6MC4wLCJMaW5lVHlwZSI6MCwiUGFyZW50U3R5bGUiOm51bGx9LCJQYXJlbnRTdHlsZSI6bnVsbH0sIk1hcmdpbiI6eyIkaWQiOiIzNzM3IiwiVG9wIjowLjAsIkxlZnQiOjAuMCwiUmlnaHQiOjAuMCwiQm90dG9tIjowLjB9LCJQYWRkaW5nIjp7IiRpZCI6IjM3MzgiLCJUb3AiOjAuMCwiTGVmdCI6MC4wLCJSaWdodCI6MC4wLCJCb3R0b20iOjAuMH0sIkJhY2tncm91bmQiOm51bGwsIklzVmlzaWJsZSI6dHJ1ZSwiV2lkdGgiOjAuMCwiSGVpZ2h0IjowLjAsIkJvcmRlclN0eWxlIjpudWxsLCJQYXJlbnRTdHlsZSI6bnVsbH0sIkJhY2tncm91bmRTdHlsZSI6eyIkaWQiOiIzNzM5IiwiTWFyZ2luIjp7IiRpZCI6IjM3NDAiLCJUb3AiOjAuMCwiTGVmdCI6MC4wLCJSaWdodCI6MC4wLCJCb3R0b20iOjAuMH0sIlBhZGRpbmciOnsiJGlkIjoiMzc0MSIsIlRvcCI6MC4wLCJMZWZ0IjowLjAsIlJpZ2h0IjowLjAsIkJvdHRvbSI6MC4wfSwiQmFja2dyb3VuZCI6eyIkaWQiOiIzNzQyIiwiQ29sb3IiOnsiJGlkIjoiMzc0MyIsIkEiOjUxLCJSIjoyMDAsIkciOjIwMCwiQiI6MjAwfX0sIklzVmlzaWJsZSI6dHJ1ZSwiV2lkdGgiOjAuMCwiSGVpZ2h0IjowLjAsIkJvcmRlclN0eWxlIjp7IiRpZCI6IjM3NDQiLCJMaW5lQ29sb3IiOnsiJGlkIjoiMzc0NSIsIiR0eXBlIjoiTkxSRS5Db21tb24uRG9tLlNvbGlkQ29sb3JCcnVzaCwgTkxSRS5Db21tb24iLCJDb2xvciI6eyIkaWQiOiIzNzQ2IiwiQSI6MjU1LCJSIjoyMzQsIkciOjIyLCJCIjozMH19LCJMaW5lV2VpZ2h0IjowLjAsIkxpbmVUeXBlIjowLCJQYXJlbnRTdHlsZSI6bnVsbH0sIlBhcmVudFN0eWxlIjpudWxsfSwiTWFyZ2luIjp7IiRpZCI6IjM3NDciLCJUb3AiOjAuMCwiTGVmdCI6MC4wLCJSaWdodCI6MC4wLCJCb3R0b20iOjAuMH0sIlBhZGRpbmciOnsiJGlkIjoiMzc0OCIsIlRvcCI6MC4wLCJMZWZ0IjowLjAsIlJpZ2h0IjowLjAsIkJvdHRvbSI6MC4wfSwiSXNWaXNpYmxlIjp0cnVlLCJXaWR0aCI6MC4wLCJIZWlnaHQiOjAuMCwiQm9yZGVyU3R5bGUiOnsiJGlkIjoiMzc0OSIsIkxpbmVDb2xvciI6bnVsbCwiTGluZVdlaWdodCI6MC4wLCJMaW5lVHlwZSI6MCwiUGFyZW50U3R5bGUiOm51bGx9LCJQYXJlbnRTdHlsZSI6bnVsbH0sIk1hcmdpbiI6eyIkaWQiOiIzNzUwIiwiVG9wIjowLjAsIkxlZnQiOjAuMCwiUmlnaHQiOjAuMCwiQm90dG9tIjowLjB9LCJQYWRkaW5nIjp7IiRpZCI6IjM3NTEiLCJUb3AiOjAuMCwiTGVmdCI6MC4wLCJSaWdodCI6MC4wLCJCb3R0b20iOjAuMH0sIklzVmlzaWJsZSI6ZmFsc2UsIldpZHRoIjowLjAsIkhlaWdodCI6MC4wLCJCb3JkZXJTdHlsZSI6eyIkaWQiOiIzNzUyIiwiTGluZUNvbG9yIjpudWxsLCJMaW5lV2VpZ2h0IjowLjAsIkxpbmVUeXBlIjowLCJQYXJlbnRTdHlsZSI6bnVsbH0sIlBhcmVudFN0eWxlIjpudWxsfX1dLCJIYXNCYXNlbGluZXMiOmZhbHNlLCJDdWx0dXJlSW5mb05hbWUiOiJlbi1VUyIsIlN0eWxlTmFtZSI6bnVsbCwiVmVyc2lvbiI6eyIkaWQiOiIzNzUzIiwiVmVyc2lvbiI6IjUuNi4wIiwiT3JpZ2luYWxBc3NlbWJseVZlcnNpb24iOm51bGwsIkVkaXRpb24iOm51bGwsIkxhc3RTYXZlZEVkaXRpb24iOjMsIklzUGx1c0VkaXRpb24iOmZhbHNlLCJJc1Byb0VkaXRpb24iOmZhbHNlfSwiRWZmZWN0IjowLCJTdHlsZSI6eyIkaWQiOiIzNzU0IiwiRGVmYXVsdERlcGVuZGVuY3lTdHlsZSI6eyIkaWQiOiIzNzU1IiwiTGluZVN0eWxlIjp7IiRpZCI6IjM3NTYiLCJMaW5lQ29sb3IiOnsiJGlkIjoiMzc1NyIsIiR0eXBlIjoiTkxSRS5Db21tb24uRG9tLlNvbGlkQ29sb3JCcnVzaCwgTkxSRS5Db21tb24iLCJDb2xvciI6eyIkaWQiOiIzNzU4IiwiQSI6MjU1LCJSIjowLCJHIjowLCJCIjowfX0sIkxpbmVXZWlnaHQiOjEuMCwiTGluZVR5cGUiOjAsIlBhcmVudFN0eWxlIjpudWxsfSwiRW5kQXJyb3doZWFkTGluZVN0eWxlIjp7IiRpZCI6IjM3NTkiLCJLaW5kIjoxLCJXaWR0aCI6MSwiTGVuZ3RoIjowLCJQYXJlbnRTdHlsZSI6bnVsbH0sIkJyaW5nVG9Gcm9udCI6ZmFsc2UsIkVsYm93UmFkaXVzIjozLjAsIk1hcmdpbiI6eyIkaWQiOiIzNzYwIiwiVG9wIjowLjAsIkxlZnQiOjAuMCwiUmlnaHQiOjAuMCwiQm90dG9tIjowLjB9LCJQYWRkaW5nIjp7IiRpZCI6IjM3NjEiLCJUb3AiOjAuMCwiTGVmdCI6MC4wLCJSaWdodCI6MC4wLCJCb3R0b20iOjAuMH0sIkJhY2tncm91bmQiOm51bGwsIklzVmlzaWJsZSI6dHJ1ZSwiV2lkdGgiOjAuMCwiSGVpZ2h0IjowLjAsIkJvcmRlclN0eWxlIjpudWxsLCJQYXJlbnRTdHlsZSI6bnVsbH0sIkNyaXRpY2FsUGF0aFN0eWxlIjp7IiRpZCI6IjM3NjIiLCJDcml0aWNhbFBhdGhTdHlsZU9wdGlvbnMiOjMwLCJMaW5lU3R5bGUiOnsiJGlkIjoiMzc2MyIsIkxpbmVDb2xvciI6eyIkaWQiOiIzNzY0IiwiJHR5cGUiOiJOTFJFLkNvbW1vbi5Eb20uU29saWRDb2xvckJydXNoLCBOTFJFLkNvbW1vbiIsIkNvbG9yIjp7IiRpZCI6IjM3NjUiLCJBIjoyNTUsIlIiOjIyMiwiRyI6NTAsIkIiOjUwfX0sIkxpbmVXZWlnaHQiOjEuMCwiTGluZVR5cGUiOjAsIlBhcmVudFN0eWxlIjpudWxsfSwiVGl0bGVGb3JlZ3JvdW5kIjp7IiRpZCI6IjM3NjYiLCJDb2xvciI6eyIkaWQiOiIzNzY3IiwiQSI6MjU1LCJSIjoxNzYsIkciOjE5LCJCIjoyNX19LCJTaGFwZXNCYWNrZ3JvdW5kIjp7IiRpZCI6IjM3NjgiLCJDb2xvciI6eyIkaWQiOiIzNzY5IiwiQSI6MjU1LCJSIjoyNTMsIkciOjIwMywiQiI6MjA4fX0sIlNoYXBlc0JvcmRlclN0eWxlIjp7IiRpZCI6IjM3NzAiLCJMaW5lQ29sb3IiOnsiJGlkIjoiMzc3MSIsIiR0eXBlIjoiTkxSRS5Db21tb24uRG9tLlNvbGlkQ29sb3JCcnVzaCwgTkxSRS5Db21tb24iLCJDb2xvciI6eyIkaWQiOiIzNzcyIiwiQSI6MjU1LCJSIjoyMzQsIkciOjIyLCJCIjozMH19LCJMaW5lV2VpZ2h0IjoyLjAsIkxpbmVUeXBlIjowLCJQYXJlbnRTdHlsZSI6bnVsbH0sIk1hcmdpbiI6eyIkaWQiOiIzNzczIiwiVG9wIjowLjAsIkxlZnQiOjAuMCwiUmlnaHQiOjAuMCwiQm90dG9tIjowLjB9LCJQYWRkaW5nIjp7IiRpZCI6IjM3NzQiLCJUb3AiOjAuMCwiTGVmdCI6MC4wLCJSaWdodCI6MC4wLCJCb3R0b20iOjAuMH0sIkJhY2tncm91bmQiOm51bGwsIklzVmlzaWJsZSI6ZmFsc2UsIldpZHRoIjowLjAsIkhlaWdodCI6MC4wLCJCb3JkZXJTdHlsZSI6eyIkaWQiOiIzNzc1IiwiTGluZUNvbG9yIjpudWxsLCJMaW5lV2VpZ2h0IjowLjAsIkxpbmVUeXBlIjowLCJQYXJlbnRTdHlsZSI6bnVsbH0sIlBhcmVudFN0eWxlIjpudWxsfSwiUGFuZWxzU3BhY2luZ0RlZmluaXRpb24iOnsiJGlkIjoiMzc3NiIsIlNwYWNpbmdBYm92ZVRpbWViYW5kIjozLCJTcGFjaW5nQmVsb3dUaW1lYmFuZCI6MywiU3BhY2luZ0Fib3ZlQmV0d2VlblN3aW1sYW5lc0FuZFRhc2tzIjo1LCJTcGFjaW5nQmVsb3dCZXR3ZWVuU3dpbWxhbmVzQW5kVGFza3MiOjV9LCJUaW1lYmFuZFN0eWxlIjp7IiRpZCI6IjM3NzciLCJTY2FsZU1hcmtpbmciOjAsIlNoYXBlIjowLCJTaGFwZVN0eWxlIjp7IiRpZCI6IjM3NzgiLCJNYXJnaW4iOnsiJGlkIjoiMzc3OSIsIlRvcCI6MC4wLCJMZWZ0IjoxMC4wLCJSaWdodCI6MTAuMCwiQm90dG9tIjowLjB9LCJQYWRkaW5nIjp7IiRpZCI6IjM3ODAiLCJUb3AiOjAuMCwiTGVmdCI6MC4wLCJSaWdodCI6MC4wLCJCb3R0b20iOjAuMH0sIkJhY2tncm91bmQiOnsiJGlkIjoiMzc4MSIsIkNvbG9yIjp7IiRpZCI6IjM3ODIiLCJBIjoyNTUsIlIiOjE0LCJHIjo0MCwiQiI6NjV9fSwiSXNWaXNpYmxlIjp0cnVlLCJXaWR0aCI6MC4wLCJIZWlnaHQiOjE0LjM5OTk5OTYxODUzMDI3MywiQm9yZGVyU3R5bGUiOnsiJGlkIjoiMzc4MyIsIkxpbmVDb2xvciI6eyIkaWQiOiIzNzg0IiwiJHR5cGUiOiJOTFJFLkNvbW1vbi5Eb20uU29saWRDb2xvckJydXNoLCBOTFJFLkNvbW1vbiIsIkNvbG9yIjp7IiRpZCI6IjM3ODUiLCJBIjoyNTUsIlIiOjI1NSwiRyI6MCwiQiI6MH19LCJMaW5lV2VpZ2h0IjowLjAsIkxpbmVUeXBlIjowLCJQYXJlbnRTdHlsZSI6bnVsbH0sIlBhcmVudFN0eWxlIjpudWxsfSwiTWlkZGxlVGllclNoYXBlU3R5bGUiOnsiJGlkIjoiMzc4NiIsIk1hcmdpbiI6eyIkaWQiOiIzNzg3IiwiVG9wIjowLjAsIkxlZnQiOjEwLjAsIlJpZ2h0IjoxMC4wLCJCb3R0b20iOjAuMH0sIlBhZGRpbmciOnsiJGlkIjoiMzc4OCIsIlRvcCI6MC4wLCJMZWZ0IjowLjAsIlJpZ2h0IjowLjAsIkJvdHRvbSI6MC4wfSwiQmFja2dyb3VuZCI6eyIkaWQiOiIzNzg5IiwiQ29sb3IiOnsiJGlkIjoiMzc5MCIsIkEiOjI1NSwiUiI6MTE1LCJHIjoxMTUsIkIiOjExNX19LCJJc1Zpc2libGUiOnRydWUsIldpZHRoIjowLjAsIkhlaWdodCI6MTQuMzk5OTk5NjE4NTMwMjczLCJCb3JkZXJTdHlsZSI6eyIkaWQiOiIzNzkxIiwiTGluZUNvbG9yIjp7IiRyZWYiOiIzNzg0In0sIkxpbmVXZWlnaHQiOjAuMCwiTGluZVR5cGUiOjAsIlBhcmVudFN0eWxlIjpudWxsfSwiUGFyZW50U3R5bGUiOm51bGx9LCJCb3R0b21UaWVyU2hhcGVTdHlsZSI6eyIkaWQiOiIzNzkyIiwiTWFyZ2luIjp7IiRpZCI6IjM3OTMiLCJUb3AiOjAuMCwiTGVmdCI6MTAuMCwiUmlnaHQiOjEwLjAsIkJvdHRvbSI6MC4wfSwiUGFkZGluZyI6eyIkaWQiOiIzNzk0IiwiVG9wIjowLjAsIkxlZnQiOjAuMCwiUmlnaHQiOjAuMCwiQm90dG9tIjowLjB9LCJCYWNrZ3JvdW5kIjp7IiRpZCI6IjM3OTUiLCJDb2xvciI6eyIkaWQiOiIzNzk2IiwiQSI6MjU1LCJSIjoxNCwiRyI6NDAsIkIiOjY1fX0sIklzVmlzaWJsZSI6dHJ1ZSwiV2lkdGgiOjAuMCwiSGVpZ2h0IjoxNC4zOTk5OTk2MTg1MzAyNzMsIkJvcmRlclN0eWxlIjp7IiRpZCI6IjM3OTciLCJMaW5lQ29sb3IiOnsiJHJlZiI6IjM3ODQifSwiTGluZVdlaWdodCI6MC4wLCJMaW5lVHlwZSI6MCwiUGFyZW50U3R5bGUiOm51bGx9LCJQYXJlbnRTdHlsZSI6bnVsbH0sIlJpZ2h0RW5kQ2Fwc1N0eWxlIjp7IiRpZCI6IjM3OTgiLCJGb250U2V0dGluZ3MiOnsiJGlkIjoiMzc5OSIsIkZvbnRTaXplIjoxOCwiRm9udE5hbWUiOiJDYWxpYnJpIiwiSXNCb2xkIjp0cnVlLCJJc0l0YWxpYyI6ZmFsc2UsIklzVW5kZXJsaW5lZCI6ZmFsc2UsIlBhcmVudFN0eWxlIjpudWxsfSwiQXV0b1NpemUiOjAsIkZvcmVncm91bmQiOnsiJGlkIjoiMzgwMCIsIkNvbG9yIjp7IiRpZCI6IjM4MDEiLCJBIjoyNTUsIlIiOjIzMywiRyI6MTEzLCJCIjo1MH19LCJNYXhXaWR0aCI6MjAwLjAsIk1heEhlaWdodCI6IkluZmluaXR5IiwiU21hcnRGb3JlZ3JvdW5kSXNBY3RpdmUiOmZhbHNlLCJIb3Jpem9udGFsQWxpZ25tZW50IjowLCJWZXJ0aWNhbEFsaWdubWVudCI6MSwiU21hcnRGb3JlZ3JvdW5kIjpudWxsLCJCYWNrZ3JvdW5kRmlsbFR5cGUiOjAsIk1hcmdpbiI6eyIkaWQiOiIzODAyIiwiVG9wIjowLjAsIkxlZnQiOjAuMCwiUmlnaHQiOjIwLjAsIkJvdHRvbSI6MC4wfSwiUGFkZGluZyI6eyIkaWQiOiIzODAzIiwiVG9wIjowLjAsIkxlZnQiOjAuMCwiUmlnaHQiOjAuMCwiQm90dG9tIjowLjB9LCJCYWNrZ3JvdW5kIjp7IiRpZCI6IjM4MDQiLCJDb2xvciI6eyIkaWQiOiIzODA1IiwiQSI6MjU1LCJSIjoyMzMsIkciOjExMywiQiI6NTB9fSwiSXNWaXNpYmxlIjp0cnVlLCJXaWR0aCI6MC4wLCJIZWlnaHQiOjAuMCwiQm9yZGVyU3R5bGUiOnsiJGlkIjoiMzgwNiIsIkxpbmVDb2xvciI6bnVsbCwiTGluZVdlaWdodCI6MC4wLCJMaW5lVHlwZSI6MCwiUGFyZW50U3R5bGUiOm51bGx9LCJQYXJlbnRTdHlsZSI6bnVsbH0sIkxlZnRFbmRDYXBzU3R5bGUiOnsiJGlkIjoiMzgwNyIsIkZvbnRTZXR0aW5ncyI6eyIkaWQiOiIzODA4IiwiRm9udFNpemUiOjE4LCJGb250TmFtZSI6IkNhbGlicmkiLCJJc0JvbGQiOnRydWUsIklzSXRhbGljIjpmYWxzZSwiSXNVbmRlcmxpbmVkIjpmYWxzZSwiUGFyZW50U3R5bGUiOm51bGx9LCJBdXRvU2l6ZSI6MCwiRm9yZWdyb3VuZCI6eyIkaWQiOiIzODA5IiwiQ29sb3IiOnsiJGlkIjoiMzgx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4MTEiLCJUb3AiOjAuMCwiTGVmdCI6MzkuNTA2NjY2NjY2NjY2Njc1LCJSaWdodCI6MC4wLCJCb3R0b20iOjAuMH0sIlBhZGRpbmciOnsiJGlkIjoiMzgxMiIsIlRvcCI6MC4wLCJMZWZ0IjowLjAsIlJpZ2h0IjowLjAsIkJvdHRvbSI6MC4wfSwiQmFja2dyb3VuZCI6eyIkaWQiOiIzODEzIiwiQ29sb3IiOnsiJGlkIjoiMzgxNCIsIkEiOjI1NSwiUiI6MjM3LCJHIjoxMjUsIkIiOjQ5fX0sIklzVmlzaWJsZSI6ZmFsc2UsIldpZHRoIjowLjAsIkhlaWdodCI6MC4wLCJCb3JkZXJTdHlsZSI6eyIkaWQiOiIzODE1IiwiTGluZUNvbG9yIjpudWxsLCJMaW5lV2VpZ2h0IjowLjAsIkxpbmVUeXBlIjowLCJQYXJlbnRTdHlsZSI6bnVsbH0sIlBhcmVudFN0eWxlIjpudWxsfSwiVG9kYXlUZXh0U3R5bGUiOnsiJGlkIjoiMzgxNiIsIkZvbnRTZXR0aW5ncyI6eyIkaWQiOiIzODE3IiwiRm9udFNpemUiOjEyLCJGb250TmFtZSI6IkNhbGlicmkiLCJJc0JvbGQiOmZhbHNlLCJJc0l0YWxpYyI6ZmFsc2UsIklzVW5kZXJsaW5lZCI6ZmFsc2UsIlBhcmVudFN0eWxlIjpudWxsfSwiQXV0b1NpemUiOjAsIkZvcmVncm91bmQiOnsiJGlkIjoiMzgxOCIsIkNvbG9yIjp7IiRpZCI6IjM4MT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gyMCIsIlRvcCI6MC4wLCJMZWZ0IjowLjAsIlJpZ2h0IjowLjAsIkJvdHRvbSI6MC4wfSwiUGFkZGluZyI6eyIkaWQiOiIzODIxIiwiVG9wIjowLjAsIkxlZnQiOjAuMCwiUmlnaHQiOjAuMCwiQm90dG9tIjowLjB9LCJCYWNrZ3JvdW5kIjp7IiRpZCI6IjM4MjIiLCJDb2xvciI6eyIkaWQiOiIzODIzIiwiQSI6MjU1LCJSIjowLCJHIjowLCJCIjowfX0sIklzVmlzaWJsZSI6dHJ1ZSwiV2lkdGgiOjAuMCwiSGVpZ2h0IjowLjAsIkJvcmRlclN0eWxlIjp7IiRpZCI6IjM4MjQiLCJMaW5lQ29sb3IiOm51bGwsIkxpbmVXZWlnaHQiOjAuMCwiTGluZVR5cGUiOjAsIlBhcmVudFN0eWxlIjpudWxsfSwiUGFyZW50U3R5bGUiOm51bGx9LCJUb2RheU1hcmtlclN0eWxlIjp7IiRpZCI6IjM4MjUiLCJNYXJnaW4iOnsiJGlkIjoiMzgyNiIsIlRvcCI6MC4wLCJMZWZ0IjowLjAsIlJpZ2h0IjowLjAsIkJvdHRvbSI6MC4wfSwiUGFkZGluZyI6eyIkaWQiOiIzODI3IiwiVG9wIjowLjAsIkxlZnQiOjAuMCwiUmlnaHQiOjAuMCwiQm90dG9tIjowLjB9LCJCYWNrZ3JvdW5kIjp7IiRpZCI6IjM4MjgiLCJDb2xvciI6eyIkaWQiOiIzODI5IiwiQSI6MjU1LCJSIjoyNTUsIkciOjAsIkIiOjB9fSwiSXNWaXNpYmxlIjp0cnVlLCJXaWR0aCI6MC4wLCJIZWlnaHQiOjAuMCwiQm9yZGVyU3R5bGUiOm51bGwsIlBhcmVudFN0eWxlIjpudWxsfSwiU2NhbGVTdHlsZSI6eyIkaWQiOiIzODMwIiwiU2hhcGUiOjAsIlNob3dTZWdtZW50U2VwYXJhdG9ycyI6dHJ1ZSwiU2VnbWVudFNlcGFyYXRvck9wYWNpdHkiOjMwLCJIYXNCZWVuVmlzaWJsZUJlZm9yZSI6ZmFsc2UsIkZvbnRTZXR0aW5ncyI6eyIkaWQiOiIzODMxIiwiRm9udFNpemUiOjEyLCJGb250TmFtZSI6IkNhbGlicmkiLCJJc0JvbGQiOmZhbHNlLCJJc0l0YWxpYyI6ZmFsc2UsIklzVW5kZXJsaW5lZCI6ZmFsc2UsIlBhcmVudFN0eWxlIjpudWxsfSwiQXV0b1NpemUiOjAsIkZvcmVncm91bmQiOnsiJGlkIjoiMzgzMiIsIkNvbG9yIjp7IiRpZCI6IjM4MzMiLCJBIjoyNTUsIlIiOjIzMiwiRyI6MjMyLCJCIjoyMzJ9fSwiTWF4V2lkdGgiOjIwMC4wLCJNYXhIZWlnaHQiOiJJbmZpbml0eSIsIlNtYXJ0Rm9yZWdyb3VuZElzQWN0aXZlIjpmYWxzZSwiSG9yaXpvbnRhbEFsaWdubWVudCI6MCwiVmVydGljYWxBbGlnbm1lbnQiOjEsIlNtYXJ0Rm9yZWdyb3VuZCI6bnVsbCwiQmFja2dyb3VuZEZpbGxUeXBlIjowLCJNYXJnaW4iOnsiJGlkIjoiMzgzNCIsIlRvcCI6MC4wLCJMZWZ0Ijo0LjAsIlJpZ2h0Ijo0LjAsIkJvdHRvbSI6MC4wfSwiUGFkZGluZyI6eyIkaWQiOiIzODM1IiwiVG9wIjowLjAsIkxlZnQiOjAuMCwiUmlnaHQiOjAuMCwiQm90dG9tIjowLjB9LCJCYWNrZ3JvdW5kIjp7IiRpZCI6IjM4MzYiLCJDb2xvciI6eyIkaWQiOiIzODM3IiwiQSI6MjU1LCJSIjoxNCwiRyI6NDAsIkIiOjY1fX0sIklzVmlzaWJsZSI6dHJ1ZSwiV2lkdGgiOjAuMCwiSGVpZ2h0IjowLjAsIkJvcmRlclN0eWxlIjp7IiRpZCI6IjM4MzgiLCJMaW5lQ29sb3IiOm51bGwsIkxpbmVXZWlnaHQiOjAuMCwiTGluZVR5cGUiOjAsIlBhcmVudFN0eWxlIjpudWxsfSwiUGFyZW50U3R5bGUiOm51bGx9LCJTaW5nbGVTY2FsZVNoYXBlU3R5bGUiOnsiJGlkIjoiMzgzOSIsIlNoYXBlIjozLCJIZWlnaHQiOjIwLjB9LCJNaWRkbGVUaWVyU2NhbGVTdHlsZSI6eyIkaWQiOiIzODQwIiwiU2hhcGUiOjAsIlNob3dTZWdtZW50U2VwYXJhdG9ycyI6dHJ1ZSwiU2VnbWVudFNlcGFyYXRvck9wYWNpdHkiOjMwLCJIYXNCZWVuVmlzaWJsZUJlZm9yZSI6dHJ1ZSwiRm9udFNldHRpbmdzIjp7IiRpZCI6IjM4NDEiLCJGb250U2l6ZSI6MTIsIkZvbnROYW1lIjoiQ2FsaWJyaSIsIklzQm9sZCI6ZmFsc2UsIklzSXRhbGljIjpmYWxzZSwiSXNVbmRlcmxpbmVkIjpmYWxzZSwiUGFyZW50U3R5bGUiOm51bGx9LCJBdXRvU2l6ZSI6MCwiRm9yZWdyb3VuZCI6eyIkcmVmIjoiMzgzMiJ9LCJNYXhXaWR0aCI6MjAwLjAsIk1heEhlaWdodCI6IkluZmluaXR5IiwiU21hcnRGb3JlZ3JvdW5kSXNBY3RpdmUiOmZhbHNlLCJIb3Jpem9udGFsQWxpZ25tZW50IjowLCJWZXJ0aWNhbEFsaWdubWVudCI6MSwiU21hcnRGb3JlZ3JvdW5kIjpudWxsLCJCYWNrZ3JvdW5kRmlsbFR5cGUiOjAsIk1hcmdpbiI6eyIkaWQiOiIzODQyIiwiVG9wIjowLjAsIkxlZnQiOjQuMCwiUmlnaHQiOjQuMCwiQm90dG9tIjowLjB9LCJQYWRkaW5nIjp7IiRpZCI6IjM4NDMiLCJUb3AiOjAuMCwiTGVmdCI6MC4wLCJSaWdodCI6MC4wLCJCb3R0b20iOjAuMH0sIkJhY2tncm91bmQiOnsiJGlkIjoiMzg0NCIsIkNvbG9yIjp7IiRpZCI6IjM4NDUiLCJBIjoyNTUsIlIiOjE0LCJHIjo0MCwiQiI6NjV9fSwiSXNWaXNpYmxlIjp0cnVlLCJXaWR0aCI6MC4wLCJIZWlnaHQiOjAuMCwiQm9yZGVyU3R5bGUiOnsiJGlkIjoiMzg0NiIsIkxpbmVDb2xvciI6bnVsbCwiTGluZVdlaWdodCI6MC4wLCJMaW5lVHlwZSI6MCwiUGFyZW50U3R5bGUiOm51bGx9LCJQYXJlbnRTdHlsZSI6bnVsbH0sIkJvdHRvbVRpZXJTY2FsZVN0eWxlIjp7IiRpZCI6IjM4NDciLCJTaGFwZSI6MCwiU2hvd1NlZ21lbnRTZXBhcmF0b3JzIjp0cnVlLCJTZWdtZW50U2VwYXJhdG9yT3BhY2l0eSI6MzAsIkhhc0JlZW5WaXNpYmxlQmVmb3JlIjpmYWxzZSwiRm9udFNldHRpbmdzIjp7IiRpZCI6IjM4NDgiLCJGb250U2l6ZSI6MTIsIkZvbnROYW1lIjoiQ2FsaWJyaSIsIklzQm9sZCI6ZmFsc2UsIklzSXRhbGljIjpmYWxzZSwiSXNVbmRlcmxpbmVkIjpmYWxzZSwiUGFyZW50U3R5bGUiOm51bGx9LCJBdXRvU2l6ZSI6MCwiRm9yZWdyb3VuZCI6eyIkaWQiOiIzODQ5IiwiQ29sb3IiOnsiJGlkIjoiMzg1MCIsIkEiOjI1NSwiUiI6MjMyLCJHIjoyMzIsIkIiOjIzMn19LCJNYXhXaWR0aCI6MjAwLjAsIk1heEhlaWdodCI6IkluZmluaXR5IiwiU21hcnRGb3JlZ3JvdW5kSXNBY3RpdmUiOmZhbHNlLCJIb3Jpem9udGFsQWxpZ25tZW50IjowLCJWZXJ0aWNhbEFsaWdubWVudCI6MSwiU21hcnRGb3JlZ3JvdW5kIjpudWxsLCJCYWNrZ3JvdW5kRmlsbFR5cGUiOjAsIk1hcmdpbiI6eyIkaWQiOiIzODUxIiwiVG9wIjowLjAsIkxlZnQiOjQuMCwiUmlnaHQiOjQuMCwiQm90dG9tIjowLjB9LCJQYWRkaW5nIjp7IiRpZCI6IjM4NTIiLCJUb3AiOjAuMCwiTGVmdCI6MC4wLCJSaWdodCI6MC4wLCJCb3R0b20iOjAuMH0sIkJhY2tncm91bmQiOnsiJGlkIjoiMzg1MyIsIkNvbG9yIjp7IiRpZCI6IjM4NTQiLCJBIjoyNTUsIlIiOjE0LCJHIjo0MCwiQiI6NjV9fSwiSXNWaXNpYmxlIjpmYWxzZSwiV2lkdGgiOjAuMCwiSGVpZ2h0IjowLjAsIkJvcmRlclN0eWxlIjp7IiRpZCI6IjM4NTUiLCJMaW5lQ29sb3IiOm51bGwsIkxpbmVXZWlnaHQiOjAuMCwiTGluZVR5cGUiOjAsIlBhcmVudFN0eWxlIjpudWxsfSwiUGFyZW50U3R5bGUiOm51bGx9LCJFbGFwc2VkVGltZUJhY2tncm91bmQiOnsiJGlkIjoiMzg1NiIsIkNvbG9yIjp7IiRpZCI6IjM4NTciLCJBIjoxOTEsIlIiOjI1NSwiRyI6MCwiQiI6MH19LCJBcHBlbmRZZWFyT25ZZWFyQ2hhbmdlIjpmYWxzZSwiRWxhcHNlZFRpbWVGb3JtYXQiOjIsIlRvZGF5TWFya2VyUG9zaXRpb24iOjEsIlF1aWNrUG9zaXRpb24iOjMsIkFic29sdXRlUG9zaXRpb24iOjEwNy4zMzU3NDcsIk1hcmdpbiI6eyIkaWQiOiIzODU4IiwiVG9wIjowLjAsIkxlZnQiOjEwLjAsIlJpZ2h0IjoxMC4wLCJCb3R0b20iOjAuMH0sIlBhZGRpbmciOnsiJGlkIjoiMzg1OSIsIlRvcCI6MC4wLCJMZWZ0IjowLjAsIlJpZ2h0IjowLjAsIkJvdHRvbSI6MC4wfSwiQmFja2dyb3VuZCI6eyIkaWQiOiIzODYwIiwiQ29sb3IiOnsiJGlkIjoiMzg2MSIsIkEiOjI1NSwiUiI6NDcsIkciOjU0LCJCIjoxNTN9fSwiSXNWaXNpYmxlIjpmYWxzZSwiV2lkdGgiOjAuMCwiSGVpZ2h0IjowLjAsIkJvcmRlclN0eWxlIjpudWxsLCJQYXJlbnRTdHlsZSI6bnVsbH0sIkRlZmF1bHRNaWxlc3RvbmVTdHlsZSI6eyIkaWQiOiIzODYyIiwiU2hhcGUiOjIsIkNvbm5lY3Rvck1hcmdpbiI6eyIkaWQiOiIzODYzIiwiVG9wIjowLjAsIkxlZnQiOjIuMCwiUmlnaHQiOjIuMCwiQm90dG9tIjowLjB9LCJDb25uZWN0b3JTdHlsZSI6eyIkaWQiOiIzODY0IiwiTGluZUNvbG9yIjp7IiRpZCI6IjM4NjUiLCIkdHlwZSI6Ik5MUkUuQ29tbW9uLkRvbS5Tb2xpZENvbG9yQnJ1c2gsIE5MUkUuQ29tbW9uIiwiQ29sb3IiOnsiJGlkIjoiMzg2NiIsIkEiOjEyNywiUiI6MjMzLCJHIjoxMTMsIkIiOjUwfX0sIkxpbmVXZWlnaHQiOjEuMCwiTGluZVR5cGUiOjAsIlBhcmVudFN0eWxlIjpudWxsfSwiSXNCZWxvd1RpbWViYW5kIjpmYWxzZSwiUG9zaXRpb25PblRhc2siOjAsIkhpZGVEYXRlIjpmYWxzZSwiU2hhcGVTaXplIjoxLCJTcGFjaW5nIjowLjAsIlBhZGRpbmciOnsiJGlkIjoiMzg2NyIsIlRvcCI6NS4wLCJMZWZ0IjozLjAsIlJpZ2h0IjowLjAsIkJvdHRvbSI6Mi4wfSwiU2hhcGVTdHlsZSI6eyIkaWQiOiIzODY4IiwiTWFyZ2luIjp7IiRpZCI6IjM4NjkiLCJUb3AiOjAuMCwiTGVmdCI6MC4wLCJSaWdodCI6MC4wLCJCb3R0b20iOjAuMH0sIlBhZGRpbmciOnsiJGlkIjoiMzg3MCIsIlRvcCI6MC4wLCJMZWZ0IjowLjAsIlJpZ2h0IjowLjAsIkJvdHRvbSI6MC4wfSwiQmFja2dyb3VuZCI6eyIkaWQiOiIzODcxIiwiQ29sb3IiOnsiJGlkIjoiMzg3MiIsIkEiOjI1NSwiUiI6MjMzLCJHIjoxMTMsIkIiOjUwfX0sIklzVmlzaWJsZSI6dHJ1ZSwiV2lkdGgiOjE4LjAsIkhlaWdodCI6MjAuMCwiQm9yZGVyU3R5bGUiOnsiJGlkIjoiMzg3MyIsIkxpbmVDb2xvciI6eyIkaWQiOiIzODc0IiwiJHR5cGUiOiJOTFJFLkNvbW1vbi5Eb20uU29saWRDb2xvckJydXNoLCBOTFJFLkNvbW1vbiIsIkNvbG9yIjp7IiRpZCI6IjM4NzUiLCJBIjoyNTUsIlIiOjIzNCwiRyI6MjIsIkIiOjMwfX0sIkxpbmVXZWlnaHQiOjAuMCwiTGluZVR5cGUiOjAsIlBhcmVudFN0eWxlIjpudWxsfSwiUGFyZW50U3R5bGUiOm51bGx9LCJUaXRsZVN0eWxlIjp7IiRpZCI6IjM4NzYiLCJGb250U2V0dGluZ3MiOnsiJGlkIjoiMzg3NyIsIkZvbnRTaXplIjoxMSwiRm9udE5hbWUiOiJDYWxpYnJpIiwiSXNCb2xkIjp0cnVlLCJJc0l0YWxpYyI6ZmFsc2UsIklzVW5kZXJsaW5lZCI6ZmFsc2UsIlBhcmVudFN0eWxlIjpudWxsfSwiQXV0b1NpemUiOjAsIkZvcmVncm91bmQiOnsiJGlkIjoiMzg3OCIsIkNvbG9yIjp7IiRpZCI6IjM4Nz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g4MCIsIlRvcCI6MC4wLCJMZWZ0IjowLjAsIlJpZ2h0IjowLjAsIkJvdHRvbSI6MC4wfSwiUGFkZGluZyI6eyIkaWQiOiIzODgxIiwiVG9wIjowLjAsIkxlZnQiOjAuMCwiUmlnaHQiOjAuMCwiQm90dG9tIjowLjB9LCJCYWNrZ3JvdW5kIjp7IiRpZCI6IjM4ODIiLCJDb2xvciI6eyIkaWQiOiIzODgzIiwiQSI6MjU1LCJSIjowLCJHIjowLCJCIjowfX0sIklzVmlzaWJsZSI6dHJ1ZSwiV2lkdGgiOjAuMCwiSGVpZ2h0IjowLjAsIkJvcmRlclN0eWxlIjp7IiRpZCI6IjM4ODQiLCJMaW5lQ29sb3IiOm51bGwsIkxpbmVXZWlnaHQiOjAuMCwiTGluZVR5cGUiOjAsIlBhcmVudFN0eWxlIjpudWxsfSwiUGFyZW50U3R5bGUiOm51bGx9LCJEYXRlU3R5bGUiOnsiJGlkIjoiMzg4NSIsIkZvbnRTZXR0aW5ncyI6eyIkaWQiOiIzODg2IiwiRm9udFNpemUiOjEwLCJGb250TmFtZSI6IkNhbGlicmkiLCJJc0JvbGQiOmZhbHNlLCJJc0l0YWxpYyI6ZmFsc2UsIklzVW5kZXJsaW5lZCI6ZmFsc2UsIlBhcmVudFN0eWxlIjpudWxsfSwiQXV0b1NpemUiOjAsIkZvcmVncm91bmQiOnsiJGlkIjoiMzg4NyIsIkNvbG9yIjp7IiRpZCI6IjM4ODg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g4OSIsIlRvcCI6MC4wLCJMZWZ0IjowLjAsIlJpZ2h0IjowLjAsIkJvdHRvbSI6MC4wfSwiUGFkZGluZyI6eyIkaWQiOiIzODkwIiwiVG9wIjowLjAsIkxlZnQiOjAuMCwiUmlnaHQiOjAuMCwiQm90dG9tIjowLjB9LCJCYWNrZ3JvdW5kIjp7IiRpZCI6IjM4OTEiLCJDb2xvciI6eyIkaWQiOiIzODkyIiwiQSI6MjU1LCJSIjoxNCwiRyI6NDAsIkIiOjY1fX0sIklzVmlzaWJsZSI6dHJ1ZSwiV2lkdGgiOjAuMCwiSGVpZ2h0IjowLjAsIkJvcmRlclN0eWxlIjp7IiRpZCI6IjM4OTMiLCJMaW5lQ29sb3IiOm51bGwsIkxpbmVXZWlnaHQiOjAuMCwiTGluZVR5cGUiOjAsIlBhcmVudFN0eWxlIjpudWxsfSwiUGFyZW50U3R5bGUiOm51bGx9LCJEYXRlRm9ybWF0Ijp7IiRpZCI6IjM4OTQ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g5NSIsIkZvcm1hdCI6MCwiSXNWaXNpYmxlIjpmYWxzZSwiTGFzdEtub3duVmlzaWJpbGl0eVN0YXRlIjpmYWxzZX0sIklzVmlzaWJsZSI6dHJ1ZSwiVmFyaWFuY2VTdHlsZSI6eyIkaWQiOiIzODk2IiwiVGV4dFN0eWxlIjp7IiRpZCI6IjM4OTciLCJGb250U2V0dGluZ3MiOnsiJGlkIjoiMzg5OCIsIkZvbnRTaXplIjoxMSwiRm9udE5hbWUiOiJDYWxpYnJpIiwiSXNCb2xkIjpmYWxzZSwiSXNJdGFsaWMiOmZhbHNlLCJJc1VuZGVybGluZWQiOmZhbHNlLCJQYXJlbnRTdHlsZSI6bnVsbH0sIkF1dG9TaXplIjowLCJGb3JlZ3JvdW5kIjp7IiRpZCI6IjM4OTkiLCJDb2xvciI6eyIkaWQiOiIzOTA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5MDEiLCJUb3AiOjAuMCwiTGVmdCI6MC4wLCJSaWdodCI6MC4wLCJCb3R0b20iOjAuMH0sIlBhZGRpbmciOnsiJGlkIjoiMzkwMiIsIlRvcCI6MC4wLCJMZWZ0IjowLjAsIlJpZ2h0IjowLjAsIkJvdHRvbSI6MC4wfSwiQmFja2dyb3VuZCI6eyIkaWQiOiIzOTAzIiwiQ29sb3IiOnsiJGlkIjoiMzkwNCIsIkEiOjAsIlIiOjAsIkciOjAsIkIiOjB9fSwiSXNWaXNpYmxlIjpmYWxzZSwiV2lkdGgiOjAuMCwiSGVpZ2h0IjowLjAsIkJvcmRlclN0eWxlIjp7IiRpZCI6IjM5MDUiLCJMaW5lQ29sb3IiOm51bGwsIkxpbmVXZWlnaHQiOjAuMCwiTGluZVR5cGUiOjAsIlBhcmVudFN0eWxlIjpudWxsfSwiUGFyZW50U3R5bGUiOm51bGx9LCJQYXJlbnRTdHlsZSI6bnVsbH0sIlBhcmVudFN0eWxlIjpudWxsfSwiRGVmYXVsdE1vdFN0eWxlIjp7IiRpZCI6IjM5MDYiLCJTaGFwZSI6MiwiQ29ubmVjdG9yTWFyZ2luIjp7IiRpZCI6IjM5MDciLCJUb3AiOjAuMCwiTGVmdCI6Mi4wLCJSaWdodCI6Mi4wLCJCb3R0b20iOjAuMH0sIkNvbm5lY3RvclN0eWxlIjp7IiRpZCI6IjM5MDgiLCJMaW5lQ29sb3IiOnsiJGlkIjoiMzkwOSIsIiR0eXBlIjoiTkxSRS5Db21tb24uRG9tLlNvbGlkQ29sb3JCcnVzaCwgTkxSRS5Db21tb24iLCJDb2xvciI6eyIkaWQiOiIzOTEwIiwiQSI6MTI3LCJSIjoyMzMsIkciOjExMywiQiI6NTB9fSwiTGluZVdlaWdodCI6MS4wLCJMaW5lVHlwZSI6MCwiUGFyZW50U3R5bGUiOm51bGx9LCJJc0JlbG93VGltZWJhbmQiOmZhbHNlLCJQb3NpdGlvbk9uVGFzayI6MSwiSGlkZURhdGUiOmZhbHNlLCJTaGFwZVNpemUiOjEsIlNwYWNpbmciOjAuMCwiUGFkZGluZyI6eyIkaWQiOiIzOTExIiwiVG9wIjo1LjAsIkxlZnQiOjMuMCwiUmlnaHQiOjAuMCwiQm90dG9tIjoyLjB9LCJTaGFwZVN0eWxlIjp7IiRpZCI6IjM5MTIiLCJNYXJnaW4iOnsiJGlkIjoiMzkxMyIsIlRvcCI6MC4wLCJMZWZ0IjowLjAsIlJpZ2h0IjowLjAsIkJvdHRvbSI6MC4wfSwiUGFkZGluZyI6eyIkaWQiOiIzOTE0IiwiVG9wIjowLjAsIkxlZnQiOjAuMCwiUmlnaHQiOjAuMCwiQm90dG9tIjowLjB9LCJCYWNrZ3JvdW5kIjp7IiRpZCI6IjM5MTUiLCJDb2xvciI6eyIkaWQiOiIzOTE2IiwiQSI6MjU1LCJSIjoyMzMsIkciOjExMywiQiI6NTB9fSwiSXNWaXNpYmxlIjp0cnVlLCJXaWR0aCI6MTMuMCwiSGVpZ2h0IjoxMy4wLCJCb3JkZXJTdHlsZSI6eyIkaWQiOiIzOTE3IiwiTGluZUNvbG9yIjp7IiRpZCI6IjM5MTgiLCIkdHlwZSI6Ik5MUkUuQ29tbW9uLkRvbS5Tb2xpZENvbG9yQnJ1c2gsIE5MUkUuQ29tbW9uIiwiQ29sb3IiOnsiJGlkIjoiMzkxOSIsIkEiOjI1NSwiUiI6MjM0LCJHIjoyMiwiQiI6MzB9fSwiTGluZVdlaWdodCI6MC4wLCJMaW5lVHlwZSI6MCwiUGFyZW50U3R5bGUiOm51bGx9LCJQYXJlbnRTdHlsZSI6bnVsbH0sIlRpdGxlU3R5bGUiOnsiJGlkIjoiMzkyMCIsIkZvbnRTZXR0aW5ncyI6eyIkaWQiOiIzOTIxIiwiRm9udFNpemUiOjExLCJGb250TmFtZSI6IkNhbGlicmkiLCJJc0JvbGQiOnRydWUsIklzSXRhbGljIjpmYWxzZSwiSXNVbmRlcmxpbmVkIjpmYWxzZSwiUGFyZW50U3R5bGUiOm51bGx9LCJBdXRvU2l6ZSI6MCwiRm9yZWdyb3VuZCI6eyIkaWQiOiIzOTIyIiwiQ29sb3IiOnsiJGlkIjoiMzky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OTI0IiwiVG9wIjowLjAsIkxlZnQiOjAuMCwiUmlnaHQiOjAuMCwiQm90dG9tIjowLjB9LCJQYWRkaW5nIjp7IiRpZCI6IjM5MjUiLCJUb3AiOjAuMCwiTGVmdCI6MC4wLCJSaWdodCI6MC4wLCJCb3R0b20iOjAuMH0sIkJhY2tncm91bmQiOnsiJGlkIjoiMzkyNiIsIkNvbG9yIjp7IiRpZCI6IjM5MjciLCJBIjoyNTUsIlIiOjAsIkciOjAsIkIiOjB9fSwiSXNWaXNpYmxlIjp0cnVlLCJXaWR0aCI6MC4wLCJIZWlnaHQiOjAuMCwiQm9yZGVyU3R5bGUiOnsiJGlkIjoiMzkyOCIsIkxpbmVDb2xvciI6bnVsbCwiTGluZVdlaWdodCI6MC4wLCJMaW5lVHlwZSI6MCwiUGFyZW50U3R5bGUiOm51bGx9LCJQYXJlbnRTdHlsZSI6bnVsbH0sIkRhdGVTdHlsZSI6eyIkaWQiOiIzOTI5IiwiRm9udFNldHRpbmdzIjp7IiRpZCI6IjM5MzAiLCJGb250U2l6ZSI6MTAsIkZvbnROYW1lIjoiQ2FsaWJyaSIsIklzQm9sZCI6ZmFsc2UsIklzSXRhbGljIjpmYWxzZSwiSXNVbmRlcmxpbmVkIjpmYWxzZSwiUGFyZW50U3R5bGUiOm51bGx9LCJBdXRvU2l6ZSI6MCwiRm9yZWdyb3VuZCI6eyIkaWQiOiIzOTMxIiwiQ29sb3IiOnsiJGlkIjoiMzkzM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OTMzIiwiVG9wIjowLjAsIkxlZnQiOjAuMCwiUmlnaHQiOjAuMCwiQm90dG9tIjowLjB9LCJQYWRkaW5nIjp7IiRpZCI6IjM5MzQiLCJUb3AiOjAuMCwiTGVmdCI6MC4wLCJSaWdodCI6MC4wLCJCb3R0b20iOjAuMH0sIkJhY2tncm91bmQiOnsiJGlkIjoiMzkzNSIsIkNvbG9yIjp7IiRpZCI6IjM5MzYiLCJBIjoyNTUsIlIiOjE0LCJHIjo0MCwiQiI6NjV9fSwiSXNWaXNpYmxlIjp0cnVlLCJXaWR0aCI6MC4wLCJIZWlnaHQiOjAuMCwiQm9yZGVyU3R5bGUiOnsiJGlkIjoiMzkzNyIsIkxpbmVDb2xvciI6bnVsbCwiTGluZVdlaWdodCI6MC4wLCJMaW5lVHlwZSI6MCwiUGFyZW50U3R5bGUiOm51bGx9LCJQYXJlbnRTdHlsZSI6bnVsbH0sIkRhdGVGb3JtYXQiOnsiJGlkIjoiMzkzOC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TM5IiwiRm9ybWF0IjowLCJJc1Zpc2libGUiOmZhbHNlLCJMYXN0S25vd25WaXNpYmlsaXR5U3RhdGUiOmZhbHNlfSwiSXNWaXNpYmxlIjp0cnVlLCJWYXJpYW5jZVN0eWxlIjp7IiRpZCI6IjM5NDAiLCJUZXh0U3R5bGUiOnsiJGlkIjoiMzk0MSIsIkZvbnRTZXR0aW5ncyI6eyIkaWQiOiIzOTQyIiwiRm9udFNpemUiOjExLCJGb250TmFtZSI6IkNhbGlicmkiLCJJc0JvbGQiOmZhbHNlLCJJc0l0YWxpYyI6ZmFsc2UsIklzVW5kZXJsaW5lZCI6ZmFsc2UsIlBhcmVudFN0eWxlIjpudWxsfSwiQXV0b1NpemUiOjAsIkZvcmVncm91bmQiOnsiJGlkIjoiMzk0MyIsIkNvbG9yIjp7IiRpZCI6IjM5ND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k0NSIsIlRvcCI6MC4wLCJMZWZ0IjowLjAsIlJpZ2h0IjowLjAsIkJvdHRvbSI6MC4wfSwiUGFkZGluZyI6eyIkaWQiOiIzOTQ2IiwiVG9wIjowLjAsIkxlZnQiOjAuMCwiUmlnaHQiOjAuMCwiQm90dG9tIjowLjB9LCJCYWNrZ3JvdW5kIjp7IiRpZCI6IjM5NDciLCJDb2xvciI6eyIkaWQiOiIzOTQ4IiwiQSI6MCwiUiI6MCwiRyI6MCwiQiI6MH19LCJJc1Zpc2libGUiOmZhbHNlLCJXaWR0aCI6MC4wLCJIZWlnaHQiOjAuMCwiQm9yZGVyU3R5bGUiOnsiJGlkIjoiMzk0OSIsIkxpbmVDb2xvciI6bnVsbCwiTGluZVdlaWdodCI6MC4wLCJMaW5lVHlwZSI6MCwiUGFyZW50U3R5bGUiOm51bGx9LCJQYXJlbnRTdHlsZSI6bnVsbH0sIlBhcmVudFN0eWxlIjpudWxsfSwiUGFyZW50U3R5bGUiOm51bGx9LCJEZWZhdWx0VGFza1N0eWxlIjp7IiRpZCI6IjM5NTAiLCJTaGFwZSI6MywiU2hhcGVUaGlja25lc3MiOjAsIkR1cmF0aW9uRm9ybWF0IjowLCJJbmNsdWRlTm9uV29ya2luZ0RheXNJbkR1cmF0aW9uIjpmYWxzZSwiUGVyY2VudGFnZUNvbXBsZXRlU3R5bGUiOnsiJGlkIjoiMzk1MSIsIkZvbnRTZXR0aW5ncyI6eyIkaWQiOiIzOTUyIiwiRm9udFNpemUiOjEwLCJGb250TmFtZSI6IkNhbGlicmkiLCJJc0JvbGQiOmZhbHNlLCJJc0l0YWxpYyI6ZmFsc2UsIklzVW5kZXJsaW5lZCI6ZmFsc2UsIlBhcmVudFN0eWxlIjpudWxsfSwiQXV0b1NpemUiOjAsIkZvcmVncm91bmQiOnsiJGlkIjoiMzk1MyIsIkNvbG9yIjp7IiRpZCI6IjM5NT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k1NSIsIlRvcCI6MC4wLCJMZWZ0IjowLjAsIlJpZ2h0IjowLjAsIkJvdHRvbSI6MC4wfSwiUGFkZGluZyI6eyIkaWQiOiIzOTU2IiwiVG9wIjowLjAsIkxlZnQiOjAuMCwiUmlnaHQiOjAuMCwiQm90dG9tIjowLjB9LCJCYWNrZ3JvdW5kIjp7IiRpZCI6IjM5NTciLCJDb2xvciI6eyIkaWQiOiIzOTU4IiwiQSI6ODksIlIiOjAsIkciOjAsIkIiOjB9fSwiSXNWaXNpYmxlIjp0cnVlLCJXaWR0aCI6MC4wLCJIZWlnaHQiOjAuMCwiQm9yZGVyU3R5bGUiOnsiJGlkIjoiMzk1OSIsIkxpbmVDb2xvciI6bnVsbCwiTGluZVdlaWdodCI6MC4wLCJMaW5lVHlwZSI6MCwiUGFyZW50U3R5bGUiOm51bGx9LCJQYXJlbnRTdHlsZSI6bnVsbH0sIkR1cmF0aW9uU3R5bGUiOnsiJGlkIjoiMzk2MCIsIkZvbnRTZXR0aW5ncyI6eyIkaWQiOiIzOTYxIiwiRm9udFNpemUiOjEwLCJGb250TmFtZSI6IkNhbGlicmkiLCJJc0JvbGQiOmZhbHNlLCJJc0l0YWxpYyI6ZmFsc2UsIklzVW5kZXJsaW5lZCI6ZmFsc2UsIlBhcmVudFN0eWxlIjpudWxsfSwiQXV0b1NpemUiOjAsIkZvcmVncm91bmQiOnsiJGlkIjoiMzk2MiIsIkNvbG9yIjp7IiRpZCI6IjM5Nj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OTY0IiwiVG9wIjowLjAsIkxlZnQiOjAuMCwiUmlnaHQiOjAuMCwiQm90dG9tIjowLjB9LCJQYWRkaW5nIjp7IiRpZCI6IjM5NjUiLCJUb3AiOjAuMCwiTGVmdCI6MC4wLCJSaWdodCI6MC4wLCJCb3R0b20iOjAuMH0sIkJhY2tncm91bmQiOnsiJGlkIjoiMzk2NiIsIkNvbG9yIjp7IiRpZCI6IjM5NjciLCJBIjoyNTUsIlIiOjIzNywiRyI6MTI1LCJCIjo0OX19LCJJc1Zpc2libGUiOnRydWUsIldpZHRoIjowLjAsIkhlaWdodCI6MC4wLCJCb3JkZXJTdHlsZSI6eyIkaWQiOiIzOTY4IiwiTGluZUNvbG9yIjpudWxsLCJMaW5lV2VpZ2h0IjowLjAsIkxpbmVUeXBlIjowLCJQYXJlbnRTdHlsZSI6bnVsbH0sIlBhcmVudFN0eWxlIjpudWxsfSwiSG9yaXpvbnRhbENvbm5lY3RvclN0eWxlIjp7IiRpZCI6IjM5NjkiLCJMaW5lQ29sb3IiOnsiJGlkIjoiMzk3MCIsIiR0eXBlIjoiTkxSRS5Db21tb24uRG9tLlNvbGlkQ29sb3JCcnVzaCwgTkxSRS5Db21tb24iLCJDb2xvciI6eyIkaWQiOiIzOTcxIiwiQSI6NTEsIlIiOjIxLCJHIjo5NiwiQiI6MTMwfX0sIkxpbmVXZWlnaHQiOjEuMCwiTGluZVR5cGUiOjAsIlBhcmVudFN0eWxlIjpudWxsfSwiVmVydGljYWxDb25uZWN0b3JTdHlsZSI6eyIkaWQiOiIzOTcyIiwiTGluZUNvbG9yIjp7IiRpZCI6IjM5NzMiLCIkdHlwZSI6Ik5MUkUuQ29tbW9uLkRvbS5Tb2xpZENvbG9yQnJ1c2gsIE5MUkUuQ29tbW9uIiwiQ29sb3IiOnsiJGlkIjoiMzk3NCIsIkEiOjUxLCJSIjoyMSwiRyI6OTYsIkIiOjEzMH19LCJMaW5lV2VpZ2h0IjowLjAsIkxpbmVUeXBlIjowLCJQYXJlbnRTdHlsZSI6bnVsbH0sIk1hcmdpbiI6bnVsbCwiU3RhcnREYXRlUG9zaXRpb24iOjQsIkVuZERhdGVQb3NpdGlvbiI6NCwiRGF0ZUlzVmlzaWJsZSI6dHJ1ZSwiVGl0bGVQb3NpdGlvbiI6MywiRHVyYXRpb25Qb3NpdGlvbiI6NiwiUGVyY2VudGFnZUNvbXBsZXRlZFBvc2l0aW9uIjoyLCJWYXJpYW5jZVBvc2l0aW9uIjo2LCJTcGFjaW5nIjozLCJJc0JlbG93VGltZWJhbmQiOmZhbHNlLCJQZXJjZW50YWdlQ29tcGxldGVTaGFwZU9wYWNpdHkiOjM1LCJCYXNlbGluZVN0eWxlIjp7IiRpZCI6IjM5NzUiLCJTaGFwZVN0eWxlIjp7IiRpZCI6IjM5NzYiLCJNYXJnaW4iOnsiJGlkIjoiMzk3NyIsIlRvcCI6MC4wLCJMZWZ0IjowLjAsIlJpZ2h0IjowLjAsIkJvdHRvbSI6MC4wfSwiUGFkZGluZyI6eyIkaWQiOiIzOTc4IiwiVG9wIjowLjAsIkxlZnQiOjAuMCwiUmlnaHQiOjAuMCwiQm90dG9tIjowLjB9LCJCYWNrZ3JvdW5kIjp7IiRpZCI6IjM5NzkiLCJDb2xvciI6eyIkaWQiOiIzOTgwIiwiQSI6MTUzLCJSIjowLCJHIjowLCJCIjowfX0sIklzVmlzaWJsZSI6dHJ1ZSwiV2lkdGgiOjAuMCwiSGVpZ2h0IjowLjAsIkJvcmRlclN0eWxlIjp7IiRpZCI6IjM5ODEiLCJMaW5lQ29sb3IiOm51bGwsIkxpbmVXZWlnaHQiOjAuMCwiTGluZVR5cGUiOjAsIlBhcmVudFN0eWxlIjpudWxsfSwiUGFyZW50U3R5bGUiOm51bGx9LCJNYXJnaW4iOnsiJGlkIjoiMzk4MiIsIlRvcCI6MC4wLCJMZWZ0IjowLjAsIlJpZ2h0IjowLjAsIkJvdHRvbSI6MC4wfSwiUGFkZGluZyI6eyIkaWQiOiIzOTgzIiwiVG9wIjowLjAsIkxlZnQiOjAuMCwiUmlnaHQiOjAuMCwiQm90dG9tIjowLjB9LCJCYWNrZ3JvdW5kIjpudWxsLCJJc1Zpc2libGUiOnRydWUsIldpZHRoIjowLjAsIkhlaWdodCI6MC4wLCJCb3JkZXJTdHlsZSI6bnVsbCwiUGFyZW50U3R5bGUiOm51bGx9LCJTaGFwZVN0eWxlIjp7IiRpZCI6IjM5ODQiLCJNYXJnaW4iOnsiJGlkIjoiMzk4NSIsIlRvcCI6MC4wLCJMZWZ0Ijo0LjAsIlJpZ2h0Ijo0LjAsIkJvdHRvbSI6MC4wfSwiUGFkZGluZyI6eyIkaWQiOiIzOTg2IiwiVG9wIjowLjAsIkxlZnQiOjAuMCwiUmlnaHQiOjAuMCwiQm90dG9tIjowLjB9LCJCYWNrZ3JvdW5kIjp7IiRpZCI6IjM5ODciLCJDb2xvciI6eyIkaWQiOiIzOTg4IiwiQSI6MjU1LCJSIjoyMSwiRyI6OTYsIkIiOjEzMH19LCJJc1Zpc2libGUiOnRydWUsIldpZHRoIjowLjAsIkhlaWdodCI6MTAuMCwiQm9yZGVyU3R5bGUiOnsiJGlkIjoiMzk4OSIsIkxpbmVDb2xvciI6eyIkaWQiOiIzOTkwIiwiJHR5cGUiOiJOTFJFLkNvbW1vbi5Eb20uU29saWRDb2xvckJydXNoLCBOTFJFLkNvbW1vbiIsIkNvbG9yIjp7IiRpZCI6IjM5OTEiLCJBIjoyNTUsIlIiOjIzNCwiRyI6MjIsIkIiOjMwfX0sIkxpbmVXZWlnaHQiOjAuMCwiTGluZVR5cGUiOjAsIlBhcmVudFN0eWxlIjpudWxsfSwiUGFyZW50U3R5bGUiOm51bGx9LCJUaXRsZVN0eWxlIjp7IiRpZCI6IjM5OTIiLCJGb250U2V0dGluZ3MiOnsiJGlkIjoiMzk5MyIsIkZvbnRTaXplIjoxMSwiRm9udE5hbWUiOiJDYWxpYnJpIiwiSXNCb2xkIjpmYWxzZSwiSXNJdGFsaWMiOmZhbHNlLCJJc1VuZGVybGluZWQiOmZhbHNlLCJQYXJlbnRTdHlsZSI6bnVsbH0sIkF1dG9TaXplIjowLCJGb3JlZ3JvdW5kIjp7IiRpZCI6IjM5OTQiLCJDb2xvciI6eyIkaWQiOiIzOTk1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5OTYiLCJUb3AiOjAuMCwiTGVmdCI6MC4wLCJSaWdodCI6MC4wLCJCb3R0b20iOjAuMH0sIlBhZGRpbmciOnsiJGlkIjoiMzk5NyIsIlRvcCI6MC4wLCJMZWZ0IjowLjAsIlJpZ2h0IjowLjAsIkJvdHRvbSI6MC4wfSwiQmFja2dyb3VuZCI6eyIkaWQiOiIzOTk4IiwiQ29sb3IiOnsiJGlkIjoiMzk5OSIsIkEiOjI1NSwiUiI6MCwiRyI6MCwiQiI6MH19LCJJc1Zpc2libGUiOnRydWUsIldpZHRoIjowLjAsIkhlaWdodCI6MC4wLCJCb3JkZXJTdHlsZSI6eyIkaWQiOiI0MDAwIiwiTGluZUNvbG9yIjpudWxsLCJMaW5lV2VpZ2h0IjowLjAsIkxpbmVUeXBlIjowLCJQYXJlbnRTdHlsZSI6bnVsbH0sIlBhcmVudFN0eWxlIjpudWxsfSwiRGF0ZVN0eWxlIjp7IiRpZCI6IjQwMDEiLCJGb250U2V0dGluZ3MiOnsiJGlkIjoiNDAwMiIsIkZvbnRTaXplIjoxMCwiRm9udE5hbWUiOiJDYWxpYnJpIiwiSXNCb2xkIjpmYWxzZSwiSXNJdGFsaWMiOmZhbHNlLCJJc1VuZGVybGluZWQiOmZhbHNlLCJQYXJlbnRTdHlsZSI6bnVsbH0sIkF1dG9TaXplIjowLCJGb3JlZ3JvdW5kIjp7IiRpZCI6IjQwMDMiLCJDb2xvciI6eyIkaWQiOiI0MDA0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wMDUiLCJUb3AiOjAuMCwiTGVmdCI6MC4wLCJSaWdodCI6MC4wLCJCb3R0b20iOjAuMH0sIlBhZGRpbmciOnsiJGlkIjoiNDAwNiIsIlRvcCI6MC4wLCJMZWZ0IjowLjAsIlJpZ2h0IjowLjAsIkJvdHRvbSI6MC4wfSwiQmFja2dyb3VuZCI6eyIkaWQiOiI0MDA3IiwiQ29sb3IiOnsiJGlkIjoiNDAwOCIsIkEiOjI1NSwiUiI6MTQsIkciOjQwLCJCIjo2NX19LCJJc1Zpc2libGUiOnRydWUsIldpZHRoIjowLjAsIkhlaWdodCI6MC4wLCJCb3JkZXJTdHlsZSI6eyIkaWQiOiI0MDA5IiwiTGluZUNvbG9yIjpudWxsLCJMaW5lV2VpZ2h0IjowLjAsIkxpbmVUeXBlIjowLCJQYXJlbnRTdHlsZSI6bnVsbH0sIlBhcmVudFN0eWxlIjpudWxsfSwiRGF0ZUZvcm1hdCI6eyIkaWQiOiI0MDE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wMTEiLCJGb3JtYXQiOjAsIklzVmlzaWJsZSI6ZmFsc2UsIkxhc3RLbm93blZpc2liaWxpdHlTdGF0ZSI6ZmFsc2V9LCJJc1Zpc2libGUiOnRydWUsIlZhcmlhbmNlU3R5bGUiOnsiJGlkIjoiNDAxMiIsIlRleHRTdHlsZSI6eyIkaWQiOiI0MDEzIiwiRm9udFNldHRpbmdzIjp7IiRpZCI6IjQwMTQiLCJGb250U2l6ZSI6MTEsIkZvbnROYW1lIjoiQ2FsaWJyaSIsIklzQm9sZCI6ZmFsc2UsIklzSXRhbGljIjpmYWxzZSwiSXNVbmRlcmxpbmVkIjpmYWxzZSwiUGFyZW50U3R5bGUiOm51bGx9LCJBdXRvU2l6ZSI6MCwiRm9yZWdyb3VuZCI6eyIkaWQiOiI0MDE1IiwiQ29sb3IiOnsiJGlkIjoiNDAx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DE3IiwiVG9wIjowLjAsIkxlZnQiOjAuMCwiUmlnaHQiOjAuMCwiQm90dG9tIjowLjB9LCJQYWRkaW5nIjp7IiRpZCI6IjQwMTgiLCJUb3AiOjAuMCwiTGVmdCI6MC4wLCJSaWdodCI6MC4wLCJCb3R0b20iOjAuMH0sIkJhY2tncm91bmQiOnsiJGlkIjoiNDAxOSIsIkNvbG9yIjp7IiRpZCI6IjQwMjAiLCJBIjowLCJSIjowLCJHIjowLCJCIjowfX0sIklzVmlzaWJsZSI6dHJ1ZSwiV2lkdGgiOjAuMCwiSGVpZ2h0IjowLjAsIkJvcmRlclN0eWxlIjp7IiRpZCI6IjQwMjEiLCJMaW5lQ29sb3IiOm51bGwsIkxpbmVXZWlnaHQiOjAuMCwiTGluZVR5cGUiOjAsIlBhcmVudFN0eWxlIjpudWxsfSwiUGFyZW50U3R5bGUiOm51bGx9LCJQYXJlbnRTdHlsZSI6bnVsbH0sIlBhcmVudFN0eWxlIjpudWxsLCJfZXhwbGljaXRseVNldCI6eyIkaWQiOiI0MDIy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lsZXN0b25lU3R5bGUiOm51bGwsIkdyaWRsaW5lUGFuZWxTdHlsZSI6eyIkaWQiOiI0MDIzIiwiR3JpZGxpbmVTdHlsZSI6eyIkaWQiOiI0MDI0IiwiTGluZUNvbG9yIjp7IiRpZCI6IjQwMjUiLCIkdHlwZSI6Ik5MUkUuQ29tbW9uLkRvbS5Tb2xpZENvbG9yQnJ1c2gsIE5MUkUuQ29tbW9uIiwiQ29sb3IiOnsiJGlkIjoiNDAyNiIsIkEiOjM4LCJSIjo5MSwiRyI6MTU1LCJCIjoyMTN9fSwiTGluZVdlaWdodCI6MS4wLCJMaW5lVHlwZSI6MCwiUGFyZW50U3R5bGUiOm51bGx9LCJNYXJnaW4iOnsiJGlkIjoiNDAyNyIsIlRvcCI6MC4wLCJMZWZ0IjowLjAsIlJpZ2h0IjowLjAsIkJvdHRvbSI6MC4wfSwiUGFkZGluZyI6eyIkaWQiOiI0MDI4IiwiVG9wIjowLjAsIkxlZnQiOjAuMCwiUmlnaHQiOjAuMCwiQm90dG9tIjowLjB9LCJCYWNrZ3JvdW5kIjpudWxsLCJJc1Zpc2libGUiOnRydWUsIldpZHRoIjowLjAsIkhlaWdodCI6MC4wLCJCb3JkZXJTdHlsZSI6eyIkaWQiOiI0MDI5IiwiTGluZUNvbG9yIjpudWxsLCJMaW5lV2VpZ2h0IjowLjAsIkxpbmVUeXBlIjowLCJQYXJlbnRTdHlsZSI6bnVsbH0sIlBhcmVudFN0eWxlIjpudWxsfSwiQWN0aXZpdHlMaW5lUGFuZWxTdHlsZSI6eyIkaWQiOiI0MDMwIiwiQWN0aXZpdHlMaW5lU3R5bGUiOnsiJGlkIjoiNDAzMSIsIkxpbmVDb2xvciI6eyIkaWQiOiI0MDMyIiwiJHR5cGUiOiJOTFJFLkNvbW1vbi5Eb20uU29saWRDb2xvckJydXNoLCBOTFJFLkNvbW1vbiIsIkNvbG9yIjp7IiRpZCI6IjQwMzMiLCJBIjozOCwiUiI6NjgsIkciOjExNCwiQiI6MTk2fX0sIkxpbmVXZWlnaHQiOjEuMCwiTGluZVR5cGUiOjAsIlBhcmVudFN0eWxlIjpudWxsfSwiTWFyZ2luIjp7IiRpZCI6IjQwMzQiLCJUb3AiOjAuMCwiTGVmdCI6MC4wLCJSaWdodCI6MC4wLCJCb3R0b20iOjAuMH0sIlBhZGRpbmciOnsiJGlkIjoiNDAzNSIsIlRvcCI6MC4wLCJMZWZ0IjowLjAsIlJpZ2h0IjowLjAsIkJvdHRvbSI6MC4wfSwiQmFja2dyb3VuZCI6bnVsbCwiSXNWaXNpYmxlIjp0cnVlLCJXaWR0aCI6MC4wLCJIZWlnaHQiOjAuMCwiQm9yZGVyU3R5bGUiOnsiJGlkIjoiNDAzNiIsIkxpbmVDb2xvciI6bnVsbCwiTGluZVdlaWdodCI6MC4wLCJMaW5lVHlwZSI6MCwiUGFyZW50U3R5bGUiOm51bGx9LCJQYXJlbnRTdHlsZSI6bnVsbH0sIl9zZWxlY3RlZFRoZW1lUHJlc2V0Q29sb3JzIjp7IiRpZCI6IjQwMzciLCJUZXh0TGlnaHQiOnsiJGlkIjoiNDAzOCIsIkEiOjI1NSwiUiI6MjU1LCJHIjoyNTUsIkIiOjI1NX0sIlRleHREYXJrIjp7IiRpZCI6IjQwMzkiLCJBIjoyNTUsIlIiOjAsIkciOjAsIkIiOjB9LCJBY2NlbnQxIjp7IiRpZCI6IjQwNDAiLCJBIjoyNTUsIlIiOjIzMiwiRyI6MjMyLCJCIjoyMzJ9LCJBY2NlbnQyIjp7IiRpZCI6IjQwNDEiLCJBIjoyNTUsIlIiOjE0LCJHIjo0MCwiQiI6NjV9LCJBY2NlbnQzIjp7IiRpZCI6IjQwNDIiLCJBIjoyNTUsIlIiOjIxLCJHIjo5NiwiQiI6MTMwfSwiQWNjZW50NCI6eyIkaWQiOiI0MDQzIiwiQSI6MjU1LCJSIjoyMzMsIkciOjExMywiQiI6NTB9LCJBY2NlbnQ1Ijp7IiRpZCI6IjQwNDQiLCJBIjoyNTUsIlIiOjI1LCJHIjoxMDcsIkIiOjM2fSwiQWNjZW50NiI6eyIkaWQiOiI0MDQ1IiwiQSI6MjU1LCJSIjoxNSwiRyI6MTU4LCJCIjoyMTN9LCJBY2NlbnQ3Ijp7IiRpZCI6IjQwNDYiLCJBIjoyNTUsIlIiOjE2MCwiRyI6NDMsIkIiOjE0N30sIkFjY2VudDgiOnsiJGlkIjoiNDA0NyIsIkEiOjI1NSwiUiI6NzgsIkciOjE2NywiQiI6NDZ9fSwiU2hvd0VsYXBzZWRUaW1lR3JhZGllbnRTdHlsZSI6ZmFsc2UsIlRpbWViYW5kUmVzZXJ2ZWRMZWZ0QXJlYVN0eWxlIjp7IiRpZCI6IjQwNDgiLCJBY3Rpdml0eUhlYWRlcldpZHRoIjowLjAsIklzU2V0IjpmYWxzZX0sIkRlZmF1bHRTd2ltbGFuZVN0eWxlIjpudWxsLCJEZWZhdWx0U3dpbWxhbmVWMlN0eWxlIjp7IiRpZCI6IjQwNDkiLCJTdHlsZUlkIjoiMzMyY2ZiMTMtYjQwMS00ZWMzLWI2NTUtNzM5NjhkMDRkNzQ5IiwiSGVhZGVyU3R5bGUiOnsiJGlkIjoiNDA1MCIsIlRleHRJc1ZlcnRpY2FsIjpmYWxzZSwiVGV4dFN0eWxlIjp7IiRpZCI6IjQwNTEiLCJGb250U2V0dGluZ3MiOnsiJGlkIjoiNDA1MiIsIkZvbnRTaXplIjoxMSwiRm9udE5hbWUiOiJDYWxpYnJpIiwiSXNCb2xkIjpmYWxzZSwiSXNJdGFsaWMiOmZhbHNlLCJJc1VuZGVybGluZWQiOmZhbHNlLCJQYXJlbnRTdHlsZSI6bnVsbH0sIkF1dG9TaXplIjoyLCJGb3JlZ3JvdW5kIjp7IiRpZCI6IjQwNTMiLCJDb2xvciI6eyIkaWQiOiI0MDU0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DA1NSIsIlRvcCI6MC4wLCJMZWZ0IjowLjAsIlJpZ2h0IjowLjAsIkJvdHRvbSI6MC4wfSwiUGFkZGluZyI6eyIkaWQiOiI0MDU2IiwiVG9wIjowLjAsIkxlZnQiOjAuMCwiUmlnaHQiOjAuMCwiQm90dG9tIjowLjB9LCJCYWNrZ3JvdW5kIjp7IiRpZCI6IjQwNTciLCJDb2xvciI6eyIkaWQiOiI0MDU4IiwiQSI6MjU1LCJSIjoyNTUsIkciOjI1NSwiQiI6MjU1fX0sIklzVmlzaWJsZSI6dHJ1ZSwiV2lkdGgiOjAuMCwiSGVpZ2h0IjowLjAsIkJvcmRlclN0eWxlIjpudWxsLCJQYXJlbnRTdHlsZSI6bnVsbH0sIlJlY3RhbmdsZVN0eWxlIjp7IiRpZCI6IjQwNTkiLCJNYXJnaW4iOnsiJGlkIjoiNDA2MCIsIlRvcCI6MC4wLCJMZWZ0IjowLjAsIlJpZ2h0IjowLjAsIkJvdHRvbSI6MC4wfSwiUGFkZGluZyI6eyIkaWQiOiI0MDYxIiwiVG9wIjowLjAsIkxlZnQiOjAuMCwiUmlnaHQiOjAuMCwiQm90dG9tIjowLjB9LCJCYWNrZ3JvdW5kIjp7IiRpZCI6IjQwNjIiLCJDb2xvciI6eyIkaWQiOiI0MDYzIiwiQSI6MjU1LCJSIjoyMSwiRyI6OTYsIkIiOjEzMH19LCJJc1Zpc2libGUiOnRydWUsIldpZHRoIjowLjAsIkhlaWdodCI6MC4wLCJCb3JkZXJTdHlsZSI6eyIkaWQiOiI0MDY0IiwiTGluZUNvbG9yIjp7IiRpZCI6IjQwNjUiLCIkdHlwZSI6Ik5MUkUuQ29tbW9uLkRvbS5Tb2xpZENvbG9yQnJ1c2gsIE5MUkUuQ29tbW9uIiwiQ29sb3IiOnsiJGlkIjoiNDA2NiIsIkEiOjI1NSwiUiI6MjU1LCJHIjoyNTUsIkIiOjI1NX19LCJMaW5lV2VpZ2h0IjowLjAsIkxpbmVUeXBlIjowLCJQYXJlbnRTdHlsZSI6bnVsbH0sIlBhcmVudFN0eWxlIjpudWxsfSwiTWFyZ2luIjp7IiRpZCI6IjQwNjciLCJUb3AiOjAuMCwiTGVmdCI6MC4wLCJSaWdodCI6MC4wLCJCb3R0b20iOjAuMH0sIlBhZGRpbmciOnsiJGlkIjoiNDA2OCIsIlRvcCI6MC4wLCJMZWZ0IjowLjAsIlJpZ2h0IjowLjAsIkJvdHRvbSI6MC4wfSwiQmFja2dyb3VuZCI6bnVsbCwiSXNWaXNpYmxlIjp0cnVlLCJXaWR0aCI6MC4wLCJIZWlnaHQiOjAuMCwiQm9yZGVyU3R5bGUiOm51bGwsIlBhcmVudFN0eWxlIjpudWxsfSwiQmFja2dyb3VuZFN0eWxlIjp7IiRpZCI6IjQwNjkiLCJNYXJnaW4iOnsiJGlkIjoiNDA3MCIsIlRvcCI6MC4wLCJMZWZ0IjowLjAsIlJpZ2h0IjowLjAsIkJvdHRvbSI6MC4wfSwiUGFkZGluZyI6eyIkaWQiOiI0MDcxIiwiVG9wIjowLjAsIkxlZnQiOjAuMCwiUmlnaHQiOjAuMCwiQm90dG9tIjowLjB9LCJCYWNrZ3JvdW5kIjp7IiRpZCI6IjQwNzIiLCJDb2xvciI6eyIkaWQiOiI0MDczIiwiQSI6NTEsIlIiOjIwMCwiRyI6MjAwLCJCIjoyMDB9fSwiSXNWaXNpYmxlIjp0cnVlLCJXaWR0aCI6MC4wLCJIZWlnaHQiOjAuMCwiQm9yZGVyU3R5bGUiOnsiJGlkIjoiNDA3NCIsIkxpbmVDb2xvciI6eyIkaWQiOiI0MDc1IiwiJHR5cGUiOiJOTFJFLkNvbW1vbi5Eb20uU29saWRDb2xvckJydXNoLCBOTFJFLkNvbW1vbiIsIkNvbG9yIjp7IiRpZCI6IjQwNzYiLCJBIjoyNTUsIlIiOjIzNCwiRyI6MjIsIkIiOjMwfX0sIkxpbmVXZWlnaHQiOjAuMCwiTGluZVR5cGUiOjAsIlBhcmVudFN0eWxlIjpudWxsfSwiUGFyZW50U3R5bGUiOm51bGx9LCJJc0Fib3ZlVGltZWJhbmQiOmZhbHNlLCJTcGFjaW5nIjozLCJEZWZhdWx0U3dpbWxhbmVUYXNrU3R5bGUiOnsiJGlkIjoiNDA3NyIsIiR0eXBlIjoiTkxSRS5Db21tb24uRG9tLlN0eWxlcy5FeHBsaWNpdFNldGFibGVUYXNrU3R5bGUsIE5MUkUuQ29tbW9uIiwiU2hhcGUiOjEsIlNoYXBlVGhpY2tuZXNzIjowLCJEdXJhdGlvbkZvcm1hdCI6MCwiSW5jbHVkZU5vbldvcmtpbmdEYXlzSW5EdXJhdGlvbiI6ZmFsc2UsIlBlcmNlbnRhZ2VDb21wbGV0ZVN0eWxlIjp7IiRpZCI6IjQwNzgiLCJGb250U2V0dGluZ3MiOnsiJGlkIjoiNDA3OSIsIkZvbnRTaXplIjoxMCwiRm9udE5hbWUiOiJDYWxpYnJpIiwiSXNCb2xkIjpmYWxzZSwiSXNJdGFsaWMiOmZhbHNlLCJJc1VuZGVybGluZWQiOmZhbHNlLCJQYXJlbnRTdHlsZSI6bnVsbH0sIkF1dG9TaXplIjowLCJGb3JlZ3JvdW5kIjp7IiRpZCI6IjQwODAiLCJDb2xvciI6eyIkaWQiOiI0MDg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wODIiLCJUb3AiOjAuMCwiTGVmdCI6MC4wLCJSaWdodCI6MC4wLCJCb3R0b20iOjAuMH0sIlBhZGRpbmciOnsiJGlkIjoiNDA4MyIsIlRvcCI6MC4wLCJMZWZ0IjowLjAsIlJpZ2h0IjowLjAsIkJvdHRvbSI6MC4wfSwiQmFja2dyb3VuZCI6eyIkaWQiOiI0MDg0IiwiQ29sb3IiOnsiJGlkIjoiNDA4NSIsIkEiOjg5LCJSIjowLCJHIjowLCJCIjowfX0sIklzVmlzaWJsZSI6dHJ1ZSwiV2lkdGgiOjAuMCwiSGVpZ2h0IjowLjAsIkJvcmRlclN0eWxlIjp7IiRpZCI6IjQwODYiLCJMaW5lQ29sb3IiOm51bGwsIkxpbmVXZWlnaHQiOjAuMCwiTGluZVR5cGUiOjAsIlBhcmVudFN0eWxlIjpudWxsfSwiUGFyZW50U3R5bGUiOm51bGx9LCJEdXJhdGlvblN0eWxlIjp7IiRpZCI6IjQwODciLCJGb250U2V0dGluZ3MiOnsiJGlkIjoiNDA4OCIsIkZvbnRTaXplIjoxMCwiRm9udE5hbWUiOiJDYWxpYnJpIiwiSXNCb2xkIjpmYWxzZSwiSXNJdGFsaWMiOmZhbHNlLCJJc1VuZGVybGluZWQiOmZhbHNlLCJQYXJlbnRTdHlsZSI6bnVsbH0sIkF1dG9TaXplIjowLCJGb3JlZ3JvdW5kIjp7IiRpZCI6IjQwODkiLCJDb2xvciI6eyIkaWQiOiI0MDk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A5MSIsIlRvcCI6MC4wLCJMZWZ0IjowLjAsIlJpZ2h0IjowLjAsIkJvdHRvbSI6MC4wfSwiUGFkZGluZyI6eyIkaWQiOiI0MDkyIiwiVG9wIjowLjAsIkxlZnQiOjAuMCwiUmlnaHQiOjAuMCwiQm90dG9tIjowLjB9LCJCYWNrZ3JvdW5kIjp7IiRpZCI6IjQwOTMiLCJDb2xvciI6eyIkaWQiOiI0MDk0IiwiQSI6MjU1LCJSIjoyMzcsIkciOjEyNSwiQiI6NDl9fSwiSXNWaXNpYmxlIjp0cnVlLCJXaWR0aCI6MC4wLCJIZWlnaHQiOjAuMCwiQm9yZGVyU3R5bGUiOnsiJGlkIjoiNDA5NSIsIkxpbmVDb2xvciI6bnVsbCwiTGluZVdlaWdodCI6MC4wLCJMaW5lVHlwZSI6MCwiUGFyZW50U3R5bGUiOm51bGx9LCJQYXJlbnRTdHlsZSI6bnVsbH0sIkhvcml6b250YWxDb25uZWN0b3JTdHlsZSI6eyIkaWQiOiI0MDk2IiwiTGluZUNvbG9yIjp7IiRpZCI6IjQwOTciLCIkdHlwZSI6Ik5MUkUuQ29tbW9uLkRvbS5Tb2xpZENvbG9yQnJ1c2gsIE5MUkUuQ29tbW9uIiwiQ29sb3IiOnsiJGlkIjoiNDA5OCIsIkEiOjI1NSwiUiI6MCwiRyI6MCwiQiI6MH19LCJMaW5lV2VpZ2h0IjowLjAsIkxpbmVUeXBlIjowLCJQYXJlbnRTdHlsZSI6bnVsbH0sIlZlcnRpY2FsQ29ubmVjdG9yU3R5bGUiOnsiJGlkIjoiNDA5OSIsIkxpbmVDb2xvciI6eyIkaWQiOiI0MTAwIiwiJHR5cGUiOiJOTFJFLkNvbW1vbi5Eb20uU29saWRDb2xvckJydXNoLCBOTFJFLkNvbW1vbiIsIkNvbG9yIjp7IiRpZCI6IjQxMD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0MTAyIiwiU2hhcGVTdHlsZSI6eyIkaWQiOiI0MTAzIiwiTWFyZ2luIjp7IiRpZCI6IjQxMDQiLCJUb3AiOjAuMCwiTGVmdCI6MC4wLCJSaWdodCI6MC4wLCJCb3R0b20iOjAuMH0sIlBhZGRpbmciOnsiJGlkIjoiNDEwNSIsIlRvcCI6MC4wLCJMZWZ0IjowLjAsIlJpZ2h0IjowLjAsIkJvdHRvbSI6MC4wfSwiQmFja2dyb3VuZCI6eyIkaWQiOiI0MTA2IiwiQ29sb3IiOnsiJGlkIjoiNDEwNyIsIkEiOjE1MywiUiI6MCwiRyI6MCwiQiI6MH19LCJJc1Zpc2libGUiOnRydWUsIldpZHRoIjowLjAsIkhlaWdodCI6MC4wLCJCb3JkZXJTdHlsZSI6eyIkaWQiOiI0MTA4IiwiTGluZUNvbG9yIjpudWxsLCJMaW5lV2VpZ2h0IjowLjAsIkxpbmVUeXBlIjowLCJQYXJlbnRTdHlsZSI6bnVsbH0sIlBhcmVudFN0eWxlIjpudWxsfSwiTWFyZ2luIjp7IiRpZCI6IjQxMDkiLCJUb3AiOjAuMCwiTGVmdCI6MC4wLCJSaWdodCI6MC4wLCJCb3R0b20iOjAuMH0sIlBhZGRpbmciOnsiJGlkIjoiNDExMCIsIlRvcCI6MC4wLCJMZWZ0IjowLjAsIlJpZ2h0IjowLjAsIkJvdHRvbSI6MC4wfSwiQmFja2dyb3VuZCI6bnVsbCwiSXNWaXNpYmxlIjp0cnVlLCJXaWR0aCI6MC4wLCJIZWlnaHQiOjAuMCwiQm9yZGVyU3R5bGUiOm51bGwsIlBhcmVudFN0eWxlIjpudWxsfSwiU2hhcGVTdHlsZSI6eyIkaWQiOiI0MTExIiwiTWFyZ2luIjp7IiRpZCI6IjQxMTIiLCJUb3AiOjAuMCwiTGVmdCI6NC4wLCJSaWdodCI6NC4wLCJCb3R0b20iOjAuMH0sIlBhZGRpbmciOnsiJGlkIjoiNDExMyIsIlRvcCI6MC4wLCJMZWZ0IjowLjAsIlJpZ2h0IjowLjAsIkJvdHRvbSI6MC4wfSwiQmFja2dyb3VuZCI6eyIkaWQiOiI0MTE0IiwiQ29sb3IiOnsiJGlkIjoiNDExNSIsIkEiOjI1NSwiUiI6MjEsIkciOjk2LCJCIjoxMzB9fSwiSXNWaXNpYmxlIjp0cnVlLCJXaWR0aCI6MC4wLCJIZWlnaHQiOjEwLjAsIkJvcmRlclN0eWxlIjp7IiRpZCI6IjQxMTYiLCJMaW5lQ29sb3IiOnsiJGlkIjoiNDExNyIsIiR0eXBlIjoiTkxSRS5Db21tb24uRG9tLlNvbGlkQ29sb3JCcnVzaCwgTkxSRS5Db21tb24iLCJDb2xvciI6eyIkaWQiOiI0MTE4IiwiQSI6MjU1LCJSIjoyMzQsIkciOjIyLCJCIjozMH19LCJMaW5lV2VpZ2h0IjowLjAsIkxpbmVUeXBlIjowLCJQYXJlbnRTdHlsZSI6bnVsbH0sIlBhcmVudFN0eWxlIjpudWxsfSwiVGl0bGVTdHlsZSI6eyIkaWQiOiI0MTE5IiwiRm9udFNldHRpbmdzIjp7IiRpZCI6IjQxMjAiLCJGb250U2l6ZSI6MTEsIkZvbnROYW1lIjoiQ2FsaWJyaSIsIklzQm9sZCI6ZmFsc2UsIklzSXRhbGljIjpmYWxzZSwiSXNVbmRlcmxpbmVkIjpmYWxzZSwiUGFyZW50U3R5bGUiOm51bGx9LCJBdXRvU2l6ZSI6MCwiRm9yZWdyb3VuZCI6eyIkaWQiOiI0MTIxIiwiQ29sb3IiOnsiJGlkIjoiNDEy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TIzIiwiVG9wIjowLjAsIkxlZnQiOjAuMCwiUmlnaHQiOjAuMCwiQm90dG9tIjowLjB9LCJQYWRkaW5nIjp7IiRpZCI6IjQxMjQiLCJUb3AiOjAuMCwiTGVmdCI6MC4wLCJSaWdodCI6MC4wLCJCb3R0b20iOjAuMH0sIkJhY2tncm91bmQiOnsiJGlkIjoiNDEyNSIsIkNvbG9yIjp7IiRpZCI6IjQxMjYiLCJBIjoyNTUsIlIiOjAsIkciOjAsIkIiOjB9fSwiSXNWaXNpYmxlIjp0cnVlLCJXaWR0aCI6MC4wLCJIZWlnaHQiOjAuMCwiQm9yZGVyU3R5bGUiOnsiJGlkIjoiNDEyNyIsIkxpbmVDb2xvciI6bnVsbCwiTGluZVdlaWdodCI6MC4wLCJMaW5lVHlwZSI6MCwiUGFyZW50U3R5bGUiOm51bGx9LCJQYXJlbnRTdHlsZSI6bnVsbH0sIkRhdGVTdHlsZSI6eyIkaWQiOiI0MTI4IiwiRm9udFNldHRpbmdzIjp7IiRpZCI6IjQxMjkiLCJGb250U2l6ZSI6MTAsIkZvbnROYW1lIjoiQ2FsaWJyaSIsIklzQm9sZCI6ZmFsc2UsIklzSXRhbGljIjpmYWxzZSwiSXNVbmRlcmxpbmVkIjpmYWxzZSwiUGFyZW50U3R5bGUiOm51bGx9LCJBdXRvU2l6ZSI6MCwiRm9yZWdyb3VuZCI6eyIkaWQiOiI0MTMwIiwiQ29sb3IiOnsiJGlkIjoiNDEz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MTMyIiwiVG9wIjowLjAsIkxlZnQiOjAuMCwiUmlnaHQiOjAuMCwiQm90dG9tIjowLjB9LCJQYWRkaW5nIjp7IiRpZCI6IjQxMzMiLCJUb3AiOjAuMCwiTGVmdCI6MC4wLCJSaWdodCI6MC4wLCJCb3R0b20iOjAuMH0sIkJhY2tncm91bmQiOnsiJGlkIjoiNDEzNCIsIkNvbG9yIjp7IiRpZCI6IjQxMzUiLCJBIjoyNTUsIlIiOjE0LCJHIjo0MCwiQiI6NjV9fSwiSXNWaXNpYmxlIjp0cnVlLCJXaWR0aCI6MC4wLCJIZWlnaHQiOjAuMCwiQm9yZGVyU3R5bGUiOnsiJGlkIjoiNDEzNiIsIkxpbmVDb2xvciI6bnVsbCwiTGluZVdlaWdodCI6MC4wLCJMaW5lVHlwZSI6MCwiUGFyZW50U3R5bGUiOm51bGx9LCJQYXJlbnRTdHlsZSI6bnVsbH0sIkRhdGVGb3JtYXQiOnsiJGlkIjoiNDEz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TM4IiwiRm9ybWF0IjowLCJJc1Zpc2libGUiOmZhbHNlLCJMYXN0S25vd25WaXNpYmlsaXR5U3RhdGUiOmZhbHNlfSwiSXNWaXNpYmxlIjp0cnVlLCJWYXJpYW5jZVN0eWxlIjp7IiRpZCI6IjQxMzkiLCJUZXh0U3R5bGUiOnsiJGlkIjoiNDE0MCIsIkZvbnRTZXR0aW5ncyI6eyIkaWQiOiI0MTQxIiwiRm9udFNpemUiOjExLCJGb250TmFtZSI6IkNhbGlicmkiLCJJc0JvbGQiOmZhbHNlLCJJc0l0YWxpYyI6ZmFsc2UsIklzVW5kZXJsaW5lZCI6ZmFsc2UsIlBhcmVudFN0eWxlIjpudWxsfSwiQXV0b1NpemUiOjAsIkZvcmVncm91bmQiOnsiJGlkIjoiNDE0MiIsIkNvbG9yIjp7IiRpZCI6IjQxND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E0NCIsIlRvcCI6MC4wLCJMZWZ0IjowLjAsIlJpZ2h0IjowLjAsIkJvdHRvbSI6MC4wfSwiUGFkZGluZyI6eyIkaWQiOiI0MTQ1IiwiVG9wIjowLjAsIkxlZnQiOjAuMCwiUmlnaHQiOjAuMCwiQm90dG9tIjowLjB9LCJCYWNrZ3JvdW5kIjp7IiRpZCI6IjQxNDYiLCJDb2xvciI6eyIkaWQiOiI0MTQ3IiwiQSI6MCwiUiI6MCwiRyI6MCwiQiI6MH19LCJJc1Zpc2libGUiOnRydWUsIldpZHRoIjowLjAsIkhlaWdodCI6MC4wLCJCb3JkZXJTdHlsZSI6eyIkaWQiOiI0MTQ4IiwiTGluZUNvbG9yIjpudWxsLCJMaW5lV2VpZ2h0IjowLjAsIkxpbmVUeXBlIjowLCJQYXJlbnRTdHlsZSI6bnVsbH0sIlBhcmVudFN0eWxlIjpudWxsfSwiUGFyZW50U3R5bGUiOm51bGx9LCJQYXJlbnRTdHlsZSI6bnVsbCwiX2V4cGxpY2l0bHlTZXQiOnsiJGlkIjoiNDE0OS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QxNTAiLCJTaGFwZSI6MSwiQ29ubmVjdG9yTWFyZ2luIjp7IiRpZCI6IjQxNTEiLCJUb3AiOjAuMCwiTGVmdCI6Mi4wLCJSaWdodCI6Mi4wLCJCb3R0b20iOjAuMH0sIkNvbm5lY3RvclN0eWxlIjp7IiRpZCI6IjQxNTIiLCJMaW5lQ29sb3IiOnsiJGlkIjoiNDE1MyIsIiR0eXBlIjoiTkxSRS5Db21tb24uRG9tLlNvbGlkQ29sb3JCcnVzaCwgTkxSRS5Db21tb24iLCJDb2xvciI6eyIkaWQiOiI0MTU0IiwiQSI6MTI3LCJSIjoxMSwiRyI6NDgsIkIiOjY1fX0sIkxpbmVXZWlnaHQiOjEuMCwiTGluZVR5cGUiOjAsIlBhcmVudFN0eWxlIjpudWxsfSwiSXNCZWxvd1RpbWViYW5kIjpmYWxzZSwiUG9zaXRpb25PblRhc2siOjEsIkhpZGVEYXRlIjpmYWxzZSwiU2hhcGVTaXplIjowLCJTcGFjaW5nIjowLjAsIlBhZGRpbmciOnsiJGlkIjoiNDE1NSIsIlRvcCI6NS4wLCJMZWZ0IjozLjAsIlJpZ2h0IjowLjAsIkJvdHRvbSI6Mi4wfSwiU2hhcGVTdHlsZSI6eyIkaWQiOiI0MTU2IiwiTWFyZ2luIjp7IiRpZCI6IjQxNTciLCJUb3AiOjAuMCwiTGVmdCI6MC4wLCJSaWdodCI6MC4wLCJCb3R0b20iOjAuMH0sIlBhZGRpbmciOnsiJGlkIjoiNDE1OCIsIlRvcCI6MC4wLCJMZWZ0IjowLjAsIlJpZ2h0IjowLjAsIkJvdHRvbSI6MC4wfSwiQmFja2dyb3VuZCI6eyIkaWQiOiI0MTU5IiwiQ29sb3IiOnsiJGlkIjoiNDE2MCIsIkEiOjI1NSwiUiI6MTEsIkciOjQ4LCJCIjo2NX19LCJJc1Zpc2libGUiOnRydWUsIldpZHRoIjoxMi4wLCJIZWlnaHQiOjE0LjAsIkJvcmRlclN0eWxlIjp7IiRpZCI6IjQxNjEiLCJMaW5lQ29sb3IiOnsiJGlkIjoiNDE2MiIsIiR0eXBlIjoiTkxSRS5Db21tb24uRG9tLlNvbGlkQ29sb3JCcnVzaCwgTkxSRS5Db21tb24iLCJDb2xvciI6eyIkaWQiOiI0MTYzIiwiQSI6MjU1LCJSIjoyNTUsIkciOjAsIkIiOjB9fSwiTGluZVdlaWdodCI6MC4wLCJMaW5lVHlwZSI6MCwiUGFyZW50U3R5bGUiOm51bGx9LCJQYXJlbnRTdHlsZSI6bnVsbH0sIlRpdGxlU3R5bGUiOnsiJGlkIjoiNDE2NCIsIkZvbnRTZXR0aW5ncyI6eyIkaWQiOiI0MTY1IiwiRm9udFNpemUiOjExLCJGb250TmFtZSI6IkNhbGlicmkiLCJJc0JvbGQiOmZhbHNlLCJJc0l0YWxpYyI6ZmFsc2UsIklzVW5kZXJsaW5lZCI6ZmFsc2UsIlBhcmVudFN0eWxlIjpudWxsfSwiQXV0b1NpemUiOjAsIkZvcmVncm91bmQiOnsiJGlkIjoiNDE2NiIsIkNvbG9yIjp7IiRpZCI6IjQxNjc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DE2OCIsIlRvcCI6MC4wLCJMZWZ0IjowLjAsIlJpZ2h0IjowLjAsIkJvdHRvbSI6MC4wfSwiUGFkZGluZyI6eyIkaWQiOiI0MTY5IiwiVG9wIjowLjAsIkxlZnQiOjAuMCwiUmlnaHQiOjAuMCwiQm90dG9tIjowLjB9LCJCYWNrZ3JvdW5kIjp7IiRpZCI6IjQxNzAiLCJDb2xvciI6eyIkaWQiOiI0MTcxIiwiQSI6MjU1LCJSIjowLCJHIjowLCJCIjowfX0sIklzVmlzaWJsZSI6dHJ1ZSwiV2lkdGgiOjAuMCwiSGVpZ2h0IjowLjAsIkJvcmRlclN0eWxlIjp7IiRpZCI6IjQxNzIiLCJMaW5lQ29sb3IiOm51bGwsIkxpbmVXZWlnaHQiOjAuMCwiTGluZVR5cGUiOjAsIlBhcmVudFN0eWxlIjpudWxsfSwiUGFyZW50U3R5bGUiOm51bGx9LCJEYXRlU3R5bGUiOnsiJGlkIjoiNDE3MyIsIkZvbnRTZXR0aW5ncyI6eyIkaWQiOiI0MTc0IiwiRm9udFNpemUiOjEwLCJGb250TmFtZSI6IkNhbGlicmkiLCJJc0JvbGQiOmZhbHNlLCJJc0l0YWxpYyI6ZmFsc2UsIklzVW5kZXJsaW5lZCI6ZmFsc2UsIlBhcmVudFN0eWxlIjpudWxsfSwiQXV0b1NpemUiOjAsIkZvcmVncm91bmQiOnsiJGlkIjoiNDE3NSIsIkNvbG9yIjp7IiRpZCI6IjQxNzY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DE3NyIsIlRvcCI6MC4wLCJMZWZ0IjowLjAsIlJpZ2h0IjowLjAsIkJvdHRvbSI6MC4wfSwiUGFkZGluZyI6eyIkaWQiOiI0MTc4IiwiVG9wIjowLjAsIkxlZnQiOjAuMCwiUmlnaHQiOjAuMCwiQm90dG9tIjowLjB9LCJCYWNrZ3JvdW5kIjp7IiRpZCI6IjQxNzkiLCJDb2xvciI6eyIkaWQiOiI0MTgwIiwiQSI6MjU1LCJSIjoxNCwiRyI6NDAsIkIiOjY1fX0sIklzVmlzaWJsZSI6dHJ1ZSwiV2lkdGgiOjAuMCwiSGVpZ2h0IjowLjAsIkJvcmRlclN0eWxlIjp7IiRpZCI6IjQxODEiLCJMaW5lQ29sb3IiOm51bGwsIkxpbmVXZWlnaHQiOjAuMCwiTGluZVR5cGUiOjAsIlBhcmVudFN0eWxlIjpudWxsfSwiUGFyZW50U3R5bGUiOm51bGx9LCJEYXRlRm9ybWF0Ijp7IiRpZCI6IjQxOD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E4MyIsIkZvcm1hdCI6MCwiSXNWaXNpYmxlIjpmYWxzZSwiTGFzdEtub3duVmlzaWJpbGl0eVN0YXRlIjpmYWxzZX0sIklzVmlzaWJsZSI6dHJ1ZSwiVmFyaWFuY2VTdHlsZSI6eyIkaWQiOiI0MTg0IiwiVGV4dFN0eWxlIjp7IiRpZCI6IjQxODUiLCJGb250U2V0dGluZ3MiOnsiJGlkIjoiNDE4NiIsIkZvbnRTaXplIjoxMSwiRm9udE5hbWUiOiJDYWxpYnJpIiwiSXNCb2xkIjpmYWxzZSwiSXNJdGFsaWMiOmZhbHNlLCJJc1VuZGVybGluZWQiOmZhbHNlLCJQYXJlbnRTdHlsZSI6bnVsbH0sIkF1dG9TaXplIjowLCJGb3JlZ3JvdW5kIjp7IiRpZCI6IjQxODciLCJDb2xvciI6eyIkaWQiOiI0MTg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xODkiLCJUb3AiOjAuMCwiTGVmdCI6MC4wLCJSaWdodCI6MC4wLCJCb3R0b20iOjAuMH0sIlBhZGRpbmciOnsiJGlkIjoiNDE5MCIsIlRvcCI6MC4wLCJMZWZ0IjowLjAsIlJpZ2h0IjowLjAsIkJvdHRvbSI6MC4wfSwiQmFja2dyb3VuZCI6eyIkaWQiOiI0MTkxIiwiQ29sb3IiOnsiJGlkIjoiNDE5MiIsIkEiOjAsIlIiOjAsIkciOjAsIkIiOjB9fSwiSXNWaXNpYmxlIjpmYWxzZSwiV2lkdGgiOjAuMCwiSGVpZ2h0IjowLjAsIkJvcmRlclN0eWxlIjp7IiRpZCI6IjQxOTMiLCJMaW5lQ29sb3IiOm51bGwsIkxpbmVXZWlnaHQiOjAuMCwiTGluZVR5cGUiOjAsIlBhcmVudFN0eWxlIjpudWxsfSwiUGFyZW50U3R5bGUiOm51bGx9LCJQYXJlbnRTdHlsZSI6bnVsbH0sIlBhcmVudFN0eWxlIjpudWxsfSwiRGVmYXVsdFN3aW1sYW5lTWlsZXN0b25lU3R5bGUiOnsiJGlkIjoiNDE5NCIsIlRpdGxlUG9zaXRpb24iOiJMZWZ0IiwiRGF0ZVBvc2l0aW9uIjoiUmlnaHQiLCJWYXJpYW5jZVBvc2l0aW9uIjoiUmlnaHQiLCJTaGFwZVR5cGUiOjEsIlNoYXBlU2l6ZSI6MCwiU3BhY2luZyI6NSwiU2hhcGVTdHlsZSI6eyIkaWQiOiI0MTk1IiwiTWFyZ2luIjp7IiRpZCI6IjQxOTYiLCJUb3AiOjAuMCwiTGVmdCI6MC4wLCJSaWdodCI6MC4wLCJCb3R0b20iOjAuMH0sIlBhZGRpbmciOnsiJGlkIjoiNDE5NyIsIlRvcCI6MC4wLCJMZWZ0IjowLjAsIlJpZ2h0IjowLjAsIkJvdHRvbSI6MC4wfSwiQmFja2dyb3VuZCI6eyIkaWQiOiI0MTk4IiwiQ29sb3IiOnsiJGlkIjoiNDE5OSIsIkEiOjI1NSwiUiI6MjEsIkciOjk2LCJCIjoxMzB9fSwiSXNWaXNpYmxlIjp0cnVlLCJXaWR0aCI6MTIuMCwiSGVpZ2h0IjoxNC4wLCJCb3JkZXJTdHlsZSI6eyIkaWQiOiI0MjAwIiwiTGluZUNvbG9yIjp7IiRpZCI6IjQyMDEiLCIkdHlwZSI6Ik5MUkUuQ29tbW9uLkRvbS5Tb2xpZENvbG9yQnJ1c2gsIE5MUkUuQ29tbW9uIiwiQ29sb3IiOnsiJGlkIjoiNDIwMiIsIkEiOjI1NSwiUiI6MjM0LCJHIjoyMiwiQiI6MzB9fSwiTGluZVdlaWdodCI6MC4wLCJMaW5lVHlwZSI6MCwiUGFyZW50U3R5bGUiOm51bGx9LCJQYXJlbnRTdHlsZSI6bnVsbH0sIlRpdGxlU3R5bGUiOnsiJGlkIjoiNDIwMyIsIkZvbnRTZXR0aW5ncyI6eyIkaWQiOiI0MjA0IiwiRm9udFNpemUiOjExLCJGb250TmFtZSI6IkNhbGlicmkiLCJJc0JvbGQiOmZhbHNlLCJJc0l0YWxpYyI6ZmFsc2UsIklzVW5kZXJsaW5lZCI6ZmFsc2UsIlBhcmVudFN0eWxlIjpudWxsfSwiQXV0b1NpemUiOjAsIkZvcmVncm91bmQiOnsiJGlkIjoiNDIwNSIsIkNvbG9yIjp7IiRpZCI6IjQyMDY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DIwNyIsIlRvcCI6MC4wLCJMZWZ0IjowLjAsIlJpZ2h0IjowLjAsIkJvdHRvbSI6MC4wfSwiUGFkZGluZyI6eyIkaWQiOiI0MjA4IiwiVG9wIjowLjAsIkxlZnQiOjAuMCwiUmlnaHQiOjAuMCwiQm90dG9tIjowLjB9LCJCYWNrZ3JvdW5kIjp7IiRpZCI6IjQyMDkiLCJDb2xvciI6eyIkaWQiOiI0MjEwIiwiQSI6MjU1LCJSIjowLCJHIjowLCJCIjowfX0sIklzVmlzaWJsZSI6dHJ1ZSwiV2lkdGgiOjAuMCwiSGVpZ2h0IjowLjAsIkJvcmRlclN0eWxlIjp7IiRpZCI6IjQyMTEiLCJMaW5lQ29sb3IiOm51bGwsIkxpbmVXZWlnaHQiOjAuMCwiTGluZVR5cGUiOjAsIlBhcmVudFN0eWxlIjpudWxsfSwiUGFyZW50U3R5bGUiOm51bGx9LCJEYXRlU3R5bGUiOnsiJGlkIjoiNDIxMiIsIkZvbnRTZXR0aW5ncyI6eyIkaWQiOiI0MjEzIiwiRm9udFNpemUiOjEwLCJGb250TmFtZSI6IkNhbGlicmkiLCJJc0JvbGQiOmZhbHNlLCJJc0l0YWxpYyI6ZmFsc2UsIklzVW5kZXJsaW5lZCI6ZmFsc2UsIlBhcmVudFN0eWxlIjpudWxsfSwiQXV0b1NpemUiOjAsIkZvcmVncm91bmQiOnsiJGlkIjoiNDIxNCIsIkNvbG9yIjp7IiRpZCI6IjQyMTU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DIxNiIsIlRvcCI6MC4wLCJMZWZ0IjowLjAsIlJpZ2h0IjowLjAsIkJvdHRvbSI6MC4wfSwiUGFkZGluZyI6eyIkaWQiOiI0MjE3IiwiVG9wIjowLjAsIkxlZnQiOjAuMCwiUmlnaHQiOjAuMCwiQm90dG9tIjowLjB9LCJCYWNrZ3JvdW5kIjp7IiRpZCI6IjQyMTgiLCJDb2xvciI6eyIkaWQiOiI0MjE5IiwiQSI6MjU1LCJSIjoxNCwiRyI6NDAsIkIiOjY1fX0sIklzVmlzaWJsZSI6dHJ1ZSwiV2lkdGgiOjAuMCwiSGVpZ2h0IjowLjAsIkJvcmRlclN0eWxlIjp7IiRpZCI6IjQyMjAiLCJMaW5lQ29sb3IiOm51bGwsIkxpbmVXZWlnaHQiOjAuMCwiTGluZVR5cGUiOjAsIlBhcmVudFN0eWxlIjpudWxsfSwiUGFyZW50U3R5bGUiOm51bGx9LCJEYXRlRm9ybWF0Ijp7IiRpZCI6IjQyMj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IyMiIsIkZvcm1hdCI6MCwiSXNWaXNpYmxlIjpmYWxzZSwiTGFzdEtub3duVmlzaWJpbGl0eVN0YXRlIjpmYWxzZX0sIklzVmlzaWJsZSI6dHJ1ZSwiVmFyaWFuY2VTdHlsZSI6eyIkaWQiOiI0MjIzIiwiVGV4dFN0eWxlIjp7IiRpZCI6IjQyMjQiLCJGb250U2V0dGluZ3MiOnsiJGlkIjoiNDIyNSIsIkZvbnRTaXplIjoxMSwiRm9udE5hbWUiOiJDYWxpYnJpIiwiSXNCb2xkIjpmYWxzZSwiSXNJdGFsaWMiOmZhbHNlLCJJc1VuZGVybGluZWQiOmZhbHNlLCJQYXJlbnRTdHlsZSI6bnVsbH0sIkF1dG9TaXplIjowLCJGb3JlZ3JvdW5kIjp7IiRpZCI6IjQyMjYiLCJDb2xvciI6eyIkaWQiOiI0MjI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yMjgiLCJUb3AiOjAuMCwiTGVmdCI6MC4wLCJSaWdodCI6MC4wLCJCb3R0b20iOjAuMH0sIlBhZGRpbmciOnsiJGlkIjoiNDIyOSIsIlRvcCI6MC4wLCJMZWZ0IjowLjAsIlJpZ2h0IjowLjAsIkJvdHRvbSI6MC4wfSwiQmFja2dyb3VuZCI6eyIkaWQiOiI0MjMwIiwiQ29sb3IiOnsiJGlkIjoiNDIzMSIsIkEiOjAsIlIiOjAsIkciOjAsIkIiOjB9fSwiSXNWaXNpYmxlIjp0cnVlLCJXaWR0aCI6MC4wLCJIZWlnaHQiOjAuMCwiQm9yZGVyU3R5bGUiOnsiJGlkIjoiNDIzMiIsIkxpbmVDb2xvciI6bnVsbCwiTGluZVdlaWdodCI6MC4wLCJMaW5lVHlwZSI6MCwiUGFyZW50U3R5bGUiOm51bGx9LCJQYXJlbnRTdHlsZSI6bnVsbH0sIlBhcmVudFN0eWxlIjpudWxsfSwiUGFyZW50U3R5bGUiOm51bGx9LCJEZWZhdWx0U3dpbWxhbmVBY3Rpdml0eVN0eWxlIjp7IiRpZCI6IjQyMzMiLCJIZWFkZXJTdHlsZSI6eyIkaWQiOiI0MjM0IiwiVGV4dFN0eWxlIjp7IiRpZCI6IjQyMzUiLCJGb250U2V0dGluZ3MiOnsiJGlkIjoiNDIzNiIsIkZvbnRTaXplIjoxMSwiRm9udE5hbWUiOiJDYWxpYnJpIiwiSXNCb2xkIjpmYWxzZSwiSXNJdGFsaWMiOmZhbHNlLCJJc1VuZGVybGluZWQiOmZhbHNlLCJQYXJlbnRTdHlsZSI6bnVsbH0sIkF1dG9TaXplIjoyLCJGb3JlZ3JvdW5kIjp7IiRpZCI6IjQyMzciLCJDb2xvciI6eyIkaWQiOiI0MjM4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DIzOSIsIlRvcCI6MC4wLCJMZWZ0IjowLjAsIlJpZ2h0IjowLjAsIkJvdHRvbSI6MC4wfSwiUGFkZGluZyI6eyIkaWQiOiI0MjQwIiwiVG9wIjowLjAsIkxlZnQiOjAuMCwiUmlnaHQiOjAuMCwiQm90dG9tIjowLjB9LCJCYWNrZ3JvdW5kIjp7IiRpZCI6IjQyNDEiLCJDb2xvciI6eyIkaWQiOiI0MjQyIiwiQSI6MjU1LCJSIjowLCJHIjowLCJCIjowfX0sIklzVmlzaWJsZSI6dHJ1ZSwiV2lkdGgiOjAuMCwiSGVpZ2h0IjowLjAsIkJvcmRlclN0eWxlIjpudWxsLCJQYXJlbnRTdHlsZSI6bnVsbH0sIlJlY3RhbmdsZVN0eWxlIjp7IiRpZCI6IjQyNDMiLCJNYXJnaW4iOnsiJGlkIjoiNDI0NCIsIlRvcCI6MC4wLCJMZWZ0IjowLjAsIlJpZ2h0IjowLjAsIkJvdHRvbSI6MC4wfSwiUGFkZGluZyI6eyIkaWQiOiI0MjQ1IiwiVG9wIjowLjAsIkxlZnQiOjAuMCwiUmlnaHQiOjAuMCwiQm90dG9tIjowLjB9LCJCYWNrZ3JvdW5kIjp7IiRpZCI6IjQyNDYiLCJDb2xvciI6eyIkaWQiOiI0MjQ3IiwiQSI6NjMsIlIiOjIxLCJHIjo5NiwiQiI6MTMwfX0sIklzVmlzaWJsZSI6dHJ1ZSwiV2lkdGgiOjAuMCwiSGVpZ2h0IjowLjAsIkJvcmRlclN0eWxlIjp7IiRpZCI6IjQyNDgiLCJMaW5lQ29sb3IiOnsiJGlkIjoiNDI0OSIsIiR0eXBlIjoiTkxSRS5Db21tb24uRG9tLlNvbGlkQ29sb3JCcnVzaCwgTkxSRS5Db21tb24iLCJDb2xvciI6eyIkaWQiOiI0MjUwIiwiQSI6MjU1LCJSIjoyNTUsIkciOjAsIkIiOjB9fSwiTGluZVdlaWdodCI6MC4wLCJMaW5lVHlwZSI6MCwiUGFyZW50U3R5bGUiOm51bGx9LCJQYXJlbnRTdHlsZSI6bnVsbH0sIk1hcmdpbiI6eyIkaWQiOiI0MjUxIiwiVG9wIjowLjAsIkxlZnQiOjAuMCwiUmlnaHQiOjAuMCwiQm90dG9tIjowLjB9LCJQYWRkaW5nIjp7IiRpZCI6IjQyNTIiLCJUb3AiOjAuMCwiTGVmdCI6MC4wLCJSaWdodCI6MC4wLCJCb3R0b20iOjAuMH0sIkJhY2tncm91bmQiOm51bGwsIklzVmlzaWJsZSI6dHJ1ZSwiV2lkdGgiOjAuMCwiSGVpZ2h0IjowLjAsIkJvcmRlclN0eWxlIjpudWxsLCJQYXJlbnRTdHlsZSI6bnVsbH0sIkJhY2tncm91bmRTdHlsZSI6eyIkaWQiOiI0MjUzIiwiTWFyZ2luIjp7IiRpZCI6IjQyNTQiLCJUb3AiOjAuMCwiTGVmdCI6MC4wLCJSaWdodCI6MC4wLCJCb3R0b20iOjAuMH0sIlBhZGRpbmciOnsiJGlkIjoiNDI1NSIsIlRvcCI6MC4wLCJMZWZ0IjowLjAsIlJpZ2h0IjowLjAsIkJvdHRvbSI6MC4wfSwiQmFja2dyb3VuZCI6eyIkaWQiOiI0MjU2IiwiQ29sb3IiOnsiJGlkIjoiNDI1NyIsIkEiOjUxLCJSIjoyMDAsIkciOjIwMCwiQiI6MjAwfX0sIklzVmlzaWJsZSI6dHJ1ZSwiV2lkdGgiOjAuMCwiSGVpZ2h0IjowLjAsIkJvcmRlclN0eWxlIjp7IiRpZCI6IjQyNTgiLCJMaW5lQ29sb3IiOnsiJGlkIjoiNDI1OSIsIiR0eXBlIjoiTkxSRS5Db21tb24uRG9tLlNvbGlkQ29sb3JCcnVzaCwgTkxSRS5Db21tb24iLCJDb2xvciI6eyIkaWQiOiI0MjYwIiwiQSI6MjU1LCJSIjoyMzQsIkciOjIyLCJCIjozMH19LCJMaW5lV2VpZ2h0IjowLjAsIkxpbmVUeXBlIjowLCJQYXJlbnRTdHlsZSI6bnVsbH0sIlBhcmVudFN0eWxlIjpudWxsfSwiTWFyZ2luIjp7IiRpZCI6IjQyNjEiLCJUb3AiOjAuMCwiTGVmdCI6MC4wLCJSaWdodCI6MC4wLCJCb3R0b20iOjAuMH0sIlBhZGRpbmciOnsiJGlkIjoiNDI2MiIsIlRvcCI6MC4wLCJMZWZ0IjowLjAsIlJpZ2h0IjowLjAsIkJvdHRvbSI6MC4wfSwiSXNWaXNpYmxlIjp0cnVlLCJXaWR0aCI6MC4wLCJIZWlnaHQiOjAuMCwiQm9yZGVyU3R5bGUiOnsiJGlkIjoiNDI2MyIsIkxpbmVDb2xvciI6bnVsbCwiTGluZVdlaWdodCI6MC4wLCJMaW5lVHlwZSI6MCwiUGFyZW50U3R5bGUiOm51bGx9LCJQYXJlbnRTdHlsZSI6bnVsbH0sIk1hcmdpbiI6eyIkaWQiOiI0MjY0IiwiVG9wIjowLjAsIkxlZnQiOjAuMCwiUmlnaHQiOjAuMCwiQm90dG9tIjowLjB9LCJQYWRkaW5nIjp7IiRpZCI6IjQyNjUiLCJUb3AiOjAuMCwiTGVmdCI6MC4wLCJSaWdodCI6MC4wLCJCb3R0b20iOjAuMH0sIklzVmlzaWJsZSI6dHJ1ZSwiV2lkdGgiOjAuMCwiSGVpZ2h0IjowLjAsIkJvcmRlclN0eWxlIjp7IiRpZCI6IjQyNjYiLCJMaW5lQ29sb3IiOm51bGwsIkxpbmVXZWlnaHQiOjAuMCwiTGluZVR5cGUiOjAsIlBhcmVudFN0eWxlIjpudWxsfSwiUGFyZW50U3R5bGUiOm51bGx9LCJfYWRkaXRpb25hbFN3aW1sYW5lVjJTdHlsZXMiOlt7IiRpZCI6IjQyNjciLCJTdHlsZUlkIjoiOTg1MTNlMTAtNTUxYy00ZjMwLWFjMTEtYTA2OTBlOTAzMTM0IiwiSGVhZGVyU3R5bGUiOnsiJGlkIjoiNDI2OCIsIlRleHRJc1ZlcnRpY2FsIjpmYWxzZSwiVGV4dFN0eWxlIjp7IiRpZCI6IjQyNjkiLCJGb250U2V0dGluZ3MiOnsiJGlkIjoiNDI3MCIsIkZvbnRTaXplIjoxMSwiRm9udE5hbWUiOiJDYWxpYnJpIiwiSXNCb2xkIjpmYWxzZSwiSXNJdGFsaWMiOmZhbHNlLCJJc1VuZGVybGluZWQiOmZhbHNlLCJQYXJlbnRTdHlsZSI6bnVsbH0sIkF1dG9TaXplIjoyLCJGb3JlZ3JvdW5kIjp7IiRpZCI6IjQyNzEiLCJDb2xvciI6eyIkaWQiOiI0MjcyIiwiQSI6MjU1LCJSIjoyNTUsIkciOjI1NSwiQiI6MjU1fX0sIk1heFdpZHRoIjoiSW5maW5pdHkiLCJNYXhIZWlnaHQiOiJJbmZpbml0eSIsIlNtYXJ0Rm9yZWdyb3VuZElzQWN0aXZlIjpmYWxzZSwiSG9yaXpvbnRhbEFsaWdubWVudCI6MSwiVmVydGljYWxBbGlnbm1lbnQiOjAsIlNtYXJ0Rm9yZWdyb3VuZCI6bnVsbCwiQmFja2dyb3VuZEZpbGxUeXBlIjowLCJNYXJnaW4iOnsiJGlkIjoiNDI3MyIsIlRvcCI6MC4wLCJMZWZ0IjowLjAsIlJpZ2h0IjowLjAsIkJvdHRvbSI6MC4wfSwiUGFkZGluZyI6eyIkaWQiOiI0Mjc0IiwiVG9wIjowLjAsIkxlZnQiOjAuMCwiUmlnaHQiOjAuMCwiQm90dG9tIjowLjB9LCJCYWNrZ3JvdW5kIjp7IiRpZCI6IjQyNzUiLCJDb2xvciI6eyIkaWQiOiI0Mjc2IiwiQSI6MjU1LCJSIjoyNTUsIkciOjI1NSwiQiI6MjU1fX0sIklzVmlzaWJsZSI6dHJ1ZSwiV2lkdGgiOjAuMCwiSGVpZ2h0IjowLjAsIkJvcmRlclN0eWxlIjpudWxsLCJQYXJlbnRTdHlsZSI6bnVsbH0sIlJlY3RhbmdsZVN0eWxlIjp7IiRpZCI6IjQyNzciLCJNYXJnaW4iOnsiJGlkIjoiNDI3OCIsIlRvcCI6MC4wLCJMZWZ0IjowLjAsIlJpZ2h0IjowLjAsIkJvdHRvbSI6MC4wfSwiUGFkZGluZyI6eyIkaWQiOiI0Mjc5IiwiVG9wIjowLjAsIkxlZnQiOjAuMCwiUmlnaHQiOjAuMCwiQm90dG9tIjowLjB9LCJCYWNrZ3JvdW5kIjp7IiRpZCI6IjQyODAiLCJDb2xvciI6eyIkaWQiOiI0MjgxIiwiQSI6MjU1LCJSIjoyMzMsIkciOjExMywiQiI6NTB9fSwiSXNWaXNpYmxlIjp0cnVlLCJXaWR0aCI6MC4wLCJIZWlnaHQiOjAuMCwiQm9yZGVyU3R5bGUiOnsiJGlkIjoiNDI4MiIsIkxpbmVDb2xvciI6eyIkaWQiOiI0MjgzIiwiJHR5cGUiOiJOTFJFLkNvbW1vbi5Eb20uU29saWRDb2xvckJydXNoLCBOTFJFLkNvbW1vbiIsIkNvbG9yIjp7IiRpZCI6IjQyODQiLCJBIjoyNTUsIlIiOjI1NSwiRyI6MjU1LCJCIjoyNTV9fSwiTGluZVdlaWdodCI6MC4wLCJMaW5lVHlwZSI6MCwiUGFyZW50U3R5bGUiOm51bGx9LCJQYXJlbnRTdHlsZSI6bnVsbH0sIk1hcmdpbiI6eyIkaWQiOiI0Mjg1IiwiVG9wIjowLjAsIkxlZnQiOjAuMCwiUmlnaHQiOjAuMCwiQm90dG9tIjowLjB9LCJQYWRkaW5nIjp7IiRpZCI6IjQyODYiLCJUb3AiOjAuMCwiTGVmdCI6MC4wLCJSaWdodCI6MC4wLCJCb3R0b20iOjAuMH0sIkJhY2tncm91bmQiOm51bGwsIklzVmlzaWJsZSI6dHJ1ZSwiV2lkdGgiOjAuMCwiSGVpZ2h0IjowLjAsIkJvcmRlclN0eWxlIjpudWxsLCJQYXJlbnRTdHlsZSI6bnVsbH0sIkJhY2tncm91bmRTdHlsZSI6eyIkaWQiOiI0Mjg3IiwiTWFyZ2luIjp7IiRpZCI6IjQyODgiLCJUb3AiOjAuMCwiTGVmdCI6MC4wLCJSaWdodCI6MC4wLCJCb3R0b20iOjAuMH0sIlBhZGRpbmciOnsiJGlkIjoiNDI4OSIsIlRvcCI6MC4wLCJMZWZ0IjowLjAsIlJpZ2h0IjowLjAsIkJvdHRvbSI6MC4wfSwiQmFja2dyb3VuZCI6eyIkaWQiOiI0MjkwIiwiQ29sb3IiOnsiJGlkIjoiNDI5MSIsIkEiOjUxLCJSIjoyMDAsIkciOjIwMCwiQiI6MjAwfX0sIklzVmlzaWJsZSI6dHJ1ZSwiV2lkdGgiOjAuMCwiSGVpZ2h0IjowLjAsIkJvcmRlclN0eWxlIjp7IiRpZCI6IjQyOTIiLCJMaW5lQ29sb3IiOnsiJGlkIjoiNDI5MyIsIiR0eXBlIjoiTkxSRS5Db21tb24uRG9tLlNvbGlkQ29sb3JCcnVzaCwgTkxSRS5Db21tb24iLCJDb2xvciI6eyIkaWQiOiI0Mjk0IiwiQSI6MjU1LCJSIjoyMzQsIkciOjIyLCJCIjozMH19LCJMaW5lV2VpZ2h0IjowLjAsIkxpbmVUeXBlIjowLCJQYXJlbnRTdHlsZSI6bnVsbH0sIlBhcmVudFN0eWxlIjpudWxsfSwiSXNBYm92ZVRpbWViYW5kIjpmYWxzZSwiU3BhY2luZyI6MywiRGVmYXVsdFN3aW1sYW5lVGFza1N0eWxlIjp7IiRpZCI6IjQyOTUiLCIkdHlwZSI6Ik5MUkUuQ29tbW9uLkRvbS5TdHlsZXMuRXhwbGljaXRTZXRhYmxlVGFza1N0eWxlLCBOTFJFLkNvbW1vbiIsIlNoYXBlIjoxLCJTaGFwZVRoaWNrbmVzcyI6MCwiRHVyYXRpb25Gb3JtYXQiOjAsIkluY2x1ZGVOb25Xb3JraW5nRGF5c0luRHVyYXRpb24iOmZhbHNlLCJQZXJjZW50YWdlQ29tcGxldGVTdHlsZSI6eyIkaWQiOiI0Mjk2IiwiRm9udFNldHRpbmdzIjp7IiRpZCI6IjQyOTciLCJGb250U2l6ZSI6MTAsIkZvbnROYW1lIjoiQ2FsaWJyaSIsIklzQm9sZCI6ZmFsc2UsIklzSXRhbGljIjpmYWxzZSwiSXNVbmRlcmxpbmVkIjpmYWxzZSwiUGFyZW50U3R5bGUiOm51bGx9LCJBdXRvU2l6ZSI6MCwiRm9yZWdyb3VuZCI6eyIkaWQiOiI0Mjk4IiwiQ29sb3IiOnsiJGlkIjoiNDI5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MzAwIiwiVG9wIjowLjAsIkxlZnQiOjAuMCwiUmlnaHQiOjAuMCwiQm90dG9tIjowLjB9LCJQYWRkaW5nIjp7IiRpZCI6IjQzMDEiLCJUb3AiOjAuMCwiTGVmdCI6MC4wLCJSaWdodCI6MC4wLCJCb3R0b20iOjAuMH0sIkJhY2tncm91bmQiOnsiJGlkIjoiNDMwMiIsIkNvbG9yIjp7IiRpZCI6IjQzMDMiLCJBIjo4OSwiUiI6MCwiRyI6MCwiQiI6MH19LCJJc1Zpc2libGUiOnRydWUsIldpZHRoIjowLjAsIkhlaWdodCI6MC4wLCJCb3JkZXJTdHlsZSI6eyIkaWQiOiI0MzA0IiwiTGluZUNvbG9yIjpudWxsLCJMaW5lV2VpZ2h0IjowLjAsIkxpbmVUeXBlIjowLCJQYXJlbnRTdHlsZSI6bnVsbH0sIlBhcmVudFN0eWxlIjpudWxsfSwiRHVyYXRpb25TdHlsZSI6eyIkaWQiOiI0MzA1IiwiRm9udFNldHRpbmdzIjp7IiRpZCI6IjQzMDYiLCJGb250U2l6ZSI6MTAsIkZvbnROYW1lIjoiQ2FsaWJyaSIsIklzQm9sZCI6ZmFsc2UsIklzSXRhbGljIjpmYWxzZSwiSXNVbmRlcmxpbmVkIjpmYWxzZSwiUGFyZW50U3R5bGUiOm51bGx9LCJBdXRvU2l6ZSI6MCwiRm9yZWdyb3VuZCI6eyIkaWQiOiI0MzA3IiwiQ29sb3IiOnsiJGlkIjoiNDMw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zMDkiLCJUb3AiOjAuMCwiTGVmdCI6MC4wLCJSaWdodCI6MC4wLCJCb3R0b20iOjAuMH0sIlBhZGRpbmciOnsiJGlkIjoiNDMxMCIsIlRvcCI6MC4wLCJMZWZ0IjowLjAsIlJpZ2h0IjowLjAsIkJvdHRvbSI6MC4wfSwiQmFja2dyb3VuZCI6eyIkaWQiOiI0MzExIiwiQ29sb3IiOnsiJGlkIjoiNDMxMiIsIkEiOjI1NSwiUiI6MjM3LCJHIjoxMjUsIkIiOjQ5fX0sIklzVmlzaWJsZSI6dHJ1ZSwiV2lkdGgiOjAuMCwiSGVpZ2h0IjowLjAsIkJvcmRlclN0eWxlIjp7IiRpZCI6IjQzMTMiLCJMaW5lQ29sb3IiOm51bGwsIkxpbmVXZWlnaHQiOjAuMCwiTGluZVR5cGUiOjAsIlBhcmVudFN0eWxlIjpudWxsfSwiUGFyZW50U3R5bGUiOm51bGx9LCJIb3Jpem9udGFsQ29ubmVjdG9yU3R5bGUiOnsiJGlkIjoiNDMxNCIsIkxpbmVDb2xvciI6eyIkaWQiOiI0MzE1IiwiJHR5cGUiOiJOTFJFLkNvbW1vbi5Eb20uU29saWRDb2xvckJydXNoLCBOTFJFLkNvbW1vbiIsIkNvbG9yIjp7IiRpZCI6IjQzMTYiLCJBIjoyNTUsIlIiOjAsIkciOjAsIkIiOjB9fSwiTGluZVdlaWdodCI6MC4wLCJMaW5lVHlwZSI6MCwiUGFyZW50U3R5bGUiOm51bGx9LCJWZXJ0aWNhbENvbm5lY3RvclN0eWxlIjp7IiRpZCI6IjQzMTciLCJMaW5lQ29sb3IiOnsiJGlkIjoiNDMxOCIsIiR0eXBlIjoiTkxSRS5Db21tb24uRG9tLlNvbGlkQ29sb3JCcnVzaCwgTkxSRS5Db21tb24iLCJDb2xvciI6eyIkaWQiOiI0MzE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DMyMCIsIlNoYXBlU3R5bGUiOnsiJGlkIjoiNDMyMSIsIk1hcmdpbiI6eyIkaWQiOiI0MzIyIiwiVG9wIjowLjAsIkxlZnQiOjAuMCwiUmlnaHQiOjAuMCwiQm90dG9tIjowLjB9LCJQYWRkaW5nIjp7IiRpZCI6IjQzMjMiLCJUb3AiOjAuMCwiTGVmdCI6MC4wLCJSaWdodCI6MC4wLCJCb3R0b20iOjAuMH0sIkJhY2tncm91bmQiOnsiJGlkIjoiNDMyNCIsIkNvbG9yIjp7IiRpZCI6IjQzMjUiLCJBIjoxNTMsIlIiOjAsIkciOjAsIkIiOjB9fSwiSXNWaXNpYmxlIjp0cnVlLCJXaWR0aCI6MC4wLCJIZWlnaHQiOjAuMCwiQm9yZGVyU3R5bGUiOnsiJGlkIjoiNDMyNiIsIkxpbmVDb2xvciI6bnVsbCwiTGluZVdlaWdodCI6MC4wLCJMaW5lVHlwZSI6MCwiUGFyZW50U3R5bGUiOm51bGx9LCJQYXJlbnRTdHlsZSI6bnVsbH0sIk1hcmdpbiI6eyIkaWQiOiI0MzI3IiwiVG9wIjowLjAsIkxlZnQiOjAuMCwiUmlnaHQiOjAuMCwiQm90dG9tIjowLjB9LCJQYWRkaW5nIjp7IiRpZCI6IjQzMjgiLCJUb3AiOjAuMCwiTGVmdCI6MC4wLCJSaWdodCI6MC4wLCJCb3R0b20iOjAuMH0sIkJhY2tncm91bmQiOm51bGwsIklzVmlzaWJsZSI6dHJ1ZSwiV2lkdGgiOjAuMCwiSGVpZ2h0IjowLjAsIkJvcmRlclN0eWxlIjpudWxsLCJQYXJlbnRTdHlsZSI6bnVsbH0sIlNoYXBlU3R5bGUiOnsiJGlkIjoiNDMyOSIsIk1hcmdpbiI6eyIkaWQiOiI0MzMwIiwiVG9wIjowLjAsIkxlZnQiOjQuMCwiUmlnaHQiOjQuMCwiQm90dG9tIjowLjB9LCJQYWRkaW5nIjp7IiRpZCI6IjQzMzEiLCJUb3AiOjAuMCwiTGVmdCI6MC4wLCJSaWdodCI6MC4wLCJCb3R0b20iOjAuMH0sIkJhY2tncm91bmQiOnsiJGlkIjoiNDMzMiIsIkNvbG9yIjp7IiRpZCI6IjQzMzMiLCJBIjoyNTUsIlIiOjIzMywiRyI6MTEzLCJCIjo1MH19LCJJc1Zpc2libGUiOnRydWUsIldpZHRoIjowLjAsIkhlaWdodCI6MTAuMCwiQm9yZGVyU3R5bGUiOnsiJGlkIjoiNDMzNCIsIkxpbmVDb2xvciI6eyIkaWQiOiI0MzM1IiwiJHR5cGUiOiJOTFJFLkNvbW1vbi5Eb20uU29saWRDb2xvckJydXNoLCBOTFJFLkNvbW1vbiIsIkNvbG9yIjp7IiRpZCI6IjQzMzYiLCJBIjoyNTUsIlIiOjIzNCwiRyI6MjIsIkIiOjMwfX0sIkxpbmVXZWlnaHQiOjAuMCwiTGluZVR5cGUiOjAsIlBhcmVudFN0eWxlIjpudWxsfSwiUGFyZW50U3R5bGUiOm51bGx9LCJUaXRsZVN0eWxlIjp7IiRpZCI6IjQzMzciLCJGb250U2V0dGluZ3MiOnsiJGlkIjoiNDMzOCIsIkZvbnRTaXplIjoxMSwiRm9udE5hbWUiOiJDYWxpYnJpIiwiSXNCb2xkIjpmYWxzZSwiSXNJdGFsaWMiOmZhbHNlLCJJc1VuZGVybGluZWQiOmZhbHNlLCJQYXJlbnRTdHlsZSI6bnVsbH0sIkF1dG9TaXplIjowLCJGb3JlZ3JvdW5kIjp7IiRpZCI6IjQzMzkiLCJDb2xvciI6eyIkaWQiOiI0MzQ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zNDEiLCJUb3AiOjAuMCwiTGVmdCI6MC4wLCJSaWdodCI6MC4wLCJCb3R0b20iOjAuMH0sIlBhZGRpbmciOnsiJGlkIjoiNDM0MiIsIlRvcCI6MC4wLCJMZWZ0IjowLjAsIlJpZ2h0IjowLjAsIkJvdHRvbSI6MC4wfSwiQmFja2dyb3VuZCI6eyIkaWQiOiI0MzQzIiwiQ29sb3IiOnsiJGlkIjoiNDM0NCIsIkEiOjI1NSwiUiI6MCwiRyI6MCwiQiI6MH19LCJJc1Zpc2libGUiOnRydWUsIldpZHRoIjowLjAsIkhlaWdodCI6MC4wLCJCb3JkZXJTdHlsZSI6eyIkaWQiOiI0MzQ1IiwiTGluZUNvbG9yIjpudWxsLCJMaW5lV2VpZ2h0IjowLjAsIkxpbmVUeXBlIjowLCJQYXJlbnRTdHlsZSI6bnVsbH0sIlBhcmVudFN0eWxlIjpudWxsfSwiRGF0ZVN0eWxlIjp7IiRpZCI6IjQzNDYiLCJGb250U2V0dGluZ3MiOnsiJGlkIjoiNDM0NyIsIkZvbnRTaXplIjoxMCwiRm9udE5hbWUiOiJDYWxpYnJpIiwiSXNCb2xkIjpmYWxzZSwiSXNJdGFsaWMiOmZhbHNlLCJJc1VuZGVybGluZWQiOmZhbHNlLCJQYXJlbnRTdHlsZSI6bnVsbH0sIkF1dG9TaXplIjowLCJGb3JlZ3JvdW5kIjp7IiRpZCI6IjQzNDgiLCJDb2xvciI6eyIkaWQiOiI0MzQ5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zNTAiLCJUb3AiOjAuMCwiTGVmdCI6MC4wLCJSaWdodCI6MC4wLCJCb3R0b20iOjAuMH0sIlBhZGRpbmciOnsiJGlkIjoiNDM1MSIsIlRvcCI6MC4wLCJMZWZ0IjowLjAsIlJpZ2h0IjowLjAsIkJvdHRvbSI6MC4wfSwiQmFja2dyb3VuZCI6eyIkaWQiOiI0MzUyIiwiQ29sb3IiOnsiJGlkIjoiNDM1MyIsIkEiOjI1NSwiUiI6MTQsIkciOjQwLCJCIjo2NX19LCJJc1Zpc2libGUiOnRydWUsIldpZHRoIjowLjAsIkhlaWdodCI6MC4wLCJCb3JkZXJTdHlsZSI6eyIkaWQiOiI0MzU0IiwiTGluZUNvbG9yIjpudWxsLCJMaW5lV2VpZ2h0IjowLjAsIkxpbmVUeXBlIjowLCJQYXJlbnRTdHlsZSI6bnVsbH0sIlBhcmVudFN0eWxlIjpudWxsfSwiRGF0ZUZvcm1hdCI6eyIkaWQiOiI0MzU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zNTYiLCJGb3JtYXQiOjAsIklzVmlzaWJsZSI6ZmFsc2UsIkxhc3RLbm93blZpc2liaWxpdHlTdGF0ZSI6ZmFsc2V9LCJJc1Zpc2libGUiOnRydWUsIlZhcmlhbmNlU3R5bGUiOnsiJGlkIjoiNDM1NyIsIlRleHRTdHlsZSI6eyIkaWQiOiI0MzU4IiwiRm9udFNldHRpbmdzIjp7IiRpZCI6IjQzNTkiLCJGb250U2l6ZSI6MTEsIkZvbnROYW1lIjoiQ2FsaWJyaSIsIklzQm9sZCI6ZmFsc2UsIklzSXRhbGljIjpmYWxzZSwiSXNVbmRlcmxpbmVkIjpmYWxzZSwiUGFyZW50U3R5bGUiOm51bGx9LCJBdXRvU2l6ZSI6MCwiRm9yZWdyb3VuZCI6eyIkaWQiOiI0MzYwIiwiQ29sb3IiOnsiJGlkIjoiNDM2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zYyIiwiVG9wIjowLjAsIkxlZnQiOjAuMCwiUmlnaHQiOjAuMCwiQm90dG9tIjowLjB9LCJQYWRkaW5nIjp7IiRpZCI6IjQzNjMiLCJUb3AiOjAuMCwiTGVmdCI6MC4wLCJSaWdodCI6MC4wLCJCb3R0b20iOjAuMH0sIkJhY2tncm91bmQiOnsiJGlkIjoiNDM2NCIsIkNvbG9yIjp7IiRpZCI6IjQzNjUiLCJBIjowLCJSIjowLCJHIjowLCJCIjowfX0sIklzVmlzaWJsZSI6dHJ1ZSwiV2lkdGgiOjAuMCwiSGVpZ2h0IjowLjAsIkJvcmRlclN0eWxlIjp7IiRpZCI6IjQzNjYiLCJMaW5lQ29sb3IiOm51bGwsIkxpbmVXZWlnaHQiOjAuMCwiTGluZVR5cGUiOjAsIlBhcmVudFN0eWxlIjpudWxsfSwiUGFyZW50U3R5bGUiOm51bGx9LCJQYXJlbnRTdHlsZSI6bnVsbH0sIlBhcmVudFN0eWxlIjpudWxsLCJfZXhwbGljaXRseVNldCI6eyIkaWQiOiI0MzY3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DM2OCIsIlNoYXBlIjoxLCJDb25uZWN0b3JNYXJnaW4iOnsiJGlkIjoiNDM2OSIsIlRvcCI6MC4wLCJMZWZ0IjoyLjAsIlJpZ2h0IjoyLjAsIkJvdHRvbSI6MC4wfSwiQ29ubmVjdG9yU3R5bGUiOnsiJGlkIjoiNDM3MCIsIkxpbmVDb2xvciI6eyIkaWQiOiI0MzcxIiwiJHR5cGUiOiJOTFJFLkNvbW1vbi5Eb20uU29saWRDb2xvckJydXNoLCBOTFJFLkNvbW1vbiIsIkNvbG9yIjp7IiRpZCI6IjQzNzIiLCJBIjoxMjcsIlIiOjEyOCwiRyI6NTMsIkIiOjE0fX0sIkxpbmVXZWlnaHQiOjEuMCwiTGluZVR5cGUiOjAsIlBhcmVudFN0eWxlIjpudWxsfSwiSXNCZWxvd1RpbWViYW5kIjpmYWxzZSwiUG9zaXRpb25PblRhc2siOjEsIkhpZGVEYXRlIjpmYWxzZSwiU2hhcGVTaXplIjowLCJTcGFjaW5nIjowLjAsIlBhZGRpbmciOnsiJGlkIjoiNDM3MyIsIlRvcCI6NS4wLCJMZWZ0IjozLjAsIlJpZ2h0IjowLjAsIkJvdHRvbSI6Mi4wfSwiU2hhcGVTdHlsZSI6eyIkaWQiOiI0Mzc0IiwiTWFyZ2luIjp7IiRpZCI6IjQzNzUiLCJUb3AiOjAuMCwiTGVmdCI6MC4wLCJSaWdodCI6MC4wLCJCb3R0b20iOjAuMH0sIlBhZGRpbmciOnsiJGlkIjoiNDM3NiIsIlRvcCI6MC4wLCJMZWZ0IjowLjAsIlJpZ2h0IjowLjAsIkJvdHRvbSI6MC4wfSwiQmFja2dyb3VuZCI6eyIkaWQiOiI0Mzc3IiwiQ29sb3IiOnsiJGlkIjoiNDM3OCIsIkEiOjI1NSwiUiI6MTI4LCJHIjo1MywiQiI6MTR9fSwiSXNWaXNpYmxlIjp0cnVlLCJXaWR0aCI6MTIuMCwiSGVpZ2h0IjoxNC4wLCJCb3JkZXJTdHlsZSI6eyIkaWQiOiI0Mzc5IiwiTGluZUNvbG9yIjp7IiRpZCI6IjQzODAiLCIkdHlwZSI6Ik5MUkUuQ29tbW9uLkRvbS5Tb2xpZENvbG9yQnJ1c2gsIE5MUkUuQ29tbW9uIiwiQ29sb3IiOnsiJGlkIjoiNDM4MSIsIkEiOjI1NSwiUiI6MjU1LCJHIjoyNTUsIkIiOjI1NX19LCJMaW5lV2VpZ2h0IjowLjAsIkxpbmVUeXBlIjowLCJQYXJlbnRTdHlsZSI6bnVsbH0sIlBhcmVudFN0eWxlIjpudWxsfSwiVGl0bGVTdHlsZSI6eyIkaWQiOiI0MzgyIiwiRm9udFNldHRpbmdzIjp7IiRpZCI6IjQzODMiLCJGb250U2l6ZSI6MTEsIkZvbnROYW1lIjoiQ2FsaWJyaSIsIklzQm9sZCI6ZmFsc2UsIklzSXRhbGljIjpmYWxzZSwiSXNVbmRlcmxpbmVkIjpmYWxzZSwiUGFyZW50U3R5bGUiOm51bGx9LCJBdXRvU2l6ZSI6MCwiRm9yZWdyb3VuZCI6eyIkaWQiOiI0Mzg0IiwiQ29sb3IiOnsiJGlkIjoiNDM4N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0Mzg2IiwiVG9wIjowLjAsIkxlZnQiOjAuMCwiUmlnaHQiOjAuMCwiQm90dG9tIjowLjB9LCJQYWRkaW5nIjp7IiRpZCI6IjQzODciLCJUb3AiOjAuMCwiTGVmdCI6MC4wLCJSaWdodCI6MC4wLCJCb3R0b20iOjAuMH0sIkJhY2tncm91bmQiOnsiJGlkIjoiNDM4OCIsIkNvbG9yIjp7IiRpZCI6IjQzODkiLCJBIjoyNTUsIlIiOjAsIkciOjAsIkIiOjB9fSwiSXNWaXNpYmxlIjp0cnVlLCJXaWR0aCI6MC4wLCJIZWlnaHQiOjAuMCwiQm9yZGVyU3R5bGUiOnsiJGlkIjoiNDM5MCIsIkxpbmVDb2xvciI6bnVsbCwiTGluZVdlaWdodCI6MC4wLCJMaW5lVHlwZSI6MCwiUGFyZW50U3R5bGUiOm51bGx9LCJQYXJlbnRTdHlsZSI6bnVsbH0sIkRhdGVTdHlsZSI6eyIkaWQiOiI0MzkxIiwiRm9udFNldHRpbmdzIjp7IiRpZCI6IjQzOTIiLCJGb250U2l6ZSI6MTAsIkZvbnROYW1lIjoiQ2FsaWJyaSIsIklzQm9sZCI6ZmFsc2UsIklzSXRhbGljIjpmYWxzZSwiSXNVbmRlcmxpbmVkIjpmYWxzZSwiUGFyZW50U3R5bGUiOm51bGx9LCJBdXRvU2l6ZSI6MCwiRm9yZWdyb3VuZCI6eyIkaWQiOiI0MzkzIiwiQ29sb3IiOnsiJGlkIjoiNDM5NC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0Mzk1IiwiVG9wIjowLjAsIkxlZnQiOjAuMCwiUmlnaHQiOjAuMCwiQm90dG9tIjowLjB9LCJQYWRkaW5nIjp7IiRpZCI6IjQzOTYiLCJUb3AiOjAuMCwiTGVmdCI6MC4wLCJSaWdodCI6MC4wLCJCb3R0b20iOjAuMH0sIkJhY2tncm91bmQiOnsiJGlkIjoiNDM5NyIsIkNvbG9yIjp7IiRpZCI6IjQzOTgiLCJBIjoyNTUsIlIiOjE0LCJHIjo0MCwiQiI6NjV9fSwiSXNWaXNpYmxlIjp0cnVlLCJXaWR0aCI6MC4wLCJIZWlnaHQiOjAuMCwiQm9yZGVyU3R5bGUiOnsiJGlkIjoiNDM5OSIsIkxpbmVDb2xvciI6bnVsbCwiTGluZVdlaWdodCI6MC4wLCJMaW5lVHlwZSI6MCwiUGFyZW50U3R5bGUiOm51bGx9LCJQYXJlbnRTdHlsZSI6bnVsbH0sIkRhdGVGb3JtYXQiOnsiJGlkIjoiNDQw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DAxIiwiRm9ybWF0IjowLCJJc1Zpc2libGUiOmZhbHNlLCJMYXN0S25vd25WaXNpYmlsaXR5U3RhdGUiOmZhbHNlfSwiSXNWaXNpYmxlIjpmYWxzZSwiVmFyaWFuY2VTdHlsZSI6eyIkaWQiOiI0NDAyIiwiVGV4dFN0eWxlIjp7IiRpZCI6IjQ0MDMiLCJGb250U2V0dGluZ3MiOnsiJGlkIjoiNDQwNCIsIkZvbnRTaXplIjoxMSwiRm9udE5hbWUiOiJDYWxpYnJpIiwiSXNCb2xkIjpmYWxzZSwiSXNJdGFsaWMiOmZhbHNlLCJJc1VuZGVybGluZWQiOmZhbHNlLCJQYXJlbnRTdHlsZSI6bnVsbH0sIkF1dG9TaXplIjowLCJGb3JlZ3JvdW5kIjp7IiRpZCI6IjQ0MDUiLCJDb2xvciI6eyIkaWQiOiI0NDA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MDciLCJUb3AiOjAuMCwiTGVmdCI6MC4wLCJSaWdodCI6MC4wLCJCb3R0b20iOjAuMH0sIlBhZGRpbmciOnsiJGlkIjoiNDQwOCIsIlRvcCI6MC4wLCJMZWZ0IjowLjAsIlJpZ2h0IjowLjAsIkJvdHRvbSI6MC4wfSwiQmFja2dyb3VuZCI6eyIkaWQiOiI0NDA5IiwiQ29sb3IiOnsiJGlkIjoiNDQxMCIsIkEiOjAsIlIiOjAsIkciOjAsIkIiOjB9fSwiSXNWaXNpYmxlIjpmYWxzZSwiV2lkdGgiOjAuMCwiSGVpZ2h0IjowLjAsIkJvcmRlclN0eWxlIjp7IiRpZCI6IjQ0MTEiLCJMaW5lQ29sb3IiOm51bGwsIkxpbmVXZWlnaHQiOjAuMCwiTGluZVR5cGUiOjAsIlBhcmVudFN0eWxlIjpudWxsfSwiUGFyZW50U3R5bGUiOm51bGx9LCJQYXJlbnRTdHlsZSI6bnVsbH0sIlBhcmVudFN0eWxlIjpudWxsfSwiRGVmYXVsdFN3aW1sYW5lTWlsZXN0b25lU3R5bGUiOnsiJGlkIjoiNDQxMiIsIlRpdGxlUG9zaXRpb24iOiJMZWZ0IiwiRGF0ZVBvc2l0aW9uIjoiUmlnaHQiLCJWYXJpYW5jZVBvc2l0aW9uIjoiUmlnaHQiLCJTaGFwZVR5cGUiOjEsIlNoYXBlU2l6ZSI6MCwiU3BhY2luZyI6NSwiU2hhcGVTdHlsZSI6eyIkaWQiOiI0NDEzIiwiTWFyZ2luIjp7IiRpZCI6IjQ0MTQiLCJUb3AiOjAuMCwiTGVmdCI6MC4wLCJSaWdodCI6MC4wLCJCb3R0b20iOjAuMH0sIlBhZGRpbmciOnsiJGlkIjoiNDQxNSIsIlRvcCI6MC4wLCJMZWZ0IjowLjAsIlJpZ2h0IjowLjAsIkJvdHRvbSI6MC4wfSwiQmFja2dyb3VuZCI6eyIkaWQiOiI0NDE2IiwiQ29sb3IiOnsiJGlkIjoiNDQxNyIsIkEiOjI1NSwiUiI6MjMzLCJHIjoxMTMsIkIiOjUwfX0sIklzVmlzaWJsZSI6dHJ1ZSwiV2lkdGgiOjEyLjAsIkhlaWdodCI6MTQuMCwiQm9yZGVyU3R5bGUiOnsiJGlkIjoiNDQxOCIsIkxpbmVDb2xvciI6eyIkaWQiOiI0NDE5IiwiJHR5cGUiOiJOTFJFLkNvbW1vbi5Eb20uU29saWRDb2xvckJydXNoLCBOTFJFLkNvbW1vbiIsIkNvbG9yIjp7IiRpZCI6IjQ0MjAiLCJBIjoyNTUsIlIiOjIzNCwiRyI6MjIsIkIiOjMwfX0sIkxpbmVXZWlnaHQiOjAuMCwiTGluZVR5cGUiOjAsIlBhcmVudFN0eWxlIjpudWxsfSwiUGFyZW50U3R5bGUiOm51bGx9LCJUaXRsZVN0eWxlIjp7IiRpZCI6IjQ0MjEiLCJGb250U2V0dGluZ3MiOnsiJGlkIjoiNDQyMiIsIkZvbnRTaXplIjoxMSwiRm9udE5hbWUiOiJDYWxpYnJpIiwiSXNCb2xkIjpmYWxzZSwiSXNJdGFsaWMiOmZhbHNlLCJJc1VuZGVybGluZWQiOmZhbHNlLCJQYXJlbnRTdHlsZSI6bnVsbH0sIkF1dG9TaXplIjowLCJGb3JlZ3JvdW5kIjp7IiRpZCI6IjQ0MjMiLCJDb2xvciI6eyIkaWQiOiI0NDI0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Q0MjUiLCJUb3AiOjAuMCwiTGVmdCI6MC4wLCJSaWdodCI6MC4wLCJCb3R0b20iOjAuMH0sIlBhZGRpbmciOnsiJGlkIjoiNDQyNiIsIlRvcCI6MC4wLCJMZWZ0IjowLjAsIlJpZ2h0IjowLjAsIkJvdHRvbSI6MC4wfSwiQmFja2dyb3VuZCI6eyIkaWQiOiI0NDI3IiwiQ29sb3IiOnsiJGlkIjoiNDQyOCIsIkEiOjI1NSwiUiI6MCwiRyI6MCwiQiI6MH19LCJJc1Zpc2libGUiOnRydWUsIldpZHRoIjowLjAsIkhlaWdodCI6MC4wLCJCb3JkZXJTdHlsZSI6eyIkaWQiOiI0NDI5IiwiTGluZUNvbG9yIjpudWxsLCJMaW5lV2VpZ2h0IjowLjAsIkxpbmVUeXBlIjowLCJQYXJlbnRTdHlsZSI6bnVsbH0sIlBhcmVudFN0eWxlIjpudWxsfSwiRGF0ZVN0eWxlIjp7IiRpZCI6IjQ0MzAiLCJGb250U2V0dGluZ3MiOnsiJGlkIjoiNDQzMSIsIkZvbnRTaXplIjoxMCwiRm9udE5hbWUiOiJDYWxpYnJpIiwiSXNCb2xkIjpmYWxzZSwiSXNJdGFsaWMiOmZhbHNlLCJJc1VuZGVybGluZWQiOmZhbHNlLCJQYXJlbnRTdHlsZSI6bnVsbH0sIkF1dG9TaXplIjowLCJGb3JlZ3JvdW5kIjp7IiRpZCI6IjQ0MzIiLCJDb2xvciI6eyIkaWQiOiI0NDMz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0MzQiLCJUb3AiOjAuMCwiTGVmdCI6MC4wLCJSaWdodCI6MC4wLCJCb3R0b20iOjAuMH0sIlBhZGRpbmciOnsiJGlkIjoiNDQzNSIsIlRvcCI6MC4wLCJMZWZ0IjowLjAsIlJpZ2h0IjowLjAsIkJvdHRvbSI6MC4wfSwiQmFja2dyb3VuZCI6eyIkaWQiOiI0NDM2IiwiQ29sb3IiOnsiJGlkIjoiNDQzNyIsIkEiOjI1NSwiUiI6MTQsIkciOjQwLCJCIjo2NX19LCJJc1Zpc2libGUiOnRydWUsIldpZHRoIjowLjAsIkhlaWdodCI6MC4wLCJCb3JkZXJTdHlsZSI6eyIkaWQiOiI0NDM4IiwiTGluZUNvbG9yIjpudWxsLCJMaW5lV2VpZ2h0IjowLjAsIkxpbmVUeXBlIjowLCJQYXJlbnRTdHlsZSI6bnVsbH0sIlBhcmVudFN0eWxlIjpudWxsfSwiRGF0ZUZvcm1hdCI6eyIkaWQiOiI0NDM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0NDAiLCJGb3JtYXQiOjAsIklzVmlzaWJsZSI6ZmFsc2UsIkxhc3RLbm93blZpc2liaWxpdHlTdGF0ZSI6ZmFsc2V9LCJJc1Zpc2libGUiOnRydWUsIlZhcmlhbmNlU3R5bGUiOnsiJGlkIjoiNDQ0MSIsIlRleHRTdHlsZSI6eyIkaWQiOiI0NDQyIiwiRm9udFNldHRpbmdzIjp7IiRpZCI6IjQ0NDMiLCJGb250U2l6ZSI6MTEsIkZvbnROYW1lIjoiQ2FsaWJyaSIsIklzQm9sZCI6ZmFsc2UsIklzSXRhbGljIjpmYWxzZSwiSXNVbmRlcmxpbmVkIjpmYWxzZSwiUGFyZW50U3R5bGUiOm51bGx9LCJBdXRvU2l6ZSI6MCwiRm9yZWdyb3VuZCI6eyIkaWQiOiI0NDQ0IiwiQ29sb3IiOnsiJGlkIjoiNDQ0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DQ2IiwiVG9wIjowLjAsIkxlZnQiOjAuMCwiUmlnaHQiOjAuMCwiQm90dG9tIjowLjB9LCJQYWRkaW5nIjp7IiRpZCI6IjQ0NDciLCJUb3AiOjAuMCwiTGVmdCI6MC4wLCJSaWdodCI6MC4wLCJCb3R0b20iOjAuMH0sIkJhY2tncm91bmQiOnsiJGlkIjoiNDQ0OCIsIkNvbG9yIjp7IiRpZCI6IjQ0NDkiLCJBIjowLCJSIjowLCJHIjowLCJCIjowfX0sIklzVmlzaWJsZSI6dHJ1ZSwiV2lkdGgiOjAuMCwiSGVpZ2h0IjowLjAsIkJvcmRlclN0eWxlIjp7IiRpZCI6IjQ0NTAiLCJMaW5lQ29sb3IiOm51bGwsIkxpbmVXZWlnaHQiOjAuMCwiTGluZVR5cGUiOjAsIlBhcmVudFN0eWxlIjpudWxsfSwiUGFyZW50U3R5bGUiOm51bGx9LCJQYXJlbnRTdHlsZSI6bnVsbH0sIlBhcmVudFN0eWxlIjpudWxsfSwiRGVmYXVsdFN3aW1sYW5lQWN0aXZpdHlTdHlsZSI6eyIkaWQiOiI0NDUxIiwiSGVhZGVyU3R5bGUiOnsiJGlkIjoiNDQ1MiIsIlRleHRTdHlsZSI6eyIkaWQiOiI0NDUzIiwiRm9udFNldHRpbmdzIjp7IiRpZCI6IjQ0NTQiLCJGb250U2l6ZSI6MTEsIkZvbnROYW1lIjoiQ2FsaWJyaSIsIklzQm9sZCI6ZmFsc2UsIklzSXRhbGljIjpmYWxzZSwiSXNVbmRlcmxpbmVkIjpmYWxzZSwiUGFyZW50U3R5bGUiOm51bGx9LCJBdXRvU2l6ZSI6MiwiRm9yZWdyb3VuZCI6eyIkaWQiOiI0NDU1IiwiQ29sb3IiOnsiJGlkIjoiNDQ1N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0NTciLCJUb3AiOjAuMCwiTGVmdCI6MC4wLCJSaWdodCI6MC4wLCJCb3R0b20iOjAuMH0sIlBhZGRpbmciOnsiJGlkIjoiNDQ1OCIsIlRvcCI6MC4wLCJMZWZ0IjowLjAsIlJpZ2h0IjowLjAsIkJvdHRvbSI6MC4wfSwiQmFja2dyb3VuZCI6eyIkaWQiOiI0NDU5IiwiQ29sb3IiOnsiJGlkIjoiNDQ2MCIsIkEiOjI1NSwiUiI6MCwiRyI6MCwiQiI6MH19LCJJc1Zpc2libGUiOnRydWUsIldpZHRoIjowLjAsIkhlaWdodCI6MC4wLCJCb3JkZXJTdHlsZSI6bnVsbCwiUGFyZW50U3R5bGUiOm51bGx9LCJSZWN0YW5nbGVTdHlsZSI6eyIkaWQiOiI0NDYxIiwiTWFyZ2luIjp7IiRpZCI6IjQ0NjIiLCJUb3AiOjAuMCwiTGVmdCI6MC4wLCJSaWdodCI6MC4wLCJCb3R0b20iOjAuMH0sIlBhZGRpbmciOnsiJGlkIjoiNDQ2MyIsIlRvcCI6MC4wLCJMZWZ0IjowLjAsIlJpZ2h0IjowLjAsIkJvdHRvbSI6MC4wfSwiQmFja2dyb3VuZCI6eyIkaWQiOiI0NDY0IiwiQ29sb3IiOnsiJGlkIjoiNDQ2NSIsIkEiOjYzLCJSIjoyMzMsIkciOjExMywiQiI6NTB9fSwiSXNWaXNpYmxlIjp0cnVlLCJXaWR0aCI6MC4wLCJIZWlnaHQiOjAuMCwiQm9yZGVyU3R5bGUiOnsiJGlkIjoiNDQ2NiIsIkxpbmVDb2xvciI6eyIkaWQiOiI0NDY3IiwiJHR5cGUiOiJOTFJFLkNvbW1vbi5Eb20uU29saWRDb2xvckJydXNoLCBOTFJFLkNvbW1vbiIsIkNvbG9yIjp7IiRpZCI6IjQ0NjgiLCJBIjoyNTUsIlIiOjI1NSwiRyI6MjU1LCJCIjoyNTV9fSwiTGluZVdlaWdodCI6MC4wLCJMaW5lVHlwZSI6MCwiUGFyZW50U3R5bGUiOm51bGx9LCJQYXJlbnRTdHlsZSI6bnVsbH0sIk1hcmdpbiI6eyIkaWQiOiI0NDY5IiwiVG9wIjowLjAsIkxlZnQiOjAuMCwiUmlnaHQiOjAuMCwiQm90dG9tIjowLjB9LCJQYWRkaW5nIjp7IiRpZCI6IjQ0NzAiLCJUb3AiOjAuMCwiTGVmdCI6MC4wLCJSaWdodCI6MC4wLCJCb3R0b20iOjAuMH0sIkJhY2tncm91bmQiOm51bGwsIklzVmlzaWJsZSI6dHJ1ZSwiV2lkdGgiOjAuMCwiSGVpZ2h0IjowLjAsIkJvcmRlclN0eWxlIjpudWxsLCJQYXJlbnRTdHlsZSI6bnVsbH0sIkJhY2tncm91bmRTdHlsZSI6eyIkaWQiOiI0NDcxIiwiTWFyZ2luIjp7IiRpZCI6IjQ0NzIiLCJUb3AiOjAuMCwiTGVmdCI6MC4wLCJSaWdodCI6MC4wLCJCb3R0b20iOjAuMH0sIlBhZGRpbmciOnsiJGlkIjoiNDQ3MyIsIlRvcCI6MC4wLCJMZWZ0IjowLjAsIlJpZ2h0IjowLjAsIkJvdHRvbSI6MC4wfSwiQmFja2dyb3VuZCI6eyIkaWQiOiI0NDc0IiwiQ29sb3IiOnsiJGlkIjoiNDQ3NSIsIkEiOjUxLCJSIjoyMDAsIkciOjIwMCwiQiI6MjAwfX0sIklzVmlzaWJsZSI6dHJ1ZSwiV2lkdGgiOjAuMCwiSGVpZ2h0IjowLjAsIkJvcmRlclN0eWxlIjp7IiRpZCI6IjQ0NzYiLCJMaW5lQ29sb3IiOnsiJGlkIjoiNDQ3NyIsIiR0eXBlIjoiTkxSRS5Db21tb24uRG9tLlNvbGlkQ29sb3JCcnVzaCwgTkxSRS5Db21tb24iLCJDb2xvciI6eyIkaWQiOiI0NDc4IiwiQSI6MjU1LCJSIjoyMzQsIkciOjIyLCJCIjozMH19LCJMaW5lV2VpZ2h0IjowLjAsIkxpbmVUeXBlIjowLCJQYXJlbnRTdHlsZSI6bnVsbH0sIlBhcmVudFN0eWxlIjpudWxsfSwiTWFyZ2luIjp7IiRpZCI6IjQ0NzkiLCJUb3AiOjAuMCwiTGVmdCI6MC4wLCJSaWdodCI6MC4wLCJCb3R0b20iOjAuMH0sIlBhZGRpbmciOnsiJGlkIjoiNDQ4MCIsIlRvcCI6MC4wLCJMZWZ0IjowLjAsIlJpZ2h0IjowLjAsIkJvdHRvbSI6MC4wfSwiSXNWaXNpYmxlIjp0cnVlLCJXaWR0aCI6MC4wLCJIZWlnaHQiOjAuMCwiQm9yZGVyU3R5bGUiOnsiJGlkIjoiNDQ4MSIsIkxpbmVDb2xvciI6bnVsbCwiTGluZVdlaWdodCI6MC4wLCJMaW5lVHlwZSI6MCwiUGFyZW50U3R5bGUiOm51bGx9LCJQYXJlbnRTdHlsZSI6bnVsbH0sIk1hcmdpbiI6eyIkaWQiOiI0NDgyIiwiVG9wIjowLjAsIkxlZnQiOjAuMCwiUmlnaHQiOjAuMCwiQm90dG9tIjowLjB9LCJQYWRkaW5nIjp7IiRpZCI6IjQ0ODMiLCJUb3AiOjAuMCwiTGVmdCI6MC4wLCJSaWdodCI6MC4wLCJCb3R0b20iOjAuMH0sIklzVmlzaWJsZSI6dHJ1ZSwiV2lkdGgiOjAuMCwiSGVpZ2h0IjowLjAsIkJvcmRlclN0eWxlIjp7IiRpZCI6IjQ0ODQiLCJMaW5lQ29sb3IiOm51bGwsIkxpbmVXZWlnaHQiOjAuMCwiTGluZVR5cGUiOjAsIlBhcmVudFN0eWxlIjpudWxsfSwiUGFyZW50U3R5bGUiOm51bGx9LHsiJGlkIjoiNDQ4NSIsIlN0eWxlSWQiOiJiMjRmODA0NS1mNjliLTRhNDMtODI5Zi1hNTY1MDNmZGNkNjkiLCJIZWFkZXJTdHlsZSI6eyIkaWQiOiI0NDg2IiwiVGV4dElzVmVydGljYWwiOmZhbHNlLCJUZXh0U3R5bGUiOnsiJGlkIjoiNDQ4NyIsIkZvbnRTZXR0aW5ncyI6eyIkaWQiOiI0NDg4IiwiRm9udFNpemUiOjExLCJGb250TmFtZSI6IkNhbGlicmkiLCJJc0JvbGQiOmZhbHNlLCJJc0l0YWxpYyI6ZmFsc2UsIklzVW5kZXJsaW5lZCI6ZmFsc2UsIlBhcmVudFN0eWxlIjpudWxsfSwiQXV0b1NpemUiOjIsIkZvcmVncm91bmQiOnsiJGlkIjoiNDQ4OSIsIkNvbG9yIjp7IiRpZCI6IjQ0OTAiLCJBIjoyNTUsIlIiOjI1NSwiRyI6MjU1LCJCIjoyNTV9fSwiTWF4V2lkdGgiOiJJbmZpbml0eSIsIk1heEhlaWdodCI6IkluZmluaXR5IiwiU21hcnRGb3JlZ3JvdW5kSXNBY3RpdmUiOmZhbHNlLCJIb3Jpem9udGFsQWxpZ25tZW50IjoxLCJWZXJ0aWNhbEFsaWdubWVudCI6MCwiU21hcnRGb3JlZ3JvdW5kIjpudWxsLCJCYWNrZ3JvdW5kRmlsbFR5cGUiOjAsIk1hcmdpbiI6eyIkaWQiOiI0NDkxIiwiVG9wIjowLjAsIkxlZnQiOjAuMCwiUmlnaHQiOjAuMCwiQm90dG9tIjowLjB9LCJQYWRkaW5nIjp7IiRpZCI6IjQ0OTIiLCJUb3AiOjAuMCwiTGVmdCI6MC4wLCJSaWdodCI6MC4wLCJCb3R0b20iOjAuMH0sIkJhY2tncm91bmQiOnsiJGlkIjoiNDQ5MyIsIkNvbG9yIjp7IiRpZCI6IjQ0OTQiLCJBIjoyNTUsIlIiOjI1NSwiRyI6MjU1LCJCIjoyNTV9fSwiSXNWaXNpYmxlIjp0cnVlLCJXaWR0aCI6MC4wLCJIZWlnaHQiOjAuMCwiQm9yZGVyU3R5bGUiOm51bGwsIlBhcmVudFN0eWxlIjpudWxsfSwiUmVjdGFuZ2xlU3R5bGUiOnsiJGlkIjoiNDQ5NSIsIk1hcmdpbiI6eyIkaWQiOiI0NDk2IiwiVG9wIjowLjAsIkxlZnQiOjAuMCwiUmlnaHQiOjAuMCwiQm90dG9tIjowLjB9LCJQYWRkaW5nIjp7IiRpZCI6IjQ0OTciLCJUb3AiOjAuMCwiTGVmdCI6MC4wLCJSaWdodCI6MC4wLCJCb3R0b20iOjAuMH0sIkJhY2tncm91bmQiOnsiJGlkIjoiNDQ5OCIsIkNvbG9yIjp7IiRpZCI6IjQ0OTkiLCJBIjoyNTUsIlIiOjI1LCJHIjoxMDcsIkIiOjM2fX0sIklzVmlzaWJsZSI6dHJ1ZSwiV2lkdGgiOjAuMCwiSGVpZ2h0IjowLjAsIkJvcmRlclN0eWxlIjp7IiRpZCI6IjQ1MDAiLCJMaW5lQ29sb3IiOnsiJGlkIjoiNDUwMSIsIiR0eXBlIjoiTkxSRS5Db21tb24uRG9tLlNvbGlkQ29sb3JCcnVzaCwgTkxSRS5Db21tb24iLCJDb2xvciI6eyIkaWQiOiI0NTAyIiwiQSI6MjU1LCJSIjoyNTUsIkciOjI1NSwiQiI6MjU1fX0sIkxpbmVXZWlnaHQiOjAuMCwiTGluZVR5cGUiOjAsIlBhcmVudFN0eWxlIjpudWxsfSwiUGFyZW50U3R5bGUiOm51bGx9LCJNYXJnaW4iOnsiJGlkIjoiNDUwMyIsIlRvcCI6MC4wLCJMZWZ0IjowLjAsIlJpZ2h0IjowLjAsIkJvdHRvbSI6MC4wfSwiUGFkZGluZyI6eyIkaWQiOiI0NTA0IiwiVG9wIjowLjAsIkxlZnQiOjAuMCwiUmlnaHQiOjAuMCwiQm90dG9tIjowLjB9LCJCYWNrZ3JvdW5kIjpudWxsLCJJc1Zpc2libGUiOnRydWUsIldpZHRoIjowLjAsIkhlaWdodCI6MC4wLCJCb3JkZXJTdHlsZSI6bnVsbCwiUGFyZW50U3R5bGUiOm51bGx9LCJCYWNrZ3JvdW5kU3R5bGUiOnsiJGlkIjoiNDUwNSIsIk1hcmdpbiI6eyIkaWQiOiI0NTA2IiwiVG9wIjowLjAsIkxlZnQiOjAuMCwiUmlnaHQiOjAuMCwiQm90dG9tIjowLjB9LCJQYWRkaW5nIjp7IiRpZCI6IjQ1MDciLCJUb3AiOjAuMCwiTGVmdCI6MC4wLCJSaWdodCI6MC4wLCJCb3R0b20iOjAuMH0sIkJhY2tncm91bmQiOnsiJGlkIjoiNDUwOCIsIkNvbG9yIjp7IiRpZCI6IjQ1MDkiLCJBIjo1MSwiUiI6MjAwLCJHIjoyMDAsIkIiOjIwMH19LCJJc1Zpc2libGUiOnRydWUsIldpZHRoIjowLjAsIkhlaWdodCI6MC4wLCJCb3JkZXJTdHlsZSI6eyIkaWQiOiI0NTEwIiwiTGluZUNvbG9yIjp7IiRpZCI6IjQ1MTEiLCIkdHlwZSI6Ik5MUkUuQ29tbW9uLkRvbS5Tb2xpZENvbG9yQnJ1c2gsIE5MUkUuQ29tbW9uIiwiQ29sb3IiOnsiJGlkIjoiNDUxMiIsIkEiOjI1NSwiUiI6MjM0LCJHIjoyMiwiQiI6MzB9fSwiTGluZVdlaWdodCI6MC4wLCJMaW5lVHlwZSI6MCwiUGFyZW50U3R5bGUiOm51bGx9LCJQYXJlbnRTdHlsZSI6bnVsbH0sIklzQWJvdmVUaW1lYmFuZCI6ZmFsc2UsIlNwYWNpbmciOjMsIkRlZmF1bHRTd2ltbGFuZVRhc2tTdHlsZSI6eyIkaWQiOiI0NTEzIiwiJHR5cGUiOiJOTFJFLkNvbW1vbi5Eb20uU3R5bGVzLkV4cGxpY2l0U2V0YWJsZVRhc2tTdHlsZSwgTkxSRS5Db21tb24iLCJTaGFwZSI6MSwiU2hhcGVUaGlja25lc3MiOjAsIkR1cmF0aW9uRm9ybWF0IjowLCJJbmNsdWRlTm9uV29ya2luZ0RheXNJbkR1cmF0aW9uIjpmYWxzZSwiUGVyY2VudGFnZUNvbXBsZXRlU3R5bGUiOnsiJGlkIjoiNDUxNCIsIkZvbnRTZXR0aW5ncyI6eyIkaWQiOiI0NTE1IiwiRm9udFNpemUiOjEwLCJGb250TmFtZSI6IkNhbGlicmkiLCJJc0JvbGQiOmZhbHNlLCJJc0l0YWxpYyI6ZmFsc2UsIklzVW5kZXJsaW5lZCI6ZmFsc2UsIlBhcmVudFN0eWxlIjpudWxsfSwiQXV0b1NpemUiOjAsIkZvcmVncm91bmQiOnsiJGlkIjoiNDUxNiIsIkNvbG9yIjp7IiRpZCI6IjQ1MT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UxOCIsIlRvcCI6MC4wLCJMZWZ0IjowLjAsIlJpZ2h0IjowLjAsIkJvdHRvbSI6MC4wfSwiUGFkZGluZyI6eyIkaWQiOiI0NTE5IiwiVG9wIjowLjAsIkxlZnQiOjAuMCwiUmlnaHQiOjAuMCwiQm90dG9tIjowLjB9LCJCYWNrZ3JvdW5kIjp7IiRpZCI6IjQ1MjAiLCJDb2xvciI6eyIkaWQiOiI0NTIxIiwiQSI6ODksIlIiOjAsIkciOjAsIkIiOjB9fSwiSXNWaXNpYmxlIjp0cnVlLCJXaWR0aCI6MC4wLCJIZWlnaHQiOjAuMCwiQm9yZGVyU3R5bGUiOnsiJGlkIjoiNDUyMiIsIkxpbmVDb2xvciI6bnVsbCwiTGluZVdlaWdodCI6MC4wLCJMaW5lVHlwZSI6MCwiUGFyZW50U3R5bGUiOm51bGx9LCJQYXJlbnRTdHlsZSI6bnVsbH0sIkR1cmF0aW9uU3R5bGUiOnsiJGlkIjoiNDUyMyIsIkZvbnRTZXR0aW5ncyI6eyIkaWQiOiI0NTI0IiwiRm9udFNpemUiOjEwLCJGb250TmFtZSI6IkNhbGlicmkiLCJJc0JvbGQiOmZhbHNlLCJJc0l0YWxpYyI6ZmFsc2UsIklzVW5kZXJsaW5lZCI6ZmFsc2UsIlBhcmVudFN0eWxlIjpudWxsfSwiQXV0b1NpemUiOjAsIkZvcmVncm91bmQiOnsiJGlkIjoiNDUyNSIsIkNvbG9yIjp7IiRpZCI6IjQ1Mj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NTI3IiwiVG9wIjowLjAsIkxlZnQiOjAuMCwiUmlnaHQiOjAuMCwiQm90dG9tIjowLjB9LCJQYWRkaW5nIjp7IiRpZCI6IjQ1MjgiLCJUb3AiOjAuMCwiTGVmdCI6MC4wLCJSaWdodCI6MC4wLCJCb3R0b20iOjAuMH0sIkJhY2tncm91bmQiOnsiJGlkIjoiNDUyOSIsIkNvbG9yIjp7IiRpZCI6IjQ1MzAiLCJBIjoyNTUsIlIiOjIzNywiRyI6MTI1LCJCIjo0OX19LCJJc1Zpc2libGUiOnRydWUsIldpZHRoIjowLjAsIkhlaWdodCI6MC4wLCJCb3JkZXJTdHlsZSI6eyIkaWQiOiI0NTMxIiwiTGluZUNvbG9yIjpudWxsLCJMaW5lV2VpZ2h0IjowLjAsIkxpbmVUeXBlIjowLCJQYXJlbnRTdHlsZSI6bnVsbH0sIlBhcmVudFN0eWxlIjpudWxsfSwiSG9yaXpvbnRhbENvbm5lY3RvclN0eWxlIjp7IiRpZCI6IjQ1MzIiLCJMaW5lQ29sb3IiOnsiJGlkIjoiNDUzMyIsIiR0eXBlIjoiTkxSRS5Db21tb24uRG9tLlNvbGlkQ29sb3JCcnVzaCwgTkxSRS5Db21tb24iLCJDb2xvciI6eyIkaWQiOiI0NTM0IiwiQSI6MjU1LCJSIjowLCJHIjowLCJCIjowfX0sIkxpbmVXZWlnaHQiOjAuMCwiTGluZVR5cGUiOjAsIlBhcmVudFN0eWxlIjpudWxsfSwiVmVydGljYWxDb25uZWN0b3JTdHlsZSI6eyIkaWQiOiI0NTM1IiwiTGluZUNvbG9yIjp7IiRpZCI6IjQ1MzYiLCIkdHlwZSI6Ik5MUkUuQ29tbW9uLkRvbS5Tb2xpZENvbG9yQnJ1c2gsIE5MUkUuQ29tbW9uIiwiQ29sb3IiOnsiJGlkIjoiNDUz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Q1MzgiLCJTaGFwZVN0eWxlIjp7IiRpZCI6IjQ1MzkiLCJNYXJnaW4iOnsiJGlkIjoiNDU0MCIsIlRvcCI6MC4wLCJMZWZ0IjowLjAsIlJpZ2h0IjowLjAsIkJvdHRvbSI6MC4wfSwiUGFkZGluZyI6eyIkaWQiOiI0NTQxIiwiVG9wIjowLjAsIkxlZnQiOjAuMCwiUmlnaHQiOjAuMCwiQm90dG9tIjowLjB9LCJCYWNrZ3JvdW5kIjp7IiRpZCI6IjQ1NDIiLCJDb2xvciI6eyIkaWQiOiI0NTQzIiwiQSI6MTUzLCJSIjowLCJHIjowLCJCIjowfX0sIklzVmlzaWJsZSI6dHJ1ZSwiV2lkdGgiOjAuMCwiSGVpZ2h0IjowLjAsIkJvcmRlclN0eWxlIjp7IiRpZCI6IjQ1NDQiLCJMaW5lQ29sb3IiOm51bGwsIkxpbmVXZWlnaHQiOjAuMCwiTGluZVR5cGUiOjAsIlBhcmVudFN0eWxlIjpudWxsfSwiUGFyZW50U3R5bGUiOm51bGx9LCJNYXJnaW4iOnsiJGlkIjoiNDU0NSIsIlRvcCI6MC4wLCJMZWZ0IjowLjAsIlJpZ2h0IjowLjAsIkJvdHRvbSI6MC4wfSwiUGFkZGluZyI6eyIkaWQiOiI0NTQ2IiwiVG9wIjowLjAsIkxlZnQiOjAuMCwiUmlnaHQiOjAuMCwiQm90dG9tIjowLjB9LCJCYWNrZ3JvdW5kIjpudWxsLCJJc1Zpc2libGUiOnRydWUsIldpZHRoIjowLjAsIkhlaWdodCI6MC4wLCJCb3JkZXJTdHlsZSI6bnVsbCwiUGFyZW50U3R5bGUiOm51bGx9LCJTaGFwZVN0eWxlIjp7IiRpZCI6IjQ1NDciLCJNYXJnaW4iOnsiJGlkIjoiNDU0OCIsIlRvcCI6MC4wLCJMZWZ0Ijo0LjAsIlJpZ2h0Ijo0LjAsIkJvdHRvbSI6MC4wfSwiUGFkZGluZyI6eyIkaWQiOiI0NTQ5IiwiVG9wIjowLjAsIkxlZnQiOjAuMCwiUmlnaHQiOjAuMCwiQm90dG9tIjowLjB9LCJCYWNrZ3JvdW5kIjp7IiRpZCI6IjQ1NTAiLCJDb2xvciI6eyIkaWQiOiI0NTUxIiwiQSI6MjU1LCJSIjoyNSwiRyI6MTA3LCJCIjozNn19LCJJc1Zpc2libGUiOnRydWUsIldpZHRoIjowLjAsIkhlaWdodCI6MTAuMCwiQm9yZGVyU3R5bGUiOnsiJGlkIjoiNDU1MiIsIkxpbmVDb2xvciI6eyIkaWQiOiI0NTUzIiwiJHR5cGUiOiJOTFJFLkNvbW1vbi5Eb20uU29saWRDb2xvckJydXNoLCBOTFJFLkNvbW1vbiIsIkNvbG9yIjp7IiRpZCI6IjQ1NTQiLCJBIjoyNTUsIlIiOjIzNCwiRyI6MjIsIkIiOjMwfX0sIkxpbmVXZWlnaHQiOjAuMCwiTGluZVR5cGUiOjAsIlBhcmVudFN0eWxlIjpudWxsfSwiUGFyZW50U3R5bGUiOm51bGx9LCJUaXRsZVN0eWxlIjp7IiRpZCI6IjQ1NTUiLCJGb250U2V0dGluZ3MiOnsiJGlkIjoiNDU1NiIsIkZvbnRTaXplIjoxMSwiRm9udE5hbWUiOiJDYWxpYnJpIiwiSXNCb2xkIjpmYWxzZSwiSXNJdGFsaWMiOmZhbHNlLCJJc1VuZGVybGluZWQiOmZhbHNlLCJQYXJlbnRTdHlsZSI6bnVsbH0sIkF1dG9TaXplIjowLCJGb3JlZ3JvdW5kIjp7IiRpZCI6IjQ1NTciLCJDb2xvciI6eyIkaWQiOiI0NTU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1NTkiLCJUb3AiOjAuMCwiTGVmdCI6MC4wLCJSaWdodCI6MC4wLCJCb3R0b20iOjAuMH0sIlBhZGRpbmciOnsiJGlkIjoiNDU2MCIsIlRvcCI6MC4wLCJMZWZ0IjowLjAsIlJpZ2h0IjowLjAsIkJvdHRvbSI6MC4wfSwiQmFja2dyb3VuZCI6eyIkaWQiOiI0NTYxIiwiQ29sb3IiOnsiJGlkIjoiNDU2MiIsIkEiOjI1NSwiUiI6MCwiRyI6MCwiQiI6MH19LCJJc1Zpc2libGUiOnRydWUsIldpZHRoIjowLjAsIkhlaWdodCI6MC4wLCJCb3JkZXJTdHlsZSI6eyIkaWQiOiI0NTYzIiwiTGluZUNvbG9yIjpudWxsLCJMaW5lV2VpZ2h0IjowLjAsIkxpbmVUeXBlIjowLCJQYXJlbnRTdHlsZSI6bnVsbH0sIlBhcmVudFN0eWxlIjpudWxsfSwiRGF0ZVN0eWxlIjp7IiRpZCI6IjQ1NjQiLCJGb250U2V0dGluZ3MiOnsiJGlkIjoiNDU2NSIsIkZvbnRTaXplIjoxMCwiRm9udE5hbWUiOiJDYWxpYnJpIiwiSXNCb2xkIjpmYWxzZSwiSXNJdGFsaWMiOmZhbHNlLCJJc1VuZGVybGluZWQiOmZhbHNlLCJQYXJlbnRTdHlsZSI6bnVsbH0sIkF1dG9TaXplIjowLCJGb3JlZ3JvdW5kIjp7IiRpZCI6IjQ1NjYiLCJDb2xvciI6eyIkaWQiOiI0NTY3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1NjgiLCJUb3AiOjAuMCwiTGVmdCI6MC4wLCJSaWdodCI6MC4wLCJCb3R0b20iOjAuMH0sIlBhZGRpbmciOnsiJGlkIjoiNDU2OSIsIlRvcCI6MC4wLCJMZWZ0IjowLjAsIlJpZ2h0IjowLjAsIkJvdHRvbSI6MC4wfSwiQmFja2dyb3VuZCI6eyIkaWQiOiI0NTcwIiwiQ29sb3IiOnsiJGlkIjoiNDU3MSIsIkEiOjI1NSwiUiI6MTQsIkciOjQwLCJCIjo2NX19LCJJc1Zpc2libGUiOnRydWUsIldpZHRoIjowLjAsIkhlaWdodCI6MC4wLCJCb3JkZXJTdHlsZSI6eyIkaWQiOiI0NTcyIiwiTGluZUNvbG9yIjpudWxsLCJMaW5lV2VpZ2h0IjowLjAsIkxpbmVUeXBlIjowLCJQYXJlbnRTdHlsZSI6bnVsbH0sIlBhcmVudFN0eWxlIjpudWxsfSwiRGF0ZUZvcm1hdCI6eyIkaWQiOiI0NTc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1NzQiLCJGb3JtYXQiOjAsIklzVmlzaWJsZSI6ZmFsc2UsIkxhc3RLbm93blZpc2liaWxpdHlTdGF0ZSI6ZmFsc2V9LCJJc1Zpc2libGUiOnRydWUsIlZhcmlhbmNlU3R5bGUiOnsiJGlkIjoiNDU3NSIsIlRleHRTdHlsZSI6eyIkaWQiOiI0NTc2IiwiRm9udFNldHRpbmdzIjp7IiRpZCI6IjQ1NzciLCJGb250U2l6ZSI6MTEsIkZvbnROYW1lIjoiQ2FsaWJyaSIsIklzQm9sZCI6ZmFsc2UsIklzSXRhbGljIjpmYWxzZSwiSXNVbmRlcmxpbmVkIjpmYWxzZSwiUGFyZW50U3R5bGUiOm51bGx9LCJBdXRvU2l6ZSI6MCwiRm9yZWdyb3VuZCI6eyIkaWQiOiI0NTc4IiwiQ29sb3IiOnsiJGlkIjoiNDU3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TgwIiwiVG9wIjowLjAsIkxlZnQiOjAuMCwiUmlnaHQiOjAuMCwiQm90dG9tIjowLjB9LCJQYWRkaW5nIjp7IiRpZCI6IjQ1ODEiLCJUb3AiOjAuMCwiTGVmdCI6MC4wLCJSaWdodCI6MC4wLCJCb3R0b20iOjAuMH0sIkJhY2tncm91bmQiOnsiJGlkIjoiNDU4MiIsIkNvbG9yIjp7IiRpZCI6IjQ1ODMiLCJBIjowLCJSIjowLCJHIjowLCJCIjowfX0sIklzVmlzaWJsZSI6dHJ1ZSwiV2lkdGgiOjAuMCwiSGVpZ2h0IjowLjAsIkJvcmRlclN0eWxlIjp7IiRpZCI6IjQ1ODQiLCJMaW5lQ29sb3IiOm51bGwsIkxpbmVXZWlnaHQiOjAuMCwiTGluZVR5cGUiOjAsIlBhcmVudFN0eWxlIjpudWxsfSwiUGFyZW50U3R5bGUiOm51bGx9LCJQYXJlbnRTdHlsZSI6bnVsbH0sIlBhcmVudFN0eWxlIjpudWxsLCJfZXhwbGljaXRseVNldCI6eyIkaWQiOiI0NTg1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DU4NiIsIlNoYXBlIjoxLCJDb25uZWN0b3JNYXJnaW4iOnsiJGlkIjoiNDU4NyIsIlRvcCI6MC4wLCJMZWZ0IjoyLjAsIlJpZ2h0IjoyLjAsIkJvdHRvbSI6MC4wfSwiQ29ubmVjdG9yU3R5bGUiOnsiJGlkIjoiNDU4OCIsIkxpbmVDb2xvciI6eyIkaWQiOiI0NTg5IiwiJHR5cGUiOiJOTFJFLkNvbW1vbi5Eb20uU29saWRDb2xvckJydXNoLCBOTFJFLkNvbW1vbiIsIkNvbG9yIjp7IiRpZCI6IjQ1OTAiLCJBIjoxMjcsIlIiOjEzLCJHIjo1MywiQiI6MTh9fSwiTGluZVdlaWdodCI6MS4wLCJMaW5lVHlwZSI6MCwiUGFyZW50U3R5bGUiOm51bGx9LCJJc0JlbG93VGltZWJhbmQiOmZhbHNlLCJQb3NpdGlvbk9uVGFzayI6MSwiSGlkZURhdGUiOmZhbHNlLCJTaGFwZVNpemUiOjAsIlNwYWNpbmciOjAuMCwiUGFkZGluZyI6eyIkaWQiOiI0NTkxIiwiVG9wIjo1LjAsIkxlZnQiOjMuMCwiUmlnaHQiOjAuMCwiQm90dG9tIjoyLjB9LCJTaGFwZVN0eWxlIjp7IiRpZCI6IjQ1OTIiLCJNYXJnaW4iOnsiJGlkIjoiNDU5MyIsIlRvcCI6MC4wLCJMZWZ0IjowLjAsIlJpZ2h0IjowLjAsIkJvdHRvbSI6MC4wfSwiUGFkZGluZyI6eyIkaWQiOiI0NTk0IiwiVG9wIjowLjAsIkxlZnQiOjAuMCwiUmlnaHQiOjAuMCwiQm90dG9tIjowLjB9LCJCYWNrZ3JvdW5kIjp7IiRpZCI6IjQ1OTUiLCJDb2xvciI6eyIkaWQiOiI0NTk2IiwiQSI6MjU1LCJSIjoxMywiRyI6NTMsIkIiOjE4fX0sIklzVmlzaWJsZSI6dHJ1ZSwiV2lkdGgiOjEyLjAsIkhlaWdodCI6MTQuMCwiQm9yZGVyU3R5bGUiOnsiJGlkIjoiNDU5NyIsIkxpbmVDb2xvciI6eyIkaWQiOiI0NTk4IiwiJHR5cGUiOiJOTFJFLkNvbW1vbi5Eb20uU29saWRDb2xvckJydXNoLCBOTFJFLkNvbW1vbiIsIkNvbG9yIjp7IiRpZCI6IjQ1OTkiLCJBIjoyNTUsIlIiOjI1NSwiRyI6MjU1LCJCIjoyNTV9fSwiTGluZVdlaWdodCI6MC4wLCJMaW5lVHlwZSI6MCwiUGFyZW50U3R5bGUiOm51bGx9LCJQYXJlbnRTdHlsZSI6bnVsbH0sIlRpdGxlU3R5bGUiOnsiJGlkIjoiNDYwMCIsIkZvbnRTZXR0aW5ncyI6eyIkaWQiOiI0NjAxIiwiRm9udFNpemUiOjExLCJGb250TmFtZSI6IkNhbGlicmkiLCJJc0JvbGQiOmZhbHNlLCJJc0l0YWxpYyI6ZmFsc2UsIklzVW5kZXJsaW5lZCI6ZmFsc2UsIlBhcmVudFN0eWxlIjpudWxsfSwiQXV0b1NpemUiOjAsIkZvcmVncm91bmQiOnsiJGlkIjoiNDYwMiIsIkNvbG9yIjp7IiRpZCI6IjQ2MDM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DYwNCIsIlRvcCI6MC4wLCJMZWZ0IjowLjAsIlJpZ2h0IjowLjAsIkJvdHRvbSI6MC4wfSwiUGFkZGluZyI6eyIkaWQiOiI0NjA1IiwiVG9wIjowLjAsIkxlZnQiOjAuMCwiUmlnaHQiOjAuMCwiQm90dG9tIjowLjB9LCJCYWNrZ3JvdW5kIjp7IiRpZCI6IjQ2MDYiLCJDb2xvciI6eyIkaWQiOiI0NjA3IiwiQSI6MjU1LCJSIjowLCJHIjowLCJCIjowfX0sIklzVmlzaWJsZSI6dHJ1ZSwiV2lkdGgiOjAuMCwiSGVpZ2h0IjowLjAsIkJvcmRlclN0eWxlIjp7IiRpZCI6IjQ2MDgiLCJMaW5lQ29sb3IiOm51bGwsIkxpbmVXZWlnaHQiOjAuMCwiTGluZVR5cGUiOjAsIlBhcmVudFN0eWxlIjpudWxsfSwiUGFyZW50U3R5bGUiOm51bGx9LCJEYXRlU3R5bGUiOnsiJGlkIjoiNDYwOSIsIkZvbnRTZXR0aW5ncyI6eyIkaWQiOiI0NjEwIiwiRm9udFNpemUiOjEwLCJGb250TmFtZSI6IkNhbGlicmkiLCJJc0JvbGQiOmZhbHNlLCJJc0l0YWxpYyI6ZmFsc2UsIklzVW5kZXJsaW5lZCI6ZmFsc2UsIlBhcmVudFN0eWxlIjpudWxsfSwiQXV0b1NpemUiOjAsIkZvcmVncm91bmQiOnsiJGlkIjoiNDYxMSIsIkNvbG9yIjp7IiRpZCI6IjQ2MTI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DYxMyIsIlRvcCI6MC4wLCJMZWZ0IjowLjAsIlJpZ2h0IjowLjAsIkJvdHRvbSI6MC4wfSwiUGFkZGluZyI6eyIkaWQiOiI0NjE0IiwiVG9wIjowLjAsIkxlZnQiOjAuMCwiUmlnaHQiOjAuMCwiQm90dG9tIjowLjB9LCJCYWNrZ3JvdW5kIjp7IiRpZCI6IjQ2MTUiLCJDb2xvciI6eyIkaWQiOiI0NjE2IiwiQSI6MjU1LCJSIjoxNCwiRyI6NDAsIkIiOjY1fX0sIklzVmlzaWJsZSI6dHJ1ZSwiV2lkdGgiOjAuMCwiSGVpZ2h0IjowLjAsIkJvcmRlclN0eWxlIjp7IiRpZCI6IjQ2MTciLCJMaW5lQ29sb3IiOm51bGwsIkxpbmVXZWlnaHQiOjAuMCwiTGluZVR5cGUiOjAsIlBhcmVudFN0eWxlIjpudWxsfSwiUGFyZW50U3R5bGUiOm51bGx9LCJEYXRlRm9ybWF0Ijp7IiRpZCI6IjQ2MT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YxOSIsIkZvcm1hdCI6MCwiSXNWaXNpYmxlIjpmYWxzZSwiTGFzdEtub3duVmlzaWJpbGl0eVN0YXRlIjpmYWxzZX0sIklzVmlzaWJsZSI6ZmFsc2UsIlZhcmlhbmNlU3R5bGUiOnsiJGlkIjoiNDYyMCIsIlRleHRTdHlsZSI6eyIkaWQiOiI0NjIxIiwiRm9udFNldHRpbmdzIjp7IiRpZCI6IjQ2MjIiLCJGb250U2l6ZSI6MTEsIkZvbnROYW1lIjoiQ2FsaWJyaSIsIklzQm9sZCI6ZmFsc2UsIklzSXRhbGljIjpmYWxzZSwiSXNVbmRlcmxpbmVkIjpmYWxzZSwiUGFyZW50U3R5bGUiOm51bGx9LCJBdXRvU2l6ZSI6MCwiRm9yZWdyb3VuZCI6eyIkaWQiOiI0NjIzIiwiQ29sb3IiOnsiJGlkIjoiNDYy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jI1IiwiVG9wIjowLjAsIkxlZnQiOjAuMCwiUmlnaHQiOjAuMCwiQm90dG9tIjowLjB9LCJQYWRkaW5nIjp7IiRpZCI6IjQ2MjYiLCJUb3AiOjAuMCwiTGVmdCI6MC4wLCJSaWdodCI6MC4wLCJCb3R0b20iOjAuMH0sIkJhY2tncm91bmQiOnsiJGlkIjoiNDYyNyIsIkNvbG9yIjp7IiRpZCI6IjQ2MjgiLCJBIjowLCJSIjowLCJHIjowLCJCIjowfX0sIklzVmlzaWJsZSI6ZmFsc2UsIldpZHRoIjowLjAsIkhlaWdodCI6MC4wLCJCb3JkZXJTdHlsZSI6eyIkaWQiOiI0NjI5IiwiTGluZUNvbG9yIjpudWxsLCJMaW5lV2VpZ2h0IjowLjAsIkxpbmVUeXBlIjowLCJQYXJlbnRTdHlsZSI6bnVsbH0sIlBhcmVudFN0eWxlIjpudWxsfSwiUGFyZW50U3R5bGUiOm51bGx9LCJQYXJlbnRTdHlsZSI6bnVsbH0sIkRlZmF1bHRTd2ltbGFuZU1pbGVzdG9uZVN0eWxlIjp7IiRpZCI6IjQ2MzAiLCJUaXRsZVBvc2l0aW9uIjoiTGVmdCIsIkRhdGVQb3NpdGlvbiI6IlJpZ2h0IiwiVmFyaWFuY2VQb3NpdGlvbiI6IlJpZ2h0IiwiU2hhcGVUeXBlIjoxLCJTaGFwZVNpemUiOjAsIlNwYWNpbmciOjUsIlNoYXBlU3R5bGUiOnsiJGlkIjoiNDYzMSIsIk1hcmdpbiI6eyIkaWQiOiI0NjMyIiwiVG9wIjowLjAsIkxlZnQiOjAuMCwiUmlnaHQiOjAuMCwiQm90dG9tIjowLjB9LCJQYWRkaW5nIjp7IiRpZCI6IjQ2MzMiLCJUb3AiOjAuMCwiTGVmdCI6MC4wLCJSaWdodCI6MC4wLCJCb3R0b20iOjAuMH0sIkJhY2tncm91bmQiOnsiJGlkIjoiNDYzNCIsIkNvbG9yIjp7IiRpZCI6IjQ2MzUiLCJBIjoyNTUsIlIiOjI1LCJHIjoxMDcsIkIiOjM2fX0sIklzVmlzaWJsZSI6dHJ1ZSwiV2lkdGgiOjEyLjAsIkhlaWdodCI6MTQuMCwiQm9yZGVyU3R5bGUiOnsiJGlkIjoiNDYzNiIsIkxpbmVDb2xvciI6eyIkaWQiOiI0NjM3IiwiJHR5cGUiOiJOTFJFLkNvbW1vbi5Eb20uU29saWRDb2xvckJydXNoLCBOTFJFLkNvbW1vbiIsIkNvbG9yIjp7IiRpZCI6IjQ2MzgiLCJBIjoyNTUsIlIiOjIzNCwiRyI6MjIsIkIiOjMwfX0sIkxpbmVXZWlnaHQiOjAuMCwiTGluZVR5cGUiOjAsIlBhcmVudFN0eWxlIjpudWxsfSwiUGFyZW50U3R5bGUiOm51bGx9LCJUaXRsZVN0eWxlIjp7IiRpZCI6IjQ2MzkiLCJGb250U2V0dGluZ3MiOnsiJGlkIjoiNDY0MCIsIkZvbnRTaXplIjoxMSwiRm9udE5hbWUiOiJDYWxpYnJpIiwiSXNCb2xkIjpmYWxzZSwiSXNJdGFsaWMiOmZhbHNlLCJJc1VuZGVybGluZWQiOmZhbHNlLCJQYXJlbnRTdHlsZSI6bnVsbH0sIkF1dG9TaXplIjowLCJGb3JlZ3JvdW5kIjp7IiRpZCI6IjQ2NDEiLCJDb2xvciI6eyIkaWQiOiI0NjQy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Q2NDMiLCJUb3AiOjAuMCwiTGVmdCI6MC4wLCJSaWdodCI6MC4wLCJCb3R0b20iOjAuMH0sIlBhZGRpbmciOnsiJGlkIjoiNDY0NCIsIlRvcCI6MC4wLCJMZWZ0IjowLjAsIlJpZ2h0IjowLjAsIkJvdHRvbSI6MC4wfSwiQmFja2dyb3VuZCI6eyIkaWQiOiI0NjQ1IiwiQ29sb3IiOnsiJGlkIjoiNDY0NiIsIkEiOjI1NSwiUiI6MCwiRyI6MCwiQiI6MH19LCJJc1Zpc2libGUiOnRydWUsIldpZHRoIjowLjAsIkhlaWdodCI6MC4wLCJCb3JkZXJTdHlsZSI6eyIkaWQiOiI0NjQ3IiwiTGluZUNvbG9yIjpudWxsLCJMaW5lV2VpZ2h0IjowLjAsIkxpbmVUeXBlIjowLCJQYXJlbnRTdHlsZSI6bnVsbH0sIlBhcmVudFN0eWxlIjpudWxsfSwiRGF0ZVN0eWxlIjp7IiRpZCI6IjQ2NDgiLCJGb250U2V0dGluZ3MiOnsiJGlkIjoiNDY0OSIsIkZvbnRTaXplIjoxMCwiRm9udE5hbWUiOiJDYWxpYnJpIiwiSXNCb2xkIjpmYWxzZSwiSXNJdGFsaWMiOmZhbHNlLCJJc1VuZGVybGluZWQiOmZhbHNlLCJQYXJlbnRTdHlsZSI6bnVsbH0sIkF1dG9TaXplIjowLCJGb3JlZ3JvdW5kIjp7IiRpZCI6IjQ2NTAiLCJDb2xvciI6eyIkaWQiOiI0NjUx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2NTIiLCJUb3AiOjAuMCwiTGVmdCI6MC4wLCJSaWdodCI6MC4wLCJCb3R0b20iOjAuMH0sIlBhZGRpbmciOnsiJGlkIjoiNDY1MyIsIlRvcCI6MC4wLCJMZWZ0IjowLjAsIlJpZ2h0IjowLjAsIkJvdHRvbSI6MC4wfSwiQmFja2dyb3VuZCI6eyIkaWQiOiI0NjU0IiwiQ29sb3IiOnsiJGlkIjoiNDY1NSIsIkEiOjI1NSwiUiI6MTQsIkciOjQwLCJCIjo2NX19LCJJc1Zpc2libGUiOnRydWUsIldpZHRoIjowLjAsIkhlaWdodCI6MC4wLCJCb3JkZXJTdHlsZSI6eyIkaWQiOiI0NjU2IiwiTGluZUNvbG9yIjpudWxsLCJMaW5lV2VpZ2h0IjowLjAsIkxpbmVUeXBlIjowLCJQYXJlbnRTdHlsZSI6bnVsbH0sIlBhcmVudFN0eWxlIjpudWxsfSwiRGF0ZUZvcm1hdCI6eyIkaWQiOiI0NjU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2NTgiLCJGb3JtYXQiOjAsIklzVmlzaWJsZSI6ZmFsc2UsIkxhc3RLbm93blZpc2liaWxpdHlTdGF0ZSI6ZmFsc2V9LCJJc1Zpc2libGUiOnRydWUsIlZhcmlhbmNlU3R5bGUiOnsiJGlkIjoiNDY1OSIsIlRleHRTdHlsZSI6eyIkaWQiOiI0NjYwIiwiRm9udFNldHRpbmdzIjp7IiRpZCI6IjQ2NjEiLCJGb250U2l6ZSI6MTEsIkZvbnROYW1lIjoiQ2FsaWJyaSIsIklzQm9sZCI6ZmFsc2UsIklzSXRhbGljIjpmYWxzZSwiSXNVbmRlcmxpbmVkIjpmYWxzZSwiUGFyZW50U3R5bGUiOm51bGx9LCJBdXRvU2l6ZSI6MCwiRm9yZWdyb3VuZCI6eyIkaWQiOiI0NjYyIiwiQ29sb3IiOnsiJGlkIjoiNDY2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jY0IiwiVG9wIjowLjAsIkxlZnQiOjAuMCwiUmlnaHQiOjAuMCwiQm90dG9tIjowLjB9LCJQYWRkaW5nIjp7IiRpZCI6IjQ2NjUiLCJUb3AiOjAuMCwiTGVmdCI6MC4wLCJSaWdodCI6MC4wLCJCb3R0b20iOjAuMH0sIkJhY2tncm91bmQiOnsiJGlkIjoiNDY2NiIsIkNvbG9yIjp7IiRpZCI6IjQ2NjciLCJBIjowLCJSIjowLCJHIjowLCJCIjowfX0sIklzVmlzaWJsZSI6dHJ1ZSwiV2lkdGgiOjAuMCwiSGVpZ2h0IjowLjAsIkJvcmRlclN0eWxlIjp7IiRpZCI6IjQ2NjgiLCJMaW5lQ29sb3IiOm51bGwsIkxpbmVXZWlnaHQiOjAuMCwiTGluZVR5cGUiOjAsIlBhcmVudFN0eWxlIjpudWxsfSwiUGFyZW50U3R5bGUiOm51bGx9LCJQYXJlbnRTdHlsZSI6bnVsbH0sIlBhcmVudFN0eWxlIjpudWxsfSwiRGVmYXVsdFN3aW1sYW5lQWN0aXZpdHlTdHlsZSI6eyIkaWQiOiI0NjY5IiwiSGVhZGVyU3R5bGUiOnsiJGlkIjoiNDY3MCIsIlRleHRTdHlsZSI6eyIkaWQiOiI0NjcxIiwiRm9udFNldHRpbmdzIjp7IiRpZCI6IjQ2NzIiLCJGb250U2l6ZSI6MTEsIkZvbnROYW1lIjoiQ2FsaWJyaSIsIklzQm9sZCI6ZmFsc2UsIklzSXRhbGljIjpmYWxzZSwiSXNVbmRlcmxpbmVkIjpmYWxzZSwiUGFyZW50U3R5bGUiOm51bGx9LCJBdXRvU2l6ZSI6MiwiRm9yZWdyb3VuZCI6eyIkaWQiOiI0NjczIiwiQ29sb3IiOnsiJGlkIjoiNDY3N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2NzUiLCJUb3AiOjAuMCwiTGVmdCI6MC4wLCJSaWdodCI6MC4wLCJCb3R0b20iOjAuMH0sIlBhZGRpbmciOnsiJGlkIjoiNDY3NiIsIlRvcCI6MC4wLCJMZWZ0IjowLjAsIlJpZ2h0IjowLjAsIkJvdHRvbSI6MC4wfSwiQmFja2dyb3VuZCI6eyIkaWQiOiI0Njc3IiwiQ29sb3IiOnsiJGlkIjoiNDY3OCIsIkEiOjI1NSwiUiI6MCwiRyI6MCwiQiI6MH19LCJJc1Zpc2libGUiOnRydWUsIldpZHRoIjowLjAsIkhlaWdodCI6MC4wLCJCb3JkZXJTdHlsZSI6bnVsbCwiUGFyZW50U3R5bGUiOm51bGx9LCJSZWN0YW5nbGVTdHlsZSI6eyIkaWQiOiI0Njc5IiwiTWFyZ2luIjp7IiRpZCI6IjQ2ODAiLCJUb3AiOjAuMCwiTGVmdCI6MC4wLCJSaWdodCI6MC4wLCJCb3R0b20iOjAuMH0sIlBhZGRpbmciOnsiJGlkIjoiNDY4MSIsIlRvcCI6MC4wLCJMZWZ0IjowLjAsIlJpZ2h0IjowLjAsIkJvdHRvbSI6MC4wfSwiQmFja2dyb3VuZCI6eyIkaWQiOiI0NjgyIiwiQ29sb3IiOnsiJGlkIjoiNDY4MyIsIkEiOjYzLCJSIjoyNSwiRyI6MTA3LCJCIjozNn19LCJJc1Zpc2libGUiOnRydWUsIldpZHRoIjowLjAsIkhlaWdodCI6MC4wLCJCb3JkZXJTdHlsZSI6eyIkaWQiOiI0Njg0IiwiTGluZUNvbG9yIjp7IiRpZCI6IjQ2ODUiLCIkdHlwZSI6Ik5MUkUuQ29tbW9uLkRvbS5Tb2xpZENvbG9yQnJ1c2gsIE5MUkUuQ29tbW9uIiwiQ29sb3IiOnsiJGlkIjoiNDY4NiIsIkEiOjI1NSwiUiI6MjU1LCJHIjoyNTUsIkIiOjI1NX19LCJMaW5lV2VpZ2h0IjowLjAsIkxpbmVUeXBlIjowLCJQYXJlbnRTdHlsZSI6bnVsbH0sIlBhcmVudFN0eWxlIjpudWxsfSwiTWFyZ2luIjp7IiRpZCI6IjQ2ODciLCJUb3AiOjAuMCwiTGVmdCI6MC4wLCJSaWdodCI6MC4wLCJCb3R0b20iOjAuMH0sIlBhZGRpbmciOnsiJGlkIjoiNDY4OCIsIlRvcCI6MC4wLCJMZWZ0IjowLjAsIlJpZ2h0IjowLjAsIkJvdHRvbSI6MC4wfSwiQmFja2dyb3VuZCI6bnVsbCwiSXNWaXNpYmxlIjp0cnVlLCJXaWR0aCI6MC4wLCJIZWlnaHQiOjAuMCwiQm9yZGVyU3R5bGUiOm51bGwsIlBhcmVudFN0eWxlIjpudWxsfSwiQmFja2dyb3VuZFN0eWxlIjp7IiRpZCI6IjQ2ODkiLCJNYXJnaW4iOnsiJGlkIjoiNDY5MCIsIlRvcCI6MC4wLCJMZWZ0IjowLjAsIlJpZ2h0IjowLjAsIkJvdHRvbSI6MC4wfSwiUGFkZGluZyI6eyIkaWQiOiI0NjkxIiwiVG9wIjowLjAsIkxlZnQiOjAuMCwiUmlnaHQiOjAuMCwiQm90dG9tIjowLjB9LCJCYWNrZ3JvdW5kIjp7IiRpZCI6IjQ2OTIiLCJDb2xvciI6eyIkaWQiOiI0NjkzIiwiQSI6NTEsIlIiOjIwMCwiRyI6MjAwLCJCIjoyMDB9fSwiSXNWaXNpYmxlIjp0cnVlLCJXaWR0aCI6MC4wLCJIZWlnaHQiOjAuMCwiQm9yZGVyU3R5bGUiOnsiJGlkIjoiNDY5NCIsIkxpbmVDb2xvciI6eyIkaWQiOiI0Njk1IiwiJHR5cGUiOiJOTFJFLkNvbW1vbi5Eb20uU29saWRDb2xvckJydXNoLCBOTFJFLkNvbW1vbiIsIkNvbG9yIjp7IiRpZCI6IjQ2OTYiLCJBIjoyNTUsIlIiOjIzNCwiRyI6MjIsIkIiOjMwfX0sIkxpbmVXZWlnaHQiOjAuMCwiTGluZVR5cGUiOjAsIlBhcmVudFN0eWxlIjpudWxsfSwiUGFyZW50U3R5bGUiOm51bGx9LCJNYXJnaW4iOnsiJGlkIjoiNDY5NyIsIlRvcCI6MC4wLCJMZWZ0IjowLjAsIlJpZ2h0IjowLjAsIkJvdHRvbSI6MC4wfSwiUGFkZGluZyI6eyIkaWQiOiI0Njk4IiwiVG9wIjowLjAsIkxlZnQiOjAuMCwiUmlnaHQiOjAuMCwiQm90dG9tIjowLjB9LCJJc1Zpc2libGUiOnRydWUsIldpZHRoIjowLjAsIkhlaWdodCI6MC4wLCJCb3JkZXJTdHlsZSI6eyIkaWQiOiI0Njk5IiwiTGluZUNvbG9yIjpudWxsLCJMaW5lV2VpZ2h0IjowLjAsIkxpbmVUeXBlIjowLCJQYXJlbnRTdHlsZSI6bnVsbH0sIlBhcmVudFN0eWxlIjpudWxsfSwiTWFyZ2luIjp7IiRpZCI6IjQ3MDAiLCJUb3AiOjAuMCwiTGVmdCI6MC4wLCJSaWdodCI6MC4wLCJCb3R0b20iOjAuMH0sIlBhZGRpbmciOnsiJGlkIjoiNDcwMSIsIlRvcCI6MC4wLCJMZWZ0IjowLjAsIlJpZ2h0IjowLjAsIkJvdHRvbSI6MC4wfSwiSXNWaXNpYmxlIjp0cnVlLCJXaWR0aCI6MC4wLCJIZWlnaHQiOjAuMCwiQm9yZGVyU3R5bGUiOnsiJGlkIjoiNDcwMiIsIkxpbmVDb2xvciI6bnVsbCwiTGluZVdlaWdodCI6MC4wLCJMaW5lVHlwZSI6MCwiUGFyZW50U3R5bGUiOm51bGx9LCJQYXJlbnRTdHlsZSI6bnVsbH0seyIkaWQiOiI0NzAzIiwiU3R5bGVJZCI6IjA3MDJkZWE4LWMxMTQtNGQ3MS1iZTQwLWNkMzA2MmM0Njk3MCIsIkhlYWRlclN0eWxlIjp7IiRpZCI6IjQ3MDQiLCJUZXh0SXNWZXJ0aWNhbCI6ZmFsc2UsIlRleHRTdHlsZSI6eyIkaWQiOiI0NzA1IiwiRm9udFNldHRpbmdzIjp7IiRpZCI6IjQ3MDYiLCJGb250U2l6ZSI6MTEsIkZvbnROYW1lIjoiQ2FsaWJyaSIsIklzQm9sZCI6ZmFsc2UsIklzSXRhbGljIjpmYWxzZSwiSXNVbmRlcmxpbmVkIjpmYWxzZSwiUGFyZW50U3R5bGUiOm51bGx9LCJBdXRvU2l6ZSI6MiwiRm9yZWdyb3VuZCI6eyIkaWQiOiI0NzA3IiwiQ29sb3IiOnsiJGlkIjoiNDcwO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Q3MDkiLCJUb3AiOjAuMCwiTGVmdCI6MC4wLCJSaWdodCI6MC4wLCJCb3R0b20iOjAuMH0sIlBhZGRpbmciOnsiJGlkIjoiNDcxMCIsIlRvcCI6MC4wLCJMZWZ0IjowLjAsIlJpZ2h0IjowLjAsIkJvdHRvbSI6MC4wfSwiQmFja2dyb3VuZCI6eyIkaWQiOiI0NzExIiwiQ29sb3IiOnsiJGlkIjoiNDcxMiIsIkEiOjI1NSwiUiI6MjU1LCJHIjoyNTUsIkIiOjI1NX19LCJJc1Zpc2libGUiOnRydWUsIldpZHRoIjowLjAsIkhlaWdodCI6MC4wLCJCb3JkZXJTdHlsZSI6bnVsbCwiUGFyZW50U3R5bGUiOm51bGx9LCJSZWN0YW5nbGVTdHlsZSI6eyIkaWQiOiI0NzEzIiwiTWFyZ2luIjp7IiRpZCI6IjQ3MTQiLCJUb3AiOjAuMCwiTGVmdCI6MC4wLCJSaWdodCI6MC4wLCJCb3R0b20iOjAuMH0sIlBhZGRpbmciOnsiJGlkIjoiNDcxNSIsIlRvcCI6MC4wLCJMZWZ0IjowLjAsIlJpZ2h0IjowLjAsIkJvdHRvbSI6MC4wfSwiQmFja2dyb3VuZCI6eyIkaWQiOiI0NzE2IiwiQ29sb3IiOnsiJGlkIjoiNDcxNyIsIkEiOjI1NSwiUiI6MTUsIkciOjE1OCwiQiI6MjEzfX0sIklzVmlzaWJsZSI6dHJ1ZSwiV2lkdGgiOjAuMCwiSGVpZ2h0IjowLjAsIkJvcmRlclN0eWxlIjp7IiRpZCI6IjQ3MTgiLCJMaW5lQ29sb3IiOnsiJGlkIjoiNDcxOSIsIiR0eXBlIjoiTkxSRS5Db21tb24uRG9tLlNvbGlkQ29sb3JCcnVzaCwgTkxSRS5Db21tb24iLCJDb2xvciI6eyIkaWQiOiI0NzIwIiwiQSI6MjU1LCJSIjoyNTUsIkciOjI1NSwiQiI6MjU1fX0sIkxpbmVXZWlnaHQiOjAuMCwiTGluZVR5cGUiOjAsIlBhcmVudFN0eWxlIjpudWxsfSwiUGFyZW50U3R5bGUiOm51bGx9LCJNYXJnaW4iOnsiJGlkIjoiNDcyMSIsIlRvcCI6MC4wLCJMZWZ0IjowLjAsIlJpZ2h0IjowLjAsIkJvdHRvbSI6MC4wfSwiUGFkZGluZyI6eyIkaWQiOiI0NzIyIiwiVG9wIjowLjAsIkxlZnQiOjAuMCwiUmlnaHQiOjAuMCwiQm90dG9tIjowLjB9LCJCYWNrZ3JvdW5kIjpudWxsLCJJc1Zpc2libGUiOnRydWUsIldpZHRoIjowLjAsIkhlaWdodCI6MC4wLCJCb3JkZXJTdHlsZSI6bnVsbCwiUGFyZW50U3R5bGUiOm51bGx9LCJCYWNrZ3JvdW5kU3R5bGUiOnsiJGlkIjoiNDcyMyIsIk1hcmdpbiI6eyIkaWQiOiI0NzI0IiwiVG9wIjowLjAsIkxlZnQiOjAuMCwiUmlnaHQiOjAuMCwiQm90dG9tIjowLjB9LCJQYWRkaW5nIjp7IiRpZCI6IjQ3MjUiLCJUb3AiOjAuMCwiTGVmdCI6MC4wLCJSaWdodCI6MC4wLCJCb3R0b20iOjAuMH0sIkJhY2tncm91bmQiOnsiJGlkIjoiNDcyNiIsIkNvbG9yIjp7IiRpZCI6IjQ3MjciLCJBIjo1MSwiUiI6MjAwLCJHIjoyMDAsIkIiOjIwMH19LCJJc1Zpc2libGUiOnRydWUsIldpZHRoIjowLjAsIkhlaWdodCI6MC4wLCJCb3JkZXJTdHlsZSI6eyIkaWQiOiI0NzI4IiwiTGluZUNvbG9yIjp7IiRpZCI6IjQ3MjkiLCIkdHlwZSI6Ik5MUkUuQ29tbW9uLkRvbS5Tb2xpZENvbG9yQnJ1c2gsIE5MUkUuQ29tbW9uIiwiQ29sb3IiOnsiJGlkIjoiNDczMCIsIkEiOjI1NSwiUiI6MjM0LCJHIjoyMiwiQiI6MzB9fSwiTGluZVdlaWdodCI6MC4wLCJMaW5lVHlwZSI6MCwiUGFyZW50U3R5bGUiOm51bGx9LCJQYXJlbnRTdHlsZSI6bnVsbH0sIklzQWJvdmVUaW1lYmFuZCI6ZmFsc2UsIlNwYWNpbmciOjMsIkRlZmF1bHRTd2ltbGFuZVRhc2tTdHlsZSI6eyIkaWQiOiI0NzMxIiwiJHR5cGUiOiJOTFJFLkNvbW1vbi5Eb20uU3R5bGVzLkV4cGxpY2l0U2V0YWJsZVRhc2tTdHlsZSwgTkxSRS5Db21tb24iLCJTaGFwZSI6MSwiU2hhcGVUaGlja25lc3MiOjAsIkR1cmF0aW9uRm9ybWF0IjowLCJJbmNsdWRlTm9uV29ya2luZ0RheXNJbkR1cmF0aW9uIjpmYWxzZSwiUGVyY2VudGFnZUNvbXBsZXRlU3R5bGUiOnsiJGlkIjoiNDczMiIsIkZvbnRTZXR0aW5ncyI6eyIkaWQiOiI0NzMzIiwiRm9udFNpemUiOjEwLCJGb250TmFtZSI6IkNhbGlicmkiLCJJc0JvbGQiOmZhbHNlLCJJc0l0YWxpYyI6ZmFsc2UsIklzVW5kZXJsaW5lZCI6ZmFsc2UsIlBhcmVudFN0eWxlIjpudWxsfSwiQXV0b1NpemUiOjAsIkZvcmVncm91bmQiOnsiJGlkIjoiNDczNCIsIkNvbG9yIjp7IiRpZCI6IjQ3MzU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czNiIsIlRvcCI6MC4wLCJMZWZ0IjowLjAsIlJpZ2h0IjowLjAsIkJvdHRvbSI6MC4wfSwiUGFkZGluZyI6eyIkaWQiOiI0NzM3IiwiVG9wIjowLjAsIkxlZnQiOjAuMCwiUmlnaHQiOjAuMCwiQm90dG9tIjowLjB9LCJCYWNrZ3JvdW5kIjp7IiRpZCI6IjQ3MzgiLCJDb2xvciI6eyIkaWQiOiI0NzM5IiwiQSI6ODksIlIiOjAsIkciOjAsIkIiOjB9fSwiSXNWaXNpYmxlIjp0cnVlLCJXaWR0aCI6MC4wLCJIZWlnaHQiOjAuMCwiQm9yZGVyU3R5bGUiOnsiJGlkIjoiNDc0MCIsIkxpbmVDb2xvciI6bnVsbCwiTGluZVdlaWdodCI6MC4wLCJMaW5lVHlwZSI6MCwiUGFyZW50U3R5bGUiOm51bGx9LCJQYXJlbnRTdHlsZSI6bnVsbH0sIkR1cmF0aW9uU3R5bGUiOnsiJGlkIjoiNDc0MSIsIkZvbnRTZXR0aW5ncyI6eyIkaWQiOiI0NzQyIiwiRm9udFNpemUiOjEwLCJGb250TmFtZSI6IkNhbGlicmkiLCJJc0JvbGQiOmZhbHNlLCJJc0l0YWxpYyI6ZmFsc2UsIklzVW5kZXJsaW5lZCI6ZmFsc2UsIlBhcmVudFN0eWxlIjpudWxsfSwiQXV0b1NpemUiOjAsIkZvcmVncm91bmQiOnsiJGlkIjoiNDc0MyIsIkNvbG9yIjp7IiRpZCI6IjQ3NDQ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NzQ1IiwiVG9wIjowLjAsIkxlZnQiOjAuMCwiUmlnaHQiOjAuMCwiQm90dG9tIjowLjB9LCJQYWRkaW5nIjp7IiRpZCI6IjQ3NDYiLCJUb3AiOjAuMCwiTGVmdCI6MC4wLCJSaWdodCI6MC4wLCJCb3R0b20iOjAuMH0sIkJhY2tncm91bmQiOnsiJGlkIjoiNDc0NyIsIkNvbG9yIjp7IiRpZCI6IjQ3NDgiLCJBIjoyNTUsIlIiOjIzNywiRyI6MTI1LCJCIjo0OX19LCJJc1Zpc2libGUiOnRydWUsIldpZHRoIjowLjAsIkhlaWdodCI6MC4wLCJCb3JkZXJTdHlsZSI6eyIkaWQiOiI0NzQ5IiwiTGluZUNvbG9yIjpudWxsLCJMaW5lV2VpZ2h0IjowLjAsIkxpbmVUeXBlIjowLCJQYXJlbnRTdHlsZSI6bnVsbH0sIlBhcmVudFN0eWxlIjpudWxsfSwiSG9yaXpvbnRhbENvbm5lY3RvclN0eWxlIjp7IiRpZCI6IjQ3NTAiLCJMaW5lQ29sb3IiOnsiJGlkIjoiNDc1MSIsIiR0eXBlIjoiTkxSRS5Db21tb24uRG9tLlNvbGlkQ29sb3JCcnVzaCwgTkxSRS5Db21tb24iLCJDb2xvciI6eyIkaWQiOiI0NzUyIiwiQSI6MjU1LCJSIjowLCJHIjowLCJCIjowfX0sIkxpbmVXZWlnaHQiOjAuMCwiTGluZVR5cGUiOjAsIlBhcmVudFN0eWxlIjpudWxsfSwiVmVydGljYWxDb25uZWN0b3JTdHlsZSI6eyIkaWQiOiI0NzUzIiwiTGluZUNvbG9yIjp7IiRpZCI6IjQ3NTQiLCIkdHlwZSI6Ik5MUkUuQ29tbW9uLkRvbS5Tb2xpZENvbG9yQnJ1c2gsIE5MUkUuQ29tbW9uIiwiQ29sb3IiOnsiJGlkIjoiNDc1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Q3NTYiLCJTaGFwZVN0eWxlIjp7IiRpZCI6IjQ3NTciLCJNYXJnaW4iOnsiJGlkIjoiNDc1OCIsIlRvcCI6MC4wLCJMZWZ0IjowLjAsIlJpZ2h0IjowLjAsIkJvdHRvbSI6MC4wfSwiUGFkZGluZyI6eyIkaWQiOiI0NzU5IiwiVG9wIjowLjAsIkxlZnQiOjAuMCwiUmlnaHQiOjAuMCwiQm90dG9tIjowLjB9LCJCYWNrZ3JvdW5kIjp7IiRpZCI6IjQ3NjAiLCJDb2xvciI6eyIkaWQiOiI0NzYxIiwiQSI6MTUzLCJSIjowLCJHIjowLCJCIjowfX0sIklzVmlzaWJsZSI6dHJ1ZSwiV2lkdGgiOjAuMCwiSGVpZ2h0IjowLjAsIkJvcmRlclN0eWxlIjp7IiRpZCI6IjQ3NjIiLCJMaW5lQ29sb3IiOm51bGwsIkxpbmVXZWlnaHQiOjAuMCwiTGluZVR5cGUiOjAsIlBhcmVudFN0eWxlIjpudWxsfSwiUGFyZW50U3R5bGUiOm51bGx9LCJNYXJnaW4iOnsiJGlkIjoiNDc2MyIsIlRvcCI6MC4wLCJMZWZ0IjowLjAsIlJpZ2h0IjowLjAsIkJvdHRvbSI6MC4wfSwiUGFkZGluZyI6eyIkaWQiOiI0NzY0IiwiVG9wIjowLjAsIkxlZnQiOjAuMCwiUmlnaHQiOjAuMCwiQm90dG9tIjowLjB9LCJCYWNrZ3JvdW5kIjpudWxsLCJJc1Zpc2libGUiOnRydWUsIldpZHRoIjowLjAsIkhlaWdodCI6MC4wLCJCb3JkZXJTdHlsZSI6bnVsbCwiUGFyZW50U3R5bGUiOm51bGx9LCJTaGFwZVN0eWxlIjp7IiRpZCI6IjQ3NjUiLCJNYXJnaW4iOnsiJGlkIjoiNDc2NiIsIlRvcCI6MC4wLCJMZWZ0Ijo0LjAsIlJpZ2h0Ijo0LjAsIkJvdHRvbSI6MC4wfSwiUGFkZGluZyI6eyIkaWQiOiI0NzY3IiwiVG9wIjowLjAsIkxlZnQiOjAuMCwiUmlnaHQiOjAuMCwiQm90dG9tIjowLjB9LCJCYWNrZ3JvdW5kIjp7IiRpZCI6IjQ3NjgiLCJDb2xvciI6eyIkaWQiOiI0NzY5IiwiQSI6MjU1LCJSIjoxNSwiRyI6MTU4LCJCIjoyMTN9fSwiSXNWaXNpYmxlIjp0cnVlLCJXaWR0aCI6MC4wLCJIZWlnaHQiOjEwLjAsIkJvcmRlclN0eWxlIjp7IiRpZCI6IjQ3NzAiLCJMaW5lQ29sb3IiOnsiJGlkIjoiNDc3MSIsIiR0eXBlIjoiTkxSRS5Db21tb24uRG9tLlNvbGlkQ29sb3JCcnVzaCwgTkxSRS5Db21tb24iLCJDb2xvciI6eyIkaWQiOiI0NzcyIiwiQSI6MjU1LCJSIjoyMzQsIkciOjIyLCJCIjozMH19LCJMaW5lV2VpZ2h0IjowLjAsIkxpbmVUeXBlIjowLCJQYXJlbnRTdHlsZSI6bnVsbH0sIlBhcmVudFN0eWxlIjpudWxsfSwiVGl0bGVTdHlsZSI6eyIkaWQiOiI0NzczIiwiRm9udFNldHRpbmdzIjp7IiRpZCI6IjQ3NzQiLCJGb250U2l6ZSI6MTEsIkZvbnROYW1lIjoiQ2FsaWJyaSIsIklzQm9sZCI6ZmFsc2UsIklzSXRhbGljIjpmYWxzZSwiSXNVbmRlcmxpbmVkIjpmYWxzZSwiUGFyZW50U3R5bGUiOm51bGx9LCJBdXRvU2l6ZSI6MCwiRm9yZWdyb3VuZCI6eyIkaWQiOiI0Nzc1IiwiQ29sb3IiOnsiJGlkIjoiNDc3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zc3IiwiVG9wIjowLjAsIkxlZnQiOjAuMCwiUmlnaHQiOjAuMCwiQm90dG9tIjowLjB9LCJQYWRkaW5nIjp7IiRpZCI6IjQ3NzgiLCJUb3AiOjAuMCwiTGVmdCI6MC4wLCJSaWdodCI6MC4wLCJCb3R0b20iOjAuMH0sIkJhY2tncm91bmQiOnsiJGlkIjoiNDc3OSIsIkNvbG9yIjp7IiRpZCI6IjQ3ODAiLCJBIjoyNTUsIlIiOjAsIkciOjAsIkIiOjB9fSwiSXNWaXNpYmxlIjp0cnVlLCJXaWR0aCI6MC4wLCJIZWlnaHQiOjAuMCwiQm9yZGVyU3R5bGUiOnsiJGlkIjoiNDc4MSIsIkxpbmVDb2xvciI6bnVsbCwiTGluZVdlaWdodCI6MC4wLCJMaW5lVHlwZSI6MCwiUGFyZW50U3R5bGUiOm51bGx9LCJQYXJlbnRTdHlsZSI6bnVsbH0sIkRhdGVTdHlsZSI6eyIkaWQiOiI0NzgyIiwiRm9udFNldHRpbmdzIjp7IiRpZCI6IjQ3ODMiLCJGb250U2l6ZSI6MTAsIkZvbnROYW1lIjoiQ2FsaWJyaSIsIklzQm9sZCI6ZmFsc2UsIklzSXRhbGljIjpmYWxzZSwiSXNVbmRlcmxpbmVkIjpmYWxzZSwiUGFyZW50U3R5bGUiOm51bGx9LCJBdXRvU2l6ZSI6MCwiRm9yZWdyb3VuZCI6eyIkaWQiOiI0Nzg0IiwiQ29sb3IiOnsiJGlkIjoiNDc4N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Nzg2IiwiVG9wIjowLjAsIkxlZnQiOjAuMCwiUmlnaHQiOjAuMCwiQm90dG9tIjowLjB9LCJQYWRkaW5nIjp7IiRpZCI6IjQ3ODciLCJUb3AiOjAuMCwiTGVmdCI6MC4wLCJSaWdodCI6MC4wLCJCb3R0b20iOjAuMH0sIkJhY2tncm91bmQiOnsiJGlkIjoiNDc4OCIsIkNvbG9yIjp7IiRpZCI6IjQ3ODkiLCJBIjoyNTUsIlIiOjE0LCJHIjo0MCwiQiI6NjV9fSwiSXNWaXNpYmxlIjp0cnVlLCJXaWR0aCI6MC4wLCJIZWlnaHQiOjAuMCwiQm9yZGVyU3R5bGUiOnsiJGlkIjoiNDc5MCIsIkxpbmVDb2xvciI6bnVsbCwiTGluZVdlaWdodCI6MC4wLCJMaW5lVHlwZSI6MCwiUGFyZW50U3R5bGUiOm51bGx9LCJQYXJlbnRTdHlsZSI6bnVsbH0sIkRhdGVGb3JtYXQiOnsiJGlkIjoiNDc5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zkyIiwiRm9ybWF0IjowLCJJc1Zpc2libGUiOmZhbHNlLCJMYXN0S25vd25WaXNpYmlsaXR5U3RhdGUiOmZhbHNlfSwiSXNWaXNpYmxlIjp0cnVlLCJWYXJpYW5jZVN0eWxlIjp7IiRpZCI6IjQ3OTMiLCJUZXh0U3R5bGUiOnsiJGlkIjoiNDc5NCIsIkZvbnRTZXR0aW5ncyI6eyIkaWQiOiI0Nzk1IiwiRm9udFNpemUiOjExLCJGb250TmFtZSI6IkNhbGlicmkiLCJJc0JvbGQiOmZhbHNlLCJJc0l0YWxpYyI6ZmFsc2UsIklzVW5kZXJsaW5lZCI6ZmFsc2UsIlBhcmVudFN0eWxlIjpudWxsfSwiQXV0b1NpemUiOjAsIkZvcmVncm91bmQiOnsiJGlkIjoiNDc5NiIsIkNvbG9yIjp7IiRpZCI6IjQ3OT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c5OCIsIlRvcCI6MC4wLCJMZWZ0IjowLjAsIlJpZ2h0IjowLjAsIkJvdHRvbSI6MC4wfSwiUGFkZGluZyI6eyIkaWQiOiI0Nzk5IiwiVG9wIjowLjAsIkxlZnQiOjAuMCwiUmlnaHQiOjAuMCwiQm90dG9tIjowLjB9LCJCYWNrZ3JvdW5kIjp7IiRpZCI6IjQ4MDAiLCJDb2xvciI6eyIkaWQiOiI0ODAxIiwiQSI6MCwiUiI6MCwiRyI6MCwiQiI6MH19LCJJc1Zpc2libGUiOnRydWUsIldpZHRoIjowLjAsIkhlaWdodCI6MC4wLCJCb3JkZXJTdHlsZSI6eyIkaWQiOiI0ODAyIiwiTGluZUNvbG9yIjpudWxsLCJMaW5lV2VpZ2h0IjowLjAsIkxpbmVUeXBlIjowLCJQYXJlbnRTdHlsZSI6bnVsbH0sIlBhcmVudFN0eWxlIjpudWxsfSwiUGFyZW50U3R5bGUiOm51bGx9LCJQYXJlbnRTdHlsZSI6bnVsbCwiX2V4cGxpY2l0bHlTZXQiOnsiJGlkIjoiNDgwMy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Q4MDQiLCJTaGFwZSI6MSwiQ29ubmVjdG9yTWFyZ2luIjp7IiRpZCI6IjQ4MDUiLCJUb3AiOjAuMCwiTGVmdCI6Mi4wLCJSaWdodCI6Mi4wLCJCb3R0b20iOjAuMH0sIkNvbm5lY3RvclN0eWxlIjp7IiRpZCI6IjQ4MDYiLCJMaW5lQ29sb3IiOnsiJGlkIjoiNDgwNyIsIiR0eXBlIjoiTkxSRS5Db21tb24uRG9tLlNvbGlkQ29sb3JCcnVzaCwgTkxSRS5Db21tb24iLCJDb2xvciI6eyIkaWQiOiI0ODA4IiwiQSI6MTI3LCJSIjoxMSwiRyI6MTE4LCJCIjoxNTl9fSwiTGluZVdlaWdodCI6MS4wLCJMaW5lVHlwZSI6MCwiUGFyZW50U3R5bGUiOm51bGx9LCJJc0JlbG93VGltZWJhbmQiOmZhbHNlLCJQb3NpdGlvbk9uVGFzayI6MSwiSGlkZURhdGUiOmZhbHNlLCJTaGFwZVNpemUiOjAsIlNwYWNpbmciOjAuMCwiUGFkZGluZyI6eyIkaWQiOiI0ODA5IiwiVG9wIjo1LjAsIkxlZnQiOjMuMCwiUmlnaHQiOjAuMCwiQm90dG9tIjoyLjB9LCJTaGFwZVN0eWxlIjp7IiRpZCI6IjQ4MTAiLCJNYXJnaW4iOnsiJGlkIjoiNDgxMSIsIlRvcCI6MC4wLCJMZWZ0IjowLjAsIlJpZ2h0IjowLjAsIkJvdHRvbSI6MC4wfSwiUGFkZGluZyI6eyIkaWQiOiI0ODEyIiwiVG9wIjowLjAsIkxlZnQiOjAuMCwiUmlnaHQiOjAuMCwiQm90dG9tIjowLjB9LCJCYWNrZ3JvdW5kIjp7IiRpZCI6IjQ4MTMiLCJDb2xvciI6eyIkaWQiOiI0ODE0IiwiQSI6MjU1LCJSIjoxMSwiRyI6MTE4LCJCIjoxNTl9fSwiSXNWaXNpYmxlIjp0cnVlLCJXaWR0aCI6MTIuMCwiSGVpZ2h0IjoxNC4wLCJCb3JkZXJTdHlsZSI6eyIkaWQiOiI0ODE1IiwiTGluZUNvbG9yIjp7IiRpZCI6IjQ4MTYiLCIkdHlwZSI6Ik5MUkUuQ29tbW9uLkRvbS5Tb2xpZENvbG9yQnJ1c2gsIE5MUkUuQ29tbW9uIiwiQ29sb3IiOnsiJGlkIjoiNDgxNyIsIkEiOjI1NSwiUiI6MjU1LCJHIjowLCJCIjowfX0sIkxpbmVXZWlnaHQiOjAuMCwiTGluZVR5cGUiOjAsIlBhcmVudFN0eWxlIjpudWxsfSwiUGFyZW50U3R5bGUiOm51bGx9LCJUaXRsZVN0eWxlIjp7IiRpZCI6IjQ4MTgiLCJGb250U2V0dGluZ3MiOnsiJGlkIjoiNDgxOSIsIkZvbnRTaXplIjoxMSwiRm9udE5hbWUiOiJDYWxpYnJpIiwiSXNCb2xkIjpmYWxzZSwiSXNJdGFsaWMiOmZhbHNlLCJJc1VuZGVybGluZWQiOmZhbHNlLCJQYXJlbnRTdHlsZSI6bnVsbH0sIkF1dG9TaXplIjowLCJGb3JlZ3JvdW5kIjp7IiRpZCI6IjQ4MjAiLCJDb2xvciI6eyIkaWQiOiI0ODIx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Q4MjIiLCJUb3AiOjAuMCwiTGVmdCI6MC4wLCJSaWdodCI6MC4wLCJCb3R0b20iOjAuMH0sIlBhZGRpbmciOnsiJGlkIjoiNDgyMyIsIlRvcCI6MC4wLCJMZWZ0IjowLjAsIlJpZ2h0IjowLjAsIkJvdHRvbSI6MC4wfSwiQmFja2dyb3VuZCI6eyIkaWQiOiI0ODI0IiwiQ29sb3IiOnsiJGlkIjoiNDgyNSIsIkEiOjI1NSwiUiI6MCwiRyI6MCwiQiI6MH19LCJJc1Zpc2libGUiOnRydWUsIldpZHRoIjowLjAsIkhlaWdodCI6MC4wLCJCb3JkZXJTdHlsZSI6eyIkaWQiOiI0ODI2IiwiTGluZUNvbG9yIjpudWxsLCJMaW5lV2VpZ2h0IjowLjAsIkxpbmVUeXBlIjowLCJQYXJlbnRTdHlsZSI6bnVsbH0sIlBhcmVudFN0eWxlIjpudWxsfSwiRGF0ZVN0eWxlIjp7IiRpZCI6IjQ4MjciLCJGb250U2V0dGluZ3MiOnsiJGlkIjoiNDgyOCIsIkZvbnRTaXplIjoxMCwiRm9udE5hbWUiOiJDYWxpYnJpIiwiSXNCb2xkIjpmYWxzZSwiSXNJdGFsaWMiOmZhbHNlLCJJc1VuZGVybGluZWQiOmZhbHNlLCJQYXJlbnRTdHlsZSI6bnVsbH0sIkF1dG9TaXplIjowLCJGb3JlZ3JvdW5kIjp7IiRpZCI6IjQ4MjkiLCJDb2xvciI6eyIkaWQiOiI0ODMw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Q4MzEiLCJUb3AiOjAuMCwiTGVmdCI6MC4wLCJSaWdodCI6MC4wLCJCb3R0b20iOjAuMH0sIlBhZGRpbmciOnsiJGlkIjoiNDgzMiIsIlRvcCI6MC4wLCJMZWZ0IjowLjAsIlJpZ2h0IjowLjAsIkJvdHRvbSI6MC4wfSwiQmFja2dyb3VuZCI6eyIkaWQiOiI0ODMzIiwiQ29sb3IiOnsiJGlkIjoiNDgzNCIsIkEiOjI1NSwiUiI6MTQsIkciOjQwLCJCIjo2NX19LCJJc1Zpc2libGUiOnRydWUsIldpZHRoIjowLjAsIkhlaWdodCI6MC4wLCJCb3JkZXJTdHlsZSI6eyIkaWQiOiI0ODM1IiwiTGluZUNvbG9yIjpudWxsLCJMaW5lV2VpZ2h0IjowLjAsIkxpbmVUeXBlIjowLCJQYXJlbnRTdHlsZSI6bnVsbH0sIlBhcmVudFN0eWxlIjpudWxsfSwiRGF0ZUZvcm1hdCI6eyIkaWQiOiI0ODM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4MzciLCJGb3JtYXQiOjAsIklzVmlzaWJsZSI6ZmFsc2UsIkxhc3RLbm93blZpc2liaWxpdHlTdGF0ZSI6ZmFsc2V9LCJJc1Zpc2libGUiOmZhbHNlLCJWYXJpYW5jZVN0eWxlIjp7IiRpZCI6IjQ4MzgiLCJUZXh0U3R5bGUiOnsiJGlkIjoiNDgzOSIsIkZvbnRTZXR0aW5ncyI6eyIkaWQiOiI0ODQwIiwiRm9udFNpemUiOjExLCJGb250TmFtZSI6IkNhbGlicmkiLCJJc0JvbGQiOmZhbHNlLCJJc0l0YWxpYyI6ZmFsc2UsIklzVW5kZXJsaW5lZCI6ZmFsc2UsIlBhcmVudFN0eWxlIjpudWxsfSwiQXV0b1NpemUiOjAsIkZvcmVncm91bmQiOnsiJGlkIjoiNDg0MSIsIkNvbG9yIjp7IiRpZCI6IjQ4ND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g0MyIsIlRvcCI6MC4wLCJMZWZ0IjowLjAsIlJpZ2h0IjowLjAsIkJvdHRvbSI6MC4wfSwiUGFkZGluZyI6eyIkaWQiOiI0ODQ0IiwiVG9wIjowLjAsIkxlZnQiOjAuMCwiUmlnaHQiOjAuMCwiQm90dG9tIjowLjB9LCJCYWNrZ3JvdW5kIjp7IiRpZCI6IjQ4NDUiLCJDb2xvciI6eyIkaWQiOiI0ODQ2IiwiQSI6MCwiUiI6MCwiRyI6MCwiQiI6MH19LCJJc1Zpc2libGUiOmZhbHNlLCJXaWR0aCI6MC4wLCJIZWlnaHQiOjAuMCwiQm9yZGVyU3R5bGUiOnsiJGlkIjoiNDg0NyIsIkxpbmVDb2xvciI6bnVsbCwiTGluZVdlaWdodCI6MC4wLCJMaW5lVHlwZSI6MCwiUGFyZW50U3R5bGUiOm51bGx9LCJQYXJlbnRTdHlsZSI6bnVsbH0sIlBhcmVudFN0eWxlIjpudWxsfSwiUGFyZW50U3R5bGUiOm51bGx9LCJEZWZhdWx0U3dpbWxhbmVNaWxlc3RvbmVTdHlsZSI6eyIkaWQiOiI0ODQ4IiwiVGl0bGVQb3NpdGlvbiI6IkxlZnQiLCJEYXRlUG9zaXRpb24iOiJSaWdodCIsIlZhcmlhbmNlUG9zaXRpb24iOiJSaWdodCIsIlNoYXBlVHlwZSI6MSwiU2hhcGVTaXplIjowLCJTcGFjaW5nIjo1LCJTaGFwZVN0eWxlIjp7IiRpZCI6IjQ4NDkiLCJNYXJnaW4iOnsiJGlkIjoiNDg1MCIsIlRvcCI6MC4wLCJMZWZ0IjowLjAsIlJpZ2h0IjowLjAsIkJvdHRvbSI6MC4wfSwiUGFkZGluZyI6eyIkaWQiOiI0ODUxIiwiVG9wIjowLjAsIkxlZnQiOjAuMCwiUmlnaHQiOjAuMCwiQm90dG9tIjowLjB9LCJCYWNrZ3JvdW5kIjp7IiRpZCI6IjQ4NTIiLCJDb2xvciI6eyIkaWQiOiI0ODUzIiwiQSI6MjU1LCJSIjoxNSwiRyI6MTU4LCJCIjoyMTN9fSwiSXNWaXNpYmxlIjp0cnVlLCJXaWR0aCI6MTIuMCwiSGVpZ2h0IjoxNC4wLCJCb3JkZXJTdHlsZSI6eyIkaWQiOiI0ODU0IiwiTGluZUNvbG9yIjp7IiRpZCI6IjQ4NTUiLCIkdHlwZSI6Ik5MUkUuQ29tbW9uLkRvbS5Tb2xpZENvbG9yQnJ1c2gsIE5MUkUuQ29tbW9uIiwiQ29sb3IiOnsiJGlkIjoiNDg1NiIsIkEiOjI1NSwiUiI6MjM0LCJHIjoyMiwiQiI6MzB9fSwiTGluZVdlaWdodCI6MC4wLCJMaW5lVHlwZSI6MCwiUGFyZW50U3R5bGUiOm51bGx9LCJQYXJlbnRTdHlsZSI6bnVsbH0sIlRpdGxlU3R5bGUiOnsiJGlkIjoiNDg1NyIsIkZvbnRTZXR0aW5ncyI6eyIkaWQiOiI0ODU4IiwiRm9udFNpemUiOjExLCJGb250TmFtZSI6IkNhbGlicmkiLCJJc0JvbGQiOmZhbHNlLCJJc0l0YWxpYyI6ZmFsc2UsIklzVW5kZXJsaW5lZCI6ZmFsc2UsIlBhcmVudFN0eWxlIjpudWxsfSwiQXV0b1NpemUiOjAsIkZvcmVncm91bmQiOnsiJGlkIjoiNDg1OSIsIkNvbG9yIjp7IiRpZCI6IjQ4NjA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Dg2MSIsIlRvcCI6MC4wLCJMZWZ0IjowLjAsIlJpZ2h0IjowLjAsIkJvdHRvbSI6MC4wfSwiUGFkZGluZyI6eyIkaWQiOiI0ODYyIiwiVG9wIjowLjAsIkxlZnQiOjAuMCwiUmlnaHQiOjAuMCwiQm90dG9tIjowLjB9LCJCYWNrZ3JvdW5kIjp7IiRpZCI6IjQ4NjMiLCJDb2xvciI6eyIkaWQiOiI0ODY0IiwiQSI6MjU1LCJSIjowLCJHIjowLCJCIjowfX0sIklzVmlzaWJsZSI6dHJ1ZSwiV2lkdGgiOjAuMCwiSGVpZ2h0IjowLjAsIkJvcmRlclN0eWxlIjp7IiRpZCI6IjQ4NjUiLCJMaW5lQ29sb3IiOm51bGwsIkxpbmVXZWlnaHQiOjAuMCwiTGluZVR5cGUiOjAsIlBhcmVudFN0eWxlIjpudWxsfSwiUGFyZW50U3R5bGUiOm51bGx9LCJEYXRlU3R5bGUiOnsiJGlkIjoiNDg2NiIsIkZvbnRTZXR0aW5ncyI6eyIkaWQiOiI0ODY3IiwiRm9udFNpemUiOjEwLCJGb250TmFtZSI6IkNhbGlicmkiLCJJc0JvbGQiOmZhbHNlLCJJc0l0YWxpYyI6ZmFsc2UsIklzVW5kZXJsaW5lZCI6ZmFsc2UsIlBhcmVudFN0eWxlIjpudWxsfSwiQXV0b1NpemUiOjAsIkZvcmVncm91bmQiOnsiJGlkIjoiNDg2OCIsIkNvbG9yIjp7IiRpZCI6IjQ4Njk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Dg3MCIsIlRvcCI6MC4wLCJMZWZ0IjowLjAsIlJpZ2h0IjowLjAsIkJvdHRvbSI6MC4wfSwiUGFkZGluZyI6eyIkaWQiOiI0ODcxIiwiVG9wIjowLjAsIkxlZnQiOjAuMCwiUmlnaHQiOjAuMCwiQm90dG9tIjowLjB9LCJCYWNrZ3JvdW5kIjp7IiRpZCI6IjQ4NzIiLCJDb2xvciI6eyIkaWQiOiI0ODczIiwiQSI6MjU1LCJSIjoxNCwiRyI6NDAsIkIiOjY1fX0sIklzVmlzaWJsZSI6dHJ1ZSwiV2lkdGgiOjAuMCwiSGVpZ2h0IjowLjAsIkJvcmRlclN0eWxlIjp7IiRpZCI6IjQ4NzQiLCJMaW5lQ29sb3IiOm51bGwsIkxpbmVXZWlnaHQiOjAuMCwiTGluZVR5cGUiOjAsIlBhcmVudFN0eWxlIjpudWxsfSwiUGFyZW50U3R5bGUiOm51bGx9LCJEYXRlRm9ybWF0Ijp7IiRpZCI6IjQ4Nz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g3NiIsIkZvcm1hdCI6MCwiSXNWaXNpYmxlIjpmYWxzZSwiTGFzdEtub3duVmlzaWJpbGl0eVN0YXRlIjpmYWxzZX0sIklzVmlzaWJsZSI6dHJ1ZSwiVmFyaWFuY2VTdHlsZSI6eyIkaWQiOiI0ODc3IiwiVGV4dFN0eWxlIjp7IiRpZCI6IjQ4NzgiLCJGb250U2V0dGluZ3MiOnsiJGlkIjoiNDg3OSIsIkZvbnRTaXplIjoxMSwiRm9udE5hbWUiOiJDYWxpYnJpIiwiSXNCb2xkIjpmYWxzZSwiSXNJdGFsaWMiOmZhbHNlLCJJc1VuZGVybGluZWQiOmZhbHNlLCJQYXJlbnRTdHlsZSI6bnVsbH0sIkF1dG9TaXplIjowLCJGb3JlZ3JvdW5kIjp7IiRpZCI6IjQ4ODAiLCJDb2xvciI6eyIkaWQiOiI0ODg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4ODIiLCJUb3AiOjAuMCwiTGVmdCI6MC4wLCJSaWdodCI6MC4wLCJCb3R0b20iOjAuMH0sIlBhZGRpbmciOnsiJGlkIjoiNDg4MyIsIlRvcCI6MC4wLCJMZWZ0IjowLjAsIlJpZ2h0IjowLjAsIkJvdHRvbSI6MC4wfSwiQmFja2dyb3VuZCI6eyIkaWQiOiI0ODg0IiwiQ29sb3IiOnsiJGlkIjoiNDg4NSIsIkEiOjAsIlIiOjAsIkciOjAsIkIiOjB9fSwiSXNWaXNpYmxlIjp0cnVlLCJXaWR0aCI6MC4wLCJIZWlnaHQiOjAuMCwiQm9yZGVyU3R5bGUiOnsiJGlkIjoiNDg4NiIsIkxpbmVDb2xvciI6bnVsbCwiTGluZVdlaWdodCI6MC4wLCJMaW5lVHlwZSI6MCwiUGFyZW50U3R5bGUiOm51bGx9LCJQYXJlbnRTdHlsZSI6bnVsbH0sIlBhcmVudFN0eWxlIjpudWxsfSwiUGFyZW50U3R5bGUiOm51bGx9LCJEZWZhdWx0U3dpbWxhbmVBY3Rpdml0eVN0eWxlIjp7IiRpZCI6IjQ4ODciLCJIZWFkZXJTdHlsZSI6eyIkaWQiOiI0ODg4IiwiVGV4dFN0eWxlIjp7IiRpZCI6IjQ4ODkiLCJGb250U2V0dGluZ3MiOnsiJGlkIjoiNDg5MCIsIkZvbnRTaXplIjoxMSwiRm9udE5hbWUiOiJDYWxpYnJpIiwiSXNCb2xkIjpmYWxzZSwiSXNJdGFsaWMiOmZhbHNlLCJJc1VuZGVybGluZWQiOmZhbHNlLCJQYXJlbnRTdHlsZSI6bnVsbH0sIkF1dG9TaXplIjoyLCJGb3JlZ3JvdW5kIjp7IiRpZCI6IjQ4OTEiLCJDb2xvciI6eyIkaWQiOiI0ODky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Dg5MyIsIlRvcCI6MC4wLCJMZWZ0IjowLjAsIlJpZ2h0IjowLjAsIkJvdHRvbSI6MC4wfSwiUGFkZGluZyI6eyIkaWQiOiI0ODk0IiwiVG9wIjowLjAsIkxlZnQiOjAuMCwiUmlnaHQiOjAuMCwiQm90dG9tIjowLjB9LCJCYWNrZ3JvdW5kIjp7IiRpZCI6IjQ4OTUiLCJDb2xvciI6eyIkaWQiOiI0ODk2IiwiQSI6MjU1LCJSIjowLCJHIjowLCJCIjowfX0sIklzVmlzaWJsZSI6dHJ1ZSwiV2lkdGgiOjAuMCwiSGVpZ2h0IjowLjAsIkJvcmRlclN0eWxlIjpudWxsLCJQYXJlbnRTdHlsZSI6bnVsbH0sIlJlY3RhbmdsZVN0eWxlIjp7IiRpZCI6IjQ4OTciLCJNYXJnaW4iOnsiJGlkIjoiNDg5OCIsIlRvcCI6MC4wLCJMZWZ0IjowLjAsIlJpZ2h0IjowLjAsIkJvdHRvbSI6MC4wfSwiUGFkZGluZyI6eyIkaWQiOiI0ODk5IiwiVG9wIjowLjAsIkxlZnQiOjAuMCwiUmlnaHQiOjAuMCwiQm90dG9tIjowLjB9LCJCYWNrZ3JvdW5kIjp7IiRpZCI6IjQ5MDAiLCJDb2xvciI6eyIkaWQiOiI0OTAxIiwiQSI6MTI3LCJSIjoxNSwiRyI6MTU4LCJCIjoyMTN9fSwiSXNWaXNpYmxlIjp0cnVlLCJXaWR0aCI6MC4wLCJIZWlnaHQiOjAuMCwiQm9yZGVyU3R5bGUiOnsiJGlkIjoiNDkwMiIsIkxpbmVDb2xvciI6eyIkaWQiOiI0OTAzIiwiJHR5cGUiOiJOTFJFLkNvbW1vbi5Eb20uU29saWRDb2xvckJydXNoLCBOTFJFLkNvbW1vbiIsIkNvbG9yIjp7IiRpZCI6IjQ5MDQiLCJBIjoyNTUsIlIiOjI1NSwiRyI6MCwiQiI6MH19LCJMaW5lV2VpZ2h0IjowLjAsIkxpbmVUeXBlIjowLCJQYXJlbnRTdHlsZSI6bnVsbH0sIlBhcmVudFN0eWxlIjpudWxsfSwiTWFyZ2luIjp7IiRpZCI6IjQ5MDUiLCJUb3AiOjAuMCwiTGVmdCI6MC4wLCJSaWdodCI6MC4wLCJCb3R0b20iOjAuMH0sIlBhZGRpbmciOnsiJGlkIjoiNDkwNiIsIlRvcCI6MC4wLCJMZWZ0IjowLjAsIlJpZ2h0IjowLjAsIkJvdHRvbSI6MC4wfSwiQmFja2dyb3VuZCI6bnVsbCwiSXNWaXNpYmxlIjp0cnVlLCJXaWR0aCI6MC4wLCJIZWlnaHQiOjAuMCwiQm9yZGVyU3R5bGUiOm51bGwsIlBhcmVudFN0eWxlIjpudWxsfSwiQmFja2dyb3VuZFN0eWxlIjp7IiRpZCI6IjQ5MDciLCJNYXJnaW4iOnsiJGlkIjoiNDkwOCIsIlRvcCI6MC4wLCJMZWZ0IjowLjAsIlJpZ2h0IjowLjAsIkJvdHRvbSI6MC4wfSwiUGFkZGluZyI6eyIkaWQiOiI0OTA5IiwiVG9wIjowLjAsIkxlZnQiOjAuMCwiUmlnaHQiOjAuMCwiQm90dG9tIjowLjB9LCJCYWNrZ3JvdW5kIjp7IiRpZCI6IjQ5MTAiLCJDb2xvciI6eyIkaWQiOiI0OTExIiwiQSI6NTEsIlIiOjIwMCwiRyI6MjAwLCJCIjoyMDB9fSwiSXNWaXNpYmxlIjp0cnVlLCJXaWR0aCI6MC4wLCJIZWlnaHQiOjAuMCwiQm9yZGVyU3R5bGUiOnsiJGlkIjoiNDkxMiIsIkxpbmVDb2xvciI6eyIkaWQiOiI0OTEzIiwiJHR5cGUiOiJOTFJFLkNvbW1vbi5Eb20uU29saWRDb2xvckJydXNoLCBOTFJFLkNvbW1vbiIsIkNvbG9yIjp7IiRpZCI6IjQ5MTQiLCJBIjoyNTUsIlIiOjIzNCwiRyI6MjIsIkIiOjMwfX0sIkxpbmVXZWlnaHQiOjAuMCwiTGluZVR5cGUiOjAsIlBhcmVudFN0eWxlIjpudWxsfSwiUGFyZW50U3R5bGUiOm51bGx9LCJNYXJnaW4iOnsiJGlkIjoiNDkxNSIsIlRvcCI6MC4wLCJMZWZ0IjowLjAsIlJpZ2h0IjowLjAsIkJvdHRvbSI6MC4wfSwiUGFkZGluZyI6eyIkaWQiOiI0OTE2IiwiVG9wIjowLjAsIkxlZnQiOjAuMCwiUmlnaHQiOjAuMCwiQm90dG9tIjowLjB9LCJJc1Zpc2libGUiOnRydWUsIldpZHRoIjowLjAsIkhlaWdodCI6MC4wLCJCb3JkZXJTdHlsZSI6eyIkaWQiOiI0OTE3IiwiTGluZUNvbG9yIjpudWxsLCJMaW5lV2VpZ2h0IjowLjAsIkxpbmVUeXBlIjowLCJQYXJlbnRTdHlsZSI6bnVsbH0sIlBhcmVudFN0eWxlIjpudWxsfSwiTWFyZ2luIjp7IiRpZCI6IjQ5MTgiLCJUb3AiOjAuMCwiTGVmdCI6MC4wLCJSaWdodCI6MC4wLCJCb3R0b20iOjAuMH0sIlBhZGRpbmciOnsiJGlkIjoiNDkxOSIsIlRvcCI6MC4wLCJMZWZ0IjowLjAsIlJpZ2h0IjowLjAsIkJvdHRvbSI6MC4wfSwiSXNWaXNpYmxlIjp0cnVlLCJXaWR0aCI6MC4wLCJIZWlnaHQiOjAuMCwiQm9yZGVyU3R5bGUiOnsiJGlkIjoiNDkyMCIsIkxpbmVDb2xvciI6bnVsbCwiTGluZVdlaWdodCI6MC4wLCJMaW5lVHlwZSI6MCwiUGFyZW50U3R5bGUiOm51bGx9LCJQYXJlbnRTdHlsZSI6bnVsbH1dLCJDb25kaXRpb25hbEZvcm1hdHRpbmciOnsiJGlkIjoiNDkyMSIsIlB2QUZvcm1hdHRpbmciOnsiJGlkIjoiNDkyMiIsIkRlbGF5VGFza1N0eWxlIjp7IiRpZCI6IjQ5MjMiLCJTdHlsZU9wdGlvbnMiOjI0LCJUaXRsZUZvcmVncm91bmQiOnsiJGlkIjoiNDkyNCIsIkNvbG9yIjp7IiRpZCI6IjQ5MjUiLCJBIjoyNTUsIlIiOjE3NSwiRyI6MCwiQiI6MH19LCJBY3R1YWxTaGFwZXNCYWNrZ3JvdW5kIjp7IiRpZCI6IjQ5MjYiLCJDb2xvciI6eyIkaWQiOiI0OTI3IiwiQSI6NjIsIlIiOjI1NSwiRyI6MCwiQiI6MH19LCJBY3R1YWxTaGFwZXNCb3JkZXJTdHlsZSI6eyIkaWQiOiI0OTI4IiwiTGluZUNvbG9yIjp7IiRpZCI6IjQ5MjkiLCIkdHlwZSI6Ik5MUkUuQ29tbW9uLkRvbS5Tb2xpZENvbG9yQnJ1c2gsIE5MUkUuQ29tbW9uIiwiQ29sb3IiOnsiJGlkIjoiNDkzMCIsIkEiOjE2MywiUiI6MjU1LCJHIjowLCJCIjowfX0sIkxpbmVXZWlnaHQiOjMuMCwiTGluZVR5cGUiOjAsIlBhcmVudFN0eWxlIjpudWxsfSwiQmFzZWxpbmVTaGFwZXNCYWNrZ3JvdW5kIjp7IiRpZCI6IjQ5MzEiLCJDb2xvciI6eyIkaWQiOiI0OTMyIiwiQSI6MTg0LCJSIjoyNTUsIkciOjAsIkIiOjB9fSwiVmFyaWFuY2VGb3JlZ3JvdW5kIjp7IiRpZCI6IjQ5MzMiLCJDb2xvciI6eyIkaWQiOiI0OTM0IiwiQSI6MjU1LCJSIjoxNzUsIkciOjAsIkIiOjB9fSwiSXNWaXNpYmxlIjp0cnVlfSwiRGVsYXlNaWxlc3RvbmVTdHlsZSI6eyIkaWQiOiI0OTM1IiwiU3R5bGVPcHRpb25zIjoxOCwiVGl0bGVGb3JlZ3JvdW5kIjp7IiRpZCI6IjQ5MzYiLCJDb2xvciI6eyIkaWQiOiI0OTM3IiwiQSI6MjU1LCJSIjoxNzUsIkciOjAsIkIiOjB9fSwiQWN0dWFsU2hhcGVzQmFja2dyb3VuZCI6eyIkaWQiOiI0OTM4IiwiQ29sb3IiOnsiJGlkIjoiNDkzOSIsIkEiOjI1NSwiUiI6MjIyLCJHIjo4MCwiQiI6NTB9fSwiQWN0dWFsU2hhcGVzQm9yZGVyU3R5bGUiOnsiJGlkIjoiNDk0MCIsIkxpbmVDb2xvciI6eyIkaWQiOiI0OTQxIiwiJHR5cGUiOiJOTFJFLkNvbW1vbi5Eb20uU29saWRDb2xvckJydXNoLCBOTFJFLkNvbW1vbiIsIkNvbG9yIjp7IiRpZCI6IjQ5NDIiLCJBIjoxNjMsIlIiOjI1NSwiRyI6MCwiQiI6MH19LCJMaW5lV2VpZ2h0IjozLjAsIkxpbmVUeXBlIjowLCJQYXJlbnRTdHlsZSI6bnVsbH0sIkJhc2VsaW5lU2hhcGVzQmFja2dyb3VuZCI6eyIkaWQiOiI0OTQzIiwiQ29sb3IiOnsiJGlkIjoiNDk0NCIsIkEiOjE4NCwiUiI6MjU1LCJHIjowLCJCIjowfX0sIlZhcmlhbmNlRm9yZWdyb3VuZCI6eyIkaWQiOiI0OTQ1IiwiQ29sb3IiOnsiJGlkIjoiNDk0NiIsIkEiOjI1NSwiUiI6MTc1LCJHIjowLCJCIjowfX0sIklzVmlzaWJsZSI6dHJ1ZX0sIkFkdmFuY2VUYXNrU3R5bGUiOnsiJGlkIjoiNDk0NyIsIlN0eWxlT3B0aW9ucyI6MjQsIlRpdGxlRm9yZWdyb3VuZCI6eyIkaWQiOiI0OTQ4IiwiQ29sb3IiOnsiJGlkIjoiNDk0OSIsIkEiOjI1NSwiUiI6MCwiRyI6MTEwLCJCIjowfX0sIkFjdHVhbFNoYXBlc0JhY2tncm91bmQiOnsiJGlkIjoiNDk1MCIsIkNvbG9yIjp7IiRpZCI6IjQ5NTEiLCJBIjo2MSwiUiI6MCwiRyI6MTI4LCJCIjowfX0sIkFjdHVhbFNoYXBlc0JvcmRlclN0eWxlIjp7IiRpZCI6IjQ5NTIiLCJMaW5lQ29sb3IiOnsiJGlkIjoiNDk1MyIsIiR0eXBlIjoiTkxSRS5Db21tb24uRG9tLlNvbGlkQ29sb3JCcnVzaCwgTkxSRS5Db21tb24iLCJDb2xvciI6eyIkaWQiOiI0OTU0IiwiQSI6MTYzLCJSIjowLCJHIjoxMjgsIkIiOjB9fSwiTGluZVdlaWdodCI6My4wLCJMaW5lVHlwZSI6MCwiUGFyZW50U3R5bGUiOm51bGx9LCJCYXNlbGluZVNoYXBlc0JhY2tncm91bmQiOnsiJGlkIjoiNDk1NSIsIkNvbG9yIjp7IiRpZCI6IjQ5NTYiLCJBIjoxODQsIlIiOjAsIkciOjEyOCwiQiI6MH19LCJWYXJpYW5jZUZvcmVncm91bmQiOnsiJGlkIjoiNDk1NyIsIkNvbG9yIjp7IiRpZCI6IjQ5NTgiLCJBIjoyNTUsIlIiOjAsIkciOjExMCwiQiI6MH19LCJJc1Zpc2libGUiOnRydWV9LCJBZHZhbmNlTWlsZXN0b25lU3R5bGUiOnsiJGlkIjoiNDk1OSIsIlN0eWxlT3B0aW9ucyI6MTgsIlRpdGxlRm9yZWdyb3VuZCI6eyIkaWQiOiI0OTYwIiwiQ29sb3IiOnsiJGlkIjoiNDk2MSIsIkEiOjI1NSwiUiI6MCwiRyI6MTEwLCJCIjowfX0sIkFjdHVhbFNoYXBlc0JhY2tncm91bmQiOnsiJGlkIjoiNDk2MiIsIkNvbG9yIjp7IiRpZCI6IjQ5NjMiLCJBIjoyNTUsIlIiOjIwLCJHIjoxMDAsIkIiOjB9fSwiQWN0dWFsU2hhcGVzQm9yZGVyU3R5bGUiOnsiJGlkIjoiNDk2NCIsIkxpbmVDb2xvciI6eyIkaWQiOiI0OTY1IiwiJHR5cGUiOiJOTFJFLkNvbW1vbi5Eb20uU29saWRDb2xvckJydXNoLCBOTFJFLkNvbW1vbiIsIkNvbG9yIjp7IiRpZCI6IjQ5NjYiLCJBIjoxNjMsIlIiOjAsIkciOjEyOCwiQiI6MH19LCJMaW5lV2VpZ2h0IjozLjAsIkxpbmVUeXBlIjowLCJQYXJlbnRTdHlsZSI6bnVsbH0sIkJhc2VsaW5lU2hhcGVzQmFja2dyb3VuZCI6eyIkaWQiOiI0OTY3IiwiQ29sb3IiOnsiJGlkIjoiNDk2OCIsIkEiOjE4NCwiUiI6MCwiRyI6MTI4LCJCIjowfX0sIlZhcmlhbmNlRm9yZWdyb3VuZCI6eyIkaWQiOiI0OTY5IiwiQ29sb3IiOnsiJGlkIjoiNDk3MCIsIkEiOjI1NSwiUiI6MCwiRyI6MTEwLCJCIjowfX0sIklzVmlzaWJsZSI6dHJ1ZX19LCJWYXJpYW5jZURpc3BsYXlTZXR0aW5ncyI6eyIkaWQiOiI0OTcxIiwiVGFza1ZhcmlhbmNlRGlzcGxheU9wdGlvbnMiOnsiJGlkIjoiNDk3MiIsIlNob3dEZWxheVZhcmlhbmNlIjp0cnVlLCJTaG93QWR2YW5jZVZhcmlhbmNlIjp0cnVlLCJTaG93XzBfVmFyaWFuY2UiOnRydWV9LCJNaWxlc3RvbmVWYXJpYW5jZURpc3BsYXlPcHRpb25zIjp7IiRpZCI6IjQ5NzMiLCJTaG93RGVsYXlWYXJpYW5jZSI6dHJ1ZSwiU2hvd0FkdmFuY2VWYXJpYW5jZSI6dHJ1ZSwiU2hvd18wX1ZhcmlhbmNlIjp0cnVlfX19fSwiU2NhbGUiOm51bGwsIlNjYWxlVjIiOnsiJGlkIjoiNDk3NCIsIlN0YXJ0RGF0ZSI6IjAwMDEtMDEtMDFUMDA6MDA6MDAiLCJFbmREYXRlIjoiMjAyNy0wOS0wMlQyMzo1OTowMCIsIkF1dG9EYXRlUmFuZ2UiOnRydWUsIldvcmtpbmdEYXlzIjozMSwiRmlzY2FsWWVhciI6eyIkaWQiOiI0OTc1IiwiU3RhcnRNb250aCI6MSwiVXNlU3RhcnRpbmdZZWFyRm9yTnVtYmVyaW5nIjp0cnVlLCJTaG93RmlzY2FsWWVhckxhYmVsIjp0cnVlfSwiVG9kYXlNYXJrZXJUZXh0IjoiVG9kYXkiLCJBdXRvU2NhbGVUeXBlIjpmYWxzZSwiVGltZWJhbmRTY2FsZXMiOnsiJGlkIjoiNDk3NiIsIlRvcFNjYWxlTGF5ZXIiOnsiJGlkIjoiNDk3NyIsIkZvcm1hdCI6Ik1NTSIsIlR5cGUiOjQsIkdyb3VwaW5nSW50ZXJ2YWxzIjp7IiRpZCI6IjQ5NzgiLCJJc1NldCI6ZmFsc2UsIkdyb3VwaW5nU3RlcENvdW50IjoxfX0sIk1pZGRsZVNjYWxlTGF5ZXIiOnsiJGlkIjoiNDk3OSIsIkZvcm1hdCI6Ik1NTSIsIlR5cGUiOjMsIkdyb3VwaW5nSW50ZXJ2YWxzIjp7IiRpZCI6IjQ5ODAiLCJJc1NldCI6ZmFsc2UsIkdyb3VwaW5nU3RlcENvdW50IjoxfX0sIkJvdHRvbVNjYWxlTGF5ZXIiOnsiJGlkIjoiNDk4MSIsIkZvcm1hdCI6bnVsbCwiVHlwZSI6MCwiR3JvdXBpbmdJbnRlcnZhbHMiOnsiJGlkIjoiNDk4MiIsIklzU2V0IjpmYWxzZSwiR3JvdXBpbmdTdGVwQ291bnQiOjF9fX19LCJNaWxlc3RvbmVzIjpbeyIkaWQiOiI0OTgzIiwiRGF0ZSI6IjIwMjctMDItMjZUMjM6NTk6MDAiLCJTdHlsZSI6eyIkaWQiOiI0OTg0IiwiU2hhcGUiOjIsIkNvbm5lY3Rvck1hcmdpbiI6eyIkaWQiOiI0OTg1IiwiVG9wIjowLjAsIkxlZnQiOjIuMCwiUmlnaHQiOjIuMCwiQm90dG9tIjowLjB9LCJDb25uZWN0b3JTdHlsZSI6eyIkaWQiOiI0OTg2IiwiTGluZUNvbG9yIjp7IiRpZCI6IjQ5ODciLCIkdHlwZSI6Ik5MUkUuQ29tbW9uLkRvbS5Tb2xpZENvbG9yQnJ1c2gsIE5MUkUuQ29tbW9uIiwiQ29sb3IiOnsiJGlkIjoiNDk4OCIsIkEiOjEyNywiUiI6MjEsIkciOjk2LCJCIjoxMzB9fSwiTGluZVdlaWdodCI6MS4wLCJMaW5lVHlwZSI6MCwiUGFyZW50U3R5bGUiOm51bGx9LCJJc0JlbG93VGltZWJhbmQiOmZhbHNlLCJQb3NpdGlvbk9uVGFzayI6MCwiSGlkZURhdGUiOmZhbHNlLCJTaGFwZVNpemUiOjEsIlNwYWNpbmciOjAuMCwiUGFkZGluZyI6eyIkaWQiOiI0OTg5IiwiVG9wIjo1LjAsIkxlZnQiOjMuMCwiUmlnaHQiOjAuMCwiQm90dG9tIjoyLjB9LCJTaGFwZVN0eWxlIjp7IiRpZCI6IjQ5OTAiLCJNYXJnaW4iOnsiJGlkIjoiNDk5MSIsIlRvcCI6MC4wLCJMZWZ0IjowLjAsIlJpZ2h0IjowLjAsIkJvdHRvbSI6MC4wfSwiUGFkZGluZyI6eyIkaWQiOiI0OTkyIiwiVG9wIjowLjAsIkxlZnQiOjAuMCwiUmlnaHQiOjAuMCwiQm90dG9tIjowLjB9LCJCYWNrZ3JvdW5kIjp7IiRpZCI6IjQ5OTMiLCJDb2xvciI6eyIkaWQiOiI0OTk0IiwiQSI6MjU1LCJSIjoyMSwiRyI6OTYsIkIiOjEzMH19LCJJc1Zpc2libGUiOnRydWUsIldpZHRoIjoxMy4wLCJIZWlnaHQiOjEzLjAsIkJvcmRlclN0eWxlIjp7IiRpZCI6IjQ5OTUiLCJMaW5lQ29sb3IiOnsiJGlkIjoiNDk5NiIsIiR0eXBlIjoiTkxSRS5Db21tb24uRG9tLlNvbGlkQ29sb3JCcnVzaCwgTkxSRS5Db21tb24iLCJDb2xvciI6eyIkaWQiOiI0OTk3IiwiQSI6MjU1LCJSIjoyMzQsIkciOjIyLCJCIjozMH19LCJMaW5lV2VpZ2h0IjowLjAsIkxpbmVUeXBlIjowLCJQYXJlbnRTdHlsZSI6bnVsbH0sIlBhcmVudFN0eWxlIjpudWxsfSwiVGl0bGVTdHlsZSI6eyIkaWQiOiI0OTk4IiwiRm9udFNldHRpbmdzIjp7IiRpZCI6IjQ5OTkiLCJGb250U2l6ZSI6MTEsIkZvbnROYW1lIjoiQ2FsaWJyaSIsIklzQm9sZCI6dHJ1ZSwiSXNJdGFsaWMiOmZhbHNlLCJJc1VuZGVybGluZWQiOmZhbHNlLCJQYXJlbnRTdHlsZSI6bnVsbH0sIkF1dG9TaXplIjowLCJGb3JlZ3JvdW5kIjp7IiRpZCI6IjUwMDAiLCJDb2xvciI6eyIkaWQiOiI1MDA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wMDIiLCJUb3AiOjAuMCwiTGVmdCI6MC4wLCJSaWdodCI6MC4wLCJCb3R0b20iOjAuMH0sIlBhZGRpbmciOnsiJGlkIjoiNTAwMyIsIlRvcCI6MC4wLCJMZWZ0IjowLjAsIlJpZ2h0IjowLjAsIkJvdHRvbSI6MC4wfSwiQmFja2dyb3VuZCI6eyIkaWQiOiI1MDA0IiwiQ29sb3IiOnsiJGlkIjoiNTAwNSIsIkEiOjAsIlIiOjI1NSwiRyI6MjU1LCJCIjoyNTV9fSwiSXNWaXNpYmxlIjp0cnVlLCJXaWR0aCI6MC4wLCJIZWlnaHQiOjAuMCwiQm9yZGVyU3R5bGUiOnsiJGlkIjoiNTAwNiIsIkxpbmVDb2xvciI6bnVsbCwiTGluZVdlaWdodCI6MC4wLCJMaW5lVHlwZSI6MCwiUGFyZW50U3R5bGUiOm51bGx9LCJQYXJlbnRTdHlsZSI6bnVsbH0sIkRhdGVTdHlsZSI6eyIkaWQiOiI1MDA3IiwiRm9udFNldHRpbmdzIjp7IiRpZCI6IjUwMDgiLCJGb250U2l6ZSI6MTAsIkZvbnROYW1lIjoiQ2FsaWJyaSIsIklzQm9sZCI6ZmFsc2UsIklzSXRhbGljIjpmYWxzZSwiSXNVbmRlcmxpbmVkIjpmYWxzZSwiUGFyZW50U3R5bGUiOm51bGx9LCJBdXRvU2l6ZSI6MCwiRm9yZWdyb3VuZCI6eyIkaWQiOiI1MDA5IiwiQ29sb3IiOnsiJGlkIjoiNTAx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1MDExIiwiVG9wIjowLjAsIkxlZnQiOjAuMCwiUmlnaHQiOjAuMCwiQm90dG9tIjowLjB9LCJQYWRkaW5nIjp7IiRpZCI6IjUwMTIiLCJUb3AiOjAuMCwiTGVmdCI6MC4wLCJSaWdodCI6MC4wLCJCb3R0b20iOjAuMH0sIkJhY2tncm91bmQiOnsiJGlkIjoiNTAxMyIsIkNvbG9yIjp7IiRpZCI6IjUwMTQiLCJBIjowLCJSIjoyNTUsIkciOjI1NSwiQiI6MjU1fX0sIklzVmlzaWJsZSI6dHJ1ZSwiV2lkdGgiOjAuMCwiSGVpZ2h0IjowLjAsIkJvcmRlclN0eWxlIjp7IiRpZCI6IjUwMTUiLCJMaW5lQ29sb3IiOm51bGwsIkxpbmVXZWlnaHQiOjAuMCwiTGluZVR5cGUiOjAsIlBhcmVudFN0eWxlIjpudWxsfSwiUGFyZW50U3R5bGUiOm51bGx9LCJEYXRlRm9ybWF0Ijp7IiRpZCI6IjUwMTY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AxNyIsIkZvcm1hdCI6MCwiSXNWaXNpYmxlIjpmYWxzZSwiTGFzdEtub3duVmlzaWJpbGl0eVN0YXRlIjpmYWxzZX0sIklzVmlzaWJsZSI6dHJ1ZSwiVmFyaWFuY2VTdHlsZSI6eyIkaWQiOiI1MDE4IiwiVGV4dFN0eWxlIjp7IiRpZCI6IjUwMTkiLCJGb250U2V0dGluZ3MiOnsiJGlkIjoiNTAyMCIsIkZvbnRTaXplIjoxMSwiRm9udE5hbWUiOiJDYWxpYnJpIiwiSXNCb2xkIjpmYWxzZSwiSXNJdGFsaWMiOmZhbHNlLCJJc1VuZGVybGluZWQiOmZhbHNlLCJQYXJlbnRTdHlsZSI6bnVsbH0sIkF1dG9TaXplIjowLCJGb3JlZ3JvdW5kIjp7IiRpZCI6IjUwMjEiLCJDb2xvciI6eyIkaWQiOiI1MDI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wMjMiLCJUb3AiOjAuMCwiTGVmdCI6MC4wLCJSaWdodCI6MC4wLCJCb3R0b20iOjAuMH0sIlBhZGRpbmciOnsiJGlkIjoiNTAyNCIsIlRvcCI6MC4wLCJMZWZ0IjowLjAsIlJpZ2h0IjowLjAsIkJvdHRvbSI6MC4wfSwiQmFja2dyb3VuZCI6eyIkaWQiOiI1MDI1IiwiQ29sb3IiOnsiJGlkIjoiNTAyNiIsIkEiOjAsIlIiOjAsIkciOjAsIkIiOjB9fSwiSXNWaXNpYmxlIjpmYWxzZSwiV2lkdGgiOjAuMCwiSGVpZ2h0IjowLjAsIkJvcmRlclN0eWxlIjp7IiRpZCI6IjUwMjciLCJMaW5lQ29sb3IiOm51bGwsIkxpbmVXZWlnaHQiOjAuMCwiTGluZVR5cGUiOjAsIlBhcmVudFN0eWxlIjpudWxsfSwiUGFyZW50U3R5bGUiOm51bGx9LCJQYXJlbnRTdHlsZSI6bnVsbH0sIlBhcmVudFN0eWxlIjpudWxsfSwiSW5kZXgiOjAsIlBlcmNlbnRhZ2VDb21wbGV0ZSI6bnVsbCwiUG9zaXRpb24iOnsiUmF0aW8iOjAuMCwiSXNDdXN0b20iOmZhbHNlfSwiRGF0ZUZvcm1hdCI6eyIkcmVmIjoiNTAxNiJ9LCJXZWVrTnVtYmVyaW5nIjp7IiRpZCI6IjUwMjgiLCJGb3JtYXQiOjAsIklzVmlzaWJsZSI6ZmFsc2UsIkxhc3RLbm93blZpc2liaWxpdHlTdGF0ZSI6ZmFsc2V9LCJCYXNlbGluZURhdGEiOnsiJGlkIjoiNTAyOSIsIkRhdGUiOiIyMDI3LTAyLTI2VDIzOjU5OjAwIn0sIlJlbGF0ZWRUYXNrSWQiOiIwMDAwMDAwMC0wMDAwLTAwMDAtMDAwMC0wMDAwMDAwMDAwMDAiLCJJZCI6Ijk1MWI2MGQxLWNhN2ItNDdhYy1hYWYyLWQ3MWRmMjgxYTc1NSIsIkltcG9ydElkIjpudWxsLCJUaXRsZSI6IkNvbGQgQ29tbWlzc2lvbmluZyBvZiBURzUgc2NvcGUgY29tcGxldGUiLCJOb3RlIjpudWxsLCJIeXBlcmxpbmsiOnsiJGlkIjoiNTAzMCIsIkFkZHJlc3MiOiIiLCJTdWJBZGRyZXNzIjoiIn0sIklzQ2hhbmdlZCI6ZmFsc2UsIklzTmV3IjpmYWxzZX0seyIkaWQiOiI1MDMxIiwiRGF0ZSI6IjIwMjctMDctMDhUMjM6NTk6MDAiLCJTdHlsZSI6eyIkaWQiOiI1MDMyIiwiU2hhcGUiOjIsIkNvbm5lY3Rvck1hcmdpbiI6eyIkaWQiOiI1MDMzIiwiVG9wIjowLjAsIkxlZnQiOjIuMCwiUmlnaHQiOjIuMCwiQm90dG9tIjowLjB9LCJDb25uZWN0b3JTdHlsZSI6eyIkaWQiOiI1MDM0IiwiTGluZUNvbG9yIjp7IiRpZCI6IjUwMzUiLCIkdHlwZSI6Ik5MUkUuQ29tbW9uLkRvbS5Tb2xpZENvbG9yQnJ1c2gsIE5MUkUuQ29tbW9uIiwiQ29sb3IiOnsiJGlkIjoiNTAzNiIsIkEiOjEyNywiUiI6MjMzLCJHIjoxMTMsIkIiOjUwfX0sIkxpbmVXZWlnaHQiOjEuMCwiTGluZVR5cGUiOjAsIlBhcmVudFN0eWxlIjpudWxsfSwiSXNCZWxvd1RpbWViYW5kIjpmYWxzZSwiUG9zaXRpb25PblRhc2siOjAsIkhpZGVEYXRlIjpmYWxzZSwiU2hhcGVTaXplIjoxLCJTcGFjaW5nIjowLjAsIlBhZGRpbmciOnsiJGlkIjoiNTAzNyIsIlRvcCI6NS4wLCJMZWZ0IjozLjAsIlJpZ2h0IjowLjAsIkJvdHRvbSI6Mi4wfSwiU2hhcGVTdHlsZSI6eyIkaWQiOiI1MDM4IiwiTWFyZ2luIjp7IiRpZCI6IjUwMzkiLCJUb3AiOjAuMCwiTGVmdCI6MC4wLCJSaWdodCI6MC4wLCJCb3R0b20iOjAuMH0sIlBhZGRpbmciOnsiJGlkIjoiNTA0MCIsIlRvcCI6MC4wLCJMZWZ0IjowLjAsIlJpZ2h0IjowLjAsIkJvdHRvbSI6MC4wfSwiQmFja2dyb3VuZCI6eyIkaWQiOiI1MDQxIiwiQ29sb3IiOnsiJGlkIjoiNTA0MiIsIkEiOjI1NSwiUiI6MjMzLCJHIjoxMTMsIkIiOjUwfX0sIklzVmlzaWJsZSI6dHJ1ZSwiV2lkdGgiOjEzLjAsIkhlaWdodCI6MTMuMCwiQm9yZGVyU3R5bGUiOnsiJGlkIjoiNTA0MyIsIkxpbmVDb2xvciI6eyIkaWQiOiI1MDQ0IiwiJHR5cGUiOiJOTFJFLkNvbW1vbi5Eb20uU29saWRDb2xvckJydXNoLCBOTFJFLkNvbW1vbiIsIkNvbG9yIjp7IiRpZCI6IjUwNDUiLCJBIjoyNTUsIlIiOjIzNCwiRyI6MjIsIkIiOjMwfX0sIkxpbmVXZWlnaHQiOjAuMCwiTGluZVR5cGUiOjAsIlBhcmVudFN0eWxlIjpudWxsfSwiUGFyZW50U3R5bGUiOm51bGx9LCJUaXRsZVN0eWxlIjp7IiRpZCI6IjUwNDYiLCJGb250U2V0dGluZ3MiOnsiJGlkIjoiNTA0NyIsIkZvbnRTaXplIjoxMSwiRm9udE5hbWUiOiJDYWxpYnJpIiwiSXNCb2xkIjp0cnVlLCJJc0l0YWxpYyI6ZmFsc2UsIklzVW5kZXJsaW5lZCI6ZmFsc2UsIlBhcmVudFN0eWxlIjpudWxsfSwiQXV0b1NpemUiOjIsIkZvcmVncm91bmQiOnsiJGlkIjoiNTA0OCIsIkNvbG9yIjp7IiRpZCI6IjUwNDkiLCJBIjoyNTUsIlIiOjAsIkciOjAsIkIiOjB9fSwiTWF4V2lkdGgiOjk4LjE0NTI3ODkzMDY2NDA2MywiTWF4SGVpZ2h0IjoiSW5maW5pdHkiLCJTbWFydEZvcmVncm91bmRJc0FjdGl2ZSI6ZmFsc2UsIkhvcml6b250YWxBbGlnbm1lbnQiOjAsIlZlcnRpY2FsQWxpZ25tZW50IjoxLCJTbWFydEZvcmVncm91bmQiOm51bGwsIkJhY2tncm91bmRGaWxsVHlwZSI6MCwiTWFyZ2luIjp7IiRpZCI6IjUwNTAiLCJUb3AiOjAuMCwiTGVmdCI6MC4wLCJSaWdodCI6MC4wLCJCb3R0b20iOjAuMH0sIlBhZGRpbmciOnsiJGlkIjoiNTA1MSIsIlRvcCI6MC4wLCJMZWZ0IjowLjAsIlJpZ2h0IjowLjAsIkJvdHRvbSI6MC4wfSwiQmFja2dyb3VuZCI6eyIkaWQiOiI1MDUyIiwiQ29sb3IiOnsiJGlkIjoiNTA1MyIsIkEiOjAsIlIiOjI1NSwiRyI6MjU1LCJCIjoyNTV9fSwiSXNWaXNpYmxlIjp0cnVlLCJXaWR0aCI6MC4wLCJIZWlnaHQiOjAuMCwiQm9yZGVyU3R5bGUiOnsiJGlkIjoiNTA1NCIsIkxpbmVDb2xvciI6bnVsbCwiTGluZVdlaWdodCI6MC4wLCJMaW5lVHlwZSI6MCwiUGFyZW50U3R5bGUiOm51bGx9LCJQYXJlbnRTdHlsZSI6bnVsbH0sIkRhdGVTdHlsZSI6eyIkaWQiOiI1MDU1IiwiRm9udFNldHRpbmdzIjp7IiRpZCI6IjUwNTYiLCJGb250U2l6ZSI6MTAsIkZvbnROYW1lIjoiQ2FsaWJyaSIsIklzQm9sZCI6ZmFsc2UsIklzSXRhbGljIjpmYWxzZSwiSXNVbmRlcmxpbmVkIjpmYWxzZSwiUGFyZW50U3R5bGUiOm51bGx9LCJBdXRvU2l6ZSI6MCwiRm9yZWdyb3VuZCI6eyIkaWQiOiI1MDU3IiwiQ29sb3IiOnsiJGlkIjoiNTA1O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1MDU5IiwiVG9wIjowLjAsIkxlZnQiOjAuMCwiUmlnaHQiOjAuMCwiQm90dG9tIjowLjB9LCJQYWRkaW5nIjp7IiRpZCI6IjUwNjAiLCJUb3AiOjAuMCwiTGVmdCI6MC4wLCJSaWdodCI6MC4wLCJCb3R0b20iOjAuMH0sIkJhY2tncm91bmQiOnsiJGlkIjoiNTA2MSIsIkNvbG9yIjp7IiRpZCI6IjUwNjIiLCJBIjowLCJSIjoyNTUsIkciOjI1NSwiQiI6MjU1fX0sIklzVmlzaWJsZSI6dHJ1ZSwiV2lkdGgiOjAuMCwiSGVpZ2h0IjowLjAsIkJvcmRlclN0eWxlIjp7IiRpZCI6IjUwNjMiLCJMaW5lQ29sb3IiOm51bGwsIkxpbmVXZWlnaHQiOjAuMCwiTGluZVR5cGUiOjAsIlBhcmVudFN0eWxlIjpudWxsfSwiUGFyZW50U3R5bGUiOm51bGx9LCJEYXRlRm9ybWF0Ijp7IiRpZCI6IjUwNjQ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A2NSIsIkZvcm1hdCI6MCwiSXNWaXNpYmxlIjpmYWxzZSwiTGFzdEtub3duVmlzaWJpbGl0eVN0YXRlIjpmYWxzZX0sIklzVmlzaWJsZSI6dHJ1ZSwiVmFyaWFuY2VTdHlsZSI6eyIkaWQiOiI1MDY2IiwiVGV4dFN0eWxlIjp7IiRpZCI6IjUwNjciLCJGb250U2V0dGluZ3MiOnsiJGlkIjoiNTA2OCIsIkZvbnRTaXplIjoxMSwiRm9udE5hbWUiOiJDYWxpYnJpIiwiSXNCb2xkIjpmYWxzZSwiSXNJdGFsaWMiOmZhbHNlLCJJc1VuZGVybGluZWQiOmZhbHNlLCJQYXJlbnRTdHlsZSI6bnVsbH0sIkF1dG9TaXplIjowLCJGb3JlZ3JvdW5kIjp7IiRpZCI6IjUwNjkiLCJDb2xvciI6eyIkaWQiOiI1MDc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wNzEiLCJUb3AiOjAuMCwiTGVmdCI6MC4wLCJSaWdodCI6MC4wLCJCb3R0b20iOjAuMH0sIlBhZGRpbmciOnsiJGlkIjoiNTA3MiIsIlRvcCI6MC4wLCJMZWZ0IjowLjAsIlJpZ2h0IjowLjAsIkJvdHRvbSI6MC4wfSwiQmFja2dyb3VuZCI6eyIkaWQiOiI1MDczIiwiQ29sb3IiOnsiJGlkIjoiNTA3NCIsIkEiOjAsIlIiOjAsIkciOjAsIkIiOjB9fSwiSXNWaXNpYmxlIjpmYWxzZSwiV2lkdGgiOjAuMCwiSGVpZ2h0IjowLjAsIkJvcmRlclN0eWxlIjp7IiRpZCI6IjUwNzUiLCJMaW5lQ29sb3IiOm51bGwsIkxpbmVXZWlnaHQiOjAuMCwiTGluZVR5cGUiOjAsIlBhcmVudFN0eWxlIjpudWxsfSwiUGFyZW50U3R5bGUiOm51bGx9LCJQYXJlbnRTdHlsZSI6bnVsbH0sIlBhcmVudFN0eWxlIjpudWxsfSwiSW5kZXgiOjEsIlBlcmNlbnRhZ2VDb21wbGV0ZSI6bnVsbCwiUG9zaXRpb24iOnsiUmF0aW8iOjAuMTAxMDgxNjQzMjgxMTU5NTgsIklzQ3VzdG9tIjpmYWxzZX0sIkRhdGVGb3JtYXQiOnsiJHJlZiI6IjUwNjQifSwiV2Vla051bWJlcmluZyI6eyIkaWQiOiI1MDc2IiwiRm9ybWF0IjowLCJJc1Zpc2libGUiOmZhbHNlLCJMYXN0S25vd25WaXNpYmlsaXR5U3RhdGUiOmZhbHNlfSwiQmFzZWxpbmVEYXRhIjp7IiRpZCI6IjUwNzciLCJEYXRlIjoiMjAyNy0wNy0wOFQyMzo1OTowMCJ9LCJSZWxhdGVkVGFza0lkIjoiMDAwMDAwMDAtMDAwMC0wMDAwLTAwMDAtMDAwMDAwMDAwMDAwIiwiSWQiOiJhZWYzMmMzMC0xMjZjLTQ1NzItOTBiOS1hNjk4ODBjMTg1MmQiLCJJbXBvcnRJZCI6bnVsbCwiVGl0bGUiOiJURzUvU0FSIGFwcHJvdmFsIiwiTm90ZSI6bnVsbCwiSHlwZXJsaW5rIjp7IiRpZCI6IjUwNzgiLCJBZGRyZXNzIjoiIiwiU3ViQWRkcmVzcyI6IiJ9LCJJc0NoYW5nZWQiOmZhbHNlLCJJc05ldyI6ZmFsc2V9LHsiJGlkIjoiNTA3OSIsIkRhdGUiOiIyMDI2LTExLTI0VDIzOjU5OjAwIiwiU3R5bGUiOnsiJGlkIjoiNTA4MCIsIlNoYXBlIjoyLCJDb25uZWN0b3JNYXJnaW4iOnsiJGlkIjoiNTA4MSIsIlRvcCI6MC4wLCJMZWZ0IjoyLjAsIlJpZ2h0IjoyLjAsIkJvdHRvbSI6MC4wfSwiQ29ubmVjdG9yU3R5bGUiOnsiJGlkIjoiNTA4MiIsIkxpbmVDb2xvciI6eyIkaWQiOiI1MDgzIiwiJHR5cGUiOiJOTFJFLkNvbW1vbi5Eb20uU29saWRDb2xvckJydXNoLCBOTFJFLkNvbW1vbiIsIkNvbG9yIjp7IiRpZCI6IjUwODQiLCJBIjoxMjcsIlIiOjIzMywiRyI6MTEzLCJCIjo1MH19LCJMaW5lV2VpZ2h0IjoxLjAsIkxpbmVUeXBlIjowLCJQYXJlbnRTdHlsZSI6bnVsbH0sIklzQmVsb3dUaW1lYmFuZCI6ZmFsc2UsIlBvc2l0aW9uT25UYXNrIjowLCJIaWRlRGF0ZSI6ZmFsc2UsIlNoYXBlU2l6ZSI6MSwiU3BhY2luZyI6MC4wLCJQYWRkaW5nIjp7IiRpZCI6IjUwODUiLCJUb3AiOjUuMCwiTGVmdCI6My4wLCJSaWdodCI6MC4wLCJCb3R0b20iOjIuMH0sIlNoYXBlU3R5bGUiOnsiJGlkIjoiNTA4NiIsIk1hcmdpbiI6eyIkaWQiOiI1MDg3IiwiVG9wIjowLjAsIkxlZnQiOjAuMCwiUmlnaHQiOjAuMCwiQm90dG9tIjowLjB9LCJQYWRkaW5nIjp7IiRpZCI6IjUwODgiLCJUb3AiOjAuMCwiTGVmdCI6MC4wLCJSaWdodCI6MC4wLCJCb3R0b20iOjAuMH0sIkJhY2tncm91bmQiOnsiJGlkIjoiNTA4OSIsIkNvbG9yIjp7IiRpZCI6IjUwOTAiLCJBIjoyNTUsIlIiOjIzMywiRyI6MTEzLCJCIjo1MH19LCJJc1Zpc2libGUiOnRydWUsIldpZHRoIjoxMy4wLCJIZWlnaHQiOjEzLjAsIkJvcmRlclN0eWxlIjp7IiRpZCI6IjUwOTEiLCJMaW5lQ29sb3IiOnsiJGlkIjoiNTA5MiIsIiR0eXBlIjoiTkxSRS5Db21tb24uRG9tLlNvbGlkQ29sb3JCcnVzaCwgTkxSRS5Db21tb24iLCJDb2xvciI6eyIkaWQiOiI1MDkzIiwiQSI6MjU1LCJSIjoyMzQsIkciOjIyLCJCIjozMH19LCJMaW5lV2VpZ2h0IjowLjAsIkxpbmVUeXBlIjowLCJQYXJlbnRTdHlsZSI6bnVsbH0sIlBhcmVudFN0eWxlIjpudWxsfSwiVGl0bGVTdHlsZSI6eyIkaWQiOiI1MDk0IiwiRm9udFNldHRpbmdzIjp7IiRpZCI6IjUwOTUiLCJGb250U2l6ZSI6MTEsIkZvbnROYW1lIjoiQ2FsaWJyaSIsIklzQm9sZCI6dHJ1ZSwiSXNJdGFsaWMiOmZhbHNlLCJJc1VuZGVybGluZWQiOmZhbHNlLCJQYXJlbnRTdHlsZSI6bnVsbH0sIkF1dG9TaXplIjowLCJGb3JlZ3JvdW5kIjp7IiRpZCI6IjUwOTYiLCJDb2xvciI6eyIkaWQiOiI1MDk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wOTgiLCJUb3AiOjAuMCwiTGVmdCI6MC4wLCJSaWdodCI6MC4wLCJCb3R0b20iOjAuMH0sIlBhZGRpbmciOnsiJGlkIjoiNTA5OSIsIlRvcCI6MC4wLCJMZWZ0IjowLjAsIlJpZ2h0IjowLjAsIkJvdHRvbSI6MC4wfSwiQmFja2dyb3VuZCI6eyIkaWQiOiI1MTAwIiwiQ29sb3IiOnsiJGlkIjoiNTEwMSIsIkEiOjAsIlIiOjI1NSwiRyI6MjU1LCJCIjoyNTV9fSwiSXNWaXNpYmxlIjp0cnVlLCJXaWR0aCI6MC4wLCJIZWlnaHQiOjAuMCwiQm9yZGVyU3R5bGUiOnsiJGlkIjoiNTEwMiIsIkxpbmVDb2xvciI6bnVsbCwiTGluZVdlaWdodCI6MC4wLCJMaW5lVHlwZSI6MCwiUGFyZW50U3R5bGUiOm51bGx9LCJQYXJlbnRTdHlsZSI6bnVsbH0sIkRhdGVTdHlsZSI6eyIkaWQiOiI1MTAzIiwiRm9udFNldHRpbmdzIjp7IiRpZCI6IjUxMDQiLCJGb250U2l6ZSI6MTAsIkZvbnROYW1lIjoiQ2FsaWJyaSIsIklzQm9sZCI6ZmFsc2UsIklzSXRhbGljIjpmYWxzZSwiSXNVbmRlcmxpbmVkIjpmYWxzZSwiUGFyZW50U3R5bGUiOm51bGx9LCJBdXRvU2l6ZSI6MCwiRm9yZWdyb3VuZCI6eyIkaWQiOiI1MTA1IiwiQ29sb3IiOnsiJGlkIjoiNTEwN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1MTA3IiwiVG9wIjowLjAsIkxlZnQiOjAuMCwiUmlnaHQiOjAuMCwiQm90dG9tIjowLjB9LCJQYWRkaW5nIjp7IiRpZCI6IjUxMDgiLCJUb3AiOjAuMCwiTGVmdCI6MC4wLCJSaWdodCI6MC4wLCJCb3R0b20iOjAuMH0sIkJhY2tncm91bmQiOnsiJGlkIjoiNTEwOSIsIkNvbG9yIjp7IiRpZCI6IjUxMTAiLCJBIjowLCJSIjoyNTUsIkciOjI1NSwiQiI6MjU1fX0sIklzVmlzaWJsZSI6dHJ1ZSwiV2lkdGgiOjAuMCwiSGVpZ2h0IjowLjAsIkJvcmRlclN0eWxlIjp7IiRpZCI6IjUxMTEiLCJMaW5lQ29sb3IiOm51bGwsIkxpbmVXZWlnaHQiOjAuMCwiTGluZVR5cGUiOjAsIlBhcmVudFN0eWxlIjpudWxsfSwiUGFyZW50U3R5bGUiOm51bGx9LCJEYXRlRm9ybWF0Ijp7IiRpZCI6IjUxMTI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ExMyIsIkZvcm1hdCI6MCwiSXNWaXNpYmxlIjpmYWxzZSwiTGFzdEtub3duVmlzaWJpbGl0eVN0YXRlIjpmYWxzZX0sIklzVmlzaWJsZSI6dHJ1ZSwiVmFyaWFuY2VTdHlsZSI6eyIkaWQiOiI1MTE0IiwiVGV4dFN0eWxlIjp7IiRpZCI6IjUxMTUiLCJGb250U2V0dGluZ3MiOnsiJGlkIjoiNTExNiIsIkZvbnRTaXplIjoxMSwiRm9udE5hbWUiOiJDYWxpYnJpIiwiSXNCb2xkIjpmYWxzZSwiSXNJdGFsaWMiOmZhbHNlLCJJc1VuZGVybGluZWQiOmZhbHNlLCJQYXJlbnRTdHlsZSI6bnVsbH0sIkF1dG9TaXplIjowLCJGb3JlZ3JvdW5kIjp7IiRpZCI6IjUxMTciLCJDb2xvciI6eyIkaWQiOiI1MTE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xMTkiLCJUb3AiOjAuMCwiTGVmdCI6MC4wLCJSaWdodCI6MC4wLCJCb3R0b20iOjAuMH0sIlBhZGRpbmciOnsiJGlkIjoiNTEyMCIsIlRvcCI6MC4wLCJMZWZ0IjowLjAsIlJpZ2h0IjowLjAsIkJvdHRvbSI6MC4wfSwiQmFja2dyb3VuZCI6eyIkaWQiOiI1MTIxIiwiQ29sb3IiOnsiJGlkIjoiNTEyMiIsIkEiOjAsIlIiOjAsIkciOjAsIkIiOjB9fSwiSXNWaXNpYmxlIjpmYWxzZSwiV2lkdGgiOjAuMCwiSGVpZ2h0IjowLjAsIkJvcmRlclN0eWxlIjp7IiRpZCI6IjUxMjMiLCJMaW5lQ29sb3IiOm51bGwsIkxpbmVXZWlnaHQiOjAuMCwiTGluZVR5cGUiOjAsIlBhcmVudFN0eWxlIjpudWxsfSwiUGFyZW50U3R5bGUiOm51bGx9LCJQYXJlbnRTdHlsZSI6bnVsbH0sIlBhcmVudFN0eWxlIjpudWxsfSwiSW5kZXgiOjIsIlBlcmNlbnRhZ2VDb21wbGV0ZSI6bnVsbCwiUG9zaXRpb24iOnsiUmF0aW8iOjAuMCwiSXNDdXN0b20iOmZhbHNlfSwiRGF0ZUZvcm1hdCI6eyIkcmVmIjoiNTExMiJ9LCJXZWVrTnVtYmVyaW5nIjp7IiRpZCI6IjUxMjQiLCJGb3JtYXQiOjAsIklzVmlzaWJsZSI6ZmFsc2UsIkxhc3RLbm93blZpc2liaWxpdHlTdGF0ZSI6ZmFsc2V9LCJCYXNlbGluZURhdGEiOnsiJGlkIjoiNTEyNSIsIkRhdGUiOiIyMDI2LTExLTI0VDIzOjU5OjAwIn0sIlJlbGF0ZWRUYXNrSWQiOiIwMDAwMDAwMC0wMDAwLTAwMDAtMDAwMC0wMDAwMDAwMDAwMDAiLCJJZCI6Ijg1MmMyMjUzLTM4YjQtNGIxNS04ODM3LTc5ZDgzNGQwMThmNyIsIkltcG9ydElkIjpudWxsLCJUaXRsZSI6IkZpbmFsIFRHMyAiLCJOb3RlIjpudWxsLCJIeXBlcmxpbmsiOnsiJGlkIjoiNTEyNiIsIkFkZHJlc3MiOiIiLCJTdWJBZGRyZXNzIjoiIn0sIklzQ2hhbmdlZCI6ZmFsc2UsIklzTmV3IjpmYWxzZX1dLCJUYXNrcyI6W10sIlN3aW1sYW5lcyI6W10sIk1zUHJvamVjdEl0ZW1zVHJlZSI6eyIkaWQiOiI1MTI3IiwiUm9vdCI6eyJJbXBvcnRJZCI6bnVsbCwiSXNJbXBvcnRlZCI6ZmFsc2UsIkNoaWxkcmVuIjpbXX19LCJNZXRhZGF0YSI6eyIkaWQiOiI1MTI4IiwiU291cmNlVGhlbWUiOiJ7XCIkaWRcIjpcIjFcIixcIklkXCI6XCJjMWY1ZWQ3OC1jYmIzLTQ3ZjAtOTI1OC1hZGE1ZjQ3YTg2MTFcIixcIkNhdGVnb3J5XCI6MSxcIkN1bHR1cmVJbmZvTmFtZVwiOlwiZW4tVVNcIixcIlZlcnNpb25cIjp7XCIkaWRcIjpcIjJcIixcIlRoZW1lRG9tVmVyc2lvblwiOlwiMi4xLjBcIn0sXCJTdHlsZVwiOntcIiRpZFwiOlwiM1wiLFwiVGltZWJhbmRTdHlsZVwiOntcIiRpZFwiOlwiNFwiLFwiUmlnaHRFbmRDYXBzU3R5bGVcIjp7XCIkaWRcIjpcIjVcIixcIkZvbnRTZXR0aW5nc1wiOntcIiRpZFwiOlwiNlwiLFwiRm9udFNpemVcIjoxOCxcIkZvbnROYW1lXCI6XCJDYWxpYnJpXCIsXCJJc0JvbGRcIjp0cnVlLFwiSXNJdGFsaWNcIjpmYWxzZSxcIklzVW5kZXJsaW5lZFwiOmZhbHNlfSxcIkZvcmVncm91bmRcIjp7XCIkaWRcIjpcIjdcIixcIkNvbG9yXCI6e1wiJGlkXCI6XCI4XCIsXCJBXCI6MjU1LFwiUlwiOjIzMyxcIkdcIjoxMTMsXCJCXCI6NTB9fSxcIkhvcml6b250YWxBbGlnbm1lbnRcIjowLFwiSXNWaXNpYmxlXCI6dHJ1ZX0sXCJMZWZ0RW5kQ2Fwc1N0eWxlXCI6e1wiJGlkXCI6XCI5XCIsXCJGb250U2V0dGluZ3NcIjp7XCIkaWRcIjpcIjEwXCIsXCJGb250U2l6ZVwiOjE4LFwiRm9udE5hbWVcIjpcIkNhbGlicmlcIixcIklzQm9sZFwiOnRydWUsXCJJc0l0YWxpY1wiOmZhbHNlLFwiSXNVbmRlcmxpbmVkXCI6ZmFsc2V9LFwiRm9yZWdyb3VuZFwiOntcIiRpZFwiOlwiMTFcIixcIkNvbG9yXCI6e1wiJGlkXCI6XCIxMlwiLFwiQVwiOjI1NSxcIlJcIjoyMzcsXCJHXCI6MTI1LFwiQlwiOjQ5fX0sXCJIb3Jpem9udGFsQWxpZ25tZW50XCI6MCxcIklzVmlzaWJsZVwiOmZhbHNlfSxcIlRvZGF5TWFya2VyU3R5bGVcIjp7XCIkaWRcIjpcIjEzXCIsXCJUb2RheVRleHRTdHlsZVwiOntcIiRpZFwiOlwiMTRcIixcIkZvbnRTZXR0aW5nc1wiOntcIiRpZFwiOlwiMTVcIixcIkZvbnRTaXplXCI6MTIsXCJGb250TmFtZVwiOlwiQ2FsaWJyaVwiLFwiSXNCb2xkXCI6ZmFsc2UsXCJJc0l0YWxpY1wiOmZhbHNlLFwiSXNVbmRlcmxpbmVkXCI6ZmFsc2V9LFwiRm9yZWdyb3VuZFwiOntcIiRpZFwiOlwiMTZcIixcIkNvbG9yXCI6e1wiJGlkXCI6XCIxN1wiLFwiQVwiOjI1NSxcIlJcIjowLFwiR1wiOjAsXCJCXCI6MH19LFwiSG9yaXpvbnRhbEFsaWdubWVudFwiOjAsXCJJc1Zpc2libGVcIjp0cnVlfSxcIlRvZGF5TWFya2VyU2hhcGVTdHlsZVwiOntcIiRpZFwiOlwiMThcIixcIk1hcmdpblwiOntcIiRpZFwiOlwiMTlcIixcIlRvcFwiOjAuMCxcIkxlZnRcIjowLjAsXCJSaWdodFwiOjAuMCxcIkJvdHRvbVwiOjAuMH0sXCJQYWRkaW5nXCI6e1wiJGlkXCI6XCIyMFwiLFwiVG9wXCI6MC4wLFwiTGVmdFwiOjAuMCxcIlJpZ2h0XCI6MC4wLFwiQm90dG9tXCI6MC4wfSxcIkJhY2tncm91bmRcIjp7XCIkaWRcIjpcIjIxXCIsXCJDb2xvclwiOntcIiRpZFwiOlwiMjJcIixcIkFcIjoyNTUsXCJSXCI6MjU1LFwiR1wiOjAsXCJCXCI6MH19LFwiSXNWaXNpYmxlXCI6dHJ1ZSxcIldpZHRoXCI6MC4wLFwiSGVpZ2h0XCI6MC4wLFwiQm9yZGVyU3R5bGVcIjpudWxsfSxcIlRvZGF5TWFya2VyUG9zaXRpb25cIjozLFwiSXNWaXNpYmxlXCI6dHJ1ZX0sXCJTY2FsZVN0eWxlXCI6e1wiJGlkXCI6XCIyM1wiLFwiU2hvd1NlZ21lbnRTZXBhcmF0b3JzXCI6dHJ1ZSxcIlNlZ21lbnRTZXBhcmF0b3JPcGFjaXR5XCI6MzAsXCJTaGFwZVwiOjMsXCJTZWdtZW50VGV4dFN0eWxlXCI6e1wiJGlkXCI6XCIyNFwiLFwiRm9udFNldHRpbmdzXCI6e1wiJGlkXCI6XCIyNVwiLFwiRm9udFNpemVcIjoxMixcIkZvbnROYW1lXCI6XCJDYWxpYnJpXCIsXCJJc0JvbGRcIjpmYWxzZSxcIklzSXRhbGljXCI6ZmFsc2UsXCJJc1VuZGVybGluZWRcIjpmYWxzZX0sXCJGb3JlZ3JvdW5kXCI6e1wiJGlkXCI6XCIyNlwiLFwiQ29sb3JcIjp7XCIkaWRcIjpcIjI3XCIsXCJBXCI6MjU1LFwiUlwiOjIzMixcIkdcIjoyMzIsXCJCXCI6MjMyfX0sXCJIb3Jpem9udGFsQWxpZ25tZW50XCI6MCxcIklzVmlzaWJsZVwiOnRydWV9LFwiU2hhcGVTdHlsZVwiOntcIiRpZFwiOlwiMjhcIixcIk1hcmdpblwiOntcIiRpZFwiOlwiMjlcIixcIlRvcFwiOjAuMCxcIkxlZnRcIjoxMC4wLFwiUmlnaHRcIjoxMC4wLFwiQm90dG9tXCI6MC4wfSxcIlBhZGRpbmdcIjp7XCIkaWRcIjpcIjMwXCIsXCJUb3BcIjowLjAsXCJMZWZ0XCI6MC4wLFwiUmlnaHRcIjowLjAsXCJCb3R0b21cIjowLjB9LFwiQmFja2dyb3VuZFwiOntcIiRpZFwiOlwiMzFcIixcIkNvbG9yXCI6e1wiJGlkXCI6XCIzMlwiLFwiQVwiOjI1NSxcIlJcIjoxNCxcIkdcIjo0MCxcIkJcIjo2NX19LFwiSXNWaXNpYmxlXCI6dHJ1ZSxcIldpZHRoXCI6ODU4LjAsXCJIZWlnaHRcIjoyMC4wLFwiQm9yZGVyU3R5bGVcIjp7XCIkaWRcIjpcIjMzXCIsXCJMaW5lU3R5bGVcIjp7XCIkaWRcIjpcIjM0XCIsXCJMaW5lQ29sb3JcIjp7XCIkaWRcIjpcIjM1XCIsXCJDb2xvclwiOntcIiRpZFwiOlwiMzZcIixcIkFcIjoyNTUsXCJSXCI6MjU1LFwiR1wiOjAsXCJCXCI6MH19LFwiTGluZVdlaWdodFwiOjAuMCxcIkxpbmVUeXBlXCI6MH0sXCJJc1Zpc2libGVcIjpmYWxzZX19fSxcIkVsYXBzZWRUaW1lU3R5bGVcIjp7XCIkaWRcIjpcIjM3XCIsXCJFbGFwc2VkVGltZUJhY2tncm91bmRcIjp7XCIkaWRcIjpcIjM4XCIsXCJDb2xvclwiOntcIiRpZFwiOlwiMzlcIixcIkFcIjoxOTEsXCJSXCI6MjU1LFwiR1wiOjAsXCJCXCI6MH19LFwiRWxhcHNlZFRpbWVGb3JtYXRcIjoxLFwiSXNWaXNpYmxlXCI6dHJ1ZX0sXCJNYXJnaW5cIjp7XCIkaWRcIjpcIjQwXCIsXCJUb3BcIjowLjAsXCJMZWZ0XCI6MTAuMCxcIlJpZ2h0XCI6MTAuMCxcIkJvdHRvbVwiOjAuMH0sXCJQYWRkaW5nXCI6e1wiJGlkXCI6XCI0MVwiLFwiVG9wXCI6MC4wLFwiTGVmdFwiOjAuMCxcIlJpZ2h0XCI6MC4wLFwiQm90dG9tXCI6MC4wfSxcIkJhY2tncm91bmRcIjp7XCIkaWRcIjpcIjQyXCIsXCJDb2xvclwiOntcIiRpZFwiOlwiNDNcIixcIkFcIjoyNTUsXCJSXCI6NDcsXCJHXCI6NTQsXCJCXCI6MTUzfX0sXCJJc1Zpc2libGVcIjpmYWxzZSxcIldpZHRoXCI6MC4wLFwiSGVpZ2h0XCI6MC4wLFwiQm9yZGVyU3R5bGVcIjpudWxsfSxcIlRhc2tTdHlsZVwiOntcIiRpZFwiOlwiNDRcIixcIlNoYXBlXCI6MyxcIlNoYXBlVGhpY2tuZXNzXCI6MCxcIkR1cmF0aW9uRm9ybWF0XCI6MCxcIlBlcmNlbnRhZ2VDb21wbGV0ZVRleHRTdHlsZVwiOntcIiRpZFwiOlwiNDVcIixcIkZvbnRTZXR0aW5nc1wiOntcIiRpZFwiOlwiNDZcIixcIkZvbnRTaXplXCI6MTAsXCJGb250TmFtZVwiOlwiQ2FsaWJyaVwiLFwiSXNCb2xkXCI6ZmFsc2UsXCJJc0l0YWxpY1wiOmZhbHNlLFwiSXNVbmRlcmxpbmVkXCI6ZmFsc2V9LFwiRm9yZWdyb3VuZFwiOntcIiRpZFwiOlwiNDdcIixcIkNvbG9yXCI6e1wiJGlkXCI6XCI0OFwiLFwiQVwiOjI1NSxcIlJcIjoyMzIsXCJHXCI6MjMyLFwiQlwiOjIzMn19LFwiSG9yaXpvbnRhbEFsaWdubWVudFwiOjEsXCJJc1Zpc2libGVcIjp0cnVlfSxcIlBlcmNlbnRhZ2VDb21wbGV0ZUhpZ2hsaWdodFN0eWxlXCI6e1wiJGlkXCI6XCI0OVwiLFwiQmFja2dyb3VuZFwiOntcIiRpZFwiOlwiNTBcIixcIkNvbG9yXCI6e1wiJGlkXCI6XCI1MVwiLFwiQVwiOjg5LFwiUlwiOjAsXCJHXCI6MCxcIkJcIjowfX19LFwiRHVyYXRpb25TdHlsZVwiOntcIiRpZFwiOlwiNTJcIixcIkZvbnRTZXR0aW5nc1wiOntcIiRpZFwiOlwiNTNcIixcIkZvbnRTaXplXCI6MTAsXCJGb250TmFtZVwiOlwiQ2FsaWJyaVwiLFwiSXNCb2xkXCI6ZmFsc2UsXCJJc0l0YWxpY1wiOmZhbHNlLFwiSXNVbmRlcmxpbmVkXCI6ZmFsc2V9LFwiRm9yZWdyb3VuZFwiOntcIiRpZFwiOlwiNTRcIixcIkNvbG9yXCI6e1wiJGlkXCI6XCI1NVwiLFwiQVwiOjI1NSxcIlJcIjoyMzcsXCJHXCI6MTI1LFwiQlwiOjQ5fX0sXCJIb3Jpem9udGFsQWxpZ25tZW50XCI6MCxcIklzVmlzaWJsZVwiOmZhbHNlfSxcIkhvcml6b250YWxDb25uZWN0b3JTdHlsZVwiOntcIiRpZFwiOlwiNTZcIixcIkxpbmVTdHlsZVwiOntcIiRpZFwiOlwiNTdcIixcIkxpbmVDb2xvclwiOntcIiRpZFwiOlwiNThcIixcIkNvbG9yXCI6e1wiJGlkXCI6XCI1OVwiLFwiQVwiOjUxLFwiUlwiOjIxLFwiR1wiOjk2LFwiQlwiOjEzMH19LFwiTGluZVdlaWdodFwiOjEuMCxcIkxpbmVUeXBlXCI6MH0sXCJJc1Zpc2libGVcIjp0cnVlfSxcIlZlcnRpY2FsQ29ubmVjdG9yU3R5bGVcIjp7XCIkaWRcIjpcIjYwXCIsXCJMaW5lU3R5bGVcIjp7XCIkaWRcIjpcIjYxXCIsXCJMaW5lQ29sb3JcIjp7XCIkaWRcIjpcIjYyXCIsXCJDb2xvclwiOntcIiRpZFwiOlwiNjNcIixcIkFcIjo1MSxcIlJcIjoyMSxcIkdcIjo5NixcIkJcIjoxMzB9fSxcIkxpbmVXZWlnaHRcIjoxLjAsXCJMaW5lVHlwZVwiOjB9LFwiSXNWaXNpYmxlXCI6ZmFsc2V9LFwiTWFyZ2luXCI6e1wiJGlkXCI6XCI2NFwiLFwiVG9wXCI6MC4wLFwiTGVmdFwiOjAuMCxcIlJpZ2h0XCI6MC4wLFwiQm90dG9tXCI6MC4wfSxcIlN0YXJ0RGF0ZVBvc2l0aW9uXCI6NCxcIkVuZERhdGVQb3NpdGlvblwiOjQsXCJUaXRsZVBvc2l0aW9uXCI6MyxcIkR1cmF0aW9uUG9zaXRpb25cIjowLFwiUGVyY2VudGFnZUNvbXBsZXRlZFBvc2l0aW9uXCI6MixcIlZhcmlhbmNlUG9zaXRpb25cIjoyLFwiU3BhY2luZ1wiOjMsXCJJc0JlbG93VGltZWJhbmRcIjpmYWxzZSxcIkJhc2VsaW5lU3R5bGVcIjp7XCIkaWRcIjpcIjY1XCIsXCJCYXNlbGluZVNoYXBlU3R5bGVcIjp7XCIkaWRcIjpcIjY2XCIsXCJNYXJnaW5cIjp7XCIkaWRcIjpcIjY3XCIsXCJUb3BcIjowLjAsXCJMZWZ0XCI6MC4wLFwiUmlnaHRcIjowLjAsXCJCb3R0b21cIjowLjB9LFwiUGFkZGluZ1wiOntcIiRpZFwiOlwiNjhcIixcIlRvcFwiOjAuMCxcIkxlZnRcIjowLjAsXCJSaWdodFwiOjAuMCxcIkJvdHRvbVwiOjAuMH0sXCJCYWNrZ3JvdW5kXCI6e1wiJGlkXCI6XCI2OVwiLFwiQ29sb3JcIjp7XCIkaWRcIjpcIjcwXCIsXCJBXCI6MTUzLFwiUlwiOjAsXCJHXCI6MCxcIkJcIjowfX0sXCJJc1Zpc2libGVcIjpmYWxzZSxcIldpZHRoXCI6MC4wLFwiSGVpZ2h0XCI6MC4wLFwiQm9yZGVyU3R5bGVcIjp7XCIkaWRcIjpcIjcxXCIsXCJMaW5lU3R5bGVcIjp7XCIkaWRcIjpcIjcyXCIsXCJMaW5lQ29sb3JcIjp7XCIkaWRcIjpcIjczXCIsXCJDb2xvclwiOntcIiRpZFwiOlwiNzRcIixcIkFcIjoyNTUsXCJSXCI6MjU1LFwiR1wiOjAsXCJCXCI6MH19LFwiTGluZVdlaWdodFwiOjIuMCxcIkxpbmVUeXBlXCI6MH0sXCJJc1Zpc2libGVcIjpmYWxzZX19fSxcIlNoYXBlU3R5bGVcIjp7XCIkaWRcIjpcIjc1XCIsXCJNYXJnaW5cIjp7XCIkaWRcIjpcIjc2XCIsXCJUb3BcIjowLjAsXCJMZWZ0XCI6NC4wLFwiUmlnaHRcIjo0LjAsXCJCb3R0b21cIjowLjB9LFwiUGFkZGluZ1wiOntcIiRpZFwiOlwiNzdcIixcIlRvcFwiOjAuMCxcIkxlZnRcIjowLjAsXCJSaWdodFwiOjAuMCxcIkJvdHRvbVwiOjAuMH0sXCJCYWNrZ3JvdW5kXCI6e1wiJGlkXCI6XCI3OFwiLFwiQ29sb3JcIjp7XCIkaWRcIjpcIjc5XCIsXCJBXCI6MjU1LFwiUlwiOjIxLFwiR1wiOjk2LFwiQlwiOjEzMH19LFwiSXNWaXNpYmxlXCI6dHJ1ZSxcIldpZHRoXCI6MC4wLFwiSGVpZ2h0XCI6MTAuMCxcIkJvcmRlclN0eWxlXCI6e1wiJGlkXCI6XCI4MFwiLFwiTGluZVN0eWxlXCI6e1wiJGlkXCI6XCI4MVwiLFwiTGluZUNvbG9yXCI6e1wiJGlkXCI6XCI4MlwiLFwiQ29sb3JcIjp7XCIkaWRcIjpcIjgzXCIsXCJBXCI6MjU1LFwiUlwiOjIzNCxcIkdcIjoyMixcIkJcIjozMH19LFwiTGluZVdlaWdodFwiOjIuMCxcIkxpbmVUeXBlXCI6MH0sXCJJc1Zpc2libGVcIjpmYWxzZX19LFwiVGl0bGVTdHlsZVwiOntcIiRpZFwiOlwiODRcIixcIkZvbnRTZXR0aW5nc1wiOntcIiRpZFwiOlwiODVcIixcIkZvbnRTaXplXCI6MTEsXCJGb250TmFtZVwiOlwiQ2FsaWJyaVwiLFwiSXNCb2xkXCI6ZmFsc2UsXCJJc0l0YWxpY1wiOmZhbHNlLFwiSXNVbmRlcmxpbmVkXCI6ZmFsc2V9LFwiRm9yZWdyb3VuZFwiOntcIiRpZFwiOlwiODZcIixcIkNvbG9yXCI6e1wiJGlkXCI6XCI4N1wiLFwiQVwiOjI1NSxcIlJcIjowLFwiR1wiOjAsXCJCXCI6MH19LFwiSG9yaXpvbnRhbEFsaWdubWVudFwiOjIsXCJJc1Zpc2libGVcIjp0cnVlfSxcIkRhdGVTdHlsZVwiOntcIiRpZFwiOlwiODhcIixcIkZvbnRTZXR0aW5nc1wiOntcIiRpZFwiOlwiODlcIixcIkZvbnRTaXplXCI6MTAsXCJGb250TmFtZVwiOlwiQ2FsaWJyaVwiLFwiSXNCb2xkXCI6ZmFsc2UsXCJJc0l0YWxpY1wiOmZhbHNlLFwiSXNVbmRlcmxpbmVkXCI6ZmFsc2V9LFwiRm9yZWdyb3VuZFwiOntcIiRpZFwiOlwiOTBcIixcIkNvbG9yXCI6e1wiJGlkXCI6XCI5MVwiLFwiQVwiOjI1NSxcIlJcIjoxNCxcIkdcIjo0MCxcIkJcIjo2NX19LFwiSG9yaXpvbnRhbEFsaWdubWVudFwiOjAsXCJJc1Zpc2libGVcIjp0cnVlfSxcIkRhdGVGb3JtYXRcIjp7XCIkaWRcIjpcIjky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kzXCIsXCJGb3JtYXRcIjowLFwiSXNWaXNpYmxlXCI6ZmFsc2UsXCJMYXN0S25vd25WaXNpYmlsaXR5U3RhdGVcIjpmYWxzZX0sXCJWYXJpYW5jZVN0eWxlXCI6e1wiJGlkXCI6XCI5NFwiLFwiVmFyaWFuY2VUZXh0U3R5bGVcIjp7XCIkaWRcIjpcIjk1XCIsXCJGb250U2V0dGluZ3NcIjp7XCIkaWRcIjpcIjk2XCIsXCJGb250U2l6ZVwiOjEwLFwiRm9udE5hbWVcIjpcIkNhbGlicmlcIixcIklzQm9sZFwiOmZhbHNlLFwiSXNJdGFsaWNcIjpmYWxzZSxcIklzVW5kZXJsaW5lZFwiOmZhbHNlfSxcIkZvcmVncm91bmRcIjp7XCIkaWRcIjpcIjk3XCIsXCJDb2xvclwiOntcIiRpZFwiOlwiOThcIixcIkFcIjoyNTUsXCJSXCI6MCxcIkdcIjowLFwiQlwiOjB9fSxcIkhvcml6b250YWxBbGlnbm1lbnRcIjowLFwiSXNWaXNpYmxlXCI6ZmFsc2V9fX0sXCJNaWxlc3RvbmVTdHlsZVwiOntcIiRpZFwiOlwiOTlcIixcIlNoYXBlXCI6MixcIklzQmVsb3dUaW1lYmFuZFwiOmZhbHNlLFwiU2hhcGVTaXplXCI6MSxcIlBhZGRpbmdcIjp7XCIkaWRcIjpcIjEwMFwiLFwiVG9wXCI6NS4wLFwiTGVmdFwiOjMuMCxcIlJpZ2h0XCI6MC4wLFwiQm90dG9tXCI6Mi4wfSxcIlNoYXBlU3R5bGVcIjp7XCIkaWRcIjpcIjEwMVwiLFwiTWFyZ2luXCI6e1wiJGlkXCI6XCIxMDJcIixcIlRvcFwiOjAuMCxcIkxlZnRcIjowLjAsXCJSaWdodFwiOjAuMCxcIkJvdHRvbVwiOjAuMH0sXCJQYWRkaW5nXCI6e1wiJGlkXCI6XCIxMDNcIixcIlRvcFwiOjAuMCxcIkxlZnRcIjowLjAsXCJSaWdodFwiOjAuMCxcIkJvdHRvbVwiOjAuMH0sXCJCYWNrZ3JvdW5kXCI6e1wiJGlkXCI6XCIxMDRcIixcIkNvbG9yXCI6e1wiJGlkXCI6XCIxMDVcIixcIkFcIjoyNTUsXCJSXCI6MjMzLFwiR1wiOjExMyxcIkJcIjo1MH19LFwiSXNWaXNpYmxlXCI6dHJ1ZSxcIldpZHRoXCI6MTguMCxcIkhlaWdodFwiOjIwLjAsXCJCb3JkZXJTdHlsZVwiOntcIiRpZFwiOlwiMTA2XCIsXCJMaW5lU3R5bGVcIjp7XCIkaWRcIjpcIjEwN1wiLFwiTGluZUNvbG9yXCI6e1wiJGlkXCI6XCIxMDhcIixcIkNvbG9yXCI6e1wiJGlkXCI6XCIxMDlcIixcIkFcIjoyNTUsXCJSXCI6MjM0LFwiR1wiOjIyLFwiQlwiOjMwfX0sXCJMaW5lV2VpZ2h0XCI6Mi4wLFwiTGluZVR5cGVcIjowfSxcIklzVmlzaWJsZVwiOmZhbHNlfX0sXCJUaXRsZVN0eWxlXCI6e1wiJGlkXCI6XCIxMTBcIixcIkZvbnRTZXR0aW5nc1wiOntcIiRpZFwiOlwiMTExXCIsXCJGb250U2l6ZVwiOjExLFwiRm9udE5hbWVcIjpcIkNhbGlicmlcIixcIklzQm9sZFwiOnRydWUsXCJJc0l0YWxpY1wiOmZhbHNlLFwiSXNVbmRlcmxpbmVkXCI6ZmFsc2V9LFwiRm9yZWdyb3VuZFwiOntcIiRpZFwiOlwiMTEyXCIsXCJDb2xvclwiOntcIiRpZFwiOlwiMTEzXCIsXCJBXCI6MjU1LFwiUlwiOjAsXCJHXCI6MCxcIkJcIjowfX0sXCJIb3Jpem9udGFsQWxpZ25tZW50XCI6MCxcIklzVmlzaWJsZVwiOnRydWV9LFwiRGF0ZVN0eWxlXCI6e1wiJGlkXCI6XCIxMTRcIixcIkZvbnRTZXR0aW5nc1wiOntcIiRpZFwiOlwiMTE1XCIsXCJGb250U2l6ZVwiOjEwLFwiRm9udE5hbWVcIjpcIkNhbGlicmlcIixcIklzQm9sZFwiOmZhbHNlLFwiSXNJdGFsaWNcIjpmYWxzZSxcIklzVW5kZXJsaW5lZFwiOmZhbHNlfSxcIkZvcmVncm91bmRcIjp7XCIkaWRcIjpcIjExNlwiLFwiQ29sb3JcIjp7XCIkaWRcIjpcIjExN1wiLFwiQVwiOjI1NSxcIlJcIjoxNCxcIkdcIjo0MCxcIkJcIjo2NX19LFwiSG9yaXpvbnRhbEFsaWdubWVudFwiOjAsXCJJc1Zpc2libGVcIjp0cnVlfSxcIkRhdGVGb3JtYXRcIjp7XCIkaWRcIjpcIjExO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MTlcIixcIkZvcm1hdFwiOjAsXCJJc1Zpc2libGVcIjpmYWxzZSxcIkxhc3RLbm93blZpc2liaWxpdHlTdGF0ZVwiOmZhbHNlfSxcIlZhcmlhbmNlU3R5bGVcIjp7XCIkaWRcIjpcIjEyMFwiLFwiVmFyaWFuY2VUZXh0U3R5bGVcIjp7XCIkaWRcIjpcIjEyMVwiLFwiRm9udFNldHRpbmdzXCI6e1wiJGlkXCI6XCIxMjJcIixcIkZvbnRTaXplXCI6MTAsXCJGb250TmFtZVwiOlwiQ2FsaWJyaVwiLFwiSXNCb2xkXCI6ZmFsc2UsXCJJc0l0YWxpY1wiOmZhbHNlLFwiSXNVbmRlcmxpbmVkXCI6ZmFsc2V9LFwiRm9yZWdyb3VuZFwiOntcIiRpZFwiOlwiMTIzXCIsXCJDb2xvclwiOntcIiRpZFwiOlwiMTI0XCIsXCJBXCI6MjU1LFwiUlwiOjAsXCJHXCI6MCxcIkJcIjowfX0sXCJIb3Jpem9udGFsQWxpZ25tZW50XCI6MCxcIklzVmlzaWJsZVwiOmZhbHNlfX19LFwiTW90U3R5bGVcIjp7XCIkaWRcIjpcIjEyNVwiLFwiU2hhcGVcIjoyLFwiU2hhcGVTaXplXCI6MSxcIkRldGFpbHNTcGFjaW5nXCI6MC4wLFwiUGFkZGluZ1wiOntcIiRpZFwiOlwiMTI2XCIsXCJUb3BcIjo1LjAsXCJMZWZ0XCI6My4wLFwiUmlnaHRcIjowLjAsXCJCb3R0b21cIjoyLjB9LFwiUG9zaXRpb25PblRhc2tcIjoxLFwiU2hhcGVTdHlsZVwiOntcIiRpZFwiOlwiMTI3XCIsXCJNYXJnaW5cIjp7XCIkaWRcIjpcIjEyOFwiLFwiVG9wXCI6MC4wLFwiTGVmdFwiOjAuMCxcIlJpZ2h0XCI6MC4wLFwiQm90dG9tXCI6MC4wfSxcIlBhZGRpbmdcIjp7XCIkaWRcIjpcIjEyOVwiLFwiVG9wXCI6MC4wLFwiTGVmdFwiOjAuMCxcIlJpZ2h0XCI6MC4wLFwiQm90dG9tXCI6MC4wfSxcIkJhY2tncm91bmRcIjp7XCIkaWRcIjpcIjEzMFwiLFwiQ29sb3JcIjp7XCIkaWRcIjpcIjEzMVwiLFwiQVwiOjI1NSxcIlJcIjoyMzMsXCJHXCI6MTEzLFwiQlwiOjUwfX0sXCJJc1Zpc2libGVcIjp0cnVlLFwiV2lkdGhcIjoxMy4wLFwiSGVpZ2h0XCI6MTMuMCxcIkJvcmRlclN0eWxlXCI6e1wiJGlkXCI6XCIxMzJcIixcIkxpbmVTdHlsZVwiOntcIiRpZFwiOlwiMTMzXCIsXCJMaW5lQ29sb3JcIjp7XCIkaWRcIjpcIjEzNFwiLFwiQ29sb3JcIjp7XCIkaWRcIjpcIjEzNVwiLFwiQVwiOjI1NSxcIlJcIjoyMzQsXCJHXCI6MjIsXCJCXCI6MzB9fSxcIkxpbmVXZWlnaHRcIjoyLjAsXCJMaW5lVHlwZVwiOjB9LFwiSXNWaXNpYmxlXCI6ZmFsc2V9fSxcIlRpdGxlU3R5bGVcIjp7XCIkaWRcIjpcIjEzNlwiLFwiRm9udFNldHRpbmdzXCI6e1wiJGlkXCI6XCIxMzdcIixcIkZvbnRTaXplXCI6MTEsXCJGb250TmFtZVwiOlwiQ2FsaWJyaVwiLFwiSXNCb2xkXCI6dHJ1ZSxcIklzSXRhbGljXCI6ZmFsc2UsXCJJc1VuZGVybGluZWRcIjpmYWxzZX0sXCJGb3JlZ3JvdW5kXCI6e1wiJGlkXCI6XCIxMzhcIixcIkNvbG9yXCI6e1wiJGlkXCI6XCIxMzlcIixcIkFcIjoyNTUsXCJSXCI6MCxcIkdcIjowLFwiQlwiOjB9fSxcIkhvcml6b250YWxBbGlnbm1lbnRcIjowLFwiSXNWaXNpYmxlXCI6dHJ1ZX0sXCJEYXRlU3R5bGVcIjp7XCIkaWRcIjpcIjE0MFwiLFwiRm9udFNldHRpbmdzXCI6e1wiJGlkXCI6XCIxNDFcIixcIkZvbnRTaXplXCI6MTAsXCJGb250TmFtZVwiOlwiQ2FsaWJyaVwiLFwiSXNCb2xkXCI6ZmFsc2UsXCJJc0l0YWxpY1wiOmZhbHNlLFwiSXNVbmRlcmxpbmVkXCI6ZmFsc2V9LFwiRm9yZWdyb3VuZFwiOntcIiRpZFwiOlwiMTQyXCIsXCJDb2xvclwiOntcIiRpZFwiOlwiMTQzXCIsXCJBXCI6MjU1LFwiUlwiOjE0LFwiR1wiOjQwLFwiQlwiOjY1fX0sXCJIb3Jpem9udGFsQWxpZ25tZW50XCI6MCxcIklzVmlzaWJsZVwiOnRydWV9LFwiRGF0ZUZvcm1hdFwiOntcIiRpZFwiOlwiMTQ0XCIsXCJGb3JtYXRTdHJpbmdcIjpcIk1NTSBkLCB5eXl5XCIsXCJTZXBhcmF0b3JcIjpcIi9cIixcIlVzZUludGVybmF0aW9uYWxEYXRlRm9ybWF0XCI6ZmFsc2UsXCJEYXRlSXNWaXNpYmxlXCI6dHJ1ZSxcIlRpbWVJc1Zpc2libGVcIjpmYWxzZSxcIkhvdXJEaWdpdHNcIjoxLFwiQW1QbURlc2lnbmF0b3JcIjoyLFwiVHJpbTAwTWludXRlc1wiOmZhbHNlfSxcIldlZWtOdW1iZXJpbmdcIjp7XCIkaWRcIjpcIjE0NVwiLFwiRm9ybWF0XCI6MCxcIklzVmlzaWJsZVwiOmZhbHNlLFwiTGFzdEtub3duVmlzaWJpbGl0eVN0YXRlXCI6ZmFsc2V9LFwiVmFyaWFuY2VTdHlsZVwiOntcIiRpZFwiOlwiMTQ2XCIsXCJWYXJpYW5jZVRleHRTdHlsZVwiOntcIiRpZFwiOlwiMTQ3XCIsXCJGb250U2V0dGluZ3NcIjp7XCIkaWRcIjpcIjE0OFwiLFwiRm9udFNpemVcIjoxMCxcIkZvbnROYW1lXCI6XCJDYWxpYnJpXCIsXCJJc0JvbGRcIjpmYWxzZSxcIklzSXRhbGljXCI6ZmFsc2UsXCJJc1VuZGVybGluZWRcIjpmYWxzZX0sXCJGb3JlZ3JvdW5kXCI6e1wiJGlkXCI6XCIxNDlcIixcIkNvbG9yXCI6e1wiJGlkXCI6XCIxNTBcIixcIkFcIjoyNTUsXCJSXCI6MCxcIkdcIjowLFwiQlwiOjB9fSxcIkhvcml6b250YWxBbGlnbm1lbnRcIjowLFwiSXNWaXNpYmxlXCI6ZmFsc2V9fX0sXCJTd2ltbGFuZVYyU3R5bGVcIjp7XCIkaWRcIjpcIjE1MVwiLFwiU3R5bGVJZFwiOlwiMzMyY2ZiMTMtYjQwMS00ZWMzLWI2NTUtNzM5NjhkMDRkNzQ5XCIsXCJOYW1lXCI6XCJTd2ltbGFuZSBTdHlsZSAxXCIsXCJIZWFkZXJTdHlsZVwiOntcIiRpZFwiOlwiMTUyXCIsXCJUZXh0U3R5bGVcIjp7XCIkaWRcIjpcIjE1M1wiLFwiRm9udFNldHRpbmdzXCI6e1wiJGlkXCI6XCIxNTRcIixcIkZvbnRTaXplXCI6MTEsXCJGb250TmFtZVwiOlwiQ2FsaWJyaVwiLFwiSXNCb2xkXCI6ZmFsc2UsXCJJc0l0YWxpY1wiOmZhbHNlLFwiSXNVbmRlcmxpbmVkXCI6ZmFsc2V9LFwiRm9yZWdyb3VuZFwiOntcIiRpZFwiOlwiMTU1XCIsXCJDb2xvclwiOntcIiRpZFwiOlwiMTU2XCIsXCJBXCI6MjU1LFwiUlwiOjI1NSxcIkdcIjoyNTUsXCJCXCI6MjU1fX0sXCJIb3Jpem9udGFsQWxpZ25tZW50XCI6MCxcIklzVmlzaWJsZVwiOnRydWV9LFwiUmVjdGFuZ2xlU3R5bGVcIjp7XCIkaWRcIjpcIjE1N1wiLFwiTWFyZ2luXCI6e1wiJGlkXCI6XCIxNThcIixcIlRvcFwiOjAuMCxcIkxlZnRcIjowLjAsXCJSaWdodFwiOjAuMCxcIkJvdHRvbVwiOjAuMH0sXCJQYWRkaW5nXCI6e1wiJGlkXCI6XCIxNTlcIixcIlRvcFwiOjAuMCxcIkxlZnRcIjowLjAsXCJSaWdodFwiOjAuMCxcIkJvdHRvbVwiOjAuMH0sXCJCYWNrZ3JvdW5kXCI6e1wiJGlkXCI6XCIxNjBcIixcIkNvbG9yXCI6e1wiJGlkXCI6XCIxNjFcIixcIkFcIjoyNTUsXCJSXCI6MjEsXCJHXCI6OTYsXCJCXCI6MTMwfX0sXCJJc1Zpc2libGVcIjp0cnVlLFwiV2lkdGhcIjowLjAsXCJIZWlnaHRcIjowLjAsXCJCb3JkZXJTdHlsZVwiOntcIiRpZFwiOlwiMTYyXCIsXCJMaW5lU3R5bGVcIjp7XCIkaWRcIjpcIjE2M1wiLFwiTGluZUNvbG9yXCI6e1wiJGlkXCI6XCIxNjRcIixcIkNvbG9yXCI6e1wiJGlkXCI6XCIxNjVcIixcIkFcIjoyNTUsXCJSXCI6MjU1LFwiR1wiOjI1NSxcIkJcIjoyNTV9fSxcIkxpbmVXZWlnaHRcIjowLjAsXCJMaW5lVHlwZVwiOjB9LFwiSXNWaXNpYmxlXCI6ZmFsc2V9fX0sXCJCYWNrZ3JvdW5kU3R5bGVcIjp7XCIkaWRcIjpcIjE2NlwiLFwiTWFyZ2luXCI6e1wiJGlkXCI6XCIxNjdcIixcIlRvcFwiOjAuMCxcIkxlZnRcIjowLjAsXCJSaWdodFwiOjAuMCxcIkJvdHRvbVwiOjAuMH0sXCJQYWRkaW5nXCI6e1wiJGlkXCI6XCIxNjhcIixcIlRvcFwiOjAuMCxcIkxlZnRcIjowLjAsXCJSaWdodFwiOjAuMCxcIkJvdHRvbVwiOjAuMH0sXCJCYWNrZ3JvdW5kXCI6e1wiJGlkXCI6XCIxNjlcIixcIkNvbG9yXCI6e1wiJGlkXCI6XCIxNzBcIixcIkFcIjo1MSxcIlJcIjoyMDAsXCJHXCI6MjAwLFwiQlwiOjIwMH19LFwiSXNWaXNpYmxlXCI6dHJ1ZSxcIldpZHRoXCI6MC4wLFwiSGVpZ2h0XCI6MC4wLFwiQm9yZGVyU3R5bGVcIjp7XCIkaWRcIjpcIjE3MVwiLFwiTGluZVN0eWxlXCI6e1wiJGlkXCI6XCIxNzJcIixcIkxpbmVDb2xvclwiOntcIiRpZFwiOlwiMTczXCIsXCJDb2xvclwiOntcIiRpZFwiOlwiMTc0XCIsXCJBXCI6MjU1LFwiUlwiOjIzNCxcIkdcIjoyMixcIkJcIjozMH19LFwiTGluZVdlaWdodFwiOjIuMCxcIkxpbmVUeXBlXCI6MH0sXCJJc1Zpc2libGVcIjpmYWxzZX19LFwiSXNBYm92ZVRpbWViYW5kXCI6ZmFsc2UsXCJTcGFjaW5nXCI6MyxcIkRlZmF1bHRTd2ltbGFuZUFjdGl2aXR5U3R5bGVcIjp7XCIkaWRcIjpcIjE3NVwiLFwiSGVhZGVyU3R5bGVcIjp7XCIkaWRcIjpcIjE3NlwiLFwiVGV4dFN0eWxlXCI6e1wiJGlkXCI6XCIxNzdcIixcIkZvbnRTZXR0aW5nc1wiOntcIiRpZFwiOlwiMTc4XCIsXCJGb250U2l6ZVwiOjExLFwiRm9udE5hbWVcIjpcIkNhbGlicmlcIixcIklzQm9sZFwiOmZhbHNlLFwiSXNJdGFsaWNcIjpmYWxzZSxcIklzVW5kZXJsaW5lZFwiOmZhbHNlfSxcIkZvcmVncm91bmRcIjp7XCIkaWRcIjpcIjE3OVwiLFwiQ29sb3JcIjp7XCIkaWRcIjpcIjE4MFwiLFwiQVwiOjI1NSxcIlJcIjowLFwiR1wiOjAsXCJCXCI6MH19LFwiSG9yaXpvbnRhbEFsaWdubWVudFwiOjAsXCJJc1Zpc2libGVcIjp0cnVlfSxcIlJlY3RhbmdsZVN0eWxlXCI6e1wiJGlkXCI6XCIxODFcIixcIk1hcmdpblwiOntcIiRpZFwiOlwiMTgyXCIsXCJUb3BcIjowLjAsXCJMZWZ0XCI6MC4wLFwiUmlnaHRcIjowLjAsXCJCb3R0b21cIjowLjB9LFwiUGFkZGluZ1wiOntcIiRpZFwiOlwiMTgzXCIsXCJUb3BcIjowLjAsXCJMZWZ0XCI6MC4wLFwiUmlnaHRcIjowLjAsXCJCb3R0b21cIjowLjB9LFwiQmFja2dyb3VuZFwiOntcIiRpZFwiOlwiMTg0XCIsXCJDb2xvclwiOntcIiRpZFwiOlwiMTg1XCIsXCJBXCI6NjMsXCJSXCI6MjEsXCJHXCI6OTYsXCJCXCI6MTMwfX0sXCJJc1Zpc2libGVcIjp0cnVlLFwiV2lkdGhcIjowLjAsXCJIZWlnaHRcIjowLjAsXCJCb3JkZXJTdHlsZVwiOntcIiRpZFwiOlwiMTg2XCIsXCJMaW5lU3R5bGVcIjp7XCIkaWRcIjpcIjE4N1wiLFwiTGluZUNvbG9yXCI6e1wiJGlkXCI6XCIxODhcIixcIkNvbG9yXCI6e1wiJGlkXCI6XCIxODlcIixcIkFcIjoyNTUsXCJSXCI6MjU1LFwiR1wiOjAsXCJCXCI6MH19LFwiTGluZVdlaWdodFwiOjAuMCxcIkxpbmVUeXBlXCI6MH0sXCJJc1Zpc2libGVcIjpmYWxzZX19fSxcIkJhY2tncm91bmRTdHlsZVwiOntcIiRpZFwiOlwiMTkwXCIsXCJNYXJnaW5cIjp7XCIkaWRcIjpcIjE5MVwiLFwiVG9wXCI6MC4wLFwiTGVmdFwiOjAuMCxcIlJpZ2h0XCI6MC4wLFwiQm90dG9tXCI6MC4wfSxcIlBhZGRpbmdcIjp7XCIkaWRcIjpcIjE5MlwiLFwiVG9wXCI6MC4wLFwiTGVmdFwiOjAuMCxcIlJpZ2h0XCI6MC4wLFwiQm90dG9tXCI6MC4wfSxcIkJhY2tncm91bmRcIjp7XCIkaWRcIjpcIjE5M1wiLFwiQ29sb3JcIjp7XCIkaWRcIjpcIjE5NFwiLFwiQVwiOjUxLFwiUlwiOjIwMCxcIkdcIjoyMDAsXCJCXCI6MjAwfX0sXCJJc1Zpc2libGVcIjp0cnVlLFwiV2lkdGhcIjowLjAsXCJIZWlnaHRcIjowLjAsXCJCb3JkZXJTdHlsZVwiOntcIiRpZFwiOlwiMTk1XCIsXCJMaW5lU3R5bGVcIjp7XCIkaWRcIjpcIjE5NlwiLFwiTGluZUNvbG9yXCI6e1wiJGlkXCI6XCIxOTdcIixcIkNvbG9yXCI6e1wiJGlkXCI6XCIxOThcIixcIkFcIjoyNTUsXCJSXCI6MjM0LFwiR1wiOjIyLFwiQlwiOjMwfX0sXCJMaW5lV2VpZ2h0XCI6Mi4wLFwiTGluZVR5cGVcIjowfSxcIklzVmlzaWJsZVwiOmZhbHNlfX19LFwiRGVmYXVsdFN3aW1sYW5lTWlsZXN0b25lU3R5bGVcIjp7XCIkaWRcIjpcIjE5OVwiLFwiVGl0bGVQb3NpdGlvblwiOjAsXCJEYXRlUG9zaXRpb25cIjoyLFwiVmFyaWFuY2VQb3NpdGlvblwiOjIsXCJTaGFwZVR5cGVcIjoxLFwiU2hhcGVTaXplXCI6MCxcIlNwYWNpbmdcIjo1LFwiU2hhcGVTdHlsZVwiOntcIiRpZFwiOlwiMjAwXCIsXCJNYXJnaW5cIjp7XCIkaWRcIjpcIjIwMVwiLFwiVG9wXCI6MC4wLFwiTGVmdFwiOjAuMCxcIlJpZ2h0XCI6MC4wLFwiQm90dG9tXCI6MC4wfSxcIlBhZGRpbmdcIjp7XCIkaWRcIjpcIjIwMlwiLFwiVG9wXCI6MC4wLFwiTGVmdFwiOjAuMCxcIlJpZ2h0XCI6MC4wLFwiQm90dG9tXCI6MC4wfSxcIkJhY2tncm91bmRcIjp7XCIkaWRcIjpcIjIwM1wiLFwiQ29sb3JcIjp7XCIkaWRcIjpcIjIwNFwiLFwiQVwiOjI1NSxcIlJcIjoyMSxcIkdcIjo5NixcIkJcIjoxMzB9fSxcIklzVmlzaWJsZVwiOnRydWUsXCJXaWR0aFwiOjEyLjAsXCJIZWlnaHRcIjoxNC4wLFwiQm9yZGVyU3R5bGVcIjp7XCIkaWRcIjpcIjIwNVwiLFwiTGluZVN0eWxlXCI6e1wiJGlkXCI6XCIyMDZcIixcIkxpbmVDb2xvclwiOntcIiRpZFwiOlwiMjA3XCIsXCJDb2xvclwiOntcIiRpZFwiOlwiMjA4XCIsXCJBXCI6MjU1LFwiUlwiOjIzNCxcIkdcIjoyMixcIkJcIjozMH19LFwiTGluZVdlaWdodFwiOjIuMCxcIkxpbmVUeXBlXCI6MH0sXCJJc1Zpc2libGVcIjpmYWxzZX19LFwiVGl0bGVTdHlsZVwiOntcIiRpZFwiOlwiMjA5XCIsXCJGb250U2V0dGluZ3NcIjp7XCIkaWRcIjpcIjIxMFwiLFwiRm9udFNpemVcIjoxMSxcIkZvbnROYW1lXCI6XCJDYWxpYnJpXCIsXCJJc0JvbGRcIjpmYWxzZSxcIklzSXRhbGljXCI6ZmFsc2UsXCJJc1VuZGVybGluZWRcIjpmYWxzZX0sXCJGb3JlZ3JvdW5kXCI6e1wiJGlkXCI6XCIyMTFcIixcIkNvbG9yXCI6e1wiJGlkXCI6XCIyMTJcIixcIkFcIjoyNTUsXCJSXCI6MCxcIkdcIjowLFwiQlwiOjB9fSxcIkhvcml6b250YWxBbGlnbm1lbnRcIjoyLFwiSXNWaXNpYmxlXCI6dHJ1ZX0sXCJEYXRlU3R5bGVcIjp7XCIkaWRcIjpcIjIxM1wiLFwiRm9udFNldHRpbmdzXCI6e1wiJGlkXCI6XCIyMTRcIixcIkZvbnRTaXplXCI6MTAsXCJGb250TmFtZVwiOlwiQ2FsaWJyaVwiLFwiSXNCb2xkXCI6ZmFsc2UsXCJJc0l0YWxpY1wiOmZhbHNlLFwiSXNVbmRlcmxpbmVkXCI6ZmFsc2V9LFwiRm9yZWdyb3VuZFwiOntcIiRpZFwiOlwiMjE1XCIsXCJDb2xvclwiOntcIiRpZFwiOlwiMjE2XCIsXCJBXCI6MjU1LFwiUlwiOjE0LFwiR1wiOjQwLFwiQlwiOjY1fX0sXCJIb3Jpem9udGFsQWxpZ25tZW50XCI6MCxcIklzVmlzaWJsZVwiOnRydWV9LFwiRGF0ZUZvcm1hdFwiOntcIiRpZFwiOlwiMjE3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xOFwiLFwiRm9ybWF0XCI6MCxcIklzVmlzaWJsZVwiOmZhbHNlLFwiTGFzdEtub3duVmlzaWJpbGl0eVN0YXRlXCI6ZmFsc2V9LFwiVmFyaWFuY2VTdHlsZVwiOntcIiRpZFwiOlwiMjE5XCIsXCJWYXJpYW5jZVRleHRTdHlsZVwiOntcIiRpZFwiOlwiMjIwXCIsXCJGb250U2V0dGluZ3NcIjp7XCIkaWRcIjpcIjIyMVwiLFwiRm9udFNpemVcIjoxMCxcIkZvbnROYW1lXCI6XCJDYWxpYnJpXCIsXCJJc0JvbGRcIjpmYWxzZSxcIklzSXRhbGljXCI6ZmFsc2UsXCJJc1VuZGVybGluZWRcIjpmYWxzZX0sXCJGb3JlZ3JvdW5kXCI6e1wiJGlkXCI6XCIyMjJcIixcIkNvbG9yXCI6e1wiJGlkXCI6XCIyMjNcIixcIkFcIjoyNTUsXCJSXCI6MCxcIkdcIjowLFwiQlwiOjB9fSxcIkhvcml6b250YWxBbGlnbm1lbnRcIjowLFwiSXNWaXNpYmxlXCI6ZmFsc2V9fX0sXCJEZWZhdWx0U3dpbWxhbmVUYXNrU3R5bGVcIjp7XCIkaWRcIjpcIjIyNFwiLFwiU2hhcGVcIjoxLFwiU2hhcGVUaGlja25lc3NcIjowLFwiRHVyYXRpb25Gb3JtYXRcIjowLFwiUGVyY2VudGFnZUNvbXBsZXRlVGV4dFN0eWxlXCI6e1wiJGlkXCI6XCIyMjVcIixcIkZvbnRTZXR0aW5nc1wiOntcIiRpZFwiOlwiMjI2XCIsXCJGb250U2l6ZVwiOjEwLFwiRm9udE5hbWVcIjpcIkNhbGlicmlcIixcIklzQm9sZFwiOmZhbHNlLFwiSXNJdGFsaWNcIjpmYWxzZSxcIklzVW5kZXJsaW5lZFwiOmZhbHNlfSxcIkZvcmVncm91bmRcIjp7XCIkaWRcIjpcIjIyN1wiLFwiQ29sb3JcIjp7XCIkaWRcIjpcIjIyOFwiLFwiQVwiOjI1NSxcIlJcIjoyMzIsXCJHXCI6MjMyLFwiQlwiOjIzMn19LFwiSG9yaXpvbnRhbEFsaWdubWVudFwiOjEsXCJJc1Zpc2libGVcIjp0cnVlfSxcIlBlcmNlbnRhZ2VDb21wbGV0ZUhpZ2hsaWdodFN0eWxlXCI6e1wiJGlkXCI6XCIyMjlcIixcIkJhY2tncm91bmRcIjp7XCIkaWRcIjpcIjIzMFwiLFwiQ29sb3JcIjp7XCIkaWRcIjpcIjIzMVwiLFwiQVwiOjg5LFwiUlwiOjAsXCJHXCI6MCxcIkJcIjowfX19LFwiRHVyYXRpb25TdHlsZVwiOntcIiRpZFwiOlwiMjMyXCIsXCJGb250U2V0dGluZ3NcIjp7XCIkaWRcIjpcIjIzM1wiLFwiRm9udFNpemVcIjoxMCxcIkZvbnROYW1lXCI6XCJDYWxpYnJpXCIsXCJJc0JvbGRcIjpmYWxzZSxcIklzSXRhbGljXCI6ZmFsc2UsXCJJc1VuZGVybGluZWRcIjpmYWxzZX0sXCJGb3JlZ3JvdW5kXCI6e1wiJGlkXCI6XCIyMzRcIixcIkNvbG9yXCI6e1wiJGlkXCI6XCIyMzVcIixcIkFcIjoyNTUsXCJSXCI6MjM3LFwiR1wiOjEyNSxcIkJcIjo0OX19LFwiSG9yaXpvbnRhbEFsaWdubWVudFwiOjAsXCJJc1Zpc2libGVcIjpmYWxzZX0sXCJNYXJnaW5cIjp7XCIkaWRcIjpcIjIzNlwiLFwiVG9wXCI6MC4wLFwiTGVmdFwiOjAuMCxcIlJpZ2h0XCI6MC4wLFwiQm90dG9tXCI6MC4wfSxcIlN0YXJ0RGF0ZVBvc2l0aW9uXCI6MyxcIkVuZERhdGVQb3NpdGlvblwiOjMsXCJUaXRsZVBvc2l0aW9uXCI6NCxcIkR1cmF0aW9uUG9zaXRpb25cIjowLFwiUGVyY2VudGFnZUNvbXBsZXRlZFBvc2l0aW9uXCI6MixcIlZhcmlhbmNlUG9zaXRpb25cIjoyLFwiU3BhY2luZ1wiOjMsXCJCYXNlbGluZVN0eWxlXCI6e1wiJGlkXCI6XCIyMzdcIixcIkJhc2VsaW5lU2hhcGVTdHlsZVwiOntcIiRpZFwiOlwiMjM4XCIsXCJNYXJnaW5cIjp7XCIkaWRcIjpcIjIzOVwiLFwiVG9wXCI6MC4wLFwiTGVmdFwiOjAuMCxcIlJpZ2h0XCI6MC4wLFwiQm90dG9tXCI6MC4wfSxcIlBhZGRpbmdcIjp7XCIkaWRcIjpcIjI0MFwiLFwiVG9wXCI6MC4wLFwiTGVmdFwiOjAuMCxcIlJpZ2h0XCI6MC4wLFwiQm90dG9tXCI6MC4wfSxcIkJhY2tncm91bmRcIjp7XCIkaWRcIjpcIjI0MVwiLFwiQ29sb3JcIjp7XCIkaWRcIjpcIjI0MlwiLFwiQVwiOjE1MyxcIlJcIjowLFwiR1wiOjAsXCJCXCI6MH19LFwiSXNWaXNpYmxlXCI6ZmFsc2UsXCJXaWR0aFwiOjAuMCxcIkhlaWdodFwiOjAuMCxcIkJvcmRlclN0eWxlXCI6e1wiJGlkXCI6XCIyNDNcIixcIkxpbmVTdHlsZVwiOntcIiRpZFwiOlwiMjQ0XCIsXCJMaW5lQ29sb3JcIjp7XCIkaWRcIjpcIjI0NVwiLFwiQ29sb3JcIjp7XCIkaWRcIjpcIjI0NlwiLFwiQVwiOjI1NSxcIlJcIjoyNTUsXCJHXCI6MCxcIkJcIjowfX0sXCJMaW5lV2VpZ2h0XCI6Mi4wLFwiTGluZVR5cGVcIjowfSxcIklzVmlzaWJsZVwiOmZhbHNlfX19LFwiU2hhcGVTdHlsZVwiOntcIiRpZFwiOlwiMjQ3XCIsXCJNYXJnaW5cIjp7XCIkaWRcIjpcIjI0OFwiLFwiVG9wXCI6MC4wLFwiTGVmdFwiOjQuMCxcIlJpZ2h0XCI6NC4wLFwiQm90dG9tXCI6MC4wfSxcIlBhZGRpbmdcIjp7XCIkaWRcIjpcIjI0OVwiLFwiVG9wXCI6MC4wLFwiTGVmdFwiOjAuMCxcIlJpZ2h0XCI6MC4wLFwiQm90dG9tXCI6MC4wfSxcIkJhY2tncm91bmRcIjp7XCIkaWRcIjpcIjI1MFwiLFwiQ29sb3JcIjp7XCIkaWRcIjpcIjI1MVwiLFwiQVwiOjI1NSxcIlJcIjoyMSxcIkdcIjo5NixcIkJcIjoxMzB9fSxcIklzVmlzaWJsZVwiOnRydWUsXCJXaWR0aFwiOjAuMCxcIkhlaWdodFwiOjEwLjAsXCJCb3JkZXJTdHlsZVwiOntcIiRpZFwiOlwiMjUyXCIsXCJMaW5lU3R5bGVcIjp7XCIkaWRcIjpcIjI1M1wiLFwiTGluZUNvbG9yXCI6e1wiJGlkXCI6XCIyNTRcIixcIkNvbG9yXCI6e1wiJGlkXCI6XCIyNTVcIixcIkFcIjoyNTUsXCJSXCI6MjM0LFwiR1wiOjIyLFwiQlwiOjMwfX0sXCJMaW5lV2VpZ2h0XCI6Mi4wLFwiTGluZVR5cGVcIjowfSxcIklzVmlzaWJsZVwiOmZhbHNlfX0sXCJUaXRsZVN0eWxlXCI6e1wiJGlkXCI6XCIyNTZcIixcIkZvbnRTZXR0aW5nc1wiOntcIiRpZFwiOlwiMjU3XCIsXCJGb250U2l6ZVwiOjExLFwiRm9udE5hbWVcIjpcIkNhbGlicmlcIixcIklzQm9sZFwiOmZhbHNlLFwiSXNJdGFsaWNcIjpmYWxzZSxcIklzVW5kZXJsaW5lZFwiOmZhbHNlfSxcIkZvcmVncm91bmRcIjp7XCIkaWRcIjpcIjI1OFwiLFwiQ29sb3JcIjp7XCIkaWRcIjpcIjI1OVwiLFwiQVwiOjI1NSxcIlJcIjowLFwiR1wiOjAsXCJCXCI6MH19LFwiSG9yaXpvbnRhbEFsaWdubWVudFwiOjAsXCJJc1Zpc2libGVcIjp0cnVlfSxcIkRhdGVTdHlsZVwiOntcIiRpZFwiOlwiMjYwXCIsXCJGb250U2V0dGluZ3NcIjp7XCIkaWRcIjpcIjI2MVwiLFwiRm9udFNpemVcIjoxMCxcIkZvbnROYW1lXCI6XCJDYWxpYnJpXCIsXCJJc0JvbGRcIjpmYWxzZSxcIklzSXRhbGljXCI6ZmFsc2UsXCJJc1VuZGVybGluZWRcIjpmYWxzZX0sXCJGb3JlZ3JvdW5kXCI6e1wiJGlkXCI6XCIyNjJcIixcIkNvbG9yXCI6e1wiJGlkXCI6XCIyNjNcIixcIkFcIjoyNTUsXCJSXCI6MTQsXCJHXCI6NDAsXCJCXCI6NjV9fSxcIkhvcml6b250YWxBbGlnbm1lbnRcIjoyLFwiSXNWaXNpYmxlXCI6dHJ1ZX0sXCJEYXRlRm9ybWF0XCI6e1wiJGlkXCI6XCIyNjR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Y1XCIsXCJGb3JtYXRcIjowLFwiSXNWaXNpYmxlXCI6ZmFsc2UsXCJMYXN0S25vd25WaXNpYmlsaXR5U3RhdGVcIjpmYWxzZX0sXCJWYXJpYW5jZVN0eWxlXCI6e1wiJGlkXCI6XCIyNjZcIixcIlZhcmlhbmNlVGV4dFN0eWxlXCI6e1wiJGlkXCI6XCIyNjdcIixcIkZvbnRTZXR0aW5nc1wiOntcIiRpZFwiOlwiMjY4XCIsXCJGb250U2l6ZVwiOjEwLFwiRm9udE5hbWVcIjpcIkNhbGlicmlcIixcIklzQm9sZFwiOmZhbHNlLFwiSXNJdGFsaWNcIjpmYWxzZSxcIklzVW5kZXJsaW5lZFwiOmZhbHNlfSxcIkZvcmVncm91bmRcIjp7XCIkaWRcIjpcIjI2OVwiLFwiQ29sb3JcIjp7XCIkaWRcIjpcIjI3MFwiLFwiQVwiOjI1NSxcIlJcIjowLFwiR1wiOjAsXCJCXCI6MH19LFwiSG9yaXpvbnRhbEFsaWdubWVudFwiOjAsXCJJc1Zpc2libGVcIjpmYWxzZX19fSxcIkRlZmF1bHRTd2ltbGFuZU1vdFN0eWxlXCI6e1wiJGlkXCI6XCIyNzFcIixcIlNoYXBlXCI6MSxcIlNoYXBlU2l6ZVwiOjAsXCJEZXRhaWxzU3BhY2luZ1wiOjAuMCxcIlBhZGRpbmdcIjp7XCIkaWRcIjpcIjI3MlwiLFwiVG9wXCI6NS4wLFwiTGVmdFwiOjMuMCxcIlJpZ2h0XCI6MC4wLFwiQm90dG9tXCI6Mi4wfSxcIlBvc2l0aW9uT25UYXNrXCI6MSxcIlNoYXBlU3R5bGVcIjp7XCIkaWRcIjpcIjI3M1wiLFwiTWFyZ2luXCI6e1wiJGlkXCI6XCIyNzRcIixcIlRvcFwiOjAuMCxcIkxlZnRcIjowLjAsXCJSaWdodFwiOjAuMCxcIkJvdHRvbVwiOjAuMH0sXCJQYWRkaW5nXCI6e1wiJGlkXCI6XCIyNzVcIixcIlRvcFwiOjAuMCxcIkxlZnRcIjowLjAsXCJSaWdodFwiOjAuMCxcIkJvdHRvbVwiOjAuMH0sXCJCYWNrZ3JvdW5kXCI6e1wiJGlkXCI6XCIyNzZcIixcIkNvbG9yXCI6e1wiJGlkXCI6XCIyNzdcIixcIkFcIjoyNTUsXCJSXCI6MTEsXCJHXCI6NDgsXCJCXCI6NjV9fSxcIklzVmlzaWJsZVwiOnRydWUsXCJXaWR0aFwiOjEyLjAsXCJIZWlnaHRcIjoxNC4wLFwiQm9yZGVyU3R5bGVcIjp7XCIkaWRcIjpcIjI3OFwiLFwiTGluZVN0eWxlXCI6e1wiJGlkXCI6XCIyNzlcIixcIkxpbmVDb2xvclwiOntcIiRpZFwiOlwiMjgwXCIsXCJDb2xvclwiOntcIiRpZFwiOlwiMjgxXCIsXCJBXCI6MjU1LFwiUlwiOjI1NSxcIkdcIjowLFwiQlwiOjB9fSxcIkxpbmVXZWlnaHRcIjowLjAsXCJMaW5lVHlwZVwiOjB9LFwiSXNWaXNpYmxlXCI6ZmFsc2V9fSxcIlRpdGxlU3R5bGVcIjp7XCIkaWRcIjpcIjI4MlwiLFwiRm9udFNldHRpbmdzXCI6e1wiJGlkXCI6XCIyODNcIixcIkZvbnRTaXplXCI6MTEsXCJGb250TmFtZVwiOlwiQ2FsaWJyaVwiLFwiSXNCb2xkXCI6ZmFsc2UsXCJJc0l0YWxpY1wiOmZhbHNlLFwiSXNVbmRlcmxpbmVkXCI6ZmFsc2V9LFwiRm9yZWdyb3VuZFwiOntcIiRpZFwiOlwiMjg0XCIsXCJDb2xvclwiOntcIiRpZFwiOlwiMjg1XCIsXCJBXCI6MjU1LFwiUlwiOjAsXCJHXCI6MCxcIkJcIjowfX0sXCJIb3Jpem9udGFsQWxpZ25tZW50XCI6MSxcIklzVmlzaWJsZVwiOnRydWV9LFwiRGF0ZVN0eWxlXCI6e1wiJGlkXCI6XCIyODZcIixcIkZvbnRTZXR0aW5nc1wiOntcIiRpZFwiOlwiMjg3XCIsXCJGb250U2l6ZVwiOjEwLFwiRm9udE5hbWVcIjpcIkNhbGlicmlcIixcIklzQm9sZFwiOmZhbHNlLFwiSXNJdGFsaWNcIjpmYWxzZSxcIklzVW5kZXJsaW5lZFwiOmZhbHNlfSxcIkZvcmVncm91bmRcIjp7XCIkaWRcIjpcIjI4OFwiLFwiQ29sb3JcIjp7XCIkaWRcIjpcIjI4OVwiLFwiQVwiOjI1NSxcIlJcIjoxNCxcIkdcIjo0MCxcIkJcIjo2NX19LFwiSG9yaXpvbnRhbEFsaWdubWVudFwiOjEsXCJJc1Zpc2libGVcIjp0cnVlfSxcIkRhdGVGb3JtYXRcIjp7XCIkaWRcIjpcIjI5M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OTFcIixcIkZvcm1hdFwiOjAsXCJJc1Zpc2libGVcIjpmYWxzZSxcIkxhc3RLbm93blZpc2liaWxpdHlTdGF0ZVwiOmZhbHNlfSxcIlZhcmlhbmNlU3R5bGVcIjp7XCIkaWRcIjpcIjI5MlwiLFwiVmFyaWFuY2VUZXh0U3R5bGVcIjp7XCIkaWRcIjpcIjI5M1wiLFwiRm9udFNldHRpbmdzXCI6e1wiJGlkXCI6XCIyOTRcIixcIkZvbnRTaXplXCI6MTAsXCJGb250TmFtZVwiOlwiQ2FsaWJyaVwiLFwiSXNCb2xkXCI6ZmFsc2UsXCJJc0l0YWxpY1wiOmZhbHNlLFwiSXNVbmRlcmxpbmVkXCI6ZmFsc2V9LFwiRm9yZWdyb3VuZFwiOntcIiRpZFwiOlwiMjk1XCIsXCJDb2xvclwiOntcIiRpZFwiOlwiMjk2XCIsXCJBXCI6MjU1LFwiUlwiOjAsXCJHXCI6MCxcIkJcIjowfX0sXCJIb3Jpem9udGFsQWxpZ25tZW50XCI6MCxcIklzVmlzaWJsZVwiOmZhbHNlfX19fSxcIl9hZGRpdGlvbmFsU3dpbWxhbmVWMlN0eWxlc1wiOlt7XCIkaWRcIjpcIjI5N1wiLFwiU3R5bGVJZFwiOlwiOTg1MTNlMTAtNTUxYy00ZjMwLWFjMTEtYTA2OTBlOTAzMTM0XCIsXCJOYW1lXCI6XCJTd2ltbGFuZSBTdHlsZSAyXCIsXCJIZWFkZXJTdHlsZVwiOntcIiRpZFwiOlwiMjk4XCIsXCJUZXh0U3R5bGVcIjp7XCIkaWRcIjpcIjI5OVwiLFwiRm9udFNldHRpbmdzXCI6e1wiJGlkXCI6XCIzMDBcIixcIkZvbnRTaXplXCI6MTEsXCJGb250TmFtZVwiOlwiQ2FsaWJyaVwiLFwiSXNCb2xkXCI6ZmFsc2UsXCJJc0l0YWxpY1wiOmZhbHNlLFwiSXNVbmRlcmxpbmVkXCI6ZmFsc2V9LFwiRm9yZWdyb3VuZFwiOntcIiRpZFwiOlwiMzAxXCIsXCJDb2xvclwiOntcIiRpZFwiOlwiMzAyXCIsXCJBXCI6MjU1LFwiUlwiOjI1NSxcIkdcIjoyNTUsXCJCXCI6MjU1fX0sXCJIb3Jpem9udGFsQWxpZ25tZW50XCI6MSxcIklzVmlzaWJsZVwiOnRydWV9LFwiUmVjdGFuZ2xlU3R5bGVcIjp7XCIkaWRcIjpcIjMwM1wiLFwiTWFyZ2luXCI6e1wiJGlkXCI6XCIzMDRcIixcIlRvcFwiOjAuMCxcIkxlZnRcIjowLjAsXCJSaWdodFwiOjAuMCxcIkJvdHRvbVwiOjAuMH0sXCJQYWRkaW5nXCI6e1wiJGlkXCI6XCIzMDVcIixcIlRvcFwiOjAuMCxcIkxlZnRcIjowLjAsXCJSaWdodFwiOjAuMCxcIkJvdHRvbVwiOjAuMH0sXCJCYWNrZ3JvdW5kXCI6e1wiJGlkXCI6XCIzMDZcIixcIkNvbG9yXCI6e1wiJGlkXCI6XCIzMDdcIixcIkFcIjoyNTUsXCJSXCI6MjMzLFwiR1wiOjExMyxcIkJcIjo1MH19LFwiSXNWaXNpYmxlXCI6dHJ1ZSxcIldpZHRoXCI6MC4wLFwiSGVpZ2h0XCI6MC4wLFwiQm9yZGVyU3R5bGVcIjp7XCIkaWRcIjpcIjMwOFwiLFwiTGluZVN0eWxlXCI6e1wiJGlkXCI6XCIzMDlcIixcIkxpbmVDb2xvclwiOntcIiRpZFwiOlwiMzEwXCIsXCJDb2xvclwiOntcIiRpZFwiOlwiMzExXCIsXCJBXCI6MjU1LFwiUlwiOjI1NSxcIkdcIjoyNTUsXCJCXCI6MjU1fX0sXCJMaW5lV2VpZ2h0XCI6MC4wLFwiTGluZVR5cGVcIjowfSxcIklzVmlzaWJsZVwiOmZhbHNlfX19LFwiQmFja2dyb3VuZFN0eWxlXCI6e1wiJGlkXCI6XCIzMTJcIixcIk1hcmdpblwiOntcIiRpZFwiOlwiMzEzXCIsXCJUb3BcIjowLjAsXCJMZWZ0XCI6MC4wLFwiUmlnaHRcIjowLjAsXCJCb3R0b21cIjowLjB9LFwiUGFkZGluZ1wiOntcIiRpZFwiOlwiMzE0XCIsXCJUb3BcIjowLjAsXCJMZWZ0XCI6MC4wLFwiUmlnaHRcIjowLjAsXCJCb3R0b21cIjowLjB9LFwiQmFja2dyb3VuZFwiOntcIiRpZFwiOlwiMzE1XCIsXCJDb2xvclwiOntcIiRpZFwiOlwiMzE2XCIsXCJBXCI6NTEsXCJSXCI6MjAwLFwiR1wiOjIwMCxcIkJcIjoyMDB9fSxcIklzVmlzaWJsZVwiOnRydWUsXCJXaWR0aFwiOjAuMCxcIkhlaWdodFwiOjAuMCxcIkJvcmRlclN0eWxlXCI6e1wiJGlkXCI6XCIzMTdcIixcIkxpbmVTdHlsZVwiOntcIiRpZFwiOlwiMzE4XCIsXCJMaW5lQ29sb3JcIjp7XCIkaWRcIjpcIjMxOVwiLFwiQ29sb3JcIjp7XCIkaWRcIjpcIjMyMFwiLFwiQVwiOjI1NSxcIlJcIjoyMzQsXCJHXCI6MjIsXCJCXCI6MzB9fSxcIkxpbmVXZWlnaHRcIjoyLjAsXCJMaW5lVHlwZVwiOjB9LFwiSXNWaXNpYmxlXCI6ZmFsc2V9fSxcIklzQWJvdmVUaW1lYmFuZFwiOmZhbHNlLFwiU3BhY2luZ1wiOjMsXCJEZWZhdWx0U3dpbWxhbmVBY3Rpdml0eVN0eWxlXCI6e1wiJGlkXCI6XCIzMjFcIixcIkhlYWRlclN0eWxlXCI6e1wiJGlkXCI6XCIzMjJcIixcIlRleHRTdHlsZVwiOntcIiRpZFwiOlwiMzIzXCIsXCJGb250U2V0dGluZ3NcIjp7XCIkaWRcIjpcIjMyNFwiLFwiRm9udFNpemVcIjoxMSxcIkZvbnROYW1lXCI6XCJDYWxpYnJpXCIsXCJJc0JvbGRcIjpmYWxzZSxcIklzSXRhbGljXCI6ZmFsc2UsXCJJc1VuZGVybGluZWRcIjpmYWxzZX0sXCJGb3JlZ3JvdW5kXCI6e1wiJGlkXCI6XCIzMjVcIixcIkNvbG9yXCI6e1wiJGlkXCI6XCIzMjZcIixcIkFcIjoyNTUsXCJSXCI6MCxcIkdcIjowLFwiQlwiOjB9fSxcIkhvcml6b250YWxBbGlnbm1lbnRcIjowLFwiSXNWaXNpYmxlXCI6dHJ1ZX0sXCJSZWN0YW5nbGVTdHlsZVwiOntcIiRpZFwiOlwiMzI3XCIsXCJNYXJnaW5cIjp7XCIkaWRcIjpcIjMyOFwiLFwiVG9wXCI6MC4wLFwiTGVmdFwiOjAuMCxcIlJpZ2h0XCI6MC4wLFwiQm90dG9tXCI6MC4wfSxcIlBhZGRpbmdcIjp7XCIkaWRcIjpcIjMyOVwiLFwiVG9wXCI6MC4wLFwiTGVmdFwiOjAuMCxcIlJpZ2h0XCI6MC4wLFwiQm90dG9tXCI6MC4wfSxcIkJhY2tncm91bmRcIjp7XCIkaWRcIjpcIjMzMFwiLFwiQ29sb3JcIjp7XCIkaWRcIjpcIjMzMVwiLFwiQVwiOjYzLFwiUlwiOjIzMyxcIkdcIjoxMTMsXCJCXCI6NTB9fSxcIklzVmlzaWJsZVwiOnRydWUsXCJXaWR0aFwiOjAuMCxcIkhlaWdodFwiOjAuMCxcIkJvcmRlclN0eWxlXCI6e1wiJGlkXCI6XCIzMzJcIixcIkxpbmVTdHlsZVwiOntcIiRpZFwiOlwiMzMzXCIsXCJMaW5lQ29sb3JcIjp7XCIkaWRcIjpcIjMzNFwiLFwiQ29sb3JcIjp7XCIkaWRcIjpcIjMzNVwiLFwiQVwiOjI1NSxcIlJcIjoyNTUsXCJHXCI6MjU1LFwiQlwiOjI1NX19LFwiTGluZVdlaWdodFwiOjAuMCxcIkxpbmVUeXBlXCI6MH0sXCJJc1Zpc2libGVcIjpmYWxzZX19fSxcIkJhY2tncm91bmRTdHlsZVwiOntcIiRpZFwiOlwiMzM2XCIsXCJNYXJnaW5cIjp7XCIkaWRcIjpcIjMzN1wiLFwiVG9wXCI6MC4wLFwiTGVmdFwiOjAuMCxcIlJpZ2h0XCI6MC4wLFwiQm90dG9tXCI6MC4wfSxcIlBhZGRpbmdcIjp7XCIkaWRcIjpcIjMzOFwiLFwiVG9wXCI6MC4wLFwiTGVmdFwiOjAuMCxcIlJpZ2h0XCI6MC4wLFwiQm90dG9tXCI6MC4wfSxcIkJhY2tncm91bmRcIjp7XCIkaWRcIjpcIjMzOVwiLFwiQ29sb3JcIjp7XCIkaWRcIjpcIjM0MFwiLFwiQVwiOjUxLFwiUlwiOjIwMCxcIkdcIjoyMDAsXCJCXCI6MjAwfX0sXCJJc1Zpc2libGVcIjp0cnVlLFwiV2lkdGhcIjowLjAsXCJIZWlnaHRcIjowLjAsXCJCb3JkZXJTdHlsZVwiOntcIiRpZFwiOlwiMzQxXCIsXCJMaW5lU3R5bGVcIjp7XCIkaWRcIjpcIjM0MlwiLFwiTGluZUNvbG9yXCI6e1wiJGlkXCI6XCIzNDNcIixcIkNvbG9yXCI6e1wiJGlkXCI6XCIzNDRcIixcIkFcIjoyNTUsXCJSXCI6MjM0LFwiR1wiOjIyLFwiQlwiOjMwfX0sXCJMaW5lV2VpZ2h0XCI6Mi4wLFwiTGluZVR5cGVcIjowfSxcIklzVmlzaWJsZVwiOmZhbHNlfX19LFwiRGVmYXVsdFN3aW1sYW5lTWlsZXN0b25lU3R5bGVcIjp7XCIkaWRcIjpcIjM0NVwiLFwiVGl0bGVQb3NpdGlvblwiOjAsXCJEYXRlUG9zaXRpb25cIjoyLFwiVmFyaWFuY2VQb3NpdGlvblwiOjIsXCJTaGFwZVR5cGVcIjoxLFwiU2hhcGVTaXplXCI6MCxcIlNwYWNpbmdcIjo1LFwiU2hhcGVTdHlsZVwiOntcIiRpZFwiOlwiMzQ2XCIsXCJNYXJnaW5cIjp7XCIkaWRcIjpcIjM0N1wiLFwiVG9wXCI6MC4wLFwiTGVmdFwiOjAuMCxcIlJpZ2h0XCI6MC4wLFwiQm90dG9tXCI6MC4wfSxcIlBhZGRpbmdcIjp7XCIkaWRcIjpcIjM0OFwiLFwiVG9wXCI6MC4wLFwiTGVmdFwiOjAuMCxcIlJpZ2h0XCI6MC4wLFwiQm90dG9tXCI6MC4wfSxcIkJhY2tncm91bmRcIjp7XCIkaWRcIjpcIjM0OVwiLFwiQ29sb3JcIjp7XCIkaWRcIjpcIjM1MFwiLFwiQVwiOjI1NSxcIlJcIjoyMzMsXCJHXCI6MTEzLFwiQlwiOjUwfX0sXCJJc1Zpc2libGVcIjp0cnVlLFwiV2lkdGhcIjoxMi4wLFwiSGVpZ2h0XCI6MTQuMCxcIkJvcmRlclN0eWxlXCI6e1wiJGlkXCI6XCIzNTFcIixcIkxpbmVTdHlsZVwiOntcIiRpZFwiOlwiMzUyXCIsXCJMaW5lQ29sb3JcIjp7XCIkaWRcIjpcIjM1M1wiLFwiQ29sb3JcIjp7XCIkaWRcIjpcIjM1NFwiLFwiQVwiOjI1NSxcIlJcIjoyMzQsXCJHXCI6MjIsXCJCXCI6MzB9fSxcIkxpbmVXZWlnaHRcIjoyLjAsXCJMaW5lVHlwZVwiOjB9LFwiSXNWaXNpYmxlXCI6ZmFsc2V9fSxcIlRpdGxlU3R5bGVcIjp7XCIkaWRcIjpcIjM1NVwiLFwiRm9udFNldHRpbmdzXCI6e1wiJGlkXCI6XCIzNTZcIixcIkZvbnRTaXplXCI6MTEsXCJGb250TmFtZVwiOlwiQ2FsaWJyaVwiLFwiSXNCb2xkXCI6ZmFsc2UsXCJJc0l0YWxpY1wiOmZhbHNlLFwiSXNVbmRlcmxpbmVkXCI6ZmFsc2V9LFwiRm9yZWdyb3VuZFwiOntcIiRpZFwiOlwiMzU3XCIsXCJDb2xvclwiOntcIiRpZFwiOlwiMzU4XCIsXCJBXCI6MjU1LFwiUlwiOjAsXCJHXCI6MCxcIkJcIjowfX0sXCJIb3Jpem9udGFsQWxpZ25tZW50XCI6MixcIklzVmlzaWJsZVwiOnRydWV9LFwiRGF0ZVN0eWxlXCI6e1wiJGlkXCI6XCIzNTlcIixcIkZvbnRTZXR0aW5nc1wiOntcIiRpZFwiOlwiMzYwXCIsXCJGb250U2l6ZVwiOjEwLFwiRm9udE5hbWVcIjpcIkNhbGlicmlcIixcIklzQm9sZFwiOmZhbHNlLFwiSXNJdGFsaWNcIjpmYWxzZSxcIklzVW5kZXJsaW5lZFwiOmZhbHNlfSxcIkZvcmVncm91bmRcIjp7XCIkaWRcIjpcIjM2MVwiLFwiQ29sb3JcIjp7XCIkaWRcIjpcIjM2MlwiLFwiQVwiOjI1NSxcIlJcIjoxNCxcIkdcIjo0MCxcIkJcIjo2NX19LFwiSG9yaXpvbnRhbEFsaWdubWVudFwiOjAsXCJJc1Zpc2libGVcIjp0cnVlfSxcIkRhdGVGb3JtYXRcIjp7XCIkaWRcIjpcIjM2M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zNjRcIixcIkZvcm1hdFwiOjAsXCJJc1Zpc2libGVcIjpmYWxzZSxcIkxhc3RLbm93blZpc2liaWxpdHlTdGF0ZVwiOmZhbHNlfSxcIlZhcmlhbmNlU3R5bGVcIjp7XCIkaWRcIjpcIjM2NVwiLFwiVmFyaWFuY2VUZXh0U3R5bGVcIjp7XCIkaWRcIjpcIjM2NlwiLFwiRm9udFNldHRpbmdzXCI6e1wiJGlkXCI6XCIzNjdcIixcIkZvbnRTaXplXCI6MTAsXCJGb250TmFtZVwiOlwiQ2FsaWJyaVwiLFwiSXNCb2xkXCI6ZmFsc2UsXCJJc0l0YWxpY1wiOmZhbHNlLFwiSXNVbmRlcmxpbmVkXCI6ZmFsc2V9LFwiRm9yZWdyb3VuZFwiOntcIiRpZFwiOlwiMzY4XCIsXCJDb2xvclwiOntcIiRpZFwiOlwiMzY5XCIsXCJBXCI6MjU1LFwiUlwiOjAsXCJHXCI6MCxcIkJcIjowfX0sXCJIb3Jpem9udGFsQWxpZ25tZW50XCI6MCxcIklzVmlzaWJsZVwiOmZhbHNlfX19LFwiRGVmYXVsdFN3aW1sYW5lVGFza1N0eWxlXCI6e1wiJGlkXCI6XCIzNzBcIixcIlNoYXBlXCI6MSxcIlNoYXBlVGhpY2tuZXNzXCI6MCxcIkR1cmF0aW9uRm9ybWF0XCI6MCxcIlBlcmNlbnRhZ2VDb21wbGV0ZVRleHRTdHlsZVwiOntcIiRpZFwiOlwiMzcxXCIsXCJGb250U2V0dGluZ3NcIjp7XCIkaWRcIjpcIjM3MlwiLFwiRm9udFNpemVcIjoxMCxcIkZvbnROYW1lXCI6XCJDYWxpYnJpXCIsXCJJc0JvbGRcIjpmYWxzZSxcIklzSXRhbGljXCI6ZmFsc2UsXCJJc1VuZGVybGluZWRcIjpmYWxzZX0sXCJGb3JlZ3JvdW5kXCI6e1wiJGlkXCI6XCIzNzNcIixcIkNvbG9yXCI6e1wiJGlkXCI6XCIzNzRcIixcIkFcIjoyNTUsXCJSXCI6MjMyLFwiR1wiOjIzMixcIkJcIjoyMzJ9fSxcIkhvcml6b250YWxBbGlnbm1lbnRcIjoxLFwiSXNWaXNpYmxlXCI6dHJ1ZX0sXCJQZXJjZW50YWdlQ29tcGxldGVIaWdobGlnaHRTdHlsZVwiOntcIiRpZFwiOlwiMzc1XCIsXCJCYWNrZ3JvdW5kXCI6e1wiJGlkXCI6XCIzNzZcIixcIkNvbG9yXCI6e1wiJGlkXCI6XCIzNzdcIixcIkFcIjo4OSxcIlJcIjowLFwiR1wiOjAsXCJCXCI6MH19fSxcIkR1cmF0aW9uU3R5bGVcIjp7XCIkaWRcIjpcIjM3OFwiLFwiRm9udFNldHRpbmdzXCI6e1wiJGlkXCI6XCIzNzlcIixcIkZvbnRTaXplXCI6MTAsXCJGb250TmFtZVwiOlwiQ2FsaWJyaVwiLFwiSXNCb2xkXCI6ZmFsc2UsXCJJc0l0YWxpY1wiOmZhbHNlLFwiSXNVbmRlcmxpbmVkXCI6ZmFsc2V9LFwiRm9yZWdyb3VuZFwiOntcIiRpZFwiOlwiMzgwXCIsXCJDb2xvclwiOntcIiRpZFwiOlwiMzgxXCIsXCJBXCI6MjU1LFwiUlwiOjIzNyxcIkdcIjoxMjUsXCJCXCI6NDl9fSxcIkhvcml6b250YWxBbGlnbm1lbnRcIjowLFwiSXNWaXNpYmxlXCI6ZmFsc2V9LFwiTWFyZ2luXCI6e1wiJGlkXCI6XCIzODJ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MzgzXCIsXCJCYXNlbGluZVNoYXBlU3R5bGVcIjp7XCIkaWRcIjpcIjM4NFwiLFwiTWFyZ2luXCI6e1wiJGlkXCI6XCIzODVcIixcIlRvcFwiOjAuMCxcIkxlZnRcIjowLjAsXCJSaWdodFwiOjAuMCxcIkJvdHRvbVwiOjAuMH0sXCJQYWRkaW5nXCI6e1wiJGlkXCI6XCIzODZcIixcIlRvcFwiOjAuMCxcIkxlZnRcIjowLjAsXCJSaWdodFwiOjAuMCxcIkJvdHRvbVwiOjAuMH0sXCJCYWNrZ3JvdW5kXCI6e1wiJGlkXCI6XCIzODdcIixcIkNvbG9yXCI6e1wiJGlkXCI6XCIzODhcIixcIkFcIjoxNTMsXCJSXCI6MCxcIkdcIjowLFwiQlwiOjB9fSxcIklzVmlzaWJsZVwiOmZhbHNlLFwiV2lkdGhcIjowLjAsXCJIZWlnaHRcIjowLjAsXCJCb3JkZXJTdHlsZVwiOntcIiRpZFwiOlwiMzg5XCIsXCJMaW5lU3R5bGVcIjp7XCIkaWRcIjpcIjM5MFwiLFwiTGluZUNvbG9yXCI6e1wiJGlkXCI6XCIzOTFcIixcIkNvbG9yXCI6e1wiJGlkXCI6XCIzOTJcIixcIkFcIjoyNTUsXCJSXCI6MjU1LFwiR1wiOjAsXCJCXCI6MH19LFwiTGluZVdlaWdodFwiOjIuMCxcIkxpbmVUeXBlXCI6MH0sXCJJc1Zpc2libGVcIjpmYWxzZX19fSxcIlNoYXBlU3R5bGVcIjp7XCIkaWRcIjpcIjM5M1wiLFwiTWFyZ2luXCI6e1wiJGlkXCI6XCIzOTRcIixcIlRvcFwiOjAuMCxcIkxlZnRcIjo0LjAsXCJSaWdodFwiOjQuMCxcIkJvdHRvbVwiOjAuMH0sXCJQYWRkaW5nXCI6e1wiJGlkXCI6XCIzOTVcIixcIlRvcFwiOjAuMCxcIkxlZnRcIjowLjAsXCJSaWdodFwiOjAuMCxcIkJvdHRvbVwiOjAuMH0sXCJCYWNrZ3JvdW5kXCI6e1wiJGlkXCI6XCIzOTZcIixcIkNvbG9yXCI6e1wiJGlkXCI6XCIzOTdcIixcIkFcIjoyNTUsXCJSXCI6MjMzLFwiR1wiOjExMyxcIkJcIjo1MH19LFwiSXNWaXNpYmxlXCI6dHJ1ZSxcIldpZHRoXCI6MC4wLFwiSGVpZ2h0XCI6MTAuMCxcIkJvcmRlclN0eWxlXCI6e1wiJGlkXCI6XCIzOThcIixcIkxpbmVTdHlsZVwiOntcIiRpZFwiOlwiMzk5XCIsXCJMaW5lQ29sb3JcIjp7XCIkaWRcIjpcIjQwMFwiLFwiQ29sb3JcIjp7XCIkaWRcIjpcIjQwMVwiLFwiQVwiOjI1NSxcIlJcIjoyMzQsXCJHXCI6MjIsXCJCXCI6MzB9fSxcIkxpbmVXZWlnaHRcIjoyLjAsXCJMaW5lVHlwZVwiOjB9LFwiSXNWaXNpYmxlXCI6ZmFsc2V9fSxcIlRpdGxlU3R5bGVcIjp7XCIkaWRcIjpcIjQwMlwiLFwiRm9udFNldHRpbmdzXCI6e1wiJGlkXCI6XCI0MDNcIixcIkZvbnRTaXplXCI6MTEsXCJGb250TmFtZVwiOlwiQ2FsaWJyaVwiLFwiSXNCb2xkXCI6ZmFsc2UsXCJJc0l0YWxpY1wiOmZhbHNlLFwiSXNVbmRlcmxpbmVkXCI6ZmFsc2V9LFwiRm9yZWdyb3VuZFwiOntcIiRpZFwiOlwiNDA0XCIsXCJDb2xvclwiOntcIiRpZFwiOlwiNDA1XCIsXCJBXCI6MjU1LFwiUlwiOjAsXCJHXCI6MCxcIkJcIjowfX0sXCJIb3Jpem9udGFsQWxpZ25tZW50XCI6MCxcIklzVmlzaWJsZVwiOnRydWV9LFwiRGF0ZVN0eWxlXCI6e1wiJGlkXCI6XCI0MDZcIixcIkZvbnRTZXR0aW5nc1wiOntcIiRpZFwiOlwiNDA3XCIsXCJGb250U2l6ZVwiOjEwLFwiRm9udE5hbWVcIjpcIkNhbGlicmlcIixcIklzQm9sZFwiOmZhbHNlLFwiSXNJdGFsaWNcIjpmYWxzZSxcIklzVW5kZXJsaW5lZFwiOmZhbHNlfSxcIkZvcmVncm91bmRcIjp7XCIkaWRcIjpcIjQwOFwiLFwiQ29sb3JcIjp7XCIkaWRcIjpcIjQwOVwiLFwiQVwiOjI1NSxcIlJcIjoxNCxcIkdcIjo0MCxcIkJcIjo2NX19LFwiSG9yaXpvbnRhbEFsaWdubWVudFwiOjIsXCJJc1Zpc2libGVcIjp0cnVlfSxcIkRhdGVGb3JtYXRcIjp7XCIkaWRcIjpcIjQxM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0MTFcIixcIkZvcm1hdFwiOjAsXCJJc1Zpc2libGVcIjpmYWxzZSxcIkxhc3RLbm93blZpc2liaWxpdHlTdGF0ZVwiOmZhbHNlfSxcIlZhcmlhbmNlU3R5bGVcIjp7XCIkaWRcIjpcIjQxMlwiLFwiVmFyaWFuY2VUZXh0U3R5bGVcIjp7XCIkaWRcIjpcIjQxM1wiLFwiRm9udFNldHRpbmdzXCI6e1wiJGlkXCI6XCI0MTRcIixcIkZvbnRTaXplXCI6MTAsXCJGb250TmFtZVwiOlwiQ2FsaWJyaVwiLFwiSXNCb2xkXCI6ZmFsc2UsXCJJc0l0YWxpY1wiOmZhbHNlLFwiSXNVbmRlcmxpbmVkXCI6ZmFsc2V9LFwiRm9yZWdyb3VuZFwiOntcIiRpZFwiOlwiNDE1XCIsXCJDb2xvclwiOntcIiRpZFwiOlwiNDE2XCIsXCJBXCI6MjU1LFwiUlwiOjAsXCJHXCI6MCxcIkJcIjowfX0sXCJIb3Jpem9udGFsQWxpZ25tZW50XCI6MCxcIklzVmlzaWJsZVwiOmZhbHNlfX19LFwiRGVmYXVsdFN3aW1sYW5lTW90U3R5bGVcIjp7XCIkaWRcIjpcIjQxN1wiLFwiU2hhcGVcIjoxLFwiU2hhcGVTaXplXCI6MCxcIkRldGFpbHNTcGFjaW5nXCI6MC4wLFwiUGFkZGluZ1wiOntcIiRpZFwiOlwiNDE4XCIsXCJUb3BcIjo1LjAsXCJMZWZ0XCI6My4wLFwiUmlnaHRcIjowLjAsXCJCb3R0b21cIjoyLjB9LFwiUG9zaXRpb25PblRhc2tcIjoxLFwiU2hhcGVTdHlsZVwiOntcIiRpZFwiOlwiNDE5XCIsXCJNYXJnaW5cIjp7XCIkaWRcIjpcIjQyMFwiLFwiVG9wXCI6MC4wLFwiTGVmdFwiOjAuMCxcIlJpZ2h0XCI6MC4wLFwiQm90dG9tXCI6MC4wfSxcIlBhZGRpbmdcIjp7XCIkaWRcIjpcIjQyMVwiLFwiVG9wXCI6MC4wLFwiTGVmdFwiOjAuMCxcIlJpZ2h0XCI6MC4wLFwiQm90dG9tXCI6MC4wfSxcIkJhY2tncm91bmRcIjp7XCIkaWRcIjpcIjQyMlwiLFwiQ29sb3JcIjp7XCIkaWRcIjpcIjQyM1wiLFwiQVwiOjI1NSxcIlJcIjoxMjgsXCJHXCI6NTMsXCJCXCI6MTR9fSxcIklzVmlzaWJsZVwiOnRydWUsXCJXaWR0aFwiOjEyLjAsXCJIZWlnaHRcIjoxNC4wLFwiQm9yZGVyU3R5bGVcIjp7XCIkaWRcIjpcIjQyNFwiLFwiTGluZVN0eWxlXCI6e1wiJGlkXCI6XCI0MjVcIixcIkxpbmVDb2xvclwiOntcIiRpZFwiOlwiNDI2XCIsXCJDb2xvclwiOntcIiRpZFwiOlwiNDI3XCIsXCJBXCI6MjU1LFwiUlwiOjI1NSxcIkdcIjoyNTUsXCJCXCI6MjU1fX0sXCJMaW5lV2VpZ2h0XCI6MC4wLFwiTGluZVR5cGVcIjowfSxcIklzVmlzaWJsZVwiOmZhbHNlfX0sXCJUaXRsZVN0eWxlXCI6e1wiJGlkXCI6XCI0MjhcIixcIkZvbnRTZXR0aW5nc1wiOntcIiRpZFwiOlwiNDI5XCIsXCJGb250U2l6ZVwiOjExLFwiRm9udE5hbWVcIjpcIkNhbGlicmlcIixcIklzQm9sZFwiOmZhbHNlLFwiSXNJdGFsaWNcIjpmYWxzZSxcIklzVW5kZXJsaW5lZFwiOmZhbHNlfSxcIkZvcmVncm91bmRcIjp7XCIkaWRcIjpcIjQzMFwiLFwiQ29sb3JcIjp7XCIkaWRcIjpcIjQzMVwiLFwiQVwiOjI1NSxcIlJcIjowLFwiR1wiOjAsXCJCXCI6MH19LFwiSG9yaXpvbnRhbEFsaWdubWVudFwiOjEsXCJJc1Zpc2libGVcIjp0cnVlfSxcIkRhdGVTdHlsZVwiOntcIiRpZFwiOlwiNDMyXCIsXCJGb250U2V0dGluZ3NcIjp7XCIkaWRcIjpcIjQzM1wiLFwiRm9udFNpemVcIjoxMCxcIkZvbnROYW1lXCI6XCJDYWxpYnJpXCIsXCJJc0JvbGRcIjpmYWxzZSxcIklzSXRhbGljXCI6ZmFsc2UsXCJJc1VuZGVybGluZWRcIjpmYWxzZX0sXCJGb3JlZ3JvdW5kXCI6e1wiJGlkXCI6XCI0MzRcIixcIkNvbG9yXCI6e1wiJGlkXCI6XCI0MzVcIixcIkFcIjoyNTUsXCJSXCI6MTQsXCJHXCI6NDAsXCJCXCI6NjV9fSxcIkhvcml6b250YWxBbGlnbm1lbnRcIjoxLFwiSXNWaXNpYmxlXCI6dHJ1ZX0sXCJEYXRlRm9ybWF0XCI6e1wiJGlkXCI6XCI0MzZ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DM3XCIsXCJGb3JtYXRcIjowLFwiSXNWaXNpYmxlXCI6ZmFsc2UsXCJMYXN0S25vd25WaXNpYmlsaXR5U3RhdGVcIjpmYWxzZX0sXCJWYXJpYW5jZVN0eWxlXCI6e1wiJGlkXCI6XCI0MzhcIixcIlZhcmlhbmNlVGV4dFN0eWxlXCI6e1wiJGlkXCI6XCI0MzlcIixcIkZvbnRTZXR0aW5nc1wiOntcIiRpZFwiOlwiNDQwXCIsXCJGb250U2l6ZVwiOjEwLFwiRm9udE5hbWVcIjpcIkNhbGlicmlcIixcIklzQm9sZFwiOmZhbHNlLFwiSXNJdGFsaWNcIjpmYWxzZSxcIklzVW5kZXJsaW5lZFwiOmZhbHNlfSxcIkZvcmVncm91bmRcIjp7XCIkaWRcIjpcIjQ0MVwiLFwiQ29sb3JcIjp7XCIkaWRcIjpcIjQ0MlwiLFwiQVwiOjI1NSxcIlJcIjowLFwiR1wiOjAsXCJCXCI6MH19LFwiSG9yaXpvbnRhbEFsaWdubWVudFwiOjAsXCJJc1Zpc2libGVcIjpmYWxzZX19fX0se1wiJGlkXCI6XCI0NDNcIixcIlN0eWxlSWRcIjpcImIyNGY4MDQ1LWY2OWItNGE0My04MjlmLWE1NjUwM2ZkY2Q2OVwiLFwiTmFtZVwiOlwiU3dpbWxhbmUgU3R5bGUgM1wiLFwiSGVhZGVyU3R5bGVcIjp7XCIkaWRcIjpcIjQ0NFwiLFwiVGV4dFN0eWxlXCI6e1wiJGlkXCI6XCI0NDVcIixcIkZvbnRTZXR0aW5nc1wiOntcIiRpZFwiOlwiNDQ2XCIsXCJGb250U2l6ZVwiOjExLFwiRm9udE5hbWVcIjpcIkNhbGlicmlcIixcIklzQm9sZFwiOmZhbHNlLFwiSXNJdGFsaWNcIjpmYWxzZSxcIklzVW5kZXJsaW5lZFwiOmZhbHNlfSxcIkZvcmVncm91bmRcIjp7XCIkaWRcIjpcIjQ0N1wiLFwiQ29sb3JcIjp7XCIkaWRcIjpcIjQ0OFwiLFwiQVwiOjI1NSxcIlJcIjoyNTUsXCJHXCI6MjU1LFwiQlwiOjI1NX19LFwiSG9yaXpvbnRhbEFsaWdubWVudFwiOjEsXCJJc1Zpc2libGVcIjp0cnVlfSxcIlJlY3RhbmdsZVN0eWxlXCI6e1wiJGlkXCI6XCI0NDlcIixcIk1hcmdpblwiOntcIiRpZFwiOlwiNDUwXCIsXCJUb3BcIjowLjAsXCJMZWZ0XCI6MC4wLFwiUmlnaHRcIjowLjAsXCJCb3R0b21cIjowLjB9LFwiUGFkZGluZ1wiOntcIiRpZFwiOlwiNDUxXCIsXCJUb3BcIjowLjAsXCJMZWZ0XCI6MC4wLFwiUmlnaHRcIjowLjAsXCJCb3R0b21cIjowLjB9LFwiQmFja2dyb3VuZFwiOntcIiRpZFwiOlwiNDUyXCIsXCJDb2xvclwiOntcIiRpZFwiOlwiNDUzXCIsXCJBXCI6MjU1LFwiUlwiOjI1LFwiR1wiOjEwNyxcIkJcIjozNn19LFwiSXNWaXNpYmxlXCI6dHJ1ZSxcIldpZHRoXCI6MC4wLFwiSGVpZ2h0XCI6MC4wLFwiQm9yZGVyU3R5bGVcIjp7XCIkaWRcIjpcIjQ1NFwiLFwiTGluZVN0eWxlXCI6e1wiJGlkXCI6XCI0NTVcIixcIkxpbmVDb2xvclwiOntcIiRpZFwiOlwiNDU2XCIsXCJDb2xvclwiOntcIiRpZFwiOlwiNDU3XCIsXCJBXCI6MjU1LFwiUlwiOjI1NSxcIkdcIjoyNTUsXCJCXCI6MjU1fX0sXCJMaW5lV2VpZ2h0XCI6MC4wLFwiTGluZVR5cGVcIjowfSxcIklzVmlzaWJsZVwiOmZhbHNlfX19LFwiQmFja2dyb3VuZFN0eWxlXCI6e1wiJGlkXCI6XCI0NThcIixcIk1hcmdpblwiOntcIiRpZFwiOlwiNDU5XCIsXCJUb3BcIjowLjAsXCJMZWZ0XCI6MC4wLFwiUmlnaHRcIjowLjAsXCJCb3R0b21cIjowLjB9LFwiUGFkZGluZ1wiOntcIiRpZFwiOlwiNDYwXCIsXCJUb3BcIjowLjAsXCJMZWZ0XCI6MC4wLFwiUmlnaHRcIjowLjAsXCJCb3R0b21cIjowLjB9LFwiQmFja2dyb3VuZFwiOntcIiRpZFwiOlwiNDYxXCIsXCJDb2xvclwiOntcIiRpZFwiOlwiNDYyXCIsXCJBXCI6NTEsXCJSXCI6MjAwLFwiR1wiOjIwMCxcIkJcIjoyMDB9fSxcIklzVmlzaWJsZVwiOnRydWUsXCJXaWR0aFwiOjAuMCxcIkhlaWdodFwiOjAuMCxcIkJvcmRlclN0eWxlXCI6e1wiJGlkXCI6XCI0NjNcIixcIkxpbmVTdHlsZVwiOntcIiRpZFwiOlwiNDY0XCIsXCJMaW5lQ29sb3JcIjp7XCIkaWRcIjpcIjQ2NVwiLFwiQ29sb3JcIjp7XCIkaWRcIjpcIjQ2NlwiLFwiQVwiOjI1NSxcIlJcIjoyMzQsXCJHXCI6MjIsXCJCXCI6MzB9fSxcIkxpbmVXZWlnaHRcIjoyLjAsXCJMaW5lVHlwZVwiOjB9LFwiSXNWaXNpYmxlXCI6ZmFsc2V9fSxcIklzQWJvdmVUaW1lYmFuZFwiOmZhbHNlLFwiU3BhY2luZ1wiOjMsXCJEZWZhdWx0U3dpbWxhbmVBY3Rpdml0eVN0eWxlXCI6e1wiJGlkXCI6XCI0NjdcIixcIkhlYWRlclN0eWxlXCI6e1wiJGlkXCI6XCI0NjhcIixcIlRleHRTdHlsZVwiOntcIiRpZFwiOlwiNDY5XCIsXCJGb250U2V0dGluZ3NcIjp7XCIkaWRcIjpcIjQ3MFwiLFwiRm9udFNpemVcIjoxMSxcIkZvbnROYW1lXCI6XCJDYWxpYnJpXCIsXCJJc0JvbGRcIjpmYWxzZSxcIklzSXRhbGljXCI6ZmFsc2UsXCJJc1VuZGVybGluZWRcIjpmYWxzZX0sXCJGb3JlZ3JvdW5kXCI6e1wiJGlkXCI6XCI0NzFcIixcIkNvbG9yXCI6e1wiJGlkXCI6XCI0NzJcIixcIkFcIjoyNTUsXCJSXCI6MCxcIkdcIjowLFwiQlwiOjB9fSxcIkhvcml6b250YWxBbGlnbm1lbnRcIjowLFwiSXNWaXNpYmxlXCI6dHJ1ZX0sXCJSZWN0YW5nbGVTdHlsZVwiOntcIiRpZFwiOlwiNDczXCIsXCJNYXJnaW5cIjp7XCIkaWRcIjpcIjQ3NFwiLFwiVG9wXCI6MC4wLFwiTGVmdFwiOjAuMCxcIlJpZ2h0XCI6MC4wLFwiQm90dG9tXCI6MC4wfSxcIlBhZGRpbmdcIjp7XCIkaWRcIjpcIjQ3NVwiLFwiVG9wXCI6MC4wLFwiTGVmdFwiOjAuMCxcIlJpZ2h0XCI6MC4wLFwiQm90dG9tXCI6MC4wfSxcIkJhY2tncm91bmRcIjp7XCIkaWRcIjpcIjQ3NlwiLFwiQ29sb3JcIjp7XCIkaWRcIjpcIjQ3N1wiLFwiQVwiOjYzLFwiUlwiOjI1LFwiR1wiOjEwNyxcIkJcIjozNn19LFwiSXNWaXNpYmxlXCI6dHJ1ZSxcIldpZHRoXCI6MC4wLFwiSGVpZ2h0XCI6MC4wLFwiQm9yZGVyU3R5bGVcIjp7XCIkaWRcIjpcIjQ3OFwiLFwiTGluZVN0eWxlXCI6e1wiJGlkXCI6XCI0NzlcIixcIkxpbmVDb2xvclwiOntcIiRpZFwiOlwiNDgwXCIsXCJDb2xvclwiOntcIiRpZFwiOlwiNDgxXCIsXCJBXCI6MjU1LFwiUlwiOjI1NSxcIkdcIjoyNTUsXCJCXCI6MjU1fX0sXCJMaW5lV2VpZ2h0XCI6MC4wLFwiTGluZVR5cGVcIjowfSxcIklzVmlzaWJsZVwiOmZhbHNlfX19LFwiQmFja2dyb3VuZFN0eWxlXCI6e1wiJGlkXCI6XCI0ODJcIixcIk1hcmdpblwiOntcIiRpZFwiOlwiNDgzXCIsXCJUb3BcIjowLjAsXCJMZWZ0XCI6MC4wLFwiUmlnaHRcIjowLjAsXCJCb3R0b21cIjowLjB9LFwiUGFkZGluZ1wiOntcIiRpZFwiOlwiNDg0XCIsXCJUb3BcIjowLjAsXCJMZWZ0XCI6MC4wLFwiUmlnaHRcIjowLjAsXCJCb3R0b21cIjowLjB9LFwiQmFja2dyb3VuZFwiOntcIiRpZFwiOlwiNDg1XCIsXCJDb2xvclwiOntcIiRpZFwiOlwiNDg2XCIsXCJBXCI6NTEsXCJSXCI6MjAwLFwiR1wiOjIwMCxcIkJcIjoyMDB9fSxcIklzVmlzaWJsZVwiOnRydWUsXCJXaWR0aFwiOjAuMCxcIkhlaWdodFwiOjAuMCxcIkJvcmRlclN0eWxlXCI6e1wiJGlkXCI6XCI0ODdcIixcIkxpbmVTdHlsZVwiOntcIiRpZFwiOlwiNDg4XCIsXCJMaW5lQ29sb3JcIjp7XCIkaWRcIjpcIjQ4OVwiLFwiQ29sb3JcIjp7XCIkaWRcIjpcIjQ5MFwiLFwiQVwiOjI1NSxcIlJcIjoyMzQsXCJHXCI6MjIsXCJCXCI6MzB9fSxcIkxpbmVXZWlnaHRcIjoyLjAsXCJMaW5lVHlwZVwiOjB9LFwiSXNWaXNpYmxlXCI6ZmFsc2V9fX0sXCJEZWZhdWx0U3dpbWxhbmVNaWxlc3RvbmVTdHlsZVwiOntcIiRpZFwiOlwiNDkxXCIsXCJUaXRsZVBvc2l0aW9uXCI6MCxcIkRhdGVQb3NpdGlvblwiOjIsXCJWYXJpYW5jZVBvc2l0aW9uXCI6MixcIlNoYXBlVHlwZVwiOjEsXCJTaGFwZVNpemVcIjowLFwiU3BhY2luZ1wiOjUsXCJTaGFwZVN0eWxlXCI6e1wiJGlkXCI6XCI0OTJcIixcIk1hcmdpblwiOntcIiRpZFwiOlwiNDkzXCIsXCJUb3BcIjowLjAsXCJMZWZ0XCI6MC4wLFwiUmlnaHRcIjowLjAsXCJCb3R0b21cIjowLjB9LFwiUGFkZGluZ1wiOntcIiRpZFwiOlwiNDk0XCIsXCJUb3BcIjowLjAsXCJMZWZ0XCI6MC4wLFwiUmlnaHRcIjowLjAsXCJCb3R0b21cIjowLjB9LFwiQmFja2dyb3VuZFwiOntcIiRpZFwiOlwiNDk1XCIsXCJDb2xvclwiOntcIiRpZFwiOlwiNDk2XCIsXCJBXCI6MjU1LFwiUlwiOjI1LFwiR1wiOjEwNyxcIkJcIjozNn19LFwiSXNWaXNpYmxlXCI6dHJ1ZSxcIldpZHRoXCI6MTIuMCxcIkhlaWdodFwiOjE0LjAsXCJCb3JkZXJTdHlsZVwiOntcIiRpZFwiOlwiNDk3XCIsXCJMaW5lU3R5bGVcIjp7XCIkaWRcIjpcIjQ5OFwiLFwiTGluZUNvbG9yXCI6e1wiJGlkXCI6XCI0OTlcIixcIkNvbG9yXCI6e1wiJGlkXCI6XCI1MDBcIixcIkFcIjoyNTUsXCJSXCI6MjM0LFwiR1wiOjIyLFwiQlwiOjMwfX0sXCJMaW5lV2VpZ2h0XCI6Mi4wLFwiTGluZVR5cGVcIjowfSxcIklzVmlzaWJsZVwiOmZhbHNlfX0sXCJUaXRsZVN0eWxlXCI6e1wiJGlkXCI6XCI1MDFcIixcIkZvbnRTZXR0aW5nc1wiOntcIiRpZFwiOlwiNTAyXCIsXCJGb250U2l6ZVwiOjExLFwiRm9udE5hbWVcIjpcIkNhbGlicmlcIixcIklzQm9sZFwiOmZhbHNlLFwiSXNJdGFsaWNcIjpmYWxzZSxcIklzVW5kZXJsaW5lZFwiOmZhbHNlfSxcIkZvcmVncm91bmRcIjp7XCIkaWRcIjpcIjUwM1wiLFwiQ29sb3JcIjp7XCIkaWRcIjpcIjUwNFwiLFwiQVwiOjI1NSxcIlJcIjowLFwiR1wiOjAsXCJCXCI6MH19LFwiSG9yaXpvbnRhbEFsaWdubWVudFwiOjIsXCJJc1Zpc2libGVcIjp0cnVlfSxcIkRhdGVTdHlsZVwiOntcIiRpZFwiOlwiNTA1XCIsXCJGb250U2V0dGluZ3NcIjp7XCIkaWRcIjpcIjUwNlwiLFwiRm9udFNpemVcIjoxMCxcIkZvbnROYW1lXCI6XCJDYWxpYnJpXCIsXCJJc0JvbGRcIjpmYWxzZSxcIklzSXRhbGljXCI6ZmFsc2UsXCJJc1VuZGVybGluZWRcIjpmYWxzZX0sXCJGb3JlZ3JvdW5kXCI6e1wiJGlkXCI6XCI1MDdcIixcIkNvbG9yXCI6e1wiJGlkXCI6XCI1MDhcIixcIkFcIjoyNTUsXCJSXCI6MTQsXCJHXCI6NDAsXCJCXCI6NjV9fSxcIkhvcml6b250YWxBbGlnbm1lbnRcIjowLFwiSXNWaXNpYmxlXCI6dHJ1ZX0sXCJEYXRlRm9ybWF0XCI6e1wiJGlkXCI6XCI1MDl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EwXCIsXCJGb3JtYXRcIjowLFwiSXNWaXNpYmxlXCI6ZmFsc2UsXCJMYXN0S25vd25WaXNpYmlsaXR5U3RhdGVcIjpmYWxzZX0sXCJWYXJpYW5jZVN0eWxlXCI6e1wiJGlkXCI6XCI1MTFcIixcIlZhcmlhbmNlVGV4dFN0eWxlXCI6e1wiJGlkXCI6XCI1MTJcIixcIkZvbnRTZXR0aW5nc1wiOntcIiRpZFwiOlwiNTEzXCIsXCJGb250U2l6ZVwiOjEwLFwiRm9udE5hbWVcIjpcIkNhbGlicmlcIixcIklzQm9sZFwiOmZhbHNlLFwiSXNJdGFsaWNcIjpmYWxzZSxcIklzVW5kZXJsaW5lZFwiOmZhbHNlfSxcIkZvcmVncm91bmRcIjp7XCIkaWRcIjpcIjUxNFwiLFwiQ29sb3JcIjp7XCIkaWRcIjpcIjUxNVwiLFwiQVwiOjI1NSxcIlJcIjowLFwiR1wiOjAsXCJCXCI6MH19LFwiSG9yaXpvbnRhbEFsaWdubWVudFwiOjAsXCJJc1Zpc2libGVcIjpmYWxzZX19fSxcIkRlZmF1bHRTd2ltbGFuZVRhc2tTdHlsZVwiOntcIiRpZFwiOlwiNTE2XCIsXCJTaGFwZVwiOjEsXCJTaGFwZVRoaWNrbmVzc1wiOjAsXCJEdXJhdGlvbkZvcm1hdFwiOjAsXCJQZXJjZW50YWdlQ29tcGxldGVUZXh0U3R5bGVcIjp7XCIkaWRcIjpcIjUxN1wiLFwiRm9udFNldHRpbmdzXCI6e1wiJGlkXCI6XCI1MThcIixcIkZvbnRTaXplXCI6MTAsXCJGb250TmFtZVwiOlwiQ2FsaWJyaVwiLFwiSXNCb2xkXCI6ZmFsc2UsXCJJc0l0YWxpY1wiOmZhbHNlLFwiSXNVbmRlcmxpbmVkXCI6ZmFsc2V9LFwiRm9yZWdyb3VuZFwiOntcIiRpZFwiOlwiNTE5XCIsXCJDb2xvclwiOntcIiRpZFwiOlwiNTIwXCIsXCJBXCI6MjU1LFwiUlwiOjIzMixcIkdcIjoyMzIsXCJCXCI6MjMyfX0sXCJIb3Jpem9udGFsQWxpZ25tZW50XCI6MSxcIklzVmlzaWJsZVwiOnRydWV9LFwiUGVyY2VudGFnZUNvbXBsZXRlSGlnaGxpZ2h0U3R5bGVcIjp7XCIkaWRcIjpcIjUyMVwiLFwiQmFja2dyb3VuZFwiOntcIiRpZFwiOlwiNTIyXCIsXCJDb2xvclwiOntcIiRpZFwiOlwiNTIzXCIsXCJBXCI6ODksXCJSXCI6MCxcIkdcIjowLFwiQlwiOjB9fX0sXCJEdXJhdGlvblN0eWxlXCI6e1wiJGlkXCI6XCI1MjRcIixcIkZvbnRTZXR0aW5nc1wiOntcIiRpZFwiOlwiNTI1XCIsXCJGb250U2l6ZVwiOjEwLFwiRm9udE5hbWVcIjpcIkNhbGlicmlcIixcIklzQm9sZFwiOmZhbHNlLFwiSXNJdGFsaWNcIjpmYWxzZSxcIklzVW5kZXJsaW5lZFwiOmZhbHNlfSxcIkZvcmVncm91bmRcIjp7XCIkaWRcIjpcIjUyNlwiLFwiQ29sb3JcIjp7XCIkaWRcIjpcIjUyN1wiLFwiQVwiOjI1NSxcIlJcIjoyMzcsXCJHXCI6MTI1LFwiQlwiOjQ5fX0sXCJIb3Jpem9udGFsQWxpZ25tZW50XCI6MCxcIklzVmlzaWJsZVwiOmZhbHNlfSxcIk1hcmdpblwiOntcIiRpZFwiOlwiNTI4XCIsXCJUb3BcIjowLjAsXCJMZWZ0XCI6MC4wLFwiUmlnaHRcIjowLjAsXCJCb3R0b21cIjowLjB9LFwiU3RhcnREYXRlUG9zaXRpb25cIjozLFwiRW5kRGF0ZVBvc2l0aW9uXCI6MyxcIlRpdGxlUG9zaXRpb25cIjo0LFwiRHVyYXRpb25Qb3NpdGlvblwiOjAsXCJQZXJjZW50YWdlQ29tcGxldGVkUG9zaXRpb25cIjoyLFwiVmFyaWFuY2VQb3NpdGlvblwiOjIsXCJTcGFjaW5nXCI6MyxcIkJhc2VsaW5lU3R5bGVcIjp7XCIkaWRcIjpcIjUyOVwiLFwiQmFzZWxpbmVTaGFwZVN0eWxlXCI6e1wiJGlkXCI6XCI1MzBcIixcIk1hcmdpblwiOntcIiRpZFwiOlwiNTMxXCIsXCJUb3BcIjowLjAsXCJMZWZ0XCI6MC4wLFwiUmlnaHRcIjowLjAsXCJCb3R0b21cIjowLjB9LFwiUGFkZGluZ1wiOntcIiRpZFwiOlwiNTMyXCIsXCJUb3BcIjowLjAsXCJMZWZ0XCI6MC4wLFwiUmlnaHRcIjowLjAsXCJCb3R0b21cIjowLjB9LFwiQmFja2dyb3VuZFwiOntcIiRpZFwiOlwiNTMzXCIsXCJDb2xvclwiOntcIiRpZFwiOlwiNTM0XCIsXCJBXCI6MTUzLFwiUlwiOjAsXCJHXCI6MCxcIkJcIjowfX0sXCJJc1Zpc2libGVcIjpmYWxzZSxcIldpZHRoXCI6MC4wLFwiSGVpZ2h0XCI6MC4wLFwiQm9yZGVyU3R5bGVcIjp7XCIkaWRcIjpcIjUzNVwiLFwiTGluZVN0eWxlXCI6e1wiJGlkXCI6XCI1MzZcIixcIkxpbmVDb2xvclwiOntcIiRpZFwiOlwiNTM3XCIsXCJDb2xvclwiOntcIiRpZFwiOlwiNTM4XCIsXCJBXCI6MjU1LFwiUlwiOjI1NSxcIkdcIjowLFwiQlwiOjB9fSxcIkxpbmVXZWlnaHRcIjoyLjAsXCJMaW5lVHlwZVwiOjB9LFwiSXNWaXNpYmxlXCI6ZmFsc2V9fX0sXCJTaGFwZVN0eWxlXCI6e1wiJGlkXCI6XCI1MzlcIixcIk1hcmdpblwiOntcIiRpZFwiOlwiNTQwXCIsXCJUb3BcIjowLjAsXCJMZWZ0XCI6NC4wLFwiUmlnaHRcIjo0LjAsXCJCb3R0b21cIjowLjB9LFwiUGFkZGluZ1wiOntcIiRpZFwiOlwiNTQxXCIsXCJUb3BcIjowLjAsXCJMZWZ0XCI6MC4wLFwiUmlnaHRcIjowLjAsXCJCb3R0b21cIjowLjB9LFwiQmFja2dyb3VuZFwiOntcIiRpZFwiOlwiNTQyXCIsXCJDb2xvclwiOntcIiRpZFwiOlwiNTQzXCIsXCJBXCI6MjU1LFwiUlwiOjI1LFwiR1wiOjEwNyxcIkJcIjozNn19LFwiSXNWaXNpYmxlXCI6dHJ1ZSxcIldpZHRoXCI6MC4wLFwiSGVpZ2h0XCI6MTAuMCxcIkJvcmRlclN0eWxlXCI6e1wiJGlkXCI6XCI1NDRcIixcIkxpbmVTdHlsZVwiOntcIiRpZFwiOlwiNTQ1XCIsXCJMaW5lQ29sb3JcIjp7XCIkaWRcIjpcIjU0NlwiLFwiQ29sb3JcIjp7XCIkaWRcIjpcIjU0N1wiLFwiQVwiOjI1NSxcIlJcIjoyMzQsXCJHXCI6MjIsXCJCXCI6MzB9fSxcIkxpbmVXZWlnaHRcIjoyLjAsXCJMaW5lVHlwZVwiOjB9LFwiSXNWaXNpYmxlXCI6ZmFsc2V9fSxcIlRpdGxlU3R5bGVcIjp7XCIkaWRcIjpcIjU0OFwiLFwiRm9udFNldHRpbmdzXCI6e1wiJGlkXCI6XCI1NDlcIixcIkZvbnRTaXplXCI6MTEsXCJGb250TmFtZVwiOlwiQ2FsaWJyaVwiLFwiSXNCb2xkXCI6ZmFsc2UsXCJJc0l0YWxpY1wiOmZhbHNlLFwiSXNVbmRlcmxpbmVkXCI6ZmFsc2V9LFwiRm9yZWdyb3VuZFwiOntcIiRpZFwiOlwiNTUwXCIsXCJDb2xvclwiOntcIiRpZFwiOlwiNTUxXCIsXCJBXCI6MjU1LFwiUlwiOjAsXCJHXCI6MCxcIkJcIjowfX0sXCJIb3Jpem9udGFsQWxpZ25tZW50XCI6MCxcIklzVmlzaWJsZVwiOnRydWV9LFwiRGF0ZVN0eWxlXCI6e1wiJGlkXCI6XCI1NTJcIixcIkZvbnRTZXR0aW5nc1wiOntcIiRpZFwiOlwiNTUzXCIsXCJGb250U2l6ZVwiOjEwLFwiRm9udE5hbWVcIjpcIkNhbGlicmlcIixcIklzQm9sZFwiOmZhbHNlLFwiSXNJdGFsaWNcIjpmYWxzZSxcIklzVW5kZXJsaW5lZFwiOmZhbHNlfSxcIkZvcmVncm91bmRcIjp7XCIkaWRcIjpcIjU1NFwiLFwiQ29sb3JcIjp7XCIkaWRcIjpcIjU1NVwiLFwiQVwiOjI1NSxcIlJcIjoxNCxcIkdcIjo0MCxcIkJcIjo2NX19LFwiSG9yaXpvbnRhbEFsaWdubWVudFwiOjIsXCJJc1Zpc2libGVcIjp0cnVlfSxcIkRhdGVGb3JtYXRcIjp7XCIkaWRcIjpcIjU1N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1NTdcIixcIkZvcm1hdFwiOjAsXCJJc1Zpc2libGVcIjpmYWxzZSxcIkxhc3RLbm93blZpc2liaWxpdHlTdGF0ZVwiOmZhbHNlfSxcIlZhcmlhbmNlU3R5bGVcIjp7XCIkaWRcIjpcIjU1OFwiLFwiVmFyaWFuY2VUZXh0U3R5bGVcIjp7XCIkaWRcIjpcIjU1OVwiLFwiRm9udFNldHRpbmdzXCI6e1wiJGlkXCI6XCI1NjBcIixcIkZvbnRTaXplXCI6MTAsXCJGb250TmFtZVwiOlwiQ2FsaWJyaVwiLFwiSXNCb2xkXCI6ZmFsc2UsXCJJc0l0YWxpY1wiOmZhbHNlLFwiSXNVbmRlcmxpbmVkXCI6ZmFsc2V9LFwiRm9yZWdyb3VuZFwiOntcIiRpZFwiOlwiNTYxXCIsXCJDb2xvclwiOntcIiRpZFwiOlwiNTYyXCIsXCJBXCI6MjU1LFwiUlwiOjAsXCJHXCI6MCxcIkJcIjowfX0sXCJIb3Jpem9udGFsQWxpZ25tZW50XCI6MCxcIklzVmlzaWJsZVwiOmZhbHNlfX19LFwiRGVmYXVsdFN3aW1sYW5lTW90U3R5bGVcIjp7XCIkaWRcIjpcIjU2M1wiLFwiU2hhcGVcIjoxLFwiU2hhcGVTaXplXCI6MCxcIkRldGFpbHNTcGFjaW5nXCI6MC4wLFwiUGFkZGluZ1wiOntcIiRpZFwiOlwiNTY0XCIsXCJUb3BcIjo1LjAsXCJMZWZ0XCI6My4wLFwiUmlnaHRcIjowLjAsXCJCb3R0b21cIjoyLjB9LFwiUG9zaXRpb25PblRhc2tcIjoxLFwiU2hhcGVTdHlsZVwiOntcIiRpZFwiOlwiNTY1XCIsXCJNYXJnaW5cIjp7XCIkaWRcIjpcIjU2NlwiLFwiVG9wXCI6MC4wLFwiTGVmdFwiOjAuMCxcIlJpZ2h0XCI6MC4wLFwiQm90dG9tXCI6MC4wfSxcIlBhZGRpbmdcIjp7XCIkaWRcIjpcIjU2N1wiLFwiVG9wXCI6MC4wLFwiTGVmdFwiOjAuMCxcIlJpZ2h0XCI6MC4wLFwiQm90dG9tXCI6MC4wfSxcIkJhY2tncm91bmRcIjp7XCIkaWRcIjpcIjU2OFwiLFwiQ29sb3JcIjp7XCIkaWRcIjpcIjU2OVwiLFwiQVwiOjI1NSxcIlJcIjoxMyxcIkdcIjo1MyxcIkJcIjoxOH19LFwiSXNWaXNpYmxlXCI6dHJ1ZSxcIldpZHRoXCI6MTIuMCxcIkhlaWdodFwiOjE0LjAsXCJCb3JkZXJTdHlsZVwiOntcIiRpZFwiOlwiNTcwXCIsXCJMaW5lU3R5bGVcIjp7XCIkaWRcIjpcIjU3MVwiLFwiTGluZUNvbG9yXCI6e1wiJGlkXCI6XCI1NzJcIixcIkNvbG9yXCI6e1wiJGlkXCI6XCI1NzNcIixcIkFcIjoyNTUsXCJSXCI6MjU1LFwiR1wiOjI1NSxcIkJcIjoyNTV9fSxcIkxpbmVXZWlnaHRcIjowLjAsXCJMaW5lVHlwZVwiOjB9LFwiSXNWaXNpYmxlXCI6ZmFsc2V9fSxcIlRpdGxlU3R5bGVcIjp7XCIkaWRcIjpcIjU3NFwiLFwiRm9udFNldHRpbmdzXCI6e1wiJGlkXCI6XCI1NzVcIixcIkZvbnRTaXplXCI6MTEsXCJGb250TmFtZVwiOlwiQ2FsaWJyaVwiLFwiSXNCb2xkXCI6ZmFsc2UsXCJJc0l0YWxpY1wiOmZhbHNlLFwiSXNVbmRlcmxpbmVkXCI6ZmFsc2V9LFwiRm9yZWdyb3VuZFwiOntcIiRpZFwiOlwiNTc2XCIsXCJDb2xvclwiOntcIiRpZFwiOlwiNTc3XCIsXCJBXCI6MjU1LFwiUlwiOjAsXCJHXCI6MCxcIkJcIjowfX0sXCJIb3Jpem9udGFsQWxpZ25tZW50XCI6MSxcIklzVmlzaWJsZVwiOnRydWV9LFwiRGF0ZVN0eWxlXCI6e1wiJGlkXCI6XCI1NzhcIixcIkZvbnRTZXR0aW5nc1wiOntcIiRpZFwiOlwiNTc5XCIsXCJGb250U2l6ZVwiOjEwLFwiRm9udE5hbWVcIjpcIkNhbGlicmlcIixcIklzQm9sZFwiOmZhbHNlLFwiSXNJdGFsaWNcIjpmYWxzZSxcIklzVW5kZXJsaW5lZFwiOmZhbHNlfSxcIkZvcmVncm91bmRcIjp7XCIkaWRcIjpcIjU4MFwiLFwiQ29sb3JcIjp7XCIkaWRcIjpcIjU4MVwiLFwiQVwiOjI1NSxcIlJcIjoxNCxcIkdcIjo0MCxcIkJcIjo2NX19LFwiSG9yaXpvbnRhbEFsaWdubWVudFwiOjEsXCJJc1Zpc2libGVcIjp0cnVlfSxcIkRhdGVGb3JtYXRcIjp7XCIkaWRcIjpcIjU4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1ODNcIixcIkZvcm1hdFwiOjAsXCJJc1Zpc2libGVcIjpmYWxzZSxcIkxhc3RLbm93blZpc2liaWxpdHlTdGF0ZVwiOmZhbHNlfSxcIlZhcmlhbmNlU3R5bGVcIjp7XCIkaWRcIjpcIjU4NFwiLFwiVmFyaWFuY2VUZXh0U3R5bGVcIjp7XCIkaWRcIjpcIjU4NVwiLFwiRm9udFNldHRpbmdzXCI6e1wiJGlkXCI6XCI1ODZcIixcIkZvbnRTaXplXCI6MTAsXCJGb250TmFtZVwiOlwiQ2FsaWJyaVwiLFwiSXNCb2xkXCI6ZmFsc2UsXCJJc0l0YWxpY1wiOmZhbHNlLFwiSXNVbmRlcmxpbmVkXCI6ZmFsc2V9LFwiRm9yZWdyb3VuZFwiOntcIiRpZFwiOlwiNTg3XCIsXCJDb2xvclwiOntcIiRpZFwiOlwiNTg4XCIsXCJBXCI6MjU1LFwiUlwiOjAsXCJHXCI6MCxcIkJcIjowfX0sXCJIb3Jpem9udGFsQWxpZ25tZW50XCI6MCxcIklzVmlzaWJsZVwiOmZhbHNlfX19fSx7XCIkaWRcIjpcIjU4OVwiLFwiU3R5bGVJZFwiOlwiMDcwMmRlYTgtYzExNC00ZDcxLWJlNDAtY2QzMDYyYzQ2OTcwXCIsXCJOYW1lXCI6XCJTd2ltbGFuZSBTdHlsZSA0XCIsXCJIZWFkZXJTdHlsZVwiOntcIiRpZFwiOlwiNTkwXCIsXCJUZXh0U3R5bGVcIjp7XCIkaWRcIjpcIjU5MVwiLFwiRm9udFNldHRpbmdzXCI6e1wiJGlkXCI6XCI1OTJcIixcIkZvbnRTaXplXCI6MTEsXCJGb250TmFtZVwiOlwiQ2FsaWJyaVwiLFwiSXNCb2xkXCI6ZmFsc2UsXCJJc0l0YWxpY1wiOmZhbHNlLFwiSXNVbmRlcmxpbmVkXCI6ZmFsc2V9LFwiRm9yZWdyb3VuZFwiOntcIiRpZFwiOlwiNTkzXCIsXCJDb2xvclwiOntcIiRpZFwiOlwiNTk0XCIsXCJBXCI6MjU1LFwiUlwiOjI1NSxcIkdcIjoyNTUsXCJCXCI6MjU1fX0sXCJIb3Jpem9udGFsQWxpZ25tZW50XCI6MCxcIklzVmlzaWJsZVwiOnRydWV9LFwiUmVjdGFuZ2xlU3R5bGVcIjp7XCIkaWRcIjpcIjU5NVwiLFwiTWFyZ2luXCI6e1wiJGlkXCI6XCI1OTZcIixcIlRvcFwiOjAuMCxcIkxlZnRcIjowLjAsXCJSaWdodFwiOjAuMCxcIkJvdHRvbVwiOjAuMH0sXCJQYWRkaW5nXCI6e1wiJGlkXCI6XCI1OTdcIixcIlRvcFwiOjAuMCxcIkxlZnRcIjowLjAsXCJSaWdodFwiOjAuMCxcIkJvdHRvbVwiOjAuMH0sXCJCYWNrZ3JvdW5kXCI6e1wiJGlkXCI6XCI1OThcIixcIkNvbG9yXCI6e1wiJGlkXCI6XCI1OTlcIixcIkFcIjoyNTUsXCJSXCI6MTUsXCJHXCI6MTU4LFwiQlwiOjIxM319LFwiSXNWaXNpYmxlXCI6dHJ1ZSxcIldpZHRoXCI6MC4wLFwiSGVpZ2h0XCI6MC4wLFwiQm9yZGVyU3R5bGVcIjp7XCIkaWRcIjpcIjYwMFwiLFwiTGluZVN0eWxlXCI6e1wiJGlkXCI6XCI2MDFcIixcIkxpbmVDb2xvclwiOntcIiRpZFwiOlwiNjAyXCIsXCJDb2xvclwiOntcIiRpZFwiOlwiNjAzXCIsXCJBXCI6MjU1LFwiUlwiOjI1NSxcIkdcIjoyNTUsXCJCXCI6MjU1fX0sXCJMaW5lV2VpZ2h0XCI6MC4wLFwiTGluZVR5cGVcIjowfSxcIklzVmlzaWJsZVwiOmZhbHNlfX19LFwiQmFja2dyb3VuZFN0eWxlXCI6e1wiJGlkXCI6XCI2MDRcIixcIk1hcmdpblwiOntcIiRpZFwiOlwiNjA1XCIsXCJUb3BcIjowLjAsXCJMZWZ0XCI6MC4wLFwiUmlnaHRcIjowLjAsXCJCb3R0b21cIjowLjB9LFwiUGFkZGluZ1wiOntcIiRpZFwiOlwiNjA2XCIsXCJUb3BcIjowLjAsXCJMZWZ0XCI6MC4wLFwiUmlnaHRcIjowLjAsXCJCb3R0b21cIjowLjB9LFwiQmFja2dyb3VuZFwiOntcIiRpZFwiOlwiNjA3XCIsXCJDb2xvclwiOntcIiRpZFwiOlwiNjA4XCIsXCJBXCI6NTEsXCJSXCI6MjAwLFwiR1wiOjIwMCxcIkJcIjoyMDB9fSxcIklzVmlzaWJsZVwiOnRydWUsXCJXaWR0aFwiOjAuMCxcIkhlaWdodFwiOjAuMCxcIkJvcmRlclN0eWxlXCI6e1wiJGlkXCI6XCI2MDlcIixcIkxpbmVTdHlsZVwiOntcIiRpZFwiOlwiNjEwXCIsXCJMaW5lQ29sb3JcIjp7XCIkaWRcIjpcIjYxMVwiLFwiQ29sb3JcIjp7XCIkaWRcIjpcIjYxMlwiLFwiQVwiOjI1NSxcIlJcIjoyMzQsXCJHXCI6MjIsXCJCXCI6MzB9fSxcIkxpbmVXZWlnaHRcIjoyLjAsXCJMaW5lVHlwZVwiOjB9LFwiSXNWaXNpYmxlXCI6ZmFsc2V9fSxcIklzQWJvdmVUaW1lYmFuZFwiOmZhbHNlLFwiU3BhY2luZ1wiOjMsXCJEZWZhdWx0U3dpbWxhbmVBY3Rpdml0eVN0eWxlXCI6e1wiJGlkXCI6XCI2MTNcIixcIkhlYWRlclN0eWxlXCI6e1wiJGlkXCI6XCI2MTRcIixcIlRleHRTdHlsZVwiOntcIiRpZFwiOlwiNjE1XCIsXCJGb250U2V0dGluZ3NcIjp7XCIkaWRcIjpcIjYxNlwiLFwiRm9udFNpemVcIjoxMSxcIkZvbnROYW1lXCI6XCJDYWxpYnJpXCIsXCJJc0JvbGRcIjpmYWxzZSxcIklzSXRhbGljXCI6ZmFsc2UsXCJJc1VuZGVybGluZWRcIjpmYWxzZX0sXCJGb3JlZ3JvdW5kXCI6e1wiJGlkXCI6XCI2MTdcIixcIkNvbG9yXCI6e1wiJGlkXCI6XCI2MThcIixcIkFcIjoyNTUsXCJSXCI6MCxcIkdcIjowLFwiQlwiOjB9fSxcIkhvcml6b250YWxBbGlnbm1lbnRcIjowLFwiSXNWaXNpYmxlXCI6dHJ1ZX0sXCJSZWN0YW5nbGVTdHlsZVwiOntcIiRpZFwiOlwiNjE5XCIsXCJNYXJnaW5cIjp7XCIkaWRcIjpcIjYyMFwiLFwiVG9wXCI6MC4wLFwiTGVmdFwiOjAuMCxcIlJpZ2h0XCI6MC4wLFwiQm90dG9tXCI6MC4wfSxcIlBhZGRpbmdcIjp7XCIkaWRcIjpcIjYyMVwiLFwiVG9wXCI6MC4wLFwiTGVmdFwiOjAuMCxcIlJpZ2h0XCI6MC4wLFwiQm90dG9tXCI6MC4wfSxcIkJhY2tncm91bmRcIjp7XCIkaWRcIjpcIjYyMlwiLFwiQ29sb3JcIjp7XCIkaWRcIjpcIjYyM1wiLFwiQVwiOjEyNyxcIlJcIjoxNSxcIkdcIjoxNTgsXCJCXCI6MjEzfX0sXCJJc1Zpc2libGVcIjp0cnVlLFwiV2lkdGhcIjowLjAsXCJIZWlnaHRcIjowLjAsXCJCb3JkZXJTdHlsZVwiOntcIiRpZFwiOlwiNjI0XCIsXCJMaW5lU3R5bGVcIjp7XCIkaWRcIjpcIjYyNVwiLFwiTGluZUNvbG9yXCI6e1wiJGlkXCI6XCI2MjZcIixcIkNvbG9yXCI6e1wiJGlkXCI6XCI2MjdcIixcIkFcIjoyNTUsXCJSXCI6MjU1LFwiR1wiOjAsXCJCXCI6MH19LFwiTGluZVdlaWdodFwiOjAuMCxcIkxpbmVUeXBlXCI6MH0sXCJJc1Zpc2libGVcIjpmYWxzZX19fSxcIkJhY2tncm91bmRTdHlsZVwiOntcIiRpZFwiOlwiNjI4XCIsXCJNYXJnaW5cIjp7XCIkaWRcIjpcIjYyOVwiLFwiVG9wXCI6MC4wLFwiTGVmdFwiOjAuMCxcIlJpZ2h0XCI6MC4wLFwiQm90dG9tXCI6MC4wfSxcIlBhZGRpbmdcIjp7XCIkaWRcIjpcIjYzMFwiLFwiVG9wXCI6MC4wLFwiTGVmdFwiOjAuMCxcIlJpZ2h0XCI6MC4wLFwiQm90dG9tXCI6MC4wfSxcIkJhY2tncm91bmRcIjp7XCIkaWRcIjpcIjYzMVwiLFwiQ29sb3JcIjp7XCIkaWRcIjpcIjYzMlwiLFwiQVwiOjUxLFwiUlwiOjIwMCxcIkdcIjoyMDAsXCJCXCI6MjAwfX0sXCJJc1Zpc2libGVcIjp0cnVlLFwiV2lkdGhcIjowLjAsXCJIZWlnaHRcIjowLjAsXCJCb3JkZXJTdHlsZVwiOntcIiRpZFwiOlwiNjMzXCIsXCJMaW5lU3R5bGVcIjp7XCIkaWRcIjpcIjYzNFwiLFwiTGluZUNvbG9yXCI6e1wiJGlkXCI6XCI2MzVcIixcIkNvbG9yXCI6e1wiJGlkXCI6XCI2MzZcIixcIkFcIjoyNTUsXCJSXCI6MjM0LFwiR1wiOjIyLFwiQlwiOjMwfX0sXCJMaW5lV2VpZ2h0XCI6Mi4wLFwiTGluZVR5cGVcIjowfSxcIklzVmlzaWJsZVwiOmZhbHNlfX19LFwiRGVmYXVsdFN3aW1sYW5lTWlsZXN0b25lU3R5bGVcIjp7XCIkaWRcIjpcIjYzN1wiLFwiVGl0bGVQb3NpdGlvblwiOjAsXCJEYXRlUG9zaXRpb25cIjoyLFwiVmFyaWFuY2VQb3NpdGlvblwiOjIsXCJTaGFwZVR5cGVcIjoxLFwiU2hhcGVTaXplXCI6MCxcIlNwYWNpbmdcIjo1LFwiU2hhcGVTdHlsZVwiOntcIiRpZFwiOlwiNjM4XCIsXCJNYXJnaW5cIjp7XCIkaWRcIjpcIjYzOVwiLFwiVG9wXCI6MC4wLFwiTGVmdFwiOjAuMCxcIlJpZ2h0XCI6MC4wLFwiQm90dG9tXCI6MC4wfSxcIlBhZGRpbmdcIjp7XCIkaWRcIjpcIjY0MFwiLFwiVG9wXCI6MC4wLFwiTGVmdFwiOjAuMCxcIlJpZ2h0XCI6MC4wLFwiQm90dG9tXCI6MC4wfSxcIkJhY2tncm91bmRcIjp7XCIkaWRcIjpcIjY0MVwiLFwiQ29sb3JcIjp7XCIkaWRcIjpcIjY0MlwiLFwiQVwiOjI1NSxcIlJcIjoxNSxcIkdcIjoxNTgsXCJCXCI6MjEzfX0sXCJJc1Zpc2libGVcIjp0cnVlLFwiV2lkdGhcIjoxMi4wLFwiSGVpZ2h0XCI6MTQuMCxcIkJvcmRlclN0eWxlXCI6e1wiJGlkXCI6XCI2NDNcIixcIkxpbmVTdHlsZVwiOntcIiRpZFwiOlwiNjQ0XCIsXCJMaW5lQ29sb3JcIjp7XCIkaWRcIjpcIjY0NVwiLFwiQ29sb3JcIjp7XCIkaWRcIjpcIjY0NlwiLFwiQVwiOjI1NSxcIlJcIjoyMzQsXCJHXCI6MjIsXCJCXCI6MzB9fSxcIkxpbmVXZWlnaHRcIjoyLjAsXCJMaW5lVHlwZVwiOjB9LFwiSXNWaXNpYmxlXCI6ZmFsc2V9fSxcIlRpdGxlU3R5bGVcIjp7XCIkaWRcIjpcIjY0N1wiLFwiRm9udFNldHRpbmdzXCI6e1wiJGlkXCI6XCI2NDhcIixcIkZvbnRTaXplXCI6MTEsXCJGb250TmFtZVwiOlwiQ2FsaWJyaVwiLFwiSXNCb2xkXCI6ZmFsc2UsXCJJc0l0YWxpY1wiOmZhbHNlLFwiSXNVbmRlcmxpbmVkXCI6ZmFsc2V9LFwiRm9yZWdyb3VuZFwiOntcIiRpZFwiOlwiNjQ5XCIsXCJDb2xvclwiOntcIiRpZFwiOlwiNjUwXCIsXCJBXCI6MjU1LFwiUlwiOjAsXCJHXCI6MCxcIkJcIjowfX0sXCJIb3Jpem9udGFsQWxpZ25tZW50XCI6MixcIklzVmlzaWJsZVwiOnRydWV9LFwiRGF0ZVN0eWxlXCI6e1wiJGlkXCI6XCI2NTFcIixcIkZvbnRTZXR0aW5nc1wiOntcIiRpZFwiOlwiNjUyXCIsXCJGb250U2l6ZVwiOjEwLFwiRm9udE5hbWVcIjpcIkNhbGlicmlcIixcIklzQm9sZFwiOmZhbHNlLFwiSXNJdGFsaWNcIjpmYWxzZSxcIklzVW5kZXJsaW5lZFwiOmZhbHNlfSxcIkZvcmVncm91bmRcIjp7XCIkaWRcIjpcIjY1M1wiLFwiQ29sb3JcIjp7XCIkaWRcIjpcIjY1NFwiLFwiQVwiOjI1NSxcIlJcIjoxNCxcIkdcIjo0MCxcIkJcIjo2NX19LFwiSG9yaXpvbnRhbEFsaWdubWVudFwiOjAsXCJJc1Zpc2libGVcIjp0cnVlfSxcIkRhdGVGb3JtYXRcIjp7XCIkaWRcIjpcIjY1NV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2NTZcIixcIkZvcm1hdFwiOjAsXCJJc1Zpc2libGVcIjpmYWxzZSxcIkxhc3RLbm93blZpc2liaWxpdHlTdGF0ZVwiOmZhbHNlfSxcIlZhcmlhbmNlU3R5bGVcIjp7XCIkaWRcIjpcIjY1N1wiLFwiVmFyaWFuY2VUZXh0U3R5bGVcIjp7XCIkaWRcIjpcIjY1OFwiLFwiRm9udFNldHRpbmdzXCI6e1wiJGlkXCI6XCI2NTlcIixcIkZvbnRTaXplXCI6MTAsXCJGb250TmFtZVwiOlwiQ2FsaWJyaVwiLFwiSXNCb2xkXCI6ZmFsc2UsXCJJc0l0YWxpY1wiOmZhbHNlLFwiSXNVbmRlcmxpbmVkXCI6ZmFsc2V9LFwiRm9yZWdyb3VuZFwiOntcIiRpZFwiOlwiNjYwXCIsXCJDb2xvclwiOntcIiRpZFwiOlwiNjYxXCIsXCJBXCI6MjU1LFwiUlwiOjAsXCJHXCI6MCxcIkJcIjowfX0sXCJIb3Jpem9udGFsQWxpZ25tZW50XCI6MCxcIklzVmlzaWJsZVwiOmZhbHNlfX19LFwiRGVmYXVsdFN3aW1sYW5lVGFza1N0eWxlXCI6e1wiJGlkXCI6XCI2NjJcIixcIlNoYXBlXCI6MSxcIlNoYXBlVGhpY2tuZXNzXCI6MCxcIkR1cmF0aW9uRm9ybWF0XCI6MCxcIlBlcmNlbnRhZ2VDb21wbGV0ZVRleHRTdHlsZVwiOntcIiRpZFwiOlwiNjYzXCIsXCJGb250U2V0dGluZ3NcIjp7XCIkaWRcIjpcIjY2NFwiLFwiRm9udFNpemVcIjoxMCxcIkZvbnROYW1lXCI6XCJDYWxpYnJpXCIsXCJJc0JvbGRcIjpmYWxzZSxcIklzSXRhbGljXCI6ZmFsc2UsXCJJc1VuZGVybGluZWRcIjpmYWxzZX0sXCJGb3JlZ3JvdW5kXCI6e1wiJGlkXCI6XCI2NjVcIixcIkNvbG9yXCI6e1wiJGlkXCI6XCI2NjZcIixcIkFcIjoyNTUsXCJSXCI6MjMyLFwiR1wiOjIzMixcIkJcIjoyMzJ9fSxcIkhvcml6b250YWxBbGlnbm1lbnRcIjoxLFwiSXNWaXNpYmxlXCI6dHJ1ZX0sXCJQZXJjZW50YWdlQ29tcGxldGVIaWdobGlnaHRTdHlsZVwiOntcIiRpZFwiOlwiNjY3XCIsXCJCYWNrZ3JvdW5kXCI6e1wiJGlkXCI6XCI2NjhcIixcIkNvbG9yXCI6e1wiJGlkXCI6XCI2NjlcIixcIkFcIjo4OSxcIlJcIjowLFwiR1wiOjAsXCJCXCI6MH19fSxcIkR1cmF0aW9uU3R5bGVcIjp7XCIkaWRcIjpcIjY3MFwiLFwiRm9udFNldHRpbmdzXCI6e1wiJGlkXCI6XCI2NzFcIixcIkZvbnRTaXplXCI6MTAsXCJGb250TmFtZVwiOlwiQ2FsaWJyaVwiLFwiSXNCb2xkXCI6ZmFsc2UsXCJJc0l0YWxpY1wiOmZhbHNlLFwiSXNVbmRlcmxpbmVkXCI6ZmFsc2V9LFwiRm9yZWdyb3VuZFwiOntcIiRpZFwiOlwiNjcyXCIsXCJDb2xvclwiOntcIiRpZFwiOlwiNjczXCIsXCJBXCI6MjU1LFwiUlwiOjIzNyxcIkdcIjoxMjUsXCJCXCI6NDl9fSxcIkhvcml6b250YWxBbGlnbm1lbnRcIjowLFwiSXNWaXNpYmxlXCI6ZmFsc2V9LFwiTWFyZ2luXCI6e1wiJGlkXCI6XCI2NzR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Njc1XCIsXCJCYXNlbGluZVNoYXBlU3R5bGVcIjp7XCIkaWRcIjpcIjY3NlwiLFwiTWFyZ2luXCI6e1wiJGlkXCI6XCI2NzdcIixcIlRvcFwiOjAuMCxcIkxlZnRcIjowLjAsXCJSaWdodFwiOjAuMCxcIkJvdHRvbVwiOjAuMH0sXCJQYWRkaW5nXCI6e1wiJGlkXCI6XCI2NzhcIixcIlRvcFwiOjAuMCxcIkxlZnRcIjowLjAsXCJSaWdodFwiOjAuMCxcIkJvdHRvbVwiOjAuMH0sXCJCYWNrZ3JvdW5kXCI6e1wiJGlkXCI6XCI2NzlcIixcIkNvbG9yXCI6e1wiJGlkXCI6XCI2ODBcIixcIkFcIjoxNTMsXCJSXCI6MCxcIkdcIjowLFwiQlwiOjB9fSxcIklzVmlzaWJsZVwiOmZhbHNlLFwiV2lkdGhcIjowLjAsXCJIZWlnaHRcIjowLjAsXCJCb3JkZXJTdHlsZVwiOntcIiRpZFwiOlwiNjgxXCIsXCJMaW5lU3R5bGVcIjp7XCIkaWRcIjpcIjY4MlwiLFwiTGluZUNvbG9yXCI6e1wiJGlkXCI6XCI2ODNcIixcIkNvbG9yXCI6e1wiJGlkXCI6XCI2ODRcIixcIkFcIjoyNTUsXCJSXCI6MjU1LFwiR1wiOjAsXCJCXCI6MH19LFwiTGluZVdlaWdodFwiOjIuMCxcIkxpbmVUeXBlXCI6MH0sXCJJc1Zpc2libGVcIjpmYWxzZX19fSxcIlNoYXBlU3R5bGVcIjp7XCIkaWRcIjpcIjY4NVwiLFwiTWFyZ2luXCI6e1wiJGlkXCI6XCI2ODZcIixcIlRvcFwiOjAuMCxcIkxlZnRcIjo0LjAsXCJSaWdodFwiOjQuMCxcIkJvdHRvbVwiOjAuMH0sXCJQYWRkaW5nXCI6e1wiJGlkXCI6XCI2ODdcIixcIlRvcFwiOjAuMCxcIkxlZnRcIjowLjAsXCJSaWdodFwiOjAuMCxcIkJvdHRvbVwiOjAuMH0sXCJCYWNrZ3JvdW5kXCI6e1wiJGlkXCI6XCI2ODhcIixcIkNvbG9yXCI6e1wiJGlkXCI6XCI2ODlcIixcIkFcIjoyNTUsXCJSXCI6MTUsXCJHXCI6MTU4LFwiQlwiOjIxM319LFwiSXNWaXNpYmxlXCI6dHJ1ZSxcIldpZHRoXCI6MC4wLFwiSGVpZ2h0XCI6MTAuMCxcIkJvcmRlclN0eWxlXCI6e1wiJGlkXCI6XCI2OTBcIixcIkxpbmVTdHlsZVwiOntcIiRpZFwiOlwiNjkxXCIsXCJMaW5lQ29sb3JcIjp7XCIkaWRcIjpcIjY5MlwiLFwiQ29sb3JcIjp7XCIkaWRcIjpcIjY5M1wiLFwiQVwiOjI1NSxcIlJcIjoyMzQsXCJHXCI6MjIsXCJCXCI6MzB9fSxcIkxpbmVXZWlnaHRcIjoyLjAsXCJMaW5lVHlwZVwiOjB9LFwiSXNWaXNpYmxlXCI6ZmFsc2V9fSxcIlRpdGxlU3R5bGVcIjp7XCIkaWRcIjpcIjY5NFwiLFwiRm9udFNldHRpbmdzXCI6e1wiJGlkXCI6XCI2OTVcIixcIkZvbnRTaXplXCI6MTEsXCJGb250TmFtZVwiOlwiQ2FsaWJyaVwiLFwiSXNCb2xkXCI6ZmFsc2UsXCJJc0l0YWxpY1wiOmZhbHNlLFwiSXNVbmRlcmxpbmVkXCI6ZmFsc2V9LFwiRm9yZWdyb3VuZFwiOntcIiRpZFwiOlwiNjk2XCIsXCJDb2xvclwiOntcIiRpZFwiOlwiNjk3XCIsXCJBXCI6MjU1LFwiUlwiOjAsXCJHXCI6MCxcIkJcIjowfX0sXCJIb3Jpem9udGFsQWxpZ25tZW50XCI6MCxcIklzVmlzaWJsZVwiOnRydWV9LFwiRGF0ZVN0eWxlXCI6e1wiJGlkXCI6XCI2OThcIixcIkZvbnRTZXR0aW5nc1wiOntcIiRpZFwiOlwiNjk5XCIsXCJGb250U2l6ZVwiOjEwLFwiRm9udE5hbWVcIjpcIkNhbGlicmlcIixcIklzQm9sZFwiOmZhbHNlLFwiSXNJdGFsaWNcIjpmYWxzZSxcIklzVW5kZXJsaW5lZFwiOmZhbHNlfSxcIkZvcmVncm91bmRcIjp7XCIkaWRcIjpcIjcwMFwiLFwiQ29sb3JcIjp7XCIkaWRcIjpcIjcwMVwiLFwiQVwiOjI1NSxcIlJcIjoxNCxcIkdcIjo0MCxcIkJcIjo2NX19LFwiSG9yaXpvbnRhbEFsaWdubWVudFwiOjIsXCJJc1Zpc2libGVcIjp0cnVlfSxcIkRhdGVGb3JtYXRcIjp7XCIkaWRcIjpcIjcw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3MDNcIixcIkZvcm1hdFwiOjAsXCJJc1Zpc2libGVcIjpmYWxzZSxcIkxhc3RLbm93blZpc2liaWxpdHlTdGF0ZVwiOmZhbHNlfSxcIlZhcmlhbmNlU3R5bGVcIjp7XCIkaWRcIjpcIjcwNFwiLFwiVmFyaWFuY2VUZXh0U3R5bGVcIjp7XCIkaWRcIjpcIjcwNVwiLFwiRm9udFNldHRpbmdzXCI6e1wiJGlkXCI6XCI3MDZcIixcIkZvbnRTaXplXCI6MTAsXCJGb250TmFtZVwiOlwiQ2FsaWJyaVwiLFwiSXNCb2xkXCI6ZmFsc2UsXCJJc0l0YWxpY1wiOmZhbHNlLFwiSXNVbmRlcmxpbmVkXCI6ZmFsc2V9LFwiRm9yZWdyb3VuZFwiOntcIiRpZFwiOlwiNzA3XCIsXCJDb2xvclwiOntcIiRpZFwiOlwiNzA4XCIsXCJBXCI6MjU1LFwiUlwiOjAsXCJHXCI6MCxcIkJcIjowfX0sXCJIb3Jpem9udGFsQWxpZ25tZW50XCI6MCxcIklzVmlzaWJsZVwiOmZhbHNlfX19LFwiRGVmYXVsdFN3aW1sYW5lTW90U3R5bGVcIjp7XCIkaWRcIjpcIjcwOVwiLFwiU2hhcGVcIjoxLFwiU2hhcGVTaXplXCI6MCxcIkRldGFpbHNTcGFjaW5nXCI6MC4wLFwiUGFkZGluZ1wiOntcIiRpZFwiOlwiNzEwXCIsXCJUb3BcIjo1LjAsXCJMZWZ0XCI6My4wLFwiUmlnaHRcIjowLjAsXCJCb3R0b21cIjoyLjB9LFwiUG9zaXRpb25PblRhc2tcIjoxLFwiU2hhcGVTdHlsZVwiOntcIiRpZFwiOlwiNzExXCIsXCJNYXJnaW5cIjp7XCIkaWRcIjpcIjcxMlwiLFwiVG9wXCI6MC4wLFwiTGVmdFwiOjAuMCxcIlJpZ2h0XCI6MC4wLFwiQm90dG9tXCI6MC4wfSxcIlBhZGRpbmdcIjp7XCIkaWRcIjpcIjcxM1wiLFwiVG9wXCI6MC4wLFwiTGVmdFwiOjAuMCxcIlJpZ2h0XCI6MC4wLFwiQm90dG9tXCI6MC4wfSxcIkJhY2tncm91bmRcIjp7XCIkaWRcIjpcIjcxNFwiLFwiQ29sb3JcIjp7XCIkaWRcIjpcIjcxNVwiLFwiQVwiOjI1NSxcIlJcIjoxMSxcIkdcIjoxMTgsXCJCXCI6MTU5fX0sXCJJc1Zpc2libGVcIjp0cnVlLFwiV2lkdGhcIjoxMi4wLFwiSGVpZ2h0XCI6MTQuMCxcIkJvcmRlclN0eWxlXCI6e1wiJGlkXCI6XCI3MTZcIixcIkxpbmVTdHlsZVwiOntcIiRpZFwiOlwiNzE3XCIsXCJMaW5lQ29sb3JcIjp7XCIkaWRcIjpcIjcxOFwiLFwiQ29sb3JcIjp7XCIkaWRcIjpcIjcxOVwiLFwiQVwiOjI1NSxcIlJcIjoyNTUsXCJHXCI6MCxcIkJcIjowfX0sXCJMaW5lV2VpZ2h0XCI6MC4wLFwiTGluZVR5cGVcIjowfSxcIklzVmlzaWJsZVwiOmZhbHNlfX0sXCJUaXRsZVN0eWxlXCI6e1wiJGlkXCI6XCI3MjBcIixcIkZvbnRTZXR0aW5nc1wiOntcIiRpZFwiOlwiNzIxXCIsXCJGb250U2l6ZVwiOjExLFwiRm9udE5hbWVcIjpcIkNhbGlicmlcIixcIklzQm9sZFwiOmZhbHNlLFwiSXNJdGFsaWNcIjpmYWxzZSxcIklzVW5kZXJsaW5lZFwiOmZhbHNlfSxcIkZvcmVncm91bmRcIjp7XCIkaWRcIjpcIjcyMlwiLFwiQ29sb3JcIjp7XCIkaWRcIjpcIjcyM1wiLFwiQVwiOjI1NSxcIlJcIjowLFwiR1wiOjAsXCJCXCI6MH19LFwiSG9yaXpvbnRhbEFsaWdubWVudFwiOjEsXCJJc1Zpc2libGVcIjp0cnVlfSxcIkRhdGVTdHlsZVwiOntcIiRpZFwiOlwiNzI0XCIsXCJGb250U2V0dGluZ3NcIjp7XCIkaWRcIjpcIjcyNVwiLFwiRm9udFNpemVcIjoxMCxcIkZvbnROYW1lXCI6XCJDYWxpYnJpXCIsXCJJc0JvbGRcIjpmYWxzZSxcIklzSXRhbGljXCI6ZmFsc2UsXCJJc1VuZGVybGluZWRcIjpmYWxzZX0sXCJGb3JlZ3JvdW5kXCI6e1wiJGlkXCI6XCI3MjZcIixcIkNvbG9yXCI6e1wiJGlkXCI6XCI3MjdcIixcIkFcIjoyNTUsXCJSXCI6MTQsXCJHXCI6NDAsXCJCXCI6NjV9fSxcIkhvcml6b250YWxBbGlnbm1lbnRcIjoxLFwiSXNWaXNpYmxlXCI6dHJ1ZX0sXCJEYXRlRm9ybWF0XCI6e1wiJGlkXCI6XCI3Mjh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zI5XCIsXCJGb3JtYXRcIjowLFwiSXNWaXNpYmxlXCI6ZmFsc2UsXCJMYXN0S25vd25WaXNpYmlsaXR5U3RhdGVcIjpmYWxzZX0sXCJWYXJpYW5jZVN0eWxlXCI6e1wiJGlkXCI6XCI3MzBcIixcIlZhcmlhbmNlVGV4dFN0eWxlXCI6e1wiJGlkXCI6XCI3MzFcIixcIkZvbnRTZXR0aW5nc1wiOntcIiRpZFwiOlwiNzMyXCIsXCJGb250U2l6ZVwiOjEwLFwiRm9udE5hbWVcIjpcIkNhbGlicmlcIixcIklzQm9sZFwiOmZhbHNlLFwiSXNJdGFsaWNcIjpmYWxzZSxcIklzVW5kZXJsaW5lZFwiOmZhbHNlfSxcIkZvcmVncm91bmRcIjp7XCIkaWRcIjpcIjczM1wiLFwiQ29sb3JcIjp7XCIkaWRcIjpcIjczNFwiLFwiQVwiOjI1NSxcIlJcIjowLFwiR1wiOjAsXCJCXCI6MH19LFwiSG9yaXpvbnRhbEFsaWdubWVudFwiOjAsXCJJc1Zpc2libGVcIjpmYWxzZX19fX1dLFwiR3JpZGxpbmVQYW5lbFN0eWxlXCI6e1wiJGlkXCI6XCI3MzVcIixcIkdyaWRsaW5lU3R5bGVcIjp7XCIkaWRcIjpcIjczNlwiLFwiTGluZUNvbG9yXCI6e1wiJGlkXCI6XCI3MzdcIixcIkNvbG9yXCI6e1wiJGlkXCI6XCI3MzhcIixcIkFcIjozOCxcIlJcIjo5MSxcIkdcIjoxNTUsXCJCXCI6MjEzfX0sXCJMaW5lV2VpZ2h0XCI6MS4wLFwiTGluZVR5cGVcIjowfSxcIklzVmlzaWJsZVwiOnRydWV9LFwiQWN0aXZpdHlMaW5lUGFuZWxTdHlsZVwiOntcIiRpZFwiOlwiNzM5XCIsXCJBY3Rpdml0eUxpbmVTdHlsZVwiOntcIiRpZFwiOlwiNzQwXCIsXCJMaW5lQ29sb3JcIjp7XCIkaWRcIjpcIjc0MVwiLFwiQ29sb3JcIjp7XCIkaWRcIjpcIjc0MlwiLFwiQVwiOjM4LFwiUlwiOjY4LFwiR1wiOjExNCxcIkJcIjoxOTZ9fSxcIkxpbmVXZWlnaHRcIjoxLjAsXCJMaW5lVHlwZVwiOjB9LFwiSXNWaXNpYmxlXCI6dHJ1ZX0sXCJEZWZhdWx0RGVwZW5kZW5jeVN0eWxlXCI6e1wiJGlkXCI6XCI3NDNcIixcIkxpbmVTdHlsZVwiOntcIiRpZFwiOlwiNzQ0XCIsXCJMaW5lQ29sb3JcIjp7XCIkaWRcIjpcIjc0NVwiLFwiQ29sb3JcIjp7XCIkaWRcIjpcIjc0NlwiLFwiQVwiOjI1NSxcIlJcIjowLFwiR1wiOjAsXCJCXCI6MH19LFwiTGluZVdlaWdodFwiOjEuMCxcIkxpbmVUeXBlXCI6MH0sXCJFbmRBcnJvd2hlYWRMaW5lU3R5bGVcIjp7XCIkaWRcIjpcIjc0N1wiLFwiS2luZFwiOjEsXCJXaWR0aFwiOjEsXCJMZW5ndGhcIjowfSxcIkJyaW5nVG9Gcm9udFwiOmZhbHNlLFwiUmFkaXVzXCI6My4wfSxcIkNyaXRpY2FsUGF0aFN0eWxlXCI6e1wiJGlkXCI6XCI3NDhcIixcIkNyaXRpY2FsUGF0aFN0eWxlT3B0aW9uc1wiOjMwLFwiTGluZVN0eWxlXCI6e1wiJGlkXCI6XCI3NDlcIixcIkxpbmVDb2xvclwiOntcIiRpZFwiOlwiNzUwXCIsXCJDb2xvclwiOntcIiRpZFwiOlwiNzUxXCIsXCJBXCI6MjU1LFwiUlwiOjIyMixcIkdcIjo1MCxcIkJcIjo1MH19LFwiTGluZVdlaWdodFwiOjEuMCxcIkxpbmVUeXBlXCI6MH0sXCJUaXRsZUZvcmVncm91bmRcIjp7XCIkaWRcIjpcIjc1MlwiLFwiQ29sb3JcIjp7XCIkaWRcIjpcIjc1M1wiLFwiQVwiOjI1NSxcIlJcIjoxNzYsXCJHXCI6MTksXCJCXCI6MjV9fSxcIlNoYXBlc0JhY2tncm91bmRcIjp7XCIkaWRcIjpcIjc1NFwiLFwiQ29sb3JcIjp7XCIkaWRcIjpcIjc1NVwiLFwiQVwiOjI1NSxcIlJcIjoyNTMsXCJHXCI6MjAzLFwiQlwiOjIwOH19LFwiU2hhcGVzQm9yZGVyU3R5bGVcIjp7XCIkaWRcIjpcIjc1NlwiLFwiTGluZUNvbG9yXCI6e1wiJGlkXCI6XCI3NTdcIixcIkNvbG9yXCI6e1wiJGlkXCI6XCI3NThcIixcIkFcIjoyNTUsXCJSXCI6MjM0LFwiR1wiOjIyLFwiQlwiOjMwfX0sXCJMaW5lV2VpZ2h0XCI6Mi4wLFwiTGluZVR5cGVcIjowfX0sXCJQYW5lbHNTcGFjaW5nRGVmaW5pdGlvblwiOntcIiRpZFwiOlwiNzU5XCIsXCJTcGFjaW5nQWJvdmVUaW1lYmFuZFwiOjMsXCJTcGFjaW5nQmVsb3dUaW1lYmFuZFwiOjMsXCJTcGFjaW5nQWJvdmVCZXR3ZWVuU3dpbWxhbmVzQW5kVGFza3NcIjo1LFwiU3BhY2luZ0JlbG93QmV0d2VlblN3aW1sYW5lc0FuZFRhc2tzXCI6NX0sXCJDb25kaXRpb25hbEZvcm1hdHRpbmdcIjp7XCIkaWRcIjpcIjc2MFwiLFwiUHZBRm9ybWF0dGluZ1wiOntcIiRpZFwiOlwiNzYxXCIsXCJEZWxheVRhc2tTdHlsZVwiOntcIiRpZFwiOlwiNzYyXCIsXCJTdHlsZU9wdGlvbnNcIjoyNCxcIlRpdGxlRm9yZWdyb3VuZFwiOntcIiRpZFwiOlwiNzYzXCIsXCJDb2xvclwiOntcIiRpZFwiOlwiNzY0XCIsXCJBXCI6MjU1LFwiUlwiOjE3NSxcIkdcIjowLFwiQlwiOjB9fSxcIkFjdHVhbFNoYXBlc0JhY2tncm91bmRcIjp7XCIkaWRcIjpcIjc2NVwiLFwiQ29sb3JcIjp7XCIkaWRcIjpcIjc2NlwiLFwiQVwiOjYyLFwiUlwiOjI1NSxcIkdcIjowLFwiQlwiOjB9fSxcIkFjdHVhbFNoYXBlc0JvcmRlclN0eWxlXCI6e1wiJGlkXCI6XCI3NjdcIixcIkxpbmVDb2xvclwiOntcIiRpZFwiOlwiNzY4XCIsXCJDb2xvclwiOntcIiRpZFwiOlwiNzY5XCIsXCJBXCI6MTYzLFwiUlwiOjI1NSxcIkdcIjowLFwiQlwiOjB9fSxcIkxpbmVXZWlnaHRcIjozLjAsXCJMaW5lVHlwZVwiOjB9LFwiQmFzZWxpbmVTaGFwZXNCYWNrZ3JvdW5kXCI6e1wiJGlkXCI6XCI3NzBcIixcIkNvbG9yXCI6e1wiJGlkXCI6XCI3NzFcIixcIkFcIjoxODQsXCJSXCI6MjU1LFwiR1wiOjAsXCJCXCI6MH19LFwiVmFyaWFuY2VGb3JlZ3JvdW5kXCI6e1wiJGlkXCI6XCI3NzJcIixcIkNvbG9yXCI6e1wiJGlkXCI6XCI3NzNcIixcIkFcIjoyNTUsXCJSXCI6MTc1LFwiR1wiOjAsXCJCXCI6MH19fSxcIkRlbGF5TWlsZXN0b25lU3R5bGVcIjp7XCIkaWRcIjpcIjc3NFwiLFwiU3R5bGVPcHRpb25zXCI6MTgsXCJUaXRsZUZvcmVncm91bmRcIjp7XCIkaWRcIjpcIjc3NVwiLFwiQ29sb3JcIjp7XCIkaWRcIjpcIjc3NlwiLFwiQVwiOjI1NSxcIlJcIjoxNzUsXCJHXCI6MCxcIkJcIjowfX0sXCJBY3R1YWxTaGFwZXNCYWNrZ3JvdW5kXCI6e1wiJGlkXCI6XCI3NzdcIixcIkNvbG9yXCI6e1wiJGlkXCI6XCI3NzhcIixcIkFcIjoyNTUsXCJSXCI6MjIyLFwiR1wiOjgwLFwiQlwiOjUwfX0sXCJBY3R1YWxTaGFwZXNCb3JkZXJTdHlsZVwiOntcIiRpZFwiOlwiNzc5XCIsXCJMaW5lQ29sb3JcIjp7XCIkaWRcIjpcIjc4MFwiLFwiQ29sb3JcIjp7XCIkaWRcIjpcIjc4MVwiLFwiQVwiOjE2MyxcIlJcIjoyNTUsXCJHXCI6MCxcIkJcIjowfX0sXCJMaW5lV2VpZ2h0XCI6My4wLFwiTGluZVR5cGVcIjowfSxcIkJhc2VsaW5lU2hhcGVzQmFja2dyb3VuZFwiOntcIiRpZFwiOlwiNzgyXCIsXCJDb2xvclwiOntcIiRpZFwiOlwiNzgzXCIsXCJBXCI6MTg0LFwiUlwiOjI1NSxcIkdcIjowLFwiQlwiOjB9fSxcIlZhcmlhbmNlRm9yZWdyb3VuZFwiOntcIiRpZFwiOlwiNzg0XCIsXCJDb2xvclwiOntcIiRpZFwiOlwiNzg1XCIsXCJBXCI6MjU1LFwiUlwiOjE3NSxcIkdcIjowLFwiQlwiOjB9fX0sXCJBZHZhbmNlVGFza1N0eWxlXCI6e1wiJGlkXCI6XCI3ODZcIixcIlN0eWxlT3B0aW9uc1wiOjI0LFwiVGl0bGVGb3JlZ3JvdW5kXCI6e1wiJGlkXCI6XCI3ODdcIixcIkNvbG9yXCI6e1wiJGlkXCI6XCI3ODhcIixcIkFcIjoyNTUsXCJSXCI6MCxcIkdcIjoxMTAsXCJCXCI6MH19LFwiQWN0dWFsU2hhcGVzQmFja2dyb3VuZFwiOntcIiRpZFwiOlwiNzg5XCIsXCJDb2xvclwiOntcIiRpZFwiOlwiNzkwXCIsXCJBXCI6NjEsXCJSXCI6MCxcIkdcIjoxMjgsXCJCXCI6MH19LFwiQWN0dWFsU2hhcGVzQm9yZGVyU3R5bGVcIjp7XCIkaWRcIjpcIjc5MVwiLFwiTGluZUNvbG9yXCI6e1wiJGlkXCI6XCI3OTJcIixcIkNvbG9yXCI6e1wiJGlkXCI6XCI3OTNcIixcIkFcIjoxNjMsXCJSXCI6MCxcIkdcIjoxMjgsXCJCXCI6MH19LFwiTGluZVdlaWdodFwiOjMuMCxcIkxpbmVUeXBlXCI6MH0sXCJCYXNlbGluZVNoYXBlc0JhY2tncm91bmRcIjp7XCIkaWRcIjpcIjc5NFwiLFwiQ29sb3JcIjp7XCIkaWRcIjpcIjc5NVwiLFwiQVwiOjE4NCxcIlJcIjowLFwiR1wiOjEyOCxcIkJcIjowfX0sXCJWYXJpYW5jZUZvcmVncm91bmRcIjp7XCIkaWRcIjpcIjc5NlwiLFwiQ29sb3JcIjp7XCIkaWRcIjpcIjc5N1wiLFwiQVwiOjI1NSxcIlJcIjowLFwiR1wiOjExMCxcIkJcIjowfX19LFwiQWR2YW5jZU1pbGVzdG9uZVN0eWxlXCI6e1wiJGlkXCI6XCI3OThcIixcIlN0eWxlT3B0aW9uc1wiOjE4LFwiVGl0bGVGb3JlZ3JvdW5kXCI6e1wiJGlkXCI6XCI3OTlcIixcIkNvbG9yXCI6e1wiJGlkXCI6XCI4MDBcIixcIkFcIjoyNTUsXCJSXCI6MCxcIkdcIjoxMTAsXCJCXCI6MH19LFwiQWN0dWFsU2hhcGVzQmFja2dyb3VuZFwiOntcIiRpZFwiOlwiODAxXCIsXCJDb2xvclwiOntcIiRpZFwiOlwiODAyXCIsXCJBXCI6MjU1LFwiUlwiOjIwLFwiR1wiOjEwMCxcIkJcIjowfX0sXCJBY3R1YWxTaGFwZXNCb3JkZXJTdHlsZVwiOntcIiRpZFwiOlwiODAzXCIsXCJMaW5lQ29sb3JcIjp7XCIkaWRcIjpcIjgwNFwiLFwiQ29sb3JcIjp7XCIkaWRcIjpcIjgwNVwiLFwiQVwiOjE2MyxcIlJcIjowLFwiR1wiOjEyOCxcIkJcIjowfX0sXCJMaW5lV2VpZ2h0XCI6My4wLFwiTGluZVR5cGVcIjowfSxcIkJhc2VsaW5lU2hhcGVzQmFja2dyb3VuZFwiOntcIiRpZFwiOlwiODA2XCIsXCJDb2xvclwiOntcIiRpZFwiOlwiODA3XCIsXCJBXCI6MTg0LFwiUlwiOjAsXCJHXCI6MTI4LFwiQlwiOjB9fSxcIlZhcmlhbmNlRm9yZWdyb3VuZFwiOntcIiRpZFwiOlwiODA4XCIsXCJDb2xvclwiOntcIiRpZFwiOlwiODA5XCIsXCJBXCI6MjU1LFwiUlwiOjAsXCJHXCI6MTEwLFwiQlwiOjB9fX19fSxcIl9zZWxlY3RlZFRoZW1lUHJlc2V0Q29sb3JzXCI6e1wiJGlkXCI6XCI4MTBcIixcIlRleHRMaWdodFwiOntcIiRpZFwiOlwiODExXCIsXCJBXCI6MjU1LFwiUlwiOjI1NSxcIkdcIjoyNTUsXCJCXCI6MjU1fSxcIlRleHREYXJrXCI6e1wiJGlkXCI6XCI4MTJcIixcIkFcIjoyNTUsXCJSXCI6MCxcIkdcIjowLFwiQlwiOjB9LFwiQWNjZW50MVwiOntcIiRpZFwiOlwiODEzXCIsXCJBXCI6MjU1LFwiUlwiOjIzMixcIkdcIjoyMzIsXCJCXCI6MjMyfSxcIkFjY2VudDJcIjp7XCIkaWRcIjpcIjgxNFwiLFwiQVwiOjI1NSxcIlJcIjoxNCxcIkdcIjo0MCxcIkJcIjo2NX0sXCJBY2NlbnQzXCI6e1wiJGlkXCI6XCI4MTVcIixcIkFcIjoyNTUsXCJSXCI6MjEsXCJHXCI6OTYsXCJCXCI6MTMwfSxcIkFjY2VudDRcIjp7XCIkaWRcIjpcIjgxNlwiLFwiQVwiOjI1NSxcIlJcIjoyMzMsXCJHXCI6MTEzLFwiQlwiOjUwfSxcIkFjY2VudDVcIjp7XCIkaWRcIjpcIjgxN1wiLFwiQVwiOjI1NSxcIlJcIjoyNSxcIkdcIjoxMDcsXCJCXCI6MzZ9LFwiQWNjZW50NlwiOntcIiRpZFwiOlwiODE4XCIsXCJBXCI6MjU1LFwiUlwiOjE1LFwiR1wiOjE1OCxcIkJcIjoyMTN9LFwiQWNjZW50N1wiOntcIiRpZFwiOlwiODE5XCIsXCJBXCI6MjU1LFwiUlwiOjE2MCxcIkdcIjo0MyxcIkJcIjoxNDd9LFwiQWNjZW50OFwiOntcIiRpZFwiOlwiODIwXCIsXCJBXCI6MjU1LFwiUlwiOjc4LFwiR1wiOjE2NyxcIkJcIjo0Nn19LFwiX2N1c3RvbVByZXNldENvbG9yc1wiOntcIiRpZFwiOlwiODIxXCJ9fX0iLCJSZWNlbnRDb2xvcnNDb2xsZWN0aW9uIjoiW1wiI0ZGQTAyQjkzXCIsXCIjRkYxOTZCMjRcIixcIiNGRjE1NjA4MlwiLFwiI0ZGRTk3MTMyXCIsXCIjRkZEODg5Q0VcIixcIiNGRkYyQkU5RFwiXSJ9LCJTZXR0aW5ncyI6eyIkaWQiOiI1MTI5IiwiSW1wYU9wdGlvbnMiOnsiJGlkIjoiNTEzMC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MCwiRmlsZVBhdGgiOm51bGwsIlRpbWVDb25maWd1cmF0aW9uIjp7IiRpZCI6IjUxMzEiLCJVc2VUaW1lIjpmYWxzZSwiV29ya0RheVN0YXJ0IjoiMDA6MDA6MDAiLCJXb3JrRGF5RW5kIjoiMjM6NTk6MDAifSwiTGFzdFVzZWRUZW1wbGF0ZUlkIjoiMDAwMDAwMDAtMDAwMC0wMDAwLTAwMDAtMDAwMDAwMDAwMDAwIiwiTGFzdFVzZWRUaGVtZURldGFpbHMiOnsiJGlkIjoiNTEzMiIsIklkIjoiMDQ4NzE1YjAtZDU3OC00YzJmLWEzMjYtODgxOGJlMjQ3MjQ5IiwiVGl0bGUiOiJCYXNlbGluZSIsIkNhdGVnb3J5IjoxfSwiRmlyc3RXZWVrT2ZZZWFyIjowLCJQbGFjZU1pbGVzdG9uZUF0VGhlQmVnaW5uaW5nT2ZUaGVEYXkiOmZhbHNlLCJEZXBlbmRlbmN5U2NoZWR1bGluZ1NldHRpbmdzIjp7IiRpZCI6IjUxMzMiLCJEZXBlbmRlbmNpZXNTY2hlZHVsaW5nTW9kZVNldHRpbmciOiJGbGV4aWJsZSIsIkRlcGVuZGVuY2llc1ByZXZpb3VzU2NoZWR1bGluZ01vZGUiOiJGbGV4aWJsZSIsIk9uQnJlYWtpbmdGbGV4aWJsZVNjaGVkdWxpbmdNb2RlU2V0dGluZyI6IkFza0V2ZXJ5dGltZSIsIk9uQnJlYWtpbmdTdHJpY3RTY2hlZHVsaW5nTW9kZVNldHRpbmciOiJBc2tFdmVyeXRpbWUifSwiRGVwZW5kZW5jeU1vZHVsZUVuYWJsZWQiOnRydWUsIlBsYW5uZWRNb2R1bGVFbmFibGVkIjpmYWxzZSwiT2xkRml4ZWRJbnRlcnZhbHNSZW5kZXJpbmdTdHJhdGVneVVzZWRCZWZvcmUiOmZhbHNlLCJEZXBlbmRlbmNpZXMiOnsiX2RlcGVuZGVuY2llcyI6W119fQ=="/>
  <p:tag name="__MASTER" val="__part_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APPENDYEARONYEARCHANGE" val="False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09-02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FORMAT" val="MMM"/>
  <p:tag name="OTLTIMEBANDSCALETYPE" val="Years"/>
  <p:tag name="OTLTIMEBANDSHAPETYPE" val="RectangleTimeband"/>
  <p:tag name="OTLTIMEBANDSHAPEHEIGHT" val="14.3999996185303"/>
  <p:tag name="OTLTIMEBANDSHAPEPADDINGLEFT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APPENDYEARONYEARCHANGE" val="False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09-02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FORMAT" val="MMM"/>
  <p:tag name="OTLTIMEBANDSCALETYPE" val="Quarters"/>
  <p:tag name="OTLTIMEBANDSHAPETYPE" val="RectangleTimeband"/>
  <p:tag name="OTLTIMEBANDSHAPEHEIGHT" val="14.3999996185303"/>
  <p:tag name="OTLTIMEBANDSHAPEPADDINGLEFT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APPENDYEARONYEARCHANGE" val="False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09-02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TYPE" val="Days"/>
  <p:tag name="OTLTIMEBANDSHAPETYPE" val="RectangleTimeband"/>
  <p:tag name="OTLTIMEBANDSHAPEHEIGHT" val="14.3999996185303"/>
  <p:tag name="OTLTIMEBANDSHAPEPADDINGLEF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05-01T00:00:00.0000000Z"/>
  <p:tag name="OTLENDDATE" val="2026-08-21T23:59:00.0000000Z"/>
  <p:tag name="OTLBASELINEENDDATE" val="2026-08-21T23:59:00.0000000"/>
  <p:tag name="OTLDURATIONFORMAT" val="day"/>
  <p:tag name="OTLSPACING" val="3"/>
  <p:tag name="OTLSHAPETHICKNESSTYPE" val="Thin"/>
  <p:tag name="OTLBASELINESTARTDATE" val="2026-05-01T00:00:00.000000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6-08-24T00:00:00.0000000Z"/>
  <p:tag name="OTLBASELINESTARTDATE" val="2026-08-24T00:00:00.0000000"/>
  <p:tag name="OTLENDDATE" val="2026-09-11T23:59:00.0000000Z"/>
  <p:tag name="OTLBASELINEENDDATE" val="2026-09-11T23:59:00.000000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6-09-14T00:00:00.0000000Z"/>
  <p:tag name="OTLENDDATE" val="2026-11-18T23:59:00.0000000Z"/>
  <p:tag name="OTLBASELINESTARTDATE" val="2026-09-14T00:00:00.0000000"/>
  <p:tag name="OTLBASELINEENDDATE" val="2026-11-18T23:59:00.000000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6-05-01T00:00:00.0000000Z"/>
  <p:tag name="OTLBASELINESTARTDATE" val="2026-05-01T00:00:00.0000000"/>
  <p:tag name="OTLENDDATE" val="2026-09-14T23:59:00.0000000Z"/>
  <p:tag name="OTLBASELINEENDDATE" val="2026-09-14T23:59:00.000000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6-08-18T00:00:00.0000000Z"/>
  <p:tag name="OTLENDDATE" val="2026-11-16T23:59:00.0000000Z"/>
  <p:tag name="OTLBASELINESTARTDATE" val="2026-08-18T00:00:00.0000000"/>
  <p:tag name="OTLBASELINEENDDATE" val="2026-11-16T23:59:00.000000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6-11-17T00:00:00.0000000Z"/>
  <p:tag name="OTLENDDATE" val="2027-02-18T23:59:00.0000000Z"/>
  <p:tag name="OTLBASELINESTARTDATE" val="2026-11-17T00:00:00.0000000"/>
  <p:tag name="OTLBASELINEENDDATE" val="2027-02-18T23:59:00.000000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day"/>
  <p:tag name="OTLSPACING" val="3"/>
  <p:tag name="OTLSHAPETHICKNESSTYPE" val="Thin"/>
  <p:tag name="OTLWEEKNUMBERINGFORMAT" val="WNFormat1"/>
  <p:tag name="OTLWEEKNUMBERINGISVISIBLE" val="False"/>
  <p:tag name="OTLSTARTDATE" val="2026-07-29T00:00:00.0000000Z"/>
  <p:tag name="OTLENDDATE" val="2026-10-06T23:59:00.0000000Z"/>
  <p:tag name="OTLBASELINESTARTDATE" val="2026-07-29T00:00:00.0000000"/>
  <p:tag name="OTLBASELINEENDDATE" val="2026-10-06T23:59:00.000000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6-05-01T00:00:00.0000000Z"/>
  <p:tag name="OTLBASELINESTARTDATE" val="2026-05-01T00:00:00.0000000"/>
  <p:tag name="OTLENDDATE" val="2026-09-14T23:59:00.0000000Z"/>
  <p:tag name="OTLBASELINEENDDATE" val="2026-09-14T23:59:00.00000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7-02-19T00:00:00.0000000Z"/>
  <p:tag name="OTLENDDATE" val="2027-02-25T23:59:00.0000000Z"/>
  <p:tag name="OTLBASELINESTARTDATE" val="2027-02-19T00:00:00.0000000"/>
  <p:tag name="OTLBASELINEENDDATE" val="2027-02-25T23:59:00.000000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6-05-01T00:00:00.0000000Z"/>
  <p:tag name="OTLENDDATE" val="2026-07-28T23:59:00.0000000Z"/>
  <p:tag name="OTLBASELINESTARTDATE" val="2026-05-01T00:00:00.0000000"/>
  <p:tag name="OTLBASELINEENDDATE" val="2026-07-28T23:59:00.000000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6-10-07T00:00:00.0000000Z"/>
  <p:tag name="OTLENDDATE" val="2026-10-20T23:59:00.0000000Z"/>
  <p:tag name="OTLBASELINESTARTDATE" val="2026-10-07T00:00:00.0000000"/>
  <p:tag name="OTLBASELINEENDDATE" val="2026-10-20T23:59:00.000000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6-10-21T00:00:00.0000000Z"/>
  <p:tag name="OTLENDDATE" val="2026-12-01T23:59:00.0000000Z"/>
  <p:tag name="OTLBASELINESTARTDATE" val="2026-10-21T00:00:00.0000000"/>
  <p:tag name="OTLBASELINEENDDATE" val="2026-12-01T23:59:00.000000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n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POSITIONONTASK" val="None"/>
  <p:tag name="OTLRELATEDTASKID" val="00000000-0000-0000-0000-000000000000"/>
  <p:tag name="OTLDATE" val="2026-11-18T23:59:00.0000000"/>
  <p:tag name="OTLMTITLE" val="Back into CP01 with 56 days float"/>
  <p:tag name="OTLBASELINEDATE" val="2026-11-18T23:59:00.000000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POSITIONONTASK" val="None"/>
  <p:tag name="OTLRELATEDTASKID" val="00000000-0000-0000-0000-000000000000"/>
  <p:tag name="OTLMTITLE" val="Back into CP01 with 45 days float"/>
  <p:tag name="OTLDATE" val="2026-12-01T23:59:00.0000000"/>
  <p:tag name="OTLBASELINEDATE" val="2026-12-01T23:59:00.000000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POSITIONONTASK" val="None"/>
  <p:tag name="OTLRELATEDTASKID" val="00000000-0000-0000-0000-000000000000"/>
  <p:tag name="OTLDATE" val="2026-09-14T23:59:00.0000000"/>
  <p:tag name="OTLBASELINEDATE" val="2026-09-14T23:59:00.0000000"/>
  <p:tag name="OTLMTITLE" val="Back into CP01 with 67 days floa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Abov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8-01T00:00:00.0000000Z"/>
  <p:tag name="OTLENDDATE" val="2025-11-21T23:59:00.0000000Z"/>
  <p:tag name="OTLBASELINESTARTDATE" val="2025-08-01T00:00:00.0000000Z"/>
  <p:tag name="OTLBASELINEENDDATE" val="2025-11-21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11-24T00:00:00.0000000Z"/>
  <p:tag name="OTLENDDATE" val="2026-03-10T23:59:00.0000000Z"/>
  <p:tag name="OTLBASELINESTARTDATE" val="2025-11-24T00:00:00.0000000Z"/>
  <p:tag name="OTLBASELINEENDDATE" val="2026-03-10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3-11T00:00:00.0000000Z"/>
  <p:tag name="OTLENDDATE" val="2026-05-19T23:59:00.0000000Z"/>
  <p:tag name="OTLBASELINESTARTDATE" val="2026-03-11T00:00:00.0000000Z"/>
  <p:tag name="OTLBASELINEENDDATE" val="2026-05-19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5-20T00:00:00.0000000Z"/>
  <p:tag name="OTLENDDATE" val="2026-09-30T23:59:00.0000000Z"/>
  <p:tag name="OTLBASELINESTARTDATE" val="2026-05-20T00:00:00.0000000Z"/>
  <p:tag name="OTLBASELINEENDDATE" val="2026-09-30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8-01T00:00:00.0000000Z"/>
  <p:tag name="OTLENDDATE" val="2025-11-21T23:59:00.0000000Z"/>
  <p:tag name="OTLBASELINESTARTDATE" val="2025-08-01T00:00:00.0000000Z"/>
  <p:tag name="OTLBASELINEENDDATE" val="2025-11-21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TG5/SAR approval"/>
  <p:tag name="OTLPOSITIONONTASK" val="None"/>
  <p:tag name="OTLRELATEDTASKID" val="00000000-0000-0000-0000-000000000000"/>
  <p:tag name="OTLWEEKNUMBERINGFORMAT" val="WNFormat1"/>
  <p:tag name="OTLWEEKNUMBERINGISVISIBLE" val="False"/>
  <p:tag name="OTLDATE" val="2027-07-08T23:59:00.0000000"/>
  <p:tag name="OTLBASELINEDATE" val="2027-07-08T23:59:00.000000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11-24T00:00:00.0000000Z"/>
  <p:tag name="OTLENDDATE" val="2026-03-18T23:59:00.0000000Z"/>
  <p:tag name="OTLBASELINESTARTDATE" val="2025-11-24T00:00:00.0000000Z"/>
  <p:tag name="OTLBASELINEENDDATE" val="2026-03-18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OSITIONONTASK" val="None"/>
  <p:tag name="OTLRELATEDTASKID" val="00000000-0000-0000-0000-000000000000"/>
  <p:tag name="OTLWEEKNUMBERINGFORMAT" val="WNFormat1"/>
  <p:tag name="OTLWEEKNUMBERINGISVISIBLE" val="False"/>
  <p:tag name="OTLMTITLE" val="Cold Commissioning of TG5 scope complete"/>
  <p:tag name="OTLDATE" val="2027-02-26T23:59:00.0000000"/>
  <p:tag name="OTLBASELINEDATE" val="2027-02-26T23:59:00.000000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OSITIONONTASK" val="None"/>
  <p:tag name="OTLRELATEDTASKID" val="00000000-0000-0000-0000-000000000000"/>
  <p:tag name="OTLWEEKNUMBERINGFORMAT" val="WNFormat1"/>
  <p:tag name="OTLWEEKNUMBERINGISVISIBLE" val="False"/>
  <p:tag name="OTLMTITLE" val="Final TG3 "/>
  <p:tag name="OTLDATE" val="2026-11-24T23:59:00.0000000"/>
  <p:tag name="OTLBASELINEDATE" val="2026-11-24T23:59:00.000000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3-19T00:00:00.0000000Z"/>
  <p:tag name="OTLENDDATE" val="2026-05-18T23:59:00.0000000Z"/>
  <p:tag name="OTLBASELINESTARTDATE" val="2026-03-19T00:00:00.0000000Z"/>
  <p:tag name="OTLBASELINEENDDATE" val="2026-05-18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10sIl9taWxlc3RvbmVzIjpbeyIkaWQiOiI1IiwiSWQiOiI2ZmQ0MmYxOC03YzkyLTRhMTMtYjA3OS0xNWE1N2Q5OTdiZjkiLCJJbmRleCI6MSwiR3JvdXBJZCI6bnVsbCwiVGl0bGUiOiJCZWVyVEc1L1NBUiBhcHByb3ZhbCAiLCJEYXRlVGltZSI6IjIwMjYtMDgtMDVUMjM6NTk6MDAiLCJQZXJjZW50YWdlQ29tcGxldGUiOjAuMCwiTm90ZSI6ImUxeHlkR1l4WEdGdWMybGNZVzV6YVdOd1p6RXlOVEpjZFdNeFhHaDBiV0YxZEhOd1hHUmxabVl5ZTF4bWIyNTBkR0pzZTF4bU1GeG1ZMmhoY25ObGREQWdWR2x0WlhNZ1RtVjNJRkp2YldGdU8zMTdYR1l5WEdaamFHRnljMlYwTUNCVFpXZHZaU0JWU1R0OWZYdGNZMjlzYjNKMFlteGNjbVZrTUZ4bmNtVmxiakJjWW14MVpUQTdYSEpsWkRJMU5WeG5jbVZsYmpJMU5WeGliSFZsTWpVMU8xeHlaV1ExTVZ4bmNtVmxialV4WEdKc2RXVTFNVHQ5WEd4dlkyaGNhR2xqYUZ4a1ltTm9YSEJoY21SY2NHeGhhVzVjYkhSeWNHRnlYR2wwWVhBd2UxeHNZVzVuTVRBek0xeG1jekU0WEdZeVhHTm1NaUJjWTJZeVhIRnNlMXhtTWlCN1hHeDBjbU5vSUVGdVlXeDVjMlZ5SUdGdVpDQnpjR2x1SUdac2FYQndaWElnWW1WcGJtY2dkR2hsSUd4aGMzUWdZMjl0Y0c5dVpXNTBJR1pwYm1semFHbHVaeUIwYUdWcGNpQkRSRklnTWpjZ2IydDBJREl3TWpWOVhHeHBNRnh5YVRCY2MyRXdYSE5pTUZ4bWFUQmNjV3hjY0dGeWZRMEtlMXhtTWlCN1hHeDBjbU5vSUU5MGFHVnlJR052YlhCdmJtVnVkSE11TGk0Z2JHRnpkQ0JEUkZJZ01UY2dZWEJ5YVd3Z01qQXlOWDFjYkdrd1hISnBNRnh6WVRCY2MySXdYR1pwTUZ4eGJGeHdZWEo5RFFwOURRcDkiLCJTdHlsZSI6eyIkaWQiOiI2IiwiVGl0bGVQb3NpdGlvbiI6IlJpZ2h0IiwiRGF0ZVBvc2l0aW9uIjoiTGVmdCIsIlZhcmlhbmNlUG9zaXRpb24iOiJMZWZ0IiwiU2hhcGVUeXBlIjoyLCJTaGFwZVNpemUiOjEsIlNwYWNpbmciOjUsIlNoYXBlU3R5bGUiOnsiJGlkIjoiNyIsIk1hcmdpbiI6eyIkaWQiOiI4IiwiVG9wIjowLjAsIkxlZnQiOjAuMCwiUmlnaHQiOjAuMCwiQm90dG9tIjowLjB9LCJQYWRkaW5nIjp7IiRpZCI6IjkiLCJUb3AiOjAuMCwiTGVmdCI6MC4wLCJSaWdodCI6MC4wLCJCb3R0b20iOjAuMH0sIkJhY2tncm91bmQiOnsiJGlkIjoiMTAiLCJDb2xvciI6eyIkaWQiOiIxMSIsIkEiOjI1NSwiUiI6MTc4LCJHIjoxNCwiQiI6MTh9fSwiSXNWaXNpYmxlIjp0cnVlLCJXaWR0aCI6MTMuMCwiSGVpZ2h0IjoxMy4wLCJCb3JkZXJTdHlsZSI6eyIkaWQiOiIxMiIsIkxpbmVDb2xvciI6eyIkaWQiOiIxMyIsIiR0eXBlIjoiTkxSRS5Db21tb24uRG9tLlNvbGlkQ29sb3JCcnVzaCwgTkxSRS5Db21tb24iLCJDb2xvciI6eyIkaWQiOiIxNCIsIkEiOjI1NSwiUiI6MjM0LCJHIjoyMiwiQiI6MzB9fSwiTGluZVdlaWdodCI6MC4wLCJMaW5lVHlwZSI6MCwiUGFyZW50U3R5bGUiOm51bGx9LCJQYXJlbnRTdHlsZSI6bnVsbH0sIlRpdGxlU3R5bGUiOnsiJGlkIjoiMTUiLCJGb250U2V0dGluZ3MiOnsiJGlkIjoiMTYiLCJGb250U2l6ZSI6MTEsIkZvbnROYW1lIjoiQ2FsaWJyaSIsIklzQm9sZCI6dHJ1ZSwiSXNJdGFsaWMiOmZhbHNlLCJJc1VuZGVybGluZWQiOmZhbHNlLCJQYXJlbnRTdHlsZSI6bnVsbH0sIkF1dG9TaXplIjowLCJGb3JlZ3JvdW5kIjp7IiRpZCI6IjE3IiwiQ29sb3IiOnsiJGlkIjoiMTg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kiLCJUb3AiOjAuMCwiTGVmdCI6MC4wLCJSaWdodCI6MC4wLCJCb3R0b20iOjAuMH0sIlBhZGRpbmciOnsiJGlkIjoiMjAiLCJUb3AiOjAuMCwiTGVmdCI6MC4wLCJSaWdodCI6MC4wLCJCb3R0b20iOjAuMH0sIkJhY2tncm91bmQiOnsiJGlkIjoiMjEiLCJDb2xvciI6eyIkaWQiOiIyMiIsIkEiOjAsIlIiOjI1NSwiRyI6MjU1LCJCIjoyNTV9fSwiSXNWaXNpYmxlIjp0cnVlLCJXaWR0aCI6MC4wLCJIZWlnaHQiOjAuMCwiQm9yZGVyU3R5bGUiOnsiJGlkIjoiMjMiLCJMaW5lQ29sb3IiOm51bGwsIkxpbmVXZWlnaHQiOjAuMCwiTGluZVR5cGUiOjAsIlBhcmVudFN0eWxlIjpudWxsfSwiUGFyZW50U3R5bGUiOm51bGx9LCJEYXRlU3R5bGUiOnsiJGlkIjoiMjQiLCJGb250U2V0dGluZ3MiOnsiJGlkIjoiMjUiLCJGb250U2l6ZSI6MTAsIkZvbnROYW1lIjoiQ2FsaWJyaSIsIklzQm9sZCI6ZmFsc2UsIklzSXRhbGljIjpmYWxzZSwiSXNVbmRlcmxpbmVkIjpmYWxzZSwiUGFyZW50U3R5bGUiOm51bGx9LCJBdXRvU2l6ZSI6MCwiRm9yZWdyb3VuZCI6eyIkaWQiOiIyNiIsIkNvbG9yIjp7IiRpZCI6IjI3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yOCIsIlRvcCI6MC4wLCJMZWZ0IjowLjAsIlJpZ2h0IjowLjAsIkJvdHRvbSI6MC4wfSwiUGFkZGluZyI6eyIkaWQiOiIyOSIsIlRvcCI6MC4wLCJMZWZ0IjowLjAsIlJpZ2h0IjowLjAsIkJvdHRvbSI6MC4wfSwiQmFja2dyb3VuZCI6eyIkaWQiOiIzMCIsIkNvbG9yIjp7IiRpZCI6IjMxIiwiQSI6MCwiUiI6MjU1LCJHIjoyNTUsIkIiOjI1NX19LCJJc1Zpc2libGUiOnRydWUsIldpZHRoIjowLjAsIkhlaWdodCI6MC4wLCJCb3JkZXJTdHlsZSI6eyIkaWQiOiIzMiIsIkxpbmVDb2xvciI6bnVsbCwiTGluZVdlaWdodCI6MC4wLCJMaW5lVHlwZSI6MCwiUGFyZW50U3R5bGUiOm51bGx9LCJQYXJlbnRTdHlsZSI6bnVsbH0sIkRhdGVGb3JtYXQiOnsiJGlkIjoiMzMiLCJGb3JtYXRTdHJpbmciOiJNTU0geXl5eSIsIlNlcGFyYXRvciI6Ii8iLCJVc2VJbnRlcm5hdGlvbmFsRGF0ZUZvcm1hdCI6ZmFsc2UsIkRhdGVJc1Zpc2libGUiOnRydWUsIlRpbWVJc1Zpc2libGUiOmZhbHNlLCJIb3VyRGlnaXRzIjoxLCJBbVBtRGVzaWduYXRvciI6MiwiVHJpbTAwTWludXRlcyI6ZmFsc2UsIkxhc3RLbm93blZpc2liaWxpdHlTdGF0ZSI6eyIkaWQiOiIzNCIsIkRhdGVQYXJ0SXNWaXNpYmxlIjp0cnVlLCJUaW1lUGFydElzVmlzaWJsZSI6ZmFsc2V9fSwiV2Vla051bWJlcmluZyI6eyIkaWQiOiIzNSIsIkZvcm1hdCI6MCwiSXNWaXNpYmxlIjpmYWxzZSwiTGFzdEtub3duVmlzaWJpbGl0eVN0YXRlIjpmYWxzZX0sIklzVmlzaWJsZSI6dHJ1ZSwiVmFyaWFuY2VTdHlsZSI6eyIkaWQiOiIzNiIsIlRleHRTdHlsZSI6eyIkaWQiOiIzNyIsIkZvbnRTZXR0aW5ncyI6eyIkaWQiOiIzOCIsIkZvbnRTaXplIjoxMSwiRm9udE5hbWUiOiJDYWxpYnJpIiwiSXNCb2xkIjpmYWxzZSwiSXNJdGFsaWMiOmZhbHNlLCJJc1VuZGVybGluZWQiOmZhbHNlLCJQYXJlbnRTdHlsZSI6bnVsbH0sIkF1dG9TaXplIjowLCJGb3JlZ3JvdW5kIjp7IiRpZCI6IjM5IiwiQ29sb3IiOnsiJGlkIjoiND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EiLCJUb3AiOjAuMCwiTGVmdCI6MC4wLCJSaWdodCI6MC4wLCJCb3R0b20iOjAuMH0sIlBhZGRpbmciOnsiJGlkIjoiNDIiLCJUb3AiOjAuMCwiTGVmdCI6MC4wLCJSaWdodCI6MC4wLCJCb3R0b20iOjAuMH0sIkJhY2tncm91bmQiOnsiJGlkIjoiNDMiLCJDb2xvciI6eyIkaWQiOiI0NCIsIkEiOjAsIlIiOjAsIkciOjAsIkIiOjB9fSwiSXNWaXNpYmxlIjp0cnVlLCJXaWR0aCI6MC4wLCJIZWlnaHQiOjAuMCwiQm9yZGVyU3R5bGUiOnsiJGlkIjoiNDUiLCJMaW5lQ29sb3IiOm51bGwsIkxpbmVXZWlnaHQiOjAuMCwiTGluZVR5cGUiOjAsIlBhcmVudFN0eWxlIjpudWxsfSwiUGFyZW50U3R5bGUiOm51bGx9LCJQYXJlbnRTdHlsZSI6bnVsbH0sIlBhcmVudFN0eWxlIjpudWxsfSwiSHlwZXJsaW5rIjpudWxsLCJCYXNlbGluZURhdGEiOnsiJGlkIjoiNDYiLCJEYXRlIjoiMjAyNi0wOC0wNVQyMzo1OTowMCJ9LCJJbXBvcnRJZCI6IiJ9XSwiSWQiOiIwMDAwMDAwMC0wMDAwLTAwMDAtMDAwMC0wMDAwMDAwMDAwMDAiLCJJc1NpbmdsZUl0ZW1Sb3ciOnRydWV9LHsiJGlkIjoiNDciLCJfdGFza3MiOltdLCJfbWlsZXN0b25lcyI6W3siJGlkIjoiNDgiLCJJZCI6ImI0N2MwNTVkLTM5M2ItNDFjMS1iYjcxLTgyNmJmYWVhMzE2MCIsIkluZGV4IjoyLCJHcm91cElkIjpudWxsLCJUaXRsZSI6Ii4iLCJEYXRlVGltZSI6IjIwMjktMTItMjVUMjM6NTk6MDAiLCJQZXJjZW50YWdlQ29tcGxldGUiOjAuMCwiTm90ZSI6ImUxeHlkR1l4WEdGdWMybGNZVzV6YVdOd1p6RXlOVEpjZFdNeFhHaDBiV0YxZEhOd1hHUmxabVl5ZTF4bWIyNTBkR0pzZTF4bU1GeG1ZMmhoY25ObGREQWdWR2x0WlhNZ1RtVjNJRkp2YldGdU8zMTdYR1l5WEdaamFHRnljMlYwTUNCVFpXZHZaU0JWU1R0OWZYdGNZMjlzYjNKMFlteGNjbVZrTUZ4bmNtVmxiakJjWW14MVpUQTdYSEpsWkRJMU5WeG5jbVZsYmpJMU5WeGliSFZsTWpVMU8xeHlaV1ExTVZ4bmNtVmxialV4WEdKc2RXVTFNVHQ5WEd4dlkyaGNhR2xqYUZ4a1ltTm9YSEJoY21SY2NHeGhhVzVjYkhSeWNHRnlYR2wwWVhBd2UxeHNZVzVuTVRBek0xeG1jekU0WEdZeVhHTm1NaUJjWTJZeVhIRnNlMXhtTWlCN1hHeDBjbU5vSUVGdVlXeDVjMlZ5SUdGdVpDQnpjR2x1SUdac2FYQndaWElnWW1WcGJtY2dkR2hsSUd4aGMzUWdZMjl0Y0c5dVpXNTBJR1pwYm1semFHbHVaeUIwYUdWcGNpQkRSRklnTWpjZ2IydDBJREl3TWpWOVhHeHBNRnh5YVRCY2MyRXdYSE5pTUZ4bWFUQmNjV3hjY0dGeWZRMEtlMXhtTWlCN1hHeDBjbU5vSUU5MGFHVnlJR052YlhCdmJtVnVkSE11TGk0Z2JHRnpkQ0JEUkZJZ01UY2dZWEJ5YVd3Z01qQXlOWDFjYkdrd1hISnBNRnh6WVRCY2MySXdYR1pwTUZ4eGJGeHdZWEo5RFFwOURRcDkiLCJTdHlsZSI6eyIkaWQiOiI0OSIsIlRpdGxlUG9zaXRpb24iOiJSaWdodCIsIkRhdGVQb3NpdGlvbiI6IkxlZnQiLCJWYXJpYW5jZVBvc2l0aW9uIjoiTGVmdCIsIlNoYXBlVHlwZSI6MTcsIlNoYXBlU2l6ZSI6MSwiU3BhY2luZyI6NSwiU2hhcGVTdHlsZSI6eyIkaWQiOiI1MCIsIk1hcmdpbiI6eyIkaWQiOiI1MSIsIlRvcCI6MC4wLCJMZWZ0IjowLjAsIlJpZ2h0IjowLjAsIkJvdHRvbSI6MC4wfSwiUGFkZGluZyI6eyIkaWQiOiI1MiIsIlRvcCI6MC4wLCJMZWZ0IjowLjAsIlJpZ2h0IjowLjAsIkJvdHRvbSI6MC4wfSwiQmFja2dyb3VuZCI6eyIkaWQiOiI1MyIsIkNvbG9yIjp7IiRpZCI6IjU0IiwiQSI6MjU1LCJSIjoxNjgsIkciOjE4NywiQiI6MjQxfX0sIklzVmlzaWJsZSI6dHJ1ZSwiV2lkdGgiOjEzLjAsIkhlaWdodCI6MTMuMCwiQm9yZGVyU3R5bGUiOnsiJGlkIjoiNTUiLCJMaW5lQ29sb3IiOnsiJGlkIjoiNTYiLCIkdHlwZSI6Ik5MUkUuQ29tbW9uLkRvbS5Tb2xpZENvbG9yQnJ1c2gsIE5MUkUuQ29tbW9uIiwiQ29sb3IiOnsiJGlkIjoiNTciLCJBIjoyNTUsIlIiOjIzNCwiRyI6MjIsIkIiOjMwfX0sIkxpbmVXZWlnaHQiOjAuMCwiTGluZVR5cGUiOjAsIlBhcmVudFN0eWxlIjpudWxsfSwiUGFyZW50U3R5bGUiOm51bGx9LCJUaXRsZVN0eWxlIjp7IiRpZCI6IjU4IiwiRm9udFNldHRpbmdzIjp7IiRpZCI6IjU5IiwiRm9udFNpemUiOjExLCJGb250TmFtZSI6IkNhbGlicmkiLCJJc0JvbGQiOnRydWUsIklzSXRhbGljIjpmYWxzZSwiSXNVbmRlcmxpbmVkIjpmYWxzZSwiUGFyZW50U3R5bGUiOm51bGx9LCJBdXRvU2l6ZSI6MCwiRm9yZWdyb3VuZCI6eyIkaWQiOiI2MCIsIkNvbG9yIjp7IiRpZCI6IjY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YyIiwiVG9wIjowLjAsIkxlZnQiOjAuMCwiUmlnaHQiOjAuMCwiQm90dG9tIjowLjB9LCJQYWRkaW5nIjp7IiRpZCI6IjYzIiwiVG9wIjowLjAsIkxlZnQiOjAuMCwiUmlnaHQiOjAuMCwiQm90dG9tIjowLjB9LCJCYWNrZ3JvdW5kIjp7IiRpZCI6IjY0IiwiQ29sb3IiOnsiJGlkIjoiNjUiLCJBIjowLCJSIjoyNTUsIkciOjI1NSwiQiI6MjU1fX0sIklzVmlzaWJsZSI6dHJ1ZSwiV2lkdGgiOjAuMCwiSGVpZ2h0IjowLjAsIkJvcmRlclN0eWxlIjp7IiRpZCI6IjY2IiwiTGluZUNvbG9yIjpudWxsLCJMaW5lV2VpZ2h0IjowLjAsIkxpbmVUeXBlIjowLCJQYXJlbnRTdHlsZSI6bnVsbH0sIlBhcmVudFN0eWxlIjpudWxsfSwiRGF0ZVN0eWxlIjp7IiRpZCI6IjY3IiwiRm9udFNldHRpbmdzIjp7IiRpZCI6IjY4IiwiRm9udFNpemUiOjEwLCJGb250TmFtZSI6IkNhbGlicmkiLCJJc0JvbGQiOmZhbHNlLCJJc0l0YWxpYyI6ZmFsc2UsIklzVW5kZXJsaW5lZCI6ZmFsc2UsIlBhcmVudFN0eWxlIjpudWxsfSwiQXV0b1NpemUiOjAsIkZvcmVncm91bmQiOnsiJGlkIjoiNjkiLCJDb2xvciI6eyIkaWQiOiI3M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zEiLCJUb3AiOjAuMCwiTGVmdCI6MC4wLCJSaWdodCI6MC4wLCJCb3R0b20iOjAuMH0sIlBhZGRpbmciOnsiJGlkIjoiNzIiLCJUb3AiOjAuMCwiTGVmdCI6MC4wLCJSaWdodCI6MC4wLCJCb3R0b20iOjAuMH0sIkJhY2tncm91bmQiOnsiJGlkIjoiNzMiLCJDb2xvciI6eyIkaWQiOiI3NCIsIkEiOjAsIlIiOjI1NSwiRyI6MjU1LCJCIjoyNTV9fSwiSXNWaXNpYmxlIjpmYWxzZSwiV2lkdGgiOjAuMCwiSGVpZ2h0IjowLjAsIkJvcmRlclN0eWxlIjp7IiRpZCI6Ijc1IiwiTGluZUNvbG9yIjpudWxsLCJMaW5lV2VpZ2h0IjowLjAsIkxpbmVUeXBlIjowLCJQYXJlbnRTdHlsZSI6bnVsbH0sIlBhcmVudFN0eWxlIjpudWxsfSwiRGF0ZUZvcm1hdCI6eyIkaWQiOiI3NiIsIkZvcm1hdFN0cmluZyI6Ik1NTSB5eXl5IiwiU2VwYXJhdG9yIjoiLyIsIlVzZUludGVybmF0aW9uYWxEYXRlRm9ybWF0IjpmYWxzZSwiRGF0ZUlzVmlzaWJsZSI6dHJ1ZSwiVGltZUlzVmlzaWJsZSI6ZmFsc2UsIkhvdXJEaWdpdHMiOjEsIkFtUG1EZXNpZ25hdG9yIjoyLCJUcmltMDBNaW51dGVzIjpmYWxzZSwiTGFzdEtub3duVmlzaWJpbGl0eVN0YXRlIjp7IiRpZCI6Ijc3IiwiRGF0ZVBhcnRJc1Zpc2libGUiOnRydWUsIlRpbWVQYXJ0SXNWaXNpYmxlIjpmYWxzZX19LCJXZWVrTnVtYmVyaW5nIjp7IiRpZCI6Ijc4IiwiRm9ybWF0IjowLCJJc1Zpc2libGUiOmZhbHNlLCJMYXN0S25vd25WaXNpYmlsaXR5U3RhdGUiOmZhbHNlfSwiSXNWaXNpYmxlIjp0cnVlLCJWYXJpYW5jZVN0eWxlIjp7IiRpZCI6Ijc5IiwiVGV4dFN0eWxlIjp7IiRpZCI6IjgwIiwiRm9udFNldHRpbmdzIjp7IiRpZCI6IjgxIiwiRm9udFNpemUiOjExLCJGb250TmFtZSI6IkNhbGlicmkiLCJJc0JvbGQiOmZhbHNlLCJJc0l0YWxpYyI6ZmFsc2UsIklzVW5kZXJsaW5lZCI6ZmFsc2UsIlBhcmVudFN0eWxlIjpudWxsfSwiQXV0b1NpemUiOjAsIkZvcmVncm91bmQiOnsiJGlkIjoiODIiLCJDb2xvciI6eyIkaWQiOiI4M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4NCIsIlRvcCI6MC4wLCJMZWZ0IjowLjAsIlJpZ2h0IjowLjAsIkJvdHRvbSI6MC4wfSwiUGFkZGluZyI6eyIkaWQiOiI4NSIsIlRvcCI6MC4wLCJMZWZ0IjowLjAsIlJpZ2h0IjowLjAsIkJvdHRvbSI6MC4wfSwiQmFja2dyb3VuZCI6eyIkaWQiOiI4NiIsIkNvbG9yIjp7IiRpZCI6Ijg3IiwiQSI6MCwiUiI6MCwiRyI6MCwiQiI6MH19LCJJc1Zpc2libGUiOnRydWUsIldpZHRoIjowLjAsIkhlaWdodCI6MC4wLCJCb3JkZXJTdHlsZSI6eyIkaWQiOiI4OCIsIkxpbmVDb2xvciI6bnVsbCwiTGluZVdlaWdodCI6MC4wLCJMaW5lVHlwZSI6MCwiUGFyZW50U3R5bGUiOm51bGx9LCJQYXJlbnRTdHlsZSI6bnVsbH0sIlBhcmVudFN0eWxlIjpudWxsfSwiUGFyZW50U3R5bGUiOm51bGx9LCJIeXBlcmxpbmsiOm51bGwsIkJhc2VsaW5lRGF0YSI6eyIkaWQiOiI4OSIsIkRhdGUiOiIyMDI5LTEyLTI1VDIzOjU5OjAwIn0sIkltcG9ydElkIjoiIn1dLCJJZCI6IjAwMDAwMDAwLTAwMDAtMDAwMC0wMDAwLTAwMDAwMDAwMDAwMCIsIklzU2luZ2xlSXRlbVJvdyI6dHJ1ZX1dLCJJbmRleCI6MCwiSWQiOiJlMzkyODJjMi0xMjdlLTRhZDEtOWVkYy0yZjNkNWZlOGI1ZTIiLCJIZWFkZXJUZXh0IjpudWxsLCJJc0RlZmF1bHQiOnRydWUsIlN0eWxlIjp7IiRpZCI6IjkwIiwiSGVhZGVyU3R5bGUiOnsiJGlkIjoiOTEiLCJUZXh0U3R5bGUiOnsiJGlkIjoiOTIiLCJGb250U2V0dGluZ3MiOnsiJGlkIjoiOTMiLCJGb250U2l6ZSI6MTIsIkZvbnROYW1lIjoiQ2FsaWJyaSIsIklzQm9sZCI6ZmFsc2UsIklzSXRhbGljIjpmYWxzZSwiSXNVbmRlcmxpbmVkIjpmYWxzZSwiUGFyZW50U3R5bGUiOm51bGx9LCJBdXRvU2l6ZSI6MCwiRm9yZWdyb3VuZCI6eyIkaWQiOiI5NCIsIkNvbG9yIjp7IiRpZCI6Ijk1IiwiQSI6MjU1LCJSIjowLCJHIjowLCJCIjowfX0sIk1heFdpZHRoIjowLjAsIk1heEhlaWdodCI6MC4wLCJTbWFydEZvcmVncm91bmRJc0FjdGl2ZSI6ZmFsc2UsIkhvcml6b250YWxBbGlnbm1lbnQiOjAsIlZlcnRpY2FsQWxpZ25tZW50IjowLCJTbWFydEZvcmVncm91bmQiOm51bGwsIkJhY2tncm91bmRGaWxsVHlwZSI6MCwiTWFyZ2luIjp7IiRpZCI6Ijk2IiwiVG9wIjowLjAsIkxlZnQiOjAuMCwiUmlnaHQiOjAuMCwiQm90dG9tIjowLjB9LCJQYWRkaW5nIjp7IiRpZCI6Ijk3IiwiVG9wIjowLjAsIkxlZnQiOjAuMCwiUmlnaHQiOjAuMCwiQm90dG9tIjowLjB9LCJCYWNrZ3JvdW5kIjpudWxsLCJJc1Zpc2libGUiOmZhbHNlLCJXaWR0aCI6MC4wLCJIZWlnaHQiOjAuMCwiQm9yZGVyU3R5bGUiOm51bGwsIlBhcmVudFN0eWxlIjpudWxsfSwiUmVjdGFuZ2xlU3R5bGUiOnsiJGlkIjoiOTgiLCJNYXJnaW4iOnsiJGlkIjoiOTkiLCJUb3AiOjAuMCwiTGVmdCI6MC4wLCJSaWdodCI6MC4wLCJCb3R0b20iOjAuMH0sIlBhZGRpbmciOnsiJGlkIjoiMTAwIiwiVG9wIjowLjAsIkxlZnQiOjAuMCwiUmlnaHQiOjAuMCwiQm90dG9tIjowLjB9LCJCYWNrZ3JvdW5kIjp7IiRpZCI6IjEwMSIsIkNvbG9yIjp7IiRpZCI6IjEwMiIsIkEiOjYzLCJSIjoyNTUsIkciOjE5MiwiQiI6MH19LCJJc1Zpc2libGUiOmZhbHNlLCJXaWR0aCI6MC4wLCJIZWlnaHQiOjAuMCwiQm9yZGVyU3R5bGUiOnsiJGlkIjoiMTAzIiwiTGluZUNvbG9yIjp7IiRpZCI6IjEwNCIsIiR0eXBlIjoiTkxSRS5Db21tb24uRG9tLlNvbGlkQ29sb3JCcnVzaCwgTkxSRS5Db21tb24iLCJDb2xvciI6eyIkaWQiOiIxMDUiLCJBIjoyNTUsIlIiOjI1NSwiRyI6MCwiQiI6MH19LCJMaW5lV2VpZ2h0IjowLjAsIkxpbmVUeXBlIjowLCJQYXJlbnRTdHlsZSI6bnVsbH0sIlBhcmVudFN0eWxlIjpudWxsfSwiTWFyZ2luIjp7IiRpZCI6IjEwNiIsIlRvcCI6MC4wLCJMZWZ0IjowLjAsIlJpZ2h0IjowLjAsIkJvdHRvbSI6MC4wfSwiUGFkZGluZyI6eyIkaWQiOiIxMDciLCJUb3AiOjAuMCwiTGVmdCI6MC4wLCJSaWdodCI6MC4wLCJCb3R0b20iOjAuMH0sIkJhY2tncm91bmQiOm51bGwsIklzVmlzaWJsZSI6dHJ1ZSwiV2lkdGgiOjAuMCwiSGVpZ2h0IjowLjAsIkJvcmRlclN0eWxlIjpudWxsLCJQYXJlbnRTdHlsZSI6bnVsbH0sIkJhY2tncm91bmRTdHlsZSI6eyIkaWQiOiIxMDgiLCJNYXJnaW4iOnsiJGlkIjoiMTA5IiwiVG9wIjowLjAsIkxlZnQiOjAuMCwiUmlnaHQiOjAuMCwiQm90dG9tIjowLjB9LCJQYWRkaW5nIjp7IiRpZCI6IjExMCIsIlRvcCI6MC4wLCJMZWZ0IjowLjAsIlJpZ2h0IjowLjAsIkJvdHRvbSI6MC4wfSwiQmFja2dyb3VuZCI6eyIkaWQiOiIxMTEiLCJDb2xvciI6eyIkaWQiOiIxMTIiLCJBIjozOCwiUiI6MjU1LCJHIjoxOTIsIkIiOjB9fSwiSXNWaXNpYmxlIjp0cnVlLCJXaWR0aCI6MC4wLCJIZWlnaHQiOjAuMCwiQm9yZGVyU3R5bGUiOnsiJGlkIjoiMTEzIiwiTGluZUNvbG9yIjp7IiRpZCI6IjExNCIsIiR0eXBlIjoiTkxSRS5Db21tb24uRG9tLlNvbGlkQ29sb3JCcnVzaCwgTkxSRS5Db21tb24iLCJDb2xvciI6eyIkaWQiOiIxMTUiLCJBIjoyNTUsIlIiOjIzNCwiRyI6MjIsIkIiOjMwfX0sIkxpbmVXZWlnaHQiOjAuMCwiTGluZVR5cGUiOjAsIlBhcmVudFN0eWxlIjpudWxsfSwiUGFyZW50U3R5bGUiOm51bGx9LCJNYXJnaW4iOnsiJGlkIjoiMTE2IiwiVG9wIjowLjAsIkxlZnQiOjAuMCwiUmlnaHQiOjAuMCwiQm90dG9tIjowLjB9LCJQYWRkaW5nIjp7IiRpZCI6IjExNyIsIlRvcCI6MC4wLCJMZWZ0IjowLjAsIlJpZ2h0IjowLjAsIkJvdHRvbSI6MC4wfSwiSXNWaXNpYmxlIjp0cnVlLCJXaWR0aCI6MC4wLCJIZWlnaHQiOjAuMCwiQm9yZGVyU3R5bGUiOnsiJGlkIjoiMTE4IiwiTGluZUNvbG9yIjpudWxsLCJMaW5lV2VpZ2h0IjowLjAsIkxpbmVUeXBlIjowLCJQYXJlbnRTdHlsZSI6bnVsbH0sIlBhcmVudFN0eWxlIjpudWxsfX1dLCJJZCI6IjMzOWU5YmM5LWQyMTctNGUxNS05NDUzLTYxNWMwMTU1MjYxZiIsIkluZGV4IjowLCJIZWFkZXJUZXh0IjoiSnVuZSAyMDI0IChSZXBsYW5uaW5nIGNsb3NlIG91dCkiLCJTdHlsZSI6eyIkaWQiOiIxMTkiLCJTdHlsZUlkIjoiMDAwMDAwMDAtMDAwMC0wMDAwLTAwMDAtMDAwMDAwMDAwMDAwIiwiSGVhZGVyU3R5bGUiOnsiJGlkIjoiMTIwIiwiVGV4dElzVmVydGljYWwiOmZhbHNlLCJUZXh0U3R5bGUiOnsiJGlkIjoiMTIxIiwiRm9udFNldHRpbmdzIjp7IiRpZCI6IjEyMiIsIkZvbnRTaXplIjoxMiwiRm9udE5hbWUiOiJDYWxpYnJpIiwiSXNCb2xkIjp0cnVlLCJJc0l0YWxpYyI6ZmFsc2UsIklzVW5kZXJsaW5lZCI6ZmFsc2UsIlBhcmVudFN0eWxlIjpudWxsfSwiQXV0b1NpemUiOjIsIkZvcmVncm91bmQiOnsiJGlkIjoiMTIzIiwiQ29sb3IiOnsiJGlkIjoiMTI0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I1IiwiVG9wIjowLjAsIkxlZnQiOjAuMCwiUmlnaHQiOjAuMCwiQm90dG9tIjowLjB9LCJQYWRkaW5nIjp7IiRpZCI6IjEyNiIsIlRvcCI6MC4wLCJMZWZ0IjowLjAsIlJpZ2h0IjowLjAsIkJvdHRvbSI6MC4wfSwiQmFja2dyb3VuZCI6bnVsbCwiSXNWaXNpYmxlIjpmYWxzZSwiV2lkdGgiOjAuMCwiSGVpZ2h0IjowLjAsIkJvcmRlclN0eWxlIjpudWxsLCJQYXJlbnRTdHlsZSI6bnVsbH0sIlJlY3RhbmdsZVN0eWxlIjp7IiRpZCI6IjEyNyIsIk1hcmdpbiI6eyIkaWQiOiIxMjgiLCJUb3AiOjAuMCwiTGVmdCI6MC4wLCJSaWdodCI6MC4wLCJCb3R0b20iOjAuMH0sIlBhZGRpbmciOnsiJGlkIjoiMTI5IiwiVG9wIjowLjAsIkxlZnQiOjAuMCwiUmlnaHQiOjAuMCwiQm90dG9tIjowLjB9LCJCYWNrZ3JvdW5kIjp7IiRpZCI6IjEzMCIsIkNvbG9yIjp7IiRpZCI6IjEzMSIsIkEiOjI1NSwiUiI6MCwiRyI6NTEsIkIiOjEwMn19LCJJc1Zpc2libGUiOnRydWUsIldpZHRoIjowLjAsIkhlaWdodCI6MC4wLCJCb3JkZXJTdHlsZSI6eyIkaWQiOiIxMzIiLCJMaW5lQ29sb3IiOnsiJGlkIjoiMTMzIiwiJHR5cGUiOiJOTFJFLkNvbW1vbi5Eb20uU29saWRDb2xvckJydXNoLCBOTFJFLkNvbW1vbiIsIkNvbG9yIjp7IiRpZCI6IjEzNCIsIkEiOjI1NSwiUiI6MjIsIkciOjI4LCJCIjozNX19LCJMaW5lV2VpZ2h0IjowLjAsIkxpbmVUeXBlIjowLCJQYXJlbnRTdHlsZSI6bnVsbH0sIlBhcmVudFN0eWxlIjpudWxsfSwiTWFyZ2luIjp7IiRpZCI6IjEzNSIsIlRvcCI6MC4wLCJMZWZ0IjowLjAsIlJpZ2h0IjowLjAsIkJvdHRvbSI6MC4wfSwiUGFkZGluZyI6eyIkaWQiOiIxMzYiLCJUb3AiOjAuMCwiTGVmdCI6MC4wLCJSaWdodCI6MC4wLCJCb3R0b20iOjAuMH0sIkJhY2tncm91bmQiOm51bGwsIklzVmlzaWJsZSI6dHJ1ZSwiV2lkdGgiOjAuMCwiSGVpZ2h0IjowLjAsIkJvcmRlclN0eWxlIjpudWxsLCJQYXJlbnRTdHlsZSI6bnVsbH0sIkJhY2tncm91bmRTdHlsZSI6eyIkaWQiOiIxMzciLCJNYXJnaW4iOnsiJGlkIjoiMTM4IiwiVG9wIjowLjAsIkxlZnQiOjAuMCwiUmlnaHQiOjAuMCwiQm90dG9tIjowLjB9LCJQYWRkaW5nIjp7IiRpZCI6IjEzOSIsIlRvcCI6MC4wLCJMZWZ0IjowLjAsIlJpZ2h0IjowLjAsIkJvdHRvbSI6MC4wfSwiQmFja2dyb3VuZCI6eyIkaWQiOiIxNDAiLCJDb2xvciI6eyIkaWQiOiIxNDEiLCJBIjozOCwiUiI6MTY4LCJHIjoxODcsIkIiOjI0MX19LCJJc1Zpc2libGUiOnRydWUsIldpZHRoIjowLjAsIkhlaWdodCI6MC4wLCJCb3JkZXJTdHlsZSI6eyIkaWQiOiIxNDIiLCJMaW5lQ29sb3IiOnsiJGlkIjoiMTQzIiwiJHR5cGUiOiJOTFJFLkNvbW1vbi5Eb20uU29saWRDb2xvckJydXNoLCBOTFJFLkNvbW1vbiIsIkNvbG9yIjp7IiRpZCI6IjE0NCIsIkEiOjI1NSwiUiI6MjIsIkciOjI4LCJCIjozNX19LCJMaW5lV2VpZ2h0IjowLjAsIkxpbmVUeXBlIjowLCJQYXJlbnRTdHlsZSI6bnVsbH0sIlBhcmVudFN0eWxlIjpudWxsfSwiSXNBYm92ZVRpbWViYW5kIjpmYWxzZSwiU3BhY2luZyI6MTAsIkRlZmF1bHRTd2ltbGFuZVRhc2tTdHlsZSI6eyIkaWQiOiIxNDUiLCIkdHlwZSI6Ik5MUkUuQ29tbW9uLkRvbS5TdHlsZXMuRXhwbGljaXRTZXRhYmxlVGFza1N0eWxlLCBOTFJFLkNvbW1vbiIsIlNoYXBlIjo3LCJTaGFwZVRoaWNrbmVzcyI6MCwiRHVyYXRpb25Gb3JtYXQiOjAsIkluY2x1ZGVOb25Xb3JraW5nRGF5c0luRHVyYXRpb24iOmZhbHNlLCJQZXJjZW50YWdlQ29tcGxldGVTdHlsZSI6eyIkaWQiOiIxNDYiLCJGb250U2V0dGluZ3MiOnsiJGlkIjoiMTQ3IiwiRm9udFNpemUiOjEwLCJGb250TmFtZSI6IkNhbGlicmkiLCJJc0JvbGQiOnRydWUsIklzSXRhbGljIjpmYWxzZSwiSXNVbmRlcmxpbmVkIjpmYWxzZSwiUGFyZW50U3R5bGUiOm51bGx9LCJBdXRvU2l6ZSI6MCwiRm9yZWdyb3VuZCI6eyIkaWQiOiIxNDgiLCJDb2xvciI6eyIkaWQiOiIxNDkiLCJBIjoyNTUsIlIiOjEyNywiRyI6OTYsIkIiOjB9fSwiTWF4V2lkdGgiOjIwMC4wLCJNYXhIZWlnaHQiOiJJbmZpbml0eSIsIlNtYXJ0Rm9yZWdyb3VuZElzQWN0aXZlIjpmYWxzZSwiSG9yaXpvbnRhbEFsaWdubWVudCI6MCwiVmVydGljYWxBbGlnbm1lbnQiOjAsIlNtYXJ0Rm9yZWdyb3VuZCI6bnVsbCwiQmFja2dyb3VuZEZpbGxUeXBlIjowLCJNYXJnaW4iOnsiJGlkIjoiMTUwIiwiVG9wIjowLjAsIkxlZnQiOjAuMCwiUmlnaHQiOjAuMCwiQm90dG9tIjowLjB9LCJQYWRkaW5nIjp7IiRpZCI6IjE1MSIsIlRvcCI6MC4wLCJMZWZ0IjowLjAsIlJpZ2h0IjowLjAsIkJvdHRvbSI6MC4wfSwiQmFja2dyb3VuZCI6eyIkaWQiOiIxNTIiLCJDb2xvciI6eyIkaWQiOiIxNTMiLCJBIjo4OSwiUiI6MCwiRyI6MCwiQiI6MH19LCJJc1Zpc2libGUiOnRydWUsIldpZHRoIjowLjAsIkhlaWdodCI6MC4wLCJCb3JkZXJTdHlsZSI6eyIkaWQiOiIxNTQiLCJMaW5lQ29sb3IiOm51bGwsIkxpbmVXZWlnaHQiOjAuMCwiTGluZVR5cGUiOjAsIlBhcmVudFN0eWxlIjpudWxsfSwiUGFyZW50U3R5bGUiOm51bGx9LCJEdXJhdGlvblN0eWxlIjp7IiRpZCI6IjE1NSIsIkZvbnRTZXR0aW5ncyI6eyIkaWQiOiIxNTYiLCJGb250U2l6ZSI6MTAsIkZvbnROYW1lIjoiQ2FsaWJyaSIsIklzQm9sZCI6ZmFsc2UsIklzSXRhbGljIjpmYWxzZSwiSXNVbmRlcmxpbmVkIjpmYWxzZSwiUGFyZW50U3R5bGUiOm51bGx9LCJBdXRvU2l6ZSI6MCwiRm9yZWdyb3VuZCI6eyIkaWQiOiIxNTciLCJDb2xvciI6eyIkaWQiOiIxNT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NTkiLCJUb3AiOjAuMCwiTGVmdCI6MC4wLCJSaWdodCI6MC4wLCJCb3R0b20iOjAuMH0sIlBhZGRpbmciOnsiJGlkIjoiMTYwIiwiVG9wIjowLjAsIkxlZnQiOjAuMCwiUmlnaHQiOjAuMCwiQm90dG9tIjowLjB9LCJCYWNrZ3JvdW5kIjp7IiRpZCI6IjE2MSIsIkNvbG9yIjp7IiRpZCI6IjE2MiIsIkEiOjg5LCJSIjowLCJHIjowLCJCIjowfX0sIklzVmlzaWJsZSI6dHJ1ZSwiV2lkdGgiOjAuMCwiSGVpZ2h0IjowLjAsIkJvcmRlclN0eWxlIjp7IiRpZCI6IjE2MyIsIkxpbmVDb2xvciI6bnVsbCwiTGluZVdlaWdodCI6MC4wLCJMaW5lVHlwZSI6MCwiUGFyZW50U3R5bGUiOm51bGx9LCJQYXJlbnRTdHlsZSI6bnVsbH0sIkhvcml6b250YWxDb25uZWN0b3JTdHlsZSI6eyIkaWQiOiIxNjQiLCJMaW5lQ29sb3IiOnsiJGlkIjoiMTY1IiwiJHR5cGUiOiJOTFJFLkNvbW1vbi5Eb20uU29saWRDb2xvckJydXNoLCBOTFJFLkNvbW1vbiIsIkNvbG9yIjp7IiRpZCI6IjE2NiIsIkEiOjI1NSwiUiI6MjA0LCJHIjoyMDQsIkIiOjIwNH19LCJMaW5lV2VpZ2h0IjoxLjAsIkxpbmVUeXBlIjowLCJQYXJlbnRTdHlsZSI6bnVsbH0sIlZlcnRpY2FsQ29ubmVjdG9yU3R5bGUiOnsiJGlkIjoiMTY3IiwiTGluZUNvbG9yIjp7IiRpZCI6IjE2OCIsIiR0eXBlIjoiTkxSRS5Db21tb24uRG9tLlNvbGlkQ29sb3JCcnVzaCwgTkxSRS5Db21tb24iLCJDb2xvciI6eyIkaWQiOiIxNjk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QsIlZhcmlhbmNlUG9zaXRpb24iOjYsIlNwYWNpbmciOjMsIklzQmVsb3dUaW1lYmFuZCI6dHJ1ZSwiUGVyY2VudGFnZUNvbXBsZXRlU2hhcGVPcGFjaXR5IjozNSwiQmFzZWxpbmVTdHlsZSI6eyIkaWQiOiIxNzAiLCJTaGFwZVN0eWxlIjp7IiRpZCI6IjE3MSIsIk1hcmdpbiI6eyIkaWQiOiIxNzIiLCJUb3AiOjAuMCwiTGVmdCI6MC4wLCJSaWdodCI6MC4wLCJCb3R0b20iOjAuMH0sIlBhZGRpbmciOnsiJGlkIjoiMTczIiwiVG9wIjowLjAsIkxlZnQiOjAuMCwiUmlnaHQiOjAuMCwiQm90dG9tIjowLjB9LCJCYWNrZ3JvdW5kIjp7IiRpZCI6IjE3NCIsIkNvbG9yIjp7IiRpZCI6IjE3NSIsIkEiOjE1MywiUiI6MCwiRyI6MCwiQiI6MH19LCJJc1Zpc2libGUiOnRydWUsIldpZHRoIjowLjAsIkhlaWdodCI6MC4wLCJCb3JkZXJTdHlsZSI6eyIkaWQiOiIxNzYiLCJMaW5lQ29sb3IiOm51bGwsIkxpbmVXZWlnaHQiOjAuMCwiTGluZVR5cGUiOjAsIlBhcmVudFN0eWxlIjpudWxsfSwiUGFyZW50U3R5bGUiOm51bGx9LCJNYXJnaW4iOnsiJGlkIjoiMTc3IiwiVG9wIjowLjAsIkxlZnQiOjAuMCwiUmlnaHQiOjAuMCwiQm90dG9tIjowLjB9LCJQYWRkaW5nIjp7IiRpZCI6IjE3OCIsIlRvcCI6MC4wLCJMZWZ0IjowLjAsIlJpZ2h0IjowLjAsIkJvdHRvbSI6MC4wfSwiQmFja2dyb3VuZCI6bnVsbCwiSXNWaXNpYmxlIjp0cnVlLCJXaWR0aCI6MC4wLCJIZWlnaHQiOjAuMCwiQm9yZGVyU3R5bGUiOm51bGwsIlBhcmVudFN0eWxlIjpudWxsfSwiU2hhcGVTdHlsZSI6eyIkaWQiOiIxNzkiLCJNYXJnaW4iOnsiJGlkIjoiMTgwIiwiVG9wIjowLjAsIkxlZnQiOjQuMCwiUmlnaHQiOjQuMCwiQm90dG9tIjowLjB9LCJQYWRkaW5nIjp7IiRpZCI6IjE4MSIsIlRvcCI6MC4wLCJMZWZ0IjowLjAsIlJpZ2h0IjowLjAsIkJvdHRvbSI6MC4wfSwiQmFja2dyb3VuZCI6eyIkaWQiOiIxODIiLCJDb2xvciI6eyIkaWQiOiIxODMiLCJBIjoyNTUsIlIiOjI1NSwiRyI6MTkyLCJCIjowfX0sIklzVmlzaWJsZSI6dHJ1ZSwiV2lkdGgiOjAuMCwiSGVpZ2h0IjoxMy40MjY2NjY2NjY2NjY2NzcsIkJvcmRlclN0eWxlIjp7IiRpZCI6IjE4NCIsIkxpbmVDb2xvciI6eyIkaWQiOiIxODUiLCIkdHlwZSI6Ik5MUkUuQ29tbW9uLkRvbS5Tb2xpZENvbG9yQnJ1c2gsIE5MUkUuQ29tbW9uIiwiQ29sb3IiOnsiJGlkIjoiMTg2IiwiQSI6MjU1LCJSIjoyMzQsIkciOjIyLCJCIjozMH19LCJMaW5lV2VpZ2h0IjowLjAsIkxpbmVUeXBlIjowLCJQYXJlbnRTdHlsZSI6bnVsbH0sIlBhcmVudFN0eWxlIjpudWxsfSwiVGl0bGVTdHlsZSI6eyIkaWQiOiIxODciLCJGb250U2V0dGluZ3MiOnsiJGlkIjoiMTg4IiwiRm9udFNpemUiOjExLCJGb250TmFtZSI6IkNhbGlicmkiLCJJc0JvbGQiOnRydWUsIklzSXRhbGljIjpmYWxzZSwiSXNVbmRlcmxpbmVkIjpmYWxzZSwiUGFyZW50U3R5bGUiOm51bGx9LCJBdXRvU2l6ZSI6MCwiRm9yZWdyb3VuZCI6eyIkaWQiOiIxODkiLCJDb2xvciI6eyIkaWQiOiIxOTA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TkxIiwiVG9wIjowLjAsIkxlZnQiOjAuMCwiUmlnaHQiOjAuMCwiQm90dG9tIjowLjB9LCJQYWRkaW5nIjp7IiRpZCI6IjE5MiIsIlRvcCI6MC4wLCJMZWZ0IjowLjAsIlJpZ2h0IjowLjAsIkJvdHRvbSI6MC4wfSwiQmFja2dyb3VuZCI6eyIkaWQiOiIxOTMiLCJDb2xvciI6eyIkaWQiOiIxOTQiLCJBIjo4OSwiUiI6MCwiRyI6MCwiQiI6MH19LCJJc1Zpc2libGUiOnRydWUsIldpZHRoIjowLjAsIkhlaWdodCI6MC4wLCJCb3JkZXJTdHlsZSI6eyIkaWQiOiIxOTUiLCJMaW5lQ29sb3IiOm51bGwsIkxpbmVXZWlnaHQiOjAuMCwiTGluZVR5cGUiOjAsIlBhcmVudFN0eWxlIjpudWxsfSwiUGFyZW50U3R5bGUiOm51bGx9LCJEYXRlU3R5bGUiOnsiJGlkIjoiMTk2IiwiRm9udFNldHRpbmdzIjp7IiRpZCI6IjE5NyIsIkZvbnRTaXplIjoxMCwiRm9udE5hbWUiOiJDYWxpYnJpIiwiSXNCb2xkIjpmYWxzZSwiSXNJdGFsaWMiOmZhbHNlLCJJc1VuZGVybGluZWQiOmZhbHNlLCJQYXJlbnRTdHlsZSI6bnVsbH0sIkF1dG9TaXplIjowLCJGb3JlZ3JvdW5kIjp7IiRpZCI6IjE5OCIsIkNvbG9yIjp7IiRpZCI6IjE5O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jAwIiwiVG9wIjowLjAsIkxlZnQiOjAuMCwiUmlnaHQiOjAuMCwiQm90dG9tIjowLjB9LCJQYWRkaW5nIjp7IiRpZCI6IjIwMSIsIlRvcCI6MC4wLCJMZWZ0IjowLjAsIlJpZ2h0IjowLjAsIkJvdHRvbSI6MC4wfSwiQmFja2dyb3VuZCI6eyIkaWQiOiIyMDIiLCJDb2xvciI6eyIkaWQiOiIyMDMiLCJBIjo4OSwiUiI6MCwiRyI6MCwiQiI6MH19LCJJc1Zpc2libGUiOnRydWUsIldpZHRoIjowLjAsIkhlaWdodCI6MC4wLCJCb3JkZXJTdHlsZSI6eyIkaWQiOiIyMDQiLCJMaW5lQ29sb3IiOm51bGwsIkxpbmVXZWlnaHQiOjAuMCwiTGluZVR5cGUiOjAsIlBhcmVudFN0eWxlIjpudWxsfSwiUGFyZW50U3R5bGUiOm51bGx9LCJEYXRlRm9ybWF0Ijp7IiRpZCI6IjIw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DYiLCJGb3JtYXQiOjAsIklzVmlzaWJsZSI6ZmFsc2UsIkxhc3RLbm93blZpc2liaWxpdHlTdGF0ZSI6ZmFsc2V9LCJJc1Zpc2libGUiOnRydWUsIlZhcmlhbmNlU3R5bGUiOnsiJGlkIjoiMjA3IiwiVGV4dFN0eWxlIjp7IiRpZCI6IjIwOCIsIkZvbnRTZXR0aW5ncyI6eyIkaWQiOiIyMDkiLCJGb250U2l6ZSI6MTEsIkZvbnROYW1lIjoiQ2FsaWJyaSIsIklzQm9sZCI6ZmFsc2UsIklzSXRhbGljIjpmYWxzZSwiSXNVbmRlcmxpbmVkIjpmYWxzZSwiUGFyZW50U3R5bGUiOm51bGx9LCJBdXRvU2l6ZSI6MCwiRm9yZWdyb3VuZCI6eyIkaWQiOiIyMTAiLCJDb2xvciI6eyIkaWQiOiIyMT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EyIiwiVG9wIjowLjAsIkxlZnQiOjAuMCwiUmlnaHQiOjAuMCwiQm90dG9tIjowLjB9LCJQYWRkaW5nIjp7IiRpZCI6IjIxMyIsIlRvcCI6MC4wLCJMZWZ0IjowLjAsIlJpZ2h0IjowLjAsIkJvdHRvbSI6MC4wfSwiQmFja2dyb3VuZCI6eyIkaWQiOiIyMTQiLCJDb2xvciI6eyIkaWQiOiIyMTUiLCJBIjowLCJSIjowLCJHIjowLCJCIjowfX0sIklzVmlzaWJsZSI6dHJ1ZSwiV2lkdGgiOjAuMCwiSGVpZ2h0IjowLjAsIkJvcmRlclN0eWxlIjp7IiRpZCI6IjIxNiIsIkxpbmVDb2xvciI6bnVsbCwiTGluZVdlaWdodCI6MC4wLCJMaW5lVHlwZSI6MCwiUGFyZW50U3R5bGUiOm51bGx9LCJQYXJlbnRTdHlsZSI6bnVsbH0sIlBhcmVudFN0eWxlIjpudWxsfSwiUGFyZW50U3R5bGUiOm51bGwsIl9leHBsaWNpdGx5U2V0Ijp7IiRpZCI6IjIxNy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IxOCIsIlNoYXBlIjoxNCwiQ29ubmVjdG9yTWFyZ2luIjp7IiRpZCI6IjIxOSIsIlRvcCI6MC4wLCJMZWZ0IjoyLjAsIlJpZ2h0IjoyLjAsIkJvdHRvbSI6MC4wfSwiQ29ubmVjdG9yU3R5bGUiOnsiJGlkIjoiMjIwIiwiTGluZUNvbG9yIjp7IiRpZCI6IjIyMSIsIiR0eXBlIjoiTkxSRS5Db21tb24uRG9tLlNvbGlkQ29sb3JCcnVzaCwgTkxSRS5Db21tb24iLCJDb2xvciI6eyIkaWQiOiIyMjIiLCJBIjoxMjcsIlIiOjc5LCJHIjoxMjksIkIiOjE4OX19LCJMaW5lV2VpZ2h0IjoxLjAsIkxpbmVUeXBlIjowLCJQYXJlbnRTdHlsZSI6bnVsbH0sIklzQmVsb3dUaW1lYmFuZCI6dHJ1ZSwiUG9zaXRpb25PblRhc2siOjMsIkhpZGVEYXRlIjpmYWxzZSwiU2hhcGVTaXplIjoxLCJTcGFjaW5nIjowLjAsIlBhZGRpbmciOnsiJGlkIjoiMjIzIiwiVG9wIjo3LjAsIkxlZnQiOjMuMCwiUmlnaHQiOjAuMCwiQm90dG9tIjoyLjB9LCJTaGFwZVN0eWxlIjp7IiRpZCI6IjIyNCIsIk1hcmdpbiI6eyIkaWQiOiIyMjUiLCJUb3AiOjAuMCwiTGVmdCI6MC4wLCJSaWdodCI6MC4wLCJCb3R0b20iOjAuMH0sIlBhZGRpbmciOnsiJGlkIjoiMjI2IiwiVG9wIjowLjAsIkxlZnQiOjAuMCwiUmlnaHQiOjAuMCwiQm90dG9tIjowLjB9LCJCYWNrZ3JvdW5kIjp7IiRpZCI6IjIyNyIsIkNvbG9yIjp7IiRpZCI6IjIyOCIsIkEiOjI1NSwiUiI6MTI3LCJHIjo5NiwiQiI6MH19LCJJc1Zpc2libGUiOnRydWUsIldpZHRoIjoxOC4wLCJIZWlnaHQiOjIwLjAsIkJvcmRlclN0eWxlIjp7IiRpZCI6IjIyOSIsIkxpbmVDb2xvciI6eyIkaWQiOiIyMzAiLCIkdHlwZSI6Ik5MUkUuQ29tbW9uLkRvbS5Tb2xpZENvbG9yQnJ1c2gsIE5MUkUuQ29tbW9uIiwiQ29sb3IiOnsiJGlkIjoiMjMxIiwiQSI6MjU1LCJSIjoyMzQsIkciOjIyLCJCIjozMH19LCJMaW5lV2VpZ2h0IjowLjAsIkxpbmVUeXBlIjowLCJQYXJlbnRTdHlsZSI6bnVsbH0sIlBhcmVudFN0eWxlIjpudWxsfSwiVGl0bGVTdHlsZSI6eyIkaWQiOiIyMzIiLCJGb250U2V0dGluZ3MiOnsiJGlkIjoiMjMzIiwiRm9udFNpemUiOjExLCJGb250TmFtZSI6IkNhbGlicmkiLCJJc0JvbGQiOnRydWUsIklzSXRhbGljIjpmYWxzZSwiSXNVbmRlcmxpbmVkIjpmYWxzZSwiUGFyZW50U3R5bGUiOm51bGx9LCJBdXRvU2l6ZSI6MCwiRm9yZWdyb3VuZCI6eyIkaWQiOiIyMzQiLCJDb2xvciI6eyIkaWQiOiIyMzU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M2IiwiVG9wIjowLjAsIkxlZnQiOjAuMCwiUmlnaHQiOjAuMCwiQm90dG9tIjowLjB9LCJQYWRkaW5nIjp7IiRpZCI6IjIzNyIsIlRvcCI6MC4wLCJMZWZ0IjowLjAsIlJpZ2h0IjowLjAsIkJvdHRvbSI6MC4wfSwiQmFja2dyb3VuZCI6eyIkaWQiOiIyMzgiLCJDb2xvciI6eyIkaWQiOiIyMzkiLCJBIjo4OSwiUiI6MCwiRyI6MCwiQiI6MH19LCJJc1Zpc2libGUiOmZhbHNlLCJXaWR0aCI6MC4wLCJIZWlnaHQiOjAuMCwiQm9yZGVyU3R5bGUiOnsiJGlkIjoiMjQwIiwiTGluZUNvbG9yIjpudWxsLCJMaW5lV2VpZ2h0IjowLjAsIkxpbmVUeXBlIjowLCJQYXJlbnRTdHlsZSI6bnVsbH0sIlBhcmVudFN0eWxlIjpudWxsfSwiRGF0ZVN0eWxlIjp7IiRpZCI6IjI0MSIsIkZvbnRTZXR0aW5ncyI6eyIkaWQiOiIyNDIiLCJGb250U2l6ZSI6MTAsIkZvbnROYW1lIjoiQ2FsaWJyaSIsIklzQm9sZCI6ZmFsc2UsIklzSXRhbGljIjpmYWxzZSwiSXNVbmRlcmxpbmVkIjpmYWxzZSwiUGFyZW50U3R5bGUiOm51bGx9LCJBdXRvU2l6ZSI6MCwiRm9yZWdyb3VuZCI6eyIkaWQiOiIyNDMiLCJDb2xvciI6eyIkaWQiOiIyNDQ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I0NSIsIlRvcCI6MC4wLCJMZWZ0IjowLjAsIlJpZ2h0IjowLjAsIkJvdHRvbSI6MC4wfSwiUGFkZGluZyI6eyIkaWQiOiIyNDYiLCJUb3AiOjAuMCwiTGVmdCI6MC4wLCJSaWdodCI6MC4wLCJCb3R0b20iOjAuMH0sIkJhY2tncm91bmQiOnsiJGlkIjoiMjQ3IiwiQ29sb3IiOnsiJGlkIjoiMjQ4IiwiQSI6ODksIlIiOjAsIkciOjAsIkIiOjB9fSwiSXNWaXNpYmxlIjpmYWxzZSwiV2lkdGgiOjAuMCwiSGVpZ2h0IjowLjAsIkJvcmRlclN0eWxlIjp7IiRpZCI6IjI0OSIsIkxpbmVDb2xvciI6bnVsbCwiTGluZVdlaWdodCI6MC4wLCJMaW5lVHlwZSI6MCwiUGFyZW50U3R5bGUiOm51bGx9LCJQYXJlbnRTdHlsZSI6bnVsbH0sIkRhdGVGb3JtYXQiOnsiJGlkIjoiMjU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1MSIsIkZvcm1hdCI6MCwiSXNWaXNpYmxlIjpmYWxzZSwiTGFzdEtub3duVmlzaWJpbGl0eVN0YXRlIjpmYWxzZX0sIklzVmlzaWJsZSI6dHJ1ZSwiVmFyaWFuY2VTdHlsZSI6eyIkaWQiOiIyNTIiLCJUZXh0U3R5bGUiOnsiJGlkIjoiMjUzIiwiRm9udFNldHRpbmdzIjp7IiRpZCI6IjI1NCIsIkZvbnRTaXplIjoxMSwiRm9udE5hbWUiOiJDYWxpYnJpIiwiSXNCb2xkIjpmYWxzZSwiSXNJdGFsaWMiOmZhbHNlLCJJc1VuZGVybGluZWQiOmZhbHNlLCJQYXJlbnRTdHlsZSI6bnVsbH0sIkF1dG9TaXplIjowLCJGb3JlZ3JvdW5kIjp7IiRpZCI6IjI1NSIsIkNvbG9yIjp7IiRpZCI6IjI1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TciLCJUb3AiOjAuMCwiTGVmdCI6MC4wLCJSaWdodCI6MC4wLCJCb3R0b20iOjAuMH0sIlBhZGRpbmciOnsiJGlkIjoiMjU4IiwiVG9wIjowLjAsIkxlZnQiOjAuMCwiUmlnaHQiOjAuMCwiQm90dG9tIjowLjB9LCJCYWNrZ3JvdW5kIjp7IiRpZCI6IjI1OSIsIkNvbG9yIjp7IiRpZCI6IjI2MCIsIkEiOjAsIlIiOjAsIkciOjAsIkIiOjB9fSwiSXNWaXNpYmxlIjpmYWxzZSwiV2lkdGgiOjAuMCwiSGVpZ2h0IjowLjAsIkJvcmRlclN0eWxlIjp7IiRpZCI6IjI2MSIsIkxpbmVDb2xvciI6bnVsbCwiTGluZVdlaWdodCI6MC4wLCJMaW5lVHlwZSI6MCwiUGFyZW50U3R5bGUiOm51bGx9LCJQYXJlbnRTdHlsZSI6bnVsbH0sIlBhcmVudFN0eWxlIjpudWxsfSwiUGFyZW50U3R5bGUiOm51bGx9LCJEZWZhdWx0U3dpbWxhbmVNaWxlc3RvbmVTdHlsZSI6eyIkaWQiOiIyNjIiLCJUaXRsZVBvc2l0aW9uIjoiUmlnaHQiLCJEYXRlUG9zaXRpb24iOiJMZWZ0IiwiVmFyaWFuY2VQb3NpdGlvbiI6IkxlZnQiLCJTaGFwZVR5cGUiOjAsIlNoYXBlU2l6ZSI6MSwiU3BhY2luZyI6NSwiU2hhcGVTdHlsZSI6eyIkaWQiOiIyNjMiLCJNYXJnaW4iOnsiJGlkIjoiMjY0IiwiVG9wIjowLjAsIkxlZnQiOjAuMCwiUmlnaHQiOjAuMCwiQm90dG9tIjowLjB9LCJQYWRkaW5nIjp7IiRpZCI6IjI2NSIsIlRvcCI6MC4wLCJMZWZ0IjowLjAsIlJpZ2h0IjowLjAsIkJvdHRvbSI6MC4wfSwiQmFja2dyb3VuZCI6eyIkaWQiOiIyNjYiLCJDb2xvciI6eyIkaWQiOiIyNjciLCJBIjoyNTUsIlIiOjI1NSwiRyI6MTkyLCJCIjowfX0sIklzVmlzaWJsZSI6dHJ1ZSwiV2lkdGgiOjE4LjAsIkhlaWdodCI6MjAuMCwiQm9yZGVyU3R5bGUiOnsiJGlkIjoiMjY4IiwiTGluZUNvbG9yIjp7IiRpZCI6IjI2OSIsIiR0eXBlIjoiTkxSRS5Db21tb24uRG9tLlNvbGlkQ29sb3JCcnVzaCwgTkxSRS5Db21tb24iLCJDb2xvciI6eyIkaWQiOiIyNzAiLCJBIjoyNTUsIlIiOjIzNCwiRyI6MjIsIkIiOjMwfX0sIkxpbmVXZWlnaHQiOjAuMCwiTGluZVR5cGUiOjAsIlBhcmVudFN0eWxlIjpudWxsfSwiUGFyZW50U3R5bGUiOm51bGx9LCJUaXRsZVN0eWxlIjp7IiRpZCI6IjI3MSIsIkZvbnRTZXR0aW5ncyI6eyIkaWQiOiIyNzIiLCJGb250U2l6ZSI6MTEsIkZvbnROYW1lIjoiQ2FsaWJyaSIsIklzQm9sZCI6dHJ1ZSwiSXNJdGFsaWMiOmZhbHNlLCJJc1VuZGVybGluZWQiOmZhbHNlLCJQYXJlbnRTdHlsZSI6bnVsbH0sIkF1dG9TaXplIjowLCJGb3JlZ3JvdW5kIjp7IiRpZCI6IjI3MyIsIkNvbG9yIjp7IiRpZCI6IjI3NC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yNzUiLCJUb3AiOjAuMCwiTGVmdCI6MC4wLCJSaWdodCI6MC4wLCJCb3R0b20iOjAuMH0sIlBhZGRpbmciOnsiJGlkIjoiMjc2IiwiVG9wIjowLjAsIkxlZnQiOjAuMCwiUmlnaHQiOjAuMCwiQm90dG9tIjowLjB9LCJCYWNrZ3JvdW5kIjp7IiRpZCI6IjI3NyIsIkNvbG9yIjp7IiRpZCI6IjI3OCIsIkEiOjg5LCJSIjowLCJHIjowLCJCIjowfX0sIklzVmlzaWJsZSI6dHJ1ZSwiV2lkdGgiOjAuMCwiSGVpZ2h0IjowLjAsIkJvcmRlclN0eWxlIjp7IiRpZCI6IjI3OSIsIkxpbmVDb2xvciI6bnVsbCwiTGluZVdlaWdodCI6MC4wLCJMaW5lVHlwZSI6MCwiUGFyZW50U3R5bGUiOm51bGx9LCJQYXJlbnRTdHlsZSI6bnVsbH0sIkRhdGVTdHlsZSI6eyIkaWQiOiIyODAiLCJGb250U2V0dGluZ3MiOnsiJGlkIjoiMjgxIiwiRm9udFNpemUiOjEwLCJGb250TmFtZSI6IkNhbGlicmkiLCJJc0JvbGQiOmZhbHNlLCJJc0l0YWxpYyI6ZmFsc2UsIklzVW5kZXJsaW5lZCI6ZmFsc2UsIlBhcmVudFN0eWxlIjpudWxsfSwiQXV0b1NpemUiOjAsIkZvcmVncm91bmQiOnsiJGlkIjoiMjgyIiwiQ29sb3IiOnsiJGlkIjoiMjg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ODQiLCJUb3AiOjAuMCwiTGVmdCI6MC4wLCJSaWdodCI6MC4wLCJCb3R0b20iOjAuMH0sIlBhZGRpbmciOnsiJGlkIjoiMjg1IiwiVG9wIjowLjAsIkxlZnQiOjAuMCwiUmlnaHQiOjAuMCwiQm90dG9tIjowLjB9LCJCYWNrZ3JvdW5kIjp7IiRpZCI6IjI4NiIsIkNvbG9yIjp7IiRpZCI6IjI4NyIsIkEiOjg5LCJSIjowLCJHIjowLCJCIjowfX0sIklzVmlzaWJsZSI6ZmFsc2UsIldpZHRoIjowLjAsIkhlaWdodCI6MC4wLCJCb3JkZXJTdHlsZSI6eyIkaWQiOiIyODgiLCJMaW5lQ29sb3IiOm51bGwsIkxpbmVXZWlnaHQiOjAuMCwiTGluZVR5cGUiOjAsIlBhcmVudFN0eWxlIjpudWxsfSwiUGFyZW50U3R5bGUiOm51bGx9LCJEYXRlRm9ybWF0Ijp7IiRpZCI6IjI4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TAiLCJGb3JtYXQiOjAsIklzVmlzaWJsZSI6ZmFsc2UsIkxhc3RLbm93blZpc2liaWxpdHlTdGF0ZSI6ZmFsc2V9LCJJc1Zpc2libGUiOnRydWUsIlZhcmlhbmNlU3R5bGUiOnsiJGlkIjoiMjkxIiwiVGV4dFN0eWxlIjp7IiRpZCI6IjI5MiIsIkZvbnRTZXR0aW5ncyI6eyIkaWQiOiIyOTMiLCJGb250U2l6ZSI6MTEsIkZvbnROYW1lIjoiQ2FsaWJyaSIsIklzQm9sZCI6ZmFsc2UsIklzSXRhbGljIjpmYWxzZSwiSXNVbmRlcmxpbmVkIjpmYWxzZSwiUGFyZW50U3R5bGUiOm51bGx9LCJBdXRvU2l6ZSI6MCwiRm9yZWdyb3VuZCI6eyIkaWQiOiIyOTQiLCJDb2xvciI6eyIkaWQiOiIyOT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k2IiwiVG9wIjowLjAsIkxlZnQiOjAuMCwiUmlnaHQiOjAuMCwiQm90dG9tIjowLjB9LCJQYWRkaW5nIjp7IiRpZCI6IjI5NyIsIlRvcCI6MC4wLCJMZWZ0IjowLjAsIlJpZ2h0IjowLjAsIkJvdHRvbSI6MC4wfSwiQmFja2dyb3VuZCI6eyIkaWQiOiIyOTgiLCJDb2xvciI6eyIkaWQiOiIyOTkiLCJBIjowLCJSIjowLCJHIjowLCJCIjowfX0sIklzVmlzaWJsZSI6dHJ1ZSwiV2lkdGgiOjAuMCwiSGVpZ2h0IjowLjAsIkJvcmRlclN0eWxlIjp7IiRpZCI6IjMwMCIsIkxpbmVDb2xvciI6bnVsbCwiTGluZVdlaWdodCI6MC4wLCJMaW5lVHlwZSI6MCwiUGFyZW50U3R5bGUiOm51bGx9LCJQYXJlbnRTdHlsZSI6bnVsbH0sIlBhcmVudFN0eWxlIjpudWxsfSwiUGFyZW50U3R5bGUiOm51bGx9LCJEZWZhdWx0U3dpbWxhbmVBY3Rpdml0eVN0eWxlIjp7IiRpZCI6IjMwMSIsIkhlYWRlclN0eWxlIjp7IiRpZCI6IjMwMiIsIlRleHRTdHlsZSI6eyIkaWQiOiIzMDMiLCJGb250U2V0dGluZ3MiOnsiJGlkIjoiMzA0IiwiRm9udFNpemUiOjEyLCJGb250TmFtZSI6IkNhbGlicmkiLCJJc0JvbGQiOmZhbHNlLCJJc0l0YWxpYyI6ZmFsc2UsIklzVW5kZXJsaW5lZCI6ZmFsc2UsIlBhcmVudFN0eWxlIjpudWxsfSwiQXV0b1NpemUiOjAsIkZvcmVncm91bmQiOnsiJGlkIjoiMzA1IiwiQ29sb3IiOnsiJGlkIjoiMzA2IiwiQSI6MjU1LCJSIjowLCJHIjowLCJCIjowfX0sIk1heFdpZHRoIjowLjAsIk1heEhlaWdodCI6MC4wLCJTbWFydEZvcmVncm91bmRJc0FjdGl2ZSI6ZmFsc2UsIkhvcml6b250YWxBbGlnbm1lbnQiOjAsIlZlcnRpY2FsQWxpZ25tZW50IjowLCJTbWFydEZvcmVncm91bmQiOm51bGwsIkJhY2tncm91bmRGaWxsVHlwZSI6MCwiTWFyZ2luIjp7IiRpZCI6IjMwNyIsIlRvcCI6MC4wLCJMZWZ0IjowLjAsIlJpZ2h0IjowLjAsIkJvdHRvbSI6MC4wfSwiUGFkZGluZyI6eyIkaWQiOiIzMDgiLCJUb3AiOjAuMCwiTGVmdCI6MC4wLCJSaWdodCI6MC4wLCJCb3R0b20iOjAuMH0sIkJhY2tncm91bmQiOm51bGwsIklzVmlzaWJsZSI6ZmFsc2UsIldpZHRoIjowLjAsIkhlaWdodCI6MC4wLCJCb3JkZXJTdHlsZSI6bnVsbCwiUGFyZW50U3R5bGUiOm51bGx9LCJSZWN0YW5nbGVTdHlsZSI6eyIkaWQiOiIzMDkiLCJNYXJnaW4iOnsiJGlkIjoiMzEwIiwiVG9wIjowLjAsIkxlZnQiOjAuMCwiUmlnaHQiOjAuMCwiQm90dG9tIjowLjB9LCJQYWRkaW5nIjp7IiRpZCI6IjMxMSIsIlRvcCI6MC4wLCJMZWZ0IjowLjAsIlJpZ2h0IjowLjAsIkJvdHRvbSI6MC4wfSwiQmFja2dyb3VuZCI6eyIkaWQiOiIzMTIiLCJDb2xvciI6eyIkaWQiOiIzMTMiLCJBIjo2MywiUiI6MjU1LCJHIjoxOTIsIkIiOjB9fSwiSXNWaXNpYmxlIjpmYWxzZSwiV2lkdGgiOjAuMCwiSGVpZ2h0IjowLjAsIkJvcmRlclN0eWxlIjp7IiRpZCI6IjMxNCIsIkxpbmVDb2xvciI6eyIkaWQiOiIzMTUiLCIkdHlwZSI6Ik5MUkUuQ29tbW9uLkRvbS5Tb2xpZENvbG9yQnJ1c2gsIE5MUkUuQ29tbW9uIiwiQ29sb3IiOnsiJGlkIjoiMzE2IiwiQSI6MjU1LCJSIjoyNTUsIkciOjAsIkIiOjB9fSwiTGluZVdlaWdodCI6MC4wLCJMaW5lVHlwZSI6MCwiUGFyZW50U3R5bGUiOm51bGx9LCJQYXJlbnRTdHlsZSI6bnVsbH0sIk1hcmdpbiI6eyIkaWQiOiIzMTciLCJUb3AiOjAuMCwiTGVmdCI6MC4wLCJSaWdodCI6MC4wLCJCb3R0b20iOjAuMH0sIlBhZGRpbmciOnsiJGlkIjoiMzE4IiwiVG9wIjowLjAsIkxlZnQiOjAuMCwiUmlnaHQiOjAuMCwiQm90dG9tIjowLjB9LCJCYWNrZ3JvdW5kIjpudWxsLCJJc1Zpc2libGUiOnRydWUsIldpZHRoIjowLjAsIkhlaWdodCI6MC4wLCJCb3JkZXJTdHlsZSI6bnVsbCwiUGFyZW50U3R5bGUiOm51bGx9LCJCYWNrZ3JvdW5kU3R5bGUiOnsiJGlkIjoiMzE5IiwiTWFyZ2luIjp7IiRpZCI6IjMyMCIsIlRvcCI6MC4wLCJMZWZ0IjowLjAsIlJpZ2h0IjowLjAsIkJvdHRvbSI6MC4wfSwiUGFkZGluZyI6eyIkaWQiOiIzMjEiLCJUb3AiOjAuMCwiTGVmdCI6MC4wLCJSaWdodCI6MC4wLCJCb3R0b20iOjAuMH0sIkJhY2tncm91bmQiOnsiJGlkIjoiMzIyIiwiQ29sb3IiOnsiJGlkIjoiMzIzIiwiQSI6MzgsIlIiOjI1NSwiRyI6MTkyLCJCIjowfX0sIklzVmlzaWJsZSI6dHJ1ZSwiV2lkdGgiOjAuMCwiSGVpZ2h0IjowLjAsIkJvcmRlclN0eWxlIjp7IiRpZCI6IjMyNCIsIkxpbmVDb2xvciI6eyIkaWQiOiIzMjUiLCIkdHlwZSI6Ik5MUkUuQ29tbW9uLkRvbS5Tb2xpZENvbG9yQnJ1c2gsIE5MUkUuQ29tbW9uIiwiQ29sb3IiOnsiJGlkIjoiMzI2IiwiQSI6MjU1LCJSIjoyMzQsIkciOjIyLCJCIjozMH19LCJMaW5lV2VpZ2h0IjowLjAsIkxpbmVUeXBlIjowLCJQYXJlbnRTdHlsZSI6bnVsbH0sIlBhcmVudFN0eWxlIjpudWxsfSwiTWFyZ2luIjp7IiRpZCI6IjMyNyIsIlRvcCI6MC4wLCJMZWZ0IjowLjAsIlJpZ2h0IjowLjAsIkJvdHRvbSI6MC4wfSwiUGFkZGluZyI6eyIkaWQiOiIzMjgiLCJUb3AiOjAuMCwiTGVmdCI6MC4wLCJSaWdodCI6MC4wLCJCb3R0b20iOjAuMH0sIklzVmlzaWJsZSI6dHJ1ZSwiV2lkdGgiOjAuMCwiSGVpZ2h0IjowLjAsIkJvcmRlclN0eWxlIjp7IiRpZCI6IjMyOSIsIkxpbmVDb2xvciI6bnVsbCwiTGluZVdlaWdodCI6MC4wLCJMaW5lVHlwZSI6MCwiUGFyZW50U3R5bGUiOm51bGx9LCJQYXJlbnRTdHlsZSI6bnVsbH0sIk1hcmdpbiI6eyIkaWQiOiIzMzAiLCJUb3AiOjAuMCwiTGVmdCI6MC4wLCJSaWdodCI6MC4wLCJCb3R0b20iOjAuMH0sIlBhZGRpbmciOnsiJGlkIjoiMzMxIiwiVG9wIjowLjAsIkxlZnQiOjAuMCwiUmlnaHQiOjAuMCwiQm90dG9tIjowLjB9LCJJc1Zpc2libGUiOnRydWUsIldpZHRoIjowLjAsIkhlaWdodCI6MC4wLCJCb3JkZXJTdHlsZSI6eyIkaWQiOiIzMzIiLCJMaW5lQ29sb3IiOm51bGwsIkxpbmVXZWlnaHQiOjAuMCwiTGluZVR5cGUiOjAsIlBhcmVudFN0eWxlIjpudWxsfSwiUGFyZW50U3R5bGUiOm51bGx9fSx7IiRpZCI6IjMzMyIsIl9hY3Rpdml0aWVzIjpbeyIkaWQiOiIzMzQiLCJfcm93cyI6W3siJGlkIjoiMzM1IiwiX3Rhc2tzIjpbXSwiX21pbGVzdG9uZXMiOlt7IiRpZCI6IjMzNiIsIklkIjoiMjJkNGIyZDItZTBjMS00ODMyLWE2ZjctMTQ5NGJlODhiYzQxIiwiSW5kZXgiOjQsIkdyb3VwSWQiOm51bGwsIlRpdGxlIjoiQmVlclRHNS9TQVIgYXBwcm92YWwgIiwiRGF0ZVRpbWUiOiIyMDI3LTA2LTAyVDIzOjU5OjAwIiwiUGVyY2VudGFnZUNvbXBsZXRlIjowLjAsIk5vdGUiOiJlMXh5ZEdZeFhHRnVjMmxjWVc1emFXTndaekV5TlRKY2RXTXhYR2gwYldGMWRITndYR1JsWm1ZeWUxeG1iMjUwZEdKc2UxeG1NRnhtWTJoaGNuTmxkREFnVkdsdFpYTWdUbVYzSUZKdmJXRnVPMzE3WEdZeVhHWmphR0Z5YzJWME1DQlRaV2R2WlNCVlNUdDlmWHRjWTI5c2IzSjBZbXhjY21Wa01GeG5jbVZsYmpCY1lteDFaVEE3WEhKbFpESTFOVnhuY21WbGJqSTFOVnhpYkhWbE1qVTFPMXh5WldRMU1WeG5jbVZsYmpVeFhHSnNkV1UxTVR0OVhHeHZZMmhjYUdsamFGeGtZbU5vWEhCaGNtUmNjR3hoYVc1Y2JIUnljR0Z5WEdsMFlYQXdlMXhzWVc1bk1UQXpNMXhtY3pFNFhHWXlYR05tTWlCY1kyWXlYSEZzZTF4bU1pQjdYR3gwY21Ob0lFRnVZV3g1YzJWeUlHRnVaQ0J6Y0dsdUlHWnNhWEJ3WlhJZ1ltVnBibWNnZEdobElHeGhjM1FnWTI5dGNHOXVaVzUwSUdacGJtbHphR2x1WnlCMGFHVnBjaUJEUkZJZ01qY2diMnQwSURJd01qVjlYR3hwTUZ4eWFUQmNjMkV3WEhOaU1GeG1hVEJjY1d4Y2NHRnlmUTBLZTF4bU1pQjdYR3gwY21Ob0lFOTBhR1Z5SUdOdmJYQnZibVZ1ZEhNdUxpNGdiR0Z6ZENCRFJGSWdNVGNnWVhCeWFXd2dNakF5TlgxY2JHa3dYSEpwTUZ4ellUQmNjMkl3WEdacE1GeHhiRnh3WVhKOURRcDlEUXA5IiwiU3R5bGUiOnsiJGlkIjoiMzM3IiwiVGl0bGVQb3NpdGlvbiI6IlJpZ2h0IiwiRGF0ZVBvc2l0aW9uIjoiTGVmdCIsIlZhcmlhbmNlUG9zaXRpb24iOiJMZWZ0IiwiU2hhcGVUeXBlIjoyLCJTaGFwZVNpemUiOjEsIlNwYWNpbmciOjUsIlNoYXBlU3R5bGUiOnsiJGlkIjoiMzM4IiwiTWFyZ2luIjp7IiRpZCI6IjMzOSIsIlRvcCI6MC4wLCJMZWZ0IjowLjAsIlJpZ2h0IjowLjAsIkJvdHRvbSI6MC4wfSwiUGFkZGluZyI6eyIkaWQiOiIzNDAiLCJUb3AiOjAuMCwiTGVmdCI6MC4wLCJSaWdodCI6MC4wLCJCb3R0b20iOjAuMH0sIkJhY2tncm91bmQiOnsiJGlkIjoiMzQxIiwiQ29sb3IiOnsiJGlkIjoiMzQyIiwiQSI6MjU1LCJSIjoxNzgsIkciOjE0LCJCIjoxOH19LCJJc1Zpc2libGUiOnRydWUsIldpZHRoIjoxMy4wLCJIZWlnaHQiOjEzLjAsIkJvcmRlclN0eWxlIjp7IiRpZCI6IjM0MyIsIkxpbmVDb2xvciI6eyIkaWQiOiIzNDQiLCIkdHlwZSI6Ik5MUkUuQ29tbW9uLkRvbS5Tb2xpZENvbG9yQnJ1c2gsIE5MUkUuQ29tbW9uIiwiQ29sb3IiOnsiJGlkIjoiMzQ1IiwiQSI6MjU1LCJSIjoyMzQsIkciOjIyLCJCIjozMH19LCJMaW5lV2VpZ2h0IjowLjAsIkxpbmVUeXBlIjowLCJQYXJlbnRTdHlsZSI6bnVsbH0sIlBhcmVudFN0eWxlIjpudWxsfSwiVGl0bGVTdHlsZSI6eyIkaWQiOiIzNDYiLCJGb250U2V0dGluZ3MiOnsiJGlkIjoiMzQ3IiwiRm9udFNpemUiOjExLCJGb250TmFtZSI6IkNhbGlicmkiLCJJc0JvbGQiOnRydWUsIklzSXRhbGljIjpmYWxzZSwiSXNVbmRlcmxpbmVkIjpmYWxzZSwiUGFyZW50U3R5bGUiOm51bGx9LCJBdXRvU2l6ZSI6MCwiRm9yZWdyb3VuZCI6eyIkaWQiOiIzNDgiLCJDb2xvciI6eyIkaWQiOiIzNDk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UwIiwiVG9wIjowLjAsIkxlZnQiOjAuMCwiUmlnaHQiOjAuMCwiQm90dG9tIjowLjB9LCJQYWRkaW5nIjp7IiRpZCI6IjM1MSIsIlRvcCI6MC4wLCJMZWZ0IjowLjAsIlJpZ2h0IjowLjAsIkJvdHRvbSI6MC4wfSwiQmFja2dyb3VuZCI6eyIkaWQiOiIzNTIiLCJDb2xvciI6eyIkaWQiOiIzNTMiLCJBIjowLCJSIjoyNTUsIkciOjI1NSwiQiI6MjU1fX0sIklzVmlzaWJsZSI6dHJ1ZSwiV2lkdGgiOjAuMCwiSGVpZ2h0IjowLjAsIkJvcmRlclN0eWxlIjp7IiRpZCI6IjM1NCIsIkxpbmVDb2xvciI6bnVsbCwiTGluZVdlaWdodCI6MC4wLCJMaW5lVHlwZSI6MCwiUGFyZW50U3R5bGUiOm51bGx9LCJQYXJlbnRTdHlsZSI6bnVsbH0sIkRhdGVTdHlsZSI6eyIkaWQiOiIzNTUiLCJGb250U2V0dGluZ3MiOnsiJGlkIjoiMzU2IiwiRm9udFNpemUiOjEwLCJGb250TmFtZSI6IkNhbGlicmkiLCJJc0JvbGQiOmZhbHNlLCJJc0l0YWxpYyI6ZmFsc2UsIklzVW5kZXJsaW5lZCI6ZmFsc2UsIlBhcmVudFN0eWxlIjpudWxsfSwiQXV0b1NpemUiOjAsIkZvcmVncm91bmQiOnsiJGlkIjoiMzU3IiwiQ29sb3IiOnsiJGlkIjoiMzU4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zNTkiLCJUb3AiOjAuMCwiTGVmdCI6MC4wLCJSaWdodCI6MC4wLCJCb3R0b20iOjAuMH0sIlBhZGRpbmciOnsiJGlkIjoiMzYwIiwiVG9wIjowLjAsIkxlZnQiOjAuMCwiUmlnaHQiOjAuMCwiQm90dG9tIjowLjB9LCJCYWNrZ3JvdW5kIjp7IiRpZCI6IjM2MSIsIkNvbG9yIjp7IiRpZCI6IjM2MiIsIkEiOjAsIlIiOjI1NSwiRyI6MjU1LCJCIjoyNTV9fSwiSXNWaXNpYmxlIjp0cnVlLCJXaWR0aCI6MC4wLCJIZWlnaHQiOjAuMCwiQm9yZGVyU3R5bGUiOnsiJGlkIjoiMzYzIiwiTGluZUNvbG9yIjpudWxsLCJMaW5lV2VpZ2h0IjowLjAsIkxpbmVUeXBlIjowLCJQYXJlbnRTdHlsZSI6bnVsbH0sIlBhcmVudFN0eWxlIjpudWxsfSwiRGF0ZUZvcm1hdCI6eyIkaWQiOiIzNjQiLCJGb3JtYXRTdHJpbmciOiJNTU0geXl5eSIsIlNlcGFyYXRvciI6Ii8iLCJVc2VJbnRlcm5hdGlvbmFsRGF0ZUZvcm1hdCI6ZmFsc2UsIkRhdGVJc1Zpc2libGUiOnRydWUsIlRpbWVJc1Zpc2libGUiOmZhbHNlLCJIb3VyRGlnaXRzIjoxLCJBbVBtRGVzaWduYXRvciI6MiwiVHJpbTAwTWludXRlcyI6ZmFsc2UsIkxhc3RLbm93blZpc2liaWxpdHlTdGF0ZSI6eyIkaWQiOiIzNjUiLCJEYXRlUGFydElzVmlzaWJsZSI6dHJ1ZSwiVGltZVBhcnRJc1Zpc2libGUiOmZhbHNlfX0sIldlZWtOdW1iZXJpbmciOnsiJGlkIjoiMzY2IiwiRm9ybWF0IjowLCJJc1Zpc2libGUiOmZhbHNlLCJMYXN0S25vd25WaXNpYmlsaXR5U3RhdGUiOmZhbHNlfSwiSXNWaXNpYmxlIjp0cnVlLCJWYXJpYW5jZVN0eWxlIjp7IiRpZCI6IjM2NyIsIlRleHRTdHlsZSI6eyIkaWQiOiIzNjgiLCJGb250U2V0dGluZ3MiOnsiJGlkIjoiMzY5IiwiRm9udFNpemUiOjExLCJGb250TmFtZSI6IkNhbGlicmkiLCJJc0JvbGQiOmZhbHNlLCJJc0l0YWxpYyI6ZmFsc2UsIklzVW5kZXJsaW5lZCI6ZmFsc2UsIlBhcmVudFN0eWxlIjpudWxsfSwiQXV0b1NpemUiOjAsIkZvcmVncm91bmQiOnsiJGlkIjoiMzcwIiwiQ29sb3IiOnsiJGlkIjoiMzc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3MiIsIlRvcCI6MC4wLCJMZWZ0IjowLjAsIlJpZ2h0IjowLjAsIkJvdHRvbSI6MC4wfSwiUGFkZGluZyI6eyIkaWQiOiIzNzMiLCJUb3AiOjAuMCwiTGVmdCI6MC4wLCJSaWdodCI6MC4wLCJCb3R0b20iOjAuMH0sIkJhY2tncm91bmQiOnsiJGlkIjoiMzc0IiwiQ29sb3IiOnsiJGlkIjoiMzc1IiwiQSI6MCwiUiI6MCwiRyI6MCwiQiI6MH19LCJJc1Zpc2libGUiOnRydWUsIldpZHRoIjowLjAsIkhlaWdodCI6MC4wLCJCb3JkZXJTdHlsZSI6eyIkaWQiOiIzNzYiLCJMaW5lQ29sb3IiOm51bGwsIkxpbmVXZWlnaHQiOjAuMCwiTGluZVR5cGUiOjAsIlBhcmVudFN0eWxlIjpudWxsfSwiUGFyZW50U3R5bGUiOm51bGx9LCJQYXJlbnRTdHlsZSI6bnVsbH0sIlBhcmVudFN0eWxlIjpudWxsfSwiSHlwZXJsaW5rIjpudWxsLCJCYXNlbGluZURhdGEiOnsiJGlkIjoiMzc3IiwiRGF0ZSI6IjIwMjctMDYtMDJUMjM6NTk6MDAifSwiSW1wb3J0SWQiOiIifV0sIklkIjoiMDAwMDAwMDAtMDAwMC0wMDAwLTAwMDAtMDAwMDAwMDAwMDAwIiwiSXNTaW5nbGVJdGVtUm93Ijp0cnVlfSx7IiRpZCI6IjM3OCIsIl90YXNrcyI6W10sIl9taWxlc3RvbmVzIjpbeyIkaWQiOiIzNzkiLCJJZCI6IjJlOGRhYjAwLTM0ZjMtNDMyYi1hYjQ2LTgyYmI2ZjRhNGQ3MiIsIkluZGV4Ijo1LCJHcm91cElkIjpudWxsLCJUaXRsZSI6Ii4iLCJEYXRlVGltZSI6IjIwMjktMTItMjVUMjM6NTk6MDAiLCJQZXJjZW50YWdlQ29tcGxldGUiOjAuMCwiTm90ZSI6ImUxeHlkR1l4WEdGdWMybGNZVzV6YVdOd1p6RXlOVEpjZFdNeFhHaDBiV0YxZEhOd1hHUmxabVl5ZTF4bWIyNTBkR0pzZTF4bU1GeG1ZMmhoY25ObGREQWdWR2x0WlhNZ1RtVjNJRkp2YldGdU8zMTdYR1l5WEdaamFHRnljMlYwTUNCVFpXZHZaU0JWU1R0OWZYdGNZMjlzYjNKMFlteGNjbVZrTUZ4bmNtVmxiakJjWW14MVpUQTdYSEpsWkRJMU5WeG5jbVZsYmpJMU5WeGliSFZsTWpVMU8xeHlaV1ExTVZ4bmNtVmxialV4WEdKc2RXVTFNVHQ5WEd4dlkyaGNhR2xqYUZ4a1ltTm9YSEJoY21SY2NHeGhhVzVjYkhSeWNHRnlYR2wwWVhBd2UxeHNZVzVuTVRBek0xeG1jekU0WEdZeVhHTm1NaUJjWTJZeVhIRnNlMXhtTWlCN1hHeDBjbU5vSUVGdVlXeDVjMlZ5SUdGdVpDQnpjR2x1SUdac2FYQndaWElnWW1WcGJtY2dkR2hsSUd4aGMzUWdZMjl0Y0c5dVpXNTBJR1pwYm1semFHbHVaeUIwYUdWcGNpQkRSRklnTWpjZ2IydDBJREl3TWpWOVhHeHBNRnh5YVRCY2MyRXdYSE5pTUZ4bWFUQmNjV3hjY0dGeWZRMEtlMXhtTWlCN1hHeDBjbU5vSUU5MGFHVnlJR052YlhCdmJtVnVkSE11TGk0Z2JHRnpkQ0JEUkZJZ01UY2dZWEJ5YVd3Z01qQXlOWDFjYkdrd1hISnBNRnh6WVRCY2MySXdYR1pwTUZ4eGJGeHdZWEo5RFFwOURRcDkiLCJTdHlsZSI6eyIkaWQiOiIzODAiLCJUaXRsZVBvc2l0aW9uIjoiUmlnaHQiLCJEYXRlUG9zaXRpb24iOiJMZWZ0IiwiVmFyaWFuY2VQb3NpdGlvbiI6IkxlZnQiLCJTaGFwZVR5cGUiOjE3LCJTaGFwZVNpemUiOjEsIlNwYWNpbmciOjUsIlNoYXBlU3R5bGUiOnsiJGlkIjoiMzgxIiwiTWFyZ2luIjp7IiRpZCI6IjM4MiIsIlRvcCI6MC4wLCJMZWZ0IjowLjAsIlJpZ2h0IjowLjAsIkJvdHRvbSI6MC4wfSwiUGFkZGluZyI6eyIkaWQiOiIzODMiLCJUb3AiOjAuMCwiTGVmdCI6MC4wLCJSaWdodCI6MC4wLCJCb3R0b20iOjAuMH0sIkJhY2tncm91bmQiOnsiJGlkIjoiMzg0IiwiQ29sb3IiOnsiJGlkIjoiMzg1IiwiQSI6MjU1LCJSIjoxNjgsIkciOjE4NywiQiI6MjQxfX0sIklzVmlzaWJsZSI6dHJ1ZSwiV2lkdGgiOjEzLjAsIkhlaWdodCI6MTMuMCwiQm9yZGVyU3R5bGUiOnsiJGlkIjoiMzg2IiwiTGluZUNvbG9yIjp7IiRpZCI6IjM4NyIsIiR0eXBlIjoiTkxSRS5Db21tb24uRG9tLlNvbGlkQ29sb3JCcnVzaCwgTkxSRS5Db21tb24iLCJDb2xvciI6eyIkaWQiOiIzODgiLCJBIjoyNTUsIlIiOjIzNCwiRyI6MjIsIkIiOjMwfX0sIkxpbmVXZWlnaHQiOjAuMCwiTGluZVR5cGUiOjAsIlBhcmVudFN0eWxlIjpudWxsfSwiUGFyZW50U3R5bGUiOm51bGx9LCJUaXRsZVN0eWxlIjp7IiRpZCI6IjM4OSIsIkZvbnRTZXR0aW5ncyI6eyIkaWQiOiIzOTAiLCJGb250U2l6ZSI6MTEsIkZvbnROYW1lIjoiQ2FsaWJyaSIsIklzQm9sZCI6dHJ1ZSwiSXNJdGFsaWMiOmZhbHNlLCJJc1VuZGVybGluZWQiOmZhbHNlLCJQYXJlbnRTdHlsZSI6bnVsbH0sIkF1dG9TaXplIjowLCJGb3JlZ3JvdW5kIjp7IiRpZCI6IjM5MSIsIkNvbG9yIjp7IiRpZCI6IjM5Mi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OTMiLCJUb3AiOjAuMCwiTGVmdCI6MC4wLCJSaWdodCI6MC4wLCJCb3R0b20iOjAuMH0sIlBhZGRpbmciOnsiJGlkIjoiMzk0IiwiVG9wIjowLjAsIkxlZnQiOjAuMCwiUmlnaHQiOjAuMCwiQm90dG9tIjowLjB9LCJCYWNrZ3JvdW5kIjp7IiRpZCI6IjM5NSIsIkNvbG9yIjp7IiRpZCI6IjM5NiIsIkEiOjAsIlIiOjI1NSwiRyI6MjU1LCJCIjoyNTV9fSwiSXNWaXNpYmxlIjp0cnVlLCJXaWR0aCI6MC4wLCJIZWlnaHQiOjAuMCwiQm9yZGVyU3R5bGUiOnsiJGlkIjoiMzk3IiwiTGluZUNvbG9yIjpudWxsLCJMaW5lV2VpZ2h0IjowLjAsIkxpbmVUeXBlIjowLCJQYXJlbnRTdHlsZSI6bnVsbH0sIlBhcmVudFN0eWxlIjpudWxsfSwiRGF0ZVN0eWxlIjp7IiRpZCI6IjM5OCIsIkZvbnRTZXR0aW5ncyI6eyIkaWQiOiIzOTkiLCJGb250U2l6ZSI6MTAsIkZvbnROYW1lIjoiQ2FsaWJyaSIsIklzQm9sZCI6ZmFsc2UsIklzSXRhbGljIjpmYWxzZSwiSXNVbmRlcmxpbmVkIjpmYWxzZSwiUGFyZW50U3R5bGUiOm51bGx9LCJBdXRvU2l6ZSI6MCwiRm9yZWdyb3VuZCI6eyIkaWQiOiI0MDAiLCJDb2xvciI6eyIkaWQiOiI0MDE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QwMiIsIlRvcCI6MC4wLCJMZWZ0IjowLjAsIlJpZ2h0IjowLjAsIkJvdHRvbSI6MC4wfSwiUGFkZGluZyI6eyIkaWQiOiI0MDMiLCJUb3AiOjAuMCwiTGVmdCI6MC4wLCJSaWdodCI6MC4wLCJCb3R0b20iOjAuMH0sIkJhY2tncm91bmQiOnsiJGlkIjoiNDA0IiwiQ29sb3IiOnsiJGlkIjoiNDA1IiwiQSI6MCwiUiI6MjU1LCJHIjoyNTUsIkIiOjI1NX19LCJJc1Zpc2libGUiOmZhbHNlLCJXaWR0aCI6MC4wLCJIZWlnaHQiOjAuMCwiQm9yZGVyU3R5bGUiOnsiJGlkIjoiNDA2IiwiTGluZUNvbG9yIjpudWxsLCJMaW5lV2VpZ2h0IjowLjAsIkxpbmVUeXBlIjowLCJQYXJlbnRTdHlsZSI6bnVsbH0sIlBhcmVudFN0eWxlIjpudWxsfSwiRGF0ZUZvcm1hdCI6eyIkaWQiOiI0MDciLCJGb3JtYXRTdHJpbmciOiJNTU0geXl5eSIsIlNlcGFyYXRvciI6Ii8iLCJVc2VJbnRlcm5hdGlvbmFsRGF0ZUZvcm1hdCI6ZmFsc2UsIkRhdGVJc1Zpc2libGUiOnRydWUsIlRpbWVJc1Zpc2libGUiOmZhbHNlLCJIb3VyRGlnaXRzIjoxLCJBbVBtRGVzaWduYXRvciI6MiwiVHJpbTAwTWludXRlcyI6ZmFsc2UsIkxhc3RLbm93blZpc2liaWxpdHlTdGF0ZSI6eyIkaWQiOiI0MDgiLCJEYXRlUGFydElzVmlzaWJsZSI6dHJ1ZSwiVGltZVBhcnRJc1Zpc2libGUiOmZhbHNlfX0sIldlZWtOdW1iZXJpbmciOnsiJGlkIjoiNDA5IiwiRm9ybWF0IjowLCJJc1Zpc2libGUiOmZhbHNlLCJMYXN0S25vd25WaXNpYmlsaXR5U3RhdGUiOmZhbHNlfSwiSXNWaXNpYmxlIjp0cnVlLCJWYXJpYW5jZVN0eWxlIjp7IiRpZCI6IjQxMCIsIlRleHRTdHlsZSI6eyIkaWQiOiI0MTEiLCJGb250U2V0dGluZ3MiOnsiJGlkIjoiNDEyIiwiRm9udFNpemUiOjExLCJGb250TmFtZSI6IkNhbGlicmkiLCJJc0JvbGQiOmZhbHNlLCJJc0l0YWxpYyI6ZmFsc2UsIklzVW5kZXJsaW5lZCI6ZmFsc2UsIlBhcmVudFN0eWxlIjpudWxsfSwiQXV0b1NpemUiOjAsIkZvcmVncm91bmQiOnsiJGlkIjoiNDEzIiwiQ29sb3IiOnsiJGlkIjoiNDE0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QxNSIsIlRvcCI6MC4wLCJMZWZ0IjowLjAsIlJpZ2h0IjowLjAsIkJvdHRvbSI6MC4wfSwiUGFkZGluZyI6eyIkaWQiOiI0MTYiLCJUb3AiOjAuMCwiTGVmdCI6MC4wLCJSaWdodCI6MC4wLCJCb3R0b20iOjAuMH0sIkJhY2tncm91bmQiOnsiJGlkIjoiNDE3IiwiQ29sb3IiOnsiJGlkIjoiNDE4IiwiQSI6MCwiUiI6MCwiRyI6MCwiQiI6MH19LCJJc1Zpc2libGUiOnRydWUsIldpZHRoIjowLjAsIkhlaWdodCI6MC4wLCJCb3JkZXJTdHlsZSI6eyIkaWQiOiI0MTkiLCJMaW5lQ29sb3IiOm51bGwsIkxpbmVXZWlnaHQiOjAuMCwiTGluZVR5cGUiOjAsIlBhcmVudFN0eWxlIjpudWxsfSwiUGFyZW50U3R5bGUiOm51bGx9LCJQYXJlbnRTdHlsZSI6bnVsbH0sIlBhcmVudFN0eWxlIjpudWxsfSwiSHlwZXJsaW5rIjpudWxsLCJCYXNlbGluZURhdGEiOnsiJGlkIjoiNDIwIiwiRGF0ZSI6IjIwMjktMTItMjVUMjM6NTk6MDAifSwiSW1wb3J0SWQiOiIifV0sIklkIjoiMDAwMDAwMDAtMDAwMC0wMDAwLTAwMDAtMDAwMDAwMDAwMDAwIiwiSXNTaW5nbGVJdGVtUm93Ijp0cnVlfV0sIkluZGV4IjozLCJJZCI6IjZjODJhZDE2LTE2ZTktNGM1YS05NDZkLWM5YTk4ODYwODBhMyIsIkhlYWRlclRleHQiOm51bGwsIklzRGVmYXVsdCI6dHJ1ZSwiU3R5bGUiOnsiJGlkIjoiNDIxIiwiSGVhZGVyU3R5bGUiOnsiJGlkIjoiNDIyIiwiVGV4dFN0eWxlIjp7IiRpZCI6IjQyMyIsIkZvbnRTZXR0aW5ncyI6eyIkaWQiOiI0MjQiLCJGb250U2l6ZSI6MTIsIkZvbnROYW1lIjoiQ2FsaWJyaSIsIklzQm9sZCI6ZmFsc2UsIklzSXRhbGljIjpmYWxzZSwiSXNVbmRlcmxpbmVkIjpmYWxzZSwiUGFyZW50U3R5bGUiOm51bGx9LCJBdXRvU2l6ZSI6MCwiRm9yZWdyb3VuZCI6eyIkaWQiOiI0MjUiLCJDb2xvciI6eyIkaWQiOiI0MjYiLCJBIjoyNTUsIlIiOjAsIkciOjAsIkIiOjB9fSwiTWF4V2lkdGgiOjAuMCwiTWF4SGVpZ2h0IjowLjAsIlNtYXJ0Rm9yZWdyb3VuZElzQWN0aXZlIjpmYWxzZSwiSG9yaXpvbnRhbEFsaWdubWVudCI6MCwiVmVydGljYWxBbGlnbm1lbnQiOjAsIlNtYXJ0Rm9yZWdyb3VuZCI6bnVsbCwiQmFja2dyb3VuZEZpbGxUeXBlIjowLCJNYXJnaW4iOnsiJGlkIjoiNDI3IiwiVG9wIjowLjAsIkxlZnQiOjAuMCwiUmlnaHQiOjAuMCwiQm90dG9tIjowLjB9LCJQYWRkaW5nIjp7IiRpZCI6IjQyOCIsIlRvcCI6MC4wLCJMZWZ0IjowLjAsIlJpZ2h0IjowLjAsIkJvdHRvbSI6MC4wfSwiQmFja2dyb3VuZCI6bnVsbCwiSXNWaXNpYmxlIjpmYWxzZSwiV2lkdGgiOjAuMCwiSGVpZ2h0IjowLjAsIkJvcmRlclN0eWxlIjpudWxsLCJQYXJlbnRTdHlsZSI6bnVsbH0sIlJlY3RhbmdsZVN0eWxlIjp7IiRpZCI6IjQyOSIsIk1hcmdpbiI6eyIkaWQiOiI0MzAiLCJUb3AiOjAuMCwiTGVmdCI6MC4wLCJSaWdodCI6MC4wLCJCb3R0b20iOjAuMH0sIlBhZGRpbmciOnsiJGlkIjoiNDMxIiwiVG9wIjowLjAsIkxlZnQiOjAuMCwiUmlnaHQiOjAuMCwiQm90dG9tIjowLjB9LCJCYWNrZ3JvdW5kIjp7IiRpZCI6IjQzMiIsIkNvbG9yIjp7IiRpZCI6IjQzMyIsIkEiOjYzLCJSIjoyNTUsIkciOjE5MiwiQiI6MH19LCJJc1Zpc2libGUiOmZhbHNlLCJXaWR0aCI6MC4wLCJIZWlnaHQiOjAuMCwiQm9yZGVyU3R5bGUiOnsiJGlkIjoiNDM0IiwiTGluZUNvbG9yIjp7IiRpZCI6IjQzNSIsIiR0eXBlIjoiTkxSRS5Db21tb24uRG9tLlNvbGlkQ29sb3JCcnVzaCwgTkxSRS5Db21tb24iLCJDb2xvciI6eyIkaWQiOiI0MzYiLCJBIjoyNTUsIlIiOjI1NSwiRyI6MCwiQiI6MH19LCJMaW5lV2VpZ2h0IjowLjAsIkxpbmVUeXBlIjowLCJQYXJlbnRTdHlsZSI6bnVsbH0sIlBhcmVudFN0eWxlIjpudWxsfSwiTWFyZ2luIjp7IiRpZCI6IjQzNyIsIlRvcCI6MC4wLCJMZWZ0IjowLjAsIlJpZ2h0IjowLjAsIkJvdHRvbSI6MC4wfSwiUGFkZGluZyI6eyIkaWQiOiI0MzgiLCJUb3AiOjAuMCwiTGVmdCI6MC4wLCJSaWdodCI6MC4wLCJCb3R0b20iOjAuMH0sIkJhY2tncm91bmQiOm51bGwsIklzVmlzaWJsZSI6dHJ1ZSwiV2lkdGgiOjAuMCwiSGVpZ2h0IjowLjAsIkJvcmRlclN0eWxlIjpudWxsLCJQYXJlbnRTdHlsZSI6bnVsbH0sIkJhY2tncm91bmRTdHlsZSI6eyIkaWQiOiI0MzkiLCJNYXJnaW4iOnsiJGlkIjoiNDQwIiwiVG9wIjowLjAsIkxlZnQiOjAuMCwiUmlnaHQiOjAuMCwiQm90dG9tIjowLjB9LCJQYWRkaW5nIjp7IiRpZCI6IjQ0MSIsIlRvcCI6MC4wLCJMZWZ0IjowLjAsIlJpZ2h0IjowLjAsIkJvdHRvbSI6MC4wfSwiQmFja2dyb3VuZCI6eyIkaWQiOiI0NDIiLCJDb2xvciI6eyIkaWQiOiI0NDMiLCJBIjozOCwiUiI6MjU1LCJHIjoxOTIsIkIiOjB9fSwiSXNWaXNpYmxlIjp0cnVlLCJXaWR0aCI6MC4wLCJIZWlnaHQiOjAuMCwiQm9yZGVyU3R5bGUiOnsiJGlkIjoiNDQ0IiwiTGluZUNvbG9yIjp7IiRpZCI6IjQ0NSIsIiR0eXBlIjoiTkxSRS5Db21tb24uRG9tLlNvbGlkQ29sb3JCcnVzaCwgTkxSRS5Db21tb24iLCJDb2xvciI6eyIkaWQiOiI0NDYiLCJBIjoyNTUsIlIiOjIzNCwiRyI6MjIsIkIiOjMwfX0sIkxpbmVXZWlnaHQiOjAuMCwiTGluZVR5cGUiOjAsIlBhcmVudFN0eWxlIjpudWxsfSwiUGFyZW50U3R5bGUiOm51bGx9LCJNYXJnaW4iOnsiJGlkIjoiNDQ3IiwiVG9wIjowLjAsIkxlZnQiOjAuMCwiUmlnaHQiOjAuMCwiQm90dG9tIjowLjB9LCJQYWRkaW5nIjp7IiRpZCI6IjQ0OCIsIlRvcCI6MC4wLCJMZWZ0IjowLjAsIlJpZ2h0IjowLjAsIkJvdHRvbSI6MC4wfSwiSXNWaXNpYmxlIjp0cnVlLCJXaWR0aCI6MC4wLCJIZWlnaHQiOjAuMCwiQm9yZGVyU3R5bGUiOnsiJGlkIjoiNDQ5IiwiTGluZUNvbG9yIjpudWxsLCJMaW5lV2VpZ2h0IjowLjAsIkxpbmVUeXBlIjowLCJQYXJlbnRTdHlsZSI6bnVsbH0sIlBhcmVudFN0eWxlIjpudWxsfX1dLCJJZCI6IjQ1MDM1YWM2LTk3MzAtNDkyNi04MWNhLTAyOWZmM2UzMTBmYyIsIkluZGV4IjozLCJIZWFkZXJUZXh0IjoiQXByaWwgMjAyNiBsb2NrZG93biIsIlN0eWxlIjp7IiRpZCI6IjQ1MCIsIlN0eWxlSWQiOiIwMDAwMDAwMC0wMDAwLTAwMDAtMDAwMC0wMDAwMDAwMDAwMDAiLCJIZWFkZXJTdHlsZSI6eyIkaWQiOiI0NTEiLCJUZXh0SXNWZXJ0aWNhbCI6ZmFsc2UsIlRleHRTdHlsZSI6eyIkaWQiOiI0NTIiLCJGb250U2V0dGluZ3MiOnsiJGlkIjoiNDUzIiwiRm9udFNpemUiOjEyLCJGb250TmFtZSI6IkNhbGlicmkiLCJJc0JvbGQiOnRydWUsIklzSXRhbGljIjpmYWxzZSwiSXNVbmRlcmxpbmVkIjpmYWxzZSwiUGFyZW50U3R5bGUiOm51bGx9LCJBdXRvU2l6ZSI6MiwiRm9yZWdyb3VuZCI6eyIkaWQiOiI0NTQiLCJDb2xvciI6eyIkaWQiOiI0NTU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0NTYiLCJUb3AiOjAuMCwiTGVmdCI6MC4wLCJSaWdodCI6MC4wLCJCb3R0b20iOjAuMH0sIlBhZGRpbmciOnsiJGlkIjoiNDU3IiwiVG9wIjowLjAsIkxlZnQiOjAuMCwiUmlnaHQiOjAuMCwiQm90dG9tIjowLjB9LCJCYWNrZ3JvdW5kIjpudWxsLCJJc1Zpc2libGUiOmZhbHNlLCJXaWR0aCI6MC4wLCJIZWlnaHQiOjAuMCwiQm9yZGVyU3R5bGUiOm51bGwsIlBhcmVudFN0eWxlIjpudWxsfSwiUmVjdGFuZ2xlU3R5bGUiOnsiJGlkIjoiNDU4IiwiTWFyZ2luIjp7IiRpZCI6IjQ1OSIsIlRvcCI6MC4wLCJMZWZ0IjowLjAsIlJpZ2h0IjowLjAsIkJvdHRvbSI6MC4wfSwiUGFkZGluZyI6eyIkaWQiOiI0NjAiLCJUb3AiOjAuMCwiTGVmdCI6MC4wLCJSaWdodCI6MC4wLCJCb3R0b20iOjAuMH0sIkJhY2tncm91bmQiOnsiJGlkIjoiNDYxIiwiQ29sb3IiOnsiJGlkIjoiNDYyIiwiQSI6MjU1LCJSIjowLCJHIjo1MSwiQiI6MTAyfX0sIklzVmlzaWJsZSI6dHJ1ZSwiV2lkdGgiOjAuMCwiSGVpZ2h0IjowLjAsIkJvcmRlclN0eWxlIjp7IiRpZCI6IjQ2MyIsIkxpbmVDb2xvciI6eyIkaWQiOiI0NjQiLCIkdHlwZSI6Ik5MUkUuQ29tbW9uLkRvbS5Tb2xpZENvbG9yQnJ1c2gsIE5MUkUuQ29tbW9uIiwiQ29sb3IiOnsiJGlkIjoiNDY1IiwiQSI6MjU1LCJSIjoyMiwiRyI6MjgsIkIiOjM1fX0sIkxpbmVXZWlnaHQiOjAuMCwiTGluZVR5cGUiOjAsIlBhcmVudFN0eWxlIjpudWxsfSwiUGFyZW50U3R5bGUiOm51bGx9LCJNYXJnaW4iOnsiJGlkIjoiNDY2IiwiVG9wIjowLjAsIkxlZnQiOjAuMCwiUmlnaHQiOjAuMCwiQm90dG9tIjowLjB9LCJQYWRkaW5nIjp7IiRpZCI6IjQ2NyIsIlRvcCI6MC4wLCJMZWZ0IjowLjAsIlJpZ2h0IjowLjAsIkJvdHRvbSI6MC4wfSwiQmFja2dyb3VuZCI6bnVsbCwiSXNWaXNpYmxlIjp0cnVlLCJXaWR0aCI6MC4wLCJIZWlnaHQiOjAuMCwiQm9yZGVyU3R5bGUiOm51bGwsIlBhcmVudFN0eWxlIjpudWxsfSwiQmFja2dyb3VuZFN0eWxlIjp7IiRpZCI6IjQ2OCIsIk1hcmdpbiI6eyIkaWQiOiI0NjkiLCJUb3AiOjAuMCwiTGVmdCI6MC4wLCJSaWdodCI6MC4wLCJCb3R0b20iOjAuMH0sIlBhZGRpbmciOnsiJGlkIjoiNDcwIiwiVG9wIjowLjAsIkxlZnQiOjAuMCwiUmlnaHQiOjAuMCwiQm90dG9tIjowLjB9LCJCYWNrZ3JvdW5kIjp7IiRpZCI6IjQ3MSIsIkNvbG9yIjp7IiRpZCI6IjQ3MiIsIkEiOjM4LCJSIjoxNjgsIkciOjE4NywiQiI6MjQxfX0sIklzVmlzaWJsZSI6dHJ1ZSwiV2lkdGgiOjAuMCwiSGVpZ2h0IjowLjAsIkJvcmRlclN0eWxlIjp7IiRpZCI6IjQ3MyIsIkxpbmVDb2xvciI6eyIkaWQiOiI0NzQiLCIkdHlwZSI6Ik5MUkUuQ29tbW9uLkRvbS5Tb2xpZENvbG9yQnJ1c2gsIE5MUkUuQ29tbW9uIiwiQ29sb3IiOnsiJGlkIjoiNDc1IiwiQSI6MjU1LCJSIjoyMiwiRyI6MjgsIkIiOjM1fX0sIkxpbmVXZWlnaHQiOjAuMCwiTGluZVR5cGUiOjAsIlBhcmVudFN0eWxlIjpudWxsfSwiUGFyZW50U3R5bGUiOm51bGx9LCJJc0Fib3ZlVGltZWJhbmQiOmZhbHNlLCJTcGFjaW5nIjoxMCwiRGVmYXVsdFN3aW1sYW5lVGFza1N0eWxlIjp7IiRpZCI6IjQ3NiIsIiR0eXBlIjoiTkxSRS5Db21tb24uRG9tLlN0eWxlcy5FeHBsaWNpdFNldGFibGVUYXNrU3R5bGUsIE5MUkUuQ29tbW9uIiwiU2hhcGUiOjcsIlNoYXBlVGhpY2tuZXNzIjowLCJEdXJhdGlvbkZvcm1hdCI6MCwiSW5jbHVkZU5vbldvcmtpbmdEYXlzSW5EdXJhdGlvbiI6ZmFsc2UsIlBlcmNlbnRhZ2VDb21wbGV0ZVN0eWxlIjp7IiRpZCI6IjQ3NyIsIkZvbnRTZXR0aW5ncyI6eyIkaWQiOiI0NzgiLCJGb250U2l6ZSI6MTAsIkZvbnROYW1lIjoiQ2FsaWJyaSIsIklzQm9sZCI6dHJ1ZSwiSXNJdGFsaWMiOmZhbHNlLCJJc1VuZGVybGluZWQiOmZhbHNlLCJQYXJlbnRTdHlsZSI6bnVsbH0sIkF1dG9TaXplIjowLCJGb3JlZ3JvdW5kIjp7IiRpZCI6IjQ3OSIsIkNvbG9yIjp7IiRpZCI6IjQ4MCIsIkEiOjI1NSwiUiI6MTI3LCJHIjo5NiwiQiI6MH19LCJNYXhXaWR0aCI6MjAwLjAsIk1heEhlaWdodCI6IkluZmluaXR5IiwiU21hcnRGb3JlZ3JvdW5kSXNBY3RpdmUiOmZhbHNlLCJIb3Jpem9udGFsQWxpZ25tZW50IjowLCJWZXJ0aWNhbEFsaWdubWVudCI6MCwiU21hcnRGb3JlZ3JvdW5kIjpudWxsLCJCYWNrZ3JvdW5kRmlsbFR5cGUiOjAsIk1hcmdpbiI6eyIkaWQiOiI0ODEiLCJUb3AiOjAuMCwiTGVmdCI6MC4wLCJSaWdodCI6MC4wLCJCb3R0b20iOjAuMH0sIlBhZGRpbmciOnsiJGlkIjoiNDgyIiwiVG9wIjowLjAsIkxlZnQiOjAuMCwiUmlnaHQiOjAuMCwiQm90dG9tIjowLjB9LCJCYWNrZ3JvdW5kIjp7IiRpZCI6IjQ4MyIsIkNvbG9yIjp7IiRpZCI6IjQ4NCIsIkEiOjg5LCJSIjowLCJHIjowLCJCIjowfX0sIklzVmlzaWJsZSI6dHJ1ZSwiV2lkdGgiOjAuMCwiSGVpZ2h0IjowLjAsIkJvcmRlclN0eWxlIjp7IiRpZCI6IjQ4NSIsIkxpbmVDb2xvciI6bnVsbCwiTGluZVdlaWdodCI6MC4wLCJMaW5lVHlwZSI6MCwiUGFyZW50U3R5bGUiOm51bGx9LCJQYXJlbnRTdHlsZSI6bnVsbH0sIkR1cmF0aW9uU3R5bGUiOnsiJGlkIjoiNDg2IiwiRm9udFNldHRpbmdzIjp7IiRpZCI6IjQ4NyIsIkZvbnRTaXplIjoxMCwiRm9udE5hbWUiOiJDYWxpYnJpIiwiSXNCb2xkIjpmYWxzZSwiSXNJdGFsaWMiOmZhbHNlLCJJc1VuZGVybGluZWQiOmZhbHNlLCJQYXJlbnRTdHlsZSI6bnVsbH0sIkF1dG9TaXplIjowLCJGb3JlZ3JvdW5kIjp7IiRpZCI6IjQ4OCIsIkNvbG9yIjp7IiRpZCI6IjQ4O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Q5MCIsIlRvcCI6MC4wLCJMZWZ0IjowLjAsIlJpZ2h0IjowLjAsIkJvdHRvbSI6MC4wfSwiUGFkZGluZyI6eyIkaWQiOiI0OTEiLCJUb3AiOjAuMCwiTGVmdCI6MC4wLCJSaWdodCI6MC4wLCJCb3R0b20iOjAuMH0sIkJhY2tncm91bmQiOnsiJGlkIjoiNDkyIiwiQ29sb3IiOnsiJGlkIjoiNDkzIiwiQSI6ODksIlIiOjAsIkciOjAsIkIiOjB9fSwiSXNWaXNpYmxlIjp0cnVlLCJXaWR0aCI6MC4wLCJIZWlnaHQiOjAuMCwiQm9yZGVyU3R5bGUiOnsiJGlkIjoiNDk0IiwiTGluZUNvbG9yIjpudWxsLCJMaW5lV2VpZ2h0IjowLjAsIkxpbmVUeXBlIjowLCJQYXJlbnRTdHlsZSI6bnVsbH0sIlBhcmVudFN0eWxlIjpudWxsfSwiSG9yaXpvbnRhbENvbm5lY3RvclN0eWxlIjp7IiRpZCI6IjQ5NSIsIkxpbmVDb2xvciI6eyIkaWQiOiI0OTYiLCIkdHlwZSI6Ik5MUkUuQ29tbW9uLkRvbS5Tb2xpZENvbG9yQnJ1c2gsIE5MUkUuQ29tbW9uIiwiQ29sb3IiOnsiJGlkIjoiNDk3IiwiQSI6MjU1LCJSIjoyMDQsIkciOjIwNCwiQiI6MjA0fX0sIkxpbmVXZWlnaHQiOjEuMCwiTGluZVR5cGUiOjAsIlBhcmVudFN0eWxlIjpudWxsfSwiVmVydGljYWxDb25uZWN0b3JTdHlsZSI6eyIkaWQiOiI0OTgiLCJMaW5lQ29sb3IiOnsiJGlkIjoiNDk5IiwiJHR5cGUiOiJOTFJFLkNvbW1vbi5Eb20uU29saWRDb2xvckJydXNoLCBOTFJFLkNvbW1vbiIsIkNvbG9yIjp7IiRpZCI6IjUwMCIsIkEiOjI1NSwiUiI6MjA0LCJHIjoyMDQsIkIiOjIwNH19LCJMaW5lV2VpZ2h0IjowLjAsIkxpbmVUeXBlIjowLCJQYXJlbnRTdHlsZSI6bnVsbH0sIk1hcmdpbiI6bnVsbCwiU3RhcnREYXRlUG9zaXRpb24iOjYsIkVuZERhdGVQb3NpdGlvbiI6NiwiRGF0ZUlzVmlzaWJsZSI6ZmFsc2UsIlRpdGxlUG9zaXRpb24iOjIsIkR1cmF0aW9uUG9zaXRpb24iOjYsIlBlcmNlbnRhZ2VDb21wbGV0ZWRQb3NpdGlvbiI6NCwiVmFyaWFuY2VQb3NpdGlvbiI6NiwiU3BhY2luZyI6MywiSXNCZWxvd1RpbWViYW5kIjp0cnVlLCJQZXJjZW50YWdlQ29tcGxldGVTaGFwZU9wYWNpdHkiOjM1LCJCYXNlbGluZVN0eWxlIjp7IiRpZCI6IjUwMSIsIlNoYXBlU3R5bGUiOnsiJGlkIjoiNTAyIiwiTWFyZ2luIjp7IiRpZCI6IjUwMyIsIlRvcCI6MC4wLCJMZWZ0IjowLjAsIlJpZ2h0IjowLjAsIkJvdHRvbSI6MC4wfSwiUGFkZGluZyI6eyIkaWQiOiI1MDQiLCJUb3AiOjAuMCwiTGVmdCI6MC4wLCJSaWdodCI6MC4wLCJCb3R0b20iOjAuMH0sIkJhY2tncm91bmQiOnsiJGlkIjoiNTA1IiwiQ29sb3IiOnsiJGlkIjoiNTA2IiwiQSI6MTUzLCJSIjowLCJHIjowLCJCIjowfX0sIklzVmlzaWJsZSI6dHJ1ZSwiV2lkdGgiOjAuMCwiSGVpZ2h0IjowLjAsIkJvcmRlclN0eWxlIjp7IiRpZCI6IjUwNyIsIkxpbmVDb2xvciI6bnVsbCwiTGluZVdlaWdodCI6MC4wLCJMaW5lVHlwZSI6MCwiUGFyZW50U3R5bGUiOm51bGx9LCJQYXJlbnRTdHlsZSI6bnVsbH0sIk1hcmdpbiI6eyIkaWQiOiI1MDgiLCJUb3AiOjAuMCwiTGVmdCI6MC4wLCJSaWdodCI6MC4wLCJCb3R0b20iOjAuMH0sIlBhZGRpbmciOnsiJGlkIjoiNTA5IiwiVG9wIjowLjAsIkxlZnQiOjAuMCwiUmlnaHQiOjAuMCwiQm90dG9tIjowLjB9LCJCYWNrZ3JvdW5kIjpudWxsLCJJc1Zpc2libGUiOnRydWUsIldpZHRoIjowLjAsIkhlaWdodCI6MC4wLCJCb3JkZXJTdHlsZSI6bnVsbCwiUGFyZW50U3R5bGUiOm51bGx9LCJTaGFwZVN0eWxlIjp7IiRpZCI6IjUxMCIsIk1hcmdpbiI6eyIkaWQiOiI1MTEiLCJUb3AiOjAuMCwiTGVmdCI6NC4wLCJSaWdodCI6NC4wLCJCb3R0b20iOjAuMH0sIlBhZGRpbmciOnsiJGlkIjoiNTEyIiwiVG9wIjowLjAsIkxlZnQiOjAuMCwiUmlnaHQiOjAuMCwiQm90dG9tIjowLjB9LCJCYWNrZ3JvdW5kIjp7IiRpZCI6IjUxMyIsIkNvbG9yIjp7IiRpZCI6IjUxNCIsIkEiOjI1NSwiUiI6MjU1LCJHIjoxOTIsIkIiOjB9fSwiSXNWaXNpYmxlIjp0cnVlLCJXaWR0aCI6MC4wLCJIZWlnaHQiOjEzLjQyNjY2NjY2NjY2NjY3NywiQm9yZGVyU3R5bGUiOnsiJGlkIjoiNTE1IiwiTGluZUNvbG9yIjp7IiRpZCI6IjUxNiIsIiR0eXBlIjoiTkxSRS5Db21tb24uRG9tLlNvbGlkQ29sb3JCcnVzaCwgTkxSRS5Db21tb24iLCJDb2xvciI6eyIkaWQiOiI1MTciLCJBIjoyNTUsIlIiOjIzNCwiRyI6MjIsIkIiOjMwfX0sIkxpbmVXZWlnaHQiOjAuMCwiTGluZVR5cGUiOjAsIlBhcmVudFN0eWxlIjpudWxsfSwiUGFyZW50U3R5bGUiOm51bGx9LCJUaXRsZVN0eWxlIjp7IiRpZCI6IjUxOCIsIkZvbnRTZXR0aW5ncyI6eyIkaWQiOiI1MTkiLCJGb250U2l6ZSI6MTEsIkZvbnROYW1lIjoiQ2FsaWJyaSIsIklzQm9sZCI6dHJ1ZSwiSXNJdGFsaWMiOmZhbHNlLCJJc1VuZGVybGluZWQiOmZhbHNlLCJQYXJlbnRTdHlsZSI6bnVsbH0sIkF1dG9TaXplIjowLCJGb3JlZ3JvdW5kIjp7IiRpZCI6IjUyMCIsIkNvbG9yIjp7IiRpZCI6IjUyMS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1MjIiLCJUb3AiOjAuMCwiTGVmdCI6MC4wLCJSaWdodCI6MC4wLCJCb3R0b20iOjAuMH0sIlBhZGRpbmciOnsiJGlkIjoiNTIzIiwiVG9wIjowLjAsIkxlZnQiOjAuMCwiUmlnaHQiOjAuMCwiQm90dG9tIjowLjB9LCJCYWNrZ3JvdW5kIjp7IiRpZCI6IjUyNCIsIkNvbG9yIjp7IiRpZCI6IjUyNSIsIkEiOjg5LCJSIjowLCJHIjowLCJCIjowfX0sIklzVmlzaWJsZSI6dHJ1ZSwiV2lkdGgiOjAuMCwiSGVpZ2h0IjowLjAsIkJvcmRlclN0eWxlIjp7IiRpZCI6IjUyNiIsIkxpbmVDb2xvciI6bnVsbCwiTGluZVdlaWdodCI6MC4wLCJMaW5lVHlwZSI6MCwiUGFyZW50U3R5bGUiOm51bGx9LCJQYXJlbnRTdHlsZSI6bnVsbH0sIkRhdGVTdHlsZSI6eyIkaWQiOiI1MjciLCJGb250U2V0dGluZ3MiOnsiJGlkIjoiNTI4IiwiRm9udFNpemUiOjEwLCJGb250TmFtZSI6IkNhbGlicmkiLCJJc0JvbGQiOmZhbHNlLCJJc0l0YWxpYyI6ZmFsc2UsIklzVW5kZXJsaW5lZCI6ZmFsc2UsIlBhcmVudFN0eWxlIjpudWxsfSwiQXV0b1NpemUiOjAsIkZvcmVncm91bmQiOnsiJGlkIjoiNTI5IiwiQ29sb3IiOnsiJGlkIjoiNTMw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1MzEiLCJUb3AiOjAuMCwiTGVmdCI6MC4wLCJSaWdodCI6MC4wLCJCb3R0b20iOjAuMH0sIlBhZGRpbmciOnsiJGlkIjoiNTMyIiwiVG9wIjowLjAsIkxlZnQiOjAuMCwiUmlnaHQiOjAuMCwiQm90dG9tIjowLjB9LCJCYWNrZ3JvdW5kIjp7IiRpZCI6IjUzMyIsIkNvbG9yIjp7IiRpZCI6IjUzNCIsIkEiOjg5LCJSIjowLCJHIjowLCJCIjowfX0sIklzVmlzaWJsZSI6dHJ1ZSwiV2lkdGgiOjAuMCwiSGVpZ2h0IjowLjAsIkJvcmRlclN0eWxlIjp7IiRpZCI6IjUzNSIsIkxpbmVDb2xvciI6bnVsbCwiTGluZVdlaWdodCI6MC4wLCJMaW5lVHlwZSI6MCwiUGFyZW50U3R5bGUiOm51bGx9LCJQYXJlbnRTdHlsZSI6bnVsbH0sIkRhdGVGb3JtYXQiOnsiJGlkIjoiNTM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zNyIsIkZvcm1hdCI6MCwiSXNWaXNpYmxlIjpmYWxzZSwiTGFzdEtub3duVmlzaWJpbGl0eVN0YXRlIjpmYWxzZX0sIklzVmlzaWJsZSI6dHJ1ZSwiVmFyaWFuY2VTdHlsZSI6eyIkaWQiOiI1MzgiLCJUZXh0U3R5bGUiOnsiJGlkIjoiNTM5IiwiRm9udFNldHRpbmdzIjp7IiRpZCI6IjU0MCIsIkZvbnRTaXplIjoxMSwiRm9udE5hbWUiOiJDYWxpYnJpIiwiSXNCb2xkIjpmYWxzZSwiSXNJdGFsaWMiOmZhbHNlLCJJc1VuZGVybGluZWQiOmZhbHNlLCJQYXJlbnRTdHlsZSI6bnVsbH0sIkF1dG9TaXplIjowLCJGb3JlZ3JvdW5kIjp7IiRpZCI6IjU0MSIsIkNvbG9yIjp7IiRpZCI6IjU0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NDMiLCJUb3AiOjAuMCwiTGVmdCI6MC4wLCJSaWdodCI6MC4wLCJCb3R0b20iOjAuMH0sIlBhZGRpbmciOnsiJGlkIjoiNTQ0IiwiVG9wIjowLjAsIkxlZnQiOjAuMCwiUmlnaHQiOjAuMCwiQm90dG9tIjowLjB9LCJCYWNrZ3JvdW5kIjp7IiRpZCI6IjU0NSIsIkNvbG9yIjp7IiRpZCI6IjU0NiIsIkEiOjAsIlIiOjAsIkciOjAsIkIiOjB9fSwiSXNWaXNpYmxlIjp0cnVlLCJXaWR0aCI6MC4wLCJIZWlnaHQiOjAuMCwiQm9yZGVyU3R5bGUiOnsiJGlkIjoiNTQ3IiwiTGluZUNvbG9yIjpudWxsLCJMaW5lV2VpZ2h0IjowLjAsIkxpbmVUeXBlIjowLCJQYXJlbnRTdHlsZSI6bnVsbH0sIlBhcmVudFN0eWxlIjpudWxsfSwiUGFyZW50U3R5bGUiOm51bGx9LCJQYXJlbnRTdHlsZSI6bnVsbCwiX2V4cGxpY2l0bHlTZXQiOnsiJGlkIjoiNTQ4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TQ5IiwiU2hhcGUiOjE0LCJDb25uZWN0b3JNYXJnaW4iOnsiJGlkIjoiNTUwIiwiVG9wIjowLjAsIkxlZnQiOjIuMCwiUmlnaHQiOjIuMCwiQm90dG9tIjowLjB9LCJDb25uZWN0b3JTdHlsZSI6eyIkaWQiOiI1NTEiLCJMaW5lQ29sb3IiOnsiJGlkIjoiNTUyIiwiJHR5cGUiOiJOTFJFLkNvbW1vbi5Eb20uU29saWRDb2xvckJydXNoLCBOTFJFLkNvbW1vbiIsIkNvbG9yIjp7IiRpZCI6IjU1MyIsIkEiOjEyNywiUiI6NzksIkciOjEyOSwiQiI6MTg5fX0sIkxpbmVXZWlnaHQiOjEuMCwiTGluZVR5cGUiOjAsIlBhcmVudFN0eWxlIjpudWxsfSwiSXNCZWxvd1RpbWViYW5kIjp0cnVlLCJQb3NpdGlvbk9uVGFzayI6MywiSGlkZURhdGUiOmZhbHNlLCJTaGFwZVNpemUiOjEsIlNwYWNpbmciOjAuMCwiUGFkZGluZyI6eyIkaWQiOiI1NTQiLCJUb3AiOjcuMCwiTGVmdCI6My4wLCJSaWdodCI6MC4wLCJCb3R0b20iOjIuMH0sIlNoYXBlU3R5bGUiOnsiJGlkIjoiNTU1IiwiTWFyZ2luIjp7IiRpZCI6IjU1NiIsIlRvcCI6MC4wLCJMZWZ0IjowLjAsIlJpZ2h0IjowLjAsIkJvdHRvbSI6MC4wfSwiUGFkZGluZyI6eyIkaWQiOiI1NTciLCJUb3AiOjAuMCwiTGVmdCI6MC4wLCJSaWdodCI6MC4wLCJCb3R0b20iOjAuMH0sIkJhY2tncm91bmQiOnsiJGlkIjoiNTU4IiwiQ29sb3IiOnsiJGlkIjoiNTU5IiwiQSI6MjU1LCJSIjoxMjcsIkciOjk2LCJCIjowfX0sIklzVmlzaWJsZSI6dHJ1ZSwiV2lkdGgiOjE4LjAsIkhlaWdodCI6MjAuMCwiQm9yZGVyU3R5bGUiOnsiJGlkIjoiNTYwIiwiTGluZUNvbG9yIjp7IiRpZCI6IjU2MSIsIiR0eXBlIjoiTkxSRS5Db21tb24uRG9tLlNvbGlkQ29sb3JCcnVzaCwgTkxSRS5Db21tb24iLCJDb2xvciI6eyIkaWQiOiI1NjIiLCJBIjoyNTUsIlIiOjIzNCwiRyI6MjIsIkIiOjMwfX0sIkxpbmVXZWlnaHQiOjAuMCwiTGluZVR5cGUiOjAsIlBhcmVudFN0eWxlIjpudWxsfSwiUGFyZW50U3R5bGUiOm51bGx9LCJUaXRsZVN0eWxlIjp7IiRpZCI6IjU2MyIsIkZvbnRTZXR0aW5ncyI6eyIkaWQiOiI1NjQiLCJGb250U2l6ZSI6MTEsIkZvbnROYW1lIjoiQ2FsaWJyaSIsIklzQm9sZCI6dHJ1ZSwiSXNJdGFsaWMiOmZhbHNlLCJJc1VuZGVybGluZWQiOmZhbHNlLCJQYXJlbnRTdHlsZSI6bnVsbH0sIkF1dG9TaXplIjowLCJGb3JlZ3JvdW5kIjp7IiRpZCI6IjU2NSIsIkNvbG9yIjp7IiRpZCI6IjU2Ni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1NjciLCJUb3AiOjAuMCwiTGVmdCI6MC4wLCJSaWdodCI6MC4wLCJCb3R0b20iOjAuMH0sIlBhZGRpbmciOnsiJGlkIjoiNTY4IiwiVG9wIjowLjAsIkxlZnQiOjAuMCwiUmlnaHQiOjAuMCwiQm90dG9tIjowLjB9LCJCYWNrZ3JvdW5kIjp7IiRpZCI6IjU2OSIsIkNvbG9yIjp7IiRpZCI6IjU3MCIsIkEiOjg5LCJSIjowLCJHIjowLCJCIjowfX0sIklzVmlzaWJsZSI6ZmFsc2UsIldpZHRoIjowLjAsIkhlaWdodCI6MC4wLCJCb3JkZXJTdHlsZSI6eyIkaWQiOiI1NzEiLCJMaW5lQ29sb3IiOm51bGwsIkxpbmVXZWlnaHQiOjAuMCwiTGluZVR5cGUiOjAsIlBhcmVudFN0eWxlIjpudWxsfSwiUGFyZW50U3R5bGUiOm51bGx9LCJEYXRlU3R5bGUiOnsiJGlkIjoiNTcyIiwiRm9udFNldHRpbmdzIjp7IiRpZCI6IjU3MyIsIkZvbnRTaXplIjoxMCwiRm9udE5hbWUiOiJDYWxpYnJpIiwiSXNCb2xkIjpmYWxzZSwiSXNJdGFsaWMiOmZhbHNlLCJJc1VuZGVybGluZWQiOmZhbHNlLCJQYXJlbnRTdHlsZSI6bnVsbH0sIkF1dG9TaXplIjowLCJGb3JlZ3JvdW5kIjp7IiRpZCI6IjU3NCIsIkNvbG9yIjp7IiRpZCI6IjU3NSIsIkEiOjI1NSwiUiI6NjgsIkciOjg0LCJCIjoxMDZ9fSwiTWF4V2lkdGgiOjIwMC4wLCJNYXhIZWlnaHQiOiJJbmZpbml0eSIsIlNtYXJ0Rm9yZWdyb3VuZElzQWN0aXZlIjpmYWxzZSwiSG9yaXpvbnRhbEFsaWdubWVudCI6MSwiVmVydGljYWxBbGlnbm1lbnQiOjAsIlNtYXJ0Rm9yZWdyb3VuZCI6bnVsbCwiQmFja2dyb3VuZEZpbGxUeXBlIjowLCJNYXJnaW4iOnsiJGlkIjoiNTc2IiwiVG9wIjowLjAsIkxlZnQiOjAuMCwiUmlnaHQiOjAuMCwiQm90dG9tIjowLjB9LCJQYWRkaW5nIjp7IiRpZCI6IjU3NyIsIlRvcCI6MC4wLCJMZWZ0IjowLjAsIlJpZ2h0IjowLjAsIkJvdHRvbSI6MC4wfSwiQmFja2dyb3VuZCI6eyIkaWQiOiI1NzgiLCJDb2xvciI6eyIkaWQiOiI1NzkiLCJBIjo4OSwiUiI6MCwiRyI6MCwiQiI6MH19LCJJc1Zpc2libGUiOmZhbHNlLCJXaWR0aCI6MC4wLCJIZWlnaHQiOjAuMCwiQm9yZGVyU3R5bGUiOnsiJGlkIjoiNTgwIiwiTGluZUNvbG9yIjpudWxsLCJMaW5lV2VpZ2h0IjowLjAsIkxpbmVUeXBlIjowLCJQYXJlbnRTdHlsZSI6bnVsbH0sIlBhcmVudFN0eWxlIjpudWxsfSwiRGF0ZUZvcm1hdCI6eyIkaWQiOiI1OD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gyIiwiRm9ybWF0IjowLCJJc1Zpc2libGUiOmZhbHNlLCJMYXN0S25vd25WaXNpYmlsaXR5U3RhdGUiOmZhbHNlfSwiSXNWaXNpYmxlIjp0cnVlLCJWYXJpYW5jZVN0eWxlIjp7IiRpZCI6IjU4MyIsIlRleHRTdHlsZSI6eyIkaWQiOiI1ODQiLCJGb250U2V0dGluZ3MiOnsiJGlkIjoiNTg1IiwiRm9udFNpemUiOjExLCJGb250TmFtZSI6IkNhbGlicmkiLCJJc0JvbGQiOmZhbHNlLCJJc0l0YWxpYyI6ZmFsc2UsIklzVW5kZXJsaW5lZCI6ZmFsc2UsIlBhcmVudFN0eWxlIjpudWxsfSwiQXV0b1NpemUiOjAsIkZvcmVncm91bmQiOnsiJGlkIjoiNTg2IiwiQ29sb3IiOnsiJGlkIjoiNTg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4OCIsIlRvcCI6MC4wLCJMZWZ0IjowLjAsIlJpZ2h0IjowLjAsIkJvdHRvbSI6MC4wfSwiUGFkZGluZyI6eyIkaWQiOiI1ODkiLCJUb3AiOjAuMCwiTGVmdCI6MC4wLCJSaWdodCI6MC4wLCJCb3R0b20iOjAuMH0sIkJhY2tncm91bmQiOnsiJGlkIjoiNTkwIiwiQ29sb3IiOnsiJGlkIjoiNTkxIiwiQSI6MCwiUiI6MCwiRyI6MCwiQiI6MH19LCJJc1Zpc2libGUiOmZhbHNlLCJXaWR0aCI6MC4wLCJIZWlnaHQiOjAuMCwiQm9yZGVyU3R5bGUiOnsiJGlkIjoiNTkyIiwiTGluZUNvbG9yIjpudWxsLCJMaW5lV2VpZ2h0IjowLjAsIkxpbmVUeXBlIjowLCJQYXJlbnRTdHlsZSI6bnVsbH0sIlBhcmVudFN0eWxlIjpudWxsfSwiUGFyZW50U3R5bGUiOm51bGx9LCJQYXJlbnRTdHlsZSI6bnVsbH0sIkRlZmF1bHRTd2ltbGFuZU1pbGVzdG9uZVN0eWxlIjp7IiRpZCI6IjU5MyIsIlRpdGxlUG9zaXRpb24iOiJSaWdodCIsIkRhdGVQb3NpdGlvbiI6IkxlZnQiLCJWYXJpYW5jZVBvc2l0aW9uIjoiTGVmdCIsIlNoYXBlVHlwZSI6MCwiU2hhcGVTaXplIjoxLCJTcGFjaW5nIjo1LCJTaGFwZVN0eWxlIjp7IiRpZCI6IjU5NCIsIk1hcmdpbiI6eyIkaWQiOiI1OTUiLCJUb3AiOjAuMCwiTGVmdCI6MC4wLCJSaWdodCI6MC4wLCJCb3R0b20iOjAuMH0sIlBhZGRpbmciOnsiJGlkIjoiNTk2IiwiVG9wIjowLjAsIkxlZnQiOjAuMCwiUmlnaHQiOjAuMCwiQm90dG9tIjowLjB9LCJCYWNrZ3JvdW5kIjp7IiRpZCI6IjU5NyIsIkNvbG9yIjp7IiRpZCI6IjU5OCIsIkEiOjI1NSwiUiI6MjU1LCJHIjoxOTIsIkIiOjB9fSwiSXNWaXNpYmxlIjp0cnVlLCJXaWR0aCI6MTguMCwiSGVpZ2h0IjoyMC4wLCJCb3JkZXJTdHlsZSI6eyIkaWQiOiI1OTkiLCJMaW5lQ29sb3IiOnsiJGlkIjoiNjAwIiwiJHR5cGUiOiJOTFJFLkNvbW1vbi5Eb20uU29saWRDb2xvckJydXNoLCBOTFJFLkNvbW1vbiIsIkNvbG9yIjp7IiRpZCI6IjYwMSIsIkEiOjI1NSwiUiI6MjM0LCJHIjoyMiwiQiI6MzB9fSwiTGluZVdlaWdodCI6MC4wLCJMaW5lVHlwZSI6MCwiUGFyZW50U3R5bGUiOm51bGx9LCJQYXJlbnRTdHlsZSI6bnVsbH0sIlRpdGxlU3R5bGUiOnsiJGlkIjoiNjAyIiwiRm9udFNldHRpbmdzIjp7IiRpZCI6IjYwMyIsIkZvbnRTaXplIjoxMSwiRm9udE5hbWUiOiJDYWxpYnJpIiwiSXNCb2xkIjp0cnVlLCJJc0l0YWxpYyI6ZmFsc2UsIklzVW5kZXJsaW5lZCI6ZmFsc2UsIlBhcmVudFN0eWxlIjpudWxsfSwiQXV0b1NpemUiOjAsIkZvcmVncm91bmQiOnsiJGlkIjoiNjA0IiwiQ29sb3IiOnsiJGlkIjoiNjA1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YwNiIsIlRvcCI6MC4wLCJMZWZ0IjowLjAsIlJpZ2h0IjowLjAsIkJvdHRvbSI6MC4wfSwiUGFkZGluZyI6eyIkaWQiOiI2MDciLCJUb3AiOjAuMCwiTGVmdCI6MC4wLCJSaWdodCI6MC4wLCJCb3R0b20iOjAuMH0sIkJhY2tncm91bmQiOnsiJGlkIjoiNjA4IiwiQ29sb3IiOnsiJGlkIjoiNjA5IiwiQSI6ODksIlIiOjAsIkciOjAsIkIiOjB9fSwiSXNWaXNpYmxlIjp0cnVlLCJXaWR0aCI6MC4wLCJIZWlnaHQiOjAuMCwiQm9yZGVyU3R5bGUiOnsiJGlkIjoiNjEwIiwiTGluZUNvbG9yIjpudWxsLCJMaW5lV2VpZ2h0IjowLjAsIkxpbmVUeXBlIjowLCJQYXJlbnRTdHlsZSI6bnVsbH0sIlBhcmVudFN0eWxlIjpudWxsfSwiRGF0ZVN0eWxlIjp7IiRpZCI6IjYxMSIsIkZvbnRTZXR0aW5ncyI6eyIkaWQiOiI2MTIiLCJGb250U2l6ZSI6MTAsIkZvbnROYW1lIjoiQ2FsaWJyaSIsIklzQm9sZCI6ZmFsc2UsIklzSXRhbGljIjpmYWxzZSwiSXNVbmRlcmxpbmVkIjpmYWxzZSwiUGFyZW50U3R5bGUiOm51bGx9LCJBdXRvU2l6ZSI6MCwiRm9yZWdyb3VuZCI6eyIkaWQiOiI2MTMiLCJDb2xvciI6eyIkaWQiOiI2MT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YxNSIsIlRvcCI6MC4wLCJMZWZ0IjowLjAsIlJpZ2h0IjowLjAsIkJvdHRvbSI6MC4wfSwiUGFkZGluZyI6eyIkaWQiOiI2MTYiLCJUb3AiOjAuMCwiTGVmdCI6MC4wLCJSaWdodCI6MC4wLCJCb3R0b20iOjAuMH0sIkJhY2tncm91bmQiOnsiJGlkIjoiNjE3IiwiQ29sb3IiOnsiJGlkIjoiNjE4IiwiQSI6ODksIlIiOjAsIkciOjAsIkIiOjB9fSwiSXNWaXNpYmxlIjpmYWxzZSwiV2lkdGgiOjAuMCwiSGVpZ2h0IjowLjAsIkJvcmRlclN0eWxlIjp7IiRpZCI6IjYxOSIsIkxpbmVDb2xvciI6bnVsbCwiTGluZVdlaWdodCI6MC4wLCJMaW5lVHlwZSI6MCwiUGFyZW50U3R5bGUiOm51bGx9LCJQYXJlbnRTdHlsZSI6bnVsbH0sIkRhdGVGb3JtYXQiOnsiJGlkIjoiNjI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yMSIsIkZvcm1hdCI6MCwiSXNWaXNpYmxlIjpmYWxzZSwiTGFzdEtub3duVmlzaWJpbGl0eVN0YXRlIjpmYWxzZX0sIklzVmlzaWJsZSI6dHJ1ZSwiVmFyaWFuY2VTdHlsZSI6eyIkaWQiOiI2MjIiLCJUZXh0U3R5bGUiOnsiJGlkIjoiNjIzIiwiRm9udFNldHRpbmdzIjp7IiRpZCI6IjYyNCIsIkZvbnRTaXplIjoxMSwiRm9udE5hbWUiOiJDYWxpYnJpIiwiSXNCb2xkIjpmYWxzZSwiSXNJdGFsaWMiOmZhbHNlLCJJc1VuZGVybGluZWQiOmZhbHNlLCJQYXJlbnRTdHlsZSI6bnVsbH0sIkF1dG9TaXplIjowLCJGb3JlZ3JvdW5kIjp7IiRpZCI6IjYyNSIsIkNvbG9yIjp7IiRpZCI6IjYy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MjciLCJUb3AiOjAuMCwiTGVmdCI6MC4wLCJSaWdodCI6MC4wLCJCb3R0b20iOjAuMH0sIlBhZGRpbmciOnsiJGlkIjoiNjI4IiwiVG9wIjowLjAsIkxlZnQiOjAuMCwiUmlnaHQiOjAuMCwiQm90dG9tIjowLjB9LCJCYWNrZ3JvdW5kIjp7IiRpZCI6IjYyOSIsIkNvbG9yIjp7IiRpZCI6IjYzMCIsIkEiOjAsIlIiOjAsIkciOjAsIkIiOjB9fSwiSXNWaXNpYmxlIjp0cnVlLCJXaWR0aCI6MC4wLCJIZWlnaHQiOjAuMCwiQm9yZGVyU3R5bGUiOnsiJGlkIjoiNjMxIiwiTGluZUNvbG9yIjpudWxsLCJMaW5lV2VpZ2h0IjowLjAsIkxpbmVUeXBlIjowLCJQYXJlbnRTdHlsZSI6bnVsbH0sIlBhcmVudFN0eWxlIjpudWxsfSwiUGFyZW50U3R5bGUiOm51bGx9LCJQYXJlbnRTdHlsZSI6bnVsbH0sIkRlZmF1bHRTd2ltbGFuZUFjdGl2aXR5U3R5bGUiOnsiJGlkIjoiNjMyIiwiSGVhZGVyU3R5bGUiOnsiJGlkIjoiNjMzIiwiVGV4dFN0eWxlIjp7IiRpZCI6IjYzNCIsIkZvbnRTZXR0aW5ncyI6eyIkaWQiOiI2MzUiLCJGb250U2l6ZSI6MTIsIkZvbnROYW1lIjoiQ2FsaWJyaSIsIklzQm9sZCI6ZmFsc2UsIklzSXRhbGljIjpmYWxzZSwiSXNVbmRlcmxpbmVkIjpmYWxzZSwiUGFyZW50U3R5bGUiOm51bGx9LCJBdXRvU2l6ZSI6MCwiRm9yZWdyb3VuZCI6eyIkaWQiOiI2MzYiLCJDb2xvciI6eyIkaWQiOiI2MzciLCJBIjoyNTUsIlIiOjAsIkciOjAsIkIiOjB9fSwiTWF4V2lkdGgiOjAuMCwiTWF4SGVpZ2h0IjowLjAsIlNtYXJ0Rm9yZWdyb3VuZElzQWN0aXZlIjpmYWxzZSwiSG9yaXpvbnRhbEFsaWdubWVudCI6MCwiVmVydGljYWxBbGlnbm1lbnQiOjAsIlNtYXJ0Rm9yZWdyb3VuZCI6bnVsbCwiQmFja2dyb3VuZEZpbGxUeXBlIjowLCJNYXJnaW4iOnsiJGlkIjoiNjM4IiwiVG9wIjowLjAsIkxlZnQiOjAuMCwiUmlnaHQiOjAuMCwiQm90dG9tIjowLjB9LCJQYWRkaW5nIjp7IiRpZCI6IjYzOSIsIlRvcCI6MC4wLCJMZWZ0IjowLjAsIlJpZ2h0IjowLjAsIkJvdHRvbSI6MC4wfSwiQmFja2dyb3VuZCI6bnVsbCwiSXNWaXNpYmxlIjpmYWxzZSwiV2lkdGgiOjAuMCwiSGVpZ2h0IjowLjAsIkJvcmRlclN0eWxlIjpudWxsLCJQYXJlbnRTdHlsZSI6bnVsbH0sIlJlY3RhbmdsZVN0eWxlIjp7IiRpZCI6IjY0MCIsIk1hcmdpbiI6eyIkaWQiOiI2NDEiLCJUb3AiOjAuMCwiTGVmdCI6MC4wLCJSaWdodCI6MC4wLCJCb3R0b20iOjAuMH0sIlBhZGRpbmciOnsiJGlkIjoiNjQyIiwiVG9wIjowLjAsIkxlZnQiOjAuMCwiUmlnaHQiOjAuMCwiQm90dG9tIjowLjB9LCJCYWNrZ3JvdW5kIjp7IiRpZCI6IjY0MyIsIkNvbG9yIjp7IiRpZCI6IjY0NCIsIkEiOjYzLCJSIjoyNTUsIkciOjE5MiwiQiI6MH19LCJJc1Zpc2libGUiOmZhbHNlLCJXaWR0aCI6MC4wLCJIZWlnaHQiOjAuMCwiQm9yZGVyU3R5bGUiOnsiJGlkIjoiNjQ1IiwiTGluZUNvbG9yIjp7IiRpZCI6IjY0NiIsIiR0eXBlIjoiTkxSRS5Db21tb24uRG9tLlNvbGlkQ29sb3JCcnVzaCwgTkxSRS5Db21tb24iLCJDb2xvciI6eyIkaWQiOiI2NDciLCJBIjoyNTUsIlIiOjI1NSwiRyI6MCwiQiI6MH19LCJMaW5lV2VpZ2h0IjowLjAsIkxpbmVUeXBlIjowLCJQYXJlbnRTdHlsZSI6bnVsbH0sIlBhcmVudFN0eWxlIjpudWxsfSwiTWFyZ2luIjp7IiRpZCI6IjY0OCIsIlRvcCI6MC4wLCJMZWZ0IjowLjAsIlJpZ2h0IjowLjAsIkJvdHRvbSI6MC4wfSwiUGFkZGluZyI6eyIkaWQiOiI2NDkiLCJUb3AiOjAuMCwiTGVmdCI6MC4wLCJSaWdodCI6MC4wLCJCb3R0b20iOjAuMH0sIkJhY2tncm91bmQiOm51bGwsIklzVmlzaWJsZSI6dHJ1ZSwiV2lkdGgiOjAuMCwiSGVpZ2h0IjowLjAsIkJvcmRlclN0eWxlIjpudWxsLCJQYXJlbnRTdHlsZSI6bnVsbH0sIkJhY2tncm91bmRTdHlsZSI6eyIkaWQiOiI2NTAiLCJNYXJnaW4iOnsiJGlkIjoiNjUxIiwiVG9wIjowLjAsIkxlZnQiOjAuMCwiUmlnaHQiOjAuMCwiQm90dG9tIjowLjB9LCJQYWRkaW5nIjp7IiRpZCI6IjY1MiIsIlRvcCI6MC4wLCJMZWZ0IjowLjAsIlJpZ2h0IjowLjAsIkJvdHRvbSI6MC4wfSwiQmFja2dyb3VuZCI6eyIkaWQiOiI2NTMiLCJDb2xvciI6eyIkaWQiOiI2NTQiLCJBIjozOCwiUiI6MjU1LCJHIjoxOTIsIkIiOjB9fSwiSXNWaXNpYmxlIjp0cnVlLCJXaWR0aCI6MC4wLCJIZWlnaHQiOjAuMCwiQm9yZGVyU3R5bGUiOnsiJGlkIjoiNjU1IiwiTGluZUNvbG9yIjp7IiRpZCI6IjY1NiIsIiR0eXBlIjoiTkxSRS5Db21tb24uRG9tLlNvbGlkQ29sb3JCcnVzaCwgTkxSRS5Db21tb24iLCJDb2xvciI6eyIkaWQiOiI2NTciLCJBIjoyNTUsIlIiOjIzNCwiRyI6MjIsIkIiOjMwfX0sIkxpbmVXZWlnaHQiOjAuMCwiTGluZVR5cGUiOjAsIlBhcmVudFN0eWxlIjpudWxsfSwiUGFyZW50U3R5bGUiOm51bGx9LCJNYXJnaW4iOnsiJGlkIjoiNjU4IiwiVG9wIjowLjAsIkxlZnQiOjAuMCwiUmlnaHQiOjAuMCwiQm90dG9tIjowLjB9LCJQYWRkaW5nIjp7IiRpZCI6IjY1OSIsIlRvcCI6MC4wLCJMZWZ0IjowLjAsIlJpZ2h0IjowLjAsIkJvdHRvbSI6MC4wfSwiSXNWaXNpYmxlIjp0cnVlLCJXaWR0aCI6MC4wLCJIZWlnaHQiOjAuMCwiQm9yZGVyU3R5bGUiOnsiJGlkIjoiNjYwIiwiTGluZUNvbG9yIjpudWxsLCJMaW5lV2VpZ2h0IjowLjAsIkxpbmVUeXBlIjowLCJQYXJlbnRTdHlsZSI6bnVsbH0sIlBhcmVudFN0eWxlIjpudWxsfSwiTWFyZ2luIjp7IiRpZCI6IjY2MSIsIlRvcCI6MC4wLCJMZWZ0IjowLjAsIlJpZ2h0IjowLjAsIkJvdHRvbSI6MC4wfSwiUGFkZGluZyI6eyIkaWQiOiI2NjIiLCJUb3AiOjAuMCwiTGVmdCI6MC4wLCJSaWdodCI6MC4wLCJCb3R0b20iOjAuMH0sIklzVmlzaWJsZSI6dHJ1ZSwiV2lkdGgiOjAuMCwiSGVpZ2h0IjowLjAsIkJvcmRlclN0eWxlIjp7IiRpZCI6IjY2MyIsIkxpbmVDb2xvciI6bnVsbCwiTGluZVdlaWdodCI6MC4wLCJMaW5lVHlwZSI6MCwiUGFyZW50U3R5bGUiOm51bGx9LCJQYXJlbnRTdHlsZSI6bnVsbH19LHsiJGlkIjoiNjY0IiwiX2FjdGl2aXRpZXMiOlt7IiRpZCI6IjY2NSIsIl9yb3dzIjpbeyIkaWQiOiI2NjYiLCJfdGFza3MiOltdLCJfbWlsZXN0b25lcyI6W3siJGlkIjoiNjY3IiwiSWQiOiJjNzg2NGY1MS0xOGZmLTQzYmUtYjhhZi1hZDEwOGY3YzQ2ZWYiLCJJbmRleCI6NywiR3JvdXBJZCI6bnVsbCwiVGl0bGUiOiJCZWVyVEc1L1NBUiBhcHByb3ZhbCAiLCJEYXRlVGltZSI6IjIwMjctMDctMDhUMjM6NTk6MDAiLCJQZXJjZW50YWdlQ29tcGxldGUiOjAuMCwiTm90ZSI6ImUxeHlkR1l4WEdGdWMybGNZVzV6YVdOd1p6RXlOVEpjZFdNeFhHaDBiV0YxZEhOd1hHUmxabVl5ZTF4bWIyNTBkR0pzZTF4bU1GeG1ZMmhoY25ObGREQWdWR2x0WlhNZ1RtVjNJRkp2YldGdU8zMTdYR1l5WEdaamFHRnljMlYwTUNCVFpXZHZaU0JWU1R0OWZYdGNZMjlzYjNKMFlteGNjbVZrTUZ4bmNtVmxiakJjWW14MVpUQTdYSEpsWkRJMU5WeG5jbVZsYmpJMU5WeGliSFZsTWpVMU8xeHlaV1ExTVZ4bmNtVmxialV4WEdKc2RXVTFNVHQ5WEd4dlkyaGNhR2xqYUZ4a1ltTm9YSEJoY21SY2NHeGhhVzVjYkhSeWNHRnlYR2wwWVhBd2UxeHNZVzVuTVRBek0xeG1jekU0WEdZeVhHTm1NaUJjWTJZeVhIRnNlMXhtTWlCN1hHeDBjbU5vSUVGdVlXeDVjMlZ5SUdGdVpDQnpjR2x1SUdac2FYQndaWElnWW1WcGJtY2dkR2hsSUd4aGMzUWdZMjl0Y0c5dVpXNTBJR1pwYm1semFHbHVaeUIwYUdWcGNpQkRSRklnTWpjZ2IydDBJREl3TWpWOVhHeHBNRnh5YVRCY2MyRXdYSE5pTUZ4bWFUQmNjV3hjY0dGeWZRMEtlMXhtTWlCN1hHeDBjbU5vSUU5MGFHVnlJR052YlhCdmJtVnVkSE11TGk0Z2JHRnpkQ0JEUkZJZ01UY2dZWEJ5YVd3Z01qQXlOWDFjYkdrd1hISnBNRnh6WVRCY2MySXdYR1pwTUZ4eGJGeHdZWEo5RFFwOURRcDkiLCJTdHlsZSI6eyIkaWQiOiI2NjgiLCJUaXRsZVBvc2l0aW9uIjoiUmlnaHQiLCJEYXRlUG9zaXRpb24iOiJMZWZ0IiwiVmFyaWFuY2VQb3NpdGlvbiI6IkxlZnQiLCJTaGFwZVR5cGUiOjIsIlNoYXBlU2l6ZSI6MSwiU3BhY2luZyI6NSwiU2hhcGVTdHlsZSI6eyIkaWQiOiI2NjkiLCJNYXJnaW4iOnsiJGlkIjoiNjcwIiwiVG9wIjowLjAsIkxlZnQiOjAuMCwiUmlnaHQiOjAuMCwiQm90dG9tIjowLjB9LCJQYWRkaW5nIjp7IiRpZCI6IjY3MSIsIlRvcCI6MC4wLCJMZWZ0IjowLjAsIlJpZ2h0IjowLjAsIkJvdHRvbSI6MC4wfSwiQmFja2dyb3VuZCI6eyIkaWQiOiI2NzIiLCJDb2xvciI6eyIkaWQiOiI2NzMiLCJBIjoyNTUsIlIiOjE3OCwiRyI6MTQsIkIiOjE4fX0sIklzVmlzaWJsZSI6dHJ1ZSwiV2lkdGgiOjEzLjAsIkhlaWdodCI6MTMuMCwiQm9yZGVyU3R5bGUiOnsiJGlkIjoiNjc0IiwiTGluZUNvbG9yIjp7IiRpZCI6IjY3NSIsIiR0eXBlIjoiTkxSRS5Db21tb24uRG9tLlNvbGlkQ29sb3JCcnVzaCwgTkxSRS5Db21tb24iLCJDb2xvciI6eyIkaWQiOiI2NzYiLCJBIjoyNTUsIlIiOjIzNCwiRyI6MjIsIkIiOjMwfX0sIkxpbmVXZWlnaHQiOjAuMCwiTGluZVR5cGUiOjAsIlBhcmVudFN0eWxlIjpudWxsfSwiUGFyZW50U3R5bGUiOm51bGx9LCJUaXRsZVN0eWxlIjp7IiRpZCI6IjY3NyIsIkZvbnRTZXR0aW5ncyI6eyIkaWQiOiI2NzgiLCJGb250U2l6ZSI6MTEsIkZvbnROYW1lIjoiQ2FsaWJyaSIsIklzQm9sZCI6dHJ1ZSwiSXNJdGFsaWMiOmZhbHNlLCJJc1VuZGVybGluZWQiOmZhbHNlLCJQYXJlbnRTdHlsZSI6bnVsbH0sIkF1dG9TaXplIjowLCJGb3JlZ3JvdW5kIjp7IiRpZCI6IjY3OSIsIkNvbG9yIjp7IiRpZCI6IjY4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2ODEiLCJUb3AiOjAuMCwiTGVmdCI6MC4wLCJSaWdodCI6MC4wLCJCb3R0b20iOjAuMH0sIlBhZGRpbmciOnsiJGlkIjoiNjgyIiwiVG9wIjowLjAsIkxlZnQiOjAuMCwiUmlnaHQiOjAuMCwiQm90dG9tIjowLjB9LCJCYWNrZ3JvdW5kIjp7IiRpZCI6IjY4MyIsIkNvbG9yIjp7IiRpZCI6IjY4NCIsIkEiOjAsIlIiOjI1NSwiRyI6MjU1LCJCIjoyNTV9fSwiSXNWaXNpYmxlIjp0cnVlLCJXaWR0aCI6MC4wLCJIZWlnaHQiOjAuMCwiQm9yZGVyU3R5bGUiOnsiJGlkIjoiNjg1IiwiTGluZUNvbG9yIjpudWxsLCJMaW5lV2VpZ2h0IjowLjAsIkxpbmVUeXBlIjowLCJQYXJlbnRTdHlsZSI6bnVsbH0sIlBhcmVudFN0eWxlIjpudWxsfSwiRGF0ZVN0eWxlIjp7IiRpZCI6IjY4NiIsIkZvbnRTZXR0aW5ncyI6eyIkaWQiOiI2ODciLCJGb250U2l6ZSI6MTAsIkZvbnROYW1lIjoiQ2FsaWJyaSIsIklzQm9sZCI6ZmFsc2UsIklzSXRhbGljIjpmYWxzZSwiSXNVbmRlcmxpbmVkIjpmYWxzZSwiUGFyZW50U3R5bGUiOm51bGx9LCJBdXRvU2l6ZSI6MCwiRm9yZWdyb3VuZCI6eyIkaWQiOiI2ODgiLCJDb2xvciI6eyIkaWQiOiI2ODk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Y5MCIsIlRvcCI6MC4wLCJMZWZ0IjowLjAsIlJpZ2h0IjowLjAsIkJvdHRvbSI6MC4wfSwiUGFkZGluZyI6eyIkaWQiOiI2OTEiLCJUb3AiOjAuMCwiTGVmdCI6MC4wLCJSaWdodCI6MC4wLCJCb3R0b20iOjAuMH0sIkJhY2tncm91bmQiOnsiJGlkIjoiNjkyIiwiQ29sb3IiOnsiJGlkIjoiNjkzIiwiQSI6MCwiUiI6MjU1LCJHIjoyNTUsIkIiOjI1NX19LCJJc1Zpc2libGUiOnRydWUsIldpZHRoIjowLjAsIkhlaWdodCI6MC4wLCJCb3JkZXJTdHlsZSI6eyIkaWQiOiI2OTQiLCJMaW5lQ29sb3IiOm51bGwsIkxpbmVXZWlnaHQiOjAuMCwiTGluZVR5cGUiOjAsIlBhcmVudFN0eWxlIjpudWxsfSwiUGFyZW50U3R5bGUiOm51bGx9LCJEYXRlRm9ybWF0Ijp7IiRpZCI6IjY5NSIsIkZvcm1hdFN0cmluZyI6Ik1NTSB5eXl5IiwiU2VwYXJhdG9yIjoiLyIsIlVzZUludGVybmF0aW9uYWxEYXRlRm9ybWF0IjpmYWxzZSwiRGF0ZUlzVmlzaWJsZSI6dHJ1ZSwiVGltZUlzVmlzaWJsZSI6ZmFsc2UsIkhvdXJEaWdpdHMiOjEsIkFtUG1EZXNpZ25hdG9yIjoyLCJUcmltMDBNaW51dGVzIjpmYWxzZSwiTGFzdEtub3duVmlzaWJpbGl0eVN0YXRlIjp7IiRpZCI6IjY5NiIsIkRhdGVQYXJ0SXNWaXNpYmxlIjp0cnVlLCJUaW1lUGFydElzVmlzaWJsZSI6ZmFsc2V9fSwiV2Vla051bWJlcmluZyI6eyIkaWQiOiI2OTciLCJGb3JtYXQiOjAsIklzVmlzaWJsZSI6ZmFsc2UsIkxhc3RLbm93blZpc2liaWxpdHlTdGF0ZSI6ZmFsc2V9LCJJc1Zpc2libGUiOnRydWUsIlZhcmlhbmNlU3R5bGUiOnsiJGlkIjoiNjk4IiwiVGV4dFN0eWxlIjp7IiRpZCI6IjY5OSIsIkZvbnRTZXR0aW5ncyI6eyIkaWQiOiI3MDAiLCJGb250U2l6ZSI6MTEsIkZvbnROYW1lIjoiQ2FsaWJyaSIsIklzQm9sZCI6ZmFsc2UsIklzSXRhbGljIjpmYWxzZSwiSXNVbmRlcmxpbmVkIjpmYWxzZSwiUGFyZW50U3R5bGUiOm51bGx9LCJBdXRvU2l6ZSI6MCwiRm9yZWdyb3VuZCI6eyIkaWQiOiI3MDEiLCJDb2xvciI6eyIkaWQiOiI3MD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AzIiwiVG9wIjowLjAsIkxlZnQiOjAuMCwiUmlnaHQiOjAuMCwiQm90dG9tIjowLjB9LCJQYWRkaW5nIjp7IiRpZCI6IjcwNCIsIlRvcCI6MC4wLCJMZWZ0IjowLjAsIlJpZ2h0IjowLjAsIkJvdHRvbSI6MC4wfSwiQmFja2dyb3VuZCI6eyIkaWQiOiI3MDUiLCJDb2xvciI6eyIkaWQiOiI3MDYiLCJBIjowLCJSIjowLCJHIjowLCJCIjowfX0sIklzVmlzaWJsZSI6dHJ1ZSwiV2lkdGgiOjAuMCwiSGVpZ2h0IjowLjAsIkJvcmRlclN0eWxlIjp7IiRpZCI6IjcwNyIsIkxpbmVDb2xvciI6bnVsbCwiTGluZVdlaWdodCI6MC4wLCJMaW5lVHlwZSI6MCwiUGFyZW50U3R5bGUiOm51bGx9LCJQYXJlbnRTdHlsZSI6bnVsbH0sIlBhcmVudFN0eWxlIjpudWxsfSwiUGFyZW50U3R5bGUiOm51bGx9LCJIeXBlcmxpbmsiOm51bGwsIkJhc2VsaW5lRGF0YSI6eyIkaWQiOiI3MDgiLCJEYXRlIjoiMjAyNy0wNy0wOFQyMzo1OTowMCJ9LCJJbXBvcnRJZCI6IiJ9XSwiSWQiOiIwMDAwMDAwMC0wMDAwLTAwMDAtMDAwMC0wMDAwMDAwMDAwMDAiLCJJc1NpbmdsZUl0ZW1Sb3ciOnRydWV9LHsiJGlkIjoiNzA5IiwiX3Rhc2tzIjpbXSwiX21pbGVzdG9uZXMiOlt7IiRpZCI6IjcxMCIsIklkIjoiZjg3ZjY1YjQtODc2MC00MzI2LWE0YzctNWNmOTNlNWRjYThiIiwiSW5kZXgiOjgsIkdyb3VwSWQiOm51bGwsIlRpdGxlIjoiLiIsIkRhdGVUaW1lIjoiMjAyOS0xMi0yNVQyMzo1OTowMCIsIlBlcmNlbnRhZ2VDb21wbGV0ZSI6MC4wLCJOb3RlIjoiZTF4eWRHWXhYR0Z1YzJsY1lXNXphV053WnpFeU5USmNkV014WEdoMGJXRjFkSE53WEdSbFptWXllMXhtYjI1MGRHSnNlMXhtTUZ4bVkyaGhjbk5sZERBZ1ZHbHRaWE1nVG1WM0lGSnZiV0Z1TzMxN1hHWXlYR1pqYUdGeWMyVjBNQ0JUWldkdlpTQlZTVHQ5Zlh0Y1kyOXNiM0owWW14Y2NtVmtNRnhuY21WbGJqQmNZbXgxWlRBN1hISmxaREkxTlZ4bmNtVmxiakkxTlZ4aWJIVmxNalUxTzF4eVpXUTFNVnhuY21WbGJqVXhYR0pzZFdVMU1UdDlYR3h2WTJoY2FHbGphRnhrWW1Ob1hIQmhjbVJjY0d4aGFXNWNiSFJ5Y0dGeVhHbDBZWEF3ZTF4c1lXNW5NVEF6TTF4bWN6RTRYR1l5WEdObU1pQmNZMll5WEhGc2UxeG1NaUI3WEd4MGNtTm9JRUZ1WVd4NWMyVnlJR0Z1WkNCemNHbHVJR1pzYVhCd1pYSWdZbVZwYm1jZ2RHaGxJR3hoYzNRZ1kyOXRjRzl1Wlc1MElHWnBibWx6YUdsdVp5QjBhR1ZwY2lCRFJGSWdNamNnYjJ0MElESXdNalY5WEd4cE1GeHlhVEJjYzJFd1hITmlNRnhtYVRCY2NXeGNjR0Z5ZlEwS2UxeG1NaUI3WEd4MGNtTm9JRTkwYUdWeUlHTnZiWEJ2Ym1WdWRITXVMaTRnYkdGemRDQkRSRklnTVRjZ1lYQnlhV3dnTWpBeU5YMWNiR2t3WEhKcE1GeHpZVEJjYzJJd1hHWnBNRnh4YkZ4d1lYSjlEUXA5RFFwOSIsIlN0eWxlIjp7IiRpZCI6IjcxMSIsIlRpdGxlUG9zaXRpb24iOiJSaWdodCIsIkRhdGVQb3NpdGlvbiI6IkxlZnQiLCJWYXJpYW5jZVBvc2l0aW9uIjoiTGVmdCIsIlNoYXBlVHlwZSI6MTcsIlNoYXBlU2l6ZSI6MSwiU3BhY2luZyI6NSwiU2hhcGVTdHlsZSI6eyIkaWQiOiI3MTIiLCJNYXJnaW4iOnsiJGlkIjoiNzEzIiwiVG9wIjowLjAsIkxlZnQiOjAuMCwiUmlnaHQiOjAuMCwiQm90dG9tIjowLjB9LCJQYWRkaW5nIjp7IiRpZCI6IjcxNCIsIlRvcCI6MC4wLCJMZWZ0IjowLjAsIlJpZ2h0IjowLjAsIkJvdHRvbSI6MC4wfSwiQmFja2dyb3VuZCI6eyIkaWQiOiI3MTUiLCJDb2xvciI6eyIkaWQiOiI3MTYiLCJBIjoyNTUsIlIiOjE2OCwiRyI6MTg3LCJCIjoyNDF9fSwiSXNWaXNpYmxlIjp0cnVlLCJXaWR0aCI6MTMuMCwiSGVpZ2h0IjoxMy4wLCJCb3JkZXJTdHlsZSI6eyIkaWQiOiI3MTciLCJMaW5lQ29sb3IiOnsiJGlkIjoiNzE4IiwiJHR5cGUiOiJOTFJFLkNvbW1vbi5Eb20uU29saWRDb2xvckJydXNoLCBOTFJFLkNvbW1vbiIsIkNvbG9yIjp7IiRpZCI6IjcxOSIsIkEiOjI1NSwiUiI6MjM0LCJHIjoyMiwiQiI6MzB9fSwiTGluZVdlaWdodCI6MC4wLCJMaW5lVHlwZSI6MCwiUGFyZW50U3R5bGUiOm51bGx9LCJQYXJlbnRTdHlsZSI6bnVsbH0sIlRpdGxlU3R5bGUiOnsiJGlkIjoiNzIwIiwiRm9udFNldHRpbmdzIjp7IiRpZCI6IjcyMSIsIkZvbnRTaXplIjoxMSwiRm9udE5hbWUiOiJDYWxpYnJpIiwiSXNCb2xkIjp0cnVlLCJJc0l0YWxpYyI6ZmFsc2UsIklzVW5kZXJsaW5lZCI6ZmFsc2UsIlBhcmVudFN0eWxlIjpudWxsfSwiQXV0b1NpemUiOjAsIkZvcmVncm91bmQiOnsiJGlkIjoiNzIyIiwiQ29sb3IiOnsiJGlkIjoiNzIz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cyNCIsIlRvcCI6MC4wLCJMZWZ0IjowLjAsIlJpZ2h0IjowLjAsIkJvdHRvbSI6MC4wfSwiUGFkZGluZyI6eyIkaWQiOiI3MjUiLCJUb3AiOjAuMCwiTGVmdCI6MC4wLCJSaWdodCI6MC4wLCJCb3R0b20iOjAuMH0sIkJhY2tncm91bmQiOnsiJGlkIjoiNzI2IiwiQ29sb3IiOnsiJGlkIjoiNzI3IiwiQSI6MCwiUiI6MjU1LCJHIjoyNTUsIkIiOjI1NX19LCJJc1Zpc2libGUiOnRydWUsIldpZHRoIjowLjAsIkhlaWdodCI6MC4wLCJCb3JkZXJTdHlsZSI6eyIkaWQiOiI3MjgiLCJMaW5lQ29sb3IiOm51bGwsIkxpbmVXZWlnaHQiOjAuMCwiTGluZVR5cGUiOjAsIlBhcmVudFN0eWxlIjpudWxsfSwiUGFyZW50U3R5bGUiOm51bGx9LCJEYXRlU3R5bGUiOnsiJGlkIjoiNzI5IiwiRm9udFNldHRpbmdzIjp7IiRpZCI6IjczMCIsIkZvbnRTaXplIjoxMCwiRm9udE5hbWUiOiJDYWxpYnJpIiwiSXNCb2xkIjpmYWxzZSwiSXNJdGFsaWMiOmZhbHNlLCJJc1VuZGVybGluZWQiOmZhbHNlLCJQYXJlbnRTdHlsZSI6bnVsbH0sIkF1dG9TaXplIjowLCJGb3JlZ3JvdW5kIjp7IiRpZCI6IjczMSIsIkNvbG9yIjp7IiRpZCI6IjczM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zMzIiwiVG9wIjowLjAsIkxlZnQiOjAuMCwiUmlnaHQiOjAuMCwiQm90dG9tIjowLjB9LCJQYWRkaW5nIjp7IiRpZCI6IjczNCIsIlRvcCI6MC4wLCJMZWZ0IjowLjAsIlJpZ2h0IjowLjAsIkJvdHRvbSI6MC4wfSwiQmFja2dyb3VuZCI6eyIkaWQiOiI3MzUiLCJDb2xvciI6eyIkaWQiOiI3MzYiLCJBIjowLCJSIjoyNTUsIkciOjI1NSwiQiI6MjU1fX0sIklzVmlzaWJsZSI6ZmFsc2UsIldpZHRoIjowLjAsIkhlaWdodCI6MC4wLCJCb3JkZXJTdHlsZSI6eyIkaWQiOiI3MzciLCJMaW5lQ29sb3IiOm51bGwsIkxpbmVXZWlnaHQiOjAuMCwiTGluZVR5cGUiOjAsIlBhcmVudFN0eWxlIjpudWxsfSwiUGFyZW50U3R5bGUiOm51bGx9LCJEYXRlRm9ybWF0Ijp7IiRpZCI6IjczOCIsIkZvcm1hdFN0cmluZyI6Ik1NTSB5eXl5IiwiU2VwYXJhdG9yIjoiLyIsIlVzZUludGVybmF0aW9uYWxEYXRlRm9ybWF0IjpmYWxzZSwiRGF0ZUlzVmlzaWJsZSI6dHJ1ZSwiVGltZUlzVmlzaWJsZSI6ZmFsc2UsIkhvdXJEaWdpdHMiOjEsIkFtUG1EZXNpZ25hdG9yIjoyLCJUcmltMDBNaW51dGVzIjpmYWxzZSwiTGFzdEtub3duVmlzaWJpbGl0eVN0YXRlIjp7IiRpZCI6IjczOSIsIkRhdGVQYXJ0SXNWaXNpYmxlIjp0cnVlLCJUaW1lUGFydElzVmlzaWJsZSI6ZmFsc2V9fSwiV2Vla051bWJlcmluZyI6eyIkaWQiOiI3NDAiLCJGb3JtYXQiOjAsIklzVmlzaWJsZSI6ZmFsc2UsIkxhc3RLbm93blZpc2liaWxpdHlTdGF0ZSI6ZmFsc2V9LCJJc1Zpc2libGUiOnRydWUsIlZhcmlhbmNlU3R5bGUiOnsiJGlkIjoiNzQxIiwiVGV4dFN0eWxlIjp7IiRpZCI6Ijc0MiIsIkZvbnRTZXR0aW5ncyI6eyIkaWQiOiI3NDMiLCJGb250U2l6ZSI6MTEsIkZvbnROYW1lIjoiQ2FsaWJyaSIsIklzQm9sZCI6ZmFsc2UsIklzSXRhbGljIjpmYWxzZSwiSXNVbmRlcmxpbmVkIjpmYWxzZSwiUGFyZW50U3R5bGUiOm51bGx9LCJBdXRvU2l6ZSI6MCwiRm9yZWdyb3VuZCI6eyIkaWQiOiI3NDQiLCJDb2xvciI6eyIkaWQiOiI3NDU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zQ2IiwiVG9wIjowLjAsIkxlZnQiOjAuMCwiUmlnaHQiOjAuMCwiQm90dG9tIjowLjB9LCJQYWRkaW5nIjp7IiRpZCI6Ijc0NyIsIlRvcCI6MC4wLCJMZWZ0IjowLjAsIlJpZ2h0IjowLjAsIkJvdHRvbSI6MC4wfSwiQmFja2dyb3VuZCI6eyIkaWQiOiI3NDgiLCJDb2xvciI6eyIkaWQiOiI3NDkiLCJBIjowLCJSIjowLCJHIjowLCJCIjowfX0sIklzVmlzaWJsZSI6dHJ1ZSwiV2lkdGgiOjAuMCwiSGVpZ2h0IjowLjAsIkJvcmRlclN0eWxlIjp7IiRpZCI6Ijc1MCIsIkxpbmVDb2xvciI6bnVsbCwiTGluZVdlaWdodCI6MC4wLCJMaW5lVHlwZSI6MCwiUGFyZW50U3R5bGUiOm51bGx9LCJQYXJlbnRTdHlsZSI6bnVsbH0sIlBhcmVudFN0eWxlIjpudWxsfSwiUGFyZW50U3R5bGUiOm51bGx9LCJIeXBlcmxpbmsiOm51bGwsIkJhc2VsaW5lRGF0YSI6eyIkaWQiOiI3NTEiLCJEYXRlIjoiMjAyOS0xMi0yNVQyMzo1OTowMCJ9LCJJbXBvcnRJZCI6IiJ9XSwiSWQiOiIwMDAwMDAwMC0wMDAwLTAwMDAtMDAwMC0wMDAwMDAwMDAwMDAiLCJJc1NpbmdsZUl0ZW1Sb3ciOnRydWV9XSwiSW5kZXgiOjYsIklkIjoiNzI1N2NmOGUtYWI4Ni00ZjU3LWJkZmUtMjNkZWRkOGEwZGJiIiwiSGVhZGVyVGV4dCI6bnVsbCwiSXNEZWZhdWx0Ijp0cnVlLCJTdHlsZSI6eyIkaWQiOiI3NTIiLCJIZWFkZXJTdHlsZSI6eyIkaWQiOiI3NTMiLCJUZXh0U3R5bGUiOnsiJGlkIjoiNzU0IiwiRm9udFNldHRpbmdzIjp7IiRpZCI6Ijc1NSIsIkZvbnRTaXplIjoxMiwiRm9udE5hbWUiOiJDYWxpYnJpIiwiSXNCb2xkIjpmYWxzZSwiSXNJdGFsaWMiOmZhbHNlLCJJc1VuZGVybGluZWQiOmZhbHNlLCJQYXJlbnRTdHlsZSI6bnVsbH0sIkF1dG9TaXplIjowLCJGb3JlZ3JvdW5kIjp7IiRpZCI6Ijc1NiIsIkNvbG9yIjp7IiRpZCI6Ijc1NyIsIkEiOjI1NSwiUiI6MCwiRyI6MCwiQiI6MH19LCJNYXhXaWR0aCI6MC4wLCJNYXhIZWlnaHQiOjAuMCwiU21hcnRGb3JlZ3JvdW5kSXNBY3RpdmUiOmZhbHNlLCJIb3Jpem9udGFsQWxpZ25tZW50IjowLCJWZXJ0aWNhbEFsaWdubWVudCI6MCwiU21hcnRGb3JlZ3JvdW5kIjpudWxsLCJCYWNrZ3JvdW5kRmlsbFR5cGUiOjAsIk1hcmdpbiI6eyIkaWQiOiI3NTgiLCJUb3AiOjAuMCwiTGVmdCI6MC4wLCJSaWdodCI6MC4wLCJCb3R0b20iOjAuMH0sIlBhZGRpbmciOnsiJGlkIjoiNzU5IiwiVG9wIjowLjAsIkxlZnQiOjAuMCwiUmlnaHQiOjAuMCwiQm90dG9tIjowLjB9LCJCYWNrZ3JvdW5kIjpudWxsLCJJc1Zpc2libGUiOmZhbHNlLCJXaWR0aCI6MC4wLCJIZWlnaHQiOjAuMCwiQm9yZGVyU3R5bGUiOm51bGwsIlBhcmVudFN0eWxlIjpudWxsfSwiUmVjdGFuZ2xlU3R5bGUiOnsiJGlkIjoiNzYwIiwiTWFyZ2luIjp7IiRpZCI6Ijc2MSIsIlRvcCI6MC4wLCJMZWZ0IjowLjAsIlJpZ2h0IjowLjAsIkJvdHRvbSI6MC4wfSwiUGFkZGluZyI6eyIkaWQiOiI3NjIiLCJUb3AiOjAuMCwiTGVmdCI6MC4wLCJSaWdodCI6MC4wLCJCb3R0b20iOjAuMH0sIkJhY2tncm91bmQiOnsiJGlkIjoiNzYzIiwiQ29sb3IiOnsiJGlkIjoiNzY0IiwiQSI6NjMsIlIiOjI1NSwiRyI6MTkyLCJCIjowfX0sIklzVmlzaWJsZSI6ZmFsc2UsIldpZHRoIjowLjAsIkhlaWdodCI6MC4wLCJCb3JkZXJTdHlsZSI6eyIkaWQiOiI3NjUiLCJMaW5lQ29sb3IiOnsiJGlkIjoiNzY2IiwiJHR5cGUiOiJOTFJFLkNvbW1vbi5Eb20uU29saWRDb2xvckJydXNoLCBOTFJFLkNvbW1vbiIsIkNvbG9yIjp7IiRpZCI6Ijc2NyIsIkEiOjI1NSwiUiI6MjU1LCJHIjowLCJCIjowfX0sIkxpbmVXZWlnaHQiOjAuMCwiTGluZVR5cGUiOjAsIlBhcmVudFN0eWxlIjpudWxsfSwiUGFyZW50U3R5bGUiOm51bGx9LCJNYXJnaW4iOnsiJGlkIjoiNzY4IiwiVG9wIjowLjAsIkxlZnQiOjAuMCwiUmlnaHQiOjAuMCwiQm90dG9tIjowLjB9LCJQYWRkaW5nIjp7IiRpZCI6Ijc2OSIsIlRvcCI6MC4wLCJMZWZ0IjowLjAsIlJpZ2h0IjowLjAsIkJvdHRvbSI6MC4wfSwiQmFja2dyb3VuZCI6bnVsbCwiSXNWaXNpYmxlIjp0cnVlLCJXaWR0aCI6MC4wLCJIZWlnaHQiOjAuMCwiQm9yZGVyU3R5bGUiOm51bGwsIlBhcmVudFN0eWxlIjpudWxsfSwiQmFja2dyb3VuZFN0eWxlIjp7IiRpZCI6Ijc3MCIsIk1hcmdpbiI6eyIkaWQiOiI3NzEiLCJUb3AiOjAuMCwiTGVmdCI6MC4wLCJSaWdodCI6MC4wLCJCb3R0b20iOjAuMH0sIlBhZGRpbmciOnsiJGlkIjoiNzcyIiwiVG9wIjowLjAsIkxlZnQiOjAuMCwiUmlnaHQiOjAuMCwiQm90dG9tIjowLjB9LCJCYWNrZ3JvdW5kIjp7IiRpZCI6Ijc3MyIsIkNvbG9yIjp7IiRpZCI6Ijc3NCIsIkEiOjM4LCJSIjoyNTUsIkciOjE5MiwiQiI6MH19LCJJc1Zpc2libGUiOnRydWUsIldpZHRoIjowLjAsIkhlaWdodCI6MC4wLCJCb3JkZXJTdHlsZSI6eyIkaWQiOiI3NzUiLCJMaW5lQ29sb3IiOnsiJGlkIjoiNzc2IiwiJHR5cGUiOiJOTFJFLkNvbW1vbi5Eb20uU29saWRDb2xvckJydXNoLCBOTFJFLkNvbW1vbiIsIkNvbG9yIjp7IiRpZCI6Ijc3NyIsIkEiOjI1NSwiUiI6MjM0LCJHIjoyMiwiQiI6MzB9fSwiTGluZVdlaWdodCI6MC4wLCJMaW5lVHlwZSI6MCwiUGFyZW50U3R5bGUiOm51bGx9LCJQYXJlbnRTdHlsZSI6bnVsbH0sIk1hcmdpbiI6eyIkaWQiOiI3NzgiLCJUb3AiOjAuMCwiTGVmdCI6MC4wLCJSaWdodCI6MC4wLCJCb3R0b20iOjAuMH0sIlBhZGRpbmciOnsiJGlkIjoiNzc5IiwiVG9wIjowLjAsIkxlZnQiOjAuMCwiUmlnaHQiOjAuMCwiQm90dG9tIjowLjB9LCJJc1Zpc2libGUiOnRydWUsIldpZHRoIjowLjAsIkhlaWdodCI6MC4wLCJCb3JkZXJTdHlsZSI6eyIkaWQiOiI3ODAiLCJMaW5lQ29sb3IiOm51bGwsIkxpbmVXZWlnaHQiOjAuMCwiTGluZVR5cGUiOjAsIlBhcmVudFN0eWxlIjpudWxsfSwiUGFyZW50U3R5bGUiOm51bGx9fV0sIklkIjoiNTZkNjg2OGItZDc4MS00ODg2LWEyM2YtYTUwZjM1YTJiYjFmIiwiSW5kZXgiOjYsIkhlYWRlclRleHQiOiJNYXkgMjAyNiAiLCJTdHlsZSI6eyIkaWQiOiI3ODEiLCJTdHlsZUlkIjoiMDAwMDAwMDAtMDAwMC0wMDAwLTAwMDAtMDAwMDAwMDAwMDAwIiwiSGVhZGVyU3R5bGUiOnsiJGlkIjoiNzgyIiwiVGV4dElzVmVydGljYWwiOmZhbHNlLCJUZXh0U3R5bGUiOnsiJGlkIjoiNzgzIiwiRm9udFNldHRpbmdzIjp7IiRpZCI6Ijc4NCIsIkZvbnRTaXplIjoxMiwiRm9udE5hbWUiOiJDYWxpYnJpIiwiSXNCb2xkIjp0cnVlLCJJc0l0YWxpYyI6ZmFsc2UsIklzVW5kZXJsaW5lZCI6ZmFsc2UsIlBhcmVudFN0eWxlIjpudWxsfSwiQXV0b1NpemUiOjIsIkZvcmVncm91bmQiOnsiJGlkIjoiNzg1IiwiQ29sb3IiOnsiJGlkIjoiNzg2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zg3IiwiVG9wIjowLjAsIkxlZnQiOjAuMCwiUmlnaHQiOjAuMCwiQm90dG9tIjowLjB9LCJQYWRkaW5nIjp7IiRpZCI6Ijc4OCIsIlRvcCI6MC4wLCJMZWZ0IjowLjAsIlJpZ2h0IjowLjAsIkJvdHRvbSI6MC4wfSwiQmFja2dyb3VuZCI6bnVsbCwiSXNWaXNpYmxlIjpmYWxzZSwiV2lkdGgiOjAuMCwiSGVpZ2h0IjowLjAsIkJvcmRlclN0eWxlIjpudWxsLCJQYXJlbnRTdHlsZSI6bnVsbH0sIlJlY3RhbmdsZVN0eWxlIjp7IiRpZCI6Ijc4OSIsIk1hcmdpbiI6eyIkaWQiOiI3OTAiLCJUb3AiOjAuMCwiTGVmdCI6MC4wLCJSaWdodCI6MC4wLCJCb3R0b20iOjAuMH0sIlBhZGRpbmciOnsiJGlkIjoiNzkxIiwiVG9wIjowLjAsIkxlZnQiOjAuMCwiUmlnaHQiOjAuMCwiQm90dG9tIjowLjB9LCJCYWNrZ3JvdW5kIjp7IiRpZCI6Ijc5MiIsIkNvbG9yIjp7IiRpZCI6Ijc5MyIsIkEiOjI1NSwiUiI6MCwiRyI6NTEsIkIiOjEwMn19LCJJc1Zpc2libGUiOnRydWUsIldpZHRoIjowLjAsIkhlaWdodCI6MC4wLCJCb3JkZXJTdHlsZSI6eyIkaWQiOiI3OTQiLCJMaW5lQ29sb3IiOnsiJGlkIjoiNzk1IiwiJHR5cGUiOiJOTFJFLkNvbW1vbi5Eb20uU29saWRDb2xvckJydXNoLCBOTFJFLkNvbW1vbiIsIkNvbG9yIjp7IiRpZCI6Ijc5NiIsIkEiOjI1NSwiUiI6MjIsIkciOjI4LCJCIjozNX19LCJMaW5lV2VpZ2h0IjowLjAsIkxpbmVUeXBlIjowLCJQYXJlbnRTdHlsZSI6bnVsbH0sIlBhcmVudFN0eWxlIjpudWxsfSwiTWFyZ2luIjp7IiRpZCI6Ijc5NyIsIlRvcCI6MC4wLCJMZWZ0IjowLjAsIlJpZ2h0IjowLjAsIkJvdHRvbSI6MC4wfSwiUGFkZGluZyI6eyIkaWQiOiI3OTgiLCJUb3AiOjAuMCwiTGVmdCI6MC4wLCJSaWdodCI6MC4wLCJCb3R0b20iOjAuMH0sIkJhY2tncm91bmQiOm51bGwsIklzVmlzaWJsZSI6dHJ1ZSwiV2lkdGgiOjAuMCwiSGVpZ2h0IjowLjAsIkJvcmRlclN0eWxlIjpudWxsLCJQYXJlbnRTdHlsZSI6bnVsbH0sIkJhY2tncm91bmRTdHlsZSI6eyIkaWQiOiI3OTkiLCJNYXJnaW4iOnsiJGlkIjoiODAwIiwiVG9wIjowLjAsIkxlZnQiOjAuMCwiUmlnaHQiOjAuMCwiQm90dG9tIjowLjB9LCJQYWRkaW5nIjp7IiRpZCI6IjgwMSIsIlRvcCI6MC4wLCJMZWZ0IjowLjAsIlJpZ2h0IjowLjAsIkJvdHRvbSI6MC4wfSwiQmFja2dyb3VuZCI6eyIkaWQiOiI4MDIiLCJDb2xvciI6eyIkaWQiOiI4MDMiLCJBIjozOCwiUiI6MTY4LCJHIjoxODcsIkIiOjI0MX19LCJJc1Zpc2libGUiOnRydWUsIldpZHRoIjowLjAsIkhlaWdodCI6MC4wLCJCb3JkZXJTdHlsZSI6eyIkaWQiOiI4MDQiLCJMaW5lQ29sb3IiOnsiJGlkIjoiODA1IiwiJHR5cGUiOiJOTFJFLkNvbW1vbi5Eb20uU29saWRDb2xvckJydXNoLCBOTFJFLkNvbW1vbiIsIkNvbG9yIjp7IiRpZCI6IjgwNiIsIkEiOjI1NSwiUiI6MjIsIkciOjI4LCJCIjozNX19LCJMaW5lV2VpZ2h0IjowLjAsIkxpbmVUeXBlIjowLCJQYXJlbnRTdHlsZSI6bnVsbH0sIlBhcmVudFN0eWxlIjpudWxsfSwiSXNBYm92ZVRpbWViYW5kIjpmYWxzZSwiU3BhY2luZyI6MTAsIkRlZmF1bHRTd2ltbGFuZVRhc2tTdHlsZSI6eyIkaWQiOiI4MDciLCIkdHlwZSI6Ik5MUkUuQ29tbW9uLkRvbS5TdHlsZXMuRXhwbGljaXRTZXRhYmxlVGFza1N0eWxlLCBOTFJFLkNvbW1vbiIsIlNoYXBlIjo3LCJTaGFwZVRoaWNrbmVzcyI6MCwiRHVyYXRpb25Gb3JtYXQiOjAsIkluY2x1ZGVOb25Xb3JraW5nRGF5c0luRHVyYXRpb24iOmZhbHNlLCJQZXJjZW50YWdlQ29tcGxldGVTdHlsZSI6eyIkaWQiOiI4MDgiLCJGb250U2V0dGluZ3MiOnsiJGlkIjoiODA5IiwiRm9udFNpemUiOjEwLCJGb250TmFtZSI6IkNhbGlicmkiLCJJc0JvbGQiOnRydWUsIklzSXRhbGljIjpmYWxzZSwiSXNVbmRlcmxpbmVkIjpmYWxzZSwiUGFyZW50U3R5bGUiOm51bGx9LCJBdXRvU2l6ZSI6MCwiRm9yZWdyb3VuZCI6eyIkaWQiOiI4MTAiLCJDb2xvciI6eyIkaWQiOiI4MTEiLCJBIjoyNTUsIlIiOjEyNywiRyI6OTYsIkIiOjB9fSwiTWF4V2lkdGgiOjIwMC4wLCJNYXhIZWlnaHQiOiJJbmZpbml0eSIsIlNtYXJ0Rm9yZWdyb3VuZElzQWN0aXZlIjpmYWxzZSwiSG9yaXpvbnRhbEFsaWdubWVudCI6MCwiVmVydGljYWxBbGlnbm1lbnQiOjAsIlNtYXJ0Rm9yZWdyb3VuZCI6bnVsbCwiQmFja2dyb3VuZEZpbGxUeXBlIjowLCJNYXJnaW4iOnsiJGlkIjoiODEyIiwiVG9wIjowLjAsIkxlZnQiOjAuMCwiUmlnaHQiOjAuMCwiQm90dG9tIjowLjB9LCJQYWRkaW5nIjp7IiRpZCI6IjgxMyIsIlRvcCI6MC4wLCJMZWZ0IjowLjAsIlJpZ2h0IjowLjAsIkJvdHRvbSI6MC4wfSwiQmFja2dyb3VuZCI6eyIkaWQiOiI4MTQiLCJDb2xvciI6eyIkaWQiOiI4MTUiLCJBIjo4OSwiUiI6MCwiRyI6MCwiQiI6MH19LCJJc1Zpc2libGUiOnRydWUsIldpZHRoIjowLjAsIkhlaWdodCI6MC4wLCJCb3JkZXJTdHlsZSI6eyIkaWQiOiI4MTYiLCJMaW5lQ29sb3IiOm51bGwsIkxpbmVXZWlnaHQiOjAuMCwiTGluZVR5cGUiOjAsIlBhcmVudFN0eWxlIjpudWxsfSwiUGFyZW50U3R5bGUiOm51bGx9LCJEdXJhdGlvblN0eWxlIjp7IiRpZCI6IjgxNyIsIkZvbnRTZXR0aW5ncyI6eyIkaWQiOiI4MTgiLCJGb250U2l6ZSI6MTAsIkZvbnROYW1lIjoiQ2FsaWJyaSIsIklzQm9sZCI6ZmFsc2UsIklzSXRhbGljIjpmYWxzZSwiSXNVbmRlcmxpbmVkIjpmYWxzZSwiUGFyZW50U3R5bGUiOm51bGx9LCJBdXRvU2l6ZSI6MCwiRm9yZWdyb3VuZCI6eyIkaWQiOiI4MTkiLCJDb2xvciI6eyIkaWQiOiI4MjA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MjEiLCJUb3AiOjAuMCwiTGVmdCI6MC4wLCJSaWdodCI6MC4wLCJCb3R0b20iOjAuMH0sIlBhZGRpbmciOnsiJGlkIjoiODIyIiwiVG9wIjowLjAsIkxlZnQiOjAuMCwiUmlnaHQiOjAuMCwiQm90dG9tIjowLjB9LCJCYWNrZ3JvdW5kIjp7IiRpZCI6IjgyMyIsIkNvbG9yIjp7IiRpZCI6IjgyNCIsIkEiOjg5LCJSIjowLCJHIjowLCJCIjowfX0sIklzVmlzaWJsZSI6dHJ1ZSwiV2lkdGgiOjAuMCwiSGVpZ2h0IjowLjAsIkJvcmRlclN0eWxlIjp7IiRpZCI6IjgyNSIsIkxpbmVDb2xvciI6bnVsbCwiTGluZVdlaWdodCI6MC4wLCJMaW5lVHlwZSI6MCwiUGFyZW50U3R5bGUiOm51bGx9LCJQYXJlbnRTdHlsZSI6bnVsbH0sIkhvcml6b250YWxDb25uZWN0b3JTdHlsZSI6eyIkaWQiOiI4MjYiLCJMaW5lQ29sb3IiOnsiJGlkIjoiODI3IiwiJHR5cGUiOiJOTFJFLkNvbW1vbi5Eb20uU29saWRDb2xvckJydXNoLCBOTFJFLkNvbW1vbiIsIkNvbG9yIjp7IiRpZCI6IjgyOCIsIkEiOjI1NSwiUiI6MjA0LCJHIjoyMDQsIkIiOjIwNH19LCJMaW5lV2VpZ2h0IjoxLjAsIkxpbmVUeXBlIjowLCJQYXJlbnRTdHlsZSI6bnVsbH0sIlZlcnRpY2FsQ29ubmVjdG9yU3R5bGUiOnsiJGlkIjoiODI5IiwiTGluZUNvbG9yIjp7IiRpZCI6IjgzMCIsIiR0eXBlIjoiTkxSRS5Db21tb24uRG9tLlNvbGlkQ29sb3JCcnVzaCwgTkxSRS5Db21tb24iLCJDb2xvciI6eyIkaWQiOiI4MzE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QsIlZhcmlhbmNlUG9zaXRpb24iOjYsIlNwYWNpbmciOjMsIklzQmVsb3dUaW1lYmFuZCI6dHJ1ZSwiUGVyY2VudGFnZUNvbXBsZXRlU2hhcGVPcGFjaXR5IjozNSwiQmFzZWxpbmVTdHlsZSI6eyIkaWQiOiI4MzIiLCJTaGFwZVN0eWxlIjp7IiRpZCI6IjgzMyIsIk1hcmdpbiI6eyIkaWQiOiI4MzQiLCJUb3AiOjAuMCwiTGVmdCI6MC4wLCJSaWdodCI6MC4wLCJCb3R0b20iOjAuMH0sIlBhZGRpbmciOnsiJGlkIjoiODM1IiwiVG9wIjowLjAsIkxlZnQiOjAuMCwiUmlnaHQiOjAuMCwiQm90dG9tIjowLjB9LCJCYWNrZ3JvdW5kIjp7IiRpZCI6IjgzNiIsIkNvbG9yIjp7IiRpZCI6IjgzNyIsIkEiOjE1MywiUiI6MCwiRyI6MCwiQiI6MH19LCJJc1Zpc2libGUiOnRydWUsIldpZHRoIjowLjAsIkhlaWdodCI6MC4wLCJCb3JkZXJTdHlsZSI6eyIkaWQiOiI4MzgiLCJMaW5lQ29sb3IiOm51bGwsIkxpbmVXZWlnaHQiOjAuMCwiTGluZVR5cGUiOjAsIlBhcmVudFN0eWxlIjpudWxsfSwiUGFyZW50U3R5bGUiOm51bGx9LCJNYXJnaW4iOnsiJGlkIjoiODM5IiwiVG9wIjowLjAsIkxlZnQiOjAuMCwiUmlnaHQiOjAuMCwiQm90dG9tIjowLjB9LCJQYWRkaW5nIjp7IiRpZCI6Ijg0MCIsIlRvcCI6MC4wLCJMZWZ0IjowLjAsIlJpZ2h0IjowLjAsIkJvdHRvbSI6MC4wfSwiQmFja2dyb3VuZCI6bnVsbCwiSXNWaXNpYmxlIjp0cnVlLCJXaWR0aCI6MC4wLCJIZWlnaHQiOjAuMCwiQm9yZGVyU3R5bGUiOm51bGwsIlBhcmVudFN0eWxlIjpudWxsfSwiU2hhcGVTdHlsZSI6eyIkaWQiOiI4NDEiLCJNYXJnaW4iOnsiJGlkIjoiODQyIiwiVG9wIjowLjAsIkxlZnQiOjQuMCwiUmlnaHQiOjQuMCwiQm90dG9tIjowLjB9LCJQYWRkaW5nIjp7IiRpZCI6Ijg0MyIsIlRvcCI6MC4wLCJMZWZ0IjowLjAsIlJpZ2h0IjowLjAsIkJvdHRvbSI6MC4wfSwiQmFja2dyb3VuZCI6eyIkaWQiOiI4NDQiLCJDb2xvciI6eyIkaWQiOiI4NDUiLCJBIjoyNTUsIlIiOjI1NSwiRyI6MTkyLCJCIjowfX0sIklzVmlzaWJsZSI6dHJ1ZSwiV2lkdGgiOjAuMCwiSGVpZ2h0IjoxMy40MjY2NjY2NjY2NjY2NzcsIkJvcmRlclN0eWxlIjp7IiRpZCI6Ijg0NiIsIkxpbmVDb2xvciI6eyIkaWQiOiI4NDciLCIkdHlwZSI6Ik5MUkUuQ29tbW9uLkRvbS5Tb2xpZENvbG9yQnJ1c2gsIE5MUkUuQ29tbW9uIiwiQ29sb3IiOnsiJGlkIjoiODQ4IiwiQSI6MjU1LCJSIjoyMzQsIkciOjIyLCJCIjozMH19LCJMaW5lV2VpZ2h0IjowLjAsIkxpbmVUeXBlIjowLCJQYXJlbnRTdHlsZSI6bnVsbH0sIlBhcmVudFN0eWxlIjpudWxsfSwiVGl0bGVTdHlsZSI6eyIkaWQiOiI4NDkiLCJGb250U2V0dGluZ3MiOnsiJGlkIjoiODUwIiwiRm9udFNpemUiOjExLCJGb250TmFtZSI6IkNhbGlicmkiLCJJc0JvbGQiOnRydWUsIklzSXRhbGljIjpmYWxzZSwiSXNVbmRlcmxpbmVkIjpmYWxzZSwiUGFyZW50U3R5bGUiOm51bGx9LCJBdXRvU2l6ZSI6MCwiRm9yZWdyb3VuZCI6eyIkaWQiOiI4NTEiLCJDb2xvciI6eyIkaWQiOiI4NTI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ODUzIiwiVG9wIjowLjAsIkxlZnQiOjAuMCwiUmlnaHQiOjAuMCwiQm90dG9tIjowLjB9LCJQYWRkaW5nIjp7IiRpZCI6Ijg1NCIsIlRvcCI6MC4wLCJMZWZ0IjowLjAsIlJpZ2h0IjowLjAsIkJvdHRvbSI6MC4wfSwiQmFja2dyb3VuZCI6eyIkaWQiOiI4NTUiLCJDb2xvciI6eyIkaWQiOiI4NTYiLCJBIjo4OSwiUiI6MCwiRyI6MCwiQiI6MH19LCJJc1Zpc2libGUiOnRydWUsIldpZHRoIjowLjAsIkhlaWdodCI6MC4wLCJCb3JkZXJTdHlsZSI6eyIkaWQiOiI4NTciLCJMaW5lQ29sb3IiOm51bGwsIkxpbmVXZWlnaHQiOjAuMCwiTGluZVR5cGUiOjAsIlBhcmVudFN0eWxlIjpudWxsfSwiUGFyZW50U3R5bGUiOm51bGx9LCJEYXRlU3R5bGUiOnsiJGlkIjoiODU4IiwiRm9udFNldHRpbmdzIjp7IiRpZCI6Ijg1OSIsIkZvbnRTaXplIjoxMCwiRm9udE5hbWUiOiJDYWxpYnJpIiwiSXNCb2xkIjpmYWxzZSwiSXNJdGFsaWMiOmZhbHNlLCJJc1VuZGVybGluZWQiOmZhbHNlLCJQYXJlbnRTdHlsZSI6bnVsbH0sIkF1dG9TaXplIjowLCJGb3JlZ3JvdW5kIjp7IiRpZCI6Ijg2MCIsIkNvbG9yIjp7IiRpZCI6Ijg2M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ODYyIiwiVG9wIjowLjAsIkxlZnQiOjAuMCwiUmlnaHQiOjAuMCwiQm90dG9tIjowLjB9LCJQYWRkaW5nIjp7IiRpZCI6Ijg2MyIsIlRvcCI6MC4wLCJMZWZ0IjowLjAsIlJpZ2h0IjowLjAsIkJvdHRvbSI6MC4wfSwiQmFja2dyb3VuZCI6eyIkaWQiOiI4NjQiLCJDb2xvciI6eyIkaWQiOiI4NjUiLCJBIjo4OSwiUiI6MCwiRyI6MCwiQiI6MH19LCJJc1Zpc2libGUiOnRydWUsIldpZHRoIjowLjAsIkhlaWdodCI6MC4wLCJCb3JkZXJTdHlsZSI6eyIkaWQiOiI4NjYiLCJMaW5lQ29sb3IiOm51bGwsIkxpbmVXZWlnaHQiOjAuMCwiTGluZVR5cGUiOjAsIlBhcmVudFN0eWxlIjpudWxsfSwiUGFyZW50U3R5bGUiOm51bGx9LCJEYXRlRm9ybWF0Ijp7IiRpZCI6Ijg2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NjgiLCJGb3JtYXQiOjAsIklzVmlzaWJsZSI6ZmFsc2UsIkxhc3RLbm93blZpc2liaWxpdHlTdGF0ZSI6ZmFsc2V9LCJJc1Zpc2libGUiOnRydWUsIlZhcmlhbmNlU3R5bGUiOnsiJGlkIjoiODY5IiwiVGV4dFN0eWxlIjp7IiRpZCI6Ijg3MCIsIkZvbnRTZXR0aW5ncyI6eyIkaWQiOiI4NzEiLCJGb250U2l6ZSI6MTEsIkZvbnROYW1lIjoiQ2FsaWJyaSIsIklzQm9sZCI6ZmFsc2UsIklzSXRhbGljIjpmYWxzZSwiSXNVbmRlcmxpbmVkIjpmYWxzZSwiUGFyZW50U3R5bGUiOm51bGx9LCJBdXRvU2l6ZSI6MCwiRm9yZWdyb3VuZCI6eyIkaWQiOiI4NzIiLCJDb2xvciI6eyIkaWQiOiI4Nz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ODc0IiwiVG9wIjowLjAsIkxlZnQiOjAuMCwiUmlnaHQiOjAuMCwiQm90dG9tIjowLjB9LCJQYWRkaW5nIjp7IiRpZCI6Ijg3NSIsIlRvcCI6MC4wLCJMZWZ0IjowLjAsIlJpZ2h0IjowLjAsIkJvdHRvbSI6MC4wfSwiQmFja2dyb3VuZCI6eyIkaWQiOiI4NzYiLCJDb2xvciI6eyIkaWQiOiI4NzciLCJBIjowLCJSIjowLCJHIjowLCJCIjowfX0sIklzVmlzaWJsZSI6dHJ1ZSwiV2lkdGgiOjAuMCwiSGVpZ2h0IjowLjAsIkJvcmRlclN0eWxlIjp7IiRpZCI6Ijg3OCIsIkxpbmVDb2xvciI6bnVsbCwiTGluZVdlaWdodCI6MC4wLCJMaW5lVHlwZSI6MCwiUGFyZW50U3R5bGUiOm51bGx9LCJQYXJlbnRTdHlsZSI6bnVsbH0sIlBhcmVudFN0eWxlIjpudWxsfSwiUGFyZW50U3R5bGUiOm51bGwsIl9leHBsaWNpdGx5U2V0Ijp7IiRpZCI6Ijg3OS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g4MCIsIlNoYXBlIjoxNCwiQ29ubmVjdG9yTWFyZ2luIjp7IiRpZCI6Ijg4MSIsIlRvcCI6MC4wLCJMZWZ0IjoyLjAsIlJpZ2h0IjoyLjAsIkJvdHRvbSI6MC4wfSwiQ29ubmVjdG9yU3R5bGUiOnsiJGlkIjoiODgyIiwiTGluZUNvbG9yIjp7IiRpZCI6Ijg4MyIsIiR0eXBlIjoiTkxSRS5Db21tb24uRG9tLlNvbGlkQ29sb3JCcnVzaCwgTkxSRS5Db21tb24iLCJDb2xvciI6eyIkaWQiOiI4ODQiLCJBIjoxMjcsIlIiOjc5LCJHIjoxMjksIkIiOjE4OX19LCJMaW5lV2VpZ2h0IjoxLjAsIkxpbmVUeXBlIjowLCJQYXJlbnRTdHlsZSI6bnVsbH0sIklzQmVsb3dUaW1lYmFuZCI6dHJ1ZSwiUG9zaXRpb25PblRhc2siOjMsIkhpZGVEYXRlIjpmYWxzZSwiU2hhcGVTaXplIjoxLCJTcGFjaW5nIjowLjAsIlBhZGRpbmciOnsiJGlkIjoiODg1IiwiVG9wIjo3LjAsIkxlZnQiOjMuMCwiUmlnaHQiOjAuMCwiQm90dG9tIjoyLjB9LCJTaGFwZVN0eWxlIjp7IiRpZCI6Ijg4NiIsIk1hcmdpbiI6eyIkaWQiOiI4ODciLCJUb3AiOjAuMCwiTGVmdCI6MC4wLCJSaWdodCI6MC4wLCJCb3R0b20iOjAuMH0sIlBhZGRpbmciOnsiJGlkIjoiODg4IiwiVG9wIjowLjAsIkxlZnQiOjAuMCwiUmlnaHQiOjAuMCwiQm90dG9tIjowLjB9LCJCYWNrZ3JvdW5kIjp7IiRpZCI6Ijg4OSIsIkNvbG9yIjp7IiRpZCI6Ijg5MCIsIkEiOjI1NSwiUiI6MTI3LCJHIjo5NiwiQiI6MH19LCJJc1Zpc2libGUiOnRydWUsIldpZHRoIjoxOC4wLCJIZWlnaHQiOjIwLjAsIkJvcmRlclN0eWxlIjp7IiRpZCI6Ijg5MSIsIkxpbmVDb2xvciI6eyIkaWQiOiI4OTIiLCIkdHlwZSI6Ik5MUkUuQ29tbW9uLkRvbS5Tb2xpZENvbG9yQnJ1c2gsIE5MUkUuQ29tbW9uIiwiQ29sb3IiOnsiJGlkIjoiODkzIiwiQSI6MjU1LCJSIjoyMzQsIkciOjIyLCJCIjozMH19LCJMaW5lV2VpZ2h0IjowLjAsIkxpbmVUeXBlIjowLCJQYXJlbnRTdHlsZSI6bnVsbH0sIlBhcmVudFN0eWxlIjpudWxsfSwiVGl0bGVTdHlsZSI6eyIkaWQiOiI4OTQiLCJGb250U2V0dGluZ3MiOnsiJGlkIjoiODk1IiwiRm9udFNpemUiOjExLCJGb250TmFtZSI6IkNhbGlicmkiLCJJc0JvbGQiOnRydWUsIklzSXRhbGljIjpmYWxzZSwiSXNVbmRlcmxpbmVkIjpmYWxzZSwiUGFyZW50U3R5bGUiOm51bGx9LCJBdXRvU2l6ZSI6MCwiRm9yZWdyb3VuZCI6eyIkaWQiOiI4OTYiLCJDb2xvciI6eyIkaWQiOiI4OTc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ODk4IiwiVG9wIjowLjAsIkxlZnQiOjAuMCwiUmlnaHQiOjAuMCwiQm90dG9tIjowLjB9LCJQYWRkaW5nIjp7IiRpZCI6Ijg5OSIsIlRvcCI6MC4wLCJMZWZ0IjowLjAsIlJpZ2h0IjowLjAsIkJvdHRvbSI6MC4wfSwiQmFja2dyb3VuZCI6eyIkaWQiOiI5MDAiLCJDb2xvciI6eyIkaWQiOiI5MDEiLCJBIjo4OSwiUiI6MCwiRyI6MCwiQiI6MH19LCJJc1Zpc2libGUiOmZhbHNlLCJXaWR0aCI6MC4wLCJIZWlnaHQiOjAuMCwiQm9yZGVyU3R5bGUiOnsiJGlkIjoiOTAyIiwiTGluZUNvbG9yIjpudWxsLCJMaW5lV2VpZ2h0IjowLjAsIkxpbmVUeXBlIjowLCJQYXJlbnRTdHlsZSI6bnVsbH0sIlBhcmVudFN0eWxlIjpudWxsfSwiRGF0ZVN0eWxlIjp7IiRpZCI6IjkwMyIsIkZvbnRTZXR0aW5ncyI6eyIkaWQiOiI5MDQiLCJGb250U2l6ZSI6MTAsIkZvbnROYW1lIjoiQ2FsaWJyaSIsIklzQm9sZCI6ZmFsc2UsIklzSXRhbGljIjpmYWxzZSwiSXNVbmRlcmxpbmVkIjpmYWxzZSwiUGFyZW50U3R5bGUiOm51bGx9LCJBdXRvU2l6ZSI6MCwiRm9yZWdyb3VuZCI6eyIkaWQiOiI5MDUiLCJDb2xvciI6eyIkaWQiOiI5MDY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kwNyIsIlRvcCI6MC4wLCJMZWZ0IjowLjAsIlJpZ2h0IjowLjAsIkJvdHRvbSI6MC4wfSwiUGFkZGluZyI6eyIkaWQiOiI5MDgiLCJUb3AiOjAuMCwiTGVmdCI6MC4wLCJSaWdodCI6MC4wLCJCb3R0b20iOjAuMH0sIkJhY2tncm91bmQiOnsiJGlkIjoiOTA5IiwiQ29sb3IiOnsiJGlkIjoiOTEwIiwiQSI6ODksIlIiOjAsIkciOjAsIkIiOjB9fSwiSXNWaXNpYmxlIjpmYWxzZSwiV2lkdGgiOjAuMCwiSGVpZ2h0IjowLjAsIkJvcmRlclN0eWxlIjp7IiRpZCI6IjkxMSIsIkxpbmVDb2xvciI6bnVsbCwiTGluZVdlaWdodCI6MC4wLCJMaW5lVHlwZSI6MCwiUGFyZW50U3R5bGUiOm51bGx9LCJQYXJlbnRTdHlsZSI6bnVsbH0sIkRhdGVGb3JtYXQiOnsiJGlkIjoiOTE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xMyIsIkZvcm1hdCI6MCwiSXNWaXNpYmxlIjpmYWxzZSwiTGFzdEtub3duVmlzaWJpbGl0eVN0YXRlIjpmYWxzZX0sIklzVmlzaWJsZSI6dHJ1ZSwiVmFyaWFuY2VTdHlsZSI6eyIkaWQiOiI5MTQiLCJUZXh0U3R5bGUiOnsiJGlkIjoiOTE1IiwiRm9udFNldHRpbmdzIjp7IiRpZCI6IjkxNiIsIkZvbnRTaXplIjoxMSwiRm9udE5hbWUiOiJDYWxpYnJpIiwiSXNCb2xkIjpmYWxzZSwiSXNJdGFsaWMiOmZhbHNlLCJJc1VuZGVybGluZWQiOmZhbHNlLCJQYXJlbnRTdHlsZSI6bnVsbH0sIkF1dG9TaXplIjowLCJGb3JlZ3JvdW5kIjp7IiRpZCI6IjkxNyIsIkNvbG9yIjp7IiRpZCI6Ijkx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5MTkiLCJUb3AiOjAuMCwiTGVmdCI6MC4wLCJSaWdodCI6MC4wLCJCb3R0b20iOjAuMH0sIlBhZGRpbmciOnsiJGlkIjoiOTIwIiwiVG9wIjowLjAsIkxlZnQiOjAuMCwiUmlnaHQiOjAuMCwiQm90dG9tIjowLjB9LCJCYWNrZ3JvdW5kIjp7IiRpZCI6IjkyMSIsIkNvbG9yIjp7IiRpZCI6IjkyMiIsIkEiOjAsIlIiOjAsIkciOjAsIkIiOjB9fSwiSXNWaXNpYmxlIjpmYWxzZSwiV2lkdGgiOjAuMCwiSGVpZ2h0IjowLjAsIkJvcmRlclN0eWxlIjp7IiRpZCI6IjkyMyIsIkxpbmVDb2xvciI6bnVsbCwiTGluZVdlaWdodCI6MC4wLCJMaW5lVHlwZSI6MCwiUGFyZW50U3R5bGUiOm51bGx9LCJQYXJlbnRTdHlsZSI6bnVsbH0sIlBhcmVudFN0eWxlIjpudWxsfSwiUGFyZW50U3R5bGUiOm51bGx9LCJEZWZhdWx0U3dpbWxhbmVNaWxlc3RvbmVTdHlsZSI6eyIkaWQiOiI5MjQiLCJUaXRsZVBvc2l0aW9uIjoiUmlnaHQiLCJEYXRlUG9zaXRpb24iOiJMZWZ0IiwiVmFyaWFuY2VQb3NpdGlvbiI6IkxlZnQiLCJTaGFwZVR5cGUiOjAsIlNoYXBlU2l6ZSI6MSwiU3BhY2luZyI6NSwiU2hhcGVTdHlsZSI6eyIkaWQiOiI5MjUiLCJNYXJnaW4iOnsiJGlkIjoiOTI2IiwiVG9wIjowLjAsIkxlZnQiOjAuMCwiUmlnaHQiOjAuMCwiQm90dG9tIjowLjB9LCJQYWRkaW5nIjp7IiRpZCI6IjkyNyIsIlRvcCI6MC4wLCJMZWZ0IjowLjAsIlJpZ2h0IjowLjAsIkJvdHRvbSI6MC4wfSwiQmFja2dyb3VuZCI6eyIkaWQiOiI5MjgiLCJDb2xvciI6eyIkaWQiOiI5MjkiLCJBIjoyNTUsIlIiOjI1NSwiRyI6MTkyLCJCIjowfX0sIklzVmlzaWJsZSI6dHJ1ZSwiV2lkdGgiOjE4LjAsIkhlaWdodCI6MjAuMCwiQm9yZGVyU3R5bGUiOnsiJGlkIjoiOTMwIiwiTGluZUNvbG9yIjp7IiRpZCI6IjkzMSIsIiR0eXBlIjoiTkxSRS5Db21tb24uRG9tLlNvbGlkQ29sb3JCcnVzaCwgTkxSRS5Db21tb24iLCJDb2xvciI6eyIkaWQiOiI5MzIiLCJBIjoyNTUsIlIiOjIzNCwiRyI6MjIsIkIiOjMwfX0sIkxpbmVXZWlnaHQiOjAuMCwiTGluZVR5cGUiOjAsIlBhcmVudFN0eWxlIjpudWxsfSwiUGFyZW50U3R5bGUiOm51bGx9LCJUaXRsZVN0eWxlIjp7IiRpZCI6IjkzMyIsIkZvbnRTZXR0aW5ncyI6eyIkaWQiOiI5MzQiLCJGb250U2l6ZSI6MTEsIkZvbnROYW1lIjoiQ2FsaWJyaSIsIklzQm9sZCI6dHJ1ZSwiSXNJdGFsaWMiOmZhbHNlLCJJc1VuZGVybGluZWQiOmZhbHNlLCJQYXJlbnRTdHlsZSI6bnVsbH0sIkF1dG9TaXplIjowLCJGb3JlZ3JvdW5kIjp7IiRpZCI6IjkzNSIsIkNvbG9yIjp7IiRpZCI6IjkzNi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5MzciLCJUb3AiOjAuMCwiTGVmdCI6MC4wLCJSaWdodCI6MC4wLCJCb3R0b20iOjAuMH0sIlBhZGRpbmciOnsiJGlkIjoiOTM4IiwiVG9wIjowLjAsIkxlZnQiOjAuMCwiUmlnaHQiOjAuMCwiQm90dG9tIjowLjB9LCJCYWNrZ3JvdW5kIjp7IiRpZCI6IjkzOSIsIkNvbG9yIjp7IiRpZCI6Ijk0MCIsIkEiOjg5LCJSIjowLCJHIjowLCJCIjowfX0sIklzVmlzaWJsZSI6dHJ1ZSwiV2lkdGgiOjAuMCwiSGVpZ2h0IjowLjAsIkJvcmRlclN0eWxlIjp7IiRpZCI6Ijk0MSIsIkxpbmVDb2xvciI6bnVsbCwiTGluZVdlaWdodCI6MC4wLCJMaW5lVHlwZSI6MCwiUGFyZW50U3R5bGUiOm51bGx9LCJQYXJlbnRTdHlsZSI6bnVsbH0sIkRhdGVTdHlsZSI6eyIkaWQiOiI5NDIiLCJGb250U2V0dGluZ3MiOnsiJGlkIjoiOTQzIiwiRm9udFNpemUiOjEwLCJGb250TmFtZSI6IkNhbGlicmkiLCJJc0JvbGQiOmZhbHNlLCJJc0l0YWxpYyI6ZmFsc2UsIklzVW5kZXJsaW5lZCI6ZmFsc2UsIlBhcmVudFN0eWxlIjpudWxsfSwiQXV0b1NpemUiOjAsIkZvcmVncm91bmQiOnsiJGlkIjoiOTQ0IiwiQ29sb3IiOnsiJGlkIjoiOTQ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5NDYiLCJUb3AiOjAuMCwiTGVmdCI6MC4wLCJSaWdodCI6MC4wLCJCb3R0b20iOjAuMH0sIlBhZGRpbmciOnsiJGlkIjoiOTQ3IiwiVG9wIjowLjAsIkxlZnQiOjAuMCwiUmlnaHQiOjAuMCwiQm90dG9tIjowLjB9LCJCYWNrZ3JvdW5kIjp7IiRpZCI6Ijk0OCIsIkNvbG9yIjp7IiRpZCI6Ijk0OSIsIkEiOjg5LCJSIjowLCJHIjowLCJCIjowfX0sIklzVmlzaWJsZSI6ZmFsc2UsIldpZHRoIjowLjAsIkhlaWdodCI6MC4wLCJCb3JkZXJTdHlsZSI6eyIkaWQiOiI5NTAiLCJMaW5lQ29sb3IiOm51bGwsIkxpbmVXZWlnaHQiOjAuMCwiTGluZVR5cGUiOjAsIlBhcmVudFN0eWxlIjpudWxsfSwiUGFyZW50U3R5bGUiOm51bGx9LCJEYXRlRm9ybWF0Ijp7IiRpZCI6Ijk1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NTIiLCJGb3JtYXQiOjAsIklzVmlzaWJsZSI6ZmFsc2UsIkxhc3RLbm93blZpc2liaWxpdHlTdGF0ZSI6ZmFsc2V9LCJJc1Zpc2libGUiOnRydWUsIlZhcmlhbmNlU3R5bGUiOnsiJGlkIjoiOTUzIiwiVGV4dFN0eWxlIjp7IiRpZCI6Ijk1NCIsIkZvbnRTZXR0aW5ncyI6eyIkaWQiOiI5NTUiLCJGb250U2l6ZSI6MTEsIkZvbnROYW1lIjoiQ2FsaWJyaSIsIklzQm9sZCI6ZmFsc2UsIklzSXRhbGljIjpmYWxzZSwiSXNVbmRlcmxpbmVkIjpmYWxzZSwiUGFyZW50U3R5bGUiOm51bGx9LCJBdXRvU2l6ZSI6MCwiRm9yZWdyb3VuZCI6eyIkaWQiOiI5NTYiLCJDb2xvciI6eyIkaWQiOiI5NT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OTU4IiwiVG9wIjowLjAsIkxlZnQiOjAuMCwiUmlnaHQiOjAuMCwiQm90dG9tIjowLjB9LCJQYWRkaW5nIjp7IiRpZCI6Ijk1OSIsIlRvcCI6MC4wLCJMZWZ0IjowLjAsIlJpZ2h0IjowLjAsIkJvdHRvbSI6MC4wfSwiQmFja2dyb3VuZCI6eyIkaWQiOiI5NjAiLCJDb2xvciI6eyIkaWQiOiI5NjEiLCJBIjowLCJSIjowLCJHIjowLCJCIjowfX0sIklzVmlzaWJsZSI6dHJ1ZSwiV2lkdGgiOjAuMCwiSGVpZ2h0IjowLjAsIkJvcmRlclN0eWxlIjp7IiRpZCI6Ijk2MiIsIkxpbmVDb2xvciI6bnVsbCwiTGluZVdlaWdodCI6MC4wLCJMaW5lVHlwZSI6MCwiUGFyZW50U3R5bGUiOm51bGx9LCJQYXJlbnRTdHlsZSI6bnVsbH0sIlBhcmVudFN0eWxlIjpudWxsfSwiUGFyZW50U3R5bGUiOm51bGx9LCJEZWZhdWx0U3dpbWxhbmVBY3Rpdml0eVN0eWxlIjp7IiRpZCI6Ijk2MyIsIkhlYWRlclN0eWxlIjp7IiRpZCI6Ijk2NCIsIlRleHRTdHlsZSI6eyIkaWQiOiI5NjUiLCJGb250U2V0dGluZ3MiOnsiJGlkIjoiOTY2IiwiRm9udFNpemUiOjEyLCJGb250TmFtZSI6IkNhbGlicmkiLCJJc0JvbGQiOmZhbHNlLCJJc0l0YWxpYyI6ZmFsc2UsIklzVW5kZXJsaW5lZCI6ZmFsc2UsIlBhcmVudFN0eWxlIjpudWxsfSwiQXV0b1NpemUiOjAsIkZvcmVncm91bmQiOnsiJGlkIjoiOTY3IiwiQ29sb3IiOnsiJGlkIjoiOTY4IiwiQSI6MjU1LCJSIjowLCJHIjowLCJCIjowfX0sIk1heFdpZHRoIjowLjAsIk1heEhlaWdodCI6MC4wLCJTbWFydEZvcmVncm91bmRJc0FjdGl2ZSI6ZmFsc2UsIkhvcml6b250YWxBbGlnbm1lbnQiOjAsIlZlcnRpY2FsQWxpZ25tZW50IjowLCJTbWFydEZvcmVncm91bmQiOm51bGwsIkJhY2tncm91bmRGaWxsVHlwZSI6MCwiTWFyZ2luIjp7IiRpZCI6Ijk2OSIsIlRvcCI6MC4wLCJMZWZ0IjowLjAsIlJpZ2h0IjowLjAsIkJvdHRvbSI6MC4wfSwiUGFkZGluZyI6eyIkaWQiOiI5NzAiLCJUb3AiOjAuMCwiTGVmdCI6MC4wLCJSaWdodCI6MC4wLCJCb3R0b20iOjAuMH0sIkJhY2tncm91bmQiOm51bGwsIklzVmlzaWJsZSI6ZmFsc2UsIldpZHRoIjowLjAsIkhlaWdodCI6MC4wLCJCb3JkZXJTdHlsZSI6bnVsbCwiUGFyZW50U3R5bGUiOm51bGx9LCJSZWN0YW5nbGVTdHlsZSI6eyIkaWQiOiI5NzEiLCJNYXJnaW4iOnsiJGlkIjoiOTcyIiwiVG9wIjowLjAsIkxlZnQiOjAuMCwiUmlnaHQiOjAuMCwiQm90dG9tIjowLjB9LCJQYWRkaW5nIjp7IiRpZCI6Ijk3MyIsIlRvcCI6MC4wLCJMZWZ0IjowLjAsIlJpZ2h0IjowLjAsIkJvdHRvbSI6MC4wfSwiQmFja2dyb3VuZCI6eyIkaWQiOiI5NzQiLCJDb2xvciI6eyIkaWQiOiI5NzUiLCJBIjo2MywiUiI6MjU1LCJHIjoxOTIsIkIiOjB9fSwiSXNWaXNpYmxlIjpmYWxzZSwiV2lkdGgiOjAuMCwiSGVpZ2h0IjowLjAsIkJvcmRlclN0eWxlIjp7IiRpZCI6Ijk3NiIsIkxpbmVDb2xvciI6eyIkaWQiOiI5NzciLCIkdHlwZSI6Ik5MUkUuQ29tbW9uLkRvbS5Tb2xpZENvbG9yQnJ1c2gsIE5MUkUuQ29tbW9uIiwiQ29sb3IiOnsiJGlkIjoiOTc4IiwiQSI6MjU1LCJSIjoyNTUsIkciOjAsIkIiOjB9fSwiTGluZVdlaWdodCI6MC4wLCJMaW5lVHlwZSI6MCwiUGFyZW50U3R5bGUiOm51bGx9LCJQYXJlbnRTdHlsZSI6bnVsbH0sIk1hcmdpbiI6eyIkaWQiOiI5NzkiLCJUb3AiOjAuMCwiTGVmdCI6MC4wLCJSaWdodCI6MC4wLCJCb3R0b20iOjAuMH0sIlBhZGRpbmciOnsiJGlkIjoiOTgwIiwiVG9wIjowLjAsIkxlZnQiOjAuMCwiUmlnaHQiOjAuMCwiQm90dG9tIjowLjB9LCJCYWNrZ3JvdW5kIjpudWxsLCJJc1Zpc2libGUiOnRydWUsIldpZHRoIjowLjAsIkhlaWdodCI6MC4wLCJCb3JkZXJTdHlsZSI6bnVsbCwiUGFyZW50U3R5bGUiOm51bGx9LCJCYWNrZ3JvdW5kU3R5bGUiOnsiJGlkIjoiOTgxIiwiTWFyZ2luIjp7IiRpZCI6Ijk4MiIsIlRvcCI6MC4wLCJMZWZ0IjowLjAsIlJpZ2h0IjowLjAsIkJvdHRvbSI6MC4wfSwiUGFkZGluZyI6eyIkaWQiOiI5ODMiLCJUb3AiOjAuMCwiTGVmdCI6MC4wLCJSaWdodCI6MC4wLCJCb3R0b20iOjAuMH0sIkJhY2tncm91bmQiOnsiJGlkIjoiOTg0IiwiQ29sb3IiOnsiJGlkIjoiOTg1IiwiQSI6MzgsIlIiOjI1NSwiRyI6MTkyLCJCIjowfX0sIklzVmlzaWJsZSI6dHJ1ZSwiV2lkdGgiOjAuMCwiSGVpZ2h0IjowLjAsIkJvcmRlclN0eWxlIjp7IiRpZCI6Ijk4NiIsIkxpbmVDb2xvciI6eyIkaWQiOiI5ODciLCIkdHlwZSI6Ik5MUkUuQ29tbW9uLkRvbS5Tb2xpZENvbG9yQnJ1c2gsIE5MUkUuQ29tbW9uIiwiQ29sb3IiOnsiJGlkIjoiOTg4IiwiQSI6MjU1LCJSIjoyMzQsIkciOjIyLCJCIjozMH19LCJMaW5lV2VpZ2h0IjowLjAsIkxpbmVUeXBlIjowLCJQYXJlbnRTdHlsZSI6bnVsbH0sIlBhcmVudFN0eWxlIjpudWxsfSwiTWFyZ2luIjp7IiRpZCI6Ijk4OSIsIlRvcCI6MC4wLCJMZWZ0IjowLjAsIlJpZ2h0IjowLjAsIkJvdHRvbSI6MC4wfSwiUGFkZGluZyI6eyIkaWQiOiI5OTAiLCJUb3AiOjAuMCwiTGVmdCI6MC4wLCJSaWdodCI6MC4wLCJCb3R0b20iOjAuMH0sIklzVmlzaWJsZSI6dHJ1ZSwiV2lkdGgiOjAuMCwiSGVpZ2h0IjowLjAsIkJvcmRlclN0eWxlIjp7IiRpZCI6Ijk5MSIsIkxpbmVDb2xvciI6bnVsbCwiTGluZVdlaWdodCI6MC4wLCJMaW5lVHlwZSI6MCwiUGFyZW50U3R5bGUiOm51bGx9LCJQYXJlbnRTdHlsZSI6bnVsbH0sIk1hcmdpbiI6eyIkaWQiOiI5OTIiLCJUb3AiOjAuMCwiTGVmdCI6MC4wLCJSaWdodCI6MC4wLCJCb3R0b20iOjAuMH0sIlBhZGRpbmciOnsiJGlkIjoiOTkzIiwiVG9wIjowLjAsIkxlZnQiOjAuMCwiUmlnaHQiOjAuMCwiQm90dG9tIjowLjB9LCJJc1Zpc2libGUiOmZhbHNlLCJXaWR0aCI6MC4wLCJIZWlnaHQiOjAuMCwiQm9yZGVyU3R5bGUiOnsiJGlkIjoiOTk0IiwiTGluZUNvbG9yIjpudWxsLCJMaW5lV2VpZ2h0IjowLjAsIkxpbmVUeXBlIjowLCJQYXJlbnRTdHlsZSI6bnVsbH0sIlBhcmVudFN0eWxlIjpudWxsfX0seyIkaWQiOiI5OTUiLCJfYWN0aXZpdGllcyI6W3siJGlkIjoiOTk2IiwiX3Jvd3MiOlt7IiRpZCI6Ijk5NyIsIl90YXNrcyI6W10sIl9taWxlc3RvbmVzIjpbeyIkaWQiOiI5OTgiLCJJZCI6IjZmNjQ5NWUyLWIxZTEtNGY2Ny04MjE4LTlkODllZDQ1MWZjMyIsIkluZGV4IjoxMCwiR3JvdXBJZCI6bnVsbCwiVGl0bGUiOiJCZWVyVEc1L1NBUiBhcHByb3ZhbCAiLCJEYXRlVGltZSI6IjIwMjctMTAtMTNUMjM6NTk6MDAiLCJQZXJjZW50YWdlQ29tcGxldGUiOjAuMCwiTm90ZSI6ImUxeHlkR1l4WEdGdWMybGNZVzV6YVdOd1p6RXlOVEpjZFdNeFhHaDBiV0YxZEhOd1hHUmxabVl5ZTF4bWIyNTBkR0pzZTF4bU1GeG1ZMmhoY25ObGREQWdWR2x0WlhNZ1RtVjNJRkp2YldGdU8zMTdYR1l5WEdaamFHRnljMlYwTUNCVFpXZHZaU0JWU1R0OWZYdGNZMjlzYjNKMFlteGNjbVZrTUZ4bmNtVmxiakJjWW14MVpUQTdYSEpsWkRJMU5WeG5jbVZsYmpJMU5WeGliSFZsTWpVMU8xeHlaV1ExTVZ4bmNtVmxialV4WEdKc2RXVTFNVHQ5WEd4dlkyaGNhR2xqYUZ4a1ltTm9YSEJoY21SY2NHeGhhVzVjYkhSeWNHRnlYR2wwWVhBd2UxeHNZVzVuTVRBek0xeG1jekU0WEdZeVhHTm1NaUJjWTJZeVhIRnNlMXhtTWlCN1hHeDBjbU5vSUVGdVlXeDVjMlZ5SUdGdVpDQnpjR2x1SUdac2FYQndaWElnWW1WcGJtY2dkR2hsSUd4aGMzUWdZMjl0Y0c5dVpXNTBJR1pwYm1semFHbHVaeUIwYUdWcGNpQkRSRklnTWpjZ2IydDBJREl3TWpWOVhHeHBNRnh5YVRCY2MyRXdYSE5pTUZ4bWFUQmNjV3hjY0dGeWZRMEtlMXhtTWlCN1hHeDBjbU5vSUU5MGFHVnlJR052YlhCdmJtVnVkSE11TGk0Z2JHRnpkQ0JEUkZJZ01UY2dZWEJ5YVd3Z01qQXlOWDFjYkdrd1hISnBNRnh6WVRCY2MySXdYR1pwTUZ4eGJGeHdZWEo5RFFwOURRcDkiLCJTdHlsZSI6eyIkaWQiOiI5OTkiLCJUaXRsZVBvc2l0aW9uIjoiUmlnaHQiLCJEYXRlUG9zaXRpb24iOiJMZWZ0IiwiVmFyaWFuY2VQb3NpdGlvbiI6IkxlZnQiLCJTaGFwZVR5cGUiOjIsIlNoYXBlU2l6ZSI6MSwiU3BhY2luZyI6NSwiU2hhcGVTdHlsZSI6eyIkaWQiOiIxMDAwIiwiTWFyZ2luIjp7IiRpZCI6IjEwMDEiLCJUb3AiOjAuMCwiTGVmdCI6MC4wLCJSaWdodCI6MC4wLCJCb3R0b20iOjAuMH0sIlBhZGRpbmciOnsiJGlkIjoiMTAwMiIsIlRvcCI6MC4wLCJMZWZ0IjowLjAsIlJpZ2h0IjowLjAsIkJvdHRvbSI6MC4wfSwiQmFja2dyb3VuZCI6eyIkaWQiOiIxMDAzIiwiQ29sb3IiOnsiJGlkIjoiMTAwNCIsIkEiOjI1NSwiUiI6MTc4LCJHIjoxNCwiQiI6MTh9fSwiSXNWaXNpYmxlIjp0cnVlLCJXaWR0aCI6MTMuMCwiSGVpZ2h0IjoxMy4wLCJCb3JkZXJTdHlsZSI6eyIkaWQiOiIxMDA1IiwiTGluZUNvbG9yIjp7IiRpZCI6IjEwMDYiLCIkdHlwZSI6Ik5MUkUuQ29tbW9uLkRvbS5Tb2xpZENvbG9yQnJ1c2gsIE5MUkUuQ29tbW9uIiwiQ29sb3IiOnsiJGlkIjoiMTAwNyIsIkEiOjI1NSwiUiI6MjM0LCJHIjoyMiwiQiI6MzB9fSwiTGluZVdlaWdodCI6MC4wLCJMaW5lVHlwZSI6MCwiUGFyZW50U3R5bGUiOm51bGx9LCJQYXJlbnRTdHlsZSI6bnVsbH0sIlRpdGxlU3R5bGUiOnsiJGlkIjoiMTAwOCIsIkZvbnRTZXR0aW5ncyI6eyIkaWQiOiIxMDA5IiwiRm9udFNpemUiOjExLCJGb250TmFtZSI6IkNhbGlicmkiLCJJc0JvbGQiOnRydWUsIklzSXRhbGljIjpmYWxzZSwiSXNVbmRlcmxpbmVkIjpmYWxzZSwiUGFyZW50U3R5bGUiOm51bGx9LCJBdXRvU2l6ZSI6MCwiRm9yZWdyb3VuZCI6eyIkaWQiOiIxMDEwIiwiQ29sb3IiOnsiJGlkIjoiMTAx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MDEyIiwiVG9wIjowLjAsIkxlZnQiOjAuMCwiUmlnaHQiOjAuMCwiQm90dG9tIjowLjB9LCJQYWRkaW5nIjp7IiRpZCI6IjEwMTMiLCJUb3AiOjAuMCwiTGVmdCI6MC4wLCJSaWdodCI6MC4wLCJCb3R0b20iOjAuMH0sIkJhY2tncm91bmQiOnsiJGlkIjoiMTAxNCIsIkNvbG9yIjp7IiRpZCI6IjEwMTUiLCJBIjowLCJSIjoyNTUsIkciOjI1NSwiQiI6MjU1fX0sIklzVmlzaWJsZSI6dHJ1ZSwiV2lkdGgiOjAuMCwiSGVpZ2h0IjowLjAsIkJvcmRlclN0eWxlIjp7IiRpZCI6IjEwMTYiLCJMaW5lQ29sb3IiOm51bGwsIkxpbmVXZWlnaHQiOjAuMCwiTGluZVR5cGUiOjAsIlBhcmVudFN0eWxlIjpudWxsfSwiUGFyZW50U3R5bGUiOm51bGx9LCJEYXRlU3R5bGUiOnsiJGlkIjoiMTAxNyIsIkZvbnRTZXR0aW5ncyI6eyIkaWQiOiIxMDE4IiwiRm9udFNpemUiOjEwLCJGb250TmFtZSI6IkNhbGlicmkiLCJJc0JvbGQiOmZhbHNlLCJJc0l0YWxpYyI6ZmFsc2UsIklzVW5kZXJsaW5lZCI6ZmFsc2UsIlBhcmVudFN0eWxlIjpudWxsfSwiQXV0b1NpemUiOjAsIkZvcmVncm91bmQiOnsiJGlkIjoiMTAxOSIsIkNvbG9yIjp7IiRpZCI6IjEwMjA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wMjEiLCJUb3AiOjAuMCwiTGVmdCI6MC4wLCJSaWdodCI6MC4wLCJCb3R0b20iOjAuMH0sIlBhZGRpbmciOnsiJGlkIjoiMTAyMiIsIlRvcCI6MC4wLCJMZWZ0IjowLjAsIlJpZ2h0IjowLjAsIkJvdHRvbSI6MC4wfSwiQmFja2dyb3VuZCI6eyIkaWQiOiIxMDIzIiwiQ29sb3IiOnsiJGlkIjoiMTAyNCIsIkEiOjAsIlIiOjI1NSwiRyI6MjU1LCJCIjoyNTV9fSwiSXNWaXNpYmxlIjp0cnVlLCJXaWR0aCI6MC4wLCJIZWlnaHQiOjAuMCwiQm9yZGVyU3R5bGUiOnsiJGlkIjoiMTAyNSIsIkxpbmVDb2xvciI6bnVsbCwiTGluZVdlaWdodCI6MC4wLCJMaW5lVHlwZSI6MCwiUGFyZW50U3R5bGUiOm51bGx9LCJQYXJlbnRTdHlsZSI6bnVsbH0sIkRhdGVGb3JtYXQiOnsiJGlkIjoiMTAyNiIsIkZvcm1hdFN0cmluZyI6Ik1NTSB5eXl5IiwiU2VwYXJhdG9yIjoiLyIsIlVzZUludGVybmF0aW9uYWxEYXRlRm9ybWF0IjpmYWxzZSwiRGF0ZUlzVmlzaWJsZSI6dHJ1ZSwiVGltZUlzVmlzaWJsZSI6ZmFsc2UsIkhvdXJEaWdpdHMiOjEsIkFtUG1EZXNpZ25hdG9yIjoyLCJUcmltMDBNaW51dGVzIjpmYWxzZSwiTGFzdEtub3duVmlzaWJpbGl0eVN0YXRlIjp7IiRpZCI6IjEwMjciLCJEYXRlUGFydElzVmlzaWJsZSI6dHJ1ZSwiVGltZVBhcnRJc1Zpc2libGUiOmZhbHNlfX0sIldlZWtOdW1iZXJpbmciOnsiJGlkIjoiMTAyOCIsIkZvcm1hdCI6MCwiSXNWaXNpYmxlIjpmYWxzZSwiTGFzdEtub3duVmlzaWJpbGl0eVN0YXRlIjpmYWxzZX0sIklzVmlzaWJsZSI6dHJ1ZSwiVmFyaWFuY2VTdHlsZSI6eyIkaWQiOiIxMDI5IiwiVGV4dFN0eWxlIjp7IiRpZCI6IjEwMzAiLCJGb250U2V0dGluZ3MiOnsiJGlkIjoiMTAzMSIsIkZvbnRTaXplIjoxMSwiRm9udE5hbWUiOiJDYWxpYnJpIiwiSXNCb2xkIjpmYWxzZSwiSXNJdGFsaWMiOmZhbHNlLCJJc1VuZGVybGluZWQiOmZhbHNlLCJQYXJlbnRTdHlsZSI6bnVsbH0sIkF1dG9TaXplIjowLCJGb3JlZ3JvdW5kIjp7IiRpZCI6IjEwMzIiLCJDb2xvciI6eyIkaWQiOiIxMDM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wMzQiLCJUb3AiOjAuMCwiTGVmdCI6MC4wLCJSaWdodCI6MC4wLCJCb3R0b20iOjAuMH0sIlBhZGRpbmciOnsiJGlkIjoiMTAzNSIsIlRvcCI6MC4wLCJMZWZ0IjowLjAsIlJpZ2h0IjowLjAsIkJvdHRvbSI6MC4wfSwiQmFja2dyb3VuZCI6eyIkaWQiOiIxMDM2IiwiQ29sb3IiOnsiJGlkIjoiMTAzNyIsIkEiOjAsIlIiOjAsIkciOjAsIkIiOjB9fSwiSXNWaXNpYmxlIjp0cnVlLCJXaWR0aCI6MC4wLCJIZWlnaHQiOjAuMCwiQm9yZGVyU3R5bGUiOnsiJGlkIjoiMTAzOCIsIkxpbmVDb2xvciI6bnVsbCwiTGluZVdlaWdodCI6MC4wLCJMaW5lVHlwZSI6MCwiUGFyZW50U3R5bGUiOm51bGx9LCJQYXJlbnRTdHlsZSI6bnVsbH0sIlBhcmVudFN0eWxlIjpudWxsfSwiUGFyZW50U3R5bGUiOm51bGx9LCJIeXBlcmxpbmsiOm51bGwsIkJhc2VsaW5lRGF0YSI6eyIkaWQiOiIxMDM5IiwiRGF0ZSI6IjIwMjctMTAtMTNUMjM6NTk6MDAifSwiSW1wb3J0SWQiOiIifV0sIklkIjoiMDAwMDAwMDAtMDAwMC0wMDAwLTAwMDAtMDAwMDAwMDAwMDAwIiwiSXNTaW5nbGVJdGVtUm93Ijp0cnVlfSx7IiRpZCI6IjEwNDAiLCJfdGFza3MiOltdLCJfbWlsZXN0b25lcyI6W3siJGlkIjoiMTA0MSIsIklkIjoiMDIwNjRiZGMtZDllMy00MzkyLThkYjctMmY2MTczMjBkMDg0IiwiSW5kZXgiOjExLCJHcm91cElkIjpudWxsLCJUaXRsZSI6Ii4iLCJEYXRlVGltZSI6IjIwMjktMTItMjVUMjM6NTk6MDAiLCJQZXJjZW50YWdlQ29tcGxldGUiOjAuMCwiTm90ZSI6ImUxeHlkR1l4WEdGdWMybGNZVzV6YVdOd1p6RXlOVEpjZFdNeFhHaDBiV0YxZEhOd1hHUmxabVl5ZTF4bWIyNTBkR0pzZTF4bU1GeG1ZMmhoY25ObGREQWdWR2x0WlhNZ1RtVjNJRkp2YldGdU8zMTdYR1l5WEdaamFHRnljMlYwTUNCVFpXZHZaU0JWU1R0OWZYdGNZMjlzYjNKMFlteGNjbVZrTUZ4bmNtVmxiakJjWW14MVpUQTdYSEpsWkRJMU5WeG5jbVZsYmpJMU5WeGliSFZsTWpVMU8xeHlaV1ExTVZ4bmNtVmxialV4WEdKc2RXVTFNVHQ5WEd4dlkyaGNhR2xqYUZ4a1ltTm9YSEJoY21SY2NHeGhhVzVjYkhSeWNHRnlYR2wwWVhBd2UxeHNZVzVuTVRBek0xeG1jekU0WEdZeVhHTm1NaUJjWTJZeVhIRnNlMXhtTWlCN1hHeDBjbU5vSUVGdVlXeDVjMlZ5SUdGdVpDQnpjR2x1SUdac2FYQndaWElnWW1WcGJtY2dkR2hsSUd4aGMzUWdZMjl0Y0c5dVpXNTBJR1pwYm1semFHbHVaeUIwYUdWcGNpQkRSRklnTWpjZ2IydDBJREl3TWpWOVhHeHBNRnh5YVRCY2MyRXdYSE5pTUZ4bWFUQmNjV3hjY0dGeWZRMEtlMXhtTWlCN1hHeDBjbU5vSUU5MGFHVnlJR052YlhCdmJtVnVkSE11TGk0Z2JHRnpkQ0JEUkZJZ01UY2dZWEJ5YVd3Z01qQXlOWDFjYkdrd1hISnBNRnh6WVRCY2MySXdYR1pwTUZ4eGJGeHdZWEo5RFFwOURRcDkiLCJTdHlsZSI6eyIkaWQiOiIxMDQyIiwiVGl0bGVQb3NpdGlvbiI6IlJpZ2h0IiwiRGF0ZVBvc2l0aW9uIjoiTGVmdCIsIlZhcmlhbmNlUG9zaXRpb24iOiJMZWZ0IiwiU2hhcGVUeXBlIjoxNywiU2hhcGVTaXplIjoxLCJTcGFjaW5nIjo1LCJTaGFwZVN0eWxlIjp7IiRpZCI6IjEwNDMiLCJNYXJnaW4iOnsiJGlkIjoiMTA0NCIsIlRvcCI6MC4wLCJMZWZ0IjowLjAsIlJpZ2h0IjowLjAsIkJvdHRvbSI6MC4wfSwiUGFkZGluZyI6eyIkaWQiOiIxMDQ1IiwiVG9wIjowLjAsIkxlZnQiOjAuMCwiUmlnaHQiOjAuMCwiQm90dG9tIjowLjB9LCJCYWNrZ3JvdW5kIjp7IiRpZCI6IjEwNDYiLCJDb2xvciI6eyIkaWQiOiIxMDQ3IiwiQSI6MjU1LCJSIjoxNjgsIkciOjE4NywiQiI6MjQxfX0sIklzVmlzaWJsZSI6dHJ1ZSwiV2lkdGgiOjEzLjAsIkhlaWdodCI6MTMuMCwiQm9yZGVyU3R5bGUiOnsiJGlkIjoiMTA0OCIsIkxpbmVDb2xvciI6eyIkaWQiOiIxMDQ5IiwiJHR5cGUiOiJOTFJFLkNvbW1vbi5Eb20uU29saWRDb2xvckJydXNoLCBOTFJFLkNvbW1vbiIsIkNvbG9yIjp7IiRpZCI6IjEwNTAiLCJBIjoyNTUsIlIiOjIzNCwiRyI6MjIsIkIiOjMwfX0sIkxpbmVXZWlnaHQiOjAuMCwiTGluZVR5cGUiOjAsIlBhcmVudFN0eWxlIjpudWxsfSwiUGFyZW50U3R5bGUiOm51bGx9LCJUaXRsZVN0eWxlIjp7IiRpZCI6IjEwNTEiLCJGb250U2V0dGluZ3MiOnsiJGlkIjoiMTA1MiIsIkZvbnRTaXplIjoxMSwiRm9udE5hbWUiOiJDYWxpYnJpIiwiSXNCb2xkIjp0cnVlLCJJc0l0YWxpYyI6ZmFsc2UsIklzVW5kZXJsaW5lZCI6ZmFsc2UsIlBhcmVudFN0eWxlIjpudWxsfSwiQXV0b1NpemUiOjAsIkZvcmVncm91bmQiOnsiJGlkIjoiMTA1MyIsIkNvbG9yIjp7IiRpZCI6IjEwNTQ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A1NSIsIlRvcCI6MC4wLCJMZWZ0IjowLjAsIlJpZ2h0IjowLjAsIkJvdHRvbSI6MC4wfSwiUGFkZGluZyI6eyIkaWQiOiIxMDU2IiwiVG9wIjowLjAsIkxlZnQiOjAuMCwiUmlnaHQiOjAuMCwiQm90dG9tIjowLjB9LCJCYWNrZ3JvdW5kIjp7IiRpZCI6IjEwNTciLCJDb2xvciI6eyIkaWQiOiIxMDU4IiwiQSI6MCwiUiI6MjU1LCJHIjoyNTUsIkIiOjI1NX19LCJJc1Zpc2libGUiOnRydWUsIldpZHRoIjowLjAsIkhlaWdodCI6MC4wLCJCb3JkZXJTdHlsZSI6eyIkaWQiOiIxMDU5IiwiTGluZUNvbG9yIjpudWxsLCJMaW5lV2VpZ2h0IjowLjAsIkxpbmVUeXBlIjowLCJQYXJlbnRTdHlsZSI6bnVsbH0sIlBhcmVudFN0eWxlIjpudWxsfSwiRGF0ZVN0eWxlIjp7IiRpZCI6IjEwNjAiLCJGb250U2V0dGluZ3MiOnsiJGlkIjoiMTA2MSIsIkZvbnRTaXplIjoxMCwiRm9udE5hbWUiOiJDYWxpYnJpIiwiSXNCb2xkIjpmYWxzZSwiSXNJdGFsaWMiOmZhbHNlLCJJc1VuZGVybGluZWQiOmZhbHNlLCJQYXJlbnRTdHlsZSI6bnVsbH0sIkF1dG9TaXplIjowLCJGb3JlZ3JvdW5kIjp7IiRpZCI6IjEwNjIiLCJDb2xvciI6eyIkaWQiOiIxMDYz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MDY0IiwiVG9wIjowLjAsIkxlZnQiOjAuMCwiUmlnaHQiOjAuMCwiQm90dG9tIjowLjB9LCJQYWRkaW5nIjp7IiRpZCI6IjEwNjUiLCJUb3AiOjAuMCwiTGVmdCI6MC4wLCJSaWdodCI6MC4wLCJCb3R0b20iOjAuMH0sIkJhY2tncm91bmQiOnsiJGlkIjoiMTA2NiIsIkNvbG9yIjp7IiRpZCI6IjEwNjciLCJBIjowLCJSIjoyNTUsIkciOjI1NSwiQiI6MjU1fX0sIklzVmlzaWJsZSI6ZmFsc2UsIldpZHRoIjowLjAsIkhlaWdodCI6MC4wLCJCb3JkZXJTdHlsZSI6eyIkaWQiOiIxMDY4IiwiTGluZUNvbG9yIjpudWxsLCJMaW5lV2VpZ2h0IjowLjAsIkxpbmVUeXBlIjowLCJQYXJlbnRTdHlsZSI6bnVsbH0sIlBhcmVudFN0eWxlIjpudWxsfSwiRGF0ZUZvcm1hdCI6eyIkaWQiOiIxMDY5IiwiRm9ybWF0U3RyaW5nIjoiTU1NIHl5eXkiLCJTZXBhcmF0b3IiOiIvIiwiVXNlSW50ZXJuYXRpb25hbERhdGVGb3JtYXQiOmZhbHNlLCJEYXRlSXNWaXNpYmxlIjp0cnVlLCJUaW1lSXNWaXNpYmxlIjpmYWxzZSwiSG91ckRpZ2l0cyI6MSwiQW1QbURlc2lnbmF0b3IiOjIsIlRyaW0wME1pbnV0ZXMiOmZhbHNlLCJMYXN0S25vd25WaXNpYmlsaXR5U3RhdGUiOnsiJGlkIjoiMTA3MCIsIkRhdGVQYXJ0SXNWaXNpYmxlIjp0cnVlLCJUaW1lUGFydElzVmlzaWJsZSI6ZmFsc2V9fSwiV2Vla051bWJlcmluZyI6eyIkaWQiOiIxMDcxIiwiRm9ybWF0IjowLCJJc1Zpc2libGUiOmZhbHNlLCJMYXN0S25vd25WaXNpYmlsaXR5U3RhdGUiOmZhbHNlfSwiSXNWaXNpYmxlIjp0cnVlLCJWYXJpYW5jZVN0eWxlIjp7IiRpZCI6IjEwNzIiLCJUZXh0U3R5bGUiOnsiJGlkIjoiMTA3MyIsIkZvbnRTZXR0aW5ncyI6eyIkaWQiOiIxMDc0IiwiRm9udFNpemUiOjExLCJGb250TmFtZSI6IkNhbGlicmkiLCJJc0JvbGQiOmZhbHNlLCJJc0l0YWxpYyI6ZmFsc2UsIklzVW5kZXJsaW5lZCI6ZmFsc2UsIlBhcmVudFN0eWxlIjpudWxsfSwiQXV0b1NpemUiOjAsIkZvcmVncm91bmQiOnsiJGlkIjoiMTA3NSIsIkNvbG9yIjp7IiRpZCI6IjEwNzY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A3NyIsIlRvcCI6MC4wLCJMZWZ0IjowLjAsIlJpZ2h0IjowLjAsIkJvdHRvbSI6MC4wfSwiUGFkZGluZyI6eyIkaWQiOiIxMDc4IiwiVG9wIjowLjAsIkxlZnQiOjAuMCwiUmlnaHQiOjAuMCwiQm90dG9tIjowLjB9LCJCYWNrZ3JvdW5kIjp7IiRpZCI6IjEwNzkiLCJDb2xvciI6eyIkaWQiOiIxMDgwIiwiQSI6MCwiUiI6MCwiRyI6MCwiQiI6MH19LCJJc1Zpc2libGUiOnRydWUsIldpZHRoIjowLjAsIkhlaWdodCI6MC4wLCJCb3JkZXJTdHlsZSI6eyIkaWQiOiIxMDgxIiwiTGluZUNvbG9yIjpudWxsLCJMaW5lV2VpZ2h0IjowLjAsIkxpbmVUeXBlIjowLCJQYXJlbnRTdHlsZSI6bnVsbH0sIlBhcmVudFN0eWxlIjpudWxsfSwiUGFyZW50U3R5bGUiOm51bGx9LCJQYXJlbnRTdHlsZSI6bnVsbH0sIkh5cGVybGluayI6bnVsbCwiQmFzZWxpbmVEYXRhIjp7IiRpZCI6IjEwODIiLCJEYXRlIjoiMjAyOS0xMi0yNVQyMzo1OTowMCJ9LCJJbXBvcnRJZCI6IiJ9XSwiSWQiOiIwMDAwMDAwMC0wMDAwLTAwMDAtMDAwMC0wMDAwMDAwMDAwMDAiLCJJc1NpbmdsZUl0ZW1Sb3ciOnRydWV9LHsiJGlkIjoiMTA4MyIsIl90YXNrcyI6W10sIl9taWxlc3RvbmVzIjpbeyIkaWQiOiIxMDg0IiwiSWQiOiIzNTYwNzE4MC1hNWZhLTRhMTctYjgxYy1kZTk1MTcwOTg0ZmYiLCJJbmRleCI6MTIsIkdyb3VwSWQiOm51bGwsIlRpdGxlIjoiLiIsIkRhdGVUaW1lIjoiMjAyOS0xMi0yNVQyMzo1OTowMCIsIlBlcmNlbnRhZ2VDb21wbGV0ZSI6MC4wLCJOb3RlIjoiZTF4eWRHWXhYR0Z1YzJsY1lXNXphV053WnpFeU5USmNkV014WEdoMGJXRjFkSE53WEdSbFptWXllMXhtYjI1MGRHSnNlMXhtTUZ4bVkyaGhjbk5sZERBZ1ZHbHRaWE1nVG1WM0lGSnZiV0Z1TzMxN1hHWXlYR1pqYUdGeWMyVjBNQ0JUWldkdlpTQlZTVHQ5Zlh0Y1kyOXNiM0owWW14Y2NtVmtNRnhuY21WbGJqQmNZbXgxWlRBN1hISmxaREkxTlZ4bmNtVmxiakkxTlZ4aWJIVmxNalUxTzF4eVpXUTFNVnhuY21WbGJqVXhYR0pzZFdVMU1UdDlYR3h2WTJoY2FHbGphRnhrWW1Ob1hIQmhjbVJjY0d4aGFXNWNiSFJ5Y0dGeVhHbDBZWEF3ZTF4c1lXNW5NVEF6TTF4bWN6RTRYR1l5WEdObU1pQmNZMll5WEhGc2UxeG1NaUI3WEd4MGNtTm9JRUZ1WVd4NWMyVnlJR0Z1WkNCemNHbHVJR1pzYVhCd1pYSWdZbVZwYm1jZ2RHaGxJR3hoYzNRZ1kyOXRjRzl1Wlc1MElHWnBibWx6YUdsdVp5QjBhR1ZwY2lCRFJGSWdNamNnYjJ0MElESXdNalY5WEd4cE1GeHlhVEJjYzJFd1hITmlNRnhtYVRCY2NXeGNjR0Z5ZlEwS2UxeG1NaUI3WEd4MGNtTm9JRTkwYUdWeUlHTnZiWEJ2Ym1WdWRITXVMaTRnYkdGemRDQkRSRklnTVRjZ1lYQnlhV3dnTWpBeU5YMWNiR2t3WEhKcE1GeHpZVEJjYzJJd1hHWnBNRnh4YkZ4d1lYSjlEUXA5RFFwOSIsIlN0eWxlIjp7IiRpZCI6IjEwODUiLCJUaXRsZVBvc2l0aW9uIjoiUmlnaHQiLCJEYXRlUG9zaXRpb24iOiJMZWZ0IiwiVmFyaWFuY2VQb3NpdGlvbiI6IkxlZnQiLCJTaGFwZVR5cGUiOjE3LCJTaGFwZVNpemUiOjEsIlNwYWNpbmciOjUsIlNoYXBlU3R5bGUiOnsiJGlkIjoiMTA4NiIsIk1hcmdpbiI6eyIkaWQiOiIxMDg3IiwiVG9wIjowLjAsIkxlZnQiOjAuMCwiUmlnaHQiOjAuMCwiQm90dG9tIjowLjB9LCJQYWRkaW5nIjp7IiRpZCI6IjEwODgiLCJUb3AiOjAuMCwiTGVmdCI6MC4wLCJSaWdodCI6MC4wLCJCb3R0b20iOjAuMH0sIkJhY2tncm91bmQiOnsiJGlkIjoiMTA4OSIsIkNvbG9yIjp7IiRpZCI6IjEwOTAiLCJBIjoyNTUsIlIiOjE2OCwiRyI6MTg3LCJCIjoyNDF9fSwiSXNWaXNpYmxlIjp0cnVlLCJXaWR0aCI6MTMuMCwiSGVpZ2h0IjoxMy4wLCJCb3JkZXJTdHlsZSI6eyIkaWQiOiIxMDkxIiwiTGluZUNvbG9yIjp7IiRpZCI6IjEwOTIiLCIkdHlwZSI6Ik5MUkUuQ29tbW9uLkRvbS5Tb2xpZENvbG9yQnJ1c2gsIE5MUkUuQ29tbW9uIiwiQ29sb3IiOnsiJGlkIjoiMTA5MyIsIkEiOjI1NSwiUiI6MjM0LCJHIjoyMiwiQiI6MzB9fSwiTGluZVdlaWdodCI6MC4wLCJMaW5lVHlwZSI6MCwiUGFyZW50U3R5bGUiOm51bGx9LCJQYXJlbnRTdHlsZSI6bnVsbH0sIlRpdGxlU3R5bGUiOnsiJGlkIjoiMTA5NCIsIkZvbnRTZXR0aW5ncyI6eyIkaWQiOiIxMDk1IiwiRm9udFNpemUiOjExLCJGb250TmFtZSI6IkNhbGlicmkiLCJJc0JvbGQiOnRydWUsIklzSXRhbGljIjpmYWxzZSwiSXNVbmRlcmxpbmVkIjpmYWxzZSwiUGFyZW50U3R5bGUiOm51bGx9LCJBdXRvU2l6ZSI6MCwiRm9yZWdyb3VuZCI6eyIkaWQiOiIxMDk2IiwiQ29sb3IiOnsiJGlkIjoiMTA5N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MDk4IiwiVG9wIjowLjAsIkxlZnQiOjAuMCwiUmlnaHQiOjAuMCwiQm90dG9tIjowLjB9LCJQYWRkaW5nIjp7IiRpZCI6IjEwOTkiLCJUb3AiOjAuMCwiTGVmdCI6MC4wLCJSaWdodCI6MC4wLCJCb3R0b20iOjAuMH0sIkJhY2tncm91bmQiOnsiJGlkIjoiMTEwMCIsIkNvbG9yIjp7IiRpZCI6IjExMDEiLCJBIjowLCJSIjoyNTUsIkciOjI1NSwiQiI6MjU1fX0sIklzVmlzaWJsZSI6dHJ1ZSwiV2lkdGgiOjAuMCwiSGVpZ2h0IjowLjAsIkJvcmRlclN0eWxlIjp7IiRpZCI6IjExMDIiLCJMaW5lQ29sb3IiOm51bGwsIkxpbmVXZWlnaHQiOjAuMCwiTGluZVR5cGUiOjAsIlBhcmVudFN0eWxlIjpudWxsfSwiUGFyZW50U3R5bGUiOm51bGx9LCJEYXRlU3R5bGUiOnsiJGlkIjoiMTEwMyIsIkZvbnRTZXR0aW5ncyI6eyIkaWQiOiIxMTA0IiwiRm9udFNpemUiOjEwLCJGb250TmFtZSI6IkNhbGlicmkiLCJJc0JvbGQiOmZhbHNlLCJJc0l0YWxpYyI6ZmFsc2UsIklzVW5kZXJsaW5lZCI6ZmFsc2UsIlBhcmVudFN0eWxlIjpudWxsfSwiQXV0b1NpemUiOjAsIkZvcmVncm91bmQiOnsiJGlkIjoiMTEwNSIsIkNvbG9yIjp7IiRpZCI6IjExMDY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xMDciLCJUb3AiOjAuMCwiTGVmdCI6MC4wLCJSaWdodCI6MC4wLCJCb3R0b20iOjAuMH0sIlBhZGRpbmciOnsiJGlkIjoiMTEwOCIsIlRvcCI6MC4wLCJMZWZ0IjowLjAsIlJpZ2h0IjowLjAsIkJvdHRvbSI6MC4wfSwiQmFja2dyb3VuZCI6eyIkaWQiOiIxMTA5IiwiQ29sb3IiOnsiJGlkIjoiMTExMCIsIkEiOjAsIlIiOjI1NSwiRyI6MjU1LCJCIjoyNTV9fSwiSXNWaXNpYmxlIjpmYWxzZSwiV2lkdGgiOjAuMCwiSGVpZ2h0IjowLjAsIkJvcmRlclN0eWxlIjp7IiRpZCI6IjExMTEiLCJMaW5lQ29sb3IiOm51bGwsIkxpbmVXZWlnaHQiOjAuMCwiTGluZVR5cGUiOjAsIlBhcmVudFN0eWxlIjpudWxsfSwiUGFyZW50U3R5bGUiOm51bGx9LCJEYXRlRm9ybWF0Ijp7IiRpZCI6IjExMTIiLCJGb3JtYXRTdHJpbmciOiJNTU0geXl5eSIsIlNlcGFyYXRvciI6Ii8iLCJVc2VJbnRlcm5hdGlvbmFsRGF0ZUZvcm1hdCI6ZmFsc2UsIkRhdGVJc1Zpc2libGUiOnRydWUsIlRpbWVJc1Zpc2libGUiOmZhbHNlLCJIb3VyRGlnaXRzIjoxLCJBbVBtRGVzaWduYXRvciI6MiwiVHJpbTAwTWludXRlcyI6ZmFsc2UsIkxhc3RLbm93blZpc2liaWxpdHlTdGF0ZSI6eyIkaWQiOiIxMTEzIiwiRGF0ZVBhcnRJc1Zpc2libGUiOnRydWUsIlRpbWVQYXJ0SXNWaXNpYmxlIjpmYWxzZX19LCJXZWVrTnVtYmVyaW5nIjp7IiRpZCI6IjExMTQiLCJGb3JtYXQiOjAsIklzVmlzaWJsZSI6ZmFsc2UsIkxhc3RLbm93blZpc2liaWxpdHlTdGF0ZSI6ZmFsc2V9LCJJc1Zpc2libGUiOnRydWUsIlZhcmlhbmNlU3R5bGUiOnsiJGlkIjoiMTExNSIsIlRleHRTdHlsZSI6eyIkaWQiOiIxMTE2IiwiRm9udFNldHRpbmdzIjp7IiRpZCI6IjExMTciLCJGb250U2l6ZSI6MTEsIkZvbnROYW1lIjoiQ2FsaWJyaSIsIklzQm9sZCI6ZmFsc2UsIklzSXRhbGljIjpmYWxzZSwiSXNVbmRlcmxpbmVkIjpmYWxzZSwiUGFyZW50U3R5bGUiOm51bGx9LCJBdXRvU2l6ZSI6MCwiRm9yZWdyb3VuZCI6eyIkaWQiOiIxMTE4IiwiQ29sb3IiOnsiJGlkIjoiMTExO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MTIwIiwiVG9wIjowLjAsIkxlZnQiOjAuMCwiUmlnaHQiOjAuMCwiQm90dG9tIjowLjB9LCJQYWRkaW5nIjp7IiRpZCI6IjExMjEiLCJUb3AiOjAuMCwiTGVmdCI6MC4wLCJSaWdodCI6MC4wLCJCb3R0b20iOjAuMH0sIkJhY2tncm91bmQiOnsiJGlkIjoiMTEyMiIsIkNvbG9yIjp7IiRpZCI6IjExMjMiLCJBIjowLCJSIjowLCJHIjowLCJCIjowfX0sIklzVmlzaWJsZSI6dHJ1ZSwiV2lkdGgiOjAuMCwiSGVpZ2h0IjowLjAsIkJvcmRlclN0eWxlIjp7IiRpZCI6IjExMjQiLCJMaW5lQ29sb3IiOm51bGwsIkxpbmVXZWlnaHQiOjAuMCwiTGluZVR5cGUiOjAsIlBhcmVudFN0eWxlIjpudWxsfSwiUGFyZW50U3R5bGUiOm51bGx9LCJQYXJlbnRTdHlsZSI6bnVsbH0sIlBhcmVudFN0eWxlIjpudWxsfSwiSHlwZXJsaW5rIjpudWxsLCJCYXNlbGluZURhdGEiOnsiJGlkIjoiMTEyNSIsIkRhdGUiOiIyMDI5LTEyLTI1VDIzOjU5OjAwIn0sIkltcG9ydElkIjoiIn1dLCJJZCI6IjAwMDAwMDAwLTAwMDAtMDAwMC0wMDAwLTAwMDAwMDAwMDAwMCIsIklzU2luZ2xlSXRlbVJvdyI6dHJ1ZX1dLCJJbmRleCI6OSwiSWQiOiI3MzFiMGUwYy1kY2MyLTQ1MDMtYmYxZS1jZDk5ZTdhZmE5YWQiLCJIZWFkZXJUZXh0IjpudWxsLCJJc0RlZmF1bHQiOnRydWUsIlN0eWxlIjp7IiRpZCI6IjExMjYiLCJIZWFkZXJTdHlsZSI6eyIkaWQiOiIxMTI3IiwiVGV4dFN0eWxlIjp7IiRpZCI6IjExMjgiLCJGb250U2V0dGluZ3MiOnsiJGlkIjoiMTEyOSIsIkZvbnRTaXplIjoxMiwiRm9udE5hbWUiOiJDYWxpYnJpIiwiSXNCb2xkIjpmYWxzZSwiSXNJdGFsaWMiOmZhbHNlLCJJc1VuZGVybGluZWQiOmZhbHNlLCJQYXJlbnRTdHlsZSI6bnVsbH0sIkF1dG9TaXplIjowLCJGb3JlZ3JvdW5kIjp7IiRpZCI6IjExMzAiLCJDb2xvciI6eyIkaWQiOiIxMTMxIiwiQSI6MjU1LCJSIjowLCJHIjowLCJCIjowfX0sIk1heFdpZHRoIjowLjAsIk1heEhlaWdodCI6MC4wLCJTbWFydEZvcmVncm91bmRJc0FjdGl2ZSI6ZmFsc2UsIkhvcml6b250YWxBbGlnbm1lbnQiOjAsIlZlcnRpY2FsQWxpZ25tZW50IjowLCJTbWFydEZvcmVncm91bmQiOm51bGwsIkJhY2tncm91bmRGaWxsVHlwZSI6MCwiTWFyZ2luIjp7IiRpZCI6IjExMzIiLCJUb3AiOjAuMCwiTGVmdCI6MC4wLCJSaWdodCI6MC4wLCJCb3R0b20iOjAuMH0sIlBhZGRpbmciOnsiJGlkIjoiMTEzMyIsIlRvcCI6MC4wLCJMZWZ0IjowLjAsIlJpZ2h0IjowLjAsIkJvdHRvbSI6MC4wfSwiQmFja2dyb3VuZCI6bnVsbCwiSXNWaXNpYmxlIjpmYWxzZSwiV2lkdGgiOjAuMCwiSGVpZ2h0IjowLjAsIkJvcmRlclN0eWxlIjpudWxsLCJQYXJlbnRTdHlsZSI6bnVsbH0sIlJlY3RhbmdsZVN0eWxlIjp7IiRpZCI6IjExMzQiLCJNYXJnaW4iOnsiJGlkIjoiMTEzNSIsIlRvcCI6MC4wLCJMZWZ0IjowLjAsIlJpZ2h0IjowLjAsIkJvdHRvbSI6MC4wfSwiUGFkZGluZyI6eyIkaWQiOiIxMTM2IiwiVG9wIjowLjAsIkxlZnQiOjAuMCwiUmlnaHQiOjAuMCwiQm90dG9tIjowLjB9LCJCYWNrZ3JvdW5kIjp7IiRpZCI6IjExMzciLCJDb2xvciI6eyIkaWQiOiIxMTM4IiwiQSI6NjMsIlIiOjI1NSwiRyI6MTkyLCJCIjowfX0sIklzVmlzaWJsZSI6ZmFsc2UsIldpZHRoIjowLjAsIkhlaWdodCI6MC4wLCJCb3JkZXJTdHlsZSI6eyIkaWQiOiIxMTM5IiwiTGluZUNvbG9yIjp7IiRpZCI6IjExNDAiLCIkdHlwZSI6Ik5MUkUuQ29tbW9uLkRvbS5Tb2xpZENvbG9yQnJ1c2gsIE5MUkUuQ29tbW9uIiwiQ29sb3IiOnsiJGlkIjoiMTE0MSIsIkEiOjI1NSwiUiI6MjU1LCJHIjowLCJCIjowfX0sIkxpbmVXZWlnaHQiOjAuMCwiTGluZVR5cGUiOjAsIlBhcmVudFN0eWxlIjpudWxsfSwiUGFyZW50U3R5bGUiOm51bGx9LCJNYXJnaW4iOnsiJGlkIjoiMTE0MiIsIlRvcCI6MC4wLCJMZWZ0IjowLjAsIlJpZ2h0IjowLjAsIkJvdHRvbSI6MC4wfSwiUGFkZGluZyI6eyIkaWQiOiIxMTQzIiwiVG9wIjowLjAsIkxlZnQiOjAuMCwiUmlnaHQiOjAuMCwiQm90dG9tIjowLjB9LCJCYWNrZ3JvdW5kIjpudWxsLCJJc1Zpc2libGUiOnRydWUsIldpZHRoIjowLjAsIkhlaWdodCI6MC4wLCJCb3JkZXJTdHlsZSI6bnVsbCwiUGFyZW50U3R5bGUiOm51bGx9LCJCYWNrZ3JvdW5kU3R5bGUiOnsiJGlkIjoiMTE0NCIsIk1hcmdpbiI6eyIkaWQiOiIxMTQ1IiwiVG9wIjowLjAsIkxlZnQiOjAuMCwiUmlnaHQiOjAuMCwiQm90dG9tIjowLjB9LCJQYWRkaW5nIjp7IiRpZCI6IjExNDYiLCJUb3AiOjAuMCwiTGVmdCI6MC4wLCJSaWdodCI6MC4wLCJCb3R0b20iOjAuMH0sIkJhY2tncm91bmQiOnsiJGlkIjoiMTE0NyIsIkNvbG9yIjp7IiRpZCI6IjExNDgiLCJBIjozOCwiUiI6MjU1LCJHIjoxOTIsIkIiOjB9fSwiSXNWaXNpYmxlIjp0cnVlLCJXaWR0aCI6MC4wLCJIZWlnaHQiOjAuMCwiQm9yZGVyU3R5bGUiOnsiJGlkIjoiMTE0OSIsIkxpbmVDb2xvciI6eyIkaWQiOiIxMTUwIiwiJHR5cGUiOiJOTFJFLkNvbW1vbi5Eb20uU29saWRDb2xvckJydXNoLCBOTFJFLkNvbW1vbiIsIkNvbG9yIjp7IiRpZCI6IjExNTEiLCJBIjoyNTUsIlIiOjIzNCwiRyI6MjIsIkIiOjMwfX0sIkxpbmVXZWlnaHQiOjAuMCwiTGluZVR5cGUiOjAsIlBhcmVudFN0eWxlIjpudWxsfSwiUGFyZW50U3R5bGUiOm51bGx9LCJNYXJnaW4iOnsiJGlkIjoiMTE1MiIsIlRvcCI6MC4wLCJMZWZ0IjowLjAsIlJpZ2h0IjowLjAsIkJvdHRvbSI6MC4wfSwiUGFkZGluZyI6eyIkaWQiOiIxMTUzIiwiVG9wIjowLjAsIkxlZnQiOjAuMCwiUmlnaHQiOjAuMCwiQm90dG9tIjowLjB9LCJJc1Zpc2libGUiOnRydWUsIldpZHRoIjowLjAsIkhlaWdodCI6MC4wLCJCb3JkZXJTdHlsZSI6eyIkaWQiOiIxMTU0IiwiTGluZUNvbG9yIjpudWxsLCJMaW5lV2VpZ2h0IjowLjAsIkxpbmVUeXBlIjowLCJQYXJlbnRTdHlsZSI6bnVsbH0sIlBhcmVudFN0eWxlIjpudWxsfX1dLCJJZCI6IjE0ZWY4ODJkLTc1NzItNDgzNy05OWUwLTQ1NDZiODIxZDZiMSIsIkluZGV4Ijo5LCJIZWFkZXJUZXh0IjoiRXh0cmFwb2xhdGVkICh1c2luZyBhdmVyYWdlIHNsaXAgcmF0ZSopIiwiU3R5bGUiOnsiJGlkIjoiMTE1NSIsIlN0eWxlSWQiOiIwMDAwMDAwMC0wMDAwLTAwMDAtMDAwMC0wMDAwMDAwMDAwMDAiLCJIZWFkZXJTdHlsZSI6eyIkaWQiOiIxMTU2IiwiVGV4dElzVmVydGljYWwiOmZhbHNlLCJUZXh0U3R5bGUiOnsiJGlkIjoiMTE1NyIsIkZvbnRTZXR0aW5ncyI6eyIkaWQiOiIxMTU4IiwiRm9udFNpemUiOjEyLCJGb250TmFtZSI6IkNhbGlicmkiLCJJc0JvbGQiOnRydWUsIklzSXRhbGljIjpmYWxzZSwiSXNVbmRlcmxpbmVkIjpmYWxzZSwiUGFyZW50U3R5bGUiOm51bGx9LCJBdXRvU2l6ZSI6MiwiRm9yZWdyb3VuZCI6eyIkaWQiOiIxMTU5IiwiQ29sb3IiOnsiJGlkIjoiMTE2M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ExNjEiLCJUb3AiOjAuMCwiTGVmdCI6MC4wLCJSaWdodCI6MC4wLCJCb3R0b20iOjAuMH0sIlBhZGRpbmciOnsiJGlkIjoiMTE2MiIsIlRvcCI6MC4wLCJMZWZ0IjowLjAsIlJpZ2h0IjowLjAsIkJvdHRvbSI6MC4wfSwiQmFja2dyb3VuZCI6bnVsbCwiSXNWaXNpYmxlIjpmYWxzZSwiV2lkdGgiOjAuMCwiSGVpZ2h0IjowLjAsIkJvcmRlclN0eWxlIjpudWxsLCJQYXJlbnRTdHlsZSI6bnVsbH0sIlJlY3RhbmdsZVN0eWxlIjp7IiRpZCI6IjExNjMiLCJNYXJnaW4iOnsiJGlkIjoiMTE2NCIsIlRvcCI6MC4wLCJMZWZ0IjowLjAsIlJpZ2h0IjowLjAsIkJvdHRvbSI6MC4wfSwiUGFkZGluZyI6eyIkaWQiOiIxMTY1IiwiVG9wIjowLjAsIkxlZnQiOjAuMCwiUmlnaHQiOjAuMCwiQm90dG9tIjowLjB9LCJCYWNrZ3JvdW5kIjp7IiRpZCI6IjExNjYiLCJDb2xvciI6eyIkaWQiOiIxMTY3IiwiQSI6MjU1LCJSIjowLCJHIjo1MSwiQiI6MTAyfX0sIklzVmlzaWJsZSI6dHJ1ZSwiV2lkdGgiOjAuMCwiSGVpZ2h0IjowLjAsIkJvcmRlclN0eWxlIjp7IiRpZCI6IjExNjgiLCJMaW5lQ29sb3IiOnsiJGlkIjoiMTE2OSIsIiR0eXBlIjoiTkxSRS5Db21tb24uRG9tLlNvbGlkQ29sb3JCcnVzaCwgTkxSRS5Db21tb24iLCJDb2xvciI6eyIkaWQiOiIxMTcwIiwiQSI6MjU1LCJSIjoyMiwiRyI6MjgsIkIiOjM1fX0sIkxpbmVXZWlnaHQiOjAuMCwiTGluZVR5cGUiOjAsIlBhcmVudFN0eWxlIjpudWxsfSwiUGFyZW50U3R5bGUiOm51bGx9LCJNYXJnaW4iOnsiJGlkIjoiMTE3MSIsIlRvcCI6MC4wLCJMZWZ0IjowLjAsIlJpZ2h0IjowLjAsIkJvdHRvbSI6MC4wfSwiUGFkZGluZyI6eyIkaWQiOiIxMTcyIiwiVG9wIjowLjAsIkxlZnQiOjAuMCwiUmlnaHQiOjAuMCwiQm90dG9tIjowLjB9LCJCYWNrZ3JvdW5kIjpudWxsLCJJc1Zpc2libGUiOnRydWUsIldpZHRoIjowLjAsIkhlaWdodCI6MC4wLCJCb3JkZXJTdHlsZSI6bnVsbCwiUGFyZW50U3R5bGUiOm51bGx9LCJCYWNrZ3JvdW5kU3R5bGUiOnsiJGlkIjoiMTE3MyIsIk1hcmdpbiI6eyIkaWQiOiIxMTc0IiwiVG9wIjowLjAsIkxlZnQiOjAuMCwiUmlnaHQiOjAuMCwiQm90dG9tIjowLjB9LCJQYWRkaW5nIjp7IiRpZCI6IjExNzUiLCJUb3AiOjAuMCwiTGVmdCI6MC4wLCJSaWdodCI6MC4wLCJCb3R0b20iOjAuMH0sIkJhY2tncm91bmQiOnsiJGlkIjoiMTE3NiIsIkNvbG9yIjp7IiRpZCI6IjExNzciLCJBIjozOCwiUiI6MTY4LCJHIjoxODcsIkIiOjI0MX19LCJJc1Zpc2libGUiOnRydWUsIldpZHRoIjowLjAsIkhlaWdodCI6MC4wLCJCb3JkZXJTdHlsZSI6eyIkaWQiOiIxMTc4IiwiTGluZUNvbG9yIjp7IiRpZCI6IjExNzkiLCIkdHlwZSI6Ik5MUkUuQ29tbW9uLkRvbS5Tb2xpZENvbG9yQnJ1c2gsIE5MUkUuQ29tbW9uIiwiQ29sb3IiOnsiJGlkIjoiMTE4MCIsIkEiOjI1NSwiUiI6MjIsIkciOjI4LCJCIjozNX19LCJMaW5lV2VpZ2h0IjowLjAsIkxpbmVUeXBlIjowLCJQYXJlbnRTdHlsZSI6bnVsbH0sIlBhcmVudFN0eWxlIjpudWxsfSwiSXNBYm92ZVRpbWViYW5kIjpmYWxzZSwiU3BhY2luZyI6MTAsIkRlZmF1bHRTd2ltbGFuZVRhc2tTdHlsZSI6eyIkaWQiOiIxMTgxIiwiJHR5cGUiOiJOTFJFLkNvbW1vbi5Eb20uU3R5bGVzLkV4cGxpY2l0U2V0YWJsZVRhc2tTdHlsZSwgTkxSRS5Db21tb24iLCJTaGFwZSI6NywiU2hhcGVUaGlja25lc3MiOjAsIkR1cmF0aW9uRm9ybWF0IjowLCJJbmNsdWRlTm9uV29ya2luZ0RheXNJbkR1cmF0aW9uIjpmYWxzZSwiUGVyY2VudGFnZUNvbXBsZXRlU3R5bGUiOnsiJGlkIjoiMTE4MiIsIkZvbnRTZXR0aW5ncyI6eyIkaWQiOiIxMTgzIiwiRm9udFNpemUiOjEwLCJGb250TmFtZSI6IkNhbGlicmkiLCJJc0JvbGQiOnRydWUsIklzSXRhbGljIjpmYWxzZSwiSXNVbmRlcmxpbmVkIjpmYWxzZSwiUGFyZW50U3R5bGUiOm51bGx9LCJBdXRvU2l6ZSI6MCwiRm9yZWdyb3VuZCI6eyIkaWQiOiIxMTg0IiwiQ29sb3IiOnsiJGlkIjoiMTE4NSIsIkEiOjI1NSwiUiI6MTI3LCJHIjo5NiwiQiI6MH19LCJNYXhXaWR0aCI6MjAwLjAsIk1heEhlaWdodCI6IkluZmluaXR5IiwiU21hcnRGb3JlZ3JvdW5kSXNBY3RpdmUiOmZhbHNlLCJIb3Jpem9udGFsQWxpZ25tZW50IjowLCJWZXJ0aWNhbEFsaWdubWVudCI6MCwiU21hcnRGb3JlZ3JvdW5kIjpudWxsLCJCYWNrZ3JvdW5kRmlsbFR5cGUiOjAsIk1hcmdpbiI6eyIkaWQiOiIxMTg2IiwiVG9wIjowLjAsIkxlZnQiOjAuMCwiUmlnaHQiOjAuMCwiQm90dG9tIjowLjB9LCJQYWRkaW5nIjp7IiRpZCI6IjExODciLCJUb3AiOjAuMCwiTGVmdCI6MC4wLCJSaWdodCI6MC4wLCJCb3R0b20iOjAuMH0sIkJhY2tncm91bmQiOnsiJGlkIjoiMTE4OCIsIkNvbG9yIjp7IiRpZCI6IjExODkiLCJBIjo4OSwiUiI6MCwiRyI6MCwiQiI6MH19LCJJc1Zpc2libGUiOnRydWUsIldpZHRoIjowLjAsIkhlaWdodCI6MC4wLCJCb3JkZXJTdHlsZSI6eyIkaWQiOiIxMTkwIiwiTGluZUNvbG9yIjpudWxsLCJMaW5lV2VpZ2h0IjowLjAsIkxpbmVUeXBlIjowLCJQYXJlbnRTdHlsZSI6bnVsbH0sIlBhcmVudFN0eWxlIjpudWxsfSwiRHVyYXRpb25TdHlsZSI6eyIkaWQiOiIxMTkxIiwiRm9udFNldHRpbmdzIjp7IiRpZCI6IjExOTIiLCJGb250U2l6ZSI6MTAsIkZvbnROYW1lIjoiQ2FsaWJyaSIsIklzQm9sZCI6ZmFsc2UsIklzSXRhbGljIjpmYWxzZSwiSXNVbmRlcmxpbmVkIjpmYWxzZSwiUGFyZW50U3R5bGUiOm51bGx9LCJBdXRvU2l6ZSI6MCwiRm9yZWdyb3VuZCI6eyIkaWQiOiIxMTkzIiwiQ29sb3IiOnsiJGlkIjoiMTE5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xOTUiLCJUb3AiOjAuMCwiTGVmdCI6MC4wLCJSaWdodCI6MC4wLCJCb3R0b20iOjAuMH0sIlBhZGRpbmciOnsiJGlkIjoiMTE5NiIsIlRvcCI6MC4wLCJMZWZ0IjowLjAsIlJpZ2h0IjowLjAsIkJvdHRvbSI6MC4wfSwiQmFja2dyb3VuZCI6eyIkaWQiOiIxMTk3IiwiQ29sb3IiOnsiJGlkIjoiMTE5OCIsIkEiOjg5LCJSIjowLCJHIjowLCJCIjowfX0sIklzVmlzaWJsZSI6dHJ1ZSwiV2lkdGgiOjAuMCwiSGVpZ2h0IjowLjAsIkJvcmRlclN0eWxlIjp7IiRpZCI6IjExOTkiLCJMaW5lQ29sb3IiOm51bGwsIkxpbmVXZWlnaHQiOjAuMCwiTGluZVR5cGUiOjAsIlBhcmVudFN0eWxlIjpudWxsfSwiUGFyZW50U3R5bGUiOm51bGx9LCJIb3Jpem9udGFsQ29ubmVjdG9yU3R5bGUiOnsiJGlkIjoiMTIwMCIsIkxpbmVDb2xvciI6eyIkaWQiOiIxMjAxIiwiJHR5cGUiOiJOTFJFLkNvbW1vbi5Eb20uU29saWRDb2xvckJydXNoLCBOTFJFLkNvbW1vbiIsIkNvbG9yIjp7IiRpZCI6IjEyMDIiLCJBIjoyNTUsIlIiOjIwNCwiRyI6MjA0LCJCIjoyMDR9fSwiTGluZVdlaWdodCI6MS4wLCJMaW5lVHlwZSI6MCwiUGFyZW50U3R5bGUiOm51bGx9LCJWZXJ0aWNhbENvbm5lY3RvclN0eWxlIjp7IiRpZCI6IjEyMDMiLCJMaW5lQ29sb3IiOnsiJGlkIjoiMTIwNCIsIiR0eXBlIjoiTkxSRS5Db21tb24uRG9tLlNvbGlkQ29sb3JCcnVzaCwgTkxSRS5Db21tb24iLCJDb2xvciI6eyIkaWQiOiIxMjA1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0LCJWYXJpYW5jZVBvc2l0aW9uIjo2LCJTcGFjaW5nIjozLCJJc0JlbG93VGltZWJhbmQiOnRydWUsIlBlcmNlbnRhZ2VDb21wbGV0ZVNoYXBlT3BhY2l0eSI6MzUsIkJhc2VsaW5lU3R5bGUiOnsiJGlkIjoiMTIwNiIsIlNoYXBlU3R5bGUiOnsiJGlkIjoiMTIwNyIsIk1hcmdpbiI6eyIkaWQiOiIxMjA4IiwiVG9wIjowLjAsIkxlZnQiOjAuMCwiUmlnaHQiOjAuMCwiQm90dG9tIjowLjB9LCJQYWRkaW5nIjp7IiRpZCI6IjEyMDkiLCJUb3AiOjAuMCwiTGVmdCI6MC4wLCJSaWdodCI6MC4wLCJCb3R0b20iOjAuMH0sIkJhY2tncm91bmQiOnsiJGlkIjoiMTIxMCIsIkNvbG9yIjp7IiRpZCI6IjEyMTEiLCJBIjoxNTMsIlIiOjAsIkciOjAsIkIiOjB9fSwiSXNWaXNpYmxlIjp0cnVlLCJXaWR0aCI6MC4wLCJIZWlnaHQiOjAuMCwiQm9yZGVyU3R5bGUiOnsiJGlkIjoiMTIxMiIsIkxpbmVDb2xvciI6bnVsbCwiTGluZVdlaWdodCI6MC4wLCJMaW5lVHlwZSI6MCwiUGFyZW50U3R5bGUiOm51bGx9LCJQYXJlbnRTdHlsZSI6bnVsbH0sIk1hcmdpbiI6eyIkaWQiOiIxMjEzIiwiVG9wIjowLjAsIkxlZnQiOjAuMCwiUmlnaHQiOjAuMCwiQm90dG9tIjowLjB9LCJQYWRkaW5nIjp7IiRpZCI6IjEyMTQiLCJUb3AiOjAuMCwiTGVmdCI6MC4wLCJSaWdodCI6MC4wLCJCb3R0b20iOjAuMH0sIkJhY2tncm91bmQiOm51bGwsIklzVmlzaWJsZSI6dHJ1ZSwiV2lkdGgiOjAuMCwiSGVpZ2h0IjowLjAsIkJvcmRlclN0eWxlIjpudWxsLCJQYXJlbnRTdHlsZSI6bnVsbH0sIlNoYXBlU3R5bGUiOnsiJGlkIjoiMTIxNSIsIk1hcmdpbiI6eyIkaWQiOiIxMjE2IiwiVG9wIjowLjAsIkxlZnQiOjQuMCwiUmlnaHQiOjQuMCwiQm90dG9tIjowLjB9LCJQYWRkaW5nIjp7IiRpZCI6IjEyMTciLCJUb3AiOjAuMCwiTGVmdCI6MC4wLCJSaWdodCI6MC4wLCJCb3R0b20iOjAuMH0sIkJhY2tncm91bmQiOnsiJGlkIjoiMTIxOCIsIkNvbG9yIjp7IiRpZCI6IjEyMTkiLCJBIjoyNTUsIlIiOjI1NSwiRyI6MTkyLCJCIjowfX0sIklzVmlzaWJsZSI6dHJ1ZSwiV2lkdGgiOjAuMCwiSGVpZ2h0IjoxMy40MjY2NjY2NjY2NjY2NzcsIkJvcmRlclN0eWxlIjp7IiRpZCI6IjEyMjAiLCJMaW5lQ29sb3IiOnsiJGlkIjoiMTIyMSIsIiR0eXBlIjoiTkxSRS5Db21tb24uRG9tLlNvbGlkQ29sb3JCcnVzaCwgTkxSRS5Db21tb24iLCJDb2xvciI6eyIkaWQiOiIxMjIyIiwiQSI6MjU1LCJSIjoyMzQsIkciOjIyLCJCIjozMH19LCJMaW5lV2VpZ2h0IjowLjAsIkxpbmVUeXBlIjowLCJQYXJlbnRTdHlsZSI6bnVsbH0sIlBhcmVudFN0eWxlIjpudWxsfSwiVGl0bGVTdHlsZSI6eyIkaWQiOiIxMjIzIiwiRm9udFNldHRpbmdzIjp7IiRpZCI6IjEyMjQiLCJGb250U2l6ZSI6MTEsIkZvbnROYW1lIjoiQ2FsaWJyaSIsIklzQm9sZCI6dHJ1ZSwiSXNJdGFsaWMiOmZhbHNlLCJJc1VuZGVybGluZWQiOmZhbHNlLCJQYXJlbnRTdHlsZSI6bnVsbH0sIkF1dG9TaXplIjowLCJGb3JlZ3JvdW5kIjp7IiRpZCI6IjEyMjUiLCJDb2xvciI6eyIkaWQiOiIxMjI2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yMjciLCJUb3AiOjAuMCwiTGVmdCI6MC4wLCJSaWdodCI6MC4wLCJCb3R0b20iOjAuMH0sIlBhZGRpbmciOnsiJGlkIjoiMTIyOCIsIlRvcCI6MC4wLCJMZWZ0IjowLjAsIlJpZ2h0IjowLjAsIkJvdHRvbSI6MC4wfSwiQmFja2dyb3VuZCI6eyIkaWQiOiIxMjI5IiwiQ29sb3IiOnsiJGlkIjoiMTIzMCIsIkEiOjg5LCJSIjowLCJHIjowLCJCIjowfX0sIklzVmlzaWJsZSI6dHJ1ZSwiV2lkdGgiOjAuMCwiSGVpZ2h0IjowLjAsIkJvcmRlclN0eWxlIjp7IiRpZCI6IjEyMzEiLCJMaW5lQ29sb3IiOm51bGwsIkxpbmVXZWlnaHQiOjAuMCwiTGluZVR5cGUiOjAsIlBhcmVudFN0eWxlIjpudWxsfSwiUGFyZW50U3R5bGUiOm51bGx9LCJEYXRlU3R5bGUiOnsiJGlkIjoiMTIzMiIsIkZvbnRTZXR0aW5ncyI6eyIkaWQiOiIxMjMzIiwiRm9udFNpemUiOjEwLCJGb250TmFtZSI6IkNhbGlicmkiLCJJc0JvbGQiOmZhbHNlLCJJc0l0YWxpYyI6ZmFsc2UsIklzVW5kZXJsaW5lZCI6ZmFsc2UsIlBhcmVudFN0eWxlIjpudWxsfSwiQXV0b1NpemUiOjAsIkZvcmVncm91bmQiOnsiJGlkIjoiMTIzNCIsIkNvbG9yIjp7IiRpZCI6IjEyMzU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yMzYiLCJUb3AiOjAuMCwiTGVmdCI6MC4wLCJSaWdodCI6MC4wLCJCb3R0b20iOjAuMH0sIlBhZGRpbmciOnsiJGlkIjoiMTIzNyIsIlRvcCI6MC4wLCJMZWZ0IjowLjAsIlJpZ2h0IjowLjAsIkJvdHRvbSI6MC4wfSwiQmFja2dyb3VuZCI6eyIkaWQiOiIxMjM4IiwiQ29sb3IiOnsiJGlkIjoiMTIzOSIsIkEiOjg5LCJSIjowLCJHIjowLCJCIjowfX0sIklzVmlzaWJsZSI6dHJ1ZSwiV2lkdGgiOjAuMCwiSGVpZ2h0IjowLjAsIkJvcmRlclN0eWxlIjp7IiRpZCI6IjEyNDAiLCJMaW5lQ29sb3IiOm51bGwsIkxpbmVXZWlnaHQiOjAuMCwiTGluZVR5cGUiOjAsIlBhcmVudFN0eWxlIjpudWxsfSwiUGFyZW50U3R5bGUiOm51bGx9LCJEYXRlRm9ybWF0Ijp7IiRpZCI6IjEyND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0MiIsIkZvcm1hdCI6MCwiSXNWaXNpYmxlIjpmYWxzZSwiTGFzdEtub3duVmlzaWJpbGl0eVN0YXRlIjpmYWxzZX0sIklzVmlzaWJsZSI6dHJ1ZSwiVmFyaWFuY2VTdHlsZSI6eyIkaWQiOiIxMjQzIiwiVGV4dFN0eWxlIjp7IiRpZCI6IjEyNDQiLCJGb250U2V0dGluZ3MiOnsiJGlkIjoiMTI0NSIsIkZvbnRTaXplIjoxMSwiRm9udE5hbWUiOiJDYWxpYnJpIiwiSXNCb2xkIjpmYWxzZSwiSXNJdGFsaWMiOmZhbHNlLCJJc1VuZGVybGluZWQiOmZhbHNlLCJQYXJlbnRTdHlsZSI6bnVsbH0sIkF1dG9TaXplIjowLCJGb3JlZ3JvdW5kIjp7IiRpZCI6IjEyNDYiLCJDb2xvciI6eyIkaWQiOiIxMjQ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yNDgiLCJUb3AiOjAuMCwiTGVmdCI6MC4wLCJSaWdodCI6MC4wLCJCb3R0b20iOjAuMH0sIlBhZGRpbmciOnsiJGlkIjoiMTI0OSIsIlRvcCI6MC4wLCJMZWZ0IjowLjAsIlJpZ2h0IjowLjAsIkJvdHRvbSI6MC4wfSwiQmFja2dyb3VuZCI6eyIkaWQiOiIxMjUwIiwiQ29sb3IiOnsiJGlkIjoiMTI1MSIsIkEiOjAsIlIiOjAsIkciOjAsIkIiOjB9fSwiSXNWaXNpYmxlIjp0cnVlLCJXaWR0aCI6MC4wLCJIZWlnaHQiOjAuMCwiQm9yZGVyU3R5bGUiOnsiJGlkIjoiMTI1MiIsIkxpbmVDb2xvciI6bnVsbCwiTGluZVdlaWdodCI6MC4wLCJMaW5lVHlwZSI6MCwiUGFyZW50U3R5bGUiOm51bGx9LCJQYXJlbnRTdHlsZSI6bnVsbH0sIlBhcmVudFN0eWxlIjpudWxsfSwiUGFyZW50U3R5bGUiOm51bGwsIl9leHBsaWNpdGx5U2V0Ijp7IiRpZCI6IjEyNTM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xMjU0IiwiU2hhcGUiOjE0LCJDb25uZWN0b3JNYXJnaW4iOnsiJGlkIjoiMTI1NSIsIlRvcCI6MC4wLCJMZWZ0IjoyLjAsIlJpZ2h0IjoyLjAsIkJvdHRvbSI6MC4wfSwiQ29ubmVjdG9yU3R5bGUiOnsiJGlkIjoiMTI1NiIsIkxpbmVDb2xvciI6eyIkaWQiOiIxMjU3IiwiJHR5cGUiOiJOTFJFLkNvbW1vbi5Eb20uU29saWRDb2xvckJydXNoLCBOTFJFLkNvbW1vbiIsIkNvbG9yIjp7IiRpZCI6IjEyNTgiLCJBIjoxMjcsIlIiOjc5LCJHIjoxMjksIkIiOjE4OX19LCJMaW5lV2VpZ2h0IjoxLjAsIkxpbmVUeXBlIjowLCJQYXJlbnRTdHlsZSI6bnVsbH0sIklzQmVsb3dUaW1lYmFuZCI6dHJ1ZSwiUG9zaXRpb25PblRhc2siOjMsIkhpZGVEYXRlIjpmYWxzZSwiU2hhcGVTaXplIjoxLCJTcGFjaW5nIjowLjAsIlBhZGRpbmciOnsiJGlkIjoiMTI1OSIsIlRvcCI6Ny4wLCJMZWZ0IjozLjAsIlJpZ2h0IjowLjAsIkJvdHRvbSI6Mi4wfSwiU2hhcGVTdHlsZSI6eyIkaWQiOiIxMjYwIiwiTWFyZ2luIjp7IiRpZCI6IjEyNjEiLCJUb3AiOjAuMCwiTGVmdCI6MC4wLCJSaWdodCI6MC4wLCJCb3R0b20iOjAuMH0sIlBhZGRpbmciOnsiJGlkIjoiMTI2MiIsIlRvcCI6MC4wLCJMZWZ0IjowLjAsIlJpZ2h0IjowLjAsIkJvdHRvbSI6MC4wfSwiQmFja2dyb3VuZCI6eyIkaWQiOiIxMjYzIiwiQ29sb3IiOnsiJGlkIjoiMTI2NCIsIkEiOjI1NSwiUiI6MTI3LCJHIjo5NiwiQiI6MH19LCJJc1Zpc2libGUiOnRydWUsIldpZHRoIjoxOC4wLCJIZWlnaHQiOjIwLjAsIkJvcmRlclN0eWxlIjp7IiRpZCI6IjEyNjUiLCJMaW5lQ29sb3IiOnsiJGlkIjoiMTI2NiIsIiR0eXBlIjoiTkxSRS5Db21tb24uRG9tLlNvbGlkQ29sb3JCcnVzaCwgTkxSRS5Db21tb24iLCJDb2xvciI6eyIkaWQiOiIxMjY3IiwiQSI6MjU1LCJSIjoyMzQsIkciOjIyLCJCIjozMH19LCJMaW5lV2VpZ2h0IjowLjAsIkxpbmVUeXBlIjowLCJQYXJlbnRTdHlsZSI6bnVsbH0sIlBhcmVudFN0eWxlIjpudWxsfSwiVGl0bGVTdHlsZSI6eyIkaWQiOiIxMjY4IiwiRm9udFNldHRpbmdzIjp7IiRpZCI6IjEyNjkiLCJGb250U2l6ZSI6MTEsIkZvbnROYW1lIjoiQ2FsaWJyaSIsIklzQm9sZCI6dHJ1ZSwiSXNJdGFsaWMiOmZhbHNlLCJJc1VuZGVybGluZWQiOmZhbHNlLCJQYXJlbnRTdHlsZSI6bnVsbH0sIkF1dG9TaXplIjowLCJGb3JlZ3JvdW5kIjp7IiRpZCI6IjEyNzAiLCJDb2xvciI6eyIkaWQiOiIxMjcx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yNzIiLCJUb3AiOjAuMCwiTGVmdCI6MC4wLCJSaWdodCI6MC4wLCJCb3R0b20iOjAuMH0sIlBhZGRpbmciOnsiJGlkIjoiMTI3MyIsIlRvcCI6MC4wLCJMZWZ0IjowLjAsIlJpZ2h0IjowLjAsIkJvdHRvbSI6MC4wfSwiQmFja2dyb3VuZCI6eyIkaWQiOiIxMjc0IiwiQ29sb3IiOnsiJGlkIjoiMTI3NSIsIkEiOjg5LCJSIjowLCJHIjowLCJCIjowfX0sIklzVmlzaWJsZSI6ZmFsc2UsIldpZHRoIjowLjAsIkhlaWdodCI6MC4wLCJCb3JkZXJTdHlsZSI6eyIkaWQiOiIxMjc2IiwiTGluZUNvbG9yIjpudWxsLCJMaW5lV2VpZ2h0IjowLjAsIkxpbmVUeXBlIjowLCJQYXJlbnRTdHlsZSI6bnVsbH0sIlBhcmVudFN0eWxlIjpudWxsfSwiRGF0ZVN0eWxlIjp7IiRpZCI6IjEyNzciLCJGb250U2V0dGluZ3MiOnsiJGlkIjoiMTI3OCIsIkZvbnRTaXplIjoxMCwiRm9udE5hbWUiOiJDYWxpYnJpIiwiSXNCb2xkIjpmYWxzZSwiSXNJdGFsaWMiOmZhbHNlLCJJc1VuZGVybGluZWQiOmZhbHNlLCJQYXJlbnRTdHlsZSI6bnVsbH0sIkF1dG9TaXplIjowLCJGb3JlZ3JvdW5kIjp7IiRpZCI6IjEyNzkiLCJDb2xvciI6eyIkaWQiOiIxMjgw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xMjgxIiwiVG9wIjowLjAsIkxlZnQiOjAuMCwiUmlnaHQiOjAuMCwiQm90dG9tIjowLjB9LCJQYWRkaW5nIjp7IiRpZCI6IjEyODIiLCJUb3AiOjAuMCwiTGVmdCI6MC4wLCJSaWdodCI6MC4wLCJCb3R0b20iOjAuMH0sIkJhY2tncm91bmQiOnsiJGlkIjoiMTI4MyIsIkNvbG9yIjp7IiRpZCI6IjEyODQiLCJBIjo4OSwiUiI6MCwiRyI6MCwiQiI6MH19LCJJc1Zpc2libGUiOmZhbHNlLCJXaWR0aCI6MC4wLCJIZWlnaHQiOjAuMCwiQm9yZGVyU3R5bGUiOnsiJGlkIjoiMTI4NSIsIkxpbmVDb2xvciI6bnVsbCwiTGluZVdlaWdodCI6MC4wLCJMaW5lVHlwZSI6MCwiUGFyZW50U3R5bGUiOm51bGx9LCJQYXJlbnRTdHlsZSI6bnVsbH0sIkRhdGVGb3JtYXQiOnsiJGlkIjoiMTI4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g3IiwiRm9ybWF0IjowLCJJc1Zpc2libGUiOmZhbHNlLCJMYXN0S25vd25WaXNpYmlsaXR5U3RhdGUiOmZhbHNlfSwiSXNWaXNpYmxlIjp0cnVlLCJWYXJpYW5jZVN0eWxlIjp7IiRpZCI6IjEyODgiLCJUZXh0U3R5bGUiOnsiJGlkIjoiMTI4OSIsIkZvbnRTZXR0aW5ncyI6eyIkaWQiOiIxMjkwIiwiRm9udFNpemUiOjExLCJGb250TmFtZSI6IkNhbGlicmkiLCJJc0JvbGQiOmZhbHNlLCJJc0l0YWxpYyI6ZmFsc2UsIklzVW5kZXJsaW5lZCI6ZmFsc2UsIlBhcmVudFN0eWxlIjpudWxsfSwiQXV0b1NpemUiOjAsIkZvcmVncm91bmQiOnsiJGlkIjoiMTI5MSIsIkNvbG9yIjp7IiRpZCI6IjEyOT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I5MyIsIlRvcCI6MC4wLCJMZWZ0IjowLjAsIlJpZ2h0IjowLjAsIkJvdHRvbSI6MC4wfSwiUGFkZGluZyI6eyIkaWQiOiIxMjk0IiwiVG9wIjowLjAsIkxlZnQiOjAuMCwiUmlnaHQiOjAuMCwiQm90dG9tIjowLjB9LCJCYWNrZ3JvdW5kIjp7IiRpZCI6IjEyOTUiLCJDb2xvciI6eyIkaWQiOiIxMjk2IiwiQSI6MCwiUiI6MCwiRyI6MCwiQiI6MH19LCJJc1Zpc2libGUiOmZhbHNlLCJXaWR0aCI6MC4wLCJIZWlnaHQiOjAuMCwiQm9yZGVyU3R5bGUiOnsiJGlkIjoiMTI5NyIsIkxpbmVDb2xvciI6bnVsbCwiTGluZVdlaWdodCI6MC4wLCJMaW5lVHlwZSI6MCwiUGFyZW50U3R5bGUiOm51bGx9LCJQYXJlbnRTdHlsZSI6bnVsbH0sIlBhcmVudFN0eWxlIjpudWxsfSwiUGFyZW50U3R5bGUiOm51bGx9LCJEZWZhdWx0U3dpbWxhbmVNaWxlc3RvbmVTdHlsZSI6eyIkaWQiOiIxMjk4IiwiVGl0bGVQb3NpdGlvbiI6IlJpZ2h0IiwiRGF0ZVBvc2l0aW9uIjoiTGVmdCIsIlZhcmlhbmNlUG9zaXRpb24iOiJMZWZ0IiwiU2hhcGVUeXBlIjowLCJTaGFwZVNpemUiOjEsIlNwYWNpbmciOjUsIlNoYXBlU3R5bGUiOnsiJGlkIjoiMTI5OSIsIk1hcmdpbiI6eyIkaWQiOiIxMzAwIiwiVG9wIjowLjAsIkxlZnQiOjAuMCwiUmlnaHQiOjAuMCwiQm90dG9tIjowLjB9LCJQYWRkaW5nIjp7IiRpZCI6IjEzMDEiLCJUb3AiOjAuMCwiTGVmdCI6MC4wLCJSaWdodCI6MC4wLCJCb3R0b20iOjAuMH0sIkJhY2tncm91bmQiOnsiJGlkIjoiMTMwMiIsIkNvbG9yIjp7IiRpZCI6IjEzMDMiLCJBIjoyNTUsIlIiOjI1NSwiRyI6MTkyLCJCIjowfX0sIklzVmlzaWJsZSI6dHJ1ZSwiV2lkdGgiOjE4LjAsIkhlaWdodCI6MjAuMCwiQm9yZGVyU3R5bGUiOnsiJGlkIjoiMTMwNCIsIkxpbmVDb2xvciI6eyIkaWQiOiIxMzA1IiwiJHR5cGUiOiJOTFJFLkNvbW1vbi5Eb20uU29saWRDb2xvckJydXNoLCBOTFJFLkNvbW1vbiIsIkNvbG9yIjp7IiRpZCI6IjEzMDYiLCJBIjoyNTUsIlIiOjIzNCwiRyI6MjIsIkIiOjMwfX0sIkxpbmVXZWlnaHQiOjAuMCwiTGluZVR5cGUiOjAsIlBhcmVudFN0eWxlIjpudWxsfSwiUGFyZW50U3R5bGUiOm51bGx9LCJUaXRsZVN0eWxlIjp7IiRpZCI6IjEzMDciLCJGb250U2V0dGluZ3MiOnsiJGlkIjoiMTMwOCIsIkZvbnRTaXplIjoxMSwiRm9udE5hbWUiOiJDYWxpYnJpIiwiSXNCb2xkIjp0cnVlLCJJc0l0YWxpYyI6ZmFsc2UsIklzVW5kZXJsaW5lZCI6ZmFsc2UsIlBhcmVudFN0eWxlIjpudWxsfSwiQXV0b1NpemUiOjAsIkZvcmVncm91bmQiOnsiJGlkIjoiMTMwOSIsIkNvbG9yIjp7IiRpZCI6IjEzMTA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TMxMSIsIlRvcCI6MC4wLCJMZWZ0IjowLjAsIlJpZ2h0IjowLjAsIkJvdHRvbSI6MC4wfSwiUGFkZGluZyI6eyIkaWQiOiIxMzEyIiwiVG9wIjowLjAsIkxlZnQiOjAuMCwiUmlnaHQiOjAuMCwiQm90dG9tIjowLjB9LCJCYWNrZ3JvdW5kIjp7IiRpZCI6IjEzMTMiLCJDb2xvciI6eyIkaWQiOiIxMzE0IiwiQSI6ODksIlIiOjAsIkciOjAsIkIiOjB9fSwiSXNWaXNpYmxlIjp0cnVlLCJXaWR0aCI6MC4wLCJIZWlnaHQiOjAuMCwiQm9yZGVyU3R5bGUiOnsiJGlkIjoiMTMxNSIsIkxpbmVDb2xvciI6bnVsbCwiTGluZVdlaWdodCI6MC4wLCJMaW5lVHlwZSI6MCwiUGFyZW50U3R5bGUiOm51bGx9LCJQYXJlbnRTdHlsZSI6bnVsbH0sIkRhdGVTdHlsZSI6eyIkaWQiOiIxMzE2IiwiRm9udFNldHRpbmdzIjp7IiRpZCI6IjEzMTciLCJGb250U2l6ZSI6MTAsIkZvbnROYW1lIjoiQ2FsaWJyaSIsIklzQm9sZCI6ZmFsc2UsIklzSXRhbGljIjpmYWxzZSwiSXNVbmRlcmxpbmVkIjpmYWxzZSwiUGFyZW50U3R5bGUiOm51bGx9LCJBdXRvU2l6ZSI6MCwiRm9yZWdyb3VuZCI6eyIkaWQiOiIxMzE4IiwiQ29sb3IiOnsiJGlkIjoiMTMx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MyMCIsIlRvcCI6MC4wLCJMZWZ0IjowLjAsIlJpZ2h0IjowLjAsIkJvdHRvbSI6MC4wfSwiUGFkZGluZyI6eyIkaWQiOiIxMzIxIiwiVG9wIjowLjAsIkxlZnQiOjAuMCwiUmlnaHQiOjAuMCwiQm90dG9tIjowLjB9LCJCYWNrZ3JvdW5kIjp7IiRpZCI6IjEzMjIiLCJDb2xvciI6eyIkaWQiOiIxMzIzIiwiQSI6ODksIlIiOjAsIkciOjAsIkIiOjB9fSwiSXNWaXNpYmxlIjpmYWxzZSwiV2lkdGgiOjAuMCwiSGVpZ2h0IjowLjAsIkJvcmRlclN0eWxlIjp7IiRpZCI6IjEzMjQiLCJMaW5lQ29sb3IiOm51bGwsIkxpbmVXZWlnaHQiOjAuMCwiTGluZVR5cGUiOjAsIlBhcmVudFN0eWxlIjpudWxsfSwiUGFyZW50U3R5bGUiOm51bGx9LCJEYXRlRm9ybWF0Ijp7IiRpZCI6IjEzMj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MyNiIsIkZvcm1hdCI6MCwiSXNWaXNpYmxlIjpmYWxzZSwiTGFzdEtub3duVmlzaWJpbGl0eVN0YXRlIjpmYWxzZX0sIklzVmlzaWJsZSI6dHJ1ZSwiVmFyaWFuY2VTdHlsZSI6eyIkaWQiOiIxMzI3IiwiVGV4dFN0eWxlIjp7IiRpZCI6IjEzMjgiLCJGb250U2V0dGluZ3MiOnsiJGlkIjoiMTMyOSIsIkZvbnRTaXplIjoxMSwiRm9udE5hbWUiOiJDYWxpYnJpIiwiSXNCb2xkIjpmYWxzZSwiSXNJdGFsaWMiOmZhbHNlLCJJc1VuZGVybGluZWQiOmZhbHNlLCJQYXJlbnRTdHlsZSI6bnVsbH0sIkF1dG9TaXplIjowLCJGb3JlZ3JvdW5kIjp7IiRpZCI6IjEzMzAiLCJDb2xvciI6eyIkaWQiOiIxMzM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zMzIiLCJUb3AiOjAuMCwiTGVmdCI6MC4wLCJSaWdodCI6MC4wLCJCb3R0b20iOjAuMH0sIlBhZGRpbmciOnsiJGlkIjoiMTMzMyIsIlRvcCI6MC4wLCJMZWZ0IjowLjAsIlJpZ2h0IjowLjAsIkJvdHRvbSI6MC4wfSwiQmFja2dyb3VuZCI6eyIkaWQiOiIxMzM0IiwiQ29sb3IiOnsiJGlkIjoiMTMzNSIsIkEiOjAsIlIiOjAsIkciOjAsIkIiOjB9fSwiSXNWaXNpYmxlIjp0cnVlLCJXaWR0aCI6MC4wLCJIZWlnaHQiOjAuMCwiQm9yZGVyU3R5bGUiOnsiJGlkIjoiMTMzNiIsIkxpbmVDb2xvciI6bnVsbCwiTGluZVdlaWdodCI6MC4wLCJMaW5lVHlwZSI6MCwiUGFyZW50U3R5bGUiOm51bGx9LCJQYXJlbnRTdHlsZSI6bnVsbH0sIlBhcmVudFN0eWxlIjpudWxsfSwiUGFyZW50U3R5bGUiOm51bGx9LCJEZWZhdWx0U3dpbWxhbmVBY3Rpdml0eVN0eWxlIjp7IiRpZCI6IjEzMzciLCJIZWFkZXJTdHlsZSI6eyIkaWQiOiIxMzM4IiwiVGV4dFN0eWxlIjp7IiRpZCI6IjEzMzkiLCJGb250U2V0dGluZ3MiOnsiJGlkIjoiMTM0MCIsIkZvbnRTaXplIjoxMiwiRm9udE5hbWUiOiJDYWxpYnJpIiwiSXNCb2xkIjpmYWxzZSwiSXNJdGFsaWMiOmZhbHNlLCJJc1VuZGVybGluZWQiOmZhbHNlLCJQYXJlbnRTdHlsZSI6bnVsbH0sIkF1dG9TaXplIjowLCJGb3JlZ3JvdW5kIjp7IiRpZCI6IjEzNDEiLCJDb2xvciI6eyIkaWQiOiIxMzQyIiwiQSI6MjU1LCJSIjowLCJHIjowLCJCIjowfX0sIk1heFdpZHRoIjowLjAsIk1heEhlaWdodCI6MC4wLCJTbWFydEZvcmVncm91bmRJc0FjdGl2ZSI6ZmFsc2UsIkhvcml6b250YWxBbGlnbm1lbnQiOjAsIlZlcnRpY2FsQWxpZ25tZW50IjowLCJTbWFydEZvcmVncm91bmQiOm51bGwsIkJhY2tncm91bmRGaWxsVHlwZSI6MCwiTWFyZ2luIjp7IiRpZCI6IjEzNDMiLCJUb3AiOjAuMCwiTGVmdCI6MC4wLCJSaWdodCI6MC4wLCJCb3R0b20iOjAuMH0sIlBhZGRpbmciOnsiJGlkIjoiMTM0NCIsIlRvcCI6MC4wLCJMZWZ0IjowLjAsIlJpZ2h0IjowLjAsIkJvdHRvbSI6MC4wfSwiQmFja2dyb3VuZCI6bnVsbCwiSXNWaXNpYmxlIjpmYWxzZSwiV2lkdGgiOjAuMCwiSGVpZ2h0IjowLjAsIkJvcmRlclN0eWxlIjpudWxsLCJQYXJlbnRTdHlsZSI6bnVsbH0sIlJlY3RhbmdsZVN0eWxlIjp7IiRpZCI6IjEzNDUiLCJNYXJnaW4iOnsiJGlkIjoiMTM0NiIsIlRvcCI6MC4wLCJMZWZ0IjowLjAsIlJpZ2h0IjowLjAsIkJvdHRvbSI6MC4wfSwiUGFkZGluZyI6eyIkaWQiOiIxMzQ3IiwiVG9wIjowLjAsIkxlZnQiOjAuMCwiUmlnaHQiOjAuMCwiQm90dG9tIjowLjB9LCJCYWNrZ3JvdW5kIjp7IiRpZCI6IjEzNDgiLCJDb2xvciI6eyIkaWQiOiIxMzQ5IiwiQSI6NjMsIlIiOjI1NSwiRyI6MTkyLCJCIjowfX0sIklzVmlzaWJsZSI6ZmFsc2UsIldpZHRoIjowLjAsIkhlaWdodCI6MC4wLCJCb3JkZXJTdHlsZSI6eyIkaWQiOiIxMzUwIiwiTGluZUNvbG9yIjp7IiRpZCI6IjEzNTEiLCIkdHlwZSI6Ik5MUkUuQ29tbW9uLkRvbS5Tb2xpZENvbG9yQnJ1c2gsIE5MUkUuQ29tbW9uIiwiQ29sb3IiOnsiJGlkIjoiMTM1MiIsIkEiOjI1NSwiUiI6MjU1LCJHIjowLCJCIjowfX0sIkxpbmVXZWlnaHQiOjAuMCwiTGluZVR5cGUiOjAsIlBhcmVudFN0eWxlIjpudWxsfSwiUGFyZW50U3R5bGUiOm51bGx9LCJNYXJnaW4iOnsiJGlkIjoiMTM1MyIsIlRvcCI6MC4wLCJMZWZ0IjowLjAsIlJpZ2h0IjowLjAsIkJvdHRvbSI6MC4wfSwiUGFkZGluZyI6eyIkaWQiOiIxMzU0IiwiVG9wIjowLjAsIkxlZnQiOjAuMCwiUmlnaHQiOjAuMCwiQm90dG9tIjowLjB9LCJCYWNrZ3JvdW5kIjpudWxsLCJJc1Zpc2libGUiOnRydWUsIldpZHRoIjowLjAsIkhlaWdodCI6MC4wLCJCb3JkZXJTdHlsZSI6bnVsbCwiUGFyZW50U3R5bGUiOm51bGx9LCJCYWNrZ3JvdW5kU3R5bGUiOnsiJGlkIjoiMTM1NSIsIk1hcmdpbiI6eyIkaWQiOiIxMzU2IiwiVG9wIjowLjAsIkxlZnQiOjAuMCwiUmlnaHQiOjAuMCwiQm90dG9tIjowLjB9LCJQYWRkaW5nIjp7IiRpZCI6IjEzNTciLCJUb3AiOjAuMCwiTGVmdCI6MC4wLCJSaWdodCI6MC4wLCJCb3R0b20iOjAuMH0sIkJhY2tncm91bmQiOnsiJGlkIjoiMTM1OCIsIkNvbG9yIjp7IiRpZCI6IjEzNTkiLCJBIjozOCwiUiI6MjU1LCJHIjoxOTIsIkIiOjB9fSwiSXNWaXNpYmxlIjp0cnVlLCJXaWR0aCI6MC4wLCJIZWlnaHQiOjAuMCwiQm9yZGVyU3R5bGUiOnsiJGlkIjoiMTM2MCIsIkxpbmVDb2xvciI6eyIkaWQiOiIxMzYxIiwiJHR5cGUiOiJOTFJFLkNvbW1vbi5Eb20uU29saWRDb2xvckJydXNoLCBOTFJFLkNvbW1vbiIsIkNvbG9yIjp7IiRpZCI6IjEzNjIiLCJBIjoyNTUsIlIiOjIzNCwiRyI6MjIsIkIiOjMwfX0sIkxpbmVXZWlnaHQiOjAuMCwiTGluZVR5cGUiOjAsIlBhcmVudFN0eWxlIjpudWxsfSwiUGFyZW50U3R5bGUiOm51bGx9LCJNYXJnaW4iOnsiJGlkIjoiMTM2MyIsIlRvcCI6MC4wLCJMZWZ0IjowLjAsIlJpZ2h0IjowLjAsIkJvdHRvbSI6MC4wfSwiUGFkZGluZyI6eyIkaWQiOiIxMzY0IiwiVG9wIjowLjAsIkxlZnQiOjAuMCwiUmlnaHQiOjAuMCwiQm90dG9tIjowLjB9LCJJc1Zpc2libGUiOnRydWUsIldpZHRoIjowLjAsIkhlaWdodCI6MC4wLCJCb3JkZXJTdHlsZSI6eyIkaWQiOiIxMzY1IiwiTGluZUNvbG9yIjpudWxsLCJMaW5lV2VpZ2h0IjowLjAsIkxpbmVUeXBlIjowLCJQYXJlbnRTdHlsZSI6bnVsbH0sIlBhcmVudFN0eWxlIjpudWxsfSwiTWFyZ2luIjp7IiRpZCI6IjEzNjYiLCJUb3AiOjAuMCwiTGVmdCI6MC4wLCJSaWdodCI6MC4wLCJCb3R0b20iOjAuMH0sIlBhZGRpbmciOnsiJGlkIjoiMTM2NyIsIlRvcCI6MC4wLCJMZWZ0IjowLjAsIlJpZ2h0IjowLjAsIkJvdHRvbSI6MC4wfSwiSXNWaXNpYmxlIjp0cnVlLCJXaWR0aCI6MC4wLCJIZWlnaHQiOjAuMCwiQm9yZGVyU3R5bGUiOnsiJGlkIjoiMTM2OCIsIkxpbmVDb2xvciI6bnVsbCwiTGluZVdlaWdodCI6MC4wLCJMaW5lVHlwZSI6MCwiUGFyZW50U3R5bGUiOm51bGx9LCJQYXJlbnRTdHlsZSI6bnVsbH19LHsiJGlkIjoiMTM2OSIsIl9hY3Rpdml0aWVzIjpbeyIkaWQiOiIxMzcwIiwiX3Jvd3MiOlt7IiRpZCI6IjEzNzEiLCJfdGFza3MiOltdLCJfbWlsZXN0b25lcyI6W3siJGlkIjoiMTM3MiIsIklkIjoiMTA3ZmY3NjQtOTJkMS00NGE0LWJiOGYtOWFhNTdlMjQ0OGFmIiwiSW5kZXgiOjE0LCJHcm91cElkIjpudWxsLCJUaXRsZSI6IkJlZXJURzUvU0FSIGFwcHJvdmFsICIsIkRhdGVUaW1lIjoiMjAyOC0wNS0xOVQyMzo1OTowMCIsIlBlcmNlbnRhZ2VDb21wbGV0ZSI6MC4wLCJOb3RlIjoiZTF4eWRHWXhYR0Z1YzJsY1lXNXphV053WnpFeU5USmNkV014WEdoMGJXRjFkSE53WEdSbFptWXllMXhtYjI1MGRHSnNlMXhtTUZ4bVkyaGhjbk5sZERBZ1ZHbHRaWE1nVG1WM0lGSnZiV0Z1TzMxN1hHWXlYR1pqYUdGeWMyVjBNQ0JUWldkdlpTQlZTVHQ5Zlh0Y1kyOXNiM0owWW14Y2NtVmtNRnhuY21WbGJqQmNZbXgxWlRBN1hISmxaREkxTlZ4bmNtVmxiakkxTlZ4aWJIVmxNalUxTzF4eVpXUTFNVnhuY21WbGJqVXhYR0pzZFdVMU1UdDlYR3h2WTJoY2FHbGphRnhrWW1Ob1hIQmhjbVJjY0d4aGFXNWNiSFJ5Y0dGeVhHbDBZWEF3ZTF4c1lXNW5NVEF6TTF4bWN6RTRYR1l5WEdObU1pQmNZMll5WEhGc2UxeG1NaUI3WEd4MGNtTm9JRUZ1WVd4NWMyVnlJR0Z1WkNCemNHbHVJR1pzYVhCd1pYSWdZbVZwYm1jZ2RHaGxJR3hoYzNRZ1kyOXRjRzl1Wlc1MElHWnBibWx6YUdsdVp5QjBhR1ZwY2lCRFJGSWdNamNnYjJ0MElESXdNalY5WEd4cE1GeHlhVEJjYzJFd1hITmlNRnhtYVRCY2NXeGNjR0Z5ZlEwS2UxeG1NaUI3WEd4MGNtTm9JRTkwYUdWeUlHTnZiWEJ2Ym1WdWRITXVMaTRnYkdGemRDQkRSRklnTVRjZ1lYQnlhV3dnTWpBeU5YMWNiR2t3WEhKcE1GeHpZVEJjYzJJd1hHWnBNRnh4YkZ4d1lYSjlEUXA5RFFwOSIsIlN0eWxlIjp7IiRpZCI6IjEzNzMiLCJUaXRsZVBvc2l0aW9uIjoiUmlnaHQiLCJEYXRlUG9zaXRpb24iOiJMZWZ0IiwiVmFyaWFuY2VQb3NpdGlvbiI6IkxlZnQiLCJTaGFwZVR5cGUiOjIsIlNoYXBlU2l6ZSI6MSwiU3BhY2luZyI6NSwiU2hhcGVTdHlsZSI6eyIkaWQiOiIxMzc0IiwiTWFyZ2luIjp7IiRpZCI6IjEzNzUiLCJUb3AiOjAuMCwiTGVmdCI6MC4wLCJSaWdodCI6MC4wLCJCb3R0b20iOjAuMH0sIlBhZGRpbmciOnsiJGlkIjoiMTM3NiIsIlRvcCI6MC4wLCJMZWZ0IjowLjAsIlJpZ2h0IjowLjAsIkJvdHRvbSI6MC4wfSwiQmFja2dyb3VuZCI6eyIkaWQiOiIxMzc3IiwiQ29sb3IiOnsiJGlkIjoiMTM3OCIsIkEiOjI1NSwiUiI6MTc4LCJHIjoxNCwiQiI6MTh9fSwiSXNWaXNpYmxlIjp0cnVlLCJXaWR0aCI6MTMuMCwiSGVpZ2h0IjoxMy4wLCJCb3JkZXJTdHlsZSI6eyIkaWQiOiIxMzc5IiwiTGluZUNvbG9yIjp7IiRpZCI6IjEzODAiLCIkdHlwZSI6Ik5MUkUuQ29tbW9uLkRvbS5Tb2xpZENvbG9yQnJ1c2gsIE5MUkUuQ29tbW9uIiwiQ29sb3IiOnsiJGlkIjoiMTM4MSIsIkEiOjI1NSwiUiI6MjM0LCJHIjoyMiwiQiI6MzB9fSwiTGluZVdlaWdodCI6MC4wLCJMaW5lVHlwZSI6MCwiUGFyZW50U3R5bGUiOm51bGx9LCJQYXJlbnRTdHlsZSI6bnVsbH0sIlRpdGxlU3R5bGUiOnsiJGlkIjoiMTM4MiIsIkZvbnRTZXR0aW5ncyI6eyIkaWQiOiIxMzgzIiwiRm9udFNpemUiOjExLCJGb250TmFtZSI6IkNhbGlicmkiLCJJc0JvbGQiOnRydWUsIklzSXRhbGljIjpmYWxzZSwiSXNVbmRlcmxpbmVkIjpmYWxzZSwiUGFyZW50U3R5bGUiOm51bGx9LCJBdXRvU2l6ZSI6MCwiRm9yZWdyb3VuZCI6eyIkaWQiOiIxMzg0IiwiQ29sb3IiOnsiJGlkIjoiMTM4N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Mzg2IiwiVG9wIjowLjAsIkxlZnQiOjAuMCwiUmlnaHQiOjAuMCwiQm90dG9tIjowLjB9LCJQYWRkaW5nIjp7IiRpZCI6IjEzODciLCJUb3AiOjAuMCwiTGVmdCI6MC4wLCJSaWdodCI6MC4wLCJCb3R0b20iOjAuMH0sIkJhY2tncm91bmQiOnsiJGlkIjoiMTM4OCIsIkNvbG9yIjp7IiRpZCI6IjEzODkiLCJBIjowLCJSIjoyNTUsIkciOjI1NSwiQiI6MjU1fX0sIklzVmlzaWJsZSI6dHJ1ZSwiV2lkdGgiOjAuMCwiSGVpZ2h0IjowLjAsIkJvcmRlclN0eWxlIjp7IiRpZCI6IjEzOTAiLCJMaW5lQ29sb3IiOm51bGwsIkxpbmVXZWlnaHQiOjAuMCwiTGluZVR5cGUiOjAsIlBhcmVudFN0eWxlIjpudWxsfSwiUGFyZW50U3R5bGUiOm51bGx9LCJEYXRlU3R5bGUiOnsiJGlkIjoiMTM5MSIsIkZvbnRTZXR0aW5ncyI6eyIkaWQiOiIxMzkyIiwiRm9udFNpemUiOjEwLCJGb250TmFtZSI6IkNhbGlicmkiLCJJc0JvbGQiOmZhbHNlLCJJc0l0YWxpYyI6ZmFsc2UsIklzVW5kZXJsaW5lZCI6ZmFsc2UsIlBhcmVudFN0eWxlIjpudWxsfSwiQXV0b1NpemUiOjAsIkZvcmVncm91bmQiOnsiJGlkIjoiMTM5MyIsIkNvbG9yIjp7IiRpZCI6IjEzOTQ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zOTUiLCJUb3AiOjAuMCwiTGVmdCI6MC4wLCJSaWdodCI6MC4wLCJCb3R0b20iOjAuMH0sIlBhZGRpbmciOnsiJGlkIjoiMTM5NiIsIlRvcCI6MC4wLCJMZWZ0IjowLjAsIlJpZ2h0IjowLjAsIkJvdHRvbSI6MC4wfSwiQmFja2dyb3VuZCI6eyIkaWQiOiIxMzk3IiwiQ29sb3IiOnsiJGlkIjoiMTM5OCIsIkEiOjAsIlIiOjI1NSwiRyI6MjU1LCJCIjoyNTV9fSwiSXNWaXNpYmxlIjp0cnVlLCJXaWR0aCI6MC4wLCJIZWlnaHQiOjAuMCwiQm9yZGVyU3R5bGUiOnsiJGlkIjoiMTM5OSIsIkxpbmVDb2xvciI6bnVsbCwiTGluZVdlaWdodCI6MC4wLCJMaW5lVHlwZSI6MCwiUGFyZW50U3R5bGUiOm51bGx9LCJQYXJlbnRTdHlsZSI6bnVsbH0sIkRhdGVGb3JtYXQiOnsiJGlkIjoiMTQwMCIsIkZvcm1hdFN0cmluZyI6Ik1NTSB5eXl5IiwiU2VwYXJhdG9yIjoiLyIsIlVzZUludGVybmF0aW9uYWxEYXRlRm9ybWF0IjpmYWxzZSwiRGF0ZUlzVmlzaWJsZSI6dHJ1ZSwiVGltZUlzVmlzaWJsZSI6ZmFsc2UsIkhvdXJEaWdpdHMiOjEsIkFtUG1EZXNpZ25hdG9yIjoyLCJUcmltMDBNaW51dGVzIjpmYWxzZSwiTGFzdEtub3duVmlzaWJpbGl0eVN0YXRlIjp7IiRpZCI6IjE0MDEiLCJEYXRlUGFydElzVmlzaWJsZSI6dHJ1ZSwiVGltZVBhcnRJc1Zpc2libGUiOmZhbHNlfX0sIldlZWtOdW1iZXJpbmciOnsiJGlkIjoiMTQwMiIsIkZvcm1hdCI6MCwiSXNWaXNpYmxlIjpmYWxzZSwiTGFzdEtub3duVmlzaWJpbGl0eVN0YXRlIjpmYWxzZX0sIklzVmlzaWJsZSI6dHJ1ZSwiVmFyaWFuY2VTdHlsZSI6eyIkaWQiOiIxNDAzIiwiVGV4dFN0eWxlIjp7IiRpZCI6IjE0MDQiLCJGb250U2V0dGluZ3MiOnsiJGlkIjoiMTQwNSIsIkZvbnRTaXplIjoxMSwiRm9udE5hbWUiOiJDYWxpYnJpIiwiSXNCb2xkIjpmYWxzZSwiSXNJdGFsaWMiOmZhbHNlLCJJc1VuZGVybGluZWQiOmZhbHNlLCJQYXJlbnRTdHlsZSI6bnVsbH0sIkF1dG9TaXplIjowLCJGb3JlZ3JvdW5kIjp7IiRpZCI6IjE0MDYiLCJDb2xvciI6eyIkaWQiOiIxNDA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0MDgiLCJUb3AiOjAuMCwiTGVmdCI6MC4wLCJSaWdodCI6MC4wLCJCb3R0b20iOjAuMH0sIlBhZGRpbmciOnsiJGlkIjoiMTQwOSIsIlRvcCI6MC4wLCJMZWZ0IjowLjAsIlJpZ2h0IjowLjAsIkJvdHRvbSI6MC4wfSwiQmFja2dyb3VuZCI6eyIkaWQiOiIxNDEwIiwiQ29sb3IiOnsiJGlkIjoiMTQxMSIsIkEiOjAsIlIiOjAsIkciOjAsIkIiOjB9fSwiSXNWaXNpYmxlIjp0cnVlLCJXaWR0aCI6MC4wLCJIZWlnaHQiOjAuMCwiQm9yZGVyU3R5bGUiOnsiJGlkIjoiMTQxMiIsIkxpbmVDb2xvciI6bnVsbCwiTGluZVdlaWdodCI6MC4wLCJMaW5lVHlwZSI6MCwiUGFyZW50U3R5bGUiOm51bGx9LCJQYXJlbnRTdHlsZSI6bnVsbH0sIlBhcmVudFN0eWxlIjpudWxsfSwiUGFyZW50U3R5bGUiOm51bGx9LCJIeXBlcmxpbmsiOm51bGwsIkJhc2VsaW5lRGF0YSI6eyIkaWQiOiIxNDEzIiwiRGF0ZSI6IjIwMjgtMDUtMTlUMjM6NTk6MDAifSwiSW1wb3J0SWQiOiIifV0sIklkIjoiMDAwMDAwMDAtMDAwMC0wMDAwLTAwMDAtMDAwMDAwMDAwMDAwIiwiSXNTaW5nbGVJdGVtUm93Ijp0cnVlfSx7IiRpZCI6IjE0MTQiLCJfdGFza3MiOltdLCJfbWlsZXN0b25lcyI6W3siJGlkIjoiMTQxNSIsIklkIjoiOTc5MjE4ODctZTBlYy00NTJjLTgyNzItNDY2Y2Y0ZjJlOWM1IiwiSW5kZXgiOjE1LCJHcm91cElkIjpudWxsLCJUaXRsZSI6Ii4iLCJEYXRlVGltZSI6IjIwMjktMTItMjVUMjM6NTk6MDAiLCJQZXJjZW50YWdlQ29tcGxldGUiOjAuMCwiTm90ZSI6ImUxeHlkR1l4WEdGdWMybGNZVzV6YVdOd1p6RXlOVEpjZFdNeFhHaDBiV0YxZEhOd1hHUmxabVl5ZTF4bWIyNTBkR0pzZTF4bU1GeG1ZMmhoY25ObGREQWdWR2x0WlhNZ1RtVjNJRkp2YldGdU8zMTdYR1l5WEdaamFHRnljMlYwTUNCVFpXZHZaU0JWU1R0OWZYdGNZMjlzYjNKMFlteGNjbVZrTUZ4bmNtVmxiakJjWW14MVpUQTdYSEpsWkRJMU5WeG5jbVZsYmpJMU5WeGliSFZsTWpVMU8xeHlaV1ExTVZ4bmNtVmxialV4WEdKc2RXVTFNVHQ5WEd4dlkyaGNhR2xqYUZ4a1ltTm9YSEJoY21SY2NHeGhhVzVjYkhSeWNHRnlYR2wwWVhBd2UxeHNZVzVuTVRBek0xeG1jekU0WEdZeVhHTm1NaUJjWTJZeVhIRnNlMXhtTWlCN1hHeDBjbU5vSUVGdVlXeDVjMlZ5SUdGdVpDQnpjR2x1SUdac2FYQndaWElnWW1WcGJtY2dkR2hsSUd4aGMzUWdZMjl0Y0c5dVpXNTBJR1pwYm1semFHbHVaeUIwYUdWcGNpQkRSRklnTWpjZ2IydDBJREl3TWpWOVhHeHBNRnh5YVRCY2MyRXdYSE5pTUZ4bWFUQmNjV3hjY0dGeWZRMEtlMXhtTWlCN1hHeDBjbU5vSUU5MGFHVnlJR052YlhCdmJtVnVkSE11TGk0Z2JHRnpkQ0JEUkZJZ01UY2dZWEJ5YVd3Z01qQXlOWDFjYkdrd1hISnBNRnh6WVRCY2MySXdYR1pwTUZ4eGJGeHdZWEo5RFFwOURRcDkiLCJTdHlsZSI6eyIkaWQiOiIxNDE2IiwiVGl0bGVQb3NpdGlvbiI6IlJpZ2h0IiwiRGF0ZVBvc2l0aW9uIjoiTGVmdCIsIlZhcmlhbmNlUG9zaXRpb24iOiJMZWZ0IiwiU2hhcGVUeXBlIjoxNywiU2hhcGVTaXplIjoxLCJTcGFjaW5nIjo1LCJTaGFwZVN0eWxlIjp7IiRpZCI6IjE0MTciLCJNYXJnaW4iOnsiJGlkIjoiMTQxOCIsIlRvcCI6MC4wLCJMZWZ0IjowLjAsIlJpZ2h0IjowLjAsIkJvdHRvbSI6MC4wfSwiUGFkZGluZyI6eyIkaWQiOiIxNDE5IiwiVG9wIjowLjAsIkxlZnQiOjAuMCwiUmlnaHQiOjAuMCwiQm90dG9tIjowLjB9LCJCYWNrZ3JvdW5kIjp7IiRpZCI6IjE0MjAiLCJDb2xvciI6eyIkaWQiOiIxNDIxIiwiQSI6MjU1LCJSIjoxNjgsIkciOjE4NywiQiI6MjQxfX0sIklzVmlzaWJsZSI6dHJ1ZSwiV2lkdGgiOjEzLjAsIkhlaWdodCI6MTMuMCwiQm9yZGVyU3R5bGUiOnsiJGlkIjoiMTQyMiIsIkxpbmVDb2xvciI6eyIkaWQiOiIxNDIzIiwiJHR5cGUiOiJOTFJFLkNvbW1vbi5Eb20uU29saWRDb2xvckJydXNoLCBOTFJFLkNvbW1vbiIsIkNvbG9yIjp7IiRpZCI6IjE0MjQiLCJBIjoyNTUsIlIiOjIzNCwiRyI6MjIsIkIiOjMwfX0sIkxpbmVXZWlnaHQiOjAuMCwiTGluZVR5cGUiOjAsIlBhcmVudFN0eWxlIjpudWxsfSwiUGFyZW50U3R5bGUiOm51bGx9LCJUaXRsZVN0eWxlIjp7IiRpZCI6IjE0MjUiLCJGb250U2V0dGluZ3MiOnsiJGlkIjoiMTQyNiIsIkZvbnRTaXplIjoxMSwiRm9udE5hbWUiOiJDYWxpYnJpIiwiSXNCb2xkIjp0cnVlLCJJc0l0YWxpYyI6ZmFsc2UsIklzVW5kZXJsaW5lZCI6ZmFsc2UsIlBhcmVudFN0eWxlIjpudWxsfSwiQXV0b1NpemUiOjAsIkZvcmVncm91bmQiOnsiJGlkIjoiMTQyNyIsIkNvbG9yIjp7IiRpZCI6IjE0Mjg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QyOSIsIlRvcCI6MC4wLCJMZWZ0IjowLjAsIlJpZ2h0IjowLjAsIkJvdHRvbSI6MC4wfSwiUGFkZGluZyI6eyIkaWQiOiIxNDMwIiwiVG9wIjowLjAsIkxlZnQiOjAuMCwiUmlnaHQiOjAuMCwiQm90dG9tIjowLjB9LCJCYWNrZ3JvdW5kIjp7IiRpZCI6IjE0MzEiLCJDb2xvciI6eyIkaWQiOiIxNDMyIiwiQSI6MCwiUiI6MjU1LCJHIjoyNTUsIkIiOjI1NX19LCJJc1Zpc2libGUiOnRydWUsIldpZHRoIjowLjAsIkhlaWdodCI6MC4wLCJCb3JkZXJTdHlsZSI6eyIkaWQiOiIxNDMzIiwiTGluZUNvbG9yIjpudWxsLCJMaW5lV2VpZ2h0IjowLjAsIkxpbmVUeXBlIjowLCJQYXJlbnRTdHlsZSI6bnVsbH0sIlBhcmVudFN0eWxlIjpudWxsfSwiRGF0ZVN0eWxlIjp7IiRpZCI6IjE0MzQiLCJGb250U2V0dGluZ3MiOnsiJGlkIjoiMTQzNSIsIkZvbnRTaXplIjoxMCwiRm9udE5hbWUiOiJDYWxpYnJpIiwiSXNCb2xkIjpmYWxzZSwiSXNJdGFsaWMiOmZhbHNlLCJJc1VuZGVybGluZWQiOmZhbHNlLCJQYXJlbnRTdHlsZSI6bnVsbH0sIkF1dG9TaXplIjowLCJGb3JlZ3JvdW5kIjp7IiRpZCI6IjE0MzYiLCJDb2xvciI6eyIkaWQiOiIxNDM3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NDM4IiwiVG9wIjowLjAsIkxlZnQiOjAuMCwiUmlnaHQiOjAuMCwiQm90dG9tIjowLjB9LCJQYWRkaW5nIjp7IiRpZCI6IjE0MzkiLCJUb3AiOjAuMCwiTGVmdCI6MC4wLCJSaWdodCI6MC4wLCJCb3R0b20iOjAuMH0sIkJhY2tncm91bmQiOnsiJGlkIjoiMTQ0MCIsIkNvbG9yIjp7IiRpZCI6IjE0NDEiLCJBIjowLCJSIjoyNTUsIkciOjI1NSwiQiI6MjU1fX0sIklzVmlzaWJsZSI6ZmFsc2UsIldpZHRoIjowLjAsIkhlaWdodCI6MC4wLCJCb3JkZXJTdHlsZSI6eyIkaWQiOiIxNDQyIiwiTGluZUNvbG9yIjpudWxsLCJMaW5lV2VpZ2h0IjowLjAsIkxpbmVUeXBlIjowLCJQYXJlbnRTdHlsZSI6bnVsbH0sIlBhcmVudFN0eWxlIjpudWxsfSwiRGF0ZUZvcm1hdCI6eyIkaWQiOiIxNDQzIiwiRm9ybWF0U3RyaW5nIjoiTU1NIHl5eXkiLCJTZXBhcmF0b3IiOiIvIiwiVXNlSW50ZXJuYXRpb25hbERhdGVGb3JtYXQiOmZhbHNlLCJEYXRlSXNWaXNpYmxlIjp0cnVlLCJUaW1lSXNWaXNpYmxlIjpmYWxzZSwiSG91ckRpZ2l0cyI6MSwiQW1QbURlc2lnbmF0b3IiOjIsIlRyaW0wME1pbnV0ZXMiOmZhbHNlLCJMYXN0S25vd25WaXNpYmlsaXR5U3RhdGUiOnsiJGlkIjoiMTQ0NCIsIkRhdGVQYXJ0SXNWaXNpYmxlIjp0cnVlLCJUaW1lUGFydElzVmlzaWJsZSI6ZmFsc2V9fSwiV2Vla051bWJlcmluZyI6eyIkaWQiOiIxNDQ1IiwiRm9ybWF0IjowLCJJc1Zpc2libGUiOmZhbHNlLCJMYXN0S25vd25WaXNpYmlsaXR5U3RhdGUiOmZhbHNlfSwiSXNWaXNpYmxlIjp0cnVlLCJWYXJpYW5jZVN0eWxlIjp7IiRpZCI6IjE0NDYiLCJUZXh0U3R5bGUiOnsiJGlkIjoiMTQ0NyIsIkZvbnRTZXR0aW5ncyI6eyIkaWQiOiIxNDQ4IiwiRm9udFNpemUiOjExLCJGb250TmFtZSI6IkNhbGlicmkiLCJJc0JvbGQiOmZhbHNlLCJJc0l0YWxpYyI6ZmFsc2UsIklzVW5kZXJsaW5lZCI6ZmFsc2UsIlBhcmVudFN0eWxlIjpudWxsfSwiQXV0b1NpemUiOjAsIkZvcmVncm91bmQiOnsiJGlkIjoiMTQ0OSIsIkNvbG9yIjp7IiRpZCI6IjE0NTA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Q1MSIsIlRvcCI6MC4wLCJMZWZ0IjowLjAsIlJpZ2h0IjowLjAsIkJvdHRvbSI6MC4wfSwiUGFkZGluZyI6eyIkaWQiOiIxNDUyIiwiVG9wIjowLjAsIkxlZnQiOjAuMCwiUmlnaHQiOjAuMCwiQm90dG9tIjowLjB9LCJCYWNrZ3JvdW5kIjp7IiRpZCI6IjE0NTMiLCJDb2xvciI6eyIkaWQiOiIxNDU0IiwiQSI6MCwiUiI6MCwiRyI6MCwiQiI6MH19LCJJc1Zpc2libGUiOnRydWUsIldpZHRoIjowLjAsIkhlaWdodCI6MC4wLCJCb3JkZXJTdHlsZSI6eyIkaWQiOiIxNDU1IiwiTGluZUNvbG9yIjpudWxsLCJMaW5lV2VpZ2h0IjowLjAsIkxpbmVUeXBlIjowLCJQYXJlbnRTdHlsZSI6bnVsbH0sIlBhcmVudFN0eWxlIjpudWxsfSwiUGFyZW50U3R5bGUiOm51bGx9LCJQYXJlbnRTdHlsZSI6bnVsbH0sIkh5cGVybGluayI6bnVsbCwiQmFzZWxpbmVEYXRhIjp7IiRpZCI6IjE0NTYiLCJEYXRlIjoiMjAyOS0xMi0yNVQyMzo1OTowMCJ9LCJJbXBvcnRJZCI6IiJ9XSwiSWQiOiIwMDAwMDAwMC0wMDAwLTAwMDAtMDAwMC0wMDAwMDAwMDAwMDAiLCJJc1NpbmdsZUl0ZW1Sb3ciOnRydWV9LHsiJGlkIjoiMTQ1NyIsIl90YXNrcyI6W10sIl9taWxlc3RvbmVzIjpbeyIkaWQiOiIxNDU4IiwiSWQiOiIyMzM5OTYzNS1hOTQzLTQwZWQtOTNkOS1kMjQ0YTgyZDI2MGEiLCJJbmRleCI6MTYsIkdyb3VwSWQiOm51bGwsIlRpdGxlIjoiLiIsIkRhdGVUaW1lIjoiMjAyOS0xMi0yNVQyMzo1OTowMCIsIlBlcmNlbnRhZ2VDb21wbGV0ZSI6MC4wLCJOb3RlIjoiZTF4eWRHWXhYR0Z1YzJsY1lXNXphV053WnpFeU5USmNkV014WEdoMGJXRjFkSE53WEdSbFptWXllMXhtYjI1MGRHSnNlMXhtTUZ4bVkyaGhjbk5sZERBZ1ZHbHRaWE1nVG1WM0lGSnZiV0Z1TzMxN1hHWXlYR1pqYUdGeWMyVjBNQ0JUWldkdlpTQlZTVHQ5Zlh0Y1kyOXNiM0owWW14Y2NtVmtNRnhuY21WbGJqQmNZbXgxWlRBN1hISmxaREkxTlZ4bmNtVmxiakkxTlZ4aWJIVmxNalUxTzF4eVpXUTFNVnhuY21WbGJqVXhYR0pzZFdVMU1UdDlYR3h2WTJoY2FHbGphRnhrWW1Ob1hIQmhjbVJjY0d4aGFXNWNiSFJ5Y0dGeVhHbDBZWEF3ZTF4c1lXNW5NVEF6TTF4bWN6RTRYR1l5WEdObU1pQmNZMll5WEhGc2UxeG1NaUI3WEd4MGNtTm9JRUZ1WVd4NWMyVnlJR0Z1WkNCemNHbHVJR1pzYVhCd1pYSWdZbVZwYm1jZ2RHaGxJR3hoYzNRZ1kyOXRjRzl1Wlc1MElHWnBibWx6YUdsdVp5QjBhR1ZwY2lCRFJGSWdNamNnYjJ0MElESXdNalY5WEd4cE1GeHlhVEJjYzJFd1hITmlNRnhtYVRCY2NXeGNjR0Z5ZlEwS2UxeG1NaUI3WEd4MGNtTm9JRTkwYUdWeUlHTnZiWEJ2Ym1WdWRITXVMaTRnYkdGemRDQkRSRklnTVRjZ1lYQnlhV3dnTWpBeU5YMWNiR2t3WEhKcE1GeHpZVEJjYzJJd1hHWnBNRnh4YkZ4d1lYSjlEUXA5RFFwOSIsIlN0eWxlIjp7IiRpZCI6IjE0NTkiLCJUaXRsZVBvc2l0aW9uIjoiUmlnaHQiLCJEYXRlUG9zaXRpb24iOiJMZWZ0IiwiVmFyaWFuY2VQb3NpdGlvbiI6IkxlZnQiLCJTaGFwZVR5cGUiOjE3LCJTaGFwZVNpemUiOjEsIlNwYWNpbmciOjUsIlNoYXBlU3R5bGUiOnsiJGlkIjoiMTQ2MCIsIk1hcmdpbiI6eyIkaWQiOiIxNDYxIiwiVG9wIjowLjAsIkxlZnQiOjAuMCwiUmlnaHQiOjAuMCwiQm90dG9tIjowLjB9LCJQYWRkaW5nIjp7IiRpZCI6IjE0NjIiLCJUb3AiOjAuMCwiTGVmdCI6MC4wLCJSaWdodCI6MC4wLCJCb3R0b20iOjAuMH0sIkJhY2tncm91bmQiOnsiJGlkIjoiMTQ2MyIsIkNvbG9yIjp7IiRpZCI6IjE0NjQiLCJBIjoyNTUsIlIiOjE2OCwiRyI6MTg3LCJCIjoyNDF9fSwiSXNWaXNpYmxlIjp0cnVlLCJXaWR0aCI6MTMuMCwiSGVpZ2h0IjoxMy4wLCJCb3JkZXJTdHlsZSI6eyIkaWQiOiIxNDY1IiwiTGluZUNvbG9yIjp7IiRpZCI6IjE0NjYiLCIkdHlwZSI6Ik5MUkUuQ29tbW9uLkRvbS5Tb2xpZENvbG9yQnJ1c2gsIE5MUkUuQ29tbW9uIiwiQ29sb3IiOnsiJGlkIjoiMTQ2NyIsIkEiOjI1NSwiUiI6MjM0LCJHIjoyMiwiQiI6MzB9fSwiTGluZVdlaWdodCI6MC4wLCJMaW5lVHlwZSI6MCwiUGFyZW50U3R5bGUiOm51bGx9LCJQYXJlbnRTdHlsZSI6bnVsbH0sIlRpdGxlU3R5bGUiOnsiJGlkIjoiMTQ2OCIsIkZvbnRTZXR0aW5ncyI6eyIkaWQiOiIxNDY5IiwiRm9udFNpemUiOjExLCJGb250TmFtZSI6IkNhbGlicmkiLCJJc0JvbGQiOnRydWUsIklzSXRhbGljIjpmYWxzZSwiSXNVbmRlcmxpbmVkIjpmYWxzZSwiUGFyZW50U3R5bGUiOm51bGx9LCJBdXRvU2l6ZSI6MCwiRm9yZWdyb3VuZCI6eyIkaWQiOiIxNDcwIiwiQ29sb3IiOnsiJGlkIjoiMTQ3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NDcyIiwiVG9wIjowLjAsIkxlZnQiOjAuMCwiUmlnaHQiOjAuMCwiQm90dG9tIjowLjB9LCJQYWRkaW5nIjp7IiRpZCI6IjE0NzMiLCJUb3AiOjAuMCwiTGVmdCI6MC4wLCJSaWdodCI6MC4wLCJCb3R0b20iOjAuMH0sIkJhY2tncm91bmQiOnsiJGlkIjoiMTQ3NCIsIkNvbG9yIjp7IiRpZCI6IjE0NzUiLCJBIjowLCJSIjoyNTUsIkciOjI1NSwiQiI6MjU1fX0sIklzVmlzaWJsZSI6dHJ1ZSwiV2lkdGgiOjAuMCwiSGVpZ2h0IjowLjAsIkJvcmRlclN0eWxlIjp7IiRpZCI6IjE0NzYiLCJMaW5lQ29sb3IiOm51bGwsIkxpbmVXZWlnaHQiOjAuMCwiTGluZVR5cGUiOjAsIlBhcmVudFN0eWxlIjpudWxsfSwiUGFyZW50U3R5bGUiOm51bGx9LCJEYXRlU3R5bGUiOnsiJGlkIjoiMTQ3NyIsIkZvbnRTZXR0aW5ncyI6eyIkaWQiOiIxNDc4IiwiRm9udFNpemUiOjEwLCJGb250TmFtZSI6IkNhbGlicmkiLCJJc0JvbGQiOmZhbHNlLCJJc0l0YWxpYyI6ZmFsc2UsIklzVW5kZXJsaW5lZCI6ZmFsc2UsIlBhcmVudFN0eWxlIjpudWxsfSwiQXV0b1NpemUiOjAsIkZvcmVncm91bmQiOnsiJGlkIjoiMTQ3OSIsIkNvbG9yIjp7IiRpZCI6IjE0ODA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0ODEiLCJUb3AiOjAuMCwiTGVmdCI6MC4wLCJSaWdodCI6MC4wLCJCb3R0b20iOjAuMH0sIlBhZGRpbmciOnsiJGlkIjoiMTQ4MiIsIlRvcCI6MC4wLCJMZWZ0IjowLjAsIlJpZ2h0IjowLjAsIkJvdHRvbSI6MC4wfSwiQmFja2dyb3VuZCI6eyIkaWQiOiIxNDgzIiwiQ29sb3IiOnsiJGlkIjoiMTQ4NCIsIkEiOjAsIlIiOjI1NSwiRyI6MjU1LCJCIjoyNTV9fSwiSXNWaXNpYmxlIjpmYWxzZSwiV2lkdGgiOjAuMCwiSGVpZ2h0IjowLjAsIkJvcmRlclN0eWxlIjp7IiRpZCI6IjE0ODUiLCJMaW5lQ29sb3IiOm51bGwsIkxpbmVXZWlnaHQiOjAuMCwiTGluZVR5cGUiOjAsIlBhcmVudFN0eWxlIjpudWxsfSwiUGFyZW50U3R5bGUiOm51bGx9LCJEYXRlRm9ybWF0Ijp7IiRpZCI6IjE0ODYiLCJGb3JtYXRTdHJpbmciOiJNTU0geXl5eSIsIlNlcGFyYXRvciI6Ii8iLCJVc2VJbnRlcm5hdGlvbmFsRGF0ZUZvcm1hdCI6ZmFsc2UsIkRhdGVJc1Zpc2libGUiOnRydWUsIlRpbWVJc1Zpc2libGUiOmZhbHNlLCJIb3VyRGlnaXRzIjoxLCJBbVBtRGVzaWduYXRvciI6MiwiVHJpbTAwTWludXRlcyI6ZmFsc2UsIkxhc3RLbm93blZpc2liaWxpdHlTdGF0ZSI6eyIkaWQiOiIxNDg3IiwiRGF0ZVBhcnRJc1Zpc2libGUiOnRydWUsIlRpbWVQYXJ0SXNWaXNpYmxlIjpmYWxzZX19LCJXZWVrTnVtYmVyaW5nIjp7IiRpZCI6IjE0ODgiLCJGb3JtYXQiOjAsIklzVmlzaWJsZSI6ZmFsc2UsIkxhc3RLbm93blZpc2liaWxpdHlTdGF0ZSI6ZmFsc2V9LCJJc1Zpc2libGUiOnRydWUsIlZhcmlhbmNlU3R5bGUiOnsiJGlkIjoiMTQ4OSIsIlRleHRTdHlsZSI6eyIkaWQiOiIxNDkwIiwiRm9udFNldHRpbmdzIjp7IiRpZCI6IjE0OTEiLCJGb250U2l6ZSI6MTEsIkZvbnROYW1lIjoiQ2FsaWJyaSIsIklzQm9sZCI6ZmFsc2UsIklzSXRhbGljIjpmYWxzZSwiSXNVbmRlcmxpbmVkIjpmYWxzZSwiUGFyZW50U3R5bGUiOm51bGx9LCJBdXRvU2l6ZSI6MCwiRm9yZWdyb3VuZCI6eyIkaWQiOiIxNDkyIiwiQ29sb3IiOnsiJGlkIjoiMTQ5M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NDk0IiwiVG9wIjowLjAsIkxlZnQiOjAuMCwiUmlnaHQiOjAuMCwiQm90dG9tIjowLjB9LCJQYWRkaW5nIjp7IiRpZCI6IjE0OTUiLCJUb3AiOjAuMCwiTGVmdCI6MC4wLCJSaWdodCI6MC4wLCJCb3R0b20iOjAuMH0sIkJhY2tncm91bmQiOnsiJGlkIjoiMTQ5NiIsIkNvbG9yIjp7IiRpZCI6IjE0OTciLCJBIjowLCJSIjowLCJHIjowLCJCIjowfX0sIklzVmlzaWJsZSI6dHJ1ZSwiV2lkdGgiOjAuMCwiSGVpZ2h0IjowLjAsIkJvcmRlclN0eWxlIjp7IiRpZCI6IjE0OTgiLCJMaW5lQ29sb3IiOm51bGwsIkxpbmVXZWlnaHQiOjAuMCwiTGluZVR5cGUiOjAsIlBhcmVudFN0eWxlIjpudWxsfSwiUGFyZW50U3R5bGUiOm51bGx9LCJQYXJlbnRTdHlsZSI6bnVsbH0sIlBhcmVudFN0eWxlIjpudWxsfSwiSHlwZXJsaW5rIjpudWxsLCJCYXNlbGluZURhdGEiOnsiJGlkIjoiMTQ5OSIsIkRhdGUiOiIyMDI5LTEyLTI1VDIzOjU5OjAwIn0sIkltcG9ydElkIjoiIn1dLCJJZCI6IjAwMDAwMDAwLTAwMDAtMDAwMC0wMDAwLTAwMDAwMDAwMDAwMCIsIklzU2luZ2xlSXRlbVJvdyI6dHJ1ZX1dLCJJbmRleCI6MTMsIklkIjoiMTMyZWNlZjEtZTFmOC00NjcxLWE0NmUtYzUzNDNiMDAxOGI5IiwiSGVhZGVyVGV4dCI6bnVsbCwiSXNEZWZhdWx0Ijp0cnVlLCJTdHlsZSI6eyIkaWQiOiIxNTAwIiwiSGVhZGVyU3R5bGUiOnsiJGlkIjoiMTUwMSIsIlRleHRTdHlsZSI6eyIkaWQiOiIxNTAyIiwiRm9udFNldHRpbmdzIjp7IiRpZCI6IjE1MDMiLCJGb250U2l6ZSI6MTIsIkZvbnROYW1lIjoiQ2FsaWJyaSIsIklzQm9sZCI6ZmFsc2UsIklzSXRhbGljIjpmYWxzZSwiSXNVbmRlcmxpbmVkIjpmYWxzZSwiUGFyZW50U3R5bGUiOm51bGx9LCJBdXRvU2l6ZSI6MCwiRm9yZWdyb3VuZCI6eyIkaWQiOiIxNTA0IiwiQ29sb3IiOnsiJGlkIjoiMTUwNSIsIkEiOjI1NSwiUiI6MCwiRyI6MCwiQiI6MH19LCJNYXhXaWR0aCI6MC4wLCJNYXhIZWlnaHQiOjAuMCwiU21hcnRGb3JlZ3JvdW5kSXNBY3RpdmUiOmZhbHNlLCJIb3Jpem9udGFsQWxpZ25tZW50IjowLCJWZXJ0aWNhbEFsaWdubWVudCI6MCwiU21hcnRGb3JlZ3JvdW5kIjpudWxsLCJCYWNrZ3JvdW5kRmlsbFR5cGUiOjAsIk1hcmdpbiI6eyIkaWQiOiIxNTA2IiwiVG9wIjowLjAsIkxlZnQiOjAuMCwiUmlnaHQiOjAuMCwiQm90dG9tIjowLjB9LCJQYWRkaW5nIjp7IiRpZCI6IjE1MDciLCJUb3AiOjAuMCwiTGVmdCI6MC4wLCJSaWdodCI6MC4wLCJCb3R0b20iOjAuMH0sIkJhY2tncm91bmQiOm51bGwsIklzVmlzaWJsZSI6ZmFsc2UsIldpZHRoIjowLjAsIkhlaWdodCI6MC4wLCJCb3JkZXJTdHlsZSI6bnVsbCwiUGFyZW50U3R5bGUiOm51bGx9LCJSZWN0YW5nbGVTdHlsZSI6eyIkaWQiOiIxNTA4IiwiTWFyZ2luIjp7IiRpZCI6IjE1MDkiLCJUb3AiOjAuMCwiTGVmdCI6MC4wLCJSaWdodCI6MC4wLCJCb3R0b20iOjAuMH0sIlBhZGRpbmciOnsiJGlkIjoiMTUxMCIsIlRvcCI6MC4wLCJMZWZ0IjowLjAsIlJpZ2h0IjowLjAsIkJvdHRvbSI6MC4wfSwiQmFja2dyb3VuZCI6eyIkaWQiOiIxNTExIiwiQ29sb3IiOnsiJGlkIjoiMTUxMiIsIkEiOjYzLCJSIjoyNTUsIkciOjE5MiwiQiI6MH19LCJJc1Zpc2libGUiOmZhbHNlLCJXaWR0aCI6MC4wLCJIZWlnaHQiOjAuMCwiQm9yZGVyU3R5bGUiOnsiJGlkIjoiMTUxMyIsIkxpbmVDb2xvciI6eyIkaWQiOiIxNTE0IiwiJHR5cGUiOiJOTFJFLkNvbW1vbi5Eb20uU29saWRDb2xvckJydXNoLCBOTFJFLkNvbW1vbiIsIkNvbG9yIjp7IiRpZCI6IjE1MTUiLCJBIjoyNTUsIlIiOjI1NSwiRyI6MCwiQiI6MH19LCJMaW5lV2VpZ2h0IjowLjAsIkxpbmVUeXBlIjowLCJQYXJlbnRTdHlsZSI6bnVsbH0sIlBhcmVudFN0eWxlIjpudWxsfSwiTWFyZ2luIjp7IiRpZCI6IjE1MTYiLCJUb3AiOjAuMCwiTGVmdCI6MC4wLCJSaWdodCI6MC4wLCJCb3R0b20iOjAuMH0sIlBhZGRpbmciOnsiJGlkIjoiMTUxNyIsIlRvcCI6MC4wLCJMZWZ0IjowLjAsIlJpZ2h0IjowLjAsIkJvdHRvbSI6MC4wfSwiQmFja2dyb3VuZCI6bnVsbCwiSXNWaXNpYmxlIjp0cnVlLCJXaWR0aCI6MC4wLCJIZWlnaHQiOjAuMCwiQm9yZGVyU3R5bGUiOm51bGwsIlBhcmVudFN0eWxlIjpudWxsfSwiQmFja2dyb3VuZFN0eWxlIjp7IiRpZCI6IjE1MTgiLCJNYXJnaW4iOnsiJGlkIjoiMTUxOSIsIlRvcCI6MC4wLCJMZWZ0IjowLjAsIlJpZ2h0IjowLjAsIkJvdHRvbSI6MC4wfSwiUGFkZGluZyI6eyIkaWQiOiIxNTIwIiwiVG9wIjowLjAsIkxlZnQiOjAuMCwiUmlnaHQiOjAuMCwiQm90dG9tIjowLjB9LCJCYWNrZ3JvdW5kIjp7IiRpZCI6IjE1MjEiLCJDb2xvciI6eyIkaWQiOiIxNTIyIiwiQSI6MzgsIlIiOjI1NSwiRyI6MTkyLCJCIjowfX0sIklzVmlzaWJsZSI6dHJ1ZSwiV2lkdGgiOjAuMCwiSGVpZ2h0IjowLjAsIkJvcmRlclN0eWxlIjp7IiRpZCI6IjE1MjMiLCJMaW5lQ29sb3IiOnsiJGlkIjoiMTUyNCIsIiR0eXBlIjoiTkxSRS5Db21tb24uRG9tLlNvbGlkQ29sb3JCcnVzaCwgTkxSRS5Db21tb24iLCJDb2xvciI6eyIkaWQiOiIxNTI1IiwiQSI6MjU1LCJSIjoyMzQsIkciOjIyLCJCIjozMH19LCJMaW5lV2VpZ2h0IjowLjAsIkxpbmVUeXBlIjowLCJQYXJlbnRTdHlsZSI6bnVsbH0sIlBhcmVudFN0eWxlIjpudWxsfSwiTWFyZ2luIjp7IiRpZCI6IjE1MjYiLCJUb3AiOjAuMCwiTGVmdCI6MC4wLCJSaWdodCI6MC4wLCJCb3R0b20iOjAuMH0sIlBhZGRpbmciOnsiJGlkIjoiMTUyNyIsIlRvcCI6MC4wLCJMZWZ0IjowLjAsIlJpZ2h0IjowLjAsIkJvdHRvbSI6MC4wfSwiSXNWaXNpYmxlIjp0cnVlLCJXaWR0aCI6MC4wLCJIZWlnaHQiOjAuMCwiQm9yZGVyU3R5bGUiOnsiJGlkIjoiMTUyOCIsIkxpbmVDb2xvciI6bnVsbCwiTGluZVdlaWdodCI6MC4wLCJMaW5lVHlwZSI6MCwiUGFyZW50U3R5bGUiOm51bGx9LCJQYXJlbnRTdHlsZSI6bnVsbH19XSwiSWQiOiI1Njc5YTk0Mi02NDNkLTRlYjQtOGJjZC1iOWY1YjYxNjcxMjQiLCJJbmRleCI6MTMsIkhlYWRlclRleHQiOiJFeHRyYXBvbGF0ZWQgKHVzaW5nIGVhY2ggaW5zdHJ1bWVudHMgb3duIHNsaXAgcmF0ZSoqKSIsIlN0eWxlIjp7IiRpZCI6IjE1MjkiLCJTdHlsZUlkIjoiMDAwMDAwMDAtMDAwMC0wMDAwLTAwMDAtMDAwMDAwMDAwMDAwIiwiSGVhZGVyU3R5bGUiOnsiJGlkIjoiMTUzMCIsIlRleHRJc1ZlcnRpY2FsIjpmYWxzZSwiVGV4dFN0eWxlIjp7IiRpZCI6IjE1MzEiLCJGb250U2V0dGluZ3MiOnsiJGlkIjoiMTUzMiIsIkZvbnRTaXplIjoxMiwiRm9udE5hbWUiOiJDYWxpYnJpIiwiSXNCb2xkIjp0cnVlLCJJc0l0YWxpYyI6ZmFsc2UsIklzVW5kZXJsaW5lZCI6ZmFsc2UsIlBhcmVudFN0eWxlIjpudWxsfSwiQXV0b1NpemUiOjIsIkZvcmVncm91bmQiOnsiJGlkIjoiMTUzMyIsIkNvbG9yIjp7IiRpZCI6IjE1MzQ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xNTM1IiwiVG9wIjowLjAsIkxlZnQiOjAuMCwiUmlnaHQiOjAuMCwiQm90dG9tIjowLjB9LCJQYWRkaW5nIjp7IiRpZCI6IjE1MzYiLCJUb3AiOjAuMCwiTGVmdCI6MC4wLCJSaWdodCI6MC4wLCJCb3R0b20iOjAuMH0sIkJhY2tncm91bmQiOm51bGwsIklzVmlzaWJsZSI6ZmFsc2UsIldpZHRoIjowLjAsIkhlaWdodCI6MC4wLCJCb3JkZXJTdHlsZSI6bnVsbCwiUGFyZW50U3R5bGUiOm51bGx9LCJSZWN0YW5nbGVTdHlsZSI6eyIkaWQiOiIxNTM3IiwiTWFyZ2luIjp7IiRpZCI6IjE1MzgiLCJUb3AiOjAuMCwiTGVmdCI6MC4wLCJSaWdodCI6MC4wLCJCb3R0b20iOjAuMH0sIlBhZGRpbmciOnsiJGlkIjoiMTUzOSIsIlRvcCI6MC4wLCJMZWZ0IjowLjAsIlJpZ2h0IjowLjAsIkJvdHRvbSI6MC4wfSwiQmFja2dyb3VuZCI6eyIkaWQiOiIxNTQwIiwiQ29sb3IiOnsiJGlkIjoiMTU0MSIsIkEiOjI1NSwiUiI6MCwiRyI6NTEsIkIiOjEwMn19LCJJc1Zpc2libGUiOnRydWUsIldpZHRoIjowLjAsIkhlaWdodCI6MC4wLCJCb3JkZXJTdHlsZSI6eyIkaWQiOiIxNTQyIiwiTGluZUNvbG9yIjp7IiRpZCI6IjE1NDMiLCIkdHlwZSI6Ik5MUkUuQ29tbW9uLkRvbS5Tb2xpZENvbG9yQnJ1c2gsIE5MUkUuQ29tbW9uIiwiQ29sb3IiOnsiJGlkIjoiMTU0NCIsIkEiOjI1NSwiUiI6MjIsIkciOjI4LCJCIjozNX19LCJMaW5lV2VpZ2h0IjowLjAsIkxpbmVUeXBlIjowLCJQYXJlbnRTdHlsZSI6bnVsbH0sIlBhcmVudFN0eWxlIjpudWxsfSwiTWFyZ2luIjp7IiRpZCI6IjE1NDUiLCJUb3AiOjAuMCwiTGVmdCI6MC4wLCJSaWdodCI6MC4wLCJCb3R0b20iOjAuMH0sIlBhZGRpbmciOnsiJGlkIjoiMTU0NiIsIlRvcCI6MC4wLCJMZWZ0IjowLjAsIlJpZ2h0IjowLjAsIkJvdHRvbSI6MC4wfSwiQmFja2dyb3VuZCI6bnVsbCwiSXNWaXNpYmxlIjp0cnVlLCJXaWR0aCI6MC4wLCJIZWlnaHQiOjAuMCwiQm9yZGVyU3R5bGUiOm51bGwsIlBhcmVudFN0eWxlIjpudWxsfSwiQmFja2dyb3VuZFN0eWxlIjp7IiRpZCI6IjE1NDciLCJNYXJnaW4iOnsiJGlkIjoiMTU0OCIsIlRvcCI6MC4wLCJMZWZ0IjowLjAsIlJpZ2h0IjowLjAsIkJvdHRvbSI6MC4wfSwiUGFkZGluZyI6eyIkaWQiOiIxNTQ5IiwiVG9wIjowLjAsIkxlZnQiOjAuMCwiUmlnaHQiOjAuMCwiQm90dG9tIjowLjB9LCJCYWNrZ3JvdW5kIjp7IiRpZCI6IjE1NTAiLCJDb2xvciI6eyIkaWQiOiIxNTUxIiwiQSI6MzgsIlIiOjE2OCwiRyI6MTg3LCJCIjoyNDF9fSwiSXNWaXNpYmxlIjp0cnVlLCJXaWR0aCI6MC4wLCJIZWlnaHQiOjAuMCwiQm9yZGVyU3R5bGUiOnsiJGlkIjoiMTU1MiIsIkxpbmVDb2xvciI6eyIkaWQiOiIxNTUzIiwiJHR5cGUiOiJOTFJFLkNvbW1vbi5Eb20uU29saWRDb2xvckJydXNoLCBOTFJFLkNvbW1vbiIsIkNvbG9yIjp7IiRpZCI6IjE1NTQiLCJBIjoyNTUsIlIiOjIyLCJHIjoyOCwiQiI6MzV9fSwiTGluZVdlaWdodCI6MC4wLCJMaW5lVHlwZSI6MCwiUGFyZW50U3R5bGUiOm51bGx9LCJQYXJlbnRTdHlsZSI6bnVsbH0sIklzQWJvdmVUaW1lYmFuZCI6ZmFsc2UsIlNwYWNpbmciOjEwLCJEZWZhdWx0U3dpbWxhbmVUYXNrU3R5bGUiOnsiJGlkIjoiMTU1NSIsIiR0eXBlIjoiTkxSRS5Db21tb24uRG9tLlN0eWxlcy5FeHBsaWNpdFNldGFibGVUYXNrU3R5bGUsIE5MUkUuQ29tbW9uIiwiU2hhcGUiOjcsIlNoYXBlVGhpY2tuZXNzIjowLCJEdXJhdGlvbkZvcm1hdCI6MCwiSW5jbHVkZU5vbldvcmtpbmdEYXlzSW5EdXJhdGlvbiI6ZmFsc2UsIlBlcmNlbnRhZ2VDb21wbGV0ZVN0eWxlIjp7IiRpZCI6IjE1NTYiLCJGb250U2V0dGluZ3MiOnsiJGlkIjoiMTU1NyIsIkZvbnRTaXplIjoxMCwiRm9udE5hbWUiOiJDYWxpYnJpIiwiSXNCb2xkIjp0cnVlLCJJc0l0YWxpYyI6ZmFsc2UsIklzVW5kZXJsaW5lZCI6ZmFsc2UsIlBhcmVudFN0eWxlIjpudWxsfSwiQXV0b1NpemUiOjAsIkZvcmVncm91bmQiOnsiJGlkIjoiMTU1OCIsIkNvbG9yIjp7IiRpZCI6IjE1NTkiLCJBIjoyNTUsIlIiOjEyNywiRyI6OTYsIkIiOjB9fSwiTWF4V2lkdGgiOjIwMC4wLCJNYXhIZWlnaHQiOiJJbmZpbml0eSIsIlNtYXJ0Rm9yZWdyb3VuZElzQWN0aXZlIjpmYWxzZSwiSG9yaXpvbnRhbEFsaWdubWVudCI6MCwiVmVydGljYWxBbGlnbm1lbnQiOjAsIlNtYXJ0Rm9yZWdyb3VuZCI6bnVsbCwiQmFja2dyb3VuZEZpbGxUeXBlIjowLCJNYXJnaW4iOnsiJGlkIjoiMTU2MCIsIlRvcCI6MC4wLCJMZWZ0IjowLjAsIlJpZ2h0IjowLjAsIkJvdHRvbSI6MC4wfSwiUGFkZGluZyI6eyIkaWQiOiIxNTYxIiwiVG9wIjowLjAsIkxlZnQiOjAuMCwiUmlnaHQiOjAuMCwiQm90dG9tIjowLjB9LCJCYWNrZ3JvdW5kIjp7IiRpZCI6IjE1NjIiLCJDb2xvciI6eyIkaWQiOiIxNTYzIiwiQSI6ODksIlIiOjAsIkciOjAsIkIiOjB9fSwiSXNWaXNpYmxlIjp0cnVlLCJXaWR0aCI6MC4wLCJIZWlnaHQiOjAuMCwiQm9yZGVyU3R5bGUiOnsiJGlkIjoiMTU2NCIsIkxpbmVDb2xvciI6bnVsbCwiTGluZVdlaWdodCI6MC4wLCJMaW5lVHlwZSI6MCwiUGFyZW50U3R5bGUiOm51bGx9LCJQYXJlbnRTdHlsZSI6bnVsbH0sIkR1cmF0aW9uU3R5bGUiOnsiJGlkIjoiMTU2NSIsIkZvbnRTZXR0aW5ncyI6eyIkaWQiOiIxNTY2IiwiRm9udFNpemUiOjEwLCJGb250TmFtZSI6IkNhbGlicmkiLCJJc0JvbGQiOmZhbHNlLCJJc0l0YWxpYyI6ZmFsc2UsIklzVW5kZXJsaW5lZCI6ZmFsc2UsIlBhcmVudFN0eWxlIjpudWxsfSwiQXV0b1NpemUiOjAsIkZvcmVncm91bmQiOnsiJGlkIjoiMTU2NyIsIkNvbG9yIjp7IiRpZCI6IjE1Nj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NTY5IiwiVG9wIjowLjAsIkxlZnQiOjAuMCwiUmlnaHQiOjAuMCwiQm90dG9tIjowLjB9LCJQYWRkaW5nIjp7IiRpZCI6IjE1NzAiLCJUb3AiOjAuMCwiTGVmdCI6MC4wLCJSaWdodCI6MC4wLCJCb3R0b20iOjAuMH0sIkJhY2tncm91bmQiOnsiJGlkIjoiMTU3MSIsIkNvbG9yIjp7IiRpZCI6IjE1NzIiLCJBIjo4OSwiUiI6MCwiRyI6MCwiQiI6MH19LCJJc1Zpc2libGUiOnRydWUsIldpZHRoIjowLjAsIkhlaWdodCI6MC4wLCJCb3JkZXJTdHlsZSI6eyIkaWQiOiIxNTczIiwiTGluZUNvbG9yIjpudWxsLCJMaW5lV2VpZ2h0IjowLjAsIkxpbmVUeXBlIjowLCJQYXJlbnRTdHlsZSI6bnVsbH0sIlBhcmVudFN0eWxlIjpudWxsfSwiSG9yaXpvbnRhbENvbm5lY3RvclN0eWxlIjp7IiRpZCI6IjE1NzQiLCJMaW5lQ29sb3IiOnsiJGlkIjoiMTU3NSIsIiR0eXBlIjoiTkxSRS5Db21tb24uRG9tLlNvbGlkQ29sb3JCcnVzaCwgTkxSRS5Db21tb24iLCJDb2xvciI6eyIkaWQiOiIxNTc2IiwiQSI6MjU1LCJSIjoyMDQsIkciOjIwNCwiQiI6MjA0fX0sIkxpbmVXZWlnaHQiOjEuMCwiTGluZVR5cGUiOjAsIlBhcmVudFN0eWxlIjpudWxsfSwiVmVydGljYWxDb25uZWN0b3JTdHlsZSI6eyIkaWQiOiIxNTc3IiwiTGluZUNvbG9yIjp7IiRpZCI6IjE1NzgiLCIkdHlwZSI6Ik5MUkUuQ29tbW9uLkRvbS5Tb2xpZENvbG9yQnJ1c2gsIE5MUkUuQ29tbW9uIiwiQ29sb3IiOnsiJGlkIjoiMTU3OSIsIkEiOjI1NSwiUiI6MjA0LCJHIjoyMDQsIkIiOjIwNH19LCJMaW5lV2VpZ2h0IjowLjAsIkxpbmVUeXBlIjowLCJQYXJlbnRTdHlsZSI6bnVsbH0sIk1hcmdpbiI6bnVsbCwiU3RhcnREYXRlUG9zaXRpb24iOjYsIkVuZERhdGVQb3NpdGlvbiI6NiwiRGF0ZUlzVmlzaWJsZSI6ZmFsc2UsIlRpdGxlUG9zaXRpb24iOjIsIkR1cmF0aW9uUG9zaXRpb24iOjYsIlBlcmNlbnRhZ2VDb21wbGV0ZWRQb3NpdGlvbiI6NCwiVmFyaWFuY2VQb3NpdGlvbiI6NiwiU3BhY2luZyI6MywiSXNCZWxvd1RpbWViYW5kIjp0cnVlLCJQZXJjZW50YWdlQ29tcGxldGVTaGFwZU9wYWNpdHkiOjM1LCJCYXNlbGluZVN0eWxlIjp7IiRpZCI6IjE1ODAiLCJTaGFwZVN0eWxlIjp7IiRpZCI6IjE1ODEiLCJNYXJnaW4iOnsiJGlkIjoiMTU4MiIsIlRvcCI6MC4wLCJMZWZ0IjowLjAsIlJpZ2h0IjowLjAsIkJvdHRvbSI6MC4wfSwiUGFkZGluZyI6eyIkaWQiOiIxNTgzIiwiVG9wIjowLjAsIkxlZnQiOjAuMCwiUmlnaHQiOjAuMCwiQm90dG9tIjowLjB9LCJCYWNrZ3JvdW5kIjp7IiRpZCI6IjE1ODQiLCJDb2xvciI6eyIkaWQiOiIxNTg1IiwiQSI6MTUzLCJSIjowLCJHIjowLCJCIjowfX0sIklzVmlzaWJsZSI6dHJ1ZSwiV2lkdGgiOjAuMCwiSGVpZ2h0IjowLjAsIkJvcmRlclN0eWxlIjp7IiRpZCI6IjE1ODYiLCJMaW5lQ29sb3IiOm51bGwsIkxpbmVXZWlnaHQiOjAuMCwiTGluZVR5cGUiOjAsIlBhcmVudFN0eWxlIjpudWxsfSwiUGFyZW50U3R5bGUiOm51bGx9LCJNYXJnaW4iOnsiJGlkIjoiMTU4NyIsIlRvcCI6MC4wLCJMZWZ0IjowLjAsIlJpZ2h0IjowLjAsIkJvdHRvbSI6MC4wfSwiUGFkZGluZyI6eyIkaWQiOiIxNTg4IiwiVG9wIjowLjAsIkxlZnQiOjAuMCwiUmlnaHQiOjAuMCwiQm90dG9tIjowLjB9LCJCYWNrZ3JvdW5kIjpudWxsLCJJc1Zpc2libGUiOnRydWUsIldpZHRoIjowLjAsIkhlaWdodCI6MC4wLCJCb3JkZXJTdHlsZSI6bnVsbCwiUGFyZW50U3R5bGUiOm51bGx9LCJTaGFwZVN0eWxlIjp7IiRpZCI6IjE1ODkiLCJNYXJnaW4iOnsiJGlkIjoiMTU5MCIsIlRvcCI6MC4wLCJMZWZ0Ijo0LjAsIlJpZ2h0Ijo0LjAsIkJvdHRvbSI6MC4wfSwiUGFkZGluZyI6eyIkaWQiOiIxNTkxIiwiVG9wIjowLjAsIkxlZnQiOjAuMCwiUmlnaHQiOjAuMCwiQm90dG9tIjowLjB9LCJCYWNrZ3JvdW5kIjp7IiRpZCI6IjE1OTIiLCJDb2xvciI6eyIkaWQiOiIxNTkzIiwiQSI6MjU1LCJSIjoyNTUsIkciOjE5MiwiQiI6MH19LCJJc1Zpc2libGUiOnRydWUsIldpZHRoIjowLjAsIkhlaWdodCI6MTMuNDI2NjY2NjY2NjY2Njc3LCJCb3JkZXJTdHlsZSI6eyIkaWQiOiIxNTk0IiwiTGluZUNvbG9yIjp7IiRpZCI6IjE1OTUiLCIkdHlwZSI6Ik5MUkUuQ29tbW9uLkRvbS5Tb2xpZENvbG9yQnJ1c2gsIE5MUkUuQ29tbW9uIiwiQ29sb3IiOnsiJGlkIjoiMTU5NiIsIkEiOjI1NSwiUiI6MjM0LCJHIjoyMiwiQiI6MzB9fSwiTGluZVdlaWdodCI6MC4wLCJMaW5lVHlwZSI6MCwiUGFyZW50U3R5bGUiOm51bGx9LCJQYXJlbnRTdHlsZSI6bnVsbH0sIlRpdGxlU3R5bGUiOnsiJGlkIjoiMTU5NyIsIkZvbnRTZXR0aW5ncyI6eyIkaWQiOiIxNTk4IiwiRm9udFNpemUiOjExLCJGb250TmFtZSI6IkNhbGlicmkiLCJJc0JvbGQiOnRydWUsIklzSXRhbGljIjpmYWxzZSwiSXNVbmRlcmxpbmVkIjpmYWxzZSwiUGFyZW50U3R5bGUiOm51bGx9LCJBdXRvU2l6ZSI6MCwiRm9yZWdyb3VuZCI6eyIkaWQiOiIxNTk5IiwiQ29sb3IiOnsiJGlkIjoiMTYwMC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NjAxIiwiVG9wIjowLjAsIkxlZnQiOjAuMCwiUmlnaHQiOjAuMCwiQm90dG9tIjowLjB9LCJQYWRkaW5nIjp7IiRpZCI6IjE2MDIiLCJUb3AiOjAuMCwiTGVmdCI6MC4wLCJSaWdodCI6MC4wLCJCb3R0b20iOjAuMH0sIkJhY2tncm91bmQiOnsiJGlkIjoiMTYwMyIsIkNvbG9yIjp7IiRpZCI6IjE2MDQiLCJBIjo4OSwiUiI6MCwiRyI6MCwiQiI6MH19LCJJc1Zpc2libGUiOnRydWUsIldpZHRoIjowLjAsIkhlaWdodCI6MC4wLCJCb3JkZXJTdHlsZSI6eyIkaWQiOiIxNjA1IiwiTGluZUNvbG9yIjpudWxsLCJMaW5lV2VpZ2h0IjowLjAsIkxpbmVUeXBlIjowLCJQYXJlbnRTdHlsZSI6bnVsbH0sIlBhcmVudFN0eWxlIjpudWxsfSwiRGF0ZVN0eWxlIjp7IiRpZCI6IjE2MDYiLCJGb250U2V0dGluZ3MiOnsiJGlkIjoiMTYwNyIsIkZvbnRTaXplIjoxMCwiRm9udE5hbWUiOiJDYWxpYnJpIiwiSXNCb2xkIjpmYWxzZSwiSXNJdGFsaWMiOmZhbHNlLCJJc1VuZGVybGluZWQiOmZhbHNlLCJQYXJlbnRTdHlsZSI6bnVsbH0sIkF1dG9TaXplIjowLCJGb3JlZ3JvdW5kIjp7IiRpZCI6IjE2MDgiLCJDb2xvciI6eyIkaWQiOiIxNjA5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NjEwIiwiVG9wIjowLjAsIkxlZnQiOjAuMCwiUmlnaHQiOjAuMCwiQm90dG9tIjowLjB9LCJQYWRkaW5nIjp7IiRpZCI6IjE2MTEiLCJUb3AiOjAuMCwiTGVmdCI6MC4wLCJSaWdodCI6MC4wLCJCb3R0b20iOjAuMH0sIkJhY2tncm91bmQiOnsiJGlkIjoiMTYxMiIsIkNvbG9yIjp7IiRpZCI6IjE2MTMiLCJBIjo4OSwiUiI6MCwiRyI6MCwiQiI6MH19LCJJc1Zpc2libGUiOnRydWUsIldpZHRoIjowLjAsIkhlaWdodCI6MC4wLCJCb3JkZXJTdHlsZSI6eyIkaWQiOiIxNjE0IiwiTGluZUNvbG9yIjpudWxsLCJMaW5lV2VpZ2h0IjowLjAsIkxpbmVUeXBlIjowLCJQYXJlbnRTdHlsZSI6bnVsbH0sIlBhcmVudFN0eWxlIjpudWxsfSwiRGF0ZUZvcm1hdCI6eyIkaWQiOiIxNjE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2MTYiLCJGb3JtYXQiOjAsIklzVmlzaWJsZSI6ZmFsc2UsIkxhc3RLbm93blZpc2liaWxpdHlTdGF0ZSI6ZmFsc2V9LCJJc1Zpc2libGUiOnRydWUsIlZhcmlhbmNlU3R5bGUiOnsiJGlkIjoiMTYxNyIsIlRleHRTdHlsZSI6eyIkaWQiOiIxNjE4IiwiRm9udFNldHRpbmdzIjp7IiRpZCI6IjE2MTkiLCJGb250U2l6ZSI6MTEsIkZvbnROYW1lIjoiQ2FsaWJyaSIsIklzQm9sZCI6ZmFsc2UsIklzSXRhbGljIjpmYWxzZSwiSXNVbmRlcmxpbmVkIjpmYWxzZSwiUGFyZW50U3R5bGUiOm51bGx9LCJBdXRvU2l6ZSI6MCwiRm9yZWdyb3VuZCI6eyIkaWQiOiIxNjIwIiwiQ29sb3IiOnsiJGlkIjoiMTYy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jIyIiwiVG9wIjowLjAsIkxlZnQiOjAuMCwiUmlnaHQiOjAuMCwiQm90dG9tIjowLjB9LCJQYWRkaW5nIjp7IiRpZCI6IjE2MjMiLCJUb3AiOjAuMCwiTGVmdCI6MC4wLCJSaWdodCI6MC4wLCJCb3R0b20iOjAuMH0sIkJhY2tncm91bmQiOnsiJGlkIjoiMTYyNCIsIkNvbG9yIjp7IiRpZCI6IjE2MjUiLCJBIjowLCJSIjowLCJHIjowLCJCIjowfX0sIklzVmlzaWJsZSI6dHJ1ZSwiV2lkdGgiOjAuMCwiSGVpZ2h0IjowLjAsIkJvcmRlclN0eWxlIjp7IiRpZCI6IjE2MjYiLCJMaW5lQ29sb3IiOm51bGwsIkxpbmVXZWlnaHQiOjAuMCwiTGluZVR5cGUiOjAsIlBhcmVudFN0eWxlIjpudWxsfSwiUGFyZW50U3R5bGUiOm51bGx9LCJQYXJlbnRTdHlsZSI6bnVsbH0sIlBhcmVudFN0eWxlIjpudWxsLCJfZXhwbGljaXRseVNldCI6eyIkaWQiOiIxNjI3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TYyOCIsIlNoYXBlIjoxNCwiQ29ubmVjdG9yTWFyZ2luIjp7IiRpZCI6IjE2MjkiLCJUb3AiOjAuMCwiTGVmdCI6Mi4wLCJSaWdodCI6Mi4wLCJCb3R0b20iOjAuMH0sIkNvbm5lY3RvclN0eWxlIjp7IiRpZCI6IjE2MzAiLCJMaW5lQ29sb3IiOnsiJGlkIjoiMTYzMSIsIiR0eXBlIjoiTkxSRS5Db21tb24uRG9tLlNvbGlkQ29sb3JCcnVzaCwgTkxSRS5Db21tb24iLCJDb2xvciI6eyIkaWQiOiIxNjMyIiwiQSI6MTI3LCJSIjo3OSwiRyI6MTI5LCJCIjoxODl9fSwiTGluZVdlaWdodCI6MS4wLCJMaW5lVHlwZSI6MCwiUGFyZW50U3R5bGUiOm51bGx9LCJJc0JlbG93VGltZWJhbmQiOnRydWUsIlBvc2l0aW9uT25UYXNrIjozLCJIaWRlRGF0ZSI6ZmFsc2UsIlNoYXBlU2l6ZSI6MSwiU3BhY2luZyI6MC4wLCJQYWRkaW5nIjp7IiRpZCI6IjE2MzMiLCJUb3AiOjcuMCwiTGVmdCI6My4wLCJSaWdodCI6MC4wLCJCb3R0b20iOjIuMH0sIlNoYXBlU3R5bGUiOnsiJGlkIjoiMTYzNCIsIk1hcmdpbiI6eyIkaWQiOiIxNjM1IiwiVG9wIjowLjAsIkxlZnQiOjAuMCwiUmlnaHQiOjAuMCwiQm90dG9tIjowLjB9LCJQYWRkaW5nIjp7IiRpZCI6IjE2MzYiLCJUb3AiOjAuMCwiTGVmdCI6MC4wLCJSaWdodCI6MC4wLCJCb3R0b20iOjAuMH0sIkJhY2tncm91bmQiOnsiJGlkIjoiMTYzNyIsIkNvbG9yIjp7IiRpZCI6IjE2MzgiLCJBIjoyNTUsIlIiOjEyNywiRyI6OTYsIkIiOjB9fSwiSXNWaXNpYmxlIjp0cnVlLCJXaWR0aCI6MTguMCwiSGVpZ2h0IjoyMC4wLCJCb3JkZXJTdHlsZSI6eyIkaWQiOiIxNjM5IiwiTGluZUNvbG9yIjp7IiRpZCI6IjE2NDAiLCIkdHlwZSI6Ik5MUkUuQ29tbW9uLkRvbS5Tb2xpZENvbG9yQnJ1c2gsIE5MUkUuQ29tbW9uIiwiQ29sb3IiOnsiJGlkIjoiMTY0MSIsIkEiOjI1NSwiUiI6MjM0LCJHIjoyMiwiQiI6MzB9fSwiTGluZVdlaWdodCI6MC4wLCJMaW5lVHlwZSI6MCwiUGFyZW50U3R5bGUiOm51bGx9LCJQYXJlbnRTdHlsZSI6bnVsbH0sIlRpdGxlU3R5bGUiOnsiJGlkIjoiMTY0MiIsIkZvbnRTZXR0aW5ncyI6eyIkaWQiOiIxNjQzIiwiRm9udFNpemUiOjExLCJGb250TmFtZSI6IkNhbGlicmkiLCJJc0JvbGQiOnRydWUsIklzSXRhbGljIjpmYWxzZSwiSXNVbmRlcmxpbmVkIjpmYWxzZSwiUGFyZW50U3R5bGUiOm51bGx9LCJBdXRvU2l6ZSI6MCwiRm9yZWdyb3VuZCI6eyIkaWQiOiIxNjQ0IiwiQ29sb3IiOnsiJGlkIjoiMTY0NS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NjQ2IiwiVG9wIjowLjAsIkxlZnQiOjAuMCwiUmlnaHQiOjAuMCwiQm90dG9tIjowLjB9LCJQYWRkaW5nIjp7IiRpZCI6IjE2NDciLCJUb3AiOjAuMCwiTGVmdCI6MC4wLCJSaWdodCI6MC4wLCJCb3R0b20iOjAuMH0sIkJhY2tncm91bmQiOnsiJGlkIjoiMTY0OCIsIkNvbG9yIjp7IiRpZCI6IjE2NDkiLCJBIjo4OSwiUiI6MCwiRyI6MCwiQiI6MH19LCJJc1Zpc2libGUiOmZhbHNlLCJXaWR0aCI6MC4wLCJIZWlnaHQiOjAuMCwiQm9yZGVyU3R5bGUiOnsiJGlkIjoiMTY1MCIsIkxpbmVDb2xvciI6bnVsbCwiTGluZVdlaWdodCI6MC4wLCJMaW5lVHlwZSI6MCwiUGFyZW50U3R5bGUiOm51bGx9LCJQYXJlbnRTdHlsZSI6bnVsbH0sIkRhdGVTdHlsZSI6eyIkaWQiOiIxNjUxIiwiRm9udFNldHRpbmdzIjp7IiRpZCI6IjE2NTIiLCJGb250U2l6ZSI6MTAsIkZvbnROYW1lIjoiQ2FsaWJyaSIsIklzQm9sZCI6ZmFsc2UsIklzSXRhbGljIjpmYWxzZSwiSXNVbmRlcmxpbmVkIjpmYWxzZSwiUGFyZW50U3R5bGUiOm51bGx9LCJBdXRvU2l6ZSI6MCwiRm9yZWdyb3VuZCI6eyIkaWQiOiIxNjUzIiwiQ29sb3IiOnsiJGlkIjoiMTY1NCIsIkEiOjI1NSwiUiI6NjgsIkciOjg0LCJCIjoxMDZ9fSwiTWF4V2lkdGgiOjIwMC4wLCJNYXhIZWlnaHQiOiJJbmZpbml0eSIsIlNtYXJ0Rm9yZWdyb3VuZElzQWN0aXZlIjpmYWxzZSwiSG9yaXpvbnRhbEFsaWdubWVudCI6MSwiVmVydGljYWxBbGlnbm1lbnQiOjAsIlNtYXJ0Rm9yZWdyb3VuZCI6bnVsbCwiQmFja2dyb3VuZEZpbGxUeXBlIjowLCJNYXJnaW4iOnsiJGlkIjoiMTY1NSIsIlRvcCI6MC4wLCJMZWZ0IjowLjAsIlJpZ2h0IjowLjAsIkJvdHRvbSI6MC4wfSwiUGFkZGluZyI6eyIkaWQiOiIxNjU2IiwiVG9wIjowLjAsIkxlZnQiOjAuMCwiUmlnaHQiOjAuMCwiQm90dG9tIjowLjB9LCJCYWNrZ3JvdW5kIjp7IiRpZCI6IjE2NTciLCJDb2xvciI6eyIkaWQiOiIxNjU4IiwiQSI6ODksIlIiOjAsIkciOjAsIkIiOjB9fSwiSXNWaXNpYmxlIjpmYWxzZSwiV2lkdGgiOjAuMCwiSGVpZ2h0IjowLjAsIkJvcmRlclN0eWxlIjp7IiRpZCI6IjE2NTkiLCJMaW5lQ29sb3IiOm51bGwsIkxpbmVXZWlnaHQiOjAuMCwiTGluZVR5cGUiOjAsIlBhcmVudFN0eWxlIjpudWxsfSwiUGFyZW50U3R5bGUiOm51bGx9LCJEYXRlRm9ybWF0Ijp7IiRpZCI6IjE2Nj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Y2MSIsIkZvcm1hdCI6MCwiSXNWaXNpYmxlIjpmYWxzZSwiTGFzdEtub3duVmlzaWJpbGl0eVN0YXRlIjpmYWxzZX0sIklzVmlzaWJsZSI6dHJ1ZSwiVmFyaWFuY2VTdHlsZSI6eyIkaWQiOiIxNjYyIiwiVGV4dFN0eWxlIjp7IiRpZCI6IjE2NjMiLCJGb250U2V0dGluZ3MiOnsiJGlkIjoiMTY2NCIsIkZvbnRTaXplIjoxMSwiRm9udE5hbWUiOiJDYWxpYnJpIiwiSXNCb2xkIjpmYWxzZSwiSXNJdGFsaWMiOmZhbHNlLCJJc1VuZGVybGluZWQiOmZhbHNlLCJQYXJlbnRTdHlsZSI6bnVsbH0sIkF1dG9TaXplIjowLCJGb3JlZ3JvdW5kIjp7IiRpZCI6IjE2NjUiLCJDb2xvciI6eyIkaWQiOiIxNjY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2NjciLCJUb3AiOjAuMCwiTGVmdCI6MC4wLCJSaWdodCI6MC4wLCJCb3R0b20iOjAuMH0sIlBhZGRpbmciOnsiJGlkIjoiMTY2OCIsIlRvcCI6MC4wLCJMZWZ0IjowLjAsIlJpZ2h0IjowLjAsIkJvdHRvbSI6MC4wfSwiQmFja2dyb3VuZCI6eyIkaWQiOiIxNjY5IiwiQ29sb3IiOnsiJGlkIjoiMTY3MCIsIkEiOjAsIlIiOjAsIkciOjAsIkIiOjB9fSwiSXNWaXNpYmxlIjpmYWxzZSwiV2lkdGgiOjAuMCwiSGVpZ2h0IjowLjAsIkJvcmRlclN0eWxlIjp7IiRpZCI6IjE2NzEiLCJMaW5lQ29sb3IiOm51bGwsIkxpbmVXZWlnaHQiOjAuMCwiTGluZVR5cGUiOjAsIlBhcmVudFN0eWxlIjpudWxsfSwiUGFyZW50U3R5bGUiOm51bGx9LCJQYXJlbnRTdHlsZSI6bnVsbH0sIlBhcmVudFN0eWxlIjpudWxsfSwiRGVmYXVsdFN3aW1sYW5lTWlsZXN0b25lU3R5bGUiOnsiJGlkIjoiMTY3MiIsIlRpdGxlUG9zaXRpb24iOiJSaWdodCIsIkRhdGVQb3NpdGlvbiI6IkxlZnQiLCJWYXJpYW5jZVBvc2l0aW9uIjoiTGVmdCIsIlNoYXBlVHlwZSI6MCwiU2hhcGVTaXplIjoxLCJTcGFjaW5nIjo1LCJTaGFwZVN0eWxlIjp7IiRpZCI6IjE2NzMiLCJNYXJnaW4iOnsiJGlkIjoiMTY3NCIsIlRvcCI6MC4wLCJMZWZ0IjowLjAsIlJpZ2h0IjowLjAsIkJvdHRvbSI6MC4wfSwiUGFkZGluZyI6eyIkaWQiOiIxNjc1IiwiVG9wIjowLjAsIkxlZnQiOjAuMCwiUmlnaHQiOjAuMCwiQm90dG9tIjowLjB9LCJCYWNrZ3JvdW5kIjp7IiRpZCI6IjE2NzYiLCJDb2xvciI6eyIkaWQiOiIxNjc3IiwiQSI6MjU1LCJSIjoyNTUsIkciOjE5MiwiQiI6MH19LCJJc1Zpc2libGUiOnRydWUsIldpZHRoIjoxOC4wLCJIZWlnaHQiOjIwLjAsIkJvcmRlclN0eWxlIjp7IiRpZCI6IjE2NzgiLCJMaW5lQ29sb3IiOnsiJGlkIjoiMTY3OSIsIiR0eXBlIjoiTkxSRS5Db21tb24uRG9tLlNvbGlkQ29sb3JCcnVzaCwgTkxSRS5Db21tb24iLCJDb2xvciI6eyIkaWQiOiIxNjgwIiwiQSI6MjU1LCJSIjoyMzQsIkciOjIyLCJCIjozMH19LCJMaW5lV2VpZ2h0IjowLjAsIkxpbmVUeXBlIjowLCJQYXJlbnRTdHlsZSI6bnVsbH0sIlBhcmVudFN0eWxlIjpudWxsfSwiVGl0bGVTdHlsZSI6eyIkaWQiOiIxNjgxIiwiRm9udFNldHRpbmdzIjp7IiRpZCI6IjE2ODIiLCJGb250U2l6ZSI6MTEsIkZvbnROYW1lIjoiQ2FsaWJyaSIsIklzQm9sZCI6dHJ1ZSwiSXNJdGFsaWMiOmZhbHNlLCJJc1VuZGVybGluZWQiOmZhbHNlLCJQYXJlbnRTdHlsZSI6bnVsbH0sIkF1dG9TaXplIjowLCJGb3JlZ3JvdW5kIjp7IiRpZCI6IjE2ODMiLCJDb2xvciI6eyIkaWQiOiIxNjg0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2ODUiLCJUb3AiOjAuMCwiTGVmdCI6MC4wLCJSaWdodCI6MC4wLCJCb3R0b20iOjAuMH0sIlBhZGRpbmciOnsiJGlkIjoiMTY4NiIsIlRvcCI6MC4wLCJMZWZ0IjowLjAsIlJpZ2h0IjowLjAsIkJvdHRvbSI6MC4wfSwiQmFja2dyb3VuZCI6eyIkaWQiOiIxNjg3IiwiQ29sb3IiOnsiJGlkIjoiMTY4OCIsIkEiOjg5LCJSIjowLCJHIjowLCJCIjowfX0sIklzVmlzaWJsZSI6dHJ1ZSwiV2lkdGgiOjAuMCwiSGVpZ2h0IjowLjAsIkJvcmRlclN0eWxlIjp7IiRpZCI6IjE2ODkiLCJMaW5lQ29sb3IiOm51bGwsIkxpbmVXZWlnaHQiOjAuMCwiTGluZVR5cGUiOjAsIlBhcmVudFN0eWxlIjpudWxsfSwiUGFyZW50U3R5bGUiOm51bGx9LCJEYXRlU3R5bGUiOnsiJGlkIjoiMTY5MCIsIkZvbnRTZXR0aW5ncyI6eyIkaWQiOiIxNjkxIiwiRm9udFNpemUiOjEwLCJGb250TmFtZSI6IkNhbGlicmkiLCJJc0JvbGQiOmZhbHNlLCJJc0l0YWxpYyI6ZmFsc2UsIklzVW5kZXJsaW5lZCI6ZmFsc2UsIlBhcmVudFN0eWxlIjpudWxsfSwiQXV0b1NpemUiOjAsIkZvcmVncm91bmQiOnsiJGlkIjoiMTY5MiIsIkNvbG9yIjp7IiRpZCI6IjE2OTM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2OTQiLCJUb3AiOjAuMCwiTGVmdCI6MC4wLCJSaWdodCI6MC4wLCJCb3R0b20iOjAuMH0sIlBhZGRpbmciOnsiJGlkIjoiMTY5NSIsIlRvcCI6MC4wLCJMZWZ0IjowLjAsIlJpZ2h0IjowLjAsIkJvdHRvbSI6MC4wfSwiQmFja2dyb3VuZCI6eyIkaWQiOiIxNjk2IiwiQ29sb3IiOnsiJGlkIjoiMTY5NyIsIkEiOjg5LCJSIjowLCJHIjowLCJCIjowfX0sIklzVmlzaWJsZSI6ZmFsc2UsIldpZHRoIjowLjAsIkhlaWdodCI6MC4wLCJCb3JkZXJTdHlsZSI6eyIkaWQiOiIxNjk4IiwiTGluZUNvbG9yIjpudWxsLCJMaW5lV2VpZ2h0IjowLjAsIkxpbmVUeXBlIjowLCJQYXJlbnRTdHlsZSI6bnVsbH0sIlBhcmVudFN0eWxlIjpudWxsfSwiRGF0ZUZvcm1hdCI6eyIkaWQiOiIxNjk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3MDAiLCJGb3JtYXQiOjAsIklzVmlzaWJsZSI6ZmFsc2UsIkxhc3RLbm93blZpc2liaWxpdHlTdGF0ZSI6ZmFsc2V9LCJJc1Zpc2libGUiOnRydWUsIlZhcmlhbmNlU3R5bGUiOnsiJGlkIjoiMTcwMSIsIlRleHRTdHlsZSI6eyIkaWQiOiIxNzAyIiwiRm9udFNldHRpbmdzIjp7IiRpZCI6IjE3MDMiLCJGb250U2l6ZSI6MTEsIkZvbnROYW1lIjoiQ2FsaWJyaSIsIklzQm9sZCI6ZmFsc2UsIklzSXRhbGljIjpmYWxzZSwiSXNVbmRlcmxpbmVkIjpmYWxzZSwiUGFyZW50U3R5bGUiOm51bGx9LCJBdXRvU2l6ZSI6MCwiRm9yZWdyb3VuZCI6eyIkaWQiOiIxNzA0IiwiQ29sb3IiOnsiJGlkIjoiMTcw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zA2IiwiVG9wIjowLjAsIkxlZnQiOjAuMCwiUmlnaHQiOjAuMCwiQm90dG9tIjowLjB9LCJQYWRkaW5nIjp7IiRpZCI6IjE3MDciLCJUb3AiOjAuMCwiTGVmdCI6MC4wLCJSaWdodCI6MC4wLCJCb3R0b20iOjAuMH0sIkJhY2tncm91bmQiOnsiJGlkIjoiMTcwOCIsIkNvbG9yIjp7IiRpZCI6IjE3MDkiLCJBIjowLCJSIjowLCJHIjowLCJCIjowfX0sIklzVmlzaWJsZSI6dHJ1ZSwiV2lkdGgiOjAuMCwiSGVpZ2h0IjowLjAsIkJvcmRlclN0eWxlIjp7IiRpZCI6IjE3MTAiLCJMaW5lQ29sb3IiOm51bGwsIkxpbmVXZWlnaHQiOjAuMCwiTGluZVR5cGUiOjAsIlBhcmVudFN0eWxlIjpudWxsfSwiUGFyZW50U3R5bGUiOm51bGx9LCJQYXJlbnRTdHlsZSI6bnVsbH0sIlBhcmVudFN0eWxlIjpudWxsfSwiRGVmYXVsdFN3aW1sYW5lQWN0aXZpdHlTdHlsZSI6eyIkaWQiOiIxNzExIiwiSGVhZGVyU3R5bGUiOnsiJGlkIjoiMTcxMiIsIlRleHRTdHlsZSI6eyIkaWQiOiIxNzEzIiwiRm9udFNldHRpbmdzIjp7IiRpZCI6IjE3MTQiLCJGb250U2l6ZSI6MTIsIkZvbnROYW1lIjoiQ2FsaWJyaSIsIklzQm9sZCI6ZmFsc2UsIklzSXRhbGljIjpmYWxzZSwiSXNVbmRlcmxpbmVkIjpmYWxzZSwiUGFyZW50U3R5bGUiOm51bGx9LCJBdXRvU2l6ZSI6MCwiRm9yZWdyb3VuZCI6eyIkaWQiOiIxNzE1IiwiQ29sb3IiOnsiJGlkIjoiMTcxNiIsIkEiOjI1NSwiUiI6MCwiRyI6MCwiQiI6MH19LCJNYXhXaWR0aCI6MC4wLCJNYXhIZWlnaHQiOjAuMCwiU21hcnRGb3JlZ3JvdW5kSXNBY3RpdmUiOmZhbHNlLCJIb3Jpem9udGFsQWxpZ25tZW50IjowLCJWZXJ0aWNhbEFsaWdubWVudCI6MCwiU21hcnRGb3JlZ3JvdW5kIjpudWxsLCJCYWNrZ3JvdW5kRmlsbFR5cGUiOjAsIk1hcmdpbiI6eyIkaWQiOiIxNzE3IiwiVG9wIjowLjAsIkxlZnQiOjAuMCwiUmlnaHQiOjAuMCwiQm90dG9tIjowLjB9LCJQYWRkaW5nIjp7IiRpZCI6IjE3MTgiLCJUb3AiOjAuMCwiTGVmdCI6MC4wLCJSaWdodCI6MC4wLCJCb3R0b20iOjAuMH0sIkJhY2tncm91bmQiOm51bGwsIklzVmlzaWJsZSI6ZmFsc2UsIldpZHRoIjowLjAsIkhlaWdodCI6MC4wLCJCb3JkZXJTdHlsZSI6bnVsbCwiUGFyZW50U3R5bGUiOm51bGx9LCJSZWN0YW5nbGVTdHlsZSI6eyIkaWQiOiIxNzE5IiwiTWFyZ2luIjp7IiRpZCI6IjE3MjAiLCJUb3AiOjAuMCwiTGVmdCI6MC4wLCJSaWdodCI6MC4wLCJCb3R0b20iOjAuMH0sIlBhZGRpbmciOnsiJGlkIjoiMTcyMSIsIlRvcCI6MC4wLCJMZWZ0IjowLjAsIlJpZ2h0IjowLjAsIkJvdHRvbSI6MC4wfSwiQmFja2dyb3VuZCI6eyIkaWQiOiIxNzIyIiwiQ29sb3IiOnsiJGlkIjoiMTcyMyIsIkEiOjYzLCJSIjoyNTUsIkciOjE5MiwiQiI6MH19LCJJc1Zpc2libGUiOmZhbHNlLCJXaWR0aCI6MC4wLCJIZWlnaHQiOjAuMCwiQm9yZGVyU3R5bGUiOnsiJGlkIjoiMTcyNCIsIkxpbmVDb2xvciI6eyIkaWQiOiIxNzI1IiwiJHR5cGUiOiJOTFJFLkNvbW1vbi5Eb20uU29saWRDb2xvckJydXNoLCBOTFJFLkNvbW1vbiIsIkNvbG9yIjp7IiRpZCI6IjE3MjYiLCJBIjoyNTUsIlIiOjI1NSwiRyI6MCwiQiI6MH19LCJMaW5lV2VpZ2h0IjowLjAsIkxpbmVUeXBlIjowLCJQYXJlbnRTdHlsZSI6bnVsbH0sIlBhcmVudFN0eWxlIjpudWxsfSwiTWFyZ2luIjp7IiRpZCI6IjE3MjciLCJUb3AiOjAuMCwiTGVmdCI6MC4wLCJSaWdodCI6MC4wLCJCb3R0b20iOjAuMH0sIlBhZGRpbmciOnsiJGlkIjoiMTcyOCIsIlRvcCI6MC4wLCJMZWZ0IjowLjAsIlJpZ2h0IjowLjAsIkJvdHRvbSI6MC4wfSwiQmFja2dyb3VuZCI6bnVsbCwiSXNWaXNpYmxlIjp0cnVlLCJXaWR0aCI6MC4wLCJIZWlnaHQiOjAuMCwiQm9yZGVyU3R5bGUiOm51bGwsIlBhcmVudFN0eWxlIjpudWxsfSwiQmFja2dyb3VuZFN0eWxlIjp7IiRpZCI6IjE3MjkiLCJNYXJnaW4iOnsiJGlkIjoiMTczMCIsIlRvcCI6MC4wLCJMZWZ0IjowLjAsIlJpZ2h0IjowLjAsIkJvdHRvbSI6MC4wfSwiUGFkZGluZyI6eyIkaWQiOiIxNzMxIiwiVG9wIjowLjAsIkxlZnQiOjAuMCwiUmlnaHQiOjAuMCwiQm90dG9tIjowLjB9LCJCYWNrZ3JvdW5kIjp7IiRpZCI6IjE3MzIiLCJDb2xvciI6eyIkaWQiOiIxNzMzIiwiQSI6MzgsIlIiOjI1NSwiRyI6MTkyLCJCIjowfX0sIklzVmlzaWJsZSI6dHJ1ZSwiV2lkdGgiOjAuMCwiSGVpZ2h0IjowLjAsIkJvcmRlclN0eWxlIjp7IiRpZCI6IjE3MzQiLCJMaW5lQ29sb3IiOnsiJGlkIjoiMTczNSIsIiR0eXBlIjoiTkxSRS5Db21tb24uRG9tLlNvbGlkQ29sb3JCcnVzaCwgTkxSRS5Db21tb24iLCJDb2xvciI6eyIkaWQiOiIxNzM2IiwiQSI6MjU1LCJSIjoyMzQsIkciOjIyLCJCIjozMH19LCJMaW5lV2VpZ2h0IjowLjAsIkxpbmVUeXBlIjowLCJQYXJlbnRTdHlsZSI6bnVsbH0sIlBhcmVudFN0eWxlIjpudWxsfSwiTWFyZ2luIjp7IiRpZCI6IjE3MzciLCJUb3AiOjAuMCwiTGVmdCI6MC4wLCJSaWdodCI6MC4wLCJCb3R0b20iOjAuMH0sIlBhZGRpbmciOnsiJGlkIjoiMTczOCIsIlRvcCI6MC4wLCJMZWZ0IjowLjAsIlJpZ2h0IjowLjAsIkJvdHRvbSI6MC4wfSwiSXNWaXNpYmxlIjp0cnVlLCJXaWR0aCI6MC4wLCJIZWlnaHQiOjAuMCwiQm9yZGVyU3R5bGUiOnsiJGlkIjoiMTczOSIsIkxpbmVDb2xvciI6bnVsbCwiTGluZVdlaWdodCI6MC4wLCJMaW5lVHlwZSI6MCwiUGFyZW50U3R5bGUiOm51bGx9LCJQYXJlbnRTdHlsZSI6bnVsbH0sIk1hcmdpbiI6eyIkaWQiOiIxNzQwIiwiVG9wIjowLjAsIkxlZnQiOjAuMCwiUmlnaHQiOjAuMCwiQm90dG9tIjowLjB9LCJQYWRkaW5nIjp7IiRpZCI6IjE3NDEiLCJUb3AiOjAuMCwiTGVmdCI6MC4wLCJSaWdodCI6MC4wLCJCb3R0b20iOjAuMH0sIklzVmlzaWJsZSI6dHJ1ZSwiV2lkdGgiOjAuMCwiSGVpZ2h0IjowLjAsIkJvcmRlclN0eWxlIjp7IiRpZCI6IjE3NDIiLCJMaW5lQ29sb3IiOm51bGwsIkxpbmVXZWlnaHQiOjAuMCwiTGluZVR5cGUiOjAsIlBhcmVudFN0eWxlIjpudWxsfSwiUGFyZW50U3R5bGUiOm51bGx9fV0sIkhhc0Jhc2VsaW5lcyI6ZmFsc2UsIkN1bHR1cmVJbmZvTmFtZSI6ImVuLVVTIiwiU3R5bGVOYW1lIjpudWxsLCJWZXJzaW9uIjp7IiRpZCI6IjE3NDMiLCJWZXJzaW9uIjoiNS42LjAiLCJPcmlnaW5hbEFzc2VtYmx5VmVyc2lvbiI6IjguMDIuMDEuMDAiLCJFZGl0aW9uIjpudWxsLCJMYXN0U2F2ZWRFZGl0aW9uIjozLCJJc1BsdXNFZGl0aW9uIjpmYWxzZSwiSXNQcm9FZGl0aW9uIjpmYWxzZX0sIkVmZmVjdCI6MCwiU3R5bGUiOnsiJGlkIjoiMTc0NCIsIkRlZmF1bHREZXBlbmRlbmN5U3R5bGUiOnsiJGlkIjoiMTc0NSIsIkxpbmVTdHlsZSI6eyIkaWQiOiIxNzQ2IiwiTGluZUNvbG9yIjp7IiRpZCI6IjE3NDciLCIkdHlwZSI6Ik5MUkUuQ29tbW9uLkRvbS5Tb2xpZENvbG9yQnJ1c2gsIE5MUkUuQ29tbW9uIiwiQ29sb3IiOnsiJGlkIjoiMTc0OCIsIkEiOjI1NSwiUiI6MCwiRyI6MCwiQiI6MH19LCJMaW5lV2VpZ2h0IjoxLjAsIkxpbmVUeXBlIjowLCJQYXJlbnRTdHlsZSI6bnVsbH0sIkVuZEFycm93aGVhZExpbmVTdHlsZSI6eyIkaWQiOiIxNzQ5IiwiS2luZCI6MSwiV2lkdGgiOjEsIkxlbmd0aCI6MCwiUGFyZW50U3R5bGUiOm51bGx9LCJCcmluZ1RvRnJvbnQiOnRydWUsIkVsYm93UmFkaXVzIjowLjAsIk1hcmdpbiI6eyIkaWQiOiIxNzUwIiwiVG9wIjowLjAsIkxlZnQiOjAuMCwiUmlnaHQiOjAuMCwiQm90dG9tIjowLjB9LCJQYWRkaW5nIjp7IiRpZCI6IjE3NTEiLCJUb3AiOjAuMCwiTGVmdCI6MC4wLCJSaWdodCI6MC4wLCJCb3R0b20iOjAuMH0sIkJhY2tncm91bmQiOm51bGwsIklzVmlzaWJsZSI6dHJ1ZSwiV2lkdGgiOjAuMCwiSGVpZ2h0IjowLjAsIkJvcmRlclN0eWxlIjpudWxsLCJQYXJlbnRTdHlsZSI6bnVsbH0sIkNyaXRpY2FsUGF0aFN0eWxlIjp7IiRpZCI6IjE3NTIiLCJDcml0aWNhbFBhdGhTdHlsZU9wdGlvbnMiOjE0LCJMaW5lU3R5bGUiOnsiJGlkIjoiMTc1MyIsIkxpbmVDb2xvciI6eyIkaWQiOiIxNzU0IiwiJHR5cGUiOiJOTFJFLkNvbW1vbi5Eb20uU29saWRDb2xvckJydXNoLCBOTFJFLkNvbW1vbiIsIkNvbG9yIjp7IiRpZCI6IjE3NTUiLCJBIjoyNTUsIlIiOjIyMiwiRyI6NTAsIkIiOjUwfX0sIkxpbmVXZWlnaHQiOjEuMCwiTGluZVR5cGUiOjAsIlBhcmVudFN0eWxlIjpudWxsfSwiVGl0bGVGb3JlZ3JvdW5kIjp7IiRpZCI6IjE3NTYiLCJDb2xvciI6eyIkaWQiOiIxNzU3IiwiQSI6MjU1LCJSIjoxNzYsIkciOjE5LCJCIjoyNX19LCJTaGFwZXNCYWNrZ3JvdW5kIjp7IiRpZCI6IjE3NTgiLCJDb2xvciI6eyIkaWQiOiIxNzU5IiwiQSI6MjU1LCJSIjoyNTMsIkciOjIwMywiQiI6MjA4fX0sIlNoYXBlc0JvcmRlclN0eWxlIjp7IiRpZCI6IjE3NjAiLCJMaW5lQ29sb3IiOnsiJGlkIjoiMTc2MSIsIiR0eXBlIjoiTkxSRS5Db21tb24uRG9tLlNvbGlkQ29sb3JCcnVzaCwgTkxSRS5Db21tb24iLCJDb2xvciI6eyIkaWQiOiIxNzYyIiwiQSI6MjU1LCJSIjoyMjIsIkciOjUwLCJCIjo1MH19LCJMaW5lV2VpZ2h0IjoxLjUsIkxpbmVUeXBlIjowLCJQYXJlbnRTdHlsZSI6bnVsbH0sIk1hcmdpbiI6eyIkaWQiOiIxNzYzIiwiVG9wIjowLjAsIkxlZnQiOjAuMCwiUmlnaHQiOjAuMCwiQm90dG9tIjowLjB9LCJQYWRkaW5nIjp7IiRpZCI6IjE3NjQiLCJUb3AiOjAuMCwiTGVmdCI6MC4wLCJSaWdodCI6MC4wLCJCb3R0b20iOjAuMH0sIkJhY2tncm91bmQiOm51bGwsIklzVmlzaWJsZSI6ZmFsc2UsIldpZHRoIjowLjAsIkhlaWdodCI6MC4wLCJCb3JkZXJTdHlsZSI6eyIkaWQiOiIxNzY1IiwiTGluZUNvbG9yIjpudWxsLCJMaW5lV2VpZ2h0IjowLjAsIkxpbmVUeXBlIjowLCJQYXJlbnRTdHlsZSI6bnVsbH0sIlBhcmVudFN0eWxlIjpudWxsfSwiUGFuZWxzU3BhY2luZ0RlZmluaXRpb24iOnsiJGlkIjoiMTc2NiIsIlNwYWNpbmdBYm92ZVRpbWViYW5kIjo1LCJTcGFjaW5nQmVsb3dUaW1lYmFuZCI6NSwiU3BhY2luZ0Fib3ZlQmV0d2VlblN3aW1sYW5lc0FuZFRhc2tzIjo1LCJTcGFjaW5nQmVsb3dCZXR3ZWVuU3dpbWxhbmVzQW5kVGFza3MiOjV9LCJUaW1lYmFuZFN0eWxlIjp7IiRpZCI6IjE3NjciLCJTY2FsZU1hcmtpbmciOjAsIlNoYXBlIjowLCJTaGFwZVN0eWxlIjp7IiRpZCI6IjE3NjgiLCJNYXJnaW4iOnsiJGlkIjoiMTc2OSIsIlRvcCI6MC4wLCJMZWZ0IjoxMi4wLCJSaWdodCI6MTIuMCwiQm90dG9tIjowLjB9LCJQYWRkaW5nIjp7IiRpZCI6IjE3NzAiLCJUb3AiOjAuMCwiTGVmdCI6MC4wLCJSaWdodCI6MC4wLCJCb3R0b20iOjAuMH0sIkJhY2tncm91bmQiOnsiJGlkIjoiMTc3MSIsIkNvbG9yIjp7IiRpZCI6IjE3NzIiLCJBIjoyNTUsIlIiOjY0LCJHIjo2NCwiQiI6NjR9fSwiSXNWaXNpYmxlIjp0cnVlLCJXaWR0aCI6ODU4LjAsIkhlaWdodCI6MTQuMzk5OTk5NjE4NTMwMjczLCJCb3JkZXJTdHlsZSI6eyIkaWQiOiIxNzczIiwiTGluZUNvbG9yIjp7IiRpZCI6IjE3NzQiLCIkdHlwZSI6Ik5MUkUuQ29tbW9uLkRvbS5Tb2xpZENvbG9yQnJ1c2gsIE5MUkUuQ29tbW9uIiwiQ29sb3IiOnsiJGlkIjoiMTc3NSIsIkEiOjI1NSwiUiI6MjU1LCJHIjowLCJCIjowfX0sIkxpbmVXZWlnaHQiOjAuMCwiTGluZVR5cGUiOjAsIlBhcmVudFN0eWxlIjpudWxsfSwiUGFyZW50U3R5bGUiOm51bGx9LCJNaWRkbGVUaWVyU2hhcGVTdHlsZSI6eyIkaWQiOiIxNzc2IiwiTWFyZ2luIjp7IiRpZCI6IjE3NzciLCJUb3AiOjAuMCwiTGVmdCI6MTIuMCwiUmlnaHQiOjEyLjAsIkJvdHRvbSI6MC4wfSwiUGFkZGluZyI6eyIkaWQiOiIxNzc4IiwiVG9wIjowLjAsIkxlZnQiOjAuMCwiUmlnaHQiOjAuMCwiQm90dG9tIjowLjB9LCJCYWNrZ3JvdW5kIjp7IiRpZCI6IjE3NzkiLCJDb2xvciI6eyIkaWQiOiIxNzgwIiwiQSI6MjU1LCJSIjoxMTUsIkciOjExNSwiQiI6MTE1fX0sIklzVmlzaWJsZSI6dHJ1ZSwiV2lkdGgiOjg1OC4wLCJIZWlnaHQiOjE0LjM5OTk5OTYxODUzMDI3MywiQm9yZGVyU3R5bGUiOnsiJGlkIjoiMTc4MSIsIkxpbmVDb2xvciI6eyIkaWQiOiIxNzgyIiwiJHR5cGUiOiJOTFJFLkNvbW1vbi5Eb20uU29saWRDb2xvckJydXNoLCBOTFJFLkNvbW1vbiIsIkNvbG9yIjp7IiRpZCI6IjE3ODMiLCJBIjoyNTUsIlIiOjI1NSwiRyI6MCwiQiI6MH19LCJMaW5lV2VpZ2h0IjowLjAsIkxpbmVUeXBlIjowLCJQYXJlbnRTdHlsZSI6bnVsbH0sIlBhcmVudFN0eWxlIjpudWxsfSwiQm90dG9tVGllclNoYXBlU3R5bGUiOnsiJGlkIjoiMTc4NCIsIk1hcmdpbiI6eyIkaWQiOiIxNzg1IiwiVG9wIjowLjAsIkxlZnQiOjEyLjAsIlJpZ2h0IjoxMi4wLCJCb3R0b20iOjAuMH0sIlBhZGRpbmciOnsiJGlkIjoiMTc4NiIsIlRvcCI6MC4wLCJMZWZ0IjowLjAsIlJpZ2h0IjowLjAsIkJvdHRvbSI6MC4wfSwiQmFja2dyb3VuZCI6eyIkaWQiOiIxNzg3IiwiQ29sb3IiOnsiJGlkIjoiMTc4OCIsIkEiOjI1NSwiUiI6NjQsIkciOjY0LCJCIjo2NH19LCJJc1Zpc2libGUiOnRydWUsIldpZHRoIjo4NTguMCwiSGVpZ2h0IjoxNC4zOTk5OTk2MTg1MzAyNzMsIkJvcmRlclN0eWxlIjp7IiRpZCI6IjE3ODkiLCJMaW5lQ29sb3IiOnsiJGlkIjoiMTc5MCIsIiR0eXBlIjoiTkxSRS5Db21tb24uRG9tLlNvbGlkQ29sb3JCcnVzaCwgTkxSRS5Db21tb24iLCJDb2xvciI6eyIkaWQiOiIxNzkxIiwiQSI6MjU1LCJSIjoyNTUsIkciOjAsIkIiOjB9fSwiTGluZVdlaWdodCI6MC4wLCJMaW5lVHlwZSI6MCwiUGFyZW50U3R5bGUiOm51bGx9LCJQYXJlbnRTdHlsZSI6bnVsbH0sIlJpZ2h0RW5kQ2Fwc1N0eWxlIjp7IiRpZCI6IjE3OTIiLCJGb250U2V0dGluZ3MiOnsiJGlkIjoiMTc5MyIsIkZvbnRTaXplIjoxLCJGb250TmFtZSI6IkNhbGlicmkiLCJJc0JvbGQiOnRydWUsIklzSXRhbGljIjpmYWxzZSwiSXNVbmRlcmxpbmVkIjpmYWxzZSwiUGFyZW50U3R5bGUiOm51bGx9LCJBdXRvU2l6ZSI6MCwiRm9yZWdyb3VuZCI6eyIkaWQiOiIxNzk0IiwiQ29sb3IiOnsiJGlkIjoiMTc5NS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c5NiIsIlRvcCI6MC4wLCJMZWZ0IjowLjAsIlJpZ2h0IjoyMC4wLCJCb3R0b20iOjAuMH0sIlBhZGRpbmciOnsiJGlkIjoiMTc5NyIsIlRvcCI6MC4wLCJMZWZ0IjowLjAsIlJpZ2h0IjowLjAsIkJvdHRvbSI6MC4wfSwiQmFja2dyb3VuZCI6eyIkaWQiOiIxNzk4IiwiQ29sb3IiOnsiJGlkIjoiMTc5OSIsIkEiOjg5LCJSIjowLCJHIjowLCJCIjowfX0sIklzVmlzaWJsZSI6ZmFsc2UsIldpZHRoIjowLjAsIkhlaWdodCI6MC4wLCJCb3JkZXJTdHlsZSI6eyIkaWQiOiIxODAwIiwiTGluZUNvbG9yIjpudWxsLCJMaW5lV2VpZ2h0IjowLjAsIkxpbmVUeXBlIjowLCJQYXJlbnRTdHlsZSI6bnVsbH0sIlBhcmVudFN0eWxlIjpudWxsfSwiTGVmdEVuZENhcHNTdHlsZSI6eyIkaWQiOiIxODAxIiwiRm9udFNldHRpbmdzIjp7IiRpZCI6IjE4MDIiLCJGb250U2l6ZSI6MzIsIkZvbnROYW1lIjoiQ2FsaWJyaSIsIklzQm9sZCI6dHJ1ZSwiSXNJdGFsaWMiOmZhbHNlLCJJc1VuZGVybGluZWQiOmZhbHNlLCJQYXJlbnRTdHlsZSI6bnVsbH0sIkF1dG9TaXplIjowLCJGb3JlZ3JvdW5kIjp7IiRpZCI6IjE4MDMiLCJDb2xvciI6eyIkaWQiOiIxODA0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ODA1IiwiVG9wIjowLjAsIkxlZnQiOjI1LjAsIlJpZ2h0IjowLjAsIkJvdHRvbSI6MC4wfSwiUGFkZGluZyI6eyIkaWQiOiIxODA2IiwiVG9wIjowLjAsIkxlZnQiOjAuMCwiUmlnaHQiOjAuMCwiQm90dG9tIjowLjB9LCJCYWNrZ3JvdW5kIjp7IiRpZCI6IjE4MDciLCJDb2xvciI6eyIkaWQiOiIxODA4IiwiQSI6ODksIlIiOjAsIkciOjAsIkIiOjB9fSwiSXNWaXNpYmxlIjpmYWxzZSwiV2lkdGgiOjAuMCwiSGVpZ2h0IjowLjAsIkJvcmRlclN0eWxlIjp7IiRpZCI6IjE4MDkiLCJMaW5lQ29sb3IiOm51bGwsIkxpbmVXZWlnaHQiOjAuMCwiTGluZVR5cGUiOjAsIlBhcmVudFN0eWxlIjpudWxsfSwiUGFyZW50U3R5bGUiOm51bGx9LCJUb2RheVRleHRTdHlsZSI6eyIkaWQiOiIxODEwIiwiRm9udFNldHRpbmdzIjp7IiRpZCI6IjE4MTEiLCJGb250U2l6ZSI6MTIsIkZvbnROYW1lIjoiQ2FsaWJyaSIsIklzQm9sZCI6ZmFsc2UsIklzSXRhbGljIjpmYWxzZSwiSXNVbmRlcmxpbmVkIjpmYWxzZSwiUGFyZW50U3R5bGUiOm51bGx9LCJBdXRvU2l6ZSI6MCwiRm9yZWdyb3VuZCI6eyIkaWQiOiIxODEyIiwiQ29sb3IiOnsiJGlkIjoiMTgxM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ODE0IiwiVG9wIjowLjAsIkxlZnQiOjAuMCwiUmlnaHQiOjAuMCwiQm90dG9tIjowLjB9LCJQYWRkaW5nIjp7IiRpZCI6IjE4MTUiLCJUb3AiOjAuMCwiTGVmdCI6MC4wLCJSaWdodCI6MC4wLCJCb3R0b20iOjAuMH0sIkJhY2tncm91bmQiOnsiJGlkIjoiMTgxNiIsIkNvbG9yIjp7IiRpZCI6IjE4MTciLCJBIjo4OSwiUiI6MCwiRyI6MCwiQiI6MH19LCJJc1Zpc2libGUiOnRydWUsIldpZHRoIjowLjAsIkhlaWdodCI6MC4wLCJCb3JkZXJTdHlsZSI6eyIkaWQiOiIxODE4IiwiTGluZUNvbG9yIjpudWxsLCJMaW5lV2VpZ2h0IjowLjAsIkxpbmVUeXBlIjowLCJQYXJlbnRTdHlsZSI6bnVsbH0sIlBhcmVudFN0eWxlIjpudWxsfSwiVG9kYXlNYXJrZXJTdHlsZSI6eyIkaWQiOiIxODE5IiwiTWFyZ2luIjp7IiRpZCI6IjE4MjAiLCJUb3AiOjAuMCwiTGVmdCI6MC4wLCJSaWdodCI6MC4wLCJCb3R0b20iOjAuMH0sIlBhZGRpbmciOnsiJGlkIjoiMTgyMSIsIlRvcCI6MC4wLCJMZWZ0IjowLjAsIlJpZ2h0IjowLjAsIkJvdHRvbSI6MC4wfSwiQmFja2dyb3VuZCI6eyIkaWQiOiIxODIyIiwiQ29sb3IiOnsiJGlkIjoiMTgyMyIsIkEiOjI1NSwiUiI6MjU1LCJHIjowLCJCIjowfX0sIklzVmlzaWJsZSI6dHJ1ZSwiV2lkdGgiOjAuMCwiSGVpZ2h0IjowLjAsIkJvcmRlclN0eWxlIjpudWxsLCJQYXJlbnRTdHlsZSI6bnVsbH0sIlNjYWxlU3R5bGUiOnsiJGlkIjoiMTgyNCIsIlNoYXBlIjowLCJTaG93U2VnbWVudFNlcGFyYXRvcnMiOnRydWUsIlNlZ21lbnRTZXBhcmF0b3JPcGFjaXR5IjozMCwiSGFzQmVlblZpc2libGVCZWZvcmUiOnRydWUsIkZvbnRTZXR0aW5ncyI6eyIkaWQiOiIxODI1IiwiRm9udFNpemUiOjE0LCJGb250TmFtZSI6IkNhbGlicmkiLCJJc0JvbGQiOmZhbHNlLCJJc0l0YWxpYyI6ZmFsc2UsIklzVW5kZXJsaW5lZCI6ZmFsc2UsIlBhcmVudFN0eWxlIjpudWxsfSwiQXV0b1NpemUiOjAsIkZvcmVncm91bmQiOnsiJGlkIjoiMTgyNiIsIkNvbG9yIjp7IiRpZCI6IjE4Mjc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MTgyOCIsIlRvcCI6MC4wLCJMZWZ0Ijo0LjAsIlJpZ2h0Ijo0LjAsIkJvdHRvbSI6MC4wfSwiUGFkZGluZyI6eyIkaWQiOiIxODI5IiwiVG9wIjowLjAsIkxlZnQiOjAuMCwiUmlnaHQiOjAuMCwiQm90dG9tIjowLjB9LCJCYWNrZ3JvdW5kIjp7IiRpZCI6IjE4MzAiLCJDb2xvciI6eyIkaWQiOiIxODMxIiwiQSI6ODksIlIiOjAsIkciOjAsIkIiOjB9fSwiSXNWaXNpYmxlIjp0cnVlLCJXaWR0aCI6MC4wLCJIZWlnaHQiOjAuMCwiQm9yZGVyU3R5bGUiOnsiJGlkIjoiMTgzMiIsIkxpbmVDb2xvciI6bnVsbCwiTGluZVdlaWdodCI6MC4wLCJMaW5lVHlwZSI6MCwiUGFyZW50U3R5bGUiOm51bGx9LCJQYXJlbnRTdHlsZSI6bnVsbH0sIlNpbmdsZVNjYWxlU2hhcGVTdHlsZSI6eyIkaWQiOiIxODMzIiwiU2hhcGUiOjAsIkhlaWdodCI6MzAuMH0sIk1pZGRsZVRpZXJTY2FsZVN0eWxlIjp7IiRpZCI6IjE4MzQiLCJTaGFwZSI6MCwiU2hvd1NlZ21lbnRTZXBhcmF0b3JzIjp0cnVlLCJTZWdtZW50U2VwYXJhdG9yT3BhY2l0eSI6MzAsIkhhc0JlZW5WaXNpYmxlQmVmb3JlIjp0cnVlLCJGb250U2V0dGluZ3MiOnsiJGlkIjoiMTgzNSIsIkZvbnRTaXplIjoxNCwiRm9udE5hbWUiOiJDYWxpYnJpIiwiSXNCb2xkIjpmYWxzZSwiSXNJdGFsaWMiOmZhbHNlLCJJc1VuZGVybGluZWQiOmZhbHNlLCJQYXJlbnRTdHlsZSI6bnVsbH0sIkF1dG9TaXplIjowLCJGb3JlZ3JvdW5kIjp7IiRyZWYiOiIxODI2In0sIk1heFdpZHRoIjoyMDAuMCwiTWF4SGVpZ2h0IjoiSW5maW5pdHkiLCJTbWFydEZvcmVncm91bmRJc0FjdGl2ZSI6ZmFsc2UsIkhvcml6b250YWxBbGlnbm1lbnQiOjAsIlZlcnRpY2FsQWxpZ25tZW50IjoxLCJTbWFydEZvcmVncm91bmQiOm51bGwsIkJhY2tncm91bmRGaWxsVHlwZSI6MCwiTWFyZ2luIjp7IiRpZCI6IjE4MzYiLCJUb3AiOjAuMCwiTGVmdCI6NC4wLCJSaWdodCI6NC4wLCJCb3R0b20iOjAuMH0sIlBhZGRpbmciOnsiJGlkIjoiMTgzNyIsIlRvcCI6MC4wLCJMZWZ0IjowLjAsIlJpZ2h0IjowLjAsIkJvdHRvbSI6MC4wfSwiQmFja2dyb3VuZCI6eyIkaWQiOiIxODM4IiwiQ29sb3IiOnsiJGlkIjoiMTgzOSIsIkEiOjg5LCJSIjowLCJHIjowLCJCIjowfX0sIklzVmlzaWJsZSI6dHJ1ZSwiV2lkdGgiOjAuMCwiSGVpZ2h0IjowLjAsIkJvcmRlclN0eWxlIjp7IiRpZCI6IjE4NDAiLCJMaW5lQ29sb3IiOm51bGwsIkxpbmVXZWlnaHQiOjAuMCwiTGluZVR5cGUiOjAsIlBhcmVudFN0eWxlIjpudWxsfSwiUGFyZW50U3R5bGUiOm51bGx9LCJCb3R0b21UaWVyU2NhbGVTdHlsZSI6eyIkaWQiOiIxODQxIiwiU2hhcGUiOjAsIlNob3dTZWdtZW50U2VwYXJhdG9ycyI6dHJ1ZSwiU2VnbWVudFNlcGFyYXRvck9wYWNpdHkiOjMwLCJIYXNCZWVuVmlzaWJsZUJlZm9yZSI6ZmFsc2UsIkZvbnRTZXR0aW5ncyI6eyIkaWQiOiIxODQyIiwiRm9udFNpemUiOjE0LCJGb250TmFtZSI6IkNhbGlicmkiLCJJc0JvbGQiOmZhbHNlLCJJc0l0YWxpYyI6ZmFsc2UsIklzVW5kZXJsaW5lZCI6ZmFsc2UsIlBhcmVudFN0eWxlIjpudWxsfSwiQXV0b1NpemUiOjAsIkZvcmVncm91bmQiOnsiJGlkIjoiMTg0MyIsIkNvbG9yIjp7IiRpZCI6IjE4NDQ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MTg0NSIsIlRvcCI6MC4wLCJMZWZ0Ijo0LjAsIlJpZ2h0Ijo0LjAsIkJvdHRvbSI6MC4wfSwiUGFkZGluZyI6eyIkaWQiOiIxODQ2IiwiVG9wIjowLjAsIkxlZnQiOjAuMCwiUmlnaHQiOjAuMCwiQm90dG9tIjowLjB9LCJCYWNrZ3JvdW5kIjp7IiRpZCI6IjE4NDciLCJDb2xvciI6eyIkaWQiOiIxODQ4IiwiQSI6ODksIlIiOjAsIkciOjAsIkIiOjB9fSwiSXNWaXNpYmxlIjpmYWxzZSwiV2lkdGgiOjAuMCwiSGVpZ2h0IjowLjAsIkJvcmRlclN0eWxlIjp7IiRpZCI6IjE4NDkiLCJMaW5lQ29sb3IiOm51bGwsIkxpbmVXZWlnaHQiOjAuMCwiTGluZVR5cGUiOjAsIlBhcmVudFN0eWxlIjpudWxsfSwiUGFyZW50U3R5bGUiOm51bGx9LCJFbGFwc2VkVGltZUJhY2tncm91bmQiOnsiJGlkIjoiMTg1MCIsIkNvbG9yIjp7IiRpZCI6IjE4NTEiLCJBIjoxOTEsIlIiOjI1NSwiRyI6MCwiQiI6MH19LCJBcHBlbmRZZWFyT25ZZWFyQ2hhbmdlIjpmYWxzZSwiRWxhcHNlZFRpbWVGb3JtYXQiOjIsIlRvZGF5TWFya2VyUG9zaXRpb24iOjMsIlF1aWNrUG9zaXRpb24iOjMsIkFic29sdXRlUG9zaXRpb24iOjkxLjAsIk1hcmdpbiI6eyIkaWQiOiIxODUyIiwiVG9wIjowLjAsIkxlZnQiOjEwLjAsIlJpZ2h0IjoxMC4wLCJCb3R0b20iOjAuMH0sIlBhZGRpbmciOnsiJGlkIjoiMTg1MyIsIlRvcCI6MC4wLCJMZWZ0IjowLjAsIlJpZ2h0IjowLjAsIkJvdHRvbSI6MC4wfSwiQmFja2dyb3VuZCI6eyIkaWQiOiIxODU0IiwiQ29sb3IiOnsiJGlkIjoiMTg1NSIsIkEiOjI1NSwiUiI6NDcsIkciOjU0LCJCIjoxNTN9fSwiSXNWaXNpYmxlIjp0cnVlLCJXaWR0aCI6MC4wLCJIZWlnaHQiOjAuMCwiQm9yZGVyU3R5bGUiOm51bGwsIlBhcmVudFN0eWxlIjpudWxsfSwiRGVmYXVsdE1pbGVzdG9uZVN0eWxlIjp7IiRpZCI6IjE4NTYiLCJTaGFwZSI6NSwiQ29ubmVjdG9yTWFyZ2luIjp7IiRpZCI6IjE4NTciLCJUb3AiOjAuMCwiTGVmdCI6Mi4wLCJSaWdodCI6Mi4wLCJCb3R0b20iOjAuMH0sIkNvbm5lY3RvclN0eWxlIjp7IiRpZCI6IjE4NTgiLCJMaW5lQ29sb3IiOnsiJGlkIjoiMTg1OSIsIiR0eXBlIjoiTkxSRS5Db21tb24uRG9tLlNvbGlkQ29sb3JCcnVzaCwgTkxSRS5Db21tb24iLCJDb2xvciI6eyIkaWQiOiIxODYwIiwiQSI6MTI3LCJSIjo3OSwiRyI6MTI5LCJCIjoxODl9fSwiTGluZVdlaWdodCI6MS4wLCJMaW5lVHlwZSI6MCwiUGFyZW50U3R5bGUiOm51bGx9LCJJc0JlbG93VGltZWJhbmQiOmZhbHNlLCJQb3NpdGlvbk9uVGFzayI6MCwiSGlkZURhdGUiOmZhbHNlLCJTaGFwZVNpemUiOjEsIlNwYWNpbmciOjAuMCwiUGFkZGluZyI6eyIkaWQiOiIxODYxIiwiVG9wIjo1LjAsIkxlZnQiOjMuMCwiUmlnaHQiOjAuMCwiQm90dG9tIjoyLjB9LCJTaGFwZVN0eWxlIjp7IiRpZCI6IjE4NjIiLCJNYXJnaW4iOnsiJGlkIjoiMTg2MyIsIlRvcCI6MC4wLCJMZWZ0IjowLjAsIlJpZ2h0IjowLjAsIkJvdHRvbSI6MC4wfSwiUGFkZGluZyI6eyIkaWQiOiIxODY0IiwiVG9wIjowLjAsIkxlZnQiOjAuMCwiUmlnaHQiOjAuMCwiQm90dG9tIjowLjB9LCJCYWNrZ3JvdW5kIjp7IiRpZCI6IjE4NjUiLCJDb2xvciI6eyIkaWQiOiIxODY2IiwiQSI6MjU1LCJSIjoxNzgsIkciOjE0LCJCIjoxOH19LCJJc1Zpc2libGUiOnRydWUsIldpZHRoIjoxOC4wLCJIZWlnaHQiOjIwLjAsIkJvcmRlclN0eWxlIjp7IiRpZCI6IjE4NjciLCJMaW5lQ29sb3IiOnsiJGlkIjoiMTg2OCIsIiR0eXBlIjoiTkxSRS5Db21tb24uRG9tLlNvbGlkQ29sb3JCcnVzaCwgTkxSRS5Db21tb24iLCJDb2xvciI6eyIkaWQiOiIxODY5IiwiQSI6MjU1LCJSIjoyMzQsIkciOjIyLCJCIjozMH19LCJMaW5lV2VpZ2h0IjowLjAsIkxpbmVUeXBlIjowLCJQYXJlbnRTdHlsZSI6bnVsbH0sIlBhcmVudFN0eWxlIjpudWxsfSwiVGl0bGVTdHlsZSI6eyIkaWQiOiIxODcwIiwiRm9udFNldHRpbmdzIjp7IiRpZCI6IjE4NzEiLCJGb250U2l6ZSI6MTEsIkZvbnROYW1lIjoiQ2FsaWJyaSIsIklzQm9sZCI6dHJ1ZSwiSXNJdGFsaWMiOmZhbHNlLCJJc1VuZGVybGluZWQiOmZhbHNlLCJQYXJlbnRTdHlsZSI6bnVsbH0sIkF1dG9TaXplIjowLCJGb3JlZ3JvdW5kIjp7IiRpZCI6IjE4NzIiLCJDb2xvciI6eyIkaWQiOiIxODcz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4NzQiLCJUb3AiOjAuMCwiTGVmdCI6MC4wLCJSaWdodCI6MC4wLCJCb3R0b20iOjAuMH0sIlBhZGRpbmciOnsiJGlkIjoiMTg3NSIsIlRvcCI6MC4wLCJMZWZ0IjowLjAsIlJpZ2h0IjowLjAsIkJvdHRvbSI6MC4wfSwiQmFja2dyb3VuZCI6eyIkaWQiOiIxODc2IiwiQ29sb3IiOnsiJGlkIjoiMTg3NyIsIkEiOjg5LCJSIjowLCJHIjowLCJCIjowfX0sIklzVmlzaWJsZSI6dHJ1ZSwiV2lkdGgiOjAuMCwiSGVpZ2h0IjowLjAsIkJvcmRlclN0eWxlIjp7IiRpZCI6IjE4NzgiLCJMaW5lQ29sb3IiOm51bGwsIkxpbmVXZWlnaHQiOjAuMCwiTGluZVR5cGUiOjAsIlBhcmVudFN0eWxlIjpudWxsfSwiUGFyZW50U3R5bGUiOm51bGx9LCJEYXRlU3R5bGUiOnsiJGlkIjoiMTg3OSIsIkZvbnRTZXR0aW5ncyI6eyIkaWQiOiIxODgwIiwiRm9udFNpemUiOjEwLCJGb250TmFtZSI6IkNhbGlicmkiLCJJc0JvbGQiOmZhbHNlLCJJc0l0YWxpYyI6ZmFsc2UsIklzVW5kZXJsaW5lZCI6ZmFsc2UsIlBhcmVudFN0eWxlIjpudWxsfSwiQXV0b1NpemUiOjAsIkZvcmVncm91bmQiOnsiJGlkIjoiMTg4MSIsIkNvbG9yIjp7IiRpZCI6IjE4ODI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E4ODMiLCJUb3AiOjAuMCwiTGVmdCI6MC4wLCJSaWdodCI6MC4wLCJCb3R0b20iOjAuMH0sIlBhZGRpbmciOnsiJGlkIjoiMTg4NCIsIlRvcCI6MC4wLCJMZWZ0IjowLjAsIlJpZ2h0IjowLjAsIkJvdHRvbSI6MC4wfSwiQmFja2dyb3VuZCI6eyIkaWQiOiIxODg1IiwiQ29sb3IiOnsiJGlkIjoiMTg4NiIsIkEiOjg5LCJSIjowLCJHIjowLCJCIjowfX0sIklzVmlzaWJsZSI6dHJ1ZSwiV2lkdGgiOjAuMCwiSGVpZ2h0IjowLjAsIkJvcmRlclN0eWxlIjp7IiRpZCI6IjE4ODciLCJMaW5lQ29sb3IiOm51bGwsIkxpbmVXZWlnaHQiOjAuMCwiTGluZVR5cGUiOjAsIlBhcmVudFN0eWxlIjpudWxsfSwiUGFyZW50U3R5bGUiOm51bGx9LCJEYXRlRm9ybWF0Ijp7IiRpZCI6IjE4ODgiLCJGb3JtYXRTdHJpbmciOiJ5eXl5L01NTSIsIlNlcGFyYXRvciI6Ii8iLCJVc2VJbnRlcm5hdGlvbmFsRGF0ZUZvcm1hdCI6ZmFsc2UsIkRhdGVJc1Zpc2libGUiOnRydWUsIlRpbWVJc1Zpc2libGUiOmZhbHNlLCJIb3VyRGlnaXRzIjoxLCJBbVBtRGVzaWduYXRvciI6MiwiVHJpbTAwTWludXRlcyI6ZmFsc2UsIkxhc3RLbm93blZpc2liaWxpdHlTdGF0ZSI6eyIkaWQiOiIxODg5IiwiRGF0ZVBhcnRJc1Zpc2libGUiOnRydWUsIlRpbWVQYXJ0SXNWaXNpYmxlIjpmYWxzZX19LCJXZWVrTnVtYmVyaW5nIjp7IiRpZCI6IjE4OTAiLCJGb3JtYXQiOjAsIklzVmlzaWJsZSI6ZmFsc2UsIkxhc3RLbm93blZpc2liaWxpdHlTdGF0ZSI6ZmFsc2V9LCJJc1Zpc2libGUiOnRydWUsIlZhcmlhbmNlU3R5bGUiOnsiJGlkIjoiMTg5MSIsIlRleHRTdHlsZSI6eyIkaWQiOiIxODkyIiwiRm9udFNldHRpbmdzIjp7IiRpZCI6IjE4OTMiLCJGb250U2l6ZSI6MTEsIkZvbnROYW1lIjoiQ2FsaWJyaSIsIklzQm9sZCI6ZmFsc2UsIklzSXRhbGljIjpmYWxzZSwiSXNVbmRlcmxpbmVkIjpmYWxzZSwiUGFyZW50U3R5bGUiOm51bGx9LCJBdXRvU2l6ZSI6MCwiRm9yZWdyb3VuZCI6eyIkaWQiOiIxODk0IiwiQ29sb3IiOnsiJGlkIjoiMTg5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ODk2IiwiVG9wIjowLjAsIkxlZnQiOjAuMCwiUmlnaHQiOjAuMCwiQm90dG9tIjowLjB9LCJQYWRkaW5nIjp7IiRpZCI6IjE4OTciLCJUb3AiOjAuMCwiTGVmdCI6MC4wLCJSaWdodCI6MC4wLCJCb3R0b20iOjAuMH0sIkJhY2tncm91bmQiOnsiJGlkIjoiMTg5OCIsIkNvbG9yIjp7IiRpZCI6IjE4OTkiLCJBIjowLCJSIjowLCJHIjowLCJCIjowfX0sIklzVmlzaWJsZSI6ZmFsc2UsIldpZHRoIjowLjAsIkhlaWdodCI6MC4wLCJCb3JkZXJTdHlsZSI6eyIkaWQiOiIxOTAwIiwiTGluZUNvbG9yIjpudWxsLCJMaW5lV2VpZ2h0IjowLjAsIkxpbmVUeXBlIjowLCJQYXJlbnRTdHlsZSI6bnVsbH0sIlBhcmVudFN0eWxlIjpudWxsfSwiUGFyZW50U3R5bGUiOm51bGx9LCJQYXJlbnRTdHlsZSI6bnVsbH0sIkRlZmF1bHRNb3RTdHlsZSI6eyIkaWQiOiIxOTAxIiwiU2hhcGUiOjUsIkNvbm5lY3Rvck1hcmdpbiI6eyIkaWQiOiIxOTAyIiwiVG9wIjowLjAsIkxlZnQiOjIuMCwiUmlnaHQiOjIuMCwiQm90dG9tIjowLjB9LCJDb25uZWN0b3JTdHlsZSI6eyIkaWQiOiIxOTAzIiwiTGluZUNvbG9yIjp7IiRpZCI6IjE5MDQiLCIkdHlwZSI6Ik5MUkUuQ29tbW9uLkRvbS5Tb2xpZENvbG9yQnJ1c2gsIE5MUkUuQ29tbW9uIiwiQ29sb3IiOnsiJGlkIjoiMTkwNSIsIkEiOjEyNywiUiI6NzksIkciOjEyOSwiQiI6MTg5fX0sIkxpbmVXZWlnaHQiOjEuMCwiTGluZVR5cGUiOjAsIlBhcmVudFN0eWxlIjpudWxsfSwiSXNCZWxvd1RpbWViYW5kIjpmYWxzZSwiUG9zaXRpb25PblRhc2siOjEsIkhpZGVEYXRlIjpmYWxzZSwiU2hhcGVTaXplIjoxLCJTcGFjaW5nIjowLjAsIlBhZGRpbmciOnsiJGlkIjoiMTkwNiIsIlRvcCI6NS4wLCJMZWZ0IjozLjAsIlJpZ2h0IjowLjAsIkJvdHRvbSI6Mi4wfSwiU2hhcGVTdHlsZSI6eyIkaWQiOiIxOTA3IiwiTWFyZ2luIjp7IiRpZCI6IjE5MDgiLCJUb3AiOjAuMCwiTGVmdCI6MC4wLCJSaWdodCI6MC4wLCJCb3R0b20iOjAuMH0sIlBhZGRpbmciOnsiJGlkIjoiMTkwOSIsIlRvcCI6MC4wLCJMZWZ0IjowLjAsIlJpZ2h0IjowLjAsIkJvdHRvbSI6MC4wfSwiQmFja2dyb3VuZCI6eyIkaWQiOiIxOTEwIiwiQ29sb3IiOnsiJGlkIjoiMTkxMSIsIkEiOjI1NSwiUiI6MTc4LCJHIjoxNCwiQiI6MTh9fSwiSXNWaXNpYmxlIjp0cnVlLCJXaWR0aCI6MTguMCwiSGVpZ2h0IjoyMC4wLCJCb3JkZXJTdHlsZSI6eyIkaWQiOiIxOTEyIiwiTGluZUNvbG9yIjp7IiRpZCI6IjE5MTMiLCIkdHlwZSI6Ik5MUkUuQ29tbW9uLkRvbS5Tb2xpZENvbG9yQnJ1c2gsIE5MUkUuQ29tbW9uIiwiQ29sb3IiOnsiJGlkIjoiMTkxNCIsIkEiOjI1NSwiUiI6MjM0LCJHIjoyMiwiQiI6MzB9fSwiTGluZVdlaWdodCI6MC4wLCJMaW5lVHlwZSI6MCwiUGFyZW50U3R5bGUiOm51bGx9LCJQYXJlbnRTdHlsZSI6bnVsbH0sIlRpdGxlU3R5bGUiOnsiJGlkIjoiMTkxNSIsIkZvbnRTZXR0aW5ncyI6eyIkaWQiOiIxOTE2IiwiRm9udFNpemUiOjExLCJGb250TmFtZSI6IkNhbGlicmkiLCJJc0JvbGQiOnRydWUsIklzSXRhbGljIjpmYWxzZSwiSXNVbmRlcmxpbmVkIjpmYWxzZSwiUGFyZW50U3R5bGUiOm51bGx9LCJBdXRvU2l6ZSI6MCwiRm9yZWdyb3VuZCI6eyIkaWQiOiIxOTE3IiwiQ29sb3IiOnsiJGlkIjoiMTkxOC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OTE5IiwiVG9wIjowLjAsIkxlZnQiOjAuMCwiUmlnaHQiOjAuMCwiQm90dG9tIjowLjB9LCJQYWRkaW5nIjp7IiRpZCI6IjE5MjAiLCJUb3AiOjAuMCwiTGVmdCI6MC4wLCJSaWdodCI6MC4wLCJCb3R0b20iOjAuMH0sIkJhY2tncm91bmQiOnsiJGlkIjoiMTkyMSIsIkNvbG9yIjp7IiRpZCI6IjE5MjIiLCJBIjo4OSwiUiI6MCwiRyI6MCwiQiI6MH19LCJJc1Zpc2libGUiOnRydWUsIldpZHRoIjowLjAsIkhlaWdodCI6MC4wLCJCb3JkZXJTdHlsZSI6eyIkaWQiOiIxOTIzIiwiTGluZUNvbG9yIjpudWxsLCJMaW5lV2VpZ2h0IjowLjAsIkxpbmVUeXBlIjowLCJQYXJlbnRTdHlsZSI6bnVsbH0sIlBhcmVudFN0eWxlIjpudWxsfSwiRGF0ZVN0eWxlIjp7IiRpZCI6IjE5MjQiLCJGb250U2V0dGluZ3MiOnsiJGlkIjoiMTkyNSIsIkZvbnRTaXplIjoxMCwiRm9udE5hbWUiOiJDYWxpYnJpIiwiSXNCb2xkIjpmYWxzZSwiSXNJdGFsaWMiOmZhbHNlLCJJc1VuZGVybGluZWQiOmZhbHNlLCJQYXJlbnRTdHlsZSI6bnVsbH0sIkF1dG9TaXplIjowLCJGb3JlZ3JvdW5kIjp7IiRpZCI6IjE5MjYiLCJDb2xvciI6eyIkaWQiOiIxOTI3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xOTI4IiwiVG9wIjowLjAsIkxlZnQiOjAuMCwiUmlnaHQiOjAuMCwiQm90dG9tIjowLjB9LCJQYWRkaW5nIjp7IiRpZCI6IjE5MjkiLCJUb3AiOjAuMCwiTGVmdCI6MC4wLCJSaWdodCI6MC4wLCJCb3R0b20iOjAuMH0sIkJhY2tncm91bmQiOnsiJGlkIjoiMTkzMCIsIkNvbG9yIjp7IiRpZCI6IjE5MzEiLCJBIjo4OSwiUiI6MCwiRyI6MCwiQiI6MH19LCJJc1Zpc2libGUiOnRydWUsIldpZHRoIjowLjAsIkhlaWdodCI6MC4wLCJCb3JkZXJTdHlsZSI6eyIkaWQiOiIxOTMyIiwiTGluZUNvbG9yIjpudWxsLCJMaW5lV2VpZ2h0IjowLjAsIkxpbmVUeXBlIjowLCJQYXJlbnRTdHlsZSI6bnVsbH0sIlBhcmVudFN0eWxlIjpudWxsfSwiRGF0ZUZvcm1hdCI6eyIkaWQiOiIxOTMzIiwiRm9ybWF0U3RyaW5nIjoieXl5eS9NTU0iLCJTZXBhcmF0b3IiOiIvIiwiVXNlSW50ZXJuYXRpb25hbERhdGVGb3JtYXQiOmZhbHNlLCJEYXRlSXNWaXNpYmxlIjp0cnVlLCJUaW1lSXNWaXNpYmxlIjpmYWxzZSwiSG91ckRpZ2l0cyI6MSwiQW1QbURlc2lnbmF0b3IiOjIsIlRyaW0wME1pbnV0ZXMiOmZhbHNlLCJMYXN0S25vd25WaXNpYmlsaXR5U3RhdGUiOnsiJGlkIjoiMTkzNCIsIkRhdGVQYXJ0SXNWaXNpYmxlIjp0cnVlLCJUaW1lUGFydElzVmlzaWJsZSI6ZmFsc2V9fSwiV2Vla051bWJlcmluZyI6eyIkaWQiOiIxOTM1IiwiRm9ybWF0IjowLCJJc1Zpc2libGUiOmZhbHNlLCJMYXN0S25vd25WaXNpYmlsaXR5U3RhdGUiOmZhbHNlfSwiSXNWaXNpYmxlIjp0cnVlLCJWYXJpYW5jZVN0eWxlIjp7IiRpZCI6IjE5MzYiLCJUZXh0U3R5bGUiOnsiJGlkIjoiMTkzNyIsIkZvbnRTZXR0aW5ncyI6eyIkaWQiOiIxOTM4IiwiRm9udFNpemUiOjExLCJGb250TmFtZSI6IkNhbGlicmkiLCJJc0JvbGQiOmZhbHNlLCJJc0l0YWxpYyI6ZmFsc2UsIklzVW5kZXJsaW5lZCI6ZmFsc2UsIlBhcmVudFN0eWxlIjpudWxsfSwiQXV0b1NpemUiOjAsIkZvcmVncm91bmQiOnsiJGlkIjoiMTkzOSIsIkNvbG9yIjp7IiRpZCI6IjE5ND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k0MSIsIlRvcCI6MC4wLCJMZWZ0IjowLjAsIlJpZ2h0IjowLjAsIkJvdHRvbSI6MC4wfSwiUGFkZGluZyI6eyIkaWQiOiIxOTQyIiwiVG9wIjowLjAsIkxlZnQiOjAuMCwiUmlnaHQiOjAuMCwiQm90dG9tIjowLjB9LCJCYWNrZ3JvdW5kIjp7IiRpZCI6IjE5NDMiLCJDb2xvciI6eyIkaWQiOiIxOTQ0IiwiQSI6MCwiUiI6MCwiRyI6MCwiQiI6MH19LCJJc1Zpc2libGUiOmZhbHNlLCJXaWR0aCI6MC4wLCJIZWlnaHQiOjAuMCwiQm9yZGVyU3R5bGUiOnsiJGlkIjoiMTk0NSIsIkxpbmVDb2xvciI6bnVsbCwiTGluZVdlaWdodCI6MC4wLCJMaW5lVHlwZSI6MCwiUGFyZW50U3R5bGUiOm51bGx9LCJQYXJlbnRTdHlsZSI6bnVsbH0sIlBhcmVudFN0eWxlIjpudWxsfSwiUGFyZW50U3R5bGUiOm51bGx9LCJEZWZhdWx0VGFza1N0eWxlIjp7IiRpZCI6IjE5NDYiLCJTaGFwZSI6NywiU2hhcGVUaGlja25lc3MiOjAsIkR1cmF0aW9uRm9ybWF0Ijo1LCJJbmNsdWRlTm9uV29ya2luZ0RheXNJbkR1cmF0aW9uIjpmYWxzZSwiUGVyY2VudGFnZUNvbXBsZXRlU3R5bGUiOnsiJGlkIjoiMTk0NyIsIkZvbnRTZXR0aW5ncyI6eyIkaWQiOiIxOTQ4IiwiRm9udFNpemUiOjEwLCJGb250TmFtZSI6IkNhbGlicmkiLCJJc0JvbGQiOmZhbHNlLCJJc0l0YWxpYyI6ZmFsc2UsIklzVW5kZXJsaW5lZCI6ZmFsc2UsIlBhcmVudFN0eWxlIjpudWxsfSwiQXV0b1NpemUiOjAsIkZvcmVncm91bmQiOnsiJGlkIjoiMTk0OSIsIkNvbG9yIjp7IiRpZCI6IjE5NTAiLCJBIjoyNTUsIlIiOjIzOCwiRyI6MjM2LCJCIjoyMjV9fSwiTWF4V2lkdGgiOjIwMC4wLCJNYXhIZWlnaHQiOiJJbmZpbml0eSIsIlNtYXJ0Rm9yZWdyb3VuZElzQWN0aXZlIjpmYWxzZSwiSG9yaXpvbnRhbEFsaWdubWVudCI6MSwiVmVydGljYWxBbGlnbm1lbnQiOjAsIlNtYXJ0Rm9yZWdyb3VuZCI6bnVsbCwiQmFja2dyb3VuZEZpbGxUeXBlIjowLCJNYXJnaW4iOnsiJGlkIjoiMTk1MSIsIlRvcCI6MC4wLCJMZWZ0IjowLjAsIlJpZ2h0IjowLjAsIkJvdHRvbSI6MC4wfSwiUGFkZGluZyI6eyIkaWQiOiIxOTUyIiwiVG9wIjowLjAsIkxlZnQiOjAuMCwiUmlnaHQiOjAuMCwiQm90dG9tIjowLjB9LCJCYWNrZ3JvdW5kIjp7IiRpZCI6IjE5NTMiLCJDb2xvciI6eyIkaWQiOiIxOTU0IiwiQSI6ODksIlIiOjAsIkciOjAsIkIiOjB9fSwiSXNWaXNpYmxlIjp0cnVlLCJXaWR0aCI6MC4wLCJIZWlnaHQiOjAuMCwiQm9yZGVyU3R5bGUiOnsiJGlkIjoiMTk1NSIsIkxpbmVDb2xvciI6bnVsbCwiTGluZVdlaWdodCI6MC4wLCJMaW5lVHlwZSI6MCwiUGFyZW50U3R5bGUiOm51bGx9LCJQYXJlbnRTdHlsZSI6bnVsbH0sIkR1cmF0aW9uU3R5bGUiOnsiJGlkIjoiMTk1NiIsIkZvbnRTZXR0aW5ncyI6eyIkaWQiOiIxOTU3IiwiRm9udFNpemUiOjEwLCJGb250TmFtZSI6IkNhbGlicmkiLCJJc0JvbGQiOmZhbHNlLCJJc0l0YWxpYyI6ZmFsc2UsIklzVW5kZXJsaW5lZCI6ZmFsc2UsIlBhcmVudFN0eWxlIjpudWxsfSwiQXV0b1NpemUiOjAsIkZvcmVncm91bmQiOnsiJGlkIjoiMTk1OCIsIkNvbG9yIjp7IiRpZCI6IjE5NT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OTYwIiwiVG9wIjowLjAsIkxlZnQiOjAuMCwiUmlnaHQiOjAuMCwiQm90dG9tIjowLjB9LCJQYWRkaW5nIjp7IiRpZCI6IjE5NjEiLCJUb3AiOjAuMCwiTGVmdCI6MC4wLCJSaWdodCI6MC4wLCJCb3R0b20iOjAuMH0sIkJhY2tncm91bmQiOnsiJGlkIjoiMTk2MiIsIkNvbG9yIjp7IiRpZCI6IjE5NjMiLCJBIjo4OSwiUiI6MCwiRyI6MCwiQiI6MH19LCJJc1Zpc2libGUiOnRydWUsIldpZHRoIjowLjAsIkhlaWdodCI6MC4wLCJCb3JkZXJTdHlsZSI6eyIkaWQiOiIxOTY0IiwiTGluZUNvbG9yIjpudWxsLCJMaW5lV2VpZ2h0IjowLjAsIkxpbmVUeXBlIjowLCJQYXJlbnRTdHlsZSI6bnVsbH0sIlBhcmVudFN0eWxlIjpudWxsfSwiSG9yaXpvbnRhbENvbm5lY3RvclN0eWxlIjp7IiRpZCI6IjE5NjUiLCJMaW5lQ29sb3IiOnsiJGlkIjoiMTk2NiIsIiR0eXBlIjoiTkxSRS5Db21tb24uRG9tLlNvbGlkQ29sb3JCcnVzaCwgTkxSRS5Db21tb24iLCJDb2xvciI6eyIkaWQiOiIxOTY3IiwiQSI6MjU1LCJSIjoyMDQsIkciOjIwNCwiQiI6MjA0fX0sIkxpbmVXZWlnaHQiOjEuMCwiTGluZVR5cGUiOjAsIlBhcmVudFN0eWxlIjpudWxsfSwiVmVydGljYWxDb25uZWN0b3JTdHlsZSI6eyIkaWQiOiIxOTY4IiwiTGluZUNvbG9yIjp7IiRpZCI6IjE5NjkiLCIkdHlwZSI6Ik5MUkUuQ29tbW9uLkRvbS5Tb2xpZENvbG9yQnJ1c2gsIE5MUkUuQ29tbW9uIiwiQ29sb3IiOnsiJGlkIjoiMTk3MCIsIkEiOjI1NSwiUiI6MjA0LCJHIjoyMDQsIkIiOjIwNH19LCJMaW5lV2VpZ2h0IjowLjAsIkxpbmVUeXBlIjowLCJQYXJlbnRTdHlsZSI6bnVsbH0sIk1hcmdpbiI6bnVsbCwiU3RhcnREYXRlUG9zaXRpb24iOjYsIkVuZERhdGVQb3NpdGlvbiI6NiwiRGF0ZUlzVmlzaWJsZSI6ZmFsc2UsIlRpdGxlUG9zaXRpb24iOjUsIkR1cmF0aW9uUG9zaXRpb24iOjYsIlBlcmNlbnRhZ2VDb21wbGV0ZWRQb3NpdGlvbiI6MiwiVmFyaWFuY2VQb3NpdGlvbiI6NiwiU3BhY2luZyI6MywiSXNCZWxvd1RpbWViYW5kIjp0cnVlLCJQZXJjZW50YWdlQ29tcGxldGVTaGFwZU9wYWNpdHkiOjM1LCJCYXNlbGluZVN0eWxlIjp7IiRpZCI6IjE5NzEiLCJTaGFwZVN0eWxlIjp7IiRpZCI6IjE5NzIiLCJNYXJnaW4iOnsiJGlkIjoiMTk3MyIsIlRvcCI6MC4wLCJMZWZ0IjowLjAsIlJpZ2h0IjowLjAsIkJvdHRvbSI6MC4wfSwiUGFkZGluZyI6eyIkaWQiOiIxOTc0IiwiVG9wIjowLjAsIkxlZnQiOjAuMCwiUmlnaHQiOjAuMCwiQm90dG9tIjowLjB9LCJCYWNrZ3JvdW5kIjp7IiRpZCI6IjE5NzUiLCJDb2xvciI6eyIkaWQiOiIxOTc2IiwiQSI6MTUzLCJSIjowLCJHIjowLCJCIjowfX0sIklzVmlzaWJsZSI6dHJ1ZSwiV2lkdGgiOjAuMCwiSGVpZ2h0IjowLjAsIkJvcmRlclN0eWxlIjp7IiRpZCI6IjE5NzciLCJMaW5lQ29sb3IiOm51bGwsIkxpbmVXZWlnaHQiOjAuMCwiTGluZVR5cGUiOjAsIlBhcmVudFN0eWxlIjpudWxsfSwiUGFyZW50U3R5bGUiOm51bGx9LCJNYXJnaW4iOnsiJGlkIjoiMTk3OCIsIlRvcCI6MC4wLCJMZWZ0IjowLjAsIlJpZ2h0IjowLjAsIkJvdHRvbSI6MC4wfSwiUGFkZGluZyI6eyIkaWQiOiIxOTc5IiwiVG9wIjowLjAsIkxlZnQiOjAuMCwiUmlnaHQiOjAuMCwiQm90dG9tIjowLjB9LCJCYWNrZ3JvdW5kIjpudWxsLCJJc1Zpc2libGUiOnRydWUsIldpZHRoIjowLjAsIkhlaWdodCI6MC4wLCJCb3JkZXJTdHlsZSI6bnVsbCwiUGFyZW50U3R5bGUiOm51bGx9LCJTaGFwZVN0eWxlIjp7IiRpZCI6IjE5ODAiLCJNYXJnaW4iOnsiJGlkIjoiMTk4MSIsIlRvcCI6MC4wLCJMZWZ0Ijo0LjAsIlJpZ2h0Ijo0LjAsIkJvdHRvbSI6MC4wfSwiUGFkZGluZyI6eyIkaWQiOiIxOTgyIiwiVG9wIjowLjAsIkxlZnQiOjAuMCwiUmlnaHQiOjAuMCwiQm90dG9tIjowLjB9LCJCYWNrZ3JvdW5kIjp7IiRpZCI6IjE5ODMiLCJDb2xvciI6eyIkaWQiOiIxOTg0IiwiQSI6MjU1LCJSIjoyNTUsIkciOjE5MiwiQiI6MH19LCJJc1Zpc2libGUiOnRydWUsIldpZHRoIjowLjAsIkhlaWdodCI6MTAuMCwiQm9yZGVyU3R5bGUiOnsiJGlkIjoiMTk4NSIsIkxpbmVDb2xvciI6eyIkaWQiOiIxOTg2IiwiJHR5cGUiOiJOTFJFLkNvbW1vbi5Eb20uU29saWRDb2xvckJydXNoLCBOTFJFLkNvbW1vbiIsIkNvbG9yIjp7IiRpZCI6IjE5ODciLCJBIjoyNTUsIlIiOjIzNCwiRyI6MjIsIkIiOjMwfX0sIkxpbmVXZWlnaHQiOjAuMCwiTGluZVR5cGUiOjAsIlBhcmVudFN0eWxlIjpudWxsfSwiUGFyZW50U3R5bGUiOm51bGx9LCJUaXRsZVN0eWxlIjp7IiRpZCI6IjE5ODgiLCJGb250U2V0dGluZ3MiOnsiJGlkIjoiMTk4OSIsIkZvbnRTaXplIjoxMSwiRm9udE5hbWUiOiJDYWxpYnJpIiwiSXNCb2xkIjp0cnVlLCJJc0l0YWxpYyI6ZmFsc2UsIklzVW5kZXJsaW5lZCI6ZmFsc2UsIlBhcmVudFN0eWxlIjpudWxsfSwiQXV0b1NpemUiOjAsIkZvcmVncm91bmQiOnsiJGlkIjoiMTk5MCIsIkNvbG9yIjp7IiRpZCI6IjE5OTE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MTk5MiIsIlRvcCI6MC4wLCJMZWZ0IjowLjAsIlJpZ2h0IjowLjAsIkJvdHRvbSI6MC4wfSwiUGFkZGluZyI6eyIkaWQiOiIxOTkzIiwiVG9wIjowLjAsIkxlZnQiOjAuMCwiUmlnaHQiOjAuMCwiQm90dG9tIjowLjB9LCJCYWNrZ3JvdW5kIjp7IiRpZCI6IjE5OTQiLCJDb2xvciI6eyIkaWQiOiIxOTk1IiwiQSI6ODksIlIiOjAsIkciOjAsIkIiOjB9fSwiSXNWaXNpYmxlIjp0cnVlLCJXaWR0aCI6MC4wLCJIZWlnaHQiOjAuMCwiQm9yZGVyU3R5bGUiOnsiJGlkIjoiMTk5NiIsIkxpbmVDb2xvciI6bnVsbCwiTGluZVdlaWdodCI6MC4wLCJMaW5lVHlwZSI6MCwiUGFyZW50U3R5bGUiOm51bGx9LCJQYXJlbnRTdHlsZSI6bnVsbH0sIkRhdGVTdHlsZSI6eyIkaWQiOiIxOTk3IiwiRm9udFNldHRpbmdzIjp7IiRpZCI6IjE5OTgiLCJGb250U2l6ZSI6MTAsIkZvbnROYW1lIjoiQ2FsaWJyaSIsIklzQm9sZCI6ZmFsc2UsIklzSXRhbGljIjpmYWxzZSwiSXNVbmRlcmxpbmVkIjpmYWxzZSwiUGFyZW50U3R5bGUiOm51bGx9LCJBdXRvU2l6ZSI6MCwiRm9yZWdyb3VuZCI6eyIkaWQiOiIxOTk5IiwiQ29sb3IiOnsiJGlkIjoiMjAw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AwMSIsIlRvcCI6MC4wLCJMZWZ0IjowLjAsIlJpZ2h0IjowLjAsIkJvdHRvbSI6MC4wfSwiUGFkZGluZyI6eyIkaWQiOiIyMDAyIiwiVG9wIjowLjAsIkxlZnQiOjAuMCwiUmlnaHQiOjAuMCwiQm90dG9tIjowLjB9LCJCYWNrZ3JvdW5kIjp7IiRpZCI6IjIwMDMiLCJDb2xvciI6eyIkaWQiOiIyMDA0IiwiQSI6ODksIlIiOjAsIkciOjAsIkIiOjB9fSwiSXNWaXNpYmxlIjp0cnVlLCJXaWR0aCI6MC4wLCJIZWlnaHQiOjAuMCwiQm9yZGVyU3R5bGUiOnsiJGlkIjoiMjAwNSIsIkxpbmVDb2xvciI6bnVsbCwiTGluZVdlaWdodCI6MC4wLCJMaW5lVHlwZSI6MCwiUGFyZW50U3R5bGUiOm51bGx9LCJQYXJlbnRTdHlsZSI6bnVsbH0sIkRhdGVGb3JtYXQiOnsiJGlkIjoiMjAw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DA3IiwiRm9ybWF0IjowLCJJc1Zpc2libGUiOmZhbHNlLCJMYXN0S25vd25WaXNpYmlsaXR5U3RhdGUiOmZhbHNlfSwiSXNWaXNpYmxlIjp0cnVlLCJWYXJpYW5jZVN0eWxlIjp7IiRpZCI6IjIwMDgiLCJUZXh0U3R5bGUiOnsiJGlkIjoiMjAwOSIsIkZvbnRTZXR0aW5ncyI6eyIkaWQiOiIyMDEwIiwiRm9udFNpemUiOjExLCJGb250TmFtZSI6IkNhbGlicmkiLCJJc0JvbGQiOmZhbHNlLCJJc0l0YWxpYyI6ZmFsc2UsIklzVW5kZXJsaW5lZCI6ZmFsc2UsIlBhcmVudFN0eWxlIjpudWxsfSwiQXV0b1NpemUiOjAsIkZvcmVncm91bmQiOnsiJGlkIjoiMjAxMSIsIkNvbG9yIjp7IiRpZCI6IjIwMT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AxMyIsIlRvcCI6MC4wLCJMZWZ0IjowLjAsIlJpZ2h0IjowLjAsIkJvdHRvbSI6MC4wfSwiUGFkZGluZyI6eyIkaWQiOiIyMDE0IiwiVG9wIjowLjAsIkxlZnQiOjAuMCwiUmlnaHQiOjAuMCwiQm90dG9tIjowLjB9LCJCYWNrZ3JvdW5kIjp7IiRpZCI6IjIwMTUiLCJDb2xvciI6eyIkaWQiOiIyMDE2IiwiQSI6MCwiUiI6MCwiRyI6MCwiQiI6MH19LCJJc1Zpc2libGUiOnRydWUsIldpZHRoIjowLjAsIkhlaWdodCI6MC4wLCJCb3JkZXJTdHlsZSI6eyIkaWQiOiIyMDE3IiwiTGluZUNvbG9yIjpudWxsLCJMaW5lV2VpZ2h0IjowLjAsIkxpbmVUeXBlIjowLCJQYXJlbnRTdHlsZSI6bnVsbH0sIlBhcmVudFN0eWxlIjpudWxsfSwiUGFyZW50U3R5bGUiOm51bGx9LCJQYXJlbnRTdHlsZSI6bnVsbCwiX2V4cGxpY2l0bHlTZXQiOnsiJGlkIjoiMjAxOC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pbGVzdG9uZVN0eWxlIjpudWxsLCJHcmlkbGluZVBhbmVsU3R5bGUiOnsiJGlkIjoiMjAxOSIsIkdyaWRsaW5lU3R5bGUiOnsiJGlkIjoiMjAyMCIsIkxpbmVDb2xvciI6eyIkaWQiOiIyMDIxIiwiJHR5cGUiOiJOTFJFLkNvbW1vbi5Eb20uU29saWRDb2xvckJydXNoLCBOTFJFLkNvbW1vbiIsIkNvbG9yIjp7IiRpZCI6IjIwMjIiLCJBIjozOCwiUiI6MTE1LCJHIjoxMTUsIkIiOjExNX19LCJMaW5lV2VpZ2h0IjoxLjAsIkxpbmVUeXBlIjowLCJQYXJlbnRTdHlsZSI6bnVsbH0sIk1hcmdpbiI6eyIkaWQiOiIyMDIzIiwiVG9wIjowLjAsIkxlZnQiOjAuMCwiUmlnaHQiOjAuMCwiQm90dG9tIjowLjB9LCJQYWRkaW5nIjp7IiRpZCI6IjIwMjQiLCJUb3AiOjAuMCwiTGVmdCI6MC4wLCJSaWdodCI6MC4wLCJCb3R0b20iOjAuMH0sIkJhY2tncm91bmQiOm51bGwsIklzVmlzaWJsZSI6dHJ1ZSwiV2lkdGgiOjAuMCwiSGVpZ2h0IjowLjAsIkJvcmRlclN0eWxlIjp7IiRpZCI6IjIwMjUiLCJMaW5lQ29sb3IiOm51bGwsIkxpbmVXZWlnaHQiOjAuMCwiTGluZVR5cGUiOjAsIlBhcmVudFN0eWxlIjpudWxsfSwiUGFyZW50U3R5bGUiOm51bGx9LCJBY3Rpdml0eUxpbmVQYW5lbFN0eWxlIjp7IiRpZCI6IjIwMjYiLCJBY3Rpdml0eUxpbmVTdHlsZSI6eyIkaWQiOiIyMDI3IiwiTGluZUNvbG9yIjp7IiRpZCI6IjIwMjgiLCIkdHlwZSI6Ik5MUkUuQ29tbW9uLkRvbS5Tb2xpZENvbG9yQnJ1c2gsIE5MUkUuQ29tbW9uIiwiQ29sb3IiOnsiJGlkIjoiMjAyOSIsIkEiOjM4LCJSIjo2OCwiRyI6MTE0LCJCIjoxOTZ9fSwiTGluZVdlaWdodCI6MS4wLCJMaW5lVHlwZSI6MCwiUGFyZW50U3R5bGUiOm51bGx9LCJNYXJnaW4iOnsiJGlkIjoiMjAzMCIsIlRvcCI6MC4wLCJMZWZ0IjowLjAsIlJpZ2h0IjowLjAsIkJvdHRvbSI6MC4wfSwiUGFkZGluZyI6eyIkaWQiOiIyMDMxIiwiVG9wIjowLjAsIkxlZnQiOjAuMCwiUmlnaHQiOjAuMCwiQm90dG9tIjowLjB9LCJCYWNrZ3JvdW5kIjpudWxsLCJJc1Zpc2libGUiOnRydWUsIldpZHRoIjowLjAsIkhlaWdodCI6MC4wLCJCb3JkZXJTdHlsZSI6eyIkaWQiOiIyMDMyIiwiTGluZUNvbG9yIjpudWxsLCJMaW5lV2VpZ2h0IjowLjAsIkxpbmVUeXBlIjowLCJQYXJlbnRTdHlsZSI6bnVsbH0sIlBhcmVudFN0eWxlIjpudWxsfSwiX3NlbGVjdGVkVGhlbWVQcmVzZXRDb2xvcnMiOnsiJGlkIjoiMjAzMyIsIlRleHRMaWdodCI6eyIkaWQiOiIyMDM0IiwiQSI6MjU1LCJSIjoyNTUsIkciOjI1NSwiQiI6MjU1fSwiVGV4dERhcmsiOnsiJGlkIjoiMjAzNSIsIkEiOjI1NSwiUiI6MCwiRyI6MCwiQiI6MH0sIkFjY2VudDEiOnsiJGlkIjoiMjAzNiIsIkEiOjI1NSwiUiI6MjU1LCJHIjoyNTUsIkIiOjI1NX0sIkFjY2VudDIiOnsiJGlkIjoiMjAzNyIsIkEiOjI1NSwiUiI6NjQsIkciOjY0LCJCIjo2NH0sIkFjY2VudDMiOnsiJGlkIjoiMjAzOCIsIkEiOjI1NSwiUiI6MjU1LCJHIjoxOTIsIkIiOjB9LCJBY2NlbnQ0Ijp7IiRpZCI6IjIwMzkiLCJBIjoyNTUsIlIiOjIzNywiRyI6MTI1LCJCIjo0OX0sIkFjY2VudDUiOnsiJGlkIjoiMjA0MCIsIkEiOjI1NSwiUiI6MTEyLCJHIjoxNzMsIkIiOjcxfSwiQWNjZW50NiI6eyIkaWQiOiIyMDQxIiwiQSI6MjU1LCJSIjo2OCwiRyI6MTE0LCJCIjoxOTZ9LCJBY2NlbnQ3Ijp7IiRpZCI6IjIwNDIiLCJBIjoyNTUsIlIiOjE2MCwiRyI6NDMsIkIiOjE0N30sIkFjY2VudDgiOnsiJGlkIjoiMjA0MyIsIkEiOjI1NSwiUiI6NzgsIkciOjE2NywiQiI6NDZ9fSwiU2hvd0VsYXBzZWRUaW1lR3JhZGllbnRTdHlsZSI6ZmFsc2UsIlRpbWViYW5kUmVzZXJ2ZWRMZWZ0QXJlYVN0eWxlIjp7IiRpZCI6IjIwNDQiLCJBY3Rpdml0eUhlYWRlcldpZHRoIjowLjAsIklzU2V0IjpmYWxzZX0sIkRlZmF1bHRTd2ltbGFuZVN0eWxlIjpudWxsLCJEZWZhdWx0U3dpbWxhbmVWMlN0eWxlIjp7IiRpZCI6IjIwNDUiLCJTdHlsZUlkIjoiMDAwMDAwMDAtMDAwMC0wMDAwLTAwMDAtMDAwMDAwMDAwMDAwIiwiSGVhZGVyU3R5bGUiOnsiJGlkIjoiMjA0NiIsIlRleHRJc1ZlcnRpY2FsIjpmYWxzZSwiVGV4dFN0eWxlIjp7IiRpZCI6IjIwNDciLCJGb250U2V0dGluZ3MiOnsiJGlkIjoiMjA0OCIsIkZvbnRTaXplIjoxMiwiRm9udE5hbWUiOiJDYWxpYnJpIiwiSXNCb2xkIjp0cnVlLCJJc0l0YWxpYyI6ZmFsc2UsIklzVW5kZXJsaW5lZCI6ZmFsc2UsIlBhcmVudFN0eWxlIjpudWxsfSwiQXV0b1NpemUiOjAsIkZvcmVncm91bmQiOnsiJGlkIjoiMjA0OSIsIkNvbG9yIjp7IiRpZCI6IjIwNTAiLCJBIjoyNTUsIlIiOjI1NSwiRyI6MjU1LCJCIjoyNTV9fSwiTWF4V2lkdGgiOjAuMCwiTWF4SGVpZ2h0IjowLjAsIlNtYXJ0Rm9yZWdyb3VuZElzQWN0aXZlIjpmYWxzZSwiSG9yaXpvbnRhbEFsaWdubWVudCI6MCwiVmVydGljYWxBbGlnbm1lbnQiOjAsIlNtYXJ0Rm9yZWdyb3VuZCI6bnVsbCwiQmFja2dyb3VuZEZpbGxUeXBlIjowLCJNYXJnaW4iOnsiJGlkIjoiMjA1MSIsIlRvcCI6MC4wLCJMZWZ0IjowLjAsIlJpZ2h0IjowLjAsIkJvdHRvbSI6MC4wfSwiUGFkZGluZyI6eyIkaWQiOiIyMDUyIiwiVG9wIjowLjAsIkxlZnQiOjAuMCwiUmlnaHQiOjAuMCwiQm90dG9tIjowLjB9LCJCYWNrZ3JvdW5kIjpudWxsLCJJc1Zpc2libGUiOmZhbHNlLCJXaWR0aCI6MC4wLCJIZWlnaHQiOjAuMCwiQm9yZGVyU3R5bGUiOm51bGwsIlBhcmVudFN0eWxlIjpudWxsfSwiUmVjdGFuZ2xlU3R5bGUiOnsiJGlkIjoiMjA1MyIsIk1hcmdpbiI6eyIkaWQiOiIyMDU0IiwiVG9wIjowLjAsIkxlZnQiOjAuMCwiUmlnaHQiOjAuMCwiQm90dG9tIjowLjB9LCJQYWRkaW5nIjp7IiRpZCI6IjIwNTUiLCJUb3AiOjAuMCwiTGVmdCI6MC4wLCJSaWdodCI6MC4wLCJCb3R0b20iOjAuMH0sIkJhY2tncm91bmQiOnsiJGlkIjoiMjA1NiIsIkNvbG9yIjp7IiRpZCI6IjIwNTciLCJBIjoyNTUsIlIiOjI1NSwiRyI6MTkyLCJCIjowfX0sIklzVmlzaWJsZSI6ZmFsc2UsIldpZHRoIjowLjAsIkhlaWdodCI6MC4wLCJCb3JkZXJTdHlsZSI6eyIkaWQiOiIyMDU4IiwiTGluZUNvbG9yIjp7IiRpZCI6IjIwNTkiLCIkdHlwZSI6Ik5MUkUuQ29tbW9uLkRvbS5Tb2xpZENvbG9yQnJ1c2gsIE5MUkUuQ29tbW9uIiwiQ29sb3IiOnsiJGlkIjoiMjA2MCIsIkEiOjI1NSwiUiI6MjIsIkciOjI4LCJCIjozNX19LCJMaW5lV2VpZ2h0IjowLjAsIkxpbmVUeXBlIjowLCJQYXJlbnRTdHlsZSI6bnVsbH0sIlBhcmVudFN0eWxlIjpudWxsfSwiTWFyZ2luIjp7IiRpZCI6IjIwNjEiLCJUb3AiOjAuMCwiTGVmdCI6MC4wLCJSaWdodCI6MC4wLCJCb3R0b20iOjAuMH0sIlBhZGRpbmciOnsiJGlkIjoiMjA2MiIsIlRvcCI6MC4wLCJMZWZ0IjowLjAsIlJpZ2h0IjowLjAsIkJvdHRvbSI6MC4wfSwiQmFja2dyb3VuZCI6bnVsbCwiSXNWaXNpYmxlIjp0cnVlLCJXaWR0aCI6MC4wLCJIZWlnaHQiOjAuMCwiQm9yZGVyU3R5bGUiOm51bGwsIlBhcmVudFN0eWxlIjpudWxsfSwiQmFja2dyb3VuZFN0eWxlIjp7IiRpZCI6IjIwNjMiLCJNYXJnaW4iOnsiJGlkIjoiMjA2NCIsIlRvcCI6MC4wLCJMZWZ0IjowLjAsIlJpZ2h0IjowLjAsIkJvdHRvbSI6MC4wfSwiUGFkZGluZyI6eyIkaWQiOiIyMDY1IiwiVG9wIjowLjAsIkxlZnQiOjAuMCwiUmlnaHQiOjAuMCwiQm90dG9tIjowLjB9LCJCYWNrZ3JvdW5kIjp7IiRpZCI6IjIwNjYiLCJDb2xvciI6eyIkaWQiOiIyMDY3IiwiQSI6MzgsIlIiOjI1NSwiRyI6MTkyLCJCIjowfX0sIklzVmlzaWJsZSI6dHJ1ZSwiV2lkdGgiOjAuMCwiSGVpZ2h0IjowLjAsIkJvcmRlclN0eWxlIjp7IiRpZCI6IjIwNjgiLCJMaW5lQ29sb3IiOnsiJGlkIjoiMjA2OSIsIiR0eXBlIjoiTkxSRS5Db21tb24uRG9tLlNvbGlkQ29sb3JCcnVzaCwgTkxSRS5Db21tb24iLCJDb2xvciI6eyIkaWQiOiIyMDcwIiwiQSI6MjU1LCJSIjoyMzQsIkciOjIyLCJCIjozMH19LCJMaW5lV2VpZ2h0IjowLjAsIkxpbmVUeXBlIjowLCJQYXJlbnRTdHlsZSI6bnVsbH0sIlBhcmVudFN0eWxlIjpudWxsfSwiSXNBYm92ZVRpbWViYW5kIjpmYWxzZSwiU3BhY2luZyI6MTAsIkRlZmF1bHRTd2ltbGFuZVRhc2tTdHlsZSI6eyIkaWQiOiIyMDcxIiwiJHR5cGUiOiJOTFJFLkNvbW1vbi5Eb20uU3R5bGVzLkV4cGxpY2l0U2V0YWJsZVRhc2tTdHlsZSwgTkxSRS5Db21tb24iLCJTaGFwZSI6NywiU2hhcGVUaGlja25lc3MiOjAsIkR1cmF0aW9uRm9ybWF0IjowLCJJbmNsdWRlTm9uV29ya2luZ0RheXNJbkR1cmF0aW9uIjpmYWxzZSwiUGVyY2VudGFnZUNvbXBsZXRlU3R5bGUiOnsiJGlkIjoiMjA3MiIsIkZvbnRTZXR0aW5ncyI6eyIkaWQiOiIyMDczIiwiRm9udFNpemUiOjEwLCJGb250TmFtZSI6IkNhbGlicmkiLCJJc0JvbGQiOnRydWUsIklzSXRhbGljIjpmYWxzZSwiSXNVbmRlcmxpbmVkIjpmYWxzZSwiUGFyZW50U3R5bGUiOm51bGx9LCJBdXRvU2l6ZSI6MCwiRm9yZWdyb3VuZCI6eyIkaWQiOiIyMDc0IiwiQ29sb3IiOnsiJGlkIjoiMjA3NSIsIkEiOjI1NSwiUiI6MTI3LCJHIjo5NiwiQiI6MH19LCJNYXhXaWR0aCI6MjAwLjAsIk1heEhlaWdodCI6IkluZmluaXR5IiwiU21hcnRGb3JlZ3JvdW5kSXNBY3RpdmUiOmZhbHNlLCJIb3Jpem9udGFsQWxpZ25tZW50IjowLCJWZXJ0aWNhbEFsaWdubWVudCI6MCwiU21hcnRGb3JlZ3JvdW5kIjpudWxsLCJCYWNrZ3JvdW5kRmlsbFR5cGUiOjAsIk1hcmdpbiI6eyIkaWQiOiIyMDc2IiwiVG9wIjowLjAsIkxlZnQiOjAuMCwiUmlnaHQiOjAuMCwiQm90dG9tIjowLjB9LCJQYWRkaW5nIjp7IiRpZCI6IjIwNzciLCJUb3AiOjAuMCwiTGVmdCI6MC4wLCJSaWdodCI6MC4wLCJCb3R0b20iOjAuMH0sIkJhY2tncm91bmQiOnsiJGlkIjoiMjA3OCIsIkNvbG9yIjp7IiRpZCI6IjIwNzkiLCJBIjo4OSwiUiI6MCwiRyI6MCwiQiI6MH19LCJJc1Zpc2libGUiOnRydWUsIldpZHRoIjowLjAsIkhlaWdodCI6MC4wLCJCb3JkZXJTdHlsZSI6eyIkaWQiOiIyMDgwIiwiTGluZUNvbG9yIjpudWxsLCJMaW5lV2VpZ2h0IjowLjAsIkxpbmVUeXBlIjowLCJQYXJlbnRTdHlsZSI6bnVsbH0sIlBhcmVudFN0eWxlIjpudWxsfSwiRHVyYXRpb25TdHlsZSI6eyIkaWQiOiIyMDgxIiwiRm9udFNldHRpbmdzIjp7IiRpZCI6IjIwODIiLCJGb250U2l6ZSI6MTAsIkZvbnROYW1lIjoiQ2FsaWJyaSIsIklzQm9sZCI6ZmFsc2UsIklzSXRhbGljIjpmYWxzZSwiSXNVbmRlcmxpbmVkIjpmYWxzZSwiUGFyZW50U3R5bGUiOm51bGx9LCJBdXRvU2l6ZSI6MCwiRm9yZWdyb3VuZCI6eyIkaWQiOiIyMDgzIiwiQ29sb3IiOnsiJGlkIjoiMjA4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IwODUiLCJUb3AiOjAuMCwiTGVmdCI6MC4wLCJSaWdodCI6MC4wLCJCb3R0b20iOjAuMH0sIlBhZGRpbmciOnsiJGlkIjoiMjA4NiIsIlRvcCI6MC4wLCJMZWZ0IjowLjAsIlJpZ2h0IjowLjAsIkJvdHRvbSI6MC4wfSwiQmFja2dyb3VuZCI6eyIkaWQiOiIyMDg3IiwiQ29sb3IiOnsiJGlkIjoiMjA4OCIsIkEiOjg5LCJSIjowLCJHIjowLCJCIjowfX0sIklzVmlzaWJsZSI6dHJ1ZSwiV2lkdGgiOjAuMCwiSGVpZ2h0IjowLjAsIkJvcmRlclN0eWxlIjp7IiRpZCI6IjIwODkiLCJMaW5lQ29sb3IiOm51bGwsIkxpbmVXZWlnaHQiOjAuMCwiTGluZVR5cGUiOjAsIlBhcmVudFN0eWxlIjpudWxsfSwiUGFyZW50U3R5bGUiOm51bGx9LCJIb3Jpem9udGFsQ29ubmVjdG9yU3R5bGUiOnsiJGlkIjoiMjA5MCIsIkxpbmVDb2xvciI6eyIkaWQiOiIyMDkxIiwiJHR5cGUiOiJOTFJFLkNvbW1vbi5Eb20uU29saWRDb2xvckJydXNoLCBOTFJFLkNvbW1vbiIsIkNvbG9yIjp7IiRpZCI6IjIwOTIiLCJBIjoyNTUsIlIiOjIwNCwiRyI6MjA0LCJCIjoyMDR9fSwiTGluZVdlaWdodCI6MS4wLCJMaW5lVHlwZSI6MCwiUGFyZW50U3R5bGUiOm51bGx9LCJWZXJ0aWNhbENvbm5lY3RvclN0eWxlIjp7IiRpZCI6IjIwOTMiLCJMaW5lQ29sb3IiOnsiJGlkIjoiMjA5NCIsIiR0eXBlIjoiTkxSRS5Db21tb24uRG9tLlNvbGlkQ29sb3JCcnVzaCwgTkxSRS5Db21tb24iLCJDb2xvciI6eyIkaWQiOiIyMDk1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0LCJWYXJpYW5jZVBvc2l0aW9uIjo2LCJTcGFjaW5nIjozLCJJc0JlbG93VGltZWJhbmQiOnRydWUsIlBlcmNlbnRhZ2VDb21wbGV0ZVNoYXBlT3BhY2l0eSI6MzUsIkJhc2VsaW5lU3R5bGUiOnsiJGlkIjoiMjA5NiIsIlNoYXBlU3R5bGUiOnsiJGlkIjoiMjA5NyIsIk1hcmdpbiI6eyIkaWQiOiIyMDk4IiwiVG9wIjowLjAsIkxlZnQiOjAuMCwiUmlnaHQiOjAuMCwiQm90dG9tIjowLjB9LCJQYWRkaW5nIjp7IiRpZCI6IjIwOTkiLCJUb3AiOjAuMCwiTGVmdCI6MC4wLCJSaWdodCI6MC4wLCJCb3R0b20iOjAuMH0sIkJhY2tncm91bmQiOnsiJGlkIjoiMjEwMCIsIkNvbG9yIjp7IiRpZCI6IjIxMDEiLCJBIjoxNTMsIlIiOjAsIkciOjAsIkIiOjB9fSwiSXNWaXNpYmxlIjp0cnVlLCJXaWR0aCI6MC4wLCJIZWlnaHQiOjAuMCwiQm9yZGVyU3R5bGUiOnsiJGlkIjoiMjEwMiIsIkxpbmVDb2xvciI6bnVsbCwiTGluZVdlaWdodCI6MC4wLCJMaW5lVHlwZSI6MCwiUGFyZW50U3R5bGUiOm51bGx9LCJQYXJlbnRTdHlsZSI6bnVsbH0sIk1hcmdpbiI6eyIkaWQiOiIyMTAzIiwiVG9wIjowLjAsIkxlZnQiOjAuMCwiUmlnaHQiOjAuMCwiQm90dG9tIjowLjB9LCJQYWRkaW5nIjp7IiRpZCI6IjIxMDQiLCJUb3AiOjAuMCwiTGVmdCI6MC4wLCJSaWdodCI6MC4wLCJCb3R0b20iOjAuMH0sIkJhY2tncm91bmQiOm51bGwsIklzVmlzaWJsZSI6dHJ1ZSwiV2lkdGgiOjAuMCwiSGVpZ2h0IjowLjAsIkJvcmRlclN0eWxlIjpudWxsLCJQYXJlbnRTdHlsZSI6bnVsbH0sIlNoYXBlU3R5bGUiOnsiJGlkIjoiMjEwNSIsIk1hcmdpbiI6eyIkaWQiOiIyMTA2IiwiVG9wIjowLjAsIkxlZnQiOjQuMCwiUmlnaHQiOjQuMCwiQm90dG9tIjowLjB9LCJQYWRkaW5nIjp7IiRpZCI6IjIxMDciLCJUb3AiOjAuMCwiTGVmdCI6MC4wLCJSaWdodCI6MC4wLCJCb3R0b20iOjAuMH0sIkJhY2tncm91bmQiOnsiJGlkIjoiMjEwOCIsIkNvbG9yIjp7IiRpZCI6IjIxMDkiLCJBIjoyNTUsIlIiOjI1NSwiRyI6MTkyLCJCIjowfX0sIklzVmlzaWJsZSI6dHJ1ZSwiV2lkdGgiOjAuMCwiSGVpZ2h0IjoxMy40MjY2NjY2NjY2NjY2NzcsIkJvcmRlclN0eWxlIjp7IiRpZCI6IjIxMTAiLCJMaW5lQ29sb3IiOnsiJGlkIjoiMjExMSIsIiR0eXBlIjoiTkxSRS5Db21tb24uRG9tLlNvbGlkQ29sb3JCcnVzaCwgTkxSRS5Db21tb24iLCJDb2xvciI6eyIkaWQiOiIyMTEyIiwiQSI6MjU1LCJSIjoyMzQsIkciOjIyLCJCIjozMH19LCJMaW5lV2VpZ2h0IjowLjAsIkxpbmVUeXBlIjowLCJQYXJlbnRTdHlsZSI6bnVsbH0sIlBhcmVudFN0eWxlIjpudWxsfSwiVGl0bGVTdHlsZSI6eyIkaWQiOiIyMTEzIiwiRm9udFNldHRpbmdzIjp7IiRpZCI6IjIxMTQiLCJGb250U2l6ZSI6MTEsIkZvbnROYW1lIjoiQ2FsaWJyaSIsIklzQm9sZCI6dHJ1ZSwiSXNJdGFsaWMiOmZhbHNlLCJJc1VuZGVybGluZWQiOmZhbHNlLCJQYXJlbnRTdHlsZSI6bnVsbH0sIkF1dG9TaXplIjowLCJGb3JlZ3JvdW5kIjp7IiRpZCI6IjIxMTUiLCJDb2xvciI6eyIkaWQiOiIyMTE2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IxMTciLCJUb3AiOjAuMCwiTGVmdCI6MC4wLCJSaWdodCI6MC4wLCJCb3R0b20iOjAuMH0sIlBhZGRpbmciOnsiJGlkIjoiMjExOCIsIlRvcCI6MC4wLCJMZWZ0IjowLjAsIlJpZ2h0IjowLjAsIkJvdHRvbSI6MC4wfSwiQmFja2dyb3VuZCI6eyIkaWQiOiIyMTE5IiwiQ29sb3IiOnsiJGlkIjoiMjEyMCIsIkEiOjg5LCJSIjowLCJHIjowLCJCIjowfX0sIklzVmlzaWJsZSI6dHJ1ZSwiV2lkdGgiOjAuMCwiSGVpZ2h0IjowLjAsIkJvcmRlclN0eWxlIjp7IiRpZCI6IjIxMjEiLCJMaW5lQ29sb3IiOm51bGwsIkxpbmVXZWlnaHQiOjAuMCwiTGluZVR5cGUiOjAsIlBhcmVudFN0eWxlIjpudWxsfSwiUGFyZW50U3R5bGUiOm51bGx9LCJEYXRlU3R5bGUiOnsiJGlkIjoiMjEyMiIsIkZvbnRTZXR0aW5ncyI6eyIkaWQiOiIyMTIzIiwiRm9udFNpemUiOjEwLCJGb250TmFtZSI6IkNhbGlicmkiLCJJc0JvbGQiOmZhbHNlLCJJc0l0YWxpYyI6ZmFsc2UsIklzVW5kZXJsaW5lZCI6ZmFsc2UsIlBhcmVudFN0eWxlIjpudWxsfSwiQXV0b1NpemUiOjAsIkZvcmVncm91bmQiOnsiJGlkIjoiMjEyNCIsIkNvbG9yIjp7IiRpZCI6IjIxMjU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IxMjYiLCJUb3AiOjAuMCwiTGVmdCI6MC4wLCJSaWdodCI6MC4wLCJCb3R0b20iOjAuMH0sIlBhZGRpbmciOnsiJGlkIjoiMjEyNyIsIlRvcCI6MC4wLCJMZWZ0IjowLjAsIlJpZ2h0IjowLjAsIkJvdHRvbSI6MC4wfSwiQmFja2dyb3VuZCI6eyIkaWQiOiIyMTI4IiwiQ29sb3IiOnsiJGlkIjoiMjEyOSIsIkEiOjg5LCJSIjowLCJHIjowLCJCIjowfX0sIklzVmlzaWJsZSI6dHJ1ZSwiV2lkdGgiOjAuMCwiSGVpZ2h0IjowLjAsIkJvcmRlclN0eWxlIjp7IiRpZCI6IjIxMzAiLCJMaW5lQ29sb3IiOm51bGwsIkxpbmVXZWlnaHQiOjAuMCwiTGluZVR5cGUiOjAsIlBhcmVudFN0eWxlIjpudWxsfSwiUGFyZW50U3R5bGUiOm51bGx9LCJEYXRlRm9ybWF0Ijp7IiRpZCI6IjIxMz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EzMiIsIkZvcm1hdCI6MCwiSXNWaXNpYmxlIjpmYWxzZSwiTGFzdEtub3duVmlzaWJpbGl0eVN0YXRlIjpmYWxzZX0sIklzVmlzaWJsZSI6dHJ1ZSwiVmFyaWFuY2VTdHlsZSI6eyIkaWQiOiIyMTMzIiwiVGV4dFN0eWxlIjp7IiRpZCI6IjIxMzQiLCJGb250U2V0dGluZ3MiOnsiJGlkIjoiMjEzNSIsIkZvbnRTaXplIjoxMSwiRm9udE5hbWUiOiJDYWxpYnJpIiwiSXNCb2xkIjpmYWxzZSwiSXNJdGFsaWMiOmZhbHNlLCJJc1VuZGVybGluZWQiOmZhbHNlLCJQYXJlbnRTdHlsZSI6bnVsbH0sIkF1dG9TaXplIjowLCJGb3JlZ3JvdW5kIjp7IiRpZCI6IjIxMzYiLCJDb2xvciI6eyIkaWQiOiIyMTM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xMzgiLCJUb3AiOjAuMCwiTGVmdCI6MC4wLCJSaWdodCI6MC4wLCJCb3R0b20iOjAuMH0sIlBhZGRpbmciOnsiJGlkIjoiMjEzOSIsIlRvcCI6MC4wLCJMZWZ0IjowLjAsIlJpZ2h0IjowLjAsIkJvdHRvbSI6MC4wfSwiQmFja2dyb3VuZCI6eyIkaWQiOiIyMTQwIiwiQ29sb3IiOnsiJGlkIjoiMjE0MSIsIkEiOjAsIlIiOjAsIkciOjAsIkIiOjB9fSwiSXNWaXNpYmxlIjp0cnVlLCJXaWR0aCI6MC4wLCJIZWlnaHQiOjAuMCwiQm9yZGVyU3R5bGUiOnsiJGlkIjoiMjE0MiIsIkxpbmVDb2xvciI6bnVsbCwiTGluZVdlaWdodCI6MC4wLCJMaW5lVHlwZSI6MCwiUGFyZW50U3R5bGUiOm51bGx9LCJQYXJlbnRTdHlsZSI6bnVsbH0sIlBhcmVudFN0eWxlIjpudWxsfSwiUGFyZW50U3R5bGUiOm51bGwsIl9leHBsaWNpdGx5U2V0Ijp7IiRpZCI6IjIxNDM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yMTQ0IiwiU2hhcGUiOjE0LCJDb25uZWN0b3JNYXJnaW4iOnsiJGlkIjoiMjE0NSIsIlRvcCI6MC4wLCJMZWZ0IjoyLjAsIlJpZ2h0IjoyLjAsIkJvdHRvbSI6MC4wfSwiQ29ubmVjdG9yU3R5bGUiOnsiJGlkIjoiMjE0NiIsIkxpbmVDb2xvciI6eyIkaWQiOiIyMTQ3IiwiJHR5cGUiOiJOTFJFLkNvbW1vbi5Eb20uU29saWRDb2xvckJydXNoLCBOTFJFLkNvbW1vbiIsIkNvbG9yIjp7IiRpZCI6IjIxNDgiLCJBIjoxMjcsIlIiOjc5LCJHIjoxMjksIkIiOjE4OX19LCJMaW5lV2VpZ2h0IjoxLjAsIkxpbmVUeXBlIjowLCJQYXJlbnRTdHlsZSI6bnVsbH0sIklzQmVsb3dUaW1lYmFuZCI6dHJ1ZSwiUG9zaXRpb25PblRhc2siOjMsIkhpZGVEYXRlIjpmYWxzZSwiU2hhcGVTaXplIjoxLCJTcGFjaW5nIjowLjAsIlBhZGRpbmciOnsiJGlkIjoiMjE0OSIsIlRvcCI6Ny4wLCJMZWZ0IjozLjAsIlJpZ2h0IjowLjAsIkJvdHRvbSI6Mi4wfSwiU2hhcGVTdHlsZSI6eyIkaWQiOiIyMTUwIiwiTWFyZ2luIjp7IiRpZCI6IjIxNTEiLCJUb3AiOjAuMCwiTGVmdCI6MC4wLCJSaWdodCI6MC4wLCJCb3R0b20iOjAuMH0sIlBhZGRpbmciOnsiJGlkIjoiMjE1MiIsIlRvcCI6MC4wLCJMZWZ0IjowLjAsIlJpZ2h0IjowLjAsIkJvdHRvbSI6MC4wfSwiQmFja2dyb3VuZCI6eyIkaWQiOiIyMTUzIiwiQ29sb3IiOnsiJGlkIjoiMjE1NCIsIkEiOjI1NSwiUiI6MTI3LCJHIjo5NiwiQiI6MH19LCJJc1Zpc2libGUiOnRydWUsIldpZHRoIjoxOC4wLCJIZWlnaHQiOjIwLjAsIkJvcmRlclN0eWxlIjp7IiRpZCI6IjIxNTUiLCJMaW5lQ29sb3IiOnsiJGlkIjoiMjE1NiIsIiR0eXBlIjoiTkxSRS5Db21tb24uRG9tLlNvbGlkQ29sb3JCcnVzaCwgTkxSRS5Db21tb24iLCJDb2xvciI6eyIkaWQiOiIyMTU3IiwiQSI6MjU1LCJSIjoyMzQsIkciOjIyLCJCIjozMH19LCJMaW5lV2VpZ2h0IjowLjAsIkxpbmVUeXBlIjowLCJQYXJlbnRTdHlsZSI6bnVsbH0sIlBhcmVudFN0eWxlIjpudWxsfSwiVGl0bGVTdHlsZSI6eyIkaWQiOiIyMTU4IiwiRm9udFNldHRpbmdzIjp7IiRpZCI6IjIxNTkiLCJGb250U2l6ZSI6MTEsIkZvbnROYW1lIjoiQ2FsaWJyaSIsIklzQm9sZCI6dHJ1ZSwiSXNJdGFsaWMiOmZhbHNlLCJJc1VuZGVybGluZWQiOmZhbHNlLCJQYXJlbnRTdHlsZSI6bnVsbH0sIkF1dG9TaXplIjowLCJGb3JlZ3JvdW5kIjp7IiRpZCI6IjIxNjAiLCJDb2xvciI6eyIkaWQiOiIyMTYx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IxNjIiLCJUb3AiOjAuMCwiTGVmdCI6MC4wLCJSaWdodCI6MC4wLCJCb3R0b20iOjAuMH0sIlBhZGRpbmciOnsiJGlkIjoiMjE2MyIsIlRvcCI6MC4wLCJMZWZ0IjowLjAsIlJpZ2h0IjowLjAsIkJvdHRvbSI6MC4wfSwiQmFja2dyb3VuZCI6eyIkaWQiOiIyMTY0IiwiQ29sb3IiOnsiJGlkIjoiMjE2NSIsIkEiOjg5LCJSIjowLCJHIjowLCJCIjowfX0sIklzVmlzaWJsZSI6ZmFsc2UsIldpZHRoIjowLjAsIkhlaWdodCI6MC4wLCJCb3JkZXJTdHlsZSI6eyIkaWQiOiIyMTY2IiwiTGluZUNvbG9yIjpudWxsLCJMaW5lV2VpZ2h0IjowLjAsIkxpbmVUeXBlIjowLCJQYXJlbnRTdHlsZSI6bnVsbH0sIlBhcmVudFN0eWxlIjpudWxsfSwiRGF0ZVN0eWxlIjp7IiRpZCI6IjIxNjciLCJGb250U2V0dGluZ3MiOnsiJGlkIjoiMjE2OCIsIkZvbnRTaXplIjoxMCwiRm9udE5hbWUiOiJDYWxpYnJpIiwiSXNCb2xkIjpmYWxzZSwiSXNJdGFsaWMiOmZhbHNlLCJJc1VuZGVybGluZWQiOmZhbHNlLCJQYXJlbnRTdHlsZSI6bnVsbH0sIkF1dG9TaXplIjowLCJGb3JlZ3JvdW5kIjp7IiRpZCI6IjIxNjkiLCJDb2xvciI6eyIkaWQiOiIyMTcw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yMTcxIiwiVG9wIjowLjAsIkxlZnQiOjAuMCwiUmlnaHQiOjAuMCwiQm90dG9tIjowLjB9LCJQYWRkaW5nIjp7IiRpZCI6IjIxNzIiLCJUb3AiOjAuMCwiTGVmdCI6MC4wLCJSaWdodCI6MC4wLCJCb3R0b20iOjAuMH0sIkJhY2tncm91bmQiOnsiJGlkIjoiMjE3MyIsIkNvbG9yIjp7IiRpZCI6IjIxNzQiLCJBIjo4OSwiUiI6MCwiRyI6MCwiQiI6MH19LCJJc1Zpc2libGUiOmZhbHNlLCJXaWR0aCI6MC4wLCJIZWlnaHQiOjAuMCwiQm9yZGVyU3R5bGUiOnsiJGlkIjoiMjE3NSIsIkxpbmVDb2xvciI6bnVsbCwiTGluZVdlaWdodCI6MC4wLCJMaW5lVHlwZSI6MCwiUGFyZW50U3R5bGUiOm51bGx9LCJQYXJlbnRTdHlsZSI6bnVsbH0sIkRhdGVGb3JtYXQiOnsiJGlkIjoiMjE3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Tc3IiwiRm9ybWF0IjowLCJJc1Zpc2libGUiOmZhbHNlLCJMYXN0S25vd25WaXNpYmlsaXR5U3RhdGUiOmZhbHNlfSwiSXNWaXNpYmxlIjp0cnVlLCJWYXJpYW5jZVN0eWxlIjp7IiRpZCI6IjIxNzgiLCJUZXh0U3R5bGUiOnsiJGlkIjoiMjE3OSIsIkZvbnRTZXR0aW5ncyI6eyIkaWQiOiIyMTgwIiwiRm9udFNpemUiOjExLCJGb250TmFtZSI6IkNhbGlicmkiLCJJc0JvbGQiOmZhbHNlLCJJc0l0YWxpYyI6ZmFsc2UsIklzVW5kZXJsaW5lZCI6ZmFsc2UsIlBhcmVudFN0eWxlIjpudWxsfSwiQXV0b1NpemUiOjAsIkZvcmVncm91bmQiOnsiJGlkIjoiMjE4MSIsIkNvbG9yIjp7IiRpZCI6IjIxOD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E4MyIsIlRvcCI6MC4wLCJMZWZ0IjowLjAsIlJpZ2h0IjowLjAsIkJvdHRvbSI6MC4wfSwiUGFkZGluZyI6eyIkaWQiOiIyMTg0IiwiVG9wIjowLjAsIkxlZnQiOjAuMCwiUmlnaHQiOjAuMCwiQm90dG9tIjowLjB9LCJCYWNrZ3JvdW5kIjp7IiRpZCI6IjIxODUiLCJDb2xvciI6eyIkaWQiOiIyMTg2IiwiQSI6MCwiUiI6MCwiRyI6MCwiQiI6MH19LCJJc1Zpc2libGUiOmZhbHNlLCJXaWR0aCI6MC4wLCJIZWlnaHQiOjAuMCwiQm9yZGVyU3R5bGUiOnsiJGlkIjoiMjE4NyIsIkxpbmVDb2xvciI6bnVsbCwiTGluZVdlaWdodCI6MC4wLCJMaW5lVHlwZSI6MCwiUGFyZW50U3R5bGUiOm51bGx9LCJQYXJlbnRTdHlsZSI6bnVsbH0sIlBhcmVudFN0eWxlIjpudWxsfSwiUGFyZW50U3R5bGUiOm51bGx9LCJEZWZhdWx0U3dpbWxhbmVNaWxlc3RvbmVTdHlsZSI6eyIkaWQiOiIyMTg4IiwiVGl0bGVQb3NpdGlvbiI6IlJpZ2h0IiwiRGF0ZVBvc2l0aW9uIjoiTGVmdCIsIlZhcmlhbmNlUG9zaXRpb24iOiJMZWZ0IiwiU2hhcGVUeXBlIjowLCJTaGFwZVNpemUiOjEsIlNwYWNpbmciOjUsIlNoYXBlU3R5bGUiOnsiJGlkIjoiMjE4OSIsIk1hcmdpbiI6eyIkaWQiOiIyMTkwIiwiVG9wIjowLjAsIkxlZnQiOjAuMCwiUmlnaHQiOjAuMCwiQm90dG9tIjowLjB9LCJQYWRkaW5nIjp7IiRpZCI6IjIxOTEiLCJUb3AiOjAuMCwiTGVmdCI6MC4wLCJSaWdodCI6MC4wLCJCb3R0b20iOjAuMH0sIkJhY2tncm91bmQiOnsiJGlkIjoiMjE5MiIsIkNvbG9yIjp7IiRpZCI6IjIxOTMiLCJBIjoyNTUsIlIiOjI1NSwiRyI6MTkyLCJCIjowfX0sIklzVmlzaWJsZSI6dHJ1ZSwiV2lkdGgiOjE4LjAsIkhlaWdodCI6MjAuMCwiQm9yZGVyU3R5bGUiOnsiJGlkIjoiMjE5NCIsIkxpbmVDb2xvciI6eyIkaWQiOiIyMTk1IiwiJHR5cGUiOiJOTFJFLkNvbW1vbi5Eb20uU29saWRDb2xvckJydXNoLCBOTFJFLkNvbW1vbiIsIkNvbG9yIjp7IiRpZCI6IjIxOTYiLCJBIjoyNTUsIlIiOjIzNCwiRyI6MjIsIkIiOjMwfX0sIkxpbmVXZWlnaHQiOjAuMCwiTGluZVR5cGUiOjAsIlBhcmVudFN0eWxlIjpudWxsfSwiUGFyZW50U3R5bGUiOm51bGx9LCJUaXRsZVN0eWxlIjp7IiRpZCI6IjIxOTciLCJGb250U2V0dGluZ3MiOnsiJGlkIjoiMjE5OCIsIkZvbnRTaXplIjoxMSwiRm9udE5hbWUiOiJDYWxpYnJpIiwiSXNCb2xkIjp0cnVlLCJJc0l0YWxpYyI6ZmFsc2UsIklzVW5kZXJsaW5lZCI6ZmFsc2UsIlBhcmVudFN0eWxlIjpudWxsfSwiQXV0b1NpemUiOjAsIkZvcmVncm91bmQiOnsiJGlkIjoiMjE5OSIsIkNvbG9yIjp7IiRpZCI6IjIyMDA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IwMSIsIlRvcCI6MC4wLCJMZWZ0IjowLjAsIlJpZ2h0IjowLjAsIkJvdHRvbSI6MC4wfSwiUGFkZGluZyI6eyIkaWQiOiIyMjAyIiwiVG9wIjowLjAsIkxlZnQiOjAuMCwiUmlnaHQiOjAuMCwiQm90dG9tIjowLjB9LCJCYWNrZ3JvdW5kIjp7IiRpZCI6IjIyMDMiLCJDb2xvciI6eyIkaWQiOiIyMjA0IiwiQSI6ODksIlIiOjAsIkciOjAsIkIiOjB9fSwiSXNWaXNpYmxlIjp0cnVlLCJXaWR0aCI6MC4wLCJIZWlnaHQiOjAuMCwiQm9yZGVyU3R5bGUiOnsiJGlkIjoiMjIwNSIsIkxpbmVDb2xvciI6bnVsbCwiTGluZVdlaWdodCI6MC4wLCJMaW5lVHlwZSI6MCwiUGFyZW50U3R5bGUiOm51bGx9LCJQYXJlbnRTdHlsZSI6bnVsbH0sIkRhdGVTdHlsZSI6eyIkaWQiOiIyMjA2IiwiRm9udFNldHRpbmdzIjp7IiRpZCI6IjIyMDciLCJGb250U2l6ZSI6MTAsIkZvbnROYW1lIjoiQ2FsaWJyaSIsIklzQm9sZCI6ZmFsc2UsIklzSXRhbGljIjpmYWxzZSwiSXNVbmRlcmxpbmVkIjpmYWxzZSwiUGFyZW50U3R5bGUiOm51bGx9LCJBdXRvU2l6ZSI6MCwiRm9yZWdyb3VuZCI6eyIkaWQiOiIyMjA4IiwiQ29sb3IiOnsiJGlkIjoiMjIw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IxMCIsIlRvcCI6MC4wLCJMZWZ0IjowLjAsIlJpZ2h0IjowLjAsIkJvdHRvbSI6MC4wfSwiUGFkZGluZyI6eyIkaWQiOiIyMjExIiwiVG9wIjowLjAsIkxlZnQiOjAuMCwiUmlnaHQiOjAuMCwiQm90dG9tIjowLjB9LCJCYWNrZ3JvdW5kIjp7IiRpZCI6IjIyMTIiLCJDb2xvciI6eyIkaWQiOiIyMjEzIiwiQSI6ODksIlIiOjAsIkciOjAsIkIiOjB9fSwiSXNWaXNpYmxlIjpmYWxzZSwiV2lkdGgiOjAuMCwiSGVpZ2h0IjowLjAsIkJvcmRlclN0eWxlIjp7IiRpZCI6IjIyMTQiLCJMaW5lQ29sb3IiOm51bGwsIkxpbmVXZWlnaHQiOjAuMCwiTGluZVR5cGUiOjAsIlBhcmVudFN0eWxlIjpudWxsfSwiUGFyZW50U3R5bGUiOm51bGx9LCJEYXRlRm9ybWF0Ijp7IiRpZCI6IjIyMT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xNiIsIkZvcm1hdCI6MCwiSXNWaXNpYmxlIjpmYWxzZSwiTGFzdEtub3duVmlzaWJpbGl0eVN0YXRlIjpmYWxzZX0sIklzVmlzaWJsZSI6dHJ1ZSwiVmFyaWFuY2VTdHlsZSI6eyIkaWQiOiIyMjE3IiwiVGV4dFN0eWxlIjp7IiRpZCI6IjIyMTgiLCJGb250U2V0dGluZ3MiOnsiJGlkIjoiMjIxOSIsIkZvbnRTaXplIjoxMSwiRm9udE5hbWUiOiJDYWxpYnJpIiwiSXNCb2xkIjpmYWxzZSwiSXNJdGFsaWMiOmZhbHNlLCJJc1VuZGVybGluZWQiOmZhbHNlLCJQYXJlbnRTdHlsZSI6bnVsbH0sIkF1dG9TaXplIjowLCJGb3JlZ3JvdW5kIjp7IiRpZCI6IjIyMjAiLCJDb2xvciI6eyIkaWQiOiIyMjI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yMjIiLCJUb3AiOjAuMCwiTGVmdCI6MC4wLCJSaWdodCI6MC4wLCJCb3R0b20iOjAuMH0sIlBhZGRpbmciOnsiJGlkIjoiMjIyMyIsIlRvcCI6MC4wLCJMZWZ0IjowLjAsIlJpZ2h0IjowLjAsIkJvdHRvbSI6MC4wfSwiQmFja2dyb3VuZCI6eyIkaWQiOiIyMjI0IiwiQ29sb3IiOnsiJGlkIjoiMjIyNSIsIkEiOjAsIlIiOjAsIkciOjAsIkIiOjB9fSwiSXNWaXNpYmxlIjp0cnVlLCJXaWR0aCI6MC4wLCJIZWlnaHQiOjAuMCwiQm9yZGVyU3R5bGUiOnsiJGlkIjoiMjIyNiIsIkxpbmVDb2xvciI6bnVsbCwiTGluZVdlaWdodCI6MC4wLCJMaW5lVHlwZSI6MCwiUGFyZW50U3R5bGUiOm51bGx9LCJQYXJlbnRTdHlsZSI6bnVsbH0sIlBhcmVudFN0eWxlIjpudWxsfSwiUGFyZW50U3R5bGUiOm51bGx9LCJEZWZhdWx0U3dpbWxhbmVBY3Rpdml0eVN0eWxlIjp7IiRpZCI6IjIyMjciLCJIZWFkZXJTdHlsZSI6eyIkaWQiOiIyMjI4IiwiVGV4dFN0eWxlIjp7IiRpZCI6IjIyMjkiLCJGb250U2V0dGluZ3MiOnsiJGlkIjoiMjIzMCIsIkZvbnRTaXplIjoxMiwiRm9udE5hbWUiOiJDYWxpYnJpIiwiSXNCb2xkIjpmYWxzZSwiSXNJdGFsaWMiOmZhbHNlLCJJc1VuZGVybGluZWQiOmZhbHNlLCJQYXJlbnRTdHlsZSI6bnVsbH0sIkF1dG9TaXplIjowLCJGb3JlZ3JvdW5kIjp7IiRpZCI6IjIyMzEiLCJDb2xvciI6eyIkaWQiOiIyMjMyIiwiQSI6MjU1LCJSIjowLCJHIjowLCJCIjowfX0sIk1heFdpZHRoIjowLjAsIk1heEhlaWdodCI6MC4wLCJTbWFydEZvcmVncm91bmRJc0FjdGl2ZSI6ZmFsc2UsIkhvcml6b250YWxBbGlnbm1lbnQiOjAsIlZlcnRpY2FsQWxpZ25tZW50IjowLCJTbWFydEZvcmVncm91bmQiOm51bGwsIkJhY2tncm91bmRGaWxsVHlwZSI6MCwiTWFyZ2luIjp7IiRpZCI6IjIyMzMiLCJUb3AiOjAuMCwiTGVmdCI6MC4wLCJSaWdodCI6MC4wLCJCb3R0b20iOjAuMH0sIlBhZGRpbmciOnsiJGlkIjoiMjIzNCIsIlRvcCI6MC4wLCJMZWZ0IjowLjAsIlJpZ2h0IjowLjAsIkJvdHRvbSI6MC4wfSwiQmFja2dyb3VuZCI6bnVsbCwiSXNWaXNpYmxlIjpmYWxzZSwiV2lkdGgiOjAuMCwiSGVpZ2h0IjowLjAsIkJvcmRlclN0eWxlIjpudWxsLCJQYXJlbnRTdHlsZSI6bnVsbH0sIlJlY3RhbmdsZVN0eWxlIjp7IiRpZCI6IjIyMzUiLCJNYXJnaW4iOnsiJGlkIjoiMjIzNiIsIlRvcCI6MC4wLCJMZWZ0IjowLjAsIlJpZ2h0IjowLjAsIkJvdHRvbSI6MC4wfSwiUGFkZGluZyI6eyIkaWQiOiIyMjM3IiwiVG9wIjowLjAsIkxlZnQiOjAuMCwiUmlnaHQiOjAuMCwiQm90dG9tIjowLjB9LCJCYWNrZ3JvdW5kIjp7IiRpZCI6IjIyMzgiLCJDb2xvciI6eyIkaWQiOiIyMjM5IiwiQSI6NjMsIlIiOjI1NSwiRyI6MTkyLCJCIjowfX0sIklzVmlzaWJsZSI6ZmFsc2UsIldpZHRoIjowLjAsIkhlaWdodCI6MC4wLCJCb3JkZXJTdHlsZSI6eyIkaWQiOiIyMjQwIiwiTGluZUNvbG9yIjp7IiRpZCI6IjIyNDEiLCIkdHlwZSI6Ik5MUkUuQ29tbW9uLkRvbS5Tb2xpZENvbG9yQnJ1c2gsIE5MUkUuQ29tbW9uIiwiQ29sb3IiOnsiJGlkIjoiMjI0MiIsIkEiOjI1NSwiUiI6MjU1LCJHIjowLCJCIjowfX0sIkxpbmVXZWlnaHQiOjAuMCwiTGluZVR5cGUiOjAsIlBhcmVudFN0eWxlIjpudWxsfSwiUGFyZW50U3R5bGUiOm51bGx9LCJNYXJnaW4iOnsiJGlkIjoiMjI0MyIsIlRvcCI6MC4wLCJMZWZ0IjowLjAsIlJpZ2h0IjowLjAsIkJvdHRvbSI6MC4wfSwiUGFkZGluZyI6eyIkaWQiOiIyMjQ0IiwiVG9wIjowLjAsIkxlZnQiOjAuMCwiUmlnaHQiOjAuMCwiQm90dG9tIjowLjB9LCJCYWNrZ3JvdW5kIjpudWxsLCJJc1Zpc2libGUiOnRydWUsIldpZHRoIjowLjAsIkhlaWdodCI6MC4wLCJCb3JkZXJTdHlsZSI6bnVsbCwiUGFyZW50U3R5bGUiOm51bGx9LCJCYWNrZ3JvdW5kU3R5bGUiOnsiJGlkIjoiMjI0NSIsIk1hcmdpbiI6eyIkaWQiOiIyMjQ2IiwiVG9wIjowLjAsIkxlZnQiOjAuMCwiUmlnaHQiOjAuMCwiQm90dG9tIjowLjB9LCJQYWRkaW5nIjp7IiRpZCI6IjIyNDciLCJUb3AiOjAuMCwiTGVmdCI6MC4wLCJSaWdodCI6MC4wLCJCb3R0b20iOjAuMH0sIkJhY2tncm91bmQiOnsiJGlkIjoiMjI0OCIsIkNvbG9yIjp7IiRpZCI6IjIyNDkiLCJBIjozOCwiUiI6MjU1LCJHIjoxOTIsIkIiOjB9fSwiSXNWaXNpYmxlIjp0cnVlLCJXaWR0aCI6MC4wLCJIZWlnaHQiOjAuMCwiQm9yZGVyU3R5bGUiOnsiJGlkIjoiMjI1MCIsIkxpbmVDb2xvciI6eyIkaWQiOiIyMjUxIiwiJHR5cGUiOiJOTFJFLkNvbW1vbi5Eb20uU29saWRDb2xvckJydXNoLCBOTFJFLkNvbW1vbiIsIkNvbG9yIjp7IiRpZCI6IjIyNTIiLCJBIjoyNTUsIlIiOjIzNCwiRyI6MjIsIkIiOjMwfX0sIkxpbmVXZWlnaHQiOjAuMCwiTGluZVR5cGUiOjAsIlBhcmVudFN0eWxlIjpudWxsfSwiUGFyZW50U3R5bGUiOm51bGx9LCJNYXJnaW4iOnsiJGlkIjoiMjI1MyIsIlRvcCI6MC4wLCJMZWZ0IjowLjAsIlJpZ2h0IjowLjAsIkJvdHRvbSI6MC4wfSwiUGFkZGluZyI6eyIkaWQiOiIyMjU0IiwiVG9wIjowLjAsIkxlZnQiOjAuMCwiUmlnaHQiOjAuMCwiQm90dG9tIjowLjB9LCJJc1Zpc2libGUiOnRydWUsIldpZHRoIjowLjAsIkhlaWdodCI6MC4wLCJCb3JkZXJTdHlsZSI6eyIkaWQiOiIyMjU1IiwiTGluZUNvbG9yIjpudWxsLCJMaW5lV2VpZ2h0IjowLjAsIkxpbmVUeXBlIjowLCJQYXJlbnRTdHlsZSI6bnVsbH0sIlBhcmVudFN0eWxlIjpudWxsfSwiTWFyZ2luIjp7IiRpZCI6IjIyNTYiLCJUb3AiOjAuMCwiTGVmdCI6MC4wLCJSaWdodCI6MC4wLCJCb3R0b20iOjAuMH0sIlBhZGRpbmciOnsiJGlkIjoiMjI1NyIsIlRvcCI6MC4wLCJMZWZ0IjowLjAsIlJpZ2h0IjowLjAsIkJvdHRvbSI6MC4wfSwiSXNWaXNpYmxlIjp0cnVlLCJXaWR0aCI6MC4wLCJIZWlnaHQiOjAuMCwiQm9yZGVyU3R5bGUiOnsiJGlkIjoiMjI1OCIsIkxpbmVDb2xvciI6bnVsbCwiTGluZVdlaWdodCI6MC4wLCJMaW5lVHlwZSI6MCwiUGFyZW50U3R5bGUiOm51bGx9LCJQYXJlbnRTdHlsZSI6bnVsbH0sIl9hZGRpdGlvbmFsU3dpbWxhbmVWMlN0eWxlcyI6W3siJGlkIjoiMjI1OSIsIlN0eWxlSWQiOiIwMDAwMDAwMC0wMDAwLTAwMDAtMDAwMC0wMDAwMDAwMDAwMDAiLCJIZWFkZXJTdHlsZSI6eyIkaWQiOiIyMjYwIiwiVGV4dElzVmVydGljYWwiOmZhbHNlLCJUZXh0U3R5bGUiOnsiJGlkIjoiMjI2MSIsIkZvbnRTZXR0aW5ncyI6eyIkaWQiOiIyMjYyIiwiRm9udFNpemUiOjEyLCJGb250TmFtZSI6IkNhbGlicmkiLCJJc0JvbGQiOnRydWUsIklzSXRhbGljIjpmYWxzZSwiSXNVbmRlcmxpbmVkIjpmYWxzZSwiUGFyZW50U3R5bGUiOm51bGx9LCJBdXRvU2l6ZSI6MCwiRm9yZWdyb3VuZCI6eyIkaWQiOiIyMjYzIiwiQ29sb3IiOnsiJGlkIjoiMjI2NCIsIkEiOjI1NSwiUiI6MjU1LCJHIjoyNTUsIkIiOjI1NX19LCJNYXhXaWR0aCI6MC4wLCJNYXhIZWlnaHQiOjAuMCwiU21hcnRGb3JlZ3JvdW5kSXNBY3RpdmUiOmZhbHNlLCJIb3Jpem9udGFsQWxpZ25tZW50IjowLCJWZXJ0aWNhbEFsaWdubWVudCI6MCwiU21hcnRGb3JlZ3JvdW5kIjpudWxsLCJCYWNrZ3JvdW5kRmlsbFR5cGUiOjAsIk1hcmdpbiI6eyIkaWQiOiIyMjY1IiwiVG9wIjowLjAsIkxlZnQiOjAuMCwiUmlnaHQiOjAuMCwiQm90dG9tIjowLjB9LCJQYWRkaW5nIjp7IiRpZCI6IjIyNjYiLCJUb3AiOjAuMCwiTGVmdCI6MC4wLCJSaWdodCI6MC4wLCJCb3R0b20iOjAuMH0sIkJhY2tncm91bmQiOm51bGwsIklzVmlzaWJsZSI6ZmFsc2UsIldpZHRoIjowLjAsIkhlaWdodCI6MC4wLCJCb3JkZXJTdHlsZSI6bnVsbCwiUGFyZW50U3R5bGUiOm51bGx9LCJSZWN0YW5nbGVTdHlsZSI6eyIkaWQiOiIyMjY3IiwiTWFyZ2luIjp7IiRpZCI6IjIyNjgiLCJUb3AiOjAuMCwiTGVmdCI6MC4wLCJSaWdodCI6MC4wLCJCb3R0b20iOjAuMH0sIlBhZGRpbmciOnsiJGlkIjoiMjI2OSIsIlRvcCI6MC4wLCJMZWZ0IjowLjAsIlJpZ2h0IjowLjAsIkJvdHRvbSI6MC4wfSwiQmFja2dyb3VuZCI6eyIkaWQiOiIyMjcwIiwiQ29sb3IiOnsiJGlkIjoiMjI3MSIsIkEiOjI1NSwiUiI6MjM3LCJHIjoxMjUsIkIiOjQ5fX0sIklzVmlzaWJsZSI6ZmFsc2UsIldpZHRoIjowLjAsIkhlaWdodCI6MC4wLCJCb3JkZXJTdHlsZSI6eyIkaWQiOiIyMjcyIiwiTGluZUNvbG9yIjp7IiRpZCI6IjIyNzMiLCIkdHlwZSI6Ik5MUkUuQ29tbW9uLkRvbS5Tb2xpZENvbG9yQnJ1c2gsIE5MUkUuQ29tbW9uIiwiQ29sb3IiOnsiJGlkIjoiMjI3NCIsIkEiOjI1NSwiUiI6MjEsIkciOjM3LCJCIjo2Nn19LCJMaW5lV2VpZ2h0IjowLjAsIkxpbmVUeXBlIjowLCJQYXJlbnRTdHlsZSI6bnVsbH0sIlBhcmVudFN0eWxlIjpudWxsfSwiTWFyZ2luIjp7IiRpZCI6IjIyNzUiLCJUb3AiOjAuMCwiTGVmdCI6MC4wLCJSaWdodCI6MC4wLCJCb3R0b20iOjAuMH0sIlBhZGRpbmciOnsiJGlkIjoiMjI3NiIsIlRvcCI6MC4wLCJMZWZ0IjowLjAsIlJpZ2h0IjowLjAsIkJvdHRvbSI6MC4wfSwiQmFja2dyb3VuZCI6bnVsbCwiSXNWaXNpYmxlIjp0cnVlLCJXaWR0aCI6MC4wLCJIZWlnaHQiOjAuMCwiQm9yZGVyU3R5bGUiOm51bGwsIlBhcmVudFN0eWxlIjpudWxsfSwiQmFja2dyb3VuZFN0eWxlIjp7IiRpZCI6IjIyNzciLCJNYXJnaW4iOnsiJGlkIjoiMjI3OCIsIlRvcCI6MC4wLCJMZWZ0IjowLjAsIlJpZ2h0IjowLjAsIkJvdHRvbSI6MC4wfSwiUGFkZGluZyI6eyIkaWQiOiIyMjc5IiwiVG9wIjowLjAsIkxlZnQiOjAuMCwiUmlnaHQiOjAuMCwiQm90dG9tIjowLjB9LCJCYWNrZ3JvdW5kIjp7IiRpZCI6IjIyODAiLCJDb2xvciI6eyIkaWQiOiIyMjgxIiwiQSI6MzgsIlIiOjIzNywiRyI6MTI1LCJCIjo0OX19LCJJc1Zpc2libGUiOnRydWUsIldpZHRoIjowLjAsIkhlaWdodCI6MC4wLCJCb3JkZXJTdHlsZSI6eyIkaWQiOiIyMjgyIiwiTGluZUNvbG9yIjp7IiRpZCI6IjIyODMiLCIkdHlwZSI6Ik5MUkUuQ29tbW9uLkRvbS5Tb2xpZENvbG9yQnJ1c2gsIE5MUkUuQ29tbW9uIiwiQ29sb3IiOnsiJGlkIjoiMjI4NCIsIkEiOjI1NSwiUiI6MjM0LCJHIjoyMiwiQiI6MzB9fSwiTGluZVdlaWdodCI6MC4wLCJMaW5lVHlwZSI6MCwiUGFyZW50U3R5bGUiOm51bGx9LCJQYXJlbnRTdHlsZSI6bnVsbH0sIklzQWJvdmVUaW1lYmFuZCI6ZmFsc2UsIlNwYWNpbmciOjIsIkRlZmF1bHRTd2ltbGFuZVRhc2tTdHlsZSI6eyIkaWQiOiIyMjg1IiwiU2hhcGUiOjcsIlNoYXBlVGhpY2tuZXNzIjowLCJEdXJhdGlvbkZvcm1hdCI6MCwiSW5jbHVkZU5vbldvcmtpbmdEYXlzSW5EdXJhdGlvbiI6ZmFsc2UsIlBlcmNlbnRhZ2VDb21wbGV0ZVN0eWxlIjp7IiRpZCI6IjIyODYiLCJGb250U2V0dGluZ3MiOnsiJGlkIjoiMjI4NyIsIkZvbnRTaXplIjoxMCwiRm9udE5hbWUiOiJDYWxpYnJpIiwiSXNCb2xkIjpmYWxzZSwiSXNJdGFsaWMiOmZhbHNlLCJJc1VuZGVybGluZWQiOmZhbHNlLCJQYXJlbnRTdHlsZSI6bnVsbH0sIkF1dG9TaXplIjowLCJGb3JlZ3JvdW5kIjp7IiRpZCI6IjIyODgiLCJDb2xvciI6eyIkaWQiOiIyMjg5IiwiQSI6MjU1LCJSIjoyMzgsIkciOjIzNiwiQiI6MjI1fX0sIk1heFdpZHRoIjoyMDAuMCwiTWF4SGVpZ2h0IjoiSW5maW5pdHkiLCJTbWFydEZvcmVncm91bmRJc0FjdGl2ZSI6ZmFsc2UsIkhvcml6b250YWxBbGlnbm1lbnQiOjAsIlZlcnRpY2FsQWxpZ25tZW50IjowLCJTbWFydEZvcmVncm91bmQiOm51bGwsIkJhY2tncm91bmRGaWxsVHlwZSI6MCwiTWFyZ2luIjp7IiRpZCI6IjIyOTAiLCJUb3AiOjAuMCwiTGVmdCI6MC4wLCJSaWdodCI6MC4wLCJCb3R0b20iOjAuMH0sIlBhZGRpbmciOnsiJGlkIjoiMjI5MSIsIlRvcCI6MC4wLCJMZWZ0IjowLjAsIlJpZ2h0IjowLjAsIkJvdHRvbSI6MC4wfSwiQmFja2dyb3VuZCI6eyIkaWQiOiIyMjkyIiwiQ29sb3IiOnsiJGlkIjoiMjI5MyIsIkEiOjg5LCJSIjowLCJHIjowLCJCIjowfX0sIklzVmlzaWJsZSI6dHJ1ZSwiV2lkdGgiOjAuMCwiSGVpZ2h0IjowLjAsIkJvcmRlclN0eWxlIjp7IiRpZCI6IjIyOTQiLCJMaW5lQ29sb3IiOm51bGwsIkxpbmVXZWlnaHQiOjAuMCwiTGluZVR5cGUiOjAsIlBhcmVudFN0eWxlIjpudWxsfSwiUGFyZW50U3R5bGUiOm51bGx9LCJEdXJhdGlvblN0eWxlIjp7IiRpZCI6IjIyOTUiLCJGb250U2V0dGluZ3MiOnsiJGlkIjoiMjI5NiIsIkZvbnRTaXplIjoxMCwiRm9udE5hbWUiOiJDYWxpYnJpIiwiSXNCb2xkIjpmYWxzZSwiSXNJdGFsaWMiOmZhbHNlLCJJc1VuZGVybGluZWQiOmZhbHNlLCJQYXJlbnRTdHlsZSI6bnVsbH0sIkF1dG9TaXplIjowLCJGb3JlZ3JvdW5kIjp7IiRpZCI6IjIyOTciLCJDb2xvciI6eyIkaWQiOiIyMjk4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jI5OSIsIlRvcCI6MC4wLCJMZWZ0IjowLjAsIlJpZ2h0IjowLjAsIkJvdHRvbSI6MC4wfSwiUGFkZGluZyI6eyIkaWQiOiIyMzAwIiwiVG9wIjowLjAsIkxlZnQiOjAuMCwiUmlnaHQiOjAuMCwiQm90dG9tIjowLjB9LCJCYWNrZ3JvdW5kIjp7IiRpZCI6IjIzMDEiLCJDb2xvciI6eyIkaWQiOiIyMzAyIiwiQSI6ODksIlIiOjAsIkciOjAsIkIiOjB9fSwiSXNWaXNpYmxlIjp0cnVlLCJXaWR0aCI6MC4wLCJIZWlnaHQiOjAuMCwiQm9yZGVyU3R5bGUiOnsiJGlkIjoiMjMwMyIsIkxpbmVDb2xvciI6bnVsbCwiTGluZVdlaWdodCI6MC4wLCJMaW5lVHlwZSI6MCwiUGFyZW50U3R5bGUiOm51bGx9LCJQYXJlbnRTdHlsZSI6bnVsbH0sIkhvcml6b250YWxDb25uZWN0b3JTdHlsZSI6eyIkaWQiOiIyMzA0IiwiTGluZUNvbG9yIjp7IiRpZCI6IjIzMDUiLCIkdHlwZSI6Ik5MUkUuQ29tbW9uLkRvbS5Tb2xpZENvbG9yQnJ1c2gsIE5MUkUuQ29tbW9uIiwiQ29sb3IiOnsiJGlkIjoiMjMwNiIsIkEiOjI1NSwiUiI6MjA0LCJHIjoyMDQsIkIiOjIwNH19LCJMaW5lV2VpZ2h0IjoxLjAsIkxpbmVUeXBlIjowLCJQYXJlbnRTdHlsZSI6bnVsbH0sIlZlcnRpY2FsQ29ubmVjdG9yU3R5bGUiOnsiJGlkIjoiMjMwNyIsIkxpbmVDb2xvciI6eyIkaWQiOiIyMzA4IiwiJHR5cGUiOiJOTFJFLkNvbW1vbi5Eb20uU29saWRDb2xvckJydXNoLCBOTFJFLkNvbW1vbiIsIkNvbG9yIjp7IiRpZCI6IjIzMDk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IsIlZhcmlhbmNlUG9zaXRpb24iOjYsIlNwYWNpbmciOjMsIklzQmVsb3dUaW1lYmFuZCI6dHJ1ZSwiUGVyY2VudGFnZUNvbXBsZXRlU2hhcGVPcGFjaXR5IjozNSwiQmFzZWxpbmVTdHlsZSI6eyIkaWQiOiIyMzEwIiwiU2hhcGVTdHlsZSI6eyIkaWQiOiIyMzExIiwiTWFyZ2luIjp7IiRpZCI6IjIzMTIiLCJUb3AiOjAuMCwiTGVmdCI6MC4wLCJSaWdodCI6MC4wLCJCb3R0b20iOjAuMH0sIlBhZGRpbmciOnsiJGlkIjoiMjMxMyIsIlRvcCI6MC4wLCJMZWZ0IjowLjAsIlJpZ2h0IjowLjAsIkJvdHRvbSI6MC4wfSwiQmFja2dyb3VuZCI6eyIkaWQiOiIyMzE0IiwiQ29sb3IiOnsiJGlkIjoiMjMxNSIsIkEiOjE1MywiUiI6MCwiRyI6MCwiQiI6MH19LCJJc1Zpc2libGUiOnRydWUsIldpZHRoIjowLjAsIkhlaWdodCI6MC4wLCJCb3JkZXJTdHlsZSI6eyIkaWQiOiIyMzE2IiwiTGluZUNvbG9yIjpudWxsLCJMaW5lV2VpZ2h0IjowLjAsIkxpbmVUeXBlIjowLCJQYXJlbnRTdHlsZSI6bnVsbH0sIlBhcmVudFN0eWxlIjpudWxsfSwiTWFyZ2luIjp7IiRpZCI6IjIzMTciLCJUb3AiOjAuMCwiTGVmdCI6MC4wLCJSaWdodCI6MC4wLCJCb3R0b20iOjAuMH0sIlBhZGRpbmciOnsiJGlkIjoiMjMxOCIsIlRvcCI6MC4wLCJMZWZ0IjowLjAsIlJpZ2h0IjowLjAsIkJvdHRvbSI6MC4wfSwiQmFja2dyb3VuZCI6bnVsbCwiSXNWaXNpYmxlIjp0cnVlLCJXaWR0aCI6MC4wLCJIZWlnaHQiOjAuMCwiQm9yZGVyU3R5bGUiOm51bGwsIlBhcmVudFN0eWxlIjpudWxsfSwiU2hhcGVTdHlsZSI6eyIkaWQiOiIyMzE5IiwiTWFyZ2luIjp7IiRpZCI6IjIzMjAiLCJUb3AiOjAuMCwiTGVmdCI6NC4wLCJSaWdodCI6NC4wLCJCb3R0b20iOjAuMH0sIlBhZGRpbmciOnsiJGlkIjoiMjMyMSIsIlRvcCI6MC4wLCJMZWZ0IjowLjAsIlJpZ2h0IjowLjAsIkJvdHRvbSI6MC4wfSwiQmFja2dyb3VuZCI6eyIkaWQiOiIyMzIyIiwiQ29sb3IiOnsiJGlkIjoiMjMyMyIsIkEiOjI1NSwiUiI6MjM3LCJHIjoxMjUsIkIiOjQ5fX0sIklzVmlzaWJsZSI6dHJ1ZSwiV2lkdGgiOjAuMCwiSGVpZ2h0IjoxMy40MjY2NjY2NjY2NjY2NzcsIkJvcmRlclN0eWxlIjp7IiRpZCI6IjIzMjQiLCJMaW5lQ29sb3IiOnsiJGlkIjoiMjMyNSIsIiR0eXBlIjoiTkxSRS5Db21tb24uRG9tLlNvbGlkQ29sb3JCcnVzaCwgTkxSRS5Db21tb24iLCJDb2xvciI6eyIkaWQiOiIyMzI2IiwiQSI6MjU1LCJSIjoyMzQsIkciOjIyLCJCIjozMH19LCJMaW5lV2VpZ2h0IjowLjAsIkxpbmVUeXBlIjowLCJQYXJlbnRTdHlsZSI6bnVsbH0sIlBhcmVudFN0eWxlIjpudWxsfSwiVGl0bGVTdHlsZSI6eyIkaWQiOiIyMzI3IiwiRm9udFNldHRpbmdzIjp7IiRpZCI6IjIzMjgiLCJGb250U2l6ZSI6MTEsIkZvbnROYW1lIjoiQ2FsaWJyaSIsIklzQm9sZCI6dHJ1ZSwiSXNJdGFsaWMiOmZhbHNlLCJJc1VuZGVybGluZWQiOmZhbHNlLCJQYXJlbnRTdHlsZSI6bnVsbH0sIkF1dG9TaXplIjowLCJGb3JlZ3JvdW5kIjp7IiRpZCI6IjIzMjkiLCJDb2xvciI6eyIkaWQiOiIyMzMw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IzMzEiLCJUb3AiOjAuMCwiTGVmdCI6MC4wLCJSaWdodCI6MC4wLCJCb3R0b20iOjAuMH0sIlBhZGRpbmciOnsiJGlkIjoiMjMzMiIsIlRvcCI6MC4wLCJMZWZ0IjowLjAsIlJpZ2h0IjowLjAsIkJvdHRvbSI6MC4wfSwiQmFja2dyb3VuZCI6eyIkaWQiOiIyMzMzIiwiQ29sb3IiOnsiJGlkIjoiMjMzNCIsIkEiOjg5LCJSIjowLCJHIjowLCJCIjowfX0sIklzVmlzaWJsZSI6dHJ1ZSwiV2lkdGgiOjAuMCwiSGVpZ2h0IjowLjAsIkJvcmRlclN0eWxlIjp7IiRpZCI6IjIzMzUiLCJMaW5lQ29sb3IiOm51bGwsIkxpbmVXZWlnaHQiOjAuMCwiTGluZVR5cGUiOjAsIlBhcmVudFN0eWxlIjpudWxsfSwiUGFyZW50U3R5bGUiOm51bGx9LCJEYXRlU3R5bGUiOnsiJGlkIjoiMjMzNiIsIkZvbnRTZXR0aW5ncyI6eyIkaWQiOiIyMzM3IiwiRm9udFNpemUiOjEwLCJGb250TmFtZSI6IkNhbGlicmkiLCJJc0JvbGQiOmZhbHNlLCJJc0l0YWxpYyI6ZmFsc2UsIklzVW5kZXJsaW5lZCI6ZmFsc2UsIlBhcmVudFN0eWxlIjpudWxsfSwiQXV0b1NpemUiOjAsIkZvcmVncm91bmQiOnsiJGlkIjoiMjMzOCIsIkNvbG9yIjp7IiRpZCI6IjIzMz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zNDAiLCJUb3AiOjAuMCwiTGVmdCI6MC4wLCJSaWdodCI6MC4wLCJCb3R0b20iOjAuMH0sIlBhZGRpbmciOnsiJGlkIjoiMjM0MSIsIlRvcCI6MC4wLCJMZWZ0IjowLjAsIlJpZ2h0IjowLjAsIkJvdHRvbSI6MC4wfSwiQmFja2dyb3VuZCI6eyIkaWQiOiIyMzQyIiwiQ29sb3IiOnsiJGlkIjoiMjM0MyIsIkEiOjg5LCJSIjowLCJHIjowLCJCIjowfX0sIklzVmlzaWJsZSI6dHJ1ZSwiV2lkdGgiOjAuMCwiSGVpZ2h0IjowLjAsIkJvcmRlclN0eWxlIjp7IiRpZCI6IjIzNDQiLCJMaW5lQ29sb3IiOm51bGwsIkxpbmVXZWlnaHQiOjAuMCwiTGluZVR5cGUiOjAsIlBhcmVudFN0eWxlIjpudWxsfSwiUGFyZW50U3R5bGUiOm51bGx9LCJEYXRlRm9ybWF0Ijp7IiRpZCI6IjIzND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M0NiIsIkZvcm1hdCI6MCwiSXNWaXNpYmxlIjpmYWxzZSwiTGFzdEtub3duVmlzaWJpbGl0eVN0YXRlIjpmYWxzZX0sIklzVmlzaWJsZSI6dHJ1ZSwiVmFyaWFuY2VTdHlsZSI6eyIkaWQiOiIyMzQ3IiwiVGV4dFN0eWxlIjp7IiRpZCI6IjIzNDgiLCJGb250U2V0dGluZ3MiOnsiJGlkIjoiMjM0OSIsIkZvbnRTaXplIjoxMSwiRm9udE5hbWUiOiJDYWxpYnJpIiwiSXNCb2xkIjpmYWxzZSwiSXNJdGFsaWMiOmZhbHNlLCJJc1VuZGVybGluZWQiOmZhbHNlLCJQYXJlbnRTdHlsZSI6bnVsbH0sIkF1dG9TaXplIjowLCJGb3JlZ3JvdW5kIjp7IiRpZCI6IjIzNTAiLCJDb2xvciI6eyIkaWQiOiIyMzU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zNTIiLCJUb3AiOjAuMCwiTGVmdCI6MC4wLCJSaWdodCI6MC4wLCJCb3R0b20iOjAuMH0sIlBhZGRpbmciOnsiJGlkIjoiMjM1MyIsIlRvcCI6MC4wLCJMZWZ0IjowLjAsIlJpZ2h0IjowLjAsIkJvdHRvbSI6MC4wfSwiQmFja2dyb3VuZCI6eyIkaWQiOiIyMzU0IiwiQ29sb3IiOnsiJGlkIjoiMjM1NSIsIkEiOjAsIlIiOjAsIkciOjAsIkIiOjB9fSwiSXNWaXNpYmxlIjp0cnVlLCJXaWR0aCI6MC4wLCJIZWlnaHQiOjAuMCwiQm9yZGVyU3R5bGUiOnsiJGlkIjoiMjM1NiIsIkxpbmVDb2xvciI6bnVsbCwiTGluZVdlaWdodCI6MC4wLCJMaW5lVHlwZSI6MCwiUGFyZW50U3R5bGUiOm51bGx9LCJQYXJlbnRTdHlsZSI6bnVsbH0sIlBhcmVudFN0eWxlIjpudWxsfSwiUGFyZW50U3R5bGUiOm51bGx9LCJEZWZhdWx0U3dpbWxhbmVNb3RTdHlsZSI6eyIkaWQiOiIyMzU3IiwiU2hhcGUiOjE0LCJDb25uZWN0b3JNYXJnaW4iOnsiJGlkIjoiMjM1OCIsIlRvcCI6MC4wLCJMZWZ0IjoyLjAsIlJpZ2h0IjoyLjAsIkJvdHRvbSI6MC4wfSwiQ29ubmVjdG9yU3R5bGUiOnsiJGlkIjoiMjM1OSIsIkxpbmVDb2xvciI6eyIkaWQiOiIyMzYwIiwiJHR5cGUiOiJOTFJFLkNvbW1vbi5Eb20uU29saWRDb2xvckJydXNoLCBOTFJFLkNvbW1vbiIsIkNvbG9yIjp7IiRpZCI6IjIzNjEiLCJBIjoxMjcsIlIiOjc5LCJHIjoxMjksIkIiOjE4OX19LCJMaW5lV2VpZ2h0IjoxLjAsIkxpbmVUeXBlIjowLCJQYXJlbnRTdHlsZSI6bnVsbH0sIklzQmVsb3dUaW1lYmFuZCI6dHJ1ZSwiUG9zaXRpb25PblRhc2siOjMsIkhpZGVEYXRlIjpmYWxzZSwiU2hhcGVTaXplIjoxLCJTcGFjaW5nIjowLjAsIlBhZGRpbmciOnsiJGlkIjoiMjM2MiIsIlRvcCI6Ny4wLCJMZWZ0IjozLjAsIlJpZ2h0IjowLjAsIkJvdHRvbSI6Mi4wfSwiU2hhcGVTdHlsZSI6eyIkaWQiOiIyMzYzIiwiTWFyZ2luIjp7IiRpZCI6IjIzNjQiLCJUb3AiOjAuMCwiTGVmdCI6MC4wLCJSaWdodCI6MC4wLCJCb3R0b20iOjAuMH0sIlBhZGRpbmciOnsiJGlkIjoiMjM2NSIsIlRvcCI6MC4wLCJMZWZ0IjowLjAsIlJpZ2h0IjowLjAsIkJvdHRvbSI6MC4wfSwiQmFja2dyb3VuZCI6eyIkaWQiOiIyMzY2IiwiQ29sb3IiOnsiJGlkIjoiMjM2NyIsIkEiOjI1NSwiUiI6MTMyLCJHIjo2MCwiQiI6MTJ9fSwiSXNWaXNpYmxlIjp0cnVlLCJXaWR0aCI6MTguMCwiSGVpZ2h0IjoyMC4wLCJCb3JkZXJTdHlsZSI6eyIkaWQiOiIyMzY4IiwiTGluZUNvbG9yIjp7IiRpZCI6IjIzNjkiLCIkdHlwZSI6Ik5MUkUuQ29tbW9uLkRvbS5Tb2xpZENvbG9yQnJ1c2gsIE5MUkUuQ29tbW9uIiwiQ29sb3IiOnsiJGlkIjoiMjM3MCIsIkEiOjI1NSwiUiI6MjM0LCJHIjoyMiwiQiI6MzB9fSwiTGluZVdlaWdodCI6MC4wLCJMaW5lVHlwZSI6MCwiUGFyZW50U3R5bGUiOm51bGx9LCJQYXJlbnRTdHlsZSI6bnVsbH0sIlRpdGxlU3R5bGUiOnsiJGlkIjoiMjM3MSIsIkZvbnRTZXR0aW5ncyI6eyIkaWQiOiIyMzcyIiwiRm9udFNpemUiOjExLCJGb250TmFtZSI6IkNhbGlicmkiLCJJc0JvbGQiOnRydWUsIklzSXRhbGljIjpmYWxzZSwiSXNVbmRlcmxpbmVkIjpmYWxzZSwiUGFyZW50U3R5bGUiOm51bGx9LCJBdXRvU2l6ZSI6MCwiRm9yZWdyb3VuZCI6eyIkaWQiOiIyMzczIiwiQ29sb3IiOnsiJGlkIjoiMjM3NC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yMzc1IiwiVG9wIjowLjAsIkxlZnQiOjAuMCwiUmlnaHQiOjAuMCwiQm90dG9tIjowLjB9LCJQYWRkaW5nIjp7IiRpZCI6IjIzNzYiLCJUb3AiOjAuMCwiTGVmdCI6MC4wLCJSaWdodCI6MC4wLCJCb3R0b20iOjAuMH0sIkJhY2tncm91bmQiOnsiJGlkIjoiMjM3NyIsIkNvbG9yIjp7IiRpZCI6IjIzNzgiLCJBIjo4OSwiUiI6MCwiRyI6MCwiQiI6MH19LCJJc1Zpc2libGUiOnRydWUsIldpZHRoIjowLjAsIkhlaWdodCI6MC4wLCJCb3JkZXJTdHlsZSI6eyIkaWQiOiIyMzc5IiwiTGluZUNvbG9yIjpudWxsLCJMaW5lV2VpZ2h0IjowLjAsIkxpbmVUeXBlIjowLCJQYXJlbnRTdHlsZSI6bnVsbH0sIlBhcmVudFN0eWxlIjpudWxsfSwiRGF0ZVN0eWxlIjp7IiRpZCI6IjIzODAiLCJGb250U2V0dGluZ3MiOnsiJGlkIjoiMjM4MSIsIkZvbnRTaXplIjoxMCwiRm9udE5hbWUiOiJDYWxpYnJpIiwiSXNCb2xkIjpmYWxzZSwiSXNJdGFsaWMiOmZhbHNlLCJJc1VuZGVybGluZWQiOmZhbHNlLCJQYXJlbnRTdHlsZSI6bnVsbH0sIkF1dG9TaXplIjowLCJGb3JlZ3JvdW5kIjp7IiRpZCI6IjIzODIiLCJDb2xvciI6eyIkaWQiOiIyMzgz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yMzg0IiwiVG9wIjowLjAsIkxlZnQiOjAuMCwiUmlnaHQiOjAuMCwiQm90dG9tIjowLjB9LCJQYWRkaW5nIjp7IiRpZCI6IjIzODUiLCJUb3AiOjAuMCwiTGVmdCI6MC4wLCJSaWdodCI6MC4wLCJCb3R0b20iOjAuMH0sIkJhY2tncm91bmQiOnsiJGlkIjoiMjM4NiIsIkNvbG9yIjp7IiRpZCI6IjIzODciLCJBIjo4OSwiUiI6MCwiRyI6MCwiQiI6MH19LCJJc1Zpc2libGUiOmZhbHNlLCJXaWR0aCI6MC4wLCJIZWlnaHQiOjAuMCwiQm9yZGVyU3R5bGUiOnsiJGlkIjoiMjM4OCIsIkxpbmVDb2xvciI6bnVsbCwiTGluZVdlaWdodCI6MC4wLCJMaW5lVHlwZSI6MCwiUGFyZW50U3R5bGUiOm51bGx9LCJQYXJlbnRTdHlsZSI6bnVsbH0sIkRhdGVGb3JtYXQiOnsiJGlkIjoiMjM4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kwIiwiRm9ybWF0IjowLCJJc1Zpc2libGUiOmZhbHNlLCJMYXN0S25vd25WaXNpYmlsaXR5U3RhdGUiOmZhbHNlfSwiSXNWaXNpYmxlIjp0cnVlLCJWYXJpYW5jZVN0eWxlIjp7IiRpZCI6IjIzOTEiLCJUZXh0U3R5bGUiOnsiJGlkIjoiMjM5MiIsIkZvbnRTZXR0aW5ncyI6eyIkaWQiOiIyMzkzIiwiRm9udFNpemUiOjExLCJGb250TmFtZSI6IkNhbGlicmkiLCJJc0JvbGQiOmZhbHNlLCJJc0l0YWxpYyI6ZmFsc2UsIklzVW5kZXJsaW5lZCI6ZmFsc2UsIlBhcmVudFN0eWxlIjpudWxsfSwiQXV0b1NpemUiOjAsIkZvcmVncm91bmQiOnsiJGlkIjoiMjM5NCIsIkNvbG9yIjp7IiRpZCI6IjIzOT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M5NiIsIlRvcCI6MC4wLCJMZWZ0IjowLjAsIlJpZ2h0IjowLjAsIkJvdHRvbSI6MC4wfSwiUGFkZGluZyI6eyIkaWQiOiIyMzk3IiwiVG9wIjowLjAsIkxlZnQiOjAuMCwiUmlnaHQiOjAuMCwiQm90dG9tIjowLjB9LCJCYWNrZ3JvdW5kIjp7IiRpZCI6IjIzOTgiLCJDb2xvciI6eyIkaWQiOiIyMzk5IiwiQSI6MCwiUiI6MCwiRyI6MCwiQiI6MH19LCJJc1Zpc2libGUiOmZhbHNlLCJXaWR0aCI6MC4wLCJIZWlnaHQiOjAuMCwiQm9yZGVyU3R5bGUiOnsiJGlkIjoiMjQwMCIsIkxpbmVDb2xvciI6bnVsbCwiTGluZVdlaWdodCI6MC4wLCJMaW5lVHlwZSI6MCwiUGFyZW50U3R5bGUiOm51bGx9LCJQYXJlbnRTdHlsZSI6bnVsbH0sIlBhcmVudFN0eWxlIjpudWxsfSwiUGFyZW50U3R5bGUiOm51bGx9LCJEZWZhdWx0U3dpbWxhbmVNaWxlc3RvbmVTdHlsZSI6eyIkaWQiOiIyNDAxIiwiVGl0bGVQb3NpdGlvbiI6IlJpZ2h0IiwiRGF0ZVBvc2l0aW9uIjoiTGVmdCIsIlZhcmlhbmNlUG9zaXRpb24iOiJMZWZ0IiwiU2hhcGVUeXBlIjowLCJTaGFwZVNpemUiOjEsIlNwYWNpbmciOjUsIlNoYXBlU3R5bGUiOnsiJGlkIjoiMjQwMiIsIk1hcmdpbiI6eyIkaWQiOiIyNDAzIiwiVG9wIjowLjAsIkxlZnQiOjAuMCwiUmlnaHQiOjAuMCwiQm90dG9tIjowLjB9LCJQYWRkaW5nIjp7IiRpZCI6IjI0MDQiLCJUb3AiOjAuMCwiTGVmdCI6MC4wLCJSaWdodCI6MC4wLCJCb3R0b20iOjAuMH0sIkJhY2tncm91bmQiOnsiJGlkIjoiMjQwNSIsIkNvbG9yIjp7IiRpZCI6IjI0MDYiLCJBIjoyNTUsIlIiOjIzNywiRyI6MTI1LCJCIjo0OX19LCJJc1Zpc2libGUiOnRydWUsIldpZHRoIjoxOC4wLCJIZWlnaHQiOjIwLjAsIkJvcmRlclN0eWxlIjp7IiRpZCI6IjI0MDciLCJMaW5lQ29sb3IiOnsiJGlkIjoiMjQwOCIsIiR0eXBlIjoiTkxSRS5Db21tb24uRG9tLlNvbGlkQ29sb3JCcnVzaCwgTkxSRS5Db21tb24iLCJDb2xvciI6eyIkaWQiOiIyNDA5IiwiQSI6MjU1LCJSIjoyMzQsIkciOjIyLCJCIjozMH19LCJMaW5lV2VpZ2h0IjowLjAsIkxpbmVUeXBlIjowLCJQYXJlbnRTdHlsZSI6bnVsbH0sIlBhcmVudFN0eWxlIjpudWxsfSwiVGl0bGVTdHlsZSI6eyIkaWQiOiIyNDEwIiwiRm9udFNldHRpbmdzIjp7IiRpZCI6IjI0MTEiLCJGb250U2l6ZSI6MTEsIkZvbnROYW1lIjoiQ2FsaWJyaSIsIklzQm9sZCI6dHJ1ZSwiSXNJdGFsaWMiOmZhbHNlLCJJc1VuZGVybGluZWQiOmZhbHNlLCJQYXJlbnRTdHlsZSI6bnVsbH0sIkF1dG9TaXplIjowLCJGb3JlZ3JvdW5kIjp7IiRpZCI6IjI0MTIiLCJDb2xvciI6eyIkaWQiOiIyNDEz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I0MTQiLCJUb3AiOjAuMCwiTGVmdCI6MC4wLCJSaWdodCI6MC4wLCJCb3R0b20iOjAuMH0sIlBhZGRpbmciOnsiJGlkIjoiMjQxNSIsIlRvcCI6MC4wLCJMZWZ0IjowLjAsIlJpZ2h0IjowLjAsIkJvdHRvbSI6MC4wfSwiQmFja2dyb3VuZCI6eyIkaWQiOiIyNDE2IiwiQ29sb3IiOnsiJGlkIjoiMjQxNyIsIkEiOjg5LCJSIjowLCJHIjowLCJCIjowfX0sIklzVmlzaWJsZSI6dHJ1ZSwiV2lkdGgiOjAuMCwiSGVpZ2h0IjowLjAsIkJvcmRlclN0eWxlIjp7IiRpZCI6IjI0MTgiLCJMaW5lQ29sb3IiOm51bGwsIkxpbmVXZWlnaHQiOjAuMCwiTGluZVR5cGUiOjAsIlBhcmVudFN0eWxlIjpudWxsfSwiUGFyZW50U3R5bGUiOm51bGx9LCJEYXRlU3R5bGUiOnsiJGlkIjoiMjQxOSIsIkZvbnRTZXR0aW5ncyI6eyIkaWQiOiIyNDIwIiwiRm9udFNpemUiOjEwLCJGb250TmFtZSI6IkNhbGlicmkiLCJJc0JvbGQiOmZhbHNlLCJJc0l0YWxpYyI6ZmFsc2UsIklzVW5kZXJsaW5lZCI6ZmFsc2UsIlBhcmVudFN0eWxlIjpudWxsfSwiQXV0b1NpemUiOjAsIkZvcmVncm91bmQiOnsiJGlkIjoiMjQyMSIsIkNvbG9yIjp7IiRpZCI6IjI0Mj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0MjMiLCJUb3AiOjAuMCwiTGVmdCI6MC4wLCJSaWdodCI6MC4wLCJCb3R0b20iOjAuMH0sIlBhZGRpbmciOnsiJGlkIjoiMjQyNCIsIlRvcCI6MC4wLCJMZWZ0IjowLjAsIlJpZ2h0IjowLjAsIkJvdHRvbSI6MC4wfSwiQmFja2dyb3VuZCI6eyIkaWQiOiIyNDI1IiwiQ29sb3IiOnsiJGlkIjoiMjQyNiIsIkEiOjg5LCJSIjowLCJHIjowLCJCIjowfX0sIklzVmlzaWJsZSI6ZmFsc2UsIldpZHRoIjowLjAsIkhlaWdodCI6MC4wLCJCb3JkZXJTdHlsZSI6eyIkaWQiOiIyNDI3IiwiTGluZUNvbG9yIjpudWxsLCJMaW5lV2VpZ2h0IjowLjAsIkxpbmVUeXBlIjowLCJQYXJlbnRTdHlsZSI6bnVsbH0sIlBhcmVudFN0eWxlIjpudWxsfSwiRGF0ZUZvcm1hdCI6eyIkaWQiOiIyNDI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0MjkiLCJGb3JtYXQiOjAsIklzVmlzaWJsZSI6ZmFsc2UsIkxhc3RLbm93blZpc2liaWxpdHlTdGF0ZSI6ZmFsc2V9LCJJc1Zpc2libGUiOnRydWUsIlZhcmlhbmNlU3R5bGUiOnsiJGlkIjoiMjQzMCIsIlRleHRTdHlsZSI6eyIkaWQiOiIyNDMxIiwiRm9udFNldHRpbmdzIjp7IiRpZCI6IjI0MzIiLCJGb250U2l6ZSI6MTEsIkZvbnROYW1lIjoiQ2FsaWJyaSIsIklzQm9sZCI6ZmFsc2UsIklzSXRhbGljIjpmYWxzZSwiSXNVbmRlcmxpbmVkIjpmYWxzZSwiUGFyZW50U3R5bGUiOm51bGx9LCJBdXRvU2l6ZSI6MCwiRm9yZWdyb3VuZCI6eyIkaWQiOiIyNDMzIiwiQ29sb3IiOnsiJGlkIjoiMjQz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DM1IiwiVG9wIjowLjAsIkxlZnQiOjAuMCwiUmlnaHQiOjAuMCwiQm90dG9tIjowLjB9LCJQYWRkaW5nIjp7IiRpZCI6IjI0MzYiLCJUb3AiOjAuMCwiTGVmdCI6MC4wLCJSaWdodCI6MC4wLCJCb3R0b20iOjAuMH0sIkJhY2tncm91bmQiOnsiJGlkIjoiMjQzNyIsIkNvbG9yIjp7IiRpZCI6IjI0MzgiLCJBIjowLCJSIjowLCJHIjowLCJCIjowfX0sIklzVmlzaWJsZSI6dHJ1ZSwiV2lkdGgiOjAuMCwiSGVpZ2h0IjowLjAsIkJvcmRlclN0eWxlIjp7IiRpZCI6IjI0MzkiLCJMaW5lQ29sb3IiOm51bGwsIkxpbmVXZWlnaHQiOjAuMCwiTGluZVR5cGUiOjAsIlBhcmVudFN0eWxlIjpudWxsfSwiUGFyZW50U3R5bGUiOm51bGx9LCJQYXJlbnRTdHlsZSI6bnVsbH0sIlBhcmVudFN0eWxlIjpudWxsfSwiRGVmYXVsdFN3aW1sYW5lQWN0aXZpdHlTdHlsZSI6eyIkaWQiOiIyNDQwIiwiSGVhZGVyU3R5bGUiOnsiJGlkIjoiMjQ0MSIsIlRleHRTdHlsZSI6eyIkaWQiOiIyNDQyIiwiRm9udFNldHRpbmdzIjp7IiRpZCI6IjI0NDMiLCJGb250U2l6ZSI6MTIsIkZvbnROYW1lIjoiQ2FsaWJyaSIsIklzQm9sZCI6ZmFsc2UsIklzSXRhbGljIjpmYWxzZSwiSXNVbmRlcmxpbmVkIjpmYWxzZSwiUGFyZW50U3R5bGUiOm51bGx9LCJBdXRvU2l6ZSI6MCwiRm9yZWdyb3VuZCI6eyIkaWQiOiIyNDQ0IiwiQ29sb3IiOnsiJGlkIjoiMjQ0NSIsIkEiOjI1NSwiUiI6MCwiRyI6MCwiQiI6MH19LCJNYXhXaWR0aCI6MC4wLCJNYXhIZWlnaHQiOjAuMCwiU21hcnRGb3JlZ3JvdW5kSXNBY3RpdmUiOmZhbHNlLCJIb3Jpem9udGFsQWxpZ25tZW50IjowLCJWZXJ0aWNhbEFsaWdubWVudCI6MCwiU21hcnRGb3JlZ3JvdW5kIjpudWxsLCJCYWNrZ3JvdW5kRmlsbFR5cGUiOjAsIk1hcmdpbiI6eyIkaWQiOiIyNDQ2IiwiVG9wIjowLjAsIkxlZnQiOjAuMCwiUmlnaHQiOjAuMCwiQm90dG9tIjowLjB9LCJQYWRkaW5nIjp7IiRpZCI6IjI0NDciLCJUb3AiOjAuMCwiTGVmdCI6MC4wLCJSaWdodCI6MC4wLCJCb3R0b20iOjAuMH0sIkJhY2tncm91bmQiOm51bGwsIklzVmlzaWJsZSI6ZmFsc2UsIldpZHRoIjowLjAsIkhlaWdodCI6MC4wLCJCb3JkZXJTdHlsZSI6bnVsbCwiUGFyZW50U3R5bGUiOm51bGx9LCJSZWN0YW5nbGVTdHlsZSI6eyIkaWQiOiIyNDQ4IiwiTWFyZ2luIjp7IiRpZCI6IjI0NDkiLCJUb3AiOjAuMCwiTGVmdCI6MC4wLCJSaWdodCI6MC4wLCJCb3R0b20iOjAuMH0sIlBhZGRpbmciOnsiJGlkIjoiMjQ1MCIsIlRvcCI6MC4wLCJMZWZ0IjowLjAsIlJpZ2h0IjowLjAsIkJvdHRvbSI6MC4wfSwiQmFja2dyb3VuZCI6eyIkaWQiOiIyNDUxIiwiQ29sb3IiOnsiJGlkIjoiMjQ1MiIsIkEiOjYzLCJSIjoyMzcsIkciOjEyNSwiQiI6NDl9fSwiSXNWaXNpYmxlIjpmYWxzZSwiV2lkdGgiOjAuMCwiSGVpZ2h0IjowLjAsIkJvcmRlclN0eWxlIjp7IiRpZCI6IjI0NTMiLCJMaW5lQ29sb3IiOnsiJGlkIjoiMjQ1NCIsIiR0eXBlIjoiTkxSRS5Db21tb24uRG9tLlNvbGlkQ29sb3JCcnVzaCwgTkxSRS5Db21tb24iLCJDb2xvciI6eyIkaWQiOiIyNDU1IiwiQSI6MjU1LCJSIjoyNTUsIkciOjAsIkIiOjB9fSwiTGluZVdlaWdodCI6MC4wLCJMaW5lVHlwZSI6MCwiUGFyZW50U3R5bGUiOm51bGx9LCJQYXJlbnRTdHlsZSI6bnVsbH0sIk1hcmdpbiI6eyIkaWQiOiIyNDU2IiwiVG9wIjowLjAsIkxlZnQiOjAuMCwiUmlnaHQiOjAuMCwiQm90dG9tIjowLjB9LCJQYWRkaW5nIjp7IiRpZCI6IjI0NTciLCJUb3AiOjAuMCwiTGVmdCI6MC4wLCJSaWdodCI6MC4wLCJCb3R0b20iOjAuMH0sIkJhY2tncm91bmQiOm51bGwsIklzVmlzaWJsZSI6dHJ1ZSwiV2lkdGgiOjAuMCwiSGVpZ2h0IjowLjAsIkJvcmRlclN0eWxlIjpudWxsLCJQYXJlbnRTdHlsZSI6bnVsbH0sIkJhY2tncm91bmRTdHlsZSI6eyIkaWQiOiIyNDU4IiwiTWFyZ2luIjp7IiRpZCI6IjI0NTkiLCJUb3AiOjAuMCwiTGVmdCI6MC4wLCJSaWdodCI6MC4wLCJCb3R0b20iOjAuMH0sIlBhZGRpbmciOnsiJGlkIjoiMjQ2MCIsIlRvcCI6MC4wLCJMZWZ0IjowLjAsIlJpZ2h0IjowLjAsIkJvdHRvbSI6MC4wfSwiQmFja2dyb3VuZCI6eyIkaWQiOiIyNDYxIiwiQ29sb3IiOnsiJGlkIjoiMjQ2MiIsIkEiOjM4LCJSIjoyMzcsIkciOjEyNSwiQiI6NDl9fSwiSXNWaXNpYmxlIjp0cnVlLCJXaWR0aCI6MC4wLCJIZWlnaHQiOjAuMCwiQm9yZGVyU3R5bGUiOnsiJGlkIjoiMjQ2MyIsIkxpbmVDb2xvciI6eyIkaWQiOiIyNDY0IiwiJHR5cGUiOiJOTFJFLkNvbW1vbi5Eb20uU29saWRDb2xvckJydXNoLCBOTFJFLkNvbW1vbiIsIkNvbG9yIjp7IiRpZCI6IjI0NjUiLCJBIjoyNTUsIlIiOjIzNCwiRyI6MjIsIkIiOjMwfX0sIkxpbmVXZWlnaHQiOjAuMCwiTGluZVR5cGUiOjAsIlBhcmVudFN0eWxlIjpudWxsfSwiUGFyZW50U3R5bGUiOm51bGx9LCJNYXJnaW4iOnsiJGlkIjoiMjQ2NiIsIlRvcCI6MC4wLCJMZWZ0IjowLjAsIlJpZ2h0IjowLjAsIkJvdHRvbSI6MC4wfSwiUGFkZGluZyI6eyIkaWQiOiIyNDY3IiwiVG9wIjowLjAsIkxlZnQiOjAuMCwiUmlnaHQiOjAuMCwiQm90dG9tIjowLjB9LCJJc1Zpc2libGUiOnRydWUsIldpZHRoIjowLjAsIkhlaWdodCI6MC4wLCJCb3JkZXJTdHlsZSI6bnVsbCwiUGFyZW50U3R5bGUiOm51bGx9LCJNYXJnaW4iOnsiJGlkIjoiMjQ2OCIsIlRvcCI6MC4wLCJMZWZ0IjowLjAsIlJpZ2h0IjowLjAsIkJvdHRvbSI6MC4wfSwiUGFkZGluZyI6eyIkaWQiOiIyNDY5IiwiVG9wIjowLjAsIkxlZnQiOjAuMCwiUmlnaHQiOjAuMCwiQm90dG9tIjowLjB9LCJJc1Zpc2libGUiOnRydWUsIldpZHRoIjowLjAsIkhlaWdodCI6MC4wLCJCb3JkZXJTdHlsZSI6bnVsbCwiUGFyZW50U3R5bGUiOm51bGx9LHsiJGlkIjoiMjQ3MCIsIlN0eWxlSWQiOiIwMDAwMDAwMC0wMDAwLTAwMDAtMDAwMC0wMDAwMDAwMDAwMDAiLCJIZWFkZXJTdHlsZSI6eyIkaWQiOiIyNDcxIiwiVGV4dElzVmVydGljYWwiOmZhbHNlLCJUZXh0U3R5bGUiOnsiJGlkIjoiMjQ3MiIsIkZvbnRTZXR0aW5ncyI6eyIkaWQiOiIyNDczIiwiRm9udFNpemUiOjEyLCJGb250TmFtZSI6IkNhbGlicmkiLCJJc0JvbGQiOnRydWUsIklzSXRhbGljIjpmYWxzZSwiSXNVbmRlcmxpbmVkIjpmYWxzZSwiUGFyZW50U3R5bGUiOm51bGx9LCJBdXRvU2l6ZSI6MCwiRm9yZWdyb3VuZCI6eyIkaWQiOiIyNDc0IiwiQ29sb3IiOnsiJGlkIjoiMjQ3NSIsIkEiOjI1NSwiUiI6MjU1LCJHIjoyNTUsIkIiOjI1NX19LCJNYXhXaWR0aCI6MC4wLCJNYXhIZWlnaHQiOjAuMCwiU21hcnRGb3JlZ3JvdW5kSXNBY3RpdmUiOmZhbHNlLCJIb3Jpem9udGFsQWxpZ25tZW50IjowLCJWZXJ0aWNhbEFsaWdubWVudCI6MCwiU21hcnRGb3JlZ3JvdW5kIjpudWxsLCJCYWNrZ3JvdW5kRmlsbFR5cGUiOjAsIk1hcmdpbiI6eyIkaWQiOiIyNDc2IiwiVG9wIjowLjAsIkxlZnQiOjAuMCwiUmlnaHQiOjAuMCwiQm90dG9tIjowLjB9LCJQYWRkaW5nIjp7IiRpZCI6IjI0NzciLCJUb3AiOjAuMCwiTGVmdCI6MC4wLCJSaWdodCI6MC4wLCJCb3R0b20iOjAuMH0sIkJhY2tncm91bmQiOm51bGwsIklzVmlzaWJsZSI6ZmFsc2UsIldpZHRoIjowLjAsIkhlaWdodCI6MC4wLCJCb3JkZXJTdHlsZSI6bnVsbCwiUGFyZW50U3R5bGUiOm51bGx9LCJSZWN0YW5nbGVTdHlsZSI6eyIkaWQiOiIyNDc4IiwiTWFyZ2luIjp7IiRpZCI6IjI0NzkiLCJUb3AiOjAuMCwiTGVmdCI6MC4wLCJSaWdodCI6MC4wLCJCb3R0b20iOjAuMH0sIlBhZGRpbmciOnsiJGlkIjoiMjQ4MCIsIlRvcCI6MC4wLCJMZWZ0IjowLjAsIlJpZ2h0IjowLjAsIkJvdHRvbSI6MC4wfSwiQmFja2dyb3VuZCI6eyIkaWQiOiIyNDgxIiwiQ29sb3IiOnsiJGlkIjoiMjQ4MiIsIkEiOjI1NSwiUiI6MTEyLCJHIjoxNzMsIkIiOjcxfX0sIklzVmlzaWJsZSI6ZmFsc2UsIldpZHRoIjowLjAsIkhlaWdodCI6MC4wLCJCb3JkZXJTdHlsZSI6eyIkaWQiOiIyNDgzIiwiTGluZUNvbG9yIjp7IiRpZCI6IjI0ODQiLCIkdHlwZSI6Ik5MUkUuQ29tbW9uLkRvbS5Tb2xpZENvbG9yQnJ1c2gsIE5MUkUuQ29tbW9uIiwiQ29sb3IiOnsiJGlkIjoiMjQ4NSIsIkEiOjI1NSwiUiI6NTUsIkciOjU1LCJCIjo1NX19LCJMaW5lV2VpZ2h0IjowLjAsIkxpbmVUeXBlIjowLCJQYXJlbnRTdHlsZSI6bnVsbH0sIlBhcmVudFN0eWxlIjpudWxsfSwiTWFyZ2luIjp7IiRpZCI6IjI0ODYiLCJUb3AiOjAuMCwiTGVmdCI6MC4wLCJSaWdodCI6MC4wLCJCb3R0b20iOjAuMH0sIlBhZGRpbmciOnsiJGlkIjoiMjQ4NyIsIlRvcCI6MC4wLCJMZWZ0IjowLjAsIlJpZ2h0IjowLjAsIkJvdHRvbSI6MC4wfSwiQmFja2dyb3VuZCI6bnVsbCwiSXNWaXNpYmxlIjp0cnVlLCJXaWR0aCI6MC4wLCJIZWlnaHQiOjAuMCwiQm9yZGVyU3R5bGUiOm51bGwsIlBhcmVudFN0eWxlIjpudWxsfSwiQmFja2dyb3VuZFN0eWxlIjp7IiRpZCI6IjI0ODgiLCJNYXJnaW4iOnsiJGlkIjoiMjQ4OSIsIlRvcCI6MC4wLCJMZWZ0IjowLjAsIlJpZ2h0IjowLjAsIkJvdHRvbSI6MC4wfSwiUGFkZGluZyI6eyIkaWQiOiIyNDkwIiwiVG9wIjowLjAsIkxlZnQiOjAuMCwiUmlnaHQiOjAuMCwiQm90dG9tIjowLjB9LCJCYWNrZ3JvdW5kIjp7IiRpZCI6IjI0OTEiLCJDb2xvciI6eyIkaWQiOiIyNDkyIiwiQSI6MzgsIlIiOjExMiwiRyI6MTczLCJCIjo3MX19LCJJc1Zpc2libGUiOnRydWUsIldpZHRoIjowLjAsIkhlaWdodCI6MC4wLCJCb3JkZXJTdHlsZSI6eyIkaWQiOiIyNDkzIiwiTGluZUNvbG9yIjp7IiRpZCI6IjI0OTQiLCIkdHlwZSI6Ik5MUkUuQ29tbW9uLkRvbS5Tb2xpZENvbG9yQnJ1c2gsIE5MUkUuQ29tbW9uIiwiQ29sb3IiOnsiJGlkIjoiMjQ5NSIsIkEiOjI1NSwiUiI6MjM0LCJHIjoyMiwiQiI6MzB9fSwiTGluZVdlaWdodCI6MC4wLCJMaW5lVHlwZSI6MCwiUGFyZW50U3R5bGUiOm51bGx9LCJQYXJlbnRTdHlsZSI6bnVsbH0sIklzQWJvdmVUaW1lYmFuZCI6ZmFsc2UsIlNwYWNpbmciOjIsIkRlZmF1bHRTd2ltbGFuZVRhc2tTdHlsZSI6eyIkaWQiOiIyNDk2IiwiU2hhcGUiOjcsIlNoYXBlVGhpY2tuZXNzIjoxLCJEdXJhdGlvbkZvcm1hdCI6NSwiSW5jbHVkZU5vbldvcmtpbmdEYXlzSW5EdXJhdGlvbiI6ZmFsc2UsIlBlcmNlbnRhZ2VDb21wbGV0ZVN0eWxlIjp7IiRpZCI6IjI0OTciLCJGb250U2V0dGluZ3MiOnsiJGlkIjoiMjQ5OCIsIkZvbnRTaXplIjoxMCwiRm9udE5hbWUiOiJDYWxpYnJpIiwiSXNCb2xkIjp0cnVlLCJJc0l0YWxpYyI6ZmFsc2UsIklzVW5kZXJsaW5lZCI6ZmFsc2UsIlBhcmVudFN0eWxlIjpudWxsfSwiQXV0b1NpemUiOjAsIkZvcmVncm91bmQiOnsiJGlkIjoiMjQ5OSIsIkNvbG9yIjp7IiRpZCI6IjI1MDAiLCJBIjoyNTUsIlIiOjU2LCJHIjo4NywiQiI6MzV9fSwiTWF4V2lkdGgiOjIwMC4wLCJNYXhIZWlnaHQiOiJJbmZpbml0eSIsIlNtYXJ0Rm9yZWdyb3VuZElzQWN0aXZlIjpmYWxzZSwiSG9yaXpvbnRhbEFsaWdubWVudCI6MiwiVmVydGljYWxBbGlnbm1lbnQiOjAsIlNtYXJ0Rm9yZWdyb3VuZCI6bnVsbCwiQmFja2dyb3VuZEZpbGxUeXBlIjowLCJNYXJnaW4iOnsiJGlkIjoiMjUwMSIsIlRvcCI6MC4wLCJMZWZ0IjowLjAsIlJpZ2h0IjowLjAsIkJvdHRvbSI6MC4wfSwiUGFkZGluZyI6eyIkaWQiOiIyNTAyIiwiVG9wIjowLjAsIkxlZnQiOjAuMCwiUmlnaHQiOjAuMCwiQm90dG9tIjowLjB9LCJCYWNrZ3JvdW5kIjp7IiRpZCI6IjI1MDMiLCJDb2xvciI6eyIkaWQiOiIyNTA0IiwiQSI6ODksIlIiOjAsIkciOjAsIkIiOjB9fSwiSXNWaXNpYmxlIjp0cnVlLCJXaWR0aCI6MC4wLCJIZWlnaHQiOjAuMCwiQm9yZGVyU3R5bGUiOnsiJGlkIjoiMjUwNSIsIkxpbmVDb2xvciI6bnVsbCwiTGluZVdlaWdodCI6MC4wLCJMaW5lVHlwZSI6MCwiUGFyZW50U3R5bGUiOm51bGx9LCJQYXJlbnRTdHlsZSI6bnVsbH0sIkR1cmF0aW9uU3R5bGUiOnsiJGlkIjoiMjUwNiIsIkZvbnRTZXR0aW5ncyI6eyIkaWQiOiIyNTA3IiwiRm9udFNpemUiOjEwLCJGb250TmFtZSI6IkNhbGlicmkiLCJJc0JvbGQiOnRydWUsIklzSXRhbGljIjpmYWxzZSwiSXNVbmRlcmxpbmVkIjpmYWxzZSwiUGFyZW50U3R5bGUiOm51bGx9LCJBdXRvU2l6ZSI6MCwiRm9yZWdyb3VuZCI6eyIkaWQiOiIyNTA4IiwiQ29sb3IiOnsiJGlkIjoiMjUwOSIsIkEiOjI1NSwiUiI6NTYsIkciOjg3LCJCIjozNX19LCJNYXhXaWR0aCI6MjAwLjAsIk1heEhlaWdodCI6IkluZmluaXR5IiwiU21hcnRGb3JlZ3JvdW5kSXNBY3RpdmUiOmZhbHNlLCJIb3Jpem9udGFsQWxpZ25tZW50IjowLCJWZXJ0aWNhbEFsaWdubWVudCI6MCwiU21hcnRGb3JlZ3JvdW5kIjpudWxsLCJCYWNrZ3JvdW5kRmlsbFR5cGUiOjAsIk1hcmdpbiI6eyIkaWQiOiIyNTEwIiwiVG9wIjowLjAsIkxlZnQiOjAuMCwiUmlnaHQiOjAuMCwiQm90dG9tIjowLjB9LCJQYWRkaW5nIjp7IiRpZCI6IjI1MTEiLCJUb3AiOjAuMCwiTGVmdCI6MC4wLCJSaWdodCI6MC4wLCJCb3R0b20iOjAuMH0sIkJhY2tncm91bmQiOnsiJGlkIjoiMjUxMiIsIkNvbG9yIjp7IiRpZCI6IjI1MTMiLCJBIjo4OSwiUiI6MCwiRyI6MCwiQiI6MH19LCJJc1Zpc2libGUiOnRydWUsIldpZHRoIjowLjAsIkhlaWdodCI6MC4wLCJCb3JkZXJTdHlsZSI6eyIkaWQiOiIyNTE0IiwiTGluZUNvbG9yIjpudWxsLCJMaW5lV2VpZ2h0IjowLjAsIkxpbmVUeXBlIjowLCJQYXJlbnRTdHlsZSI6bnVsbH0sIlBhcmVudFN0eWxlIjpudWxsfSwiSG9yaXpvbnRhbENvbm5lY3RvclN0eWxlIjp7IiRpZCI6IjI1MTUiLCJMaW5lQ29sb3IiOnsiJGlkIjoiMjUxNiIsIiR0eXBlIjoiTkxSRS5Db21tb24uRG9tLlNvbGlkQ29sb3JCcnVzaCwgTkxSRS5Db21tb24iLCJDb2xvciI6eyIkaWQiOiIyNTE3IiwiQSI6MjU1LCJSIjoyMDQsIkciOjIwNCwiQiI6MjA0fX0sIkxpbmVXZWlnaHQiOjEuMCwiTGluZVR5cGUiOjAsIlBhcmVudFN0eWxlIjpudWxsfSwiVmVydGljYWxDb25uZWN0b3JTdHlsZSI6eyIkaWQiOiIyNTE4IiwiTGluZUNvbG9yIjp7IiRpZCI6IjI1MTkiLCIkdHlwZSI6Ik5MUkUuQ29tbW9uLkRvbS5Tb2xpZENvbG9yQnJ1c2gsIE5MUkUuQ29tbW9uIiwiQ29sb3IiOnsiJGlkIjoiMjUyMCIsIkEiOjI1NSwiUiI6MjA0LCJHIjoyMDQsIkIiOjIwNH19LCJMaW5lV2VpZ2h0IjowLjAsIkxpbmVUeXBlIjowLCJQYXJlbnRTdHlsZSI6bnVsbH0sIk1hcmdpbiI6bnVsbCwiU3RhcnREYXRlUG9zaXRpb24iOjYsIkVuZERhdGVQb3NpdGlvbiI6NiwiRGF0ZUlzVmlzaWJsZSI6ZmFsc2UsIlRpdGxlUG9zaXRpb24iOjEsIkR1cmF0aW9uUG9zaXRpb24iOjAsIlBlcmNlbnRhZ2VDb21wbGV0ZWRQb3NpdGlvbiI6MywiVmFyaWFuY2VQb3NpdGlvbiI6NiwiU3BhY2luZyI6MywiSXNCZWxvd1RpbWViYW5kIjp0cnVlLCJQZXJjZW50YWdlQ29tcGxldGVTaGFwZU9wYWNpdHkiOjM1LCJCYXNlbGluZVN0eWxlIjp7IiRpZCI6IjI1MjEiLCJTaGFwZVN0eWxlIjp7IiRpZCI6IjI1MjIiLCJNYXJnaW4iOnsiJGlkIjoiMjUyMyIsIlRvcCI6MC4wLCJMZWZ0IjowLjAsIlJpZ2h0IjowLjAsIkJvdHRvbSI6MC4wfSwiUGFkZGluZyI6eyIkaWQiOiIyNTI0IiwiVG9wIjowLjAsIkxlZnQiOjAuMCwiUmlnaHQiOjAuMCwiQm90dG9tIjowLjB9LCJCYWNrZ3JvdW5kIjp7IiRpZCI6IjI1MjUiLCJDb2xvciI6eyIkaWQiOiIyNTI2IiwiQSI6MTUzLCJSIjowLCJHIjowLCJCIjowfX0sIklzVmlzaWJsZSI6dHJ1ZSwiV2lkdGgiOjAuMCwiSGVpZ2h0IjowLjAsIkJvcmRlclN0eWxlIjp7IiRpZCI6IjI1MjciLCJMaW5lQ29sb3IiOm51bGwsIkxpbmVXZWlnaHQiOjAuMCwiTGluZVR5cGUiOjAsIlBhcmVudFN0eWxlIjpudWxsfSwiUGFyZW50U3R5bGUiOm51bGx9LCJNYXJnaW4iOnsiJGlkIjoiMjUyOCIsIlRvcCI6MC4wLCJMZWZ0IjowLjAsIlJpZ2h0IjowLjAsIkJvdHRvbSI6MC4wfSwiUGFkZGluZyI6eyIkaWQiOiIyNTI5IiwiVG9wIjowLjAsIkxlZnQiOjAuMCwiUmlnaHQiOjAuMCwiQm90dG9tIjowLjB9LCJCYWNrZ3JvdW5kIjpudWxsLCJJc1Zpc2libGUiOnRydWUsIldpZHRoIjowLjAsIkhlaWdodCI6MC4wLCJCb3JkZXJTdHlsZSI6bnVsbCwiUGFyZW50U3R5bGUiOm51bGx9LCJTaGFwZVN0eWxlIjp7IiRpZCI6IjI1MzAiLCJNYXJnaW4iOnsiJGlkIjoiMjUzMSIsIlRvcCI6MC4wLCJMZWZ0Ijo0LjAsIlJpZ2h0Ijo0LjAsIkJvdHRvbSI6MC4wfSwiUGFkZGluZyI6eyIkaWQiOiIyNTMyIiwiVG9wIjowLjAsIkxlZnQiOjAuMCwiUmlnaHQiOjAuMCwiQm90dG9tIjowLjB9LCJCYWNrZ3JvdW5kIjp7IiRpZCI6IjI1MzMiLCJDb2xvciI6eyIkaWQiOiIyNTM0IiwiQSI6MjU1LCJSIjoxMTIsIkciOjE3MywiQiI6NzF9fSwiSXNWaXNpYmxlIjp0cnVlLCJXaWR0aCI6MC4wLCJIZWlnaHQiOjE2LjAsIkJvcmRlclN0eWxlIjp7IiRpZCI6IjI1MzUiLCJMaW5lQ29sb3IiOnsiJGlkIjoiMjUzNiIsIiR0eXBlIjoiTkxSRS5Db21tb24uRG9tLlNvbGlkQ29sb3JCcnVzaCwgTkxSRS5Db21tb24iLCJDb2xvciI6eyIkaWQiOiIyNTM3IiwiQSI6MjU1LCJSIjoyMzQsIkciOjIyLCJCIjozMH19LCJMaW5lV2VpZ2h0IjowLjAsIkxpbmVUeXBlIjowLCJQYXJlbnRTdHlsZSI6bnVsbH0sIlBhcmVudFN0eWxlIjpudWxsfSwiVGl0bGVTdHlsZSI6eyIkaWQiOiIyNTM4IiwiRm9udFNldHRpbmdzIjp7IiRpZCI6IjI1MzkiLCJGb250U2l6ZSI6MTEsIkZvbnROYW1lIjoiQ2FsaWJyaSIsIklzQm9sZCI6dHJ1ZSwiSXNJdGFsaWMiOmZhbHNlLCJJc1VuZGVybGluZWQiOmZhbHNlLCJQYXJlbnRTdHlsZSI6bnVsbH0sIkF1dG9TaXplIjowLCJGb3JlZ3JvdW5kIjp7IiRpZCI6IjI1NDAiLCJDb2xvciI6eyIkaWQiOiIyNTQ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1NDIiLCJUb3AiOjAuMCwiTGVmdCI6MC4wLCJSaWdodCI6MC4wLCJCb3R0b20iOjAuMH0sIlBhZGRpbmciOnsiJGlkIjoiMjU0MyIsIlRvcCI6MC4wLCJMZWZ0IjowLjAsIlJpZ2h0IjowLjAsIkJvdHRvbSI6MC4wfSwiQmFja2dyb3VuZCI6eyIkaWQiOiIyNTQ0IiwiQ29sb3IiOnsiJGlkIjoiMjU0NSIsIkEiOjg5LCJSIjowLCJHIjowLCJCIjowfX0sIklzVmlzaWJsZSI6dHJ1ZSwiV2lkdGgiOjAuMCwiSGVpZ2h0IjowLjAsIkJvcmRlclN0eWxlIjp7IiRpZCI6IjI1NDYiLCJMaW5lQ29sb3IiOm51bGwsIkxpbmVXZWlnaHQiOjAuMCwiTGluZVR5cGUiOjAsIlBhcmVudFN0eWxlIjpudWxsfSwiUGFyZW50U3R5bGUiOm51bGx9LCJEYXRlU3R5bGUiOnsiJGlkIjoiMjU0NyIsIkZvbnRTZXR0aW5ncyI6eyIkaWQiOiIyNTQ4IiwiRm9udFNpemUiOjEwLCJGb250TmFtZSI6IkNhbGlicmkiLCJJc0JvbGQiOmZhbHNlLCJJc0l0YWxpYyI6ZmFsc2UsIklzVW5kZXJsaW5lZCI6ZmFsc2UsIlBhcmVudFN0eWxlIjpudWxsfSwiQXV0b1NpemUiOjAsIkZvcmVncm91bmQiOnsiJGlkIjoiMjU0OSIsIkNvbG9yIjp7IiRpZCI6IjI1NT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1NTEiLCJUb3AiOjAuMCwiTGVmdCI6MC4wLCJSaWdodCI6MC4wLCJCb3R0b20iOjAuMH0sIlBhZGRpbmciOnsiJGlkIjoiMjU1MiIsIlRvcCI6MC4wLCJMZWZ0IjowLjAsIlJpZ2h0IjowLjAsIkJvdHRvbSI6MC4wfSwiQmFja2dyb3VuZCI6eyIkaWQiOiIyNTUzIiwiQ29sb3IiOnsiJGlkIjoiMjU1NCIsIkEiOjg5LCJSIjowLCJHIjowLCJCIjowfX0sIklzVmlzaWJsZSI6dHJ1ZSwiV2lkdGgiOjAuMCwiSGVpZ2h0IjowLjAsIkJvcmRlclN0eWxlIjp7IiRpZCI6IjI1NTUiLCJMaW5lQ29sb3IiOm51bGwsIkxpbmVXZWlnaHQiOjAuMCwiTGluZVR5cGUiOjAsIlBhcmVudFN0eWxlIjpudWxsfSwiUGFyZW50U3R5bGUiOm51bGx9LCJEYXRlRm9ybWF0Ijp7IiRpZCI6IjI1NT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U1NyIsIkZvcm1hdCI6MCwiSXNWaXNpYmxlIjpmYWxzZSwiTGFzdEtub3duVmlzaWJpbGl0eVN0YXRlIjpmYWxzZX0sIklzVmlzaWJsZSI6dHJ1ZSwiVmFyaWFuY2VTdHlsZSI6eyIkaWQiOiIyNTU4IiwiVGV4dFN0eWxlIjp7IiRpZCI6IjI1NTkiLCJGb250U2V0dGluZ3MiOnsiJGlkIjoiMjU2MCIsIkZvbnRTaXplIjoxMSwiRm9udE5hbWUiOiJDYWxpYnJpIiwiSXNCb2xkIjpmYWxzZSwiSXNJdGFsaWMiOmZhbHNlLCJJc1VuZGVybGluZWQiOmZhbHNlLCJQYXJlbnRTdHlsZSI6bnVsbH0sIkF1dG9TaXplIjowLCJGb3JlZ3JvdW5kIjp7IiRpZCI6IjI1NjEiLCJDb2xvciI6eyIkaWQiOiIyNTY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1NjMiLCJUb3AiOjAuMCwiTGVmdCI6MC4wLCJSaWdodCI6MC4wLCJCb3R0b20iOjAuMH0sIlBhZGRpbmciOnsiJGlkIjoiMjU2NCIsIlRvcCI6MC4wLCJMZWZ0IjowLjAsIlJpZ2h0IjowLjAsIkJvdHRvbSI6MC4wfSwiQmFja2dyb3VuZCI6eyIkaWQiOiIyNTY1IiwiQ29sb3IiOnsiJGlkIjoiMjU2NiIsIkEiOjAsIlIiOjAsIkciOjAsIkIiOjB9fSwiSXNWaXNpYmxlIjp0cnVlLCJXaWR0aCI6MC4wLCJIZWlnaHQiOjAuMCwiQm9yZGVyU3R5bGUiOnsiJGlkIjoiMjU2NyIsIkxpbmVDb2xvciI6bnVsbCwiTGluZVdlaWdodCI6MC4wLCJMaW5lVHlwZSI6MCwiUGFyZW50U3R5bGUiOm51bGx9LCJQYXJlbnRTdHlsZSI6bnVsbH0sIlBhcmVudFN0eWxlIjpudWxsfSwiUGFyZW50U3R5bGUiOm51bGx9LCJEZWZhdWx0U3dpbWxhbmVNb3RTdHlsZSI6eyIkaWQiOiIyNTY4IiwiU2hhcGUiOjAsIkNvbm5lY3Rvck1hcmdpbiI6eyIkaWQiOiIyNTY5IiwiVG9wIjowLjAsIkxlZnQiOjIuMCwiUmlnaHQiOjIuMCwiQm90dG9tIjowLjB9LCJDb25uZWN0b3JTdHlsZSI6eyIkaWQiOiIyNTcwIiwiTGluZUNvbG9yIjp7IiRpZCI6IjI1NzEiLCIkdHlwZSI6Ik5MUkUuQ29tbW9uLkRvbS5Tb2xpZENvbG9yQnJ1c2gsIE5MUkUuQ29tbW9uIiwiQ29sb3IiOnsiJGlkIjoiMjU3MiIsIkEiOjEyNywiUiI6NzksIkciOjEyOSwiQiI6MTg5fX0sIkxpbmVXZWlnaHQiOjEuMCwiTGluZVR5cGUiOjAsIlBhcmVudFN0eWxlIjpudWxsfSwiSXNCZWxvd1RpbWViYW5kIjpmYWxzZSwiUG9zaXRpb25PblRhc2siOjEsIkhpZGVEYXRlIjpmYWxzZSwiU2hhcGVTaXplIjoxLCJTcGFjaW5nIjowLjAsIlBhZGRpbmciOnsiJGlkIjoiMjU3MyIsIlRvcCI6NS4wLCJMZWZ0IjozLjAsIlJpZ2h0IjowLjAsIkJvdHRvbSI6Mi4wfSwiU2hhcGVTdHlsZSI6eyIkaWQiOiIyNTc0IiwiTWFyZ2luIjp7IiRpZCI6IjI1NzUiLCJUb3AiOjAuMCwiTGVmdCI6MC4wLCJSaWdodCI6MC4wLCJCb3R0b20iOjAuMH0sIlBhZGRpbmciOnsiJGlkIjoiMjU3NiIsIlRvcCI6MC4wLCJMZWZ0IjowLjAsIlJpZ2h0IjowLjAsIkJvdHRvbSI6MC4wfSwiQmFja2dyb3VuZCI6eyIkaWQiOiIyNTc3IiwiQ29sb3IiOnsiJGlkIjoiMjU3OCIsIkEiOjI1NSwiUiI6MTEyLCJHIjoxNzMsIkIiOjcxfX0sIklzVmlzaWJsZSI6dHJ1ZSwiV2lkdGgiOjE4LjAsIkhlaWdodCI6MjAuMCwiQm9yZGVyU3R5bGUiOnsiJGlkIjoiMjU3OSIsIkxpbmVDb2xvciI6eyIkaWQiOiIyNTgwIiwiJHR5cGUiOiJOTFJFLkNvbW1vbi5Eb20uU29saWRDb2xvckJydXNoLCBOTFJFLkNvbW1vbiIsIkNvbG9yIjp7IiRpZCI6IjI1ODEiLCJBIjoyNTUsIlIiOjIzNCwiRyI6MjIsIkIiOjMwfX0sIkxpbmVXZWlnaHQiOjAuMCwiTGluZVR5cGUiOjAsIlBhcmVudFN0eWxlIjpudWxsfSwiUGFyZW50U3R5bGUiOm51bGx9LCJUaXRsZVN0eWxlIjp7IiRpZCI6IjI1ODIiLCJGb250U2V0dGluZ3MiOnsiJGlkIjoiMjU4MyIsIkZvbnRTaXplIjoxMSwiRm9udE5hbWUiOiJDYWxpYnJpIiwiSXNCb2xkIjp0cnVlLCJJc0l0YWxpYyI6ZmFsc2UsIklzVW5kZXJsaW5lZCI6ZmFsc2UsIlBhcmVudFN0eWxlIjpudWxsfSwiQXV0b1NpemUiOjAsIkZvcmVncm91bmQiOnsiJGlkIjoiMjU4NCIsIkNvbG9yIjp7IiRpZCI6IjI1ODU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U4NiIsIlRvcCI6MC4wLCJMZWZ0IjowLjAsIlJpZ2h0IjowLjAsIkJvdHRvbSI6MC4wfSwiUGFkZGluZyI6eyIkaWQiOiIyNTg3IiwiVG9wIjowLjAsIkxlZnQiOjAuMCwiUmlnaHQiOjAuMCwiQm90dG9tIjowLjB9LCJCYWNrZ3JvdW5kIjp7IiRpZCI6IjI1ODgiLCJDb2xvciI6eyIkaWQiOiIyNTg5IiwiQSI6ODksIlIiOjAsIkciOjAsIkIiOjB9fSwiSXNWaXNpYmxlIjp0cnVlLCJXaWR0aCI6MC4wLCJIZWlnaHQiOjAuMCwiQm9yZGVyU3R5bGUiOnsiJGlkIjoiMjU5MCIsIkxpbmVDb2xvciI6bnVsbCwiTGluZVdlaWdodCI6MC4wLCJMaW5lVHlwZSI6MCwiUGFyZW50U3R5bGUiOm51bGx9LCJQYXJlbnRTdHlsZSI6bnVsbH0sIkRhdGVTdHlsZSI6eyIkaWQiOiIyNTkxIiwiRm9udFNldHRpbmdzIjp7IiRpZCI6IjI1OTIiLCJGb250U2l6ZSI6MTAsIkZvbnROYW1lIjoiQ2FsaWJyaSIsIklzQm9sZCI6ZmFsc2UsIklzSXRhbGljIjpmYWxzZSwiSXNVbmRlcmxpbmVkIjpmYWxzZSwiUGFyZW50U3R5bGUiOm51bGx9LCJBdXRvU2l6ZSI6MCwiRm9yZWdyb3VuZCI6eyIkaWQiOiIyNTkzIiwiQ29sb3IiOnsiJGlkIjoiMjU5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U5NSIsIlRvcCI6MC4wLCJMZWZ0IjowLjAsIlJpZ2h0IjowLjAsIkJvdHRvbSI6MC4wfSwiUGFkZGluZyI6eyIkaWQiOiIyNTk2IiwiVG9wIjowLjAsIkxlZnQiOjAuMCwiUmlnaHQiOjAuMCwiQm90dG9tIjowLjB9LCJCYWNrZ3JvdW5kIjp7IiRpZCI6IjI1OTciLCJDb2xvciI6eyIkaWQiOiIyNTk4IiwiQSI6ODksIlIiOjAsIkciOjAsIkIiOjB9fSwiSXNWaXNpYmxlIjpmYWxzZSwiV2lkdGgiOjAuMCwiSGVpZ2h0IjowLjAsIkJvcmRlclN0eWxlIjp7IiRpZCI6IjI1OTkiLCJMaW5lQ29sb3IiOm51bGwsIkxpbmVXZWlnaHQiOjAuMCwiTGluZVR5cGUiOjAsIlBhcmVudFN0eWxlIjpudWxsfSwiUGFyZW50U3R5bGUiOm51bGx9LCJEYXRlRm9ybWF0Ijp7IiRpZCI6IjI2MD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YwMSIsIkZvcm1hdCI6MCwiSXNWaXNpYmxlIjpmYWxzZSwiTGFzdEtub3duVmlzaWJpbGl0eVN0YXRlIjpmYWxzZX0sIklzVmlzaWJsZSI6dHJ1ZSwiVmFyaWFuY2VTdHlsZSI6eyIkaWQiOiIyNjAyIiwiVGV4dFN0eWxlIjp7IiRpZCI6IjI2MDMiLCJGb250U2V0dGluZ3MiOnsiJGlkIjoiMjYwNCIsIkZvbnRTaXplIjoxMSwiRm9udE5hbWUiOiJDYWxpYnJpIiwiSXNCb2xkIjpmYWxzZSwiSXNJdGFsaWMiOmZhbHNlLCJJc1VuZGVybGluZWQiOmZhbHNlLCJQYXJlbnRTdHlsZSI6bnVsbH0sIkF1dG9TaXplIjowLCJGb3JlZ3JvdW5kIjp7IiRpZCI6IjI2MDUiLCJDb2xvciI6eyIkaWQiOiIyNjA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2MDciLCJUb3AiOjAuMCwiTGVmdCI6MC4wLCJSaWdodCI6MC4wLCJCb3R0b20iOjAuMH0sIlBhZGRpbmciOnsiJGlkIjoiMjYwOCIsIlRvcCI6MC4wLCJMZWZ0IjowLjAsIlJpZ2h0IjowLjAsIkJvdHRvbSI6MC4wfSwiQmFja2dyb3VuZCI6eyIkaWQiOiIyNjA5IiwiQ29sb3IiOnsiJGlkIjoiMjYxMCIsIkEiOjAsIlIiOjAsIkciOjAsIkIiOjB9fSwiSXNWaXNpYmxlIjpmYWxzZSwiV2lkdGgiOjAuMCwiSGVpZ2h0IjowLjAsIkJvcmRlclN0eWxlIjp7IiRpZCI6IjI2MTEiLCJMaW5lQ29sb3IiOm51bGwsIkxpbmVXZWlnaHQiOjAuMCwiTGluZVR5cGUiOjAsIlBhcmVudFN0eWxlIjpudWxsfSwiUGFyZW50U3R5bGUiOm51bGx9LCJQYXJlbnRTdHlsZSI6bnVsbH0sIlBhcmVudFN0eWxlIjpudWxsfSwiRGVmYXVsdFN3aW1sYW5lTWlsZXN0b25lU3R5bGUiOnsiJGlkIjoiMjYxMiIsIlRpdGxlUG9zaXRpb24iOiJSaWdodCIsIkRhdGVQb3NpdGlvbiI6IkxlZnQiLCJWYXJpYW5jZVBvc2l0aW9uIjoiTGVmdCIsIlNoYXBlVHlwZSI6MCwiU2hhcGVTaXplIjoxLCJTcGFjaW5nIjo1LCJTaGFwZVN0eWxlIjp7IiRpZCI6IjI2MTMiLCJNYXJnaW4iOnsiJGlkIjoiMjYxNCIsIlRvcCI6MC4wLCJMZWZ0IjowLjAsIlJpZ2h0IjowLjAsIkJvdHRvbSI6MC4wfSwiUGFkZGluZyI6eyIkaWQiOiIyNjE1IiwiVG9wIjowLjAsIkxlZnQiOjAuMCwiUmlnaHQiOjAuMCwiQm90dG9tIjowLjB9LCJCYWNrZ3JvdW5kIjp7IiRpZCI6IjI2MTYiLCJDb2xvciI6eyIkaWQiOiIyNjE3IiwiQSI6MjU1LCJSIjoxMTIsIkciOjE3MywiQiI6NzF9fSwiSXNWaXNpYmxlIjp0cnVlLCJXaWR0aCI6MTguMCwiSGVpZ2h0IjoyMC4wLCJCb3JkZXJTdHlsZSI6eyIkaWQiOiIyNjE4IiwiTGluZUNvbG9yIjp7IiRpZCI6IjI2MTkiLCIkdHlwZSI6Ik5MUkUuQ29tbW9uLkRvbS5Tb2xpZENvbG9yQnJ1c2gsIE5MUkUuQ29tbW9uIiwiQ29sb3IiOnsiJGlkIjoiMjYyMCIsIkEiOjI1NSwiUiI6MjM0LCJHIjoyMiwiQiI6MzB9fSwiTGluZVdlaWdodCI6MC4wLCJMaW5lVHlwZSI6MCwiUGFyZW50U3R5bGUiOm51bGx9LCJQYXJlbnRTdHlsZSI6bnVsbH0sIlRpdGxlU3R5bGUiOnsiJGlkIjoiMjYyMSIsIkZvbnRTZXR0aW5ncyI6eyIkaWQiOiIyNjIyIiwiRm9udFNpemUiOjExLCJGb250TmFtZSI6IkNhbGlicmkiLCJJc0JvbGQiOnRydWUsIklzSXRhbGljIjpmYWxzZSwiSXNVbmRlcmxpbmVkIjpmYWxzZSwiUGFyZW50U3R5bGUiOm51bGx9LCJBdXRvU2l6ZSI6MCwiRm9yZWdyb3VuZCI6eyIkaWQiOiIyNjIzIiwiQ29sb3IiOnsiJGlkIjoiMjYyNC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yNjI1IiwiVG9wIjowLjAsIkxlZnQiOjAuMCwiUmlnaHQiOjAuMCwiQm90dG9tIjowLjB9LCJQYWRkaW5nIjp7IiRpZCI6IjI2MjYiLCJUb3AiOjAuMCwiTGVmdCI6MC4wLCJSaWdodCI6MC4wLCJCb3R0b20iOjAuMH0sIkJhY2tncm91bmQiOnsiJGlkIjoiMjYyNyIsIkNvbG9yIjp7IiRpZCI6IjI2MjgiLCJBIjo4OSwiUiI6MCwiRyI6MCwiQiI6MH19LCJJc1Zpc2libGUiOnRydWUsIldpZHRoIjowLjAsIkhlaWdodCI6MC4wLCJCb3JkZXJTdHlsZSI6eyIkaWQiOiIyNjI5IiwiTGluZUNvbG9yIjpudWxsLCJMaW5lV2VpZ2h0IjowLjAsIkxpbmVUeXBlIjowLCJQYXJlbnRTdHlsZSI6bnVsbH0sIlBhcmVudFN0eWxlIjpudWxsfSwiRGF0ZVN0eWxlIjp7IiRpZCI6IjI2MzAiLCJGb250U2V0dGluZ3MiOnsiJGlkIjoiMjYzMSIsIkZvbnRTaXplIjoxMCwiRm9udE5hbWUiOiJDYWxpYnJpIiwiSXNCb2xkIjpmYWxzZSwiSXNJdGFsaWMiOmZhbHNlLCJJc1VuZGVybGluZWQiOmZhbHNlLCJQYXJlbnRTdHlsZSI6bnVsbH0sIkF1dG9TaXplIjowLCJGb3JlZ3JvdW5kIjp7IiRpZCI6IjI2MzIiLCJDb2xvciI6eyIkaWQiOiIyNjM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NjM0IiwiVG9wIjowLjAsIkxlZnQiOjAuMCwiUmlnaHQiOjAuMCwiQm90dG9tIjowLjB9LCJQYWRkaW5nIjp7IiRpZCI6IjI2MzUiLCJUb3AiOjAuMCwiTGVmdCI6MC4wLCJSaWdodCI6MC4wLCJCb3R0b20iOjAuMH0sIkJhY2tncm91bmQiOnsiJGlkIjoiMjYzNiIsIkNvbG9yIjp7IiRpZCI6IjI2MzciLCJBIjo4OSwiUiI6MCwiRyI6MCwiQiI6MH19LCJJc1Zpc2libGUiOmZhbHNlLCJXaWR0aCI6MC4wLCJIZWlnaHQiOjAuMCwiQm9yZGVyU3R5bGUiOnsiJGlkIjoiMjYzOCIsIkxpbmVDb2xvciI6bnVsbCwiTGluZVdlaWdodCI6MC4wLCJMaW5lVHlwZSI6MCwiUGFyZW50U3R5bGUiOm51bGx9LCJQYXJlbnRTdHlsZSI6bnVsbH0sIkRhdGVGb3JtYXQiOnsiJGlkIjoiMjYz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jQwIiwiRm9ybWF0IjowLCJJc1Zpc2libGUiOmZhbHNlLCJMYXN0S25vd25WaXNpYmlsaXR5U3RhdGUiOmZhbHNlfSwiSXNWaXNpYmxlIjp0cnVlLCJWYXJpYW5jZVN0eWxlIjp7IiRpZCI6IjI2NDEiLCJUZXh0U3R5bGUiOnsiJGlkIjoiMjY0MiIsIkZvbnRTZXR0aW5ncyI6eyIkaWQiOiIyNjQzIiwiRm9udFNpemUiOjExLCJGb250TmFtZSI6IkNhbGlicmkiLCJJc0JvbGQiOmZhbHNlLCJJc0l0YWxpYyI6ZmFsc2UsIklzVW5kZXJsaW5lZCI6ZmFsc2UsIlBhcmVudFN0eWxlIjpudWxsfSwiQXV0b1NpemUiOjAsIkZvcmVncm91bmQiOnsiJGlkIjoiMjY0NCIsIkNvbG9yIjp7IiRpZCI6IjI2ND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Y0NiIsIlRvcCI6MC4wLCJMZWZ0IjowLjAsIlJpZ2h0IjowLjAsIkJvdHRvbSI6MC4wfSwiUGFkZGluZyI6eyIkaWQiOiIyNjQ3IiwiVG9wIjowLjAsIkxlZnQiOjAuMCwiUmlnaHQiOjAuMCwiQm90dG9tIjowLjB9LCJCYWNrZ3JvdW5kIjp7IiRpZCI6IjI2NDgiLCJDb2xvciI6eyIkaWQiOiIyNjQ5IiwiQSI6MCwiUiI6MCwiRyI6MCwiQiI6MH19LCJJc1Zpc2libGUiOnRydWUsIldpZHRoIjowLjAsIkhlaWdodCI6MC4wLCJCb3JkZXJTdHlsZSI6eyIkaWQiOiIyNjUwIiwiTGluZUNvbG9yIjpudWxsLCJMaW5lV2VpZ2h0IjowLjAsIkxpbmVUeXBlIjowLCJQYXJlbnRTdHlsZSI6bnVsbH0sIlBhcmVudFN0eWxlIjpudWxsfSwiUGFyZW50U3R5bGUiOm51bGx9LCJQYXJlbnRTdHlsZSI6bnVsbH0sIkRlZmF1bHRTd2ltbGFuZUFjdGl2aXR5U3R5bGUiOnsiJGlkIjoiMjY1MSIsIkhlYWRlclN0eWxlIjp7IiRpZCI6IjI2NTIiLCJUZXh0U3R5bGUiOnsiJGlkIjoiMjY1MyIsIkZvbnRTZXR0aW5ncyI6eyIkaWQiOiIyNjU0IiwiRm9udFNpemUiOjEyLCJGb250TmFtZSI6IkNhbGlicmkiLCJJc0JvbGQiOmZhbHNlLCJJc0l0YWxpYyI6ZmFsc2UsIklzVW5kZXJsaW5lZCI6ZmFsc2UsIlBhcmVudFN0eWxlIjpudWxsfSwiQXV0b1NpemUiOjAsIkZvcmVncm91bmQiOnsiJGlkIjoiMjY1NSIsIkNvbG9yIjp7IiRpZCI6IjI2NTYiLCJBIjoyNTUsIlIiOjAsIkciOjAsIkIiOjB9fSwiTWF4V2lkdGgiOjAuMCwiTWF4SGVpZ2h0IjowLjAsIlNtYXJ0Rm9yZWdyb3VuZElzQWN0aXZlIjpmYWxzZSwiSG9yaXpvbnRhbEFsaWdubWVudCI6MCwiVmVydGljYWxBbGlnbm1lbnQiOjAsIlNtYXJ0Rm9yZWdyb3VuZCI6bnVsbCwiQmFja2dyb3VuZEZpbGxUeXBlIjowLCJNYXJnaW4iOnsiJGlkIjoiMjY1NyIsIlRvcCI6MC4wLCJMZWZ0IjowLjAsIlJpZ2h0IjowLjAsIkJvdHRvbSI6MC4wfSwiUGFkZGluZyI6eyIkaWQiOiIyNjU4IiwiVG9wIjowLjAsIkxlZnQiOjAuMCwiUmlnaHQiOjAuMCwiQm90dG9tIjowLjB9LCJCYWNrZ3JvdW5kIjpudWxsLCJJc1Zpc2libGUiOmZhbHNlLCJXaWR0aCI6MC4wLCJIZWlnaHQiOjAuMCwiQm9yZGVyU3R5bGUiOm51bGwsIlBhcmVudFN0eWxlIjpudWxsfSwiUmVjdGFuZ2xlU3R5bGUiOnsiJGlkIjoiMjY1OSIsIk1hcmdpbiI6eyIkaWQiOiIyNjYwIiwiVG9wIjowLjAsIkxlZnQiOjAuMCwiUmlnaHQiOjAuMCwiQm90dG9tIjowLjB9LCJQYWRkaW5nIjp7IiRpZCI6IjI2NjEiLCJUb3AiOjAuMCwiTGVmdCI6MC4wLCJSaWdodCI6MC4wLCJCb3R0b20iOjAuMH0sIkJhY2tncm91bmQiOnsiJGlkIjoiMjY2MiIsIkNvbG9yIjp7IiRpZCI6IjI2NjMiLCJBIjo2MywiUiI6MTEyLCJHIjoxNzMsIkIiOjcxfX0sIklzVmlzaWJsZSI6ZmFsc2UsIldpZHRoIjowLjAsIkhlaWdodCI6MC4wLCJCb3JkZXJTdHlsZSI6eyIkaWQiOiIyNjY0IiwiTGluZUNvbG9yIjp7IiRpZCI6IjI2NjUiLCIkdHlwZSI6Ik5MUkUuQ29tbW9uLkRvbS5Tb2xpZENvbG9yQnJ1c2gsIE5MUkUuQ29tbW9uIiwiQ29sb3IiOnsiJGlkIjoiMjY2NiIsIkEiOjI1NSwiUiI6MjU1LCJHIjowLCJCIjowfX0sIkxpbmVXZWlnaHQiOjAuMCwiTGluZVR5cGUiOjAsIlBhcmVudFN0eWxlIjpudWxsfSwiUGFyZW50U3R5bGUiOm51bGx9LCJNYXJnaW4iOnsiJGlkIjoiMjY2NyIsIlRvcCI6MC4wLCJMZWZ0IjowLjAsIlJpZ2h0IjowLjAsIkJvdHRvbSI6MC4wfSwiUGFkZGluZyI6eyIkaWQiOiIyNjY4IiwiVG9wIjowLjAsIkxlZnQiOjAuMCwiUmlnaHQiOjAuMCwiQm90dG9tIjowLjB9LCJCYWNrZ3JvdW5kIjpudWxsLCJJc1Zpc2libGUiOnRydWUsIldpZHRoIjowLjAsIkhlaWdodCI6MC4wLCJCb3JkZXJTdHlsZSI6bnVsbCwiUGFyZW50U3R5bGUiOm51bGx9LCJCYWNrZ3JvdW5kU3R5bGUiOnsiJGlkIjoiMjY2OSIsIk1hcmdpbiI6eyIkaWQiOiIyNjcwIiwiVG9wIjowLjAsIkxlZnQiOjAuMCwiUmlnaHQiOjAuMCwiQm90dG9tIjowLjB9LCJQYWRkaW5nIjp7IiRpZCI6IjI2NzEiLCJUb3AiOjAuMCwiTGVmdCI6MC4wLCJSaWdodCI6MC4wLCJCb3R0b20iOjAuMH0sIkJhY2tncm91bmQiOnsiJGlkIjoiMjY3MiIsIkNvbG9yIjp7IiRpZCI6IjI2NzMiLCJBIjozOCwiUiI6MTEyLCJHIjoxNzMsIkIiOjcxfX0sIklzVmlzaWJsZSI6dHJ1ZSwiV2lkdGgiOjAuMCwiSGVpZ2h0IjowLjAsIkJvcmRlclN0eWxlIjp7IiRpZCI6IjI2NzQiLCJMaW5lQ29sb3IiOnsiJGlkIjoiMjY3NSIsIiR0eXBlIjoiTkxSRS5Db21tb24uRG9tLlNvbGlkQ29sb3JCcnVzaCwgTkxSRS5Db21tb24iLCJDb2xvciI6eyIkaWQiOiIyNjc2IiwiQSI6MjU1LCJSIjoyMzQsIkciOjIyLCJCIjozMH19LCJMaW5lV2VpZ2h0IjowLjAsIkxpbmVUeXBlIjowLCJQYXJlbnRTdHlsZSI6bnVsbH0sIlBhcmVudFN0eWxlIjpudWxsfSwiTWFyZ2luIjp7IiRpZCI6IjI2NzciLCJUb3AiOjAuMCwiTGVmdCI6MC4wLCJSaWdodCI6MC4wLCJCb3R0b20iOjAuMH0sIlBhZGRpbmciOnsiJGlkIjoiMjY3OCIsIlRvcCI6MC4wLCJMZWZ0IjowLjAsIlJpZ2h0IjowLjAsIkJvdHRvbSI6MC4wfSwiSXNWaXNpYmxlIjp0cnVlLCJXaWR0aCI6MC4wLCJIZWlnaHQiOjAuMCwiQm9yZGVyU3R5bGUiOm51bGwsIlBhcmVudFN0eWxlIjpudWxsfSwiTWFyZ2luIjp7IiRpZCI6IjI2NzkiLCJUb3AiOjAuMCwiTGVmdCI6MC4wLCJSaWdodCI6MC4wLCJCb3R0b20iOjAuMH0sIlBhZGRpbmciOnsiJGlkIjoiMjY4MCIsIlRvcCI6MC4wLCJMZWZ0IjowLjAsIlJpZ2h0IjowLjAsIkJvdHRvbSI6MC4wfSwiSXNWaXNpYmxlIjp0cnVlLCJXaWR0aCI6MC4wLCJIZWlnaHQiOjAuMCwiQm9yZGVyU3R5bGUiOm51bGwsIlBhcmVudFN0eWxlIjpudWxsfSx7IiRpZCI6IjI2ODEiLCJTdHlsZUlkIjoiMDAwMDAwMDAtMDAwMC0wMDAwLTAwMDAtMDAwMDAwMDAwMDAwIiwiSGVhZGVyU3R5bGUiOnsiJGlkIjoiMjY4MiIsIlRleHRJc1ZlcnRpY2FsIjpmYWxzZSwiVGV4dFN0eWxlIjp7IiRpZCI6IjI2ODMiLCJGb250U2V0dGluZ3MiOnsiJGlkIjoiMjY4NCIsIkZvbnRTaXplIjoxMiwiRm9udE5hbWUiOiJDYWxpYnJpIiwiSXNCb2xkIjp0cnVlLCJJc0l0YWxpYyI6ZmFsc2UsIklzVW5kZXJsaW5lZCI6ZmFsc2UsIlBhcmVudFN0eWxlIjpudWxsfSwiQXV0b1NpemUiOjAsIkZvcmVncm91bmQiOnsiJGlkIjoiMjY4NSIsIkNvbG9yIjp7IiRpZCI6IjI2ODYiLCJBIjoyNTUsIlIiOjI1NSwiRyI6MjU1LCJCIjoyNTV9fSwiTWF4V2lkdGgiOjAuMCwiTWF4SGVpZ2h0IjowLjAsIlNtYXJ0Rm9yZWdyb3VuZElzQWN0aXZlIjpmYWxzZSwiSG9yaXpvbnRhbEFsaWdubWVudCI6MCwiVmVydGljYWxBbGlnbm1lbnQiOjAsIlNtYXJ0Rm9yZWdyb3VuZCI6bnVsbCwiQmFja2dyb3VuZEZpbGxUeXBlIjowLCJNYXJnaW4iOnsiJGlkIjoiMjY4NyIsIlRvcCI6MC4wLCJMZWZ0IjowLjAsIlJpZ2h0IjowLjAsIkJvdHRvbSI6MC4wfSwiUGFkZGluZyI6eyIkaWQiOiIyNjg4IiwiVG9wIjowLjAsIkxlZnQiOjAuMCwiUmlnaHQiOjAuMCwiQm90dG9tIjowLjB9LCJCYWNrZ3JvdW5kIjpudWxsLCJJc1Zpc2libGUiOmZhbHNlLCJXaWR0aCI6MC4wLCJIZWlnaHQiOjAuMCwiQm9yZGVyU3R5bGUiOm51bGwsIlBhcmVudFN0eWxlIjpudWxsfSwiUmVjdGFuZ2xlU3R5bGUiOnsiJGlkIjoiMjY4OSIsIk1hcmdpbiI6eyIkaWQiOiIyNjkwIiwiVG9wIjowLjAsIkxlZnQiOjAuMCwiUmlnaHQiOjAuMCwiQm90dG9tIjowLjB9LCJQYWRkaW5nIjp7IiRpZCI6IjI2OTEiLCJUb3AiOjAuMCwiTGVmdCI6MC4wLCJSaWdodCI6MC4wLCJCb3R0b20iOjAuMH0sIkJhY2tncm91bmQiOnsiJGlkIjoiMjY5MiIsIkNvbG9yIjp7IiRpZCI6IjI2OTMiLCJBIjoyNTUsIlIiOjY4LCJHIjoxMTQsIkIiOjE5Nn19LCJJc1Zpc2libGUiOmZhbHNlLCJXaWR0aCI6MC4wLCJIZWlnaHQiOjAuMCwiQm9yZGVyU3R5bGUiOnsiJGlkIjoiMjY5NCIsIkxpbmVDb2xvciI6eyIkaWQiOiIyNjk1IiwiJHR5cGUiOiJOTFJFLkNvbW1vbi5Eb20uU29saWRDb2xvckJydXNoLCBOTFJFLkNvbW1vbiIsIkNvbG9yIjp7IiRpZCI6IjI2OTYiLCJBIjoyNTUsIlIiOjg4LCJHIjozOSwiQiI6N319LCJMaW5lV2VpZ2h0IjowLjAsIkxpbmVUeXBlIjowLCJQYXJlbnRTdHlsZSI6bnVsbH0sIlBhcmVudFN0eWxlIjpudWxsfSwiTWFyZ2luIjp7IiRpZCI6IjI2OTciLCJUb3AiOjAuMCwiTGVmdCI6MC4wLCJSaWdodCI6MC4wLCJCb3R0b20iOjAuMH0sIlBhZGRpbmciOnsiJGlkIjoiMjY5OCIsIlRvcCI6MC4wLCJMZWZ0IjowLjAsIlJpZ2h0IjowLjAsIkJvdHRvbSI6MC4wfSwiQmFja2dyb3VuZCI6bnVsbCwiSXNWaXNpYmxlIjp0cnVlLCJXaWR0aCI6MC4wLCJIZWlnaHQiOjAuMCwiQm9yZGVyU3R5bGUiOm51bGwsIlBhcmVudFN0eWxlIjpudWxsfSwiQmFja2dyb3VuZFN0eWxlIjp7IiRpZCI6IjI2OTkiLCJNYXJnaW4iOnsiJGlkIjoiMjcwMCIsIlRvcCI6MC4wLCJMZWZ0IjowLjAsIlJpZ2h0IjowLjAsIkJvdHRvbSI6MC4wfSwiUGFkZGluZyI6eyIkaWQiOiIyNzAxIiwiVG9wIjowLjAsIkxlZnQiOjAuMCwiUmlnaHQiOjAuMCwiQm90dG9tIjowLjB9LCJCYWNrZ3JvdW5kIjp7IiRpZCI6IjI3MDIiLCJDb2xvciI6eyIkaWQiOiIyNzAzIiwiQSI6MzgsIlIiOjY4LCJHIjoxMTQsIkIiOjE5Nn19LCJJc1Zpc2libGUiOnRydWUsIldpZHRoIjowLjAsIkhlaWdodCI6MC4wLCJCb3JkZXJTdHlsZSI6eyIkaWQiOiIyNzA0IiwiTGluZUNvbG9yIjp7IiRpZCI6IjI3MDUiLCIkdHlwZSI6Ik5MUkUuQ29tbW9uLkRvbS5Tb2xpZENvbG9yQnJ1c2gsIE5MUkUuQ29tbW9uIiwiQ29sb3IiOnsiJGlkIjoiMjcwNiIsIkEiOjI1NSwiUiI6MjM0LCJHIjoyMiwiQiI6MzB9fSwiTGluZVdlaWdodCI6MC4wLCJMaW5lVHlwZSI6MCwiUGFyZW50U3R5bGUiOm51bGx9LCJQYXJlbnRTdHlsZSI6bnVsbH0sIklzQWJvdmVUaW1lYmFuZCI6ZmFsc2UsIlNwYWNpbmciOjIsIkRlZmF1bHRTd2ltbGFuZVRhc2tTdHlsZSI6eyIkaWQiOiIyNzA3IiwiU2hhcGUiOjcsIlNoYXBlVGhpY2tuZXNzIjowLCJEdXJhdGlvbkZvcm1hdCI6NSwiSW5jbHVkZU5vbldvcmtpbmdEYXlzSW5EdXJhdGlvbiI6ZmFsc2UsIlBlcmNlbnRhZ2VDb21wbGV0ZVN0eWxlIjp7IiRpZCI6IjI3MDgiLCJGb250U2V0dGluZ3MiOnsiJGlkIjoiMjcwOSIsIkZvbnRTaXplIjoxMCwiRm9udE5hbWUiOiJDYWxpYnJpIiwiSXNCb2xkIjpmYWxzZSwiSXNJdGFsaWMiOmZhbHNlLCJJc1VuZGVybGluZWQiOmZhbHNlLCJQYXJlbnRTdHlsZSI6bnVsbH0sIkF1dG9TaXplIjowLCJGb3JlZ3JvdW5kIjp7IiRpZCI6IjI3MTAiLCJDb2xvciI6eyIkaWQiOiIyNzExIiwiQSI6MjU1LCJSIjoyMzgsIkciOjIzNiwiQiI6MjI1fX0sIk1heFdpZHRoIjoyMDAuMCwiTWF4SGVpZ2h0IjoiSW5maW5pdHkiLCJTbWFydEZvcmVncm91bmRJc0FjdGl2ZSI6ZmFsc2UsIkhvcml6b250YWxBbGlnbm1lbnQiOjEsIlZlcnRpY2FsQWxpZ25tZW50IjowLCJTbWFydEZvcmVncm91bmQiOm51bGwsIkJhY2tncm91bmRGaWxsVHlwZSI6MCwiTWFyZ2luIjp7IiRpZCI6IjI3MTIiLCJUb3AiOjAuMCwiTGVmdCI6MC4wLCJSaWdodCI6MC4wLCJCb3R0b20iOjAuMH0sIlBhZGRpbmciOnsiJGlkIjoiMjcxMyIsIlRvcCI6MC4wLCJMZWZ0IjowLjAsIlJpZ2h0IjowLjAsIkJvdHRvbSI6MC4wfSwiQmFja2dyb3VuZCI6eyIkaWQiOiIyNzE0IiwiQ29sb3IiOnsiJGlkIjoiMjcxNSIsIkEiOjg5LCJSIjowLCJHIjowLCJCIjowfX0sIklzVmlzaWJsZSI6dHJ1ZSwiV2lkdGgiOjAuMCwiSGVpZ2h0IjowLjAsIkJvcmRlclN0eWxlIjp7IiRpZCI6IjI3MTYiLCJMaW5lQ29sb3IiOm51bGwsIkxpbmVXZWlnaHQiOjAuMCwiTGluZVR5cGUiOjAsIlBhcmVudFN0eWxlIjpudWxsfSwiUGFyZW50U3R5bGUiOm51bGx9LCJEdXJhdGlvblN0eWxlIjp7IiRpZCI6IjI3MTciLCJGb250U2V0dGluZ3MiOnsiJGlkIjoiMjcxOCIsIkZvbnRTaXplIjoxMCwiRm9udE5hbWUiOiJDYWxpYnJpIiwiSXNCb2xkIjpmYWxzZSwiSXNJdGFsaWMiOmZhbHNlLCJJc1VuZGVybGluZWQiOmZhbHNlLCJQYXJlbnRTdHlsZSI6bnVsbH0sIkF1dG9TaXplIjowLCJGb3JlZ3JvdW5kIjp7IiRpZCI6IjI3MTkiLCJDb2xvciI6eyIkaWQiOiIyNzIw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jcyMSIsIlRvcCI6MC4wLCJMZWZ0IjowLjAsIlJpZ2h0IjowLjAsIkJvdHRvbSI6MC4wfSwiUGFkZGluZyI6eyIkaWQiOiIyNzIyIiwiVG9wIjowLjAsIkxlZnQiOjAuMCwiUmlnaHQiOjAuMCwiQm90dG9tIjowLjB9LCJCYWNrZ3JvdW5kIjp7IiRpZCI6IjI3MjMiLCJDb2xvciI6eyIkaWQiOiIyNzI0IiwiQSI6ODksIlIiOjAsIkciOjAsIkIiOjB9fSwiSXNWaXNpYmxlIjp0cnVlLCJXaWR0aCI6MC4wLCJIZWlnaHQiOjAuMCwiQm9yZGVyU3R5bGUiOnsiJGlkIjoiMjcyNSIsIkxpbmVDb2xvciI6bnVsbCwiTGluZVdlaWdodCI6MC4wLCJMaW5lVHlwZSI6MCwiUGFyZW50U3R5bGUiOm51bGx9LCJQYXJlbnRTdHlsZSI6bnVsbH0sIkhvcml6b250YWxDb25uZWN0b3JTdHlsZSI6eyIkaWQiOiIyNzI2IiwiTGluZUNvbG9yIjp7IiRpZCI6IjI3MjciLCIkdHlwZSI6Ik5MUkUuQ29tbW9uLkRvbS5Tb2xpZENvbG9yQnJ1c2gsIE5MUkUuQ29tbW9uIiwiQ29sb3IiOnsiJGlkIjoiMjcyOCIsIkEiOjI1NSwiUiI6MjA0LCJHIjoyMDQsIkIiOjIwNH19LCJMaW5lV2VpZ2h0IjoxLjAsIkxpbmVUeXBlIjowLCJQYXJlbnRTdHlsZSI6bnVsbH0sIlZlcnRpY2FsQ29ubmVjdG9yU3R5bGUiOnsiJGlkIjoiMjcyOSIsIkxpbmVDb2xvciI6eyIkaWQiOiIyNzMwIiwiJHR5cGUiOiJOTFJFLkNvbW1vbi5Eb20uU29saWRDb2xvckJydXNoLCBOTFJFLkNvbW1vbiIsIkNvbG9yIjp7IiRpZCI6IjI3MzEiLCJBIjoyNTUsIlIiOjIwNCwiRyI6MjA0LCJCIjoyMDR9fSwiTGluZVdlaWdodCI6MC4wLCJMaW5lVHlwZSI6MCwiUGFyZW50U3R5bGUiOm51bGx9LCJNYXJnaW4iOm51bGwsIlN0YXJ0RGF0ZVBvc2l0aW9uIjo0LCJFbmREYXRlUG9zaXRpb24iOjQsIkRhdGVJc1Zpc2libGUiOnRydWUsIlRpdGxlUG9zaXRpb24iOjMsIkR1cmF0aW9uUG9zaXRpb24iOjYsIlBlcmNlbnRhZ2VDb21wbGV0ZWRQb3NpdGlvbiI6NiwiVmFyaWFuY2VQb3NpdGlvbiI6NiwiU3BhY2luZyI6MywiSXNCZWxvd1RpbWViYW5kIjp0cnVlLCJQZXJjZW50YWdlQ29tcGxldGVTaGFwZU9wYWNpdHkiOjM1LCJCYXNlbGluZVN0eWxlIjp7IiRpZCI6IjI3MzIiLCJTaGFwZVN0eWxlIjp7IiRpZCI6IjI3MzMiLCJNYXJnaW4iOnsiJGlkIjoiMjczNCIsIlRvcCI6MC4wLCJMZWZ0IjowLjAsIlJpZ2h0IjowLjAsIkJvdHRvbSI6MC4wfSwiUGFkZGluZyI6eyIkaWQiOiIyNzM1IiwiVG9wIjowLjAsIkxlZnQiOjAuMCwiUmlnaHQiOjAuMCwiQm90dG9tIjowLjB9LCJCYWNrZ3JvdW5kIjp7IiRpZCI6IjI3MzYiLCJDb2xvciI6eyIkaWQiOiIyNzM3IiwiQSI6MTUzLCJSIjowLCJHIjowLCJCIjowfX0sIklzVmlzaWJsZSI6dHJ1ZSwiV2lkdGgiOjAuMCwiSGVpZ2h0IjowLjAsIkJvcmRlclN0eWxlIjp7IiRpZCI6IjI3MzgiLCJMaW5lQ29sb3IiOm51bGwsIkxpbmVXZWlnaHQiOjAuMCwiTGluZVR5cGUiOjAsIlBhcmVudFN0eWxlIjpudWxsfSwiUGFyZW50U3R5bGUiOm51bGx9LCJNYXJnaW4iOnsiJGlkIjoiMjczOSIsIlRvcCI6MC4wLCJMZWZ0IjowLjAsIlJpZ2h0IjowLjAsIkJvdHRvbSI6MC4wfSwiUGFkZGluZyI6eyIkaWQiOiIyNzQwIiwiVG9wIjowLjAsIkxlZnQiOjAuMCwiUmlnaHQiOjAuMCwiQm90dG9tIjowLjB9LCJCYWNrZ3JvdW5kIjpudWxsLCJJc1Zpc2libGUiOnRydWUsIldpZHRoIjowLjAsIkhlaWdodCI6MC4wLCJCb3JkZXJTdHlsZSI6bnVsbCwiUGFyZW50U3R5bGUiOm51bGx9LCJTaGFwZVN0eWxlIjp7IiRpZCI6IjI3NDEiLCJNYXJnaW4iOnsiJGlkIjoiMjc0MiIsIlRvcCI6MC4wLCJMZWZ0Ijo0LjAsIlJpZ2h0Ijo0LjAsIkJvdHRvbSI6MC4wfSwiUGFkZGluZyI6eyIkaWQiOiIyNzQzIiwiVG9wIjowLjAsIkxlZnQiOjAuMCwiUmlnaHQiOjAuMCwiQm90dG9tIjowLjB9LCJCYWNrZ3JvdW5kIjp7IiRpZCI6IjI3NDQiLCJDb2xvciI6eyIkaWQiOiIyNzQ1IiwiQSI6MjU1LCJSIjo2OCwiRyI6MTE0LCJCIjoxOTZ9fSwiSXNWaXNpYmxlIjp0cnVlLCJXaWR0aCI6MC4wLCJIZWlnaHQiOjEwLjAsIkJvcmRlclN0eWxlIjp7IiRpZCI6IjI3NDYiLCJMaW5lQ29sb3IiOnsiJGlkIjoiMjc0NyIsIiR0eXBlIjoiTkxSRS5Db21tb24uRG9tLlNvbGlkQ29sb3JCcnVzaCwgTkxSRS5Db21tb24iLCJDb2xvciI6eyIkaWQiOiIyNzQ4IiwiQSI6MjU1LCJSIjoyMzQsIkciOjIyLCJCIjozMH19LCJMaW5lV2VpZ2h0IjowLjAsIkxpbmVUeXBlIjowLCJQYXJlbnRTdHlsZSI6bnVsbH0sIlBhcmVudFN0eWxlIjpudWxsfSwiVGl0bGVTdHlsZSI6eyIkaWQiOiIyNzQ5IiwiRm9udFNldHRpbmdzIjp7IiRpZCI6IjI3NTAiLCJGb250U2l6ZSI6MTEsIkZvbnROYW1lIjoiQ2FsaWJyaSIsIklzQm9sZCI6dHJ1ZSwiSXNJdGFsaWMiOmZhbHNlLCJJc1VuZGVybGluZWQiOmZhbHNlLCJQYXJlbnRTdHlsZSI6bnVsbH0sIkF1dG9TaXplIjowLCJGb3JlZ3JvdW5kIjp7IiRpZCI6IjI3NTEiLCJDb2xvciI6eyIkaWQiOiIyNzUyIiwiQSI6MjU1LCJSIjowLCJHIjowLCJCIjowfX0sIk1heFdpZHRoIjo5NjAuMCwiTWF4SGVpZ2h0IjoiSW5maW5pdHkiLCJTbWFydEZvcmVncm91bmRJc0FjdGl2ZSI6ZmFsc2UsIkhvcml6b250YWxBbGlnbm1lbnQiOjIsIlZlcnRpY2FsQWxpZ25tZW50IjowLCJTbWFydEZvcmVncm91bmQiOm51bGwsIkJhY2tncm91bmRGaWxsVHlwZSI6MCwiTWFyZ2luIjp7IiRpZCI6IjI3NTMiLCJUb3AiOjAuMCwiTGVmdCI6MC4wLCJSaWdodCI6MC4wLCJCb3R0b20iOjAuMH0sIlBhZGRpbmciOnsiJGlkIjoiMjc1NCIsIlRvcCI6MC4wLCJMZWZ0IjowLjAsIlJpZ2h0IjowLjAsIkJvdHRvbSI6MC4wfSwiQmFja2dyb3VuZCI6eyIkaWQiOiIyNzU1IiwiQ29sb3IiOnsiJGlkIjoiMjc1NiIsIkEiOjg5LCJSIjowLCJHIjowLCJCIjowfX0sIklzVmlzaWJsZSI6dHJ1ZSwiV2lkdGgiOjAuMCwiSGVpZ2h0IjowLjAsIkJvcmRlclN0eWxlIjp7IiRpZCI6IjI3NTciLCJMaW5lQ29sb3IiOm51bGwsIkxpbmVXZWlnaHQiOjAuMCwiTGluZVR5cGUiOjAsIlBhcmVudFN0eWxlIjpudWxsfSwiUGFyZW50U3R5bGUiOm51bGx9LCJEYXRlU3R5bGUiOnsiJGlkIjoiMjc1OCIsIkZvbnRTZXR0aW5ncyI6eyIkaWQiOiIyNzU5IiwiRm9udFNpemUiOjEwLCJGb250TmFtZSI6IkNhbGlicmkiLCJJc0JvbGQiOmZhbHNlLCJJc0l0YWxpYyI6ZmFsc2UsIklzVW5kZXJsaW5lZCI6ZmFsc2UsIlBhcmVudFN0eWxlIjpudWxsfSwiQXV0b1NpemUiOjAsIkZvcmVncm91bmQiOnsiJGlkIjoiMjc2MCIsIkNvbG9yIjp7IiRpZCI6IjI3N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3NjIiLCJUb3AiOjAuMCwiTGVmdCI6MC4wLCJSaWdodCI6MC4wLCJCb3R0b20iOjAuMH0sIlBhZGRpbmciOnsiJGlkIjoiMjc2MyIsIlRvcCI6MC4wLCJMZWZ0IjowLjAsIlJpZ2h0IjowLjAsIkJvdHRvbSI6MC4wfSwiQmFja2dyb3VuZCI6eyIkaWQiOiIyNzY0IiwiQ29sb3IiOnsiJGlkIjoiMjc2NSIsIkEiOjg5LCJSIjowLCJHIjowLCJCIjowfX0sIklzVmlzaWJsZSI6dHJ1ZSwiV2lkdGgiOjAuMCwiSGVpZ2h0IjowLjAsIkJvcmRlclN0eWxlIjp7IiRpZCI6IjI3NjYiLCJMaW5lQ29sb3IiOm51bGwsIkxpbmVXZWlnaHQiOjAuMCwiTGluZVR5cGUiOjAsIlBhcmVudFN0eWxlIjpudWxsfSwiUGFyZW50U3R5bGUiOm51bGx9LCJEYXRlRm9ybWF0Ijp7IiRpZCI6IjI3Nj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c2OCIsIkZvcm1hdCI6MCwiSXNWaXNpYmxlIjpmYWxzZSwiTGFzdEtub3duVmlzaWJpbGl0eVN0YXRlIjpmYWxzZX0sIklzVmlzaWJsZSI6dHJ1ZSwiVmFyaWFuY2VTdHlsZSI6eyIkaWQiOiIyNzY5IiwiVGV4dFN0eWxlIjp7IiRpZCI6IjI3NzAiLCJGb250U2V0dGluZ3MiOnsiJGlkIjoiMjc3MSIsIkZvbnRTaXplIjoxMSwiRm9udE5hbWUiOiJDYWxpYnJpIiwiSXNCb2xkIjpmYWxzZSwiSXNJdGFsaWMiOmZhbHNlLCJJc1VuZGVybGluZWQiOmZhbHNlLCJQYXJlbnRTdHlsZSI6bnVsbH0sIkF1dG9TaXplIjowLCJGb3JlZ3JvdW5kIjp7IiRpZCI6IjI3NzIiLCJDb2xvciI6eyIkaWQiOiIyNzc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3NzQiLCJUb3AiOjAuMCwiTGVmdCI6MC4wLCJSaWdodCI6MC4wLCJCb3R0b20iOjAuMH0sIlBhZGRpbmciOnsiJGlkIjoiMjc3NSIsIlRvcCI6MC4wLCJMZWZ0IjowLjAsIlJpZ2h0IjowLjAsIkJvdHRvbSI6MC4wfSwiQmFja2dyb3VuZCI6eyIkaWQiOiIyNzc2IiwiQ29sb3IiOnsiJGlkIjoiMjc3NyIsIkEiOjAsIlIiOjAsIkciOjAsIkIiOjB9fSwiSXNWaXNpYmxlIjp0cnVlLCJXaWR0aCI6MC4wLCJIZWlnaHQiOjAuMCwiQm9yZGVyU3R5bGUiOnsiJGlkIjoiMjc3OCIsIkxpbmVDb2xvciI6bnVsbCwiTGluZVdlaWdodCI6MC4wLCJMaW5lVHlwZSI6MCwiUGFyZW50U3R5bGUiOm51bGx9LCJQYXJlbnRTdHlsZSI6bnVsbH0sIlBhcmVudFN0eWxlIjpudWxsfSwiUGFyZW50U3R5bGUiOm51bGx9LCJEZWZhdWx0U3dpbWxhbmVNb3RTdHlsZSI6eyIkaWQiOiIyNzc5IiwiU2hhcGUiOjAsIkNvbm5lY3Rvck1hcmdpbiI6eyIkaWQiOiIyNzgwIiwiVG9wIjowLjAsIkxlZnQiOjIuMCwiUmlnaHQiOjIuMCwiQm90dG9tIjowLjB9LCJDb25uZWN0b3JTdHlsZSI6eyIkaWQiOiIyNzgxIiwiTGluZUNvbG9yIjp7IiRpZCI6IjI3ODIiLCIkdHlwZSI6Ik5MUkUuQ29tbW9uLkRvbS5Tb2xpZENvbG9yQnJ1c2gsIE5MUkUuQ29tbW9uIiwiQ29sb3IiOnsiJGlkIjoiMjc4MyIsIkEiOjEyNywiUiI6NzksIkciOjEyOSwiQiI6MTg5fX0sIkxpbmVXZWlnaHQiOjEuMCwiTGluZVR5cGUiOjAsIlBhcmVudFN0eWxlIjpudWxsfSwiSXNCZWxvd1RpbWViYW5kIjpmYWxzZSwiUG9zaXRpb25PblRhc2siOjEsIkhpZGVEYXRlIjpmYWxzZSwiU2hhcGVTaXplIjoxLCJTcGFjaW5nIjowLjAsIlBhZGRpbmciOnsiJGlkIjoiMjc4NCIsIlRvcCI6NS4wLCJMZWZ0IjozLjAsIlJpZ2h0IjowLjAsIkJvdHRvbSI6Mi4wfSwiU2hhcGVTdHlsZSI6eyIkaWQiOiIyNzg1IiwiTWFyZ2luIjp7IiRpZCI6IjI3ODYiLCJUb3AiOjAuMCwiTGVmdCI6MC4wLCJSaWdodCI6MC4wLCJCb3R0b20iOjAuMH0sIlBhZGRpbmciOnsiJGlkIjoiMjc4NyIsIlRvcCI6MC4wLCJMZWZ0IjowLjAsIlJpZ2h0IjowLjAsIkJvdHRvbSI6MC4wfSwiQmFja2dyb3VuZCI6eyIkaWQiOiIyNzg4IiwiQ29sb3IiOnsiJGlkIjoiMjc4OSIsIkEiOjI1NSwiUiI6NjgsIkciOjExNCwiQiI6MTk2fX0sIklzVmlzaWJsZSI6dHJ1ZSwiV2lkdGgiOjE4LjAsIkhlaWdodCI6MjAuMCwiQm9yZGVyU3R5bGUiOnsiJGlkIjoiMjc5MCIsIkxpbmVDb2xvciI6eyIkaWQiOiIyNzkxIiwiJHR5cGUiOiJOTFJFLkNvbW1vbi5Eb20uU29saWRDb2xvckJydXNoLCBOTFJFLkNvbW1vbiIsIkNvbG9yIjp7IiRpZCI6IjI3OTIiLCJBIjoyNTUsIlIiOjIzNCwiRyI6MjIsIkIiOjMwfX0sIkxpbmVXZWlnaHQiOjAuMCwiTGluZVR5cGUiOjAsIlBhcmVudFN0eWxlIjpudWxsfSwiUGFyZW50U3R5bGUiOm51bGx9LCJUaXRsZVN0eWxlIjp7IiRpZCI6IjI3OTMiLCJGb250U2V0dGluZ3MiOnsiJGlkIjoiMjc5NCIsIkZvbnRTaXplIjoxMSwiRm9udE5hbWUiOiJDYWxpYnJpIiwiSXNCb2xkIjp0cnVlLCJJc0l0YWxpYyI6ZmFsc2UsIklzVW5kZXJsaW5lZCI6ZmFsc2UsIlBhcmVudFN0eWxlIjpudWxsfSwiQXV0b1NpemUiOjAsIkZvcmVncm91bmQiOnsiJGlkIjoiMjc5NSIsIkNvbG9yIjp7IiRpZCI6IjI3OTY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c5NyIsIlRvcCI6MC4wLCJMZWZ0IjowLjAsIlJpZ2h0IjowLjAsIkJvdHRvbSI6MC4wfSwiUGFkZGluZyI6eyIkaWQiOiIyNzk4IiwiVG9wIjowLjAsIkxlZnQiOjAuMCwiUmlnaHQiOjAuMCwiQm90dG9tIjowLjB9LCJCYWNrZ3JvdW5kIjp7IiRpZCI6IjI3OTkiLCJDb2xvciI6eyIkaWQiOiIyODAwIiwiQSI6ODksIlIiOjAsIkciOjAsIkIiOjB9fSwiSXNWaXNpYmxlIjp0cnVlLCJXaWR0aCI6MC4wLCJIZWlnaHQiOjAuMCwiQm9yZGVyU3R5bGUiOnsiJGlkIjoiMjgwMSIsIkxpbmVDb2xvciI6bnVsbCwiTGluZVdlaWdodCI6MC4wLCJMaW5lVHlwZSI6MCwiUGFyZW50U3R5bGUiOm51bGx9LCJQYXJlbnRTdHlsZSI6bnVsbH0sIkRhdGVTdHlsZSI6eyIkaWQiOiIyODAyIiwiRm9udFNldHRpbmdzIjp7IiRpZCI6IjI4MDMiLCJGb250U2l6ZSI6MTAsIkZvbnROYW1lIjoiQ2FsaWJyaSIsIklzQm9sZCI6ZmFsc2UsIklzSXRhbGljIjpmYWxzZSwiSXNVbmRlcmxpbmVkIjpmYWxzZSwiUGFyZW50U3R5bGUiOm51bGx9LCJBdXRvU2l6ZSI6MCwiRm9yZWdyb3VuZCI6eyIkaWQiOiIyODA0IiwiQ29sb3IiOnsiJGlkIjoiMjgw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gwNiIsIlRvcCI6MC4wLCJMZWZ0IjowLjAsIlJpZ2h0IjowLjAsIkJvdHRvbSI6MC4wfSwiUGFkZGluZyI6eyIkaWQiOiIyODA3IiwiVG9wIjowLjAsIkxlZnQiOjAuMCwiUmlnaHQiOjAuMCwiQm90dG9tIjowLjB9LCJCYWNrZ3JvdW5kIjp7IiRpZCI6IjI4MDgiLCJDb2xvciI6eyIkaWQiOiIyODA5IiwiQSI6ODksIlIiOjAsIkciOjAsIkIiOjB9fSwiSXNWaXNpYmxlIjpmYWxzZSwiV2lkdGgiOjAuMCwiSGVpZ2h0IjowLjAsIkJvcmRlclN0eWxlIjp7IiRpZCI6IjI4MTAiLCJMaW5lQ29sb3IiOm51bGwsIkxpbmVXZWlnaHQiOjAuMCwiTGluZVR5cGUiOjAsIlBhcmVudFN0eWxlIjpudWxsfSwiUGFyZW50U3R5bGUiOm51bGx9LCJEYXRlRm9ybWF0Ijp7IiRpZCI6IjI4M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gxMiIsIkZvcm1hdCI6MCwiSXNWaXNpYmxlIjpmYWxzZSwiTGFzdEtub3duVmlzaWJpbGl0eVN0YXRlIjpmYWxzZX0sIklzVmlzaWJsZSI6dHJ1ZSwiVmFyaWFuY2VTdHlsZSI6eyIkaWQiOiIyODEzIiwiVGV4dFN0eWxlIjp7IiRpZCI6IjI4MTQiLCJGb250U2V0dGluZ3MiOnsiJGlkIjoiMjgxNSIsIkZvbnRTaXplIjoxMSwiRm9udE5hbWUiOiJDYWxpYnJpIiwiSXNCb2xkIjpmYWxzZSwiSXNJdGFsaWMiOmZhbHNlLCJJc1VuZGVybGluZWQiOmZhbHNlLCJQYXJlbnRTdHlsZSI6bnVsbH0sIkF1dG9TaXplIjowLCJGb3JlZ3JvdW5kIjp7IiRpZCI6IjI4MTYiLCJDb2xvciI6eyIkaWQiOiIyODE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4MTgiLCJUb3AiOjAuMCwiTGVmdCI6MC4wLCJSaWdodCI6MC4wLCJCb3R0b20iOjAuMH0sIlBhZGRpbmciOnsiJGlkIjoiMjgxOSIsIlRvcCI6MC4wLCJMZWZ0IjowLjAsIlJpZ2h0IjowLjAsIkJvdHRvbSI6MC4wfSwiQmFja2dyb3VuZCI6eyIkaWQiOiIyODIwIiwiQ29sb3IiOnsiJGlkIjoiMjgyMSIsIkEiOjAsIlIiOjAsIkciOjAsIkIiOjB9fSwiSXNWaXNpYmxlIjpmYWxzZSwiV2lkdGgiOjAuMCwiSGVpZ2h0IjowLjAsIkJvcmRlclN0eWxlIjp7IiRpZCI6IjI4MjIiLCJMaW5lQ29sb3IiOm51bGwsIkxpbmVXZWlnaHQiOjAuMCwiTGluZVR5cGUiOjAsIlBhcmVudFN0eWxlIjpudWxsfSwiUGFyZW50U3R5bGUiOm51bGx9LCJQYXJlbnRTdHlsZSI6bnVsbH0sIlBhcmVudFN0eWxlIjpudWxsfSwiRGVmYXVsdFN3aW1sYW5lTWlsZXN0b25lU3R5bGUiOnsiJGlkIjoiMjgyMyIsIlRpdGxlUG9zaXRpb24iOiJMZWZ0IiwiRGF0ZVBvc2l0aW9uIjoiTGVmdCIsIlZhcmlhbmNlUG9zaXRpb24iOiJMZWZ0IiwiU2hhcGVUeXBlIjo2LCJTaGFwZVNpemUiOjEsIlNwYWNpbmciOjUsIlNoYXBlU3R5bGUiOnsiJGlkIjoiMjgyNCIsIk1hcmdpbiI6eyIkaWQiOiIyODI1IiwiVG9wIjowLjAsIkxlZnQiOjAuMCwiUmlnaHQiOjAuMCwiQm90dG9tIjowLjB9LCJQYWRkaW5nIjp7IiRpZCI6IjI4MjYiLCJUb3AiOjAuMCwiTGVmdCI6MC4wLCJSaWdodCI6MC4wLCJCb3R0b20iOjAuMH0sIkJhY2tncm91bmQiOnsiJGlkIjoiMjgyNyIsIkNvbG9yIjp7IiRpZCI6IjI4MjgiLCJBIjoyNTUsIlIiOjY4LCJHIjoxMTQsIkIiOjE5Nn19LCJJc1Zpc2libGUiOnRydWUsIldpZHRoIjoxOC4wLCJIZWlnaHQiOjIwLjAsIkJvcmRlclN0eWxlIjp7IiRpZCI6IjI4MjkiLCJMaW5lQ29sb3IiOnsiJGlkIjoiMjgzMCIsIiR0eXBlIjoiTkxSRS5Db21tb24uRG9tLlNvbGlkQ29sb3JCcnVzaCwgTkxSRS5Db21tb24iLCJDb2xvciI6eyIkaWQiOiIyODMxIiwiQSI6MjU1LCJSIjoyMzQsIkciOjIyLCJCIjozMH19LCJMaW5lV2VpZ2h0IjowLjAsIkxpbmVUeXBlIjowLCJQYXJlbnRTdHlsZSI6bnVsbH0sIlBhcmVudFN0eWxlIjpudWxsfSwiVGl0bGVTdHlsZSI6eyIkaWQiOiIyODMyIiwiRm9udFNldHRpbmdzIjp7IiRpZCI6IjI4MzMiLCJGb250U2l6ZSI6MTEsIkZvbnROYW1lIjoiQ2FsaWJyaSIsIklzQm9sZCI6dHJ1ZSwiSXNJdGFsaWMiOmZhbHNlLCJJc1VuZGVybGluZWQiOmZhbHNlLCJQYXJlbnRTdHlsZSI6bnVsbH0sIkF1dG9TaXplIjowLCJGb3JlZ3JvdW5kIjp7IiRpZCI6IjI4MzQiLCJDb2xvciI6eyIkaWQiOiIyODM1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I4MzYiLCJUb3AiOjAuMCwiTGVmdCI6MC4wLCJSaWdodCI6MC4wLCJCb3R0b20iOjAuMH0sIlBhZGRpbmciOnsiJGlkIjoiMjgzNyIsIlRvcCI6MC4wLCJMZWZ0IjowLjAsIlJpZ2h0IjowLjAsIkJvdHRvbSI6MC4wfSwiQmFja2dyb3VuZCI6eyIkaWQiOiIyODM4IiwiQ29sb3IiOnsiJGlkIjoiMjgzOSIsIkEiOjg5LCJSIjowLCJHIjowLCJCIjowfX0sIklzVmlzaWJsZSI6dHJ1ZSwiV2lkdGgiOjAuMCwiSGVpZ2h0IjowLjAsIkJvcmRlclN0eWxlIjp7IiRpZCI6IjI4NDAiLCJMaW5lQ29sb3IiOm51bGwsIkxpbmVXZWlnaHQiOjAuMCwiTGluZVR5cGUiOjAsIlBhcmVudFN0eWxlIjpudWxsfSwiUGFyZW50U3R5bGUiOm51bGx9LCJEYXRlU3R5bGUiOnsiJGlkIjoiMjg0MSIsIkZvbnRTZXR0aW5ncyI6eyIkaWQiOiIyODQyIiwiRm9udFNpemUiOjEwLCJGb250TmFtZSI6IkNhbGlicmkiLCJJc0JvbGQiOmZhbHNlLCJJc0l0YWxpYyI6ZmFsc2UsIklzVW5kZXJsaW5lZCI6ZmFsc2UsIlBhcmVudFN0eWxlIjpudWxsfSwiQXV0b1NpemUiOjAsIkZvcmVncm91bmQiOnsiJGlkIjoiMjg0MyIsIkNvbG9yIjp7IiRpZCI6IjI4NDQ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I4NDUiLCJUb3AiOjAuMCwiTGVmdCI6MC4wLCJSaWdodCI6MC4wLCJCb3R0b20iOjAuMH0sIlBhZGRpbmciOnsiJGlkIjoiMjg0NiIsIlRvcCI6MC4wLCJMZWZ0IjowLjAsIlJpZ2h0IjowLjAsIkJvdHRvbSI6MC4wfSwiQmFja2dyb3VuZCI6eyIkaWQiOiIyODQ3IiwiQ29sb3IiOnsiJGlkIjoiMjg0OCIsIkEiOjg5LCJSIjowLCJHIjowLCJCIjowfX0sIklzVmlzaWJsZSI6ZmFsc2UsIldpZHRoIjowLjAsIkhlaWdodCI6MC4wLCJCb3JkZXJTdHlsZSI6eyIkaWQiOiIyODQ5IiwiTGluZUNvbG9yIjpudWxsLCJMaW5lV2VpZ2h0IjowLjAsIkxpbmVUeXBlIjowLCJQYXJlbnRTdHlsZSI6bnVsbH0sIlBhcmVudFN0eWxlIjpudWxsfSwiRGF0ZUZvcm1hdCI6eyIkaWQiOiIyODU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4NTEiLCJGb3JtYXQiOjAsIklzVmlzaWJsZSI6ZmFsc2UsIkxhc3RLbm93blZpc2liaWxpdHlTdGF0ZSI6ZmFsc2V9LCJJc1Zpc2libGUiOnRydWUsIlZhcmlhbmNlU3R5bGUiOnsiJGlkIjoiMjg1MiIsIlRleHRTdHlsZSI6eyIkaWQiOiIyODUzIiwiRm9udFNldHRpbmdzIjp7IiRpZCI6IjI4NTQiLCJGb250U2l6ZSI6MTEsIkZvbnROYW1lIjoiQ2FsaWJyaSIsIklzQm9sZCI6ZmFsc2UsIklzSXRhbGljIjpmYWxzZSwiSXNVbmRlcmxpbmVkIjpmYWxzZSwiUGFyZW50U3R5bGUiOm51bGx9LCJBdXRvU2l6ZSI6MCwiRm9yZWdyb3VuZCI6eyIkaWQiOiIyODU1IiwiQ29sb3IiOnsiJGlkIjoiMjg1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ODU3IiwiVG9wIjowLjAsIkxlZnQiOjAuMCwiUmlnaHQiOjAuMCwiQm90dG9tIjowLjB9LCJQYWRkaW5nIjp7IiRpZCI6IjI4NTgiLCJUb3AiOjAuMCwiTGVmdCI6MC4wLCJSaWdodCI6MC4wLCJCb3R0b20iOjAuMH0sIkJhY2tncm91bmQiOnsiJGlkIjoiMjg1OSIsIkNvbG9yIjp7IiRpZCI6IjI4NjAiLCJBIjowLCJSIjowLCJHIjowLCJCIjowfX0sIklzVmlzaWJsZSI6dHJ1ZSwiV2lkdGgiOjAuMCwiSGVpZ2h0IjowLjAsIkJvcmRlclN0eWxlIjp7IiRpZCI6IjI4NjEiLCJMaW5lQ29sb3IiOm51bGwsIkxpbmVXZWlnaHQiOjAuMCwiTGluZVR5cGUiOjAsIlBhcmVudFN0eWxlIjpudWxsfSwiUGFyZW50U3R5bGUiOm51bGx9LCJQYXJlbnRTdHlsZSI6bnVsbH0sIlBhcmVudFN0eWxlIjpudWxsfSwiRGVmYXVsdFN3aW1sYW5lQWN0aXZpdHlTdHlsZSI6eyIkaWQiOiIyODYyIiwiSGVhZGVyU3R5bGUiOnsiJGlkIjoiMjg2MyIsIlRleHRTdHlsZSI6eyIkaWQiOiIyODY0IiwiRm9udFNldHRpbmdzIjp7IiRpZCI6IjI4NjUiLCJGb250U2l6ZSI6MTIsIkZvbnROYW1lIjoiQ2FsaWJyaSIsIklzQm9sZCI6ZmFsc2UsIklzSXRhbGljIjpmYWxzZSwiSXNVbmRlcmxpbmVkIjpmYWxzZSwiUGFyZW50U3R5bGUiOm51bGx9LCJBdXRvU2l6ZSI6MCwiRm9yZWdyb3VuZCI6eyIkaWQiOiIyODY2IiwiQ29sb3IiOnsiJGlkIjoiMjg2NyIsIkEiOjI1NSwiUiI6MCwiRyI6MCwiQiI6MH19LCJNYXhXaWR0aCI6MC4wLCJNYXhIZWlnaHQiOjAuMCwiU21hcnRGb3JlZ3JvdW5kSXNBY3RpdmUiOmZhbHNlLCJIb3Jpem9udGFsQWxpZ25tZW50IjowLCJWZXJ0aWNhbEFsaWdubWVudCI6MCwiU21hcnRGb3JlZ3JvdW5kIjpudWxsLCJCYWNrZ3JvdW5kRmlsbFR5cGUiOjAsIk1hcmdpbiI6eyIkaWQiOiIyODY4IiwiVG9wIjowLjAsIkxlZnQiOjAuMCwiUmlnaHQiOjAuMCwiQm90dG9tIjowLjB9LCJQYWRkaW5nIjp7IiRpZCI6IjI4NjkiLCJUb3AiOjAuMCwiTGVmdCI6MC4wLCJSaWdodCI6MC4wLCJCb3R0b20iOjAuMH0sIkJhY2tncm91bmQiOm51bGwsIklzVmlzaWJsZSI6ZmFsc2UsIldpZHRoIjowLjAsIkhlaWdodCI6MC4wLCJCb3JkZXJTdHlsZSI6bnVsbCwiUGFyZW50U3R5bGUiOm51bGx9LCJSZWN0YW5nbGVTdHlsZSI6eyIkaWQiOiIyODcwIiwiTWFyZ2luIjp7IiRpZCI6IjI4NzEiLCJUb3AiOjAuMCwiTGVmdCI6MC4wLCJSaWdodCI6MC4wLCJCb3R0b20iOjAuMH0sIlBhZGRpbmciOnsiJGlkIjoiMjg3MiIsIlRvcCI6MC4wLCJMZWZ0IjowLjAsIlJpZ2h0IjowLjAsIkJvdHRvbSI6MC4wfSwiQmFja2dyb3VuZCI6eyIkaWQiOiIyODczIiwiQ29sb3IiOnsiJGlkIjoiMjg3NCIsIkEiOjYzLCJSIjo2OCwiRyI6MTE0LCJCIjoxOTZ9fSwiSXNWaXNpYmxlIjpmYWxzZSwiV2lkdGgiOjAuMCwiSGVpZ2h0IjowLjAsIkJvcmRlclN0eWxlIjp7IiRpZCI6IjI4NzUiLCJMaW5lQ29sb3IiOnsiJGlkIjoiMjg3NiIsIiR0eXBlIjoiTkxSRS5Db21tb24uRG9tLlNvbGlkQ29sb3JCcnVzaCwgTkxSRS5Db21tb24iLCJDb2xvciI6eyIkaWQiOiIyODc3IiwiQSI6MjU1LCJSIjoyNTUsIkciOjAsIkIiOjB9fSwiTGluZVdlaWdodCI6MC4wLCJMaW5lVHlwZSI6MCwiUGFyZW50U3R5bGUiOm51bGx9LCJQYXJlbnRTdHlsZSI6bnVsbH0sIk1hcmdpbiI6eyIkaWQiOiIyODc4IiwiVG9wIjowLjAsIkxlZnQiOjAuMCwiUmlnaHQiOjAuMCwiQm90dG9tIjowLjB9LCJQYWRkaW5nIjp7IiRpZCI6IjI4NzkiLCJUb3AiOjAuMCwiTGVmdCI6MC4wLCJSaWdodCI6MC4wLCJCb3R0b20iOjAuMH0sIkJhY2tncm91bmQiOm51bGwsIklzVmlzaWJsZSI6dHJ1ZSwiV2lkdGgiOjAuMCwiSGVpZ2h0IjowLjAsIkJvcmRlclN0eWxlIjpudWxsLCJQYXJlbnRTdHlsZSI6bnVsbH0sIkJhY2tncm91bmRTdHlsZSI6eyIkaWQiOiIyODgwIiwiTWFyZ2luIjp7IiRpZCI6IjI4ODEiLCJUb3AiOjAuMCwiTGVmdCI6MC4wLCJSaWdodCI6MC4wLCJCb3R0b20iOjAuMH0sIlBhZGRpbmciOnsiJGlkIjoiMjg4MiIsIlRvcCI6MC4wLCJMZWZ0IjowLjAsIlJpZ2h0IjowLjAsIkJvdHRvbSI6MC4wfSwiQmFja2dyb3VuZCI6eyIkaWQiOiIyODgzIiwiQ29sb3IiOnsiJGlkIjoiMjg4NCIsIkEiOjM4LCJSIjo2OCwiRyI6MTE0LCJCIjoxOTZ9fSwiSXNWaXNpYmxlIjp0cnVlLCJXaWR0aCI6MC4wLCJIZWlnaHQiOjAuMCwiQm9yZGVyU3R5bGUiOnsiJGlkIjoiMjg4NSIsIkxpbmVDb2xvciI6eyIkaWQiOiIyODg2IiwiJHR5cGUiOiJOTFJFLkNvbW1vbi5Eb20uU29saWRDb2xvckJydXNoLCBOTFJFLkNvbW1vbiIsIkNvbG9yIjp7IiRpZCI6IjI4ODciLCJBIjoyNTUsIlIiOjIzNCwiRyI6MjIsIkIiOjMwfX0sIkxpbmVXZWlnaHQiOjAuMCwiTGluZVR5cGUiOjAsIlBhcmVudFN0eWxlIjpudWxsfSwiUGFyZW50U3R5bGUiOm51bGx9LCJNYXJnaW4iOnsiJGlkIjoiMjg4OCIsIlRvcCI6MC4wLCJMZWZ0IjowLjAsIlJpZ2h0IjowLjAsIkJvdHRvbSI6MC4wfSwiUGFkZGluZyI6eyIkaWQiOiIyODg5IiwiVG9wIjowLjAsIkxlZnQiOjAuMCwiUmlnaHQiOjAuMCwiQm90dG9tIjowLjB9LCJJc1Zpc2libGUiOnRydWUsIldpZHRoIjowLjAsIkhlaWdodCI6MC4wLCJCb3JkZXJTdHlsZSI6bnVsbCwiUGFyZW50U3R5bGUiOm51bGx9LCJNYXJnaW4iOnsiJGlkIjoiMjg5MCIsIlRvcCI6MC4wLCJMZWZ0IjowLjAsIlJpZ2h0IjowLjAsIkJvdHRvbSI6MC4wfSwiUGFkZGluZyI6eyIkaWQiOiIyODkxIiwiVG9wIjowLjAsIkxlZnQiOjAuMCwiUmlnaHQiOjAuMCwiQm90dG9tIjowLjB9LCJJc1Zpc2libGUiOnRydWUsIldpZHRoIjowLjAsIkhlaWdodCI6MC4wLCJCb3JkZXJTdHlsZSI6bnVsbCwiUGFyZW50U3R5bGUiOm51bGx9XSwiQ29uZGl0aW9uYWxGb3JtYXR0aW5nIjp7IiRpZCI6IjI4OTIiLCJQdkFGb3JtYXR0aW5nIjp7IiRpZCI6IjI4OTMiLCJEZWxheVRhc2tTdHlsZSI6eyIkaWQiOiIyODk0IiwiU3R5bGVPcHRpb25zIjoyNCwiVGl0bGVGb3JlZ3JvdW5kIjp7IiRpZCI6IjI4OTUiLCJDb2xvciI6eyIkaWQiOiIyODk2IiwiQSI6MjU1LCJSIjoxNzUsIkciOjAsIkIiOjB9fSwiQWN0dWFsU2hhcGVzQmFja2dyb3VuZCI6eyIkaWQiOiIyODk3IiwiQ29sb3IiOnsiJGlkIjoiMjg5OCIsIkEiOjYyLCJSIjoyNTUsIkciOjAsIkIiOjB9fSwiQWN0dWFsU2hhcGVzQm9yZGVyU3R5bGUiOnsiJGlkIjoiMjg5OSIsIkxpbmVDb2xvciI6eyIkaWQiOiIyOTAwIiwiJHR5cGUiOiJOTFJFLkNvbW1vbi5Eb20uU29saWRDb2xvckJydXNoLCBOTFJFLkNvbW1vbiIsIkNvbG9yIjp7IiRpZCI6IjI5MDEiLCJBIjoxNjMsIlIiOjI1NSwiRyI6MCwiQiI6MH19LCJMaW5lV2VpZ2h0IjozLjAsIkxpbmVUeXBlIjowLCJQYXJlbnRTdHlsZSI6bnVsbH0sIkJhc2VsaW5lU2hhcGVzQmFja2dyb3VuZCI6eyIkaWQiOiIyOTAyIiwiQ29sb3IiOnsiJGlkIjoiMjkwMyIsIkEiOjE4NCwiUiI6MjU1LCJHIjowLCJCIjowfX0sIlZhcmlhbmNlRm9yZWdyb3VuZCI6eyIkaWQiOiIyOTA0IiwiQ29sb3IiOnsiJGlkIjoiMjkwNSIsIkEiOjI1NSwiUiI6MTc1LCJHIjowLCJCIjowfX0sIklzVmlzaWJsZSI6dHJ1ZX0sIkRlbGF5TWlsZXN0b25lU3R5bGUiOnsiJGlkIjoiMjkwNiIsIlN0eWxlT3B0aW9ucyI6MTgsIlRpdGxlRm9yZWdyb3VuZCI6eyIkaWQiOiIyOTA3IiwiQ29sb3IiOnsiJGlkIjoiMjkwOCIsIkEiOjI1NSwiUiI6MTc1LCJHIjowLCJCIjowfX0sIkFjdHVhbFNoYXBlc0JhY2tncm91bmQiOnsiJGlkIjoiMjkwOSIsIkNvbG9yIjp7IiRpZCI6IjI5MTAiLCJBIjoyNTUsIlIiOjIyMiwiRyI6ODAsIkIiOjUwfX0sIkFjdHVhbFNoYXBlc0JvcmRlclN0eWxlIjp7IiRpZCI6IjI5MTEiLCJMaW5lQ29sb3IiOnsiJGlkIjoiMjkxMiIsIiR0eXBlIjoiTkxSRS5Db21tb24uRG9tLlNvbGlkQ29sb3JCcnVzaCwgTkxSRS5Db21tb24iLCJDb2xvciI6eyIkaWQiOiIyOTEzIiwiQSI6MTYzLCJSIjoyNTUsIkciOjAsIkIiOjB9fSwiTGluZVdlaWdodCI6My4wLCJMaW5lVHlwZSI6MCwiUGFyZW50U3R5bGUiOm51bGx9LCJCYXNlbGluZVNoYXBlc0JhY2tncm91bmQiOnsiJGlkIjoiMjkxNCIsIkNvbG9yIjp7IiRpZCI6IjI5MTUiLCJBIjoxODQsIlIiOjI1NSwiRyI6MCwiQiI6MH19LCJWYXJpYW5jZUZvcmVncm91bmQiOnsiJGlkIjoiMjkxNiIsIkNvbG9yIjp7IiRpZCI6IjI5MTciLCJBIjoyNTUsIlIiOjE3NSwiRyI6MCwiQiI6MH19LCJJc1Zpc2libGUiOnRydWV9LCJBZHZhbmNlVGFza1N0eWxlIjp7IiRpZCI6IjI5MTgiLCJTdHlsZU9wdGlvbnMiOjI0LCJUaXRsZUZvcmVncm91bmQiOnsiJGlkIjoiMjkxOSIsIkNvbG9yIjp7IiRpZCI6IjI5MjAiLCJBIjoyNTUsIlIiOjAsIkciOjExMCwiQiI6MH19LCJBY3R1YWxTaGFwZXNCYWNrZ3JvdW5kIjp7IiRpZCI6IjI5MjEiLCJDb2xvciI6eyIkaWQiOiIyOTIyIiwiQSI6NjEsIlIiOjAsIkciOjEyOCwiQiI6MH19LCJBY3R1YWxTaGFwZXNCb3JkZXJTdHlsZSI6eyIkaWQiOiIyOTIzIiwiTGluZUNvbG9yIjp7IiRpZCI6IjI5MjQiLCIkdHlwZSI6Ik5MUkUuQ29tbW9uLkRvbS5Tb2xpZENvbG9yQnJ1c2gsIE5MUkUuQ29tbW9uIiwiQ29sb3IiOnsiJGlkIjoiMjkyNSIsIkEiOjE2MywiUiI6MCwiRyI6MTI4LCJCIjowfX0sIkxpbmVXZWlnaHQiOjMuMCwiTGluZVR5cGUiOjAsIlBhcmVudFN0eWxlIjpudWxsfSwiQmFzZWxpbmVTaGFwZXNCYWNrZ3JvdW5kIjp7IiRpZCI6IjI5MjYiLCJDb2xvciI6eyIkaWQiOiIyOTI3IiwiQSI6MTg0LCJSIjowLCJHIjoxMjgsIkIiOjB9fSwiVmFyaWFuY2VGb3JlZ3JvdW5kIjp7IiRpZCI6IjI5MjgiLCJDb2xvciI6eyIkaWQiOiIyOTI5IiwiQSI6MjU1LCJSIjowLCJHIjoxMTAsIkIiOjB9fSwiSXNWaXNpYmxlIjp0cnVlfSwiQWR2YW5jZU1pbGVzdG9uZVN0eWxlIjp7IiRpZCI6IjI5MzAiLCJTdHlsZU9wdGlvbnMiOjE4LCJUaXRsZUZvcmVncm91bmQiOnsiJGlkIjoiMjkzMSIsIkNvbG9yIjp7IiRpZCI6IjI5MzIiLCJBIjoyNTUsIlIiOjAsIkciOjExMCwiQiI6MH19LCJBY3R1YWxTaGFwZXNCYWNrZ3JvdW5kIjp7IiRpZCI6IjI5MzMiLCJDb2xvciI6eyIkaWQiOiIyOTM0IiwiQSI6MjU1LCJSIjoyMCwiRyI6MTAwLCJCIjowfX0sIkFjdHVhbFNoYXBlc0JvcmRlclN0eWxlIjp7IiRpZCI6IjI5MzUiLCJMaW5lQ29sb3IiOnsiJGlkIjoiMjkzNiIsIiR0eXBlIjoiTkxSRS5Db21tb24uRG9tLlNvbGlkQ29sb3JCcnVzaCwgTkxSRS5Db21tb24iLCJDb2xvciI6eyIkaWQiOiIyOTM3IiwiQSI6MTYzLCJSIjowLCJHIjoxMjgsIkIiOjB9fSwiTGluZVdlaWdodCI6My4wLCJMaW5lVHlwZSI6MCwiUGFyZW50U3R5bGUiOm51bGx9LCJCYXNlbGluZVNoYXBlc0JhY2tncm91bmQiOnsiJGlkIjoiMjkzOCIsIkNvbG9yIjp7IiRpZCI6IjI5MzkiLCJBIjoxODQsIlIiOjAsIkciOjEyOCwiQiI6MH19LCJWYXJpYW5jZUZvcmVncm91bmQiOnsiJGlkIjoiMjk0MCIsIkNvbG9yIjp7IiRpZCI6IjI5NDEiLCJBIjoyNTUsIlIiOjAsIkciOjExMCwiQiI6MH19LCJJc1Zpc2libGUiOnRydWV9fSwiVmFyaWFuY2VEaXNwbGF5U2V0dGluZ3MiOnsiJGlkIjoiMjk0MiIsIlRhc2tWYXJpYW5jZURpc3BsYXlPcHRpb25zIjp7IiRpZCI6IjI5NDMiLCJTaG93RGVsYXlWYXJpYW5jZSI6dHJ1ZSwiU2hvd0FkdmFuY2VWYXJpYW5jZSI6dHJ1ZSwiU2hvd18wX1ZhcmlhbmNlIjp0cnVlfSwiTWlsZXN0b25lVmFyaWFuY2VEaXNwbGF5T3B0aW9ucyI6eyIkaWQiOiIyOTQ0IiwiU2hvd0RlbGF5VmFyaWFuY2UiOnRydWUsIlNob3dBZHZhbmNlVmFyaWFuY2UiOnRydWUsIlNob3dfMF9WYXJpYW5jZSI6dHJ1ZX19fX0sIlNjYWxlIjpudWxsLCJTY2FsZVYyIjp7IiRpZCI6IjI5NDUiLCJTdGFydERhdGUiOiIwMDAxLTAxLTAxVDAwOjAwOjAwIiwiRW5kRGF0ZSI6IjIwMzAtMDctMThUMjM6NTk6MDAiLCJBdXRvRGF0ZVJhbmdlIjp0cnVlLCJXb3JraW5nRGF5cyI6MzEsIkZpc2NhbFllYXIiOnsiJGlkIjoiMjk0NiIsIlN0YXJ0TW9udGgiOjEsIlVzZVN0YXJ0aW5nWWVhckZvck51bWJlcmluZyI6dHJ1ZSwiU2hvd0Zpc2NhbFllYXJMYWJlbCI6dHJ1ZX0sIlRvZGF5TWFya2VyVGV4dCI6IlRvZGF5IiwiQXV0b1NjYWxlVHlwZSI6ZmFsc2UsIlRpbWViYW5kU2NhbGVzIjp7IiRpZCI6IjI5NDciLCJUb3BTY2FsZUxheWVyIjp7IiRpZCI6IjI5NDgiLCJGb3JtYXQiOiJNTU0iLCJUeXBlIjo0LCJHcm91cGluZ0ludGVydmFscyI6eyIkaWQiOiIyOTQ5IiwiSXNTZXQiOmZhbHNlLCJHcm91cGluZ1N0ZXBDb3VudCI6MH19LCJNaWRkbGVTY2FsZUxheWVyIjp7IiRpZCI6IjI5NTAiLCJGb3JtYXQiOiJNTU0iLCJUeXBlIjozLCJHcm91cGluZ0ludGVydmFscyI6eyIkaWQiOiIyOTUxIiwiSXNTZXQiOmZhbHNlLCJHcm91cGluZ1N0ZXBDb3VudCI6MH19LCJCb3R0b21TY2FsZUxheWVyIjp7IiRpZCI6IjI5NTIiLCJGb3JtYXQiOm51bGwsIlR5cGUiOjAsIkdyb3VwaW5nSW50ZXJ2YWxzIjp7IiRpZCI6IjI5NTMiLCJJc1NldCI6ZmFsc2UsIkdyb3VwaW5nU3RlcENvdW50IjoxfX19fSwiTWlsZXN0b25lcyI6W10sIlRhc2tzIjpbXSwiU3dpbWxhbmVzIjpbXSwiTXNQcm9qZWN0SXRlbXNUcmVlIjp7IiRpZCI6IjI5NTQiLCJSb290Ijp7IkltcG9ydElkIjpudWxsLCJJc0ltcG9ydGVkIjpmYWxzZSwiQ2hpbGRyZW4iOltdfX0sIk1ldGFkYXRhIjp7IiRpZCI6IjI5NTUiLCJTb3VyY2VUaGVtZSI6IntcIiRpZFwiOlwiMVwiLFwiSWRcIjpcIjE3MzFhMzhlLWU3MzAtNDgxMS04ZDhlLTRiNjgyYjVmY2RhYVwiLFwiQ2F0ZWdvcnlcIjoyLFwiQ3VsdHVyZUluZm9OYW1lXCI6XCJlbi1VU1wiLFwiVmVyc2lvblwiOntcIiRpZFwiOlwiMlwiLFwiVGhlbWVEb21WZXJzaW9uXCI6XCIyLjEuMFwifSxcIlN0eWxlXCI6e1wiJGlkXCI6XCIzXCIsXCJUaW1lYmFuZFN0eWxlXCI6e1wiJGlkXCI6XCI0XCIsXCJSaWdodEVuZENhcHNTdHlsZVwiOntcIiRpZFwiOlwiNVwiLFwiRm9udFNldHRpbmdzXCI6e1wiJGlkXCI6XCI2XCIsXCJGb250U2l6ZVwiOjEsXCJGb250TmFtZVwiOlwiQ2FsaWJyaVwiLFwiSXNCb2xkXCI6dHJ1ZSxcIklzSXRhbGljXCI6ZmFsc2UsXCJJc1VuZGVybGluZWRcIjpmYWxzZX0sXCJGb3JlZ3JvdW5kXCI6e1wiJGlkXCI6XCI3XCIsXCJDb2xvclwiOntcIiRpZFwiOlwiOFwiLFwiQVwiOjI1NSxcIlJcIjoyMzcsXCJHXCI6MTI1LFwiQlwiOjQ5fX0sXCJIb3Jpem9udGFsQWxpZ25tZW50XCI6MCxcIklzVmlzaWJsZVwiOmZhbHNlfSxcIkxlZnRFbmRDYXBzU3R5bGVcIjp7XCIkaWRcIjpcIjlcIixcIkZvbnRTZXR0aW5nc1wiOntcIiRpZFwiOlwiMTBcIixcIkZvbnRTaXplXCI6MzIsXCJGb250TmFtZVwiOlwiQ2FsaWJyaVwiLFwiSXNCb2xkXCI6dHJ1ZSxcIklzSXRhbGljXCI6ZmFsc2UsXCJJc1VuZGVybGluZWRcIjpmYWxzZX0sXCJGb3JlZ3JvdW5kXCI6e1wiJGlkXCI6XCIxMVwiLFwiQ29sb3JcIjp7XCIkaWRcIjpcIjEyXCIsXCJBXCI6MjU1LFwiUlwiOjIzNyxcIkdcIjoxMjUsXCJCXCI6NDl9fSxcIkhvcml6b250YWxBbGlnbm1lbnRcIjowLFwiSXNWaXNpYmxlXCI6ZmFsc2V9LFwiVG9kYXlNYXJrZXJTdHlsZVwiOntcIiRpZFwiOlwiMTNcIixcIlRvZGF5VGV4dFN0eWxlXCI6e1wiJGlkXCI6XCIxNFwiLFwiRm9udFNldHRpbmdzXCI6e1wiJGlkXCI6XCIxNVwiLFwiRm9udFNpemVcIjoxMixcIkZvbnROYW1lXCI6XCJDYWxpYnJpXCIsXCJJc0JvbGRcIjpmYWxzZSxcIklzSXRhbGljXCI6ZmFsc2UsXCJJc1VuZGVybGluZWRcIjpmYWxzZX0sXCJGb3JlZ3JvdW5kXCI6e1wiJGlkXCI6XCIxNlwiLFwiQ29sb3JcIjp7XCIkaWRcIjpcIjE3XCIsXCJBXCI6MjU1LFwiUlwiOjAsXCJHXCI6MCxcIkJcIjowfX0sXCJIb3Jpem9udGFsQWxpZ25tZW50XCI6MCxcIklzVmlzaWJsZVwiOnRydWV9LFwiVG9kYXlNYXJrZXJTaGFwZVN0eWxlXCI6e1wiJGlkXCI6XCIxOFwiLFwiTWFyZ2luXCI6e1wiJGlkXCI6XCIxOVwiLFwiVG9wXCI6MC4wLFwiTGVmdFwiOjAuMCxcIlJpZ2h0XCI6MC4wLFwiQm90dG9tXCI6MC4wfSxcIlBhZGRpbmdcIjp7XCIkaWRcIjpcIjIwXCIsXCJUb3BcIjowLjAsXCJMZWZ0XCI6MC4wLFwiUmlnaHRcIjowLjAsXCJCb3R0b21cIjowLjB9LFwiQmFja2dyb3VuZFwiOntcIiRpZFwiOlwiMjFcIixcIkNvbG9yXCI6e1wiJGlkXCI6XCIyMlwiLFwiQVwiOjI1NSxcIlJcIjoyNTUsXCJHXCI6MCxcIkJcIjowfX0sXCJJc1Zpc2libGVcIjp0cnVlLFwiV2lkdGhcIjowLjAsXCJIZWlnaHRcIjowLjAsXCJCb3JkZXJTdHlsZVwiOm51bGx9LFwiVG9kYXlNYXJrZXJQb3NpdGlvblwiOjMsXCJJc1Zpc2libGVcIjpmYWxzZX0sXCJTY2FsZVN0eWxlXCI6e1wiJGlkXCI6XCIyM1wiLFwiU2hvd1NlZ21lbnRTZXBhcmF0b3JzXCI6dHJ1ZSxcIlNlZ21lbnRTZXBhcmF0b3JPcGFjaXR5XCI6MzAsXCJTaGFwZVwiOjAsXCJTZWdtZW50VGV4dFN0eWxlXCI6e1wiJGlkXCI6XCIyNFwiLFwiRm9udFNldHRpbmdzXCI6e1wiJGlkXCI6XCIyNVwiLFwiRm9udFNpemVcIjoxNCxcIkZvbnROYW1lXCI6XCJDYWxpYnJpXCIsXCJJc0JvbGRcIjpmYWxzZSxcIklzSXRhbGljXCI6ZmFsc2UsXCJJc1VuZGVybGluZWRcIjpmYWxzZX0sXCJGb3JlZ3JvdW5kXCI6e1wiJGlkXCI6XCIyNlwiLFwiQ29sb3JcIjp7XCIkaWRcIjpcIjI3XCIsXCJBXCI6MjU1LFwiUlwiOjI1NSxcIkdcIjoyNTUsXCJCXCI6MjU1fX0sXCJIb3Jpem9udGFsQWxpZ25tZW50XCI6MCxcIklzVmlzaWJsZVwiOnRydWV9LFwiU2hhcGVTdHlsZVwiOntcIiRpZFwiOlwiMjhcIixcIk1hcmdpblwiOntcIiRpZFwiOlwiMjlcIixcIlRvcFwiOjAuMCxcIkxlZnRcIjoxMi4wLFwiUmlnaHRcIjoxMi4wLFwiQm90dG9tXCI6MC4wfSxcIlBhZGRpbmdcIjp7XCIkaWRcIjpcIjMwXCIsXCJUb3BcIjo3LjAsXCJMZWZ0XCI6MC4wLFwiUmlnaHRcIjowLjAsXCJCb3R0b21cIjo3LjB9LFwiQmFja2dyb3VuZFwiOntcIiRpZFwiOlwiMzFcIixcIkNvbG9yXCI6e1wiJGlkXCI6XCIzMlwiLFwiQVwiOjI1NSxcIlJcIjo2NCxcIkdcIjo2NCxcIkJcIjo2NH19LFwiSXNWaXNpYmxlXCI6dHJ1ZSxcIldpZHRoXCI6ODU4LjAsXCJIZWlnaHRcIjozMC4wLFwiQm9yZGVyU3R5bGVcIjp7XCIkaWRcIjpcIjMzXCIsXCJMaW5lU3R5bGVcIjp7XCIkaWRcIjpcIjM0XCIsXCJMaW5lQ29sb3JcIjp7XCIkaWRcIjpcIjM1XCIsXCJDb2xvclwiOntcIiRpZFwiOlwiMzZcIixcIkFcIjoyNTUsXCJSXCI6MjU1LFwiR1wiOjAsXCJCXCI6MH19LFwiTGluZVdlaWdodFwiOjAuMCxcIkxpbmVUeXBlXCI6MH0sXCJJc1Zpc2libGVcIjpmYWxzZX19fSxcIkVsYXBzZWRUaW1lU3R5bGVcIjp7XCIkaWRcIjpcIjM3XCIsXCJFbGFwc2VkVGltZUJhY2tncm91bmRcIjp7XCIkaWRcIjpcIjM4XCIsXCJDb2xvclwiOntcIiRpZFwiOlwiMzlcIixcIkFcIjoxOTEsXCJSXCI6MjU1LFwiR1wiOjAsXCJCXCI6MH19LFwiRWxhcHNlZFRpbWVGb3JtYXRcIjoxLFwiSXNWaXNpYmxlXCI6dHJ1ZX0sXCJNYXJnaW5cIjp7XCIkaWRcIjpcIjQwXCIsXCJUb3BcIjowLjAsXCJMZWZ0XCI6MTAuMCxcIlJpZ2h0XCI6MTAuMCxcIkJvdHRvbVwiOjAuMH0sXCJQYWRkaW5nXCI6e1wiJGlkXCI6XCI0MVwiLFwiVG9wXCI6MC4wLFwiTGVmdFwiOjAuMCxcIlJpZ2h0XCI6MC4wLFwiQm90dG9tXCI6MC4wfSxcIkJhY2tncm91bmRcIjp7XCIkaWRcIjpcIjQyXCIsXCJDb2xvclwiOntcIiRpZFwiOlwiNDNcIixcIkFcIjoyNTUsXCJSXCI6NDcsXCJHXCI6NTQsXCJCXCI6MTUzfX0sXCJJc1Zpc2libGVcIjpmYWxzZSxcIldpZHRoXCI6MC4wLFwiSGVpZ2h0XCI6MC4wLFwiQm9yZGVyU3R5bGVcIjpudWxsfSxcIlRhc2tTdHlsZVwiOntcIiRpZFwiOlwiNDRcIixcIlNoYXBlXCI6NyxcIlNoYXBlVGhpY2tuZXNzXCI6MCxcIkR1cmF0aW9uRm9ybWF0XCI6NSxcIlBlcmNlbnRhZ2VDb21wbGV0ZVRleHRTdHlsZVwiOntcIiRpZFwiOlwiNDVcIixcIkZvbnRTZXR0aW5nc1wiOntcIiRpZFwiOlwiNDZcIixcIkZvbnRTaXplXCI6MTAsXCJGb250TmFtZVwiOlwiQ2FsaWJyaVwiLFwiSXNCb2xkXCI6ZmFsc2UsXCJJc0l0YWxpY1wiOmZhbHNlLFwiSXNVbmRlcmxpbmVkXCI6ZmFsc2V9LFwiRm9yZWdyb3VuZFwiOntcIiRpZFwiOlwiNDdcIixcIkNvbG9yXCI6e1wiJGlkXCI6XCI0OFwiLFwiQVwiOjI1NSxcIlJcIjoyMzgsXCJHXCI6MjM2LFwiQlwiOjIyNX19LFwiSG9yaXpvbnRhbEFsaWdubWVudFwiOjEsXCJJc1Zpc2libGVcIjp0cnVlfSxcIlBlcmNlbnRhZ2VDb21wbGV0ZUhpZ2hsaWdodFN0eWxlXCI6e1wiJGlkXCI6XCI0OVwiLFwiQmFja2dyb3VuZFwiOntcIiRpZFwiOlwiNTBcIixcIkNvbG9yXCI6e1wiJGlkXCI6XCI1MVwiLFwiQVwiOjg5LFwiUlwiOjAsXCJHXCI6MCxcIkJcIjowfX19LFwiRHVyYXRpb25TdHlsZVwiOntcIiRpZFwiOlwiNTJcIixcIkZvbnRTZXR0aW5nc1wiOntcIiRpZFwiOlwiNTNcIixcIkZvbnRTaXplXCI6MTAsXCJGb250TmFtZVwiOlwiQ2FsaWJyaVwiLFwiSXNCb2xkXCI6ZmFsc2UsXCJJc0l0YWxpY1wiOmZhbHNlLFwiSXNVbmRlcmxpbmVkXCI6ZmFsc2V9LFwiRm9yZWdyb3VuZFwiOntcIiRpZFwiOlwiNTRcIixcIkNvbG9yXCI6e1wiJGlkXCI6XCI1NVwiLFwiQVwiOjI1NSxcIlJcIjoyMzcsXCJHXCI6MTI1LFwiQlwiOjQ5fX0sXCJIb3Jpem9udGFsQWxpZ25tZW50XCI6MCxcIklzVmlzaWJsZVwiOmZhbHNlfSxcIkhvcml6b250YWxDb25uZWN0b3JTdHlsZVwiOntcIiRpZFwiOlwiNTZcIixcIkxpbmVTdHlsZVwiOntcIiRpZFwiOlwiNTdcIixcIkxpbmVDb2xvclwiOntcIiRpZFwiOlwiNThcIixcIkNvbG9yXCI6e1wiJGlkXCI6XCI1OVwiLFwiQVwiOjI1NSxcIlJcIjoyMDQsXCJHXCI6MjA0LFwiQlwiOjIwNH19LFwiTGluZVdlaWdodFwiOjEuMCxcIkxpbmVUeXBlXCI6MH0sXCJJc1Zpc2libGVcIjp0cnVlfSxcIlZlcnRpY2FsQ29ubmVjdG9yU3R5bGVcIjp7XCIkaWRcIjpcIjYwXCIsXCJMaW5lU3R5bGVcIjp7XCIkaWRcIjpcIjYxXCIsXCJMaW5lQ29sb3JcIjp7XCIkaWRcIjpcIjYyXCIsXCJDb2xvclwiOntcIiRpZFwiOlwiNjNcIixcIkFcIjoyNTUsXCJSXCI6MjA0LFwiR1wiOjIwNCxcIkJcIjoyMDR9fSxcIkxpbmVXZWlnaHRcIjowLjAsXCJMaW5lVHlwZVwiOjB9LFwiSXNWaXNpYmxlXCI6ZmFsc2V9LFwiTWFyZ2luXCI6e1wiJGlkXCI6XCI2NFwiLFwiVG9wXCI6MC4wLFwiTGVmdFwiOjAuMCxcIlJpZ2h0XCI6MC4wLFwiQm90dG9tXCI6MC4wfSxcIlN0YXJ0RGF0ZVBvc2l0aW9uXCI6MCxcIkVuZERhdGVQb3NpdGlvblwiOjAsXCJUaXRsZVBvc2l0aW9uXCI6NSxcIkR1cmF0aW9uUG9zaXRpb25cIjowLFwiUGVyY2VudGFnZUNvbXBsZXRlZFBvc2l0aW9uXCI6MixcIlZhcmlhbmNlUG9zaXRpb25cIjoyLFwiU3BhY2luZ1wiOjMsXCJJc0JlbG93VGltZWJhbmRcIjp0cnVlLFwiQmFzZWxpbmVTdHlsZVwiOntcIiRpZFwiOlwiNjVcIixcIkJhc2VsaW5lU2hhcGVTdHlsZVwiOntcIiRpZFwiOlwiNjZcIixcIk1hcmdpblwiOntcIiRpZFwiOlwiNjdcIixcIlRvcFwiOjAuMCxcIkxlZnRcIjowLjAsXCJSaWdodFwiOjAuMCxcIkJvdHRvbVwiOjAuMH0sXCJQYWRkaW5nXCI6e1wiJGlkXCI6XCI2OFwiLFwiVG9wXCI6MC4wLFwiTGVmdFwiOjAuMCxcIlJpZ2h0XCI6MC4wLFwiQm90dG9tXCI6MC4wfSxcIkJhY2tncm91bmRcIjp7XCIkaWRcIjpcIjY5XCIsXCJDb2xvclwiOntcIiRpZFwiOlwiNzBcIixcIkFcIjoxNTMsXCJSXCI6MCxcIkdcIjowLFwiQlwiOjB9fSxcIklzVmlzaWJsZVwiOmZhbHNlLFwiV2lkdGhcIjowLjAsXCJIZWlnaHRcIjowLjAsXCJCb3JkZXJTdHlsZVwiOntcIiRpZFwiOlwiNzFcIixcIkxpbmVTdHlsZVwiOntcIiRpZFwiOlwiNzJcIixcIkxpbmVDb2xvclwiOntcIiRpZFwiOlwiNzNcIixcIkNvbG9yXCI6e1wiJGlkXCI6XCI3NFwiLFwiQVwiOjI1NSxcIlJcIjoyNTUsXCJHXCI6MCxcIkJcIjowfX0sXCJMaW5lV2VpZ2h0XCI6Mi4wLFwiTGluZVR5cGVcIjowfSxcIklzVmlzaWJsZVwiOmZhbHNlfX19LFwiU2hhcGVTdHlsZVwiOntcIiRpZFwiOlwiNzVcIixcIk1hcmdpblwiOntcIiRpZFwiOlwiNzZcIixcIlRvcFwiOjAuMCxcIkxlZnRcIjo0LjAsXCJSaWdodFwiOjQuMCxcIkJvdHRvbVwiOjAuMH0sXCJQYWRkaW5nXCI6e1wiJGlkXCI6XCI3N1wiLFwiVG9wXCI6MC4wLFwiTGVmdFwiOjAuMCxcIlJpZ2h0XCI6MC4wLFwiQm90dG9tXCI6MC4wfSxcIkJhY2tncm91bmRcIjp7XCIkaWRcIjpcIjc4XCIsXCJDb2xvclwiOntcIiRpZFwiOlwiNzlcIixcIkFcIjoyNTUsXCJSXCI6MjU1LFwiR1wiOjE5MixcIkJcIjowfX0sXCJJc1Zpc2libGVcIjp0cnVlLFwiV2lkdGhcIjowLjAsXCJIZWlnaHRcIjoxMC4wLFwiQm9yZGVyU3R5bGVcIjp7XCIkaWRcIjpcIjgwXCIsXCJMaW5lU3R5bGVcIjp7XCIkaWRcIjpcIjgxXCIsXCJMaW5lQ29sb3JcIjp7XCIkaWRcIjpcIjgyXCIsXCJDb2xvclwiOntcIiRpZFwiOlwiODNcIixcIkFcIjoyNTUsXCJSXCI6MjM0LFwiR1wiOjIyLFwiQlwiOjMwfX0sXCJMaW5lV2VpZ2h0XCI6Mi4wLFwiTGluZVR5cGVcIjowfSxcIklzVmlzaWJsZVwiOmZhbHNlfX0sXCJUaXRsZVN0eWxlXCI6e1wiJGlkXCI6XCI4NFwiLFwiRm9udFNldHRpbmdzXCI6e1wiJGlkXCI6XCI4NVwiLFwiRm9udFNpemVcIjoxMSxcIkZvbnROYW1lXCI6XCJDYWxpYnJpXCIsXCJJc0JvbGRcIjp0cnVlLFwiSXNJdGFsaWNcIjpmYWxzZSxcIklzVW5kZXJsaW5lZFwiOmZhbHNlfSxcIkZvcmVncm91bmRcIjp7XCIkaWRcIjpcIjg2XCIsXCJDb2xvclwiOntcIiRpZFwiOlwiODdcIixcIkFcIjoyNTUsXCJSXCI6MCxcIkdcIjowLFwiQlwiOjB9fSxcIkhvcml6b250YWxBbGlnbm1lbnRcIjowLFwiSXNWaXNpYmxlXCI6dHJ1ZX0sXCJEYXRlU3R5bGVcIjp7XCIkaWRcIjpcIjg4XCIsXCJGb250U2V0dGluZ3NcIjp7XCIkaWRcIjpcIjg5XCIsXCJGb250U2l6ZVwiOjEwLFwiRm9udE5hbWVcIjpcIkNhbGlicmlcIixcIklzQm9sZFwiOmZhbHNlLFwiSXNJdGFsaWNcIjpmYWxzZSxcIklzVW5kZXJsaW5lZFwiOmZhbHNlfSxcIkZvcmVncm91bmRcIjp7XCIkaWRcIjpcIjkwXCIsXCJDb2xvclwiOntcIiRpZFwiOlwiOTFcIixcIkFcIjoyNTUsXCJSXCI6NjgsXCJHXCI6ODQsXCJCXCI6MTA2fX0sXCJIb3Jpem9udGFsQWxpZ25tZW50XCI6MCxcIklzVmlzaWJsZVwiOmZhbHNlfSxcIkRhdGVGb3JtYXRcIjp7XCIkaWRcIjpcIjky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kzXCIsXCJGb3JtYXRcIjowLFwiSXNWaXNpYmxlXCI6ZmFsc2UsXCJMYXN0S25vd25WaXNpYmlsaXR5U3RhdGVcIjpmYWxzZX0sXCJWYXJpYW5jZVN0eWxlXCI6e1wiJGlkXCI6XCI5NFwiLFwiVmFyaWFuY2VUZXh0U3R5bGVcIjp7XCIkaWRcIjpcIjk1XCIsXCJGb250U2V0dGluZ3NcIjp7XCIkaWRcIjpcIjk2XCIsXCJGb250U2l6ZVwiOjEwLFwiRm9udE5hbWVcIjpcIkNhbGlicmlcIixcIklzQm9sZFwiOmZhbHNlLFwiSXNJdGFsaWNcIjpmYWxzZSxcIklzVW5kZXJsaW5lZFwiOmZhbHNlfSxcIkZvcmVncm91bmRcIjp7XCIkaWRcIjpcIjk3XCIsXCJDb2xvclwiOntcIiRpZFwiOlwiOThcIixcIkFcIjoyNTUsXCJSXCI6MCxcIkdcIjowLFwiQlwiOjB9fSxcIkhvcml6b250YWxBbGlnbm1lbnRcIjowLFwiSXNWaXNpYmxlXCI6ZmFsc2V9fX0sXCJNaWxlc3RvbmVTdHlsZVwiOntcIiRpZFwiOlwiOTlcIixcIlNoYXBlXCI6NSxcIklzQmVsb3dUaW1lYmFuZFwiOmZhbHNlLFwiU2hhcGVTaXplXCI6MSxcIlBhZGRpbmdcIjp7XCIkaWRcIjpcIjEwMFwiLFwiVG9wXCI6NS4wLFwiTGVmdFwiOjMuMCxcIlJpZ2h0XCI6MC4wLFwiQm90dG9tXCI6Mi4wfSxcIlNoYXBlU3R5bGVcIjp7XCIkaWRcIjpcIjEwMVwiLFwiTWFyZ2luXCI6e1wiJGlkXCI6XCIxMDJcIixcIlRvcFwiOjAuMCxcIkxlZnRcIjowLjAsXCJSaWdodFwiOjAuMCxcIkJvdHRvbVwiOjAuMH0sXCJQYWRkaW5nXCI6e1wiJGlkXCI6XCIxMDNcIixcIlRvcFwiOjAuMCxcIkxlZnRcIjowLjAsXCJSaWdodFwiOjAuMCxcIkJvdHRvbVwiOjAuMH0sXCJCYWNrZ3JvdW5kXCI6e1wiJGlkXCI6XCIxMDRcIixcIkNvbG9yXCI6e1wiJGlkXCI6XCIxMDVcIixcIkFcIjoyNTUsXCJSXCI6MTc4LFwiR1wiOjE0LFwiQlwiOjE4fX0sXCJJc1Zpc2libGVcIjp0cnVlLFwiV2lkdGhcIjoxOC4wLFwiSGVpZ2h0XCI6MjAuMCxcIkJvcmRlclN0eWxlXCI6e1wiJGlkXCI6XCIxMDZcIixcIkxpbmVTdHlsZVwiOntcIiRpZFwiOlwiMTA3XCIsXCJMaW5lQ29sb3JcIjp7XCIkaWRcIjpcIjEwOFwiLFwiQ29sb3JcIjp7XCIkaWRcIjpcIjEwOVwiLFwiQVwiOjI1NSxcIlJcIjoyMzQsXCJHXCI6MjIsXCJCXCI6MzB9fSxcIkxpbmVXZWlnaHRcIjoyLjAsXCJMaW5lVHlwZVwiOjB9LFwiSXNWaXNpYmxlXCI6ZmFsc2V9fSxcIlRpdGxlU3R5bGVcIjp7XCIkaWRcIjpcIjExMFwiLFwiRm9udFNldHRpbmdzXCI6e1wiJGlkXCI6XCIxMTFcIixcIkZvbnRTaXplXCI6MTEsXCJGb250TmFtZVwiOlwiQ2FsaWJyaVwiLFwiSXNCb2xkXCI6dHJ1ZSxcIklzSXRhbGljXCI6ZmFsc2UsXCJJc1VuZGVybGluZWRcIjpmYWxzZX0sXCJGb3JlZ3JvdW5kXCI6e1wiJGlkXCI6XCIxMTJcIixcIkNvbG9yXCI6e1wiJGlkXCI6XCIxMTNcIixcIkFcIjoyNTUsXCJSXCI6MCxcIkdcIjowLFwiQlwiOjB9fSxcIkhvcml6b250YWxBbGlnbm1lbnRcIjoxLFwiSXNWaXNpYmxlXCI6dHJ1ZX0sXCJEYXRlU3R5bGVcIjp7XCIkaWRcIjpcIjExNFwiLFwiRm9udFNldHRpbmdzXCI6e1wiJGlkXCI6XCIxMTVcIixcIkZvbnRTaXplXCI6MTAsXCJGb250TmFtZVwiOlwiQ2FsaWJyaVwiLFwiSXNCb2xkXCI6ZmFsc2UsXCJJc0l0YWxpY1wiOmZhbHNlLFwiSXNVbmRlcmxpbmVkXCI6ZmFsc2V9LFwiRm9yZWdyb3VuZFwiOntcIiRpZFwiOlwiMTE2XCIsXCJDb2xvclwiOntcIiRpZFwiOlwiMTE3XCIsXCJBXCI6MjU1LFwiUlwiOjY4LFwiR1wiOjg0LFwiQlwiOjEwNn19LFwiSG9yaXpvbnRhbEFsaWdubWVudFwiOjEsXCJJc1Zpc2libGVcIjp0cnVlfSxcIkRhdGVGb3JtYXRcIjp7XCIkaWRcIjpcIjExOFwiLFwiRm9ybWF0U3RyaW5nXCI6XCJ5eXl5L01NTVwiLFwiU2VwYXJhdG9yXCI6XCIvXCIsXCJVc2VJbnRlcm5hdGlvbmFsRGF0ZUZvcm1hdFwiOmZhbHNlLFwiRGF0ZUlzVmlzaWJsZVwiOnRydWUsXCJUaW1lSXNWaXNpYmxlXCI6ZmFsc2UsXCJIb3VyRGlnaXRzXCI6MSxcIkFtUG1EZXNpZ25hdG9yXCI6MixcIlRyaW0wME1pbnV0ZXNcIjpmYWxzZX0sXCJXZWVrTnVtYmVyaW5nXCI6e1wiJGlkXCI6XCIxMTlcIixcIkZvcm1hdFwiOjAsXCJJc1Zpc2libGVcIjpmYWxzZSxcIkxhc3RLbm93blZpc2liaWxpdHlTdGF0ZVwiOmZhbHNlfSxcIlZhcmlhbmNlU3R5bGVcIjp7XCIkaWRcIjpcIjEyMFwiLFwiVmFyaWFuY2VUZXh0U3R5bGVcIjp7XCIkaWRcIjpcIjEyMVwiLFwiRm9udFNldHRpbmdzXCI6e1wiJGlkXCI6XCIxMjJcIixcIkZvbnRTaXplXCI6MTAsXCJGb250TmFtZVwiOlwiQ2FsaWJyaVwiLFwiSXNCb2xkXCI6ZmFsc2UsXCJJc0l0YWxpY1wiOmZhbHNlLFwiSXNVbmRlcmxpbmVkXCI6ZmFsc2V9LFwiRm9yZWdyb3VuZFwiOntcIiRpZFwiOlwiMTIzXCIsXCJDb2xvclwiOntcIiRpZFwiOlwiMTI0XCIsXCJBXCI6MjU1LFwiUlwiOjAsXCJHXCI6MCxcIkJcIjowfX0sXCJIb3Jpem9udGFsQWxpZ25tZW50XCI6MCxcIklzVmlzaWJsZVwiOmZhbHNlfX19LFwiTW90U3R5bGVcIjp7XCIkaWRcIjpcIjEyNVwiLFwiU2hhcGVcIjo1LFwiU2hhcGVTaXplXCI6MSxcIkRldGFpbHNTcGFjaW5nXCI6MC4wLFwiUGFkZGluZ1wiOntcIiRpZFwiOlwiMTI2XCIsXCJUb3BcIjo1LjAsXCJMZWZ0XCI6My4wLFwiUmlnaHRcIjowLjAsXCJCb3R0b21cIjoyLjB9LFwiUG9zaXRpb25PblRhc2tcIjoxLFwiU2hhcGVTdHlsZVwiOntcIiRpZFwiOlwiMTI3XCIsXCJNYXJnaW5cIjp7XCIkaWRcIjpcIjEyOFwiLFwiVG9wXCI6MC4wLFwiTGVmdFwiOjAuMCxcIlJpZ2h0XCI6MC4wLFwiQm90dG9tXCI6MC4wfSxcIlBhZGRpbmdcIjp7XCIkaWRcIjpcIjEyOVwiLFwiVG9wXCI6MC4wLFwiTGVmdFwiOjAuMCxcIlJpZ2h0XCI6MC4wLFwiQm90dG9tXCI6MC4wfSxcIkJhY2tncm91bmRcIjp7XCIkaWRcIjpcIjEzMFwiLFwiQ29sb3JcIjp7XCIkaWRcIjpcIjEzMVwiLFwiQVwiOjI1NSxcIlJcIjoxNzgsXCJHXCI6MTQsXCJCXCI6MTh9fSxcIklzVmlzaWJsZVwiOnRydWUsXCJXaWR0aFwiOjE4LjAsXCJIZWlnaHRcIjoyMC4wLFwiQm9yZGVyU3R5bGVcIjp7XCIkaWRcIjpcIjEzMlwiLFwiTGluZVN0eWxlXCI6e1wiJGlkXCI6XCIxMzNcIixcIkxpbmVDb2xvclwiOntcIiRpZFwiOlwiMTM0XCIsXCJDb2xvclwiOntcIiRpZFwiOlwiMTM1XCIsXCJBXCI6MjU1LFwiUlwiOjIzNCxcIkdcIjoyMixcIkJcIjozMH19LFwiTGluZVdlaWdodFwiOjAuMCxcIkxpbmVUeXBlXCI6MH0sXCJJc1Zpc2libGVcIjpmYWxzZX19LFwiVGl0bGVTdHlsZVwiOntcIiRpZFwiOlwiMTM2XCIsXCJGb250U2V0dGluZ3NcIjp7XCIkaWRcIjpcIjEzN1wiLFwiRm9udFNpemVcIjoxMSxcIkZvbnROYW1lXCI6XCJDYWxpYnJpXCIsXCJJc0JvbGRcIjp0cnVlLFwiSXNJdGFsaWNcIjpmYWxzZSxcIklzVW5kZXJsaW5lZFwiOmZhbHNlfSxcIkZvcmVncm91bmRcIjp7XCIkaWRcIjpcIjEzOFwiLFwiQ29sb3JcIjp7XCIkaWRcIjpcIjEzOVwiLFwiQVwiOjI1NSxcIlJcIjowLFwiR1wiOjAsXCJCXCI6MH19LFwiSG9yaXpvbnRhbEFsaWdubWVudFwiOjEsXCJJc1Zpc2libGVcIjp0cnVlfSxcIkRhdGVTdHlsZVwiOntcIiRpZFwiOlwiMTQwXCIsXCJGb250U2V0dGluZ3NcIjp7XCIkaWRcIjpcIjE0MVwiLFwiRm9udFNpemVcIjoxMCxcIkZvbnROYW1lXCI6XCJDYWxpYnJpXCIsXCJJc0JvbGRcIjpmYWxzZSxcIklzSXRhbGljXCI6ZmFsc2UsXCJJc1VuZGVybGluZWRcIjpmYWxzZX0sXCJGb3JlZ3JvdW5kXCI6e1wiJGlkXCI6XCIxNDJcIixcIkNvbG9yXCI6e1wiJGlkXCI6XCIxNDNcIixcIkFcIjoyNTUsXCJSXCI6NjgsXCJHXCI6ODQsXCJCXCI6MTA2fX0sXCJIb3Jpem9udGFsQWxpZ25tZW50XCI6MSxcIklzVmlzaWJsZVwiOnRydWV9LFwiRGF0ZUZvcm1hdFwiOntcIiRpZFwiOlwiMTQ0XCIsXCJGb3JtYXRTdHJpbmdcIjpcInl5eXkvTU1NXCIsXCJTZXBhcmF0b3JcIjpcIi9cIixcIlVzZUludGVybmF0aW9uYWxEYXRlRm9ybWF0XCI6ZmFsc2UsXCJEYXRlSXNWaXNpYmxlXCI6dHJ1ZSxcIlRpbWVJc1Zpc2libGVcIjpmYWxzZSxcIkhvdXJEaWdpdHNcIjoxLFwiQW1QbURlc2lnbmF0b3JcIjoyLFwiVHJpbTAwTWludXRlc1wiOmZhbHNlfSxcIldlZWtOdW1iZXJpbmdcIjp7XCIkaWRcIjpcIjE0NVwiLFwiRm9ybWF0XCI6MCxcIklzVmlzaWJsZVwiOmZhbHNlLFwiTGFzdEtub3duVmlzaWJpbGl0eVN0YXRlXCI6ZmFsc2V9LFwiVmFyaWFuY2VTdHlsZVwiOntcIiRpZFwiOlwiMTQ2XCIsXCJWYXJpYW5jZVRleHRTdHlsZVwiOntcIiRpZFwiOlwiMTQ3XCIsXCJGb250U2V0dGluZ3NcIjp7XCIkaWRcIjpcIjE0OFwiLFwiRm9udFNpemVcIjoxMCxcIkZvbnROYW1lXCI6XCJDYWxpYnJpXCIsXCJJc0JvbGRcIjpmYWxzZSxcIklzSXRhbGljXCI6ZmFsc2UsXCJJc1VuZGVybGluZWRcIjpmYWxzZX0sXCJGb3JlZ3JvdW5kXCI6e1wiJGlkXCI6XCIxNDlcIixcIkNvbG9yXCI6e1wiJGlkXCI6XCIxNTBcIixcIkFcIjoyNTUsXCJSXCI6MCxcIkdcIjowLFwiQlwiOjB9fSxcIkhvcml6b250YWxBbGlnbm1lbnRcIjowLFwiSXNWaXNpYmxlXCI6ZmFsc2V9fX0sXCJTd2ltbGFuZVYyU3R5bGVcIjp7XCIkaWRcIjpcIjE1MVwiLFwiU3R5bGVJZFwiOlwiZWFmNGJiMDAtZjM0My00YmViLWJhY2QtMzgwODY3YzMxNGRhXCIsXCJOYW1lXCI6XCJTd2ltbGFuZSBTdHlsZSAxXCIsXCJIZWFkZXJTdHlsZVwiOntcIiRpZFwiOlwiMTUyXCIsXCJUZXh0U3R5bGVcIjp7XCIkaWRcIjpcIjE1M1wiLFwiRm9udFNldHRpbmdzXCI6e1wiJGlkXCI6XCIxNTRcIixcIkZvbnRTaXplXCI6MTIsXCJGb250TmFtZVwiOlwiQ2FsaWJyaVwiLFwiSXNCb2xkXCI6dHJ1ZSxcIklzSXRhbGljXCI6ZmFsc2UsXCJJc1VuZGVybGluZWRcIjpmYWxzZX0sXCJGb3JlZ3JvdW5kXCI6e1wiJGlkXCI6XCIxNTVcIixcIkNvbG9yXCI6e1wiJGlkXCI6XCIxNTZcIixcIkFcIjoyNTUsXCJSXCI6MjU1LFwiR1wiOjI1NSxcIkJcIjoyNTV9fSxcIkhvcml6b250YWxBbGlnbm1lbnRcIjowLFwiSXNWaXNpYmxlXCI6ZmFsc2V9LFwiUmVjdGFuZ2xlU3R5bGVcIjp7XCIkaWRcIjpcIjE1N1wiLFwiTWFyZ2luXCI6e1wiJGlkXCI6XCIxNThcIixcIlRvcFwiOjAuMCxcIkxlZnRcIjowLjAsXCJSaWdodFwiOjAuMCxcIkJvdHRvbVwiOjAuMH0sXCJQYWRkaW5nXCI6e1wiJGlkXCI6XCIxNTlcIixcIlRvcFwiOjAuMCxcIkxlZnRcIjowLjAsXCJSaWdodFwiOjAuMCxcIkJvdHRvbVwiOjAuMH0sXCJCYWNrZ3JvdW5kXCI6e1wiJGlkXCI6XCIxNjBcIixcIkNvbG9yXCI6e1wiJGlkXCI6XCIxNjFcIixcIkFcIjoyNTUsXCJSXCI6MjU1LFwiR1wiOjE5MixcIkJcIjowfX0sXCJJc1Zpc2libGVcIjpmYWxzZSxcIldpZHRoXCI6MC4wLFwiSGVpZ2h0XCI6MC4wLFwiQm9yZGVyU3R5bGVcIjp7XCIkaWRcIjpcIjE2MlwiLFwiTGluZVN0eWxlXCI6e1wiJGlkXCI6XCIxNjNcIixcIkxpbmVDb2xvclwiOntcIiRpZFwiOlwiMTY0XCIsXCJDb2xvclwiOntcIiRpZFwiOlwiMTY1XCIsXCJBXCI6MjU1LFwiUlwiOjIyLFwiR1wiOjI4LFwiQlwiOjM1fX0sXCJMaW5lV2VpZ2h0XCI6MC4wLFwiTGluZVR5cGVcIjowfSxcIklzVmlzaWJsZVwiOmZhbHNlfX19LFwiQmFja2dyb3VuZFN0eWxlXCI6e1wiJGlkXCI6XCIxNjZcIixcIk1hcmdpblwiOntcIiRpZFwiOlwiMTY3XCIsXCJUb3BcIjowLjAsXCJMZWZ0XCI6MC4wLFwiUmlnaHRcIjowLjAsXCJCb3R0b21cIjowLjB9LFwiUGFkZGluZ1wiOntcIiRpZFwiOlwiMTY4XCIsXCJUb3BcIjowLjAsXCJMZWZ0XCI6MC4wLFwiUmlnaHRcIjowLjAsXCJCb3R0b21cIjowLjB9LFwiQmFja2dyb3VuZFwiOntcIiRpZFwiOlwiMTY5XCIsXCJDb2xvclwiOntcIiRpZFwiOlwiMTcwXCIsXCJBXCI6MzgsXCJSXCI6MjU1LFwiR1wiOjE5MixcIkJcIjowfX0sXCJJc1Zpc2libGVcIjp0cnVlLFwiV2lkdGhcIjowLjAsXCJIZWlnaHRcIjowLjAsXCJCb3JkZXJTdHlsZVwiOntcIiRpZFwiOlwiMTcxXCIsXCJMaW5lU3R5bGVcIjp7XCIkaWRcIjpcIjE3MlwiLFwiTGluZUNvbG9yXCI6e1wiJGlkXCI6XCIxNzNcIixcIkNvbG9yXCI6e1wiJGlkXCI6XCIxNzRcIixcIkFcIjoyNTUsXCJSXCI6MjM0LFwiR1wiOjIyLFwiQlwiOjMwfX0sXCJMaW5lV2VpZ2h0XCI6MC4wLFwiTGluZVR5cGVcIjowfSxcIklzVmlzaWJsZVwiOmZhbHNlfX0sXCJJc0Fib3ZlVGltZWJhbmRcIjpmYWxzZSxcIlNwYWNpbmdcIjoyLFwiRGVmYXVsdFN3aW1sYW5lQWN0aXZpdHlTdHlsZVwiOntcIiRpZFwiOlwiMTc1XCIsXCJIZWFkZXJTdHlsZVwiOntcIiRpZFwiOlwiMTc2XCIsXCJUZXh0U3R5bGVcIjp7XCIkaWRcIjpcIjE3N1wiLFwiRm9udFNldHRpbmdzXCI6e1wiJGlkXCI6XCIxNzhcIixcIkZvbnRTaXplXCI6MTIsXCJGb250TmFtZVwiOlwiQ2FsaWJyaVwiLFwiSXNCb2xkXCI6ZmFsc2UsXCJJc0l0YWxpY1wiOmZhbHNlLFwiSXNVbmRlcmxpbmVkXCI6ZmFsc2V9LFwiRm9yZWdyb3VuZFwiOntcIiRpZFwiOlwiMTc5XCIsXCJDb2xvclwiOntcIiRpZFwiOlwiMTgwXCIsXCJBXCI6MjU1LFwiUlwiOjAsXCJHXCI6MCxcIkJcIjowfX0sXCJIb3Jpem9udGFsQWxpZ25tZW50XCI6MCxcIklzVmlzaWJsZVwiOmZhbHNlfSxcIlJlY3RhbmdsZVN0eWxlXCI6e1wiJGlkXCI6XCIxODFcIixcIk1hcmdpblwiOntcIiRpZFwiOlwiMTgyXCIsXCJUb3BcIjowLjAsXCJMZWZ0XCI6MC4wLFwiUmlnaHRcIjowLjAsXCJCb3R0b21cIjowLjB9LFwiUGFkZGluZ1wiOntcIiRpZFwiOlwiMTgzXCIsXCJUb3BcIjowLjAsXCJMZWZ0XCI6MC4wLFwiUmlnaHRcIjowLjAsXCJCb3R0b21cIjowLjB9LFwiQmFja2dyb3VuZFwiOntcIiRpZFwiOlwiMTg0XCIsXCJDb2xvclwiOntcIiRpZFwiOlwiMTg1XCIsXCJBXCI6NjMsXCJSXCI6MjU1LFwiR1wiOjE5MixcIkJcIjowfX0sXCJJc1Zpc2libGVcIjpmYWxzZSxcIldpZHRoXCI6MC4wLFwiSGVpZ2h0XCI6MC4wLFwiQm9yZGVyU3R5bGVcIjp7XCIkaWRcIjpcIjE4NlwiLFwiTGluZVN0eWxlXCI6e1wiJGlkXCI6XCIxODdcIixcIkxpbmVDb2xvclwiOntcIiRpZFwiOlwiMTg4XCIsXCJDb2xvclwiOntcIiRpZFwiOlwiMTg5XCIsXCJBXCI6MjU1LFwiUlwiOjI1NSxcIkdcIjowLFwiQlwiOjB9fSxcIkxpbmVXZWlnaHRcIjowLjAsXCJMaW5lVHlwZVwiOjB9LFwiSXNWaXNpYmxlXCI6ZmFsc2V9fX0sXCJCYWNrZ3JvdW5kU3R5bGVcIjp7XCIkaWRcIjpcIjE5MFwiLFwiTWFyZ2luXCI6e1wiJGlkXCI6XCIxOTFcIixcIlRvcFwiOjAuMCxcIkxlZnRcIjowLjAsXCJSaWdodFwiOjAuMCxcIkJvdHRvbVwiOjAuMH0sXCJQYWRkaW5nXCI6e1wiJGlkXCI6XCIxOTJcIixcIlRvcFwiOjAuMCxcIkxlZnRcIjowLjAsXCJSaWdodFwiOjAuMCxcIkJvdHRvbVwiOjAuMH0sXCJCYWNrZ3JvdW5kXCI6e1wiJGlkXCI6XCIxOTNcIixcIkNvbG9yXCI6e1wiJGlkXCI6XCIxOTRcIixcIkFcIjozOCxcIlJcIjoyNTUsXCJHXCI6MTkyLFwiQlwiOjB9fSxcIklzVmlzaWJsZVwiOnRydWUsXCJXaWR0aFwiOjAuMCxcIkhlaWdodFwiOjAuMCxcIkJvcmRlclN0eWxlXCI6e1wiJGlkXCI6XCIxOTVcIixcIkxpbmVTdHlsZVwiOntcIiRpZFwiOlwiMTk2XCIsXCJMaW5lQ29sb3JcIjp7XCIkaWRcIjpcIjE5N1wiLFwiQ29sb3JcIjp7XCIkaWRcIjpcIjE5OFwiLFwiQVwiOjI1NSxcIlJcIjoyMzQsXCJHXCI6MjIsXCJCXCI6MzB9fSxcIkxpbmVXZWlnaHRcIjowLjAsXCJMaW5lVHlwZVwiOjB9LFwiSXNWaXNpYmxlXCI6ZmFsc2V9fX0sXCJEZWZhdWx0U3dpbWxhbmVNaWxlc3RvbmVTdHlsZVwiOntcIiRpZFwiOlwiMTk5XCIsXCJUaXRsZVBvc2l0aW9uXCI6MixcIkRhdGVQb3NpdGlvblwiOjAsXCJWYXJpYW5jZVBvc2l0aW9uXCI6MCxcIlNoYXBlVHlwZVwiOjAsXCJTaGFwZVNpemVcIjoxLFwiU3BhY2luZ1wiOjUsXCJTaGFwZVN0eWxlXCI6e1wiJGlkXCI6XCIyMDBcIixcIk1hcmdpblwiOntcIiRpZFwiOlwiMjAxXCIsXCJUb3BcIjowLjAsXCJMZWZ0XCI6MC4wLFwiUmlnaHRcIjowLjAsXCJCb3R0b21cIjowLjB9LFwiUGFkZGluZ1wiOntcIiRpZFwiOlwiMjAyXCIsXCJUb3BcIjowLjAsXCJMZWZ0XCI6MC4wLFwiUmlnaHRcIjowLjAsXCJCb3R0b21cIjowLjB9LFwiQmFja2dyb3VuZFwiOntcIiRpZFwiOlwiMjAzXCIsXCJDb2xvclwiOntcIiRpZFwiOlwiMjA0XCIsXCJBXCI6MjU1LFwiUlwiOjI1NSxcIkdcIjoxOTIsXCJCXCI6MH19LFwiSXNWaXNpYmxlXCI6dHJ1ZSxcIldpZHRoXCI6MTguMCxcIkhlaWdodFwiOjIwLjAsXCJCb3JkZXJTdHlsZVwiOntcIiRpZFwiOlwiMjA1XCIsXCJMaW5lU3R5bGVcIjp7XCIkaWRcIjpcIjIwNlwiLFwiTGluZUNvbG9yXCI6e1wiJGlkXCI6XCIyMDdcIixcIkNvbG9yXCI6e1wiJGlkXCI6XCIyMDhcIixcIkFcIjoyNTUsXCJSXCI6MjM0LFwiR1wiOjIyLFwiQlwiOjMwfX0sXCJMaW5lV2VpZ2h0XCI6Mi4wLFwiTGluZVR5cGVcIjowfSxcIklzVmlzaWJsZVwiOmZhbHNlfX0sXCJUaXRsZVN0eWxlXCI6e1wiJGlkXCI6XCIyMDlcIixcIkZvbnRTZXR0aW5nc1wiOntcIiRpZFwiOlwiMjEwXCIsXCJGb250U2l6ZVwiOjExLFwiRm9udE5hbWVcIjpcIkNhbGlicmlcIixcIklzQm9sZFwiOnRydWUsXCJJc0l0YWxpY1wiOmZhbHNlLFwiSXNVbmRlcmxpbmVkXCI6ZmFsc2V9LFwiRm9yZWdyb3VuZFwiOntcIiRpZFwiOlwiMjExXCIsXCJDb2xvclwiOntcIiRpZFwiOlwiMjEyXCIsXCJBXCI6MjU1LFwiUlwiOjAsXCJHXCI6MCxcIkJcIjowfX0sXCJIb3Jpem9udGFsQWxpZ25tZW50XCI6MSxcIklzVmlzaWJsZVwiOnRydWV9LFwiRGF0ZVN0eWxlXCI6e1wiJGlkXCI6XCIyMTNcIixcIkZvbnRTZXR0aW5nc1wiOntcIiRpZFwiOlwiMjE0XCIsXCJGb250U2l6ZVwiOjEwLFwiRm9udE5hbWVcIjpcIkNhbGlicmlcIixcIklzQm9sZFwiOmZhbHNlLFwiSXNJdGFsaWNcIjpmYWxzZSxcIklzVW5kZXJsaW5lZFwiOmZhbHNlfSxcIkZvcmVncm91bmRcIjp7XCIkaWRcIjpcIjIxNVwiLFwiQ29sb3JcIjp7XCIkaWRcIjpcIjIxNlwiLFwiQVwiOjI1NSxcIlJcIjo2OCxcIkdcIjo4NCxcIkJcIjoxMDZ9fSxcIkhvcml6b250YWxBbGlnbm1lbnRcIjowLFwiSXNWaXNpYmxlXCI6ZmFsc2V9LFwiRGF0ZUZvcm1hdFwiOntcIiRpZFwiOlwiMjE3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xOFwiLFwiRm9ybWF0XCI6MCxcIklzVmlzaWJsZVwiOmZhbHNlLFwiTGFzdEtub3duVmlzaWJpbGl0eVN0YXRlXCI6ZmFsc2V9LFwiVmFyaWFuY2VTdHlsZVwiOntcIiRpZFwiOlwiMjE5XCIsXCJWYXJpYW5jZVRleHRTdHlsZVwiOntcIiRpZFwiOlwiMjIwXCIsXCJGb250U2V0dGluZ3NcIjp7XCIkaWRcIjpcIjIyMVwiLFwiRm9udFNpemVcIjoxMCxcIkZvbnROYW1lXCI6XCJDYWxpYnJpXCIsXCJJc0JvbGRcIjpmYWxzZSxcIklzSXRhbGljXCI6ZmFsc2UsXCJJc1VuZGVybGluZWRcIjpmYWxzZX0sXCJGb3JlZ3JvdW5kXCI6e1wiJGlkXCI6XCIyMjJcIixcIkNvbG9yXCI6e1wiJGlkXCI6XCIyMjNcIixcIkFcIjoyNTUsXCJSXCI6MCxcIkdcIjowLFwiQlwiOjB9fSxcIkhvcml6b250YWxBbGlnbm1lbnRcIjowLFwiSXNWaXNpYmxlXCI6ZmFsc2V9fX0sXCJEZWZhdWx0U3dpbWxhbmVUYXNrU3R5bGVcIjp7XCIkaWRcIjpcIjIyNFwiLFwiU2hhcGVcIjo3LFwiU2hhcGVUaGlja25lc3NcIjowLFwiRHVyYXRpb25Gb3JtYXRcIjowLFwiUGVyY2VudGFnZUNvbXBsZXRlVGV4dFN0eWxlXCI6e1wiJGlkXCI6XCIyMjVcIixcIkZvbnRTZXR0aW5nc1wiOntcIiRpZFwiOlwiMjI2XCIsXCJGb250U2l6ZVwiOjEwLFwiRm9udE5hbWVcIjpcIkNhbGlicmlcIixcIklzQm9sZFwiOnRydWUsXCJJc0l0YWxpY1wiOmZhbHNlLFwiSXNVbmRlcmxpbmVkXCI6ZmFsc2V9LFwiRm9yZWdyb3VuZFwiOntcIiRpZFwiOlwiMjI3XCIsXCJDb2xvclwiOntcIiRpZFwiOlwiMjI4XCIsXCJBXCI6MjU1LFwiUlwiOjEyNyxcIkdcIjo5NixcIkJcIjowfX0sXCJIb3Jpem9udGFsQWxpZ25tZW50XCI6MCxcIklzVmlzaWJsZVwiOnRydWV9LFwiUGVyY2VudGFnZUNvbXBsZXRlSGlnaGxpZ2h0U3R5bGVcIjp7XCIkaWRcIjpcIjIyOVwiLFwiQmFja2dyb3VuZFwiOntcIiRpZFwiOlwiMjMwXCIsXCJDb2xvclwiOntcIiRpZFwiOlwiMjMxXCIsXCJBXCI6ODksXCJSXCI6MCxcIkdcIjowLFwiQlwiOjB9fX0sXCJEdXJhdGlvblN0eWxlXCI6e1wiJGlkXCI6XCIyMzJcIixcIkZvbnRTZXR0aW5nc1wiOntcIiRpZFwiOlwiMjMzXCIsXCJGb250U2l6ZVwiOjEwLFwiRm9udE5hbWVcIjpcIkNhbGlicmlcIixcIklzQm9sZFwiOmZhbHNlLFwiSXNJdGFsaWNcIjpmYWxzZSxcIklzVW5kZXJsaW5lZFwiOmZhbHNlfSxcIkZvcmVncm91bmRcIjp7XCIkaWRcIjpcIjIzNFwiLFwiQ29sb3JcIjp7XCIkaWRcIjpcIjIzNVwiLFwiQVwiOjI1NSxcIlJcIjoyMzcsXCJHXCI6MTI1LFwiQlwiOjQ5fX0sXCJIb3Jpem9udGFsQWxpZ25tZW50XCI6MCxcIklzVmlzaWJsZVwiOmZhbHNlfSxcIk1hcmdpblwiOntcIiRpZFwiOlwiMjM2XCIsXCJUb3BcIjowLjAsXCJMZWZ0XCI6MC4wLFwiUmlnaHRcIjowLjAsXCJCb3R0b21cIjowLjB9LFwiU3RhcnREYXRlUG9zaXRpb25cIjowLFwiRW5kRGF0ZVBvc2l0aW9uXCI6MCxcIlRpdGxlUG9zaXRpb25cIjoyLFwiRHVyYXRpb25Qb3NpdGlvblwiOjAsXCJQZXJjZW50YWdlQ29tcGxldGVkUG9zaXRpb25cIjo0LFwiVmFyaWFuY2VQb3NpdGlvblwiOjIsXCJTcGFjaW5nXCI6MyxcIkJhc2VsaW5lU3R5bGVcIjp7XCIkaWRcIjpcIjIzN1wiLFwiQmFzZWxpbmVTaGFwZVN0eWxlXCI6e1wiJGlkXCI6XCIyMzhcIixcIk1hcmdpblwiOntcIiRpZFwiOlwiMjM5XCIsXCJUb3BcIjowLjAsXCJMZWZ0XCI6MC4wLFwiUmlnaHRcIjowLjAsXCJCb3R0b21cIjowLjB9LFwiUGFkZGluZ1wiOntcIiRpZFwiOlwiMjQwXCIsXCJUb3BcIjowLjAsXCJMZWZ0XCI6MC4wLFwiUmlnaHRcIjowLjAsXCJCb3R0b21cIjowLjB9LFwiQmFja2dyb3VuZFwiOntcIiRpZFwiOlwiMjQxXCIsXCJDb2xvclwiOntcIiRpZFwiOlwiMjQyXCIsXCJBXCI6MTUzLFwiUlwiOjAsXCJHXCI6MCxcIkJcIjowfX0sXCJJc1Zpc2libGVcIjpmYWxzZSxcIldpZHRoXCI6MC4wLFwiSGVpZ2h0XCI6MC4wLFwiQm9yZGVyU3R5bGVcIjp7XCIkaWRcIjpcIjI0M1wiLFwiTGluZVN0eWxlXCI6e1wiJGlkXCI6XCIyNDRcIixcIkxpbmVDb2xvclwiOntcIiRpZFwiOlwiMjQ1XCIsXCJDb2xvclwiOntcIiRpZFwiOlwiMjQ2XCIsXCJBXCI6MjU1LFwiUlwiOjI1NSxcIkdcIjowLFwiQlwiOjB9fSxcIkxpbmVXZWlnaHRcIjoyLjAsXCJMaW5lVHlwZVwiOjB9LFwiSXNWaXNpYmxlXCI6ZmFsc2V9fX0sXCJTaGFwZVN0eWxlXCI6e1wiJGlkXCI6XCIyNDdcIixcIk1hcmdpblwiOntcIiRpZFwiOlwiMjQ4XCIsXCJUb3BcIjowLjAsXCJMZWZ0XCI6NC4wLFwiUmlnaHRcIjo0LjAsXCJCb3R0b21cIjowLjB9LFwiUGFkZGluZ1wiOntcIiRpZFwiOlwiMjQ5XCIsXCJUb3BcIjowLjAsXCJMZWZ0XCI6MC4wLFwiUmlnaHRcIjowLjAsXCJCb3R0b21cIjowLjB9LFwiQmFja2dyb3VuZFwiOntcIiRpZFwiOlwiMjUwXCIsXCJDb2xvclwiOntcIiRpZFwiOlwiMjUxXCIsXCJBXCI6MjU1LFwiUlwiOjI1NSxcIkdcIjoxOTIsXCJCXCI6MH19LFwiSXNWaXNpYmxlXCI6dHJ1ZSxcIldpZHRoXCI6MC4wLFwiSGVpZ2h0XCI6MTMuNDI2NjY2NjY2NjY2Njc3LFwiQm9yZGVyU3R5bGVcIjp7XCIkaWRcIjpcIjI1MlwiLFwiTGluZVN0eWxlXCI6e1wiJGlkXCI6XCIyNTNcIixcIkxpbmVDb2xvclwiOntcIiRpZFwiOlwiMjU0XCIsXCJDb2xvclwiOntcIiRpZFwiOlwiMjU1XCIsXCJBXCI6MjU1LFwiUlwiOjIzNCxcIkdcIjoyMixcIkJcIjozMH19LFwiTGluZVdlaWdodFwiOjIuMCxcIkxpbmVUeXBlXCI6MH0sXCJJc1Zpc2libGVcIjpmYWxzZX19LFwiVGl0bGVTdHlsZVwiOntcIiRpZFwiOlwiMjU2XCIsXCJGb250U2V0dGluZ3NcIjp7XCIkaWRcIjpcIjI1N1wiLFwiRm9udFNpemVcIjoxMSxcIkZvbnROYW1lXCI6XCJDYWxpYnJpXCIsXCJJc0JvbGRcIjp0cnVlLFwiSXNJdGFsaWNcIjpmYWxzZSxcIklzVW5kZXJsaW5lZFwiOmZhbHNlfSxcIkZvcmVncm91bmRcIjp7XCIkaWRcIjpcIjI1OFwiLFwiQ29sb3JcIjp7XCIkaWRcIjpcIjI1OVwiLFwiQVwiOjI1NSxcIlJcIjowLFwiR1wiOjAsXCJCXCI6MH19LFwiSG9yaXpvbnRhbEFsaWdubWVudFwiOjEsXCJJc1Zpc2libGVcIjp0cnVlfSxcIkRhdGVTdHlsZVwiOntcIiRpZFwiOlwiMjYwXCIsXCJGb250U2V0dGluZ3NcIjp7XCIkaWRcIjpcIjI2MVwiLFwiRm9udFNpemVcIjoxMCxcIkZvbnROYW1lXCI6XCJDYWxpYnJpXCIsXCJJc0JvbGRcIjpmYWxzZSxcIklzSXRhbGljXCI6ZmFsc2UsXCJJc1VuZGVybGluZWRcIjpmYWxzZX0sXCJGb3JlZ3JvdW5kXCI6e1wiJGlkXCI6XCIyNjJcIixcIkNvbG9yXCI6e1wiJGlkXCI6XCIyNjNcIixcIkFcIjoyNTUsXCJSXCI6NjgsXCJHXCI6ODQsXCJCXCI6MTA2fX0sXCJIb3Jpem9udGFsQWxpZ25tZW50XCI6MixcIklzVmlzaWJsZVwiOmZhbHNlfSxcIkRhdGVGb3JtYXRcIjp7XCIkaWRcIjpcIjI2N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NjVcIixcIkZvcm1hdFwiOjAsXCJJc1Zpc2libGVcIjpmYWxzZSxcIkxhc3RLbm93blZpc2liaWxpdHlTdGF0ZVwiOmZhbHNlfSxcIlZhcmlhbmNlU3R5bGVcIjp7XCIkaWRcIjpcIjI2NlwiLFwiVmFyaWFuY2VUZXh0U3R5bGVcIjp7XCIkaWRcIjpcIjI2N1wiLFwiRm9udFNldHRpbmdzXCI6e1wiJGlkXCI6XCIyNjhcIixcIkZvbnRTaXplXCI6MTAsXCJGb250TmFtZVwiOlwiQ2FsaWJyaVwiLFwiSXNCb2xkXCI6ZmFsc2UsXCJJc0l0YWxpY1wiOmZhbHNlLFwiSXNVbmRlcmxpbmVkXCI6ZmFsc2V9LFwiRm9yZWdyb3VuZFwiOntcIiRpZFwiOlwiMjY5XCIsXCJDb2xvclwiOntcIiRpZFwiOlwiMjcwXCIsXCJBXCI6MjU1LFwiUlwiOjAsXCJHXCI6MCxcIkJcIjowfX0sXCJIb3Jpem9udGFsQWxpZ25tZW50XCI6MCxcIklzVmlzaWJsZVwiOmZhbHNlfX19LFwiRGVmYXVsdFN3aW1sYW5lTW90U3R5bGVcIjp7XCIkaWRcIjpcIjI3MVwiLFwiU2hhcGVcIjoxNCxcIlNoYXBlU2l6ZVwiOjEsXCJEZXRhaWxzU3BhY2luZ1wiOjAuMCxcIlBhZGRpbmdcIjp7XCIkaWRcIjpcIjI3MlwiLFwiVG9wXCI6Ny4wLFwiTGVmdFwiOjMuMCxcIlJpZ2h0XCI6MC4wLFwiQm90dG9tXCI6Mi4wfSxcIlBvc2l0aW9uT25UYXNrXCI6MyxcIlNoYXBlU3R5bGVcIjp7XCIkaWRcIjpcIjI3M1wiLFwiTWFyZ2luXCI6e1wiJGlkXCI6XCIyNzRcIixcIlRvcFwiOjAuMCxcIkxlZnRcIjowLjAsXCJSaWdodFwiOjAuMCxcIkJvdHRvbVwiOjAuMH0sXCJQYWRkaW5nXCI6e1wiJGlkXCI6XCIyNzVcIixcIlRvcFwiOjAuMCxcIkxlZnRcIjowLjAsXCJSaWdodFwiOjAuMCxcIkJvdHRvbVwiOjAuMH0sXCJCYWNrZ3JvdW5kXCI6e1wiJGlkXCI6XCIyNzZcIixcIkNvbG9yXCI6e1wiJGlkXCI6XCIyNzdcIixcIkFcIjoyNTUsXCJSXCI6MTI3LFwiR1wiOjk2LFwiQlwiOjB9fSxcIklzVmlzaWJsZVwiOnRydWUsXCJXaWR0aFwiOjE4LjAsXCJIZWlnaHRcIjoyMC4wLFwiQm9yZGVyU3R5bGVcIjp7XCIkaWRcIjpcIjI3OFwiLFwiTGluZVN0eWxlXCI6e1wiJGlkXCI6XCIyNzlcIixcIkxpbmVDb2xvclwiOntcIiRpZFwiOlwiMjgwXCIsXCJDb2xvclwiOntcIiRpZFwiOlwiMjgxXCIsXCJBXCI6MjU1LFwiUlwiOjIzNCxcIkdcIjoyMixcIkJcIjozMH19LFwiTGluZVdlaWdodFwiOjAuMCxcIkxpbmVUeXBlXCI6MH0sXCJJc1Zpc2libGVcIjpmYWxzZX19LFwiVGl0bGVTdHlsZVwiOntcIiRpZFwiOlwiMjgyXCIsXCJGb250U2V0dGluZ3NcIjp7XCIkaWRcIjpcIjI4M1wiLFwiRm9udFNpemVcIjoxMSxcIkZvbnROYW1lXCI6XCJDYWxpYnJpXCIsXCJJc0JvbGRcIjp0cnVlLFwiSXNJdGFsaWNcIjpmYWxzZSxcIklzVW5kZXJsaW5lZFwiOmZhbHNlfSxcIkZvcmVncm91bmRcIjp7XCIkaWRcIjpcIjI4NFwiLFwiQ29sb3JcIjp7XCIkaWRcIjpcIjI4NVwiLFwiQVwiOjI1NSxcIlJcIjowLFwiR1wiOjAsXCJCXCI6MH19LFwiSG9yaXpvbnRhbEFsaWdubWVudFwiOjEsXCJJc1Zpc2libGVcIjpmYWxzZX0sXCJEYXRlU3R5bGVcIjp7XCIkaWRcIjpcIjI4NlwiLFwiRm9udFNldHRpbmdzXCI6e1wiJGlkXCI6XCIyODdcIixcIkZvbnRTaXplXCI6MTAsXCJGb250TmFtZVwiOlwiQ2FsaWJyaVwiLFwiSXNCb2xkXCI6ZmFsc2UsXCJJc0l0YWxpY1wiOmZhbHNlLFwiSXNVbmRlcmxpbmVkXCI6ZmFsc2V9LFwiRm9yZWdyb3VuZFwiOntcIiRpZFwiOlwiMjg4XCIsXCJDb2xvclwiOntcIiRpZFwiOlwiMjg5XCIsXCJBXCI6MjU1LFwiUlwiOjY4LFwiR1wiOjg0LFwiQlwiOjEwNn19LFwiSG9yaXpvbnRhbEFsaWdubWVudFwiOjEsXCJJc1Zpc2libGVcIjpmYWxzZX0sXCJEYXRlRm9ybWF0XCI6e1wiJGlkXCI6XCIyOTB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kxXCIsXCJGb3JtYXRcIjowLFwiSXNWaXNpYmxlXCI6ZmFsc2UsXCJMYXN0S25vd25WaXNpYmlsaXR5U3RhdGVcIjpmYWxzZX0sXCJWYXJpYW5jZVN0eWxlXCI6e1wiJGlkXCI6XCIyOTJcIixcIlZhcmlhbmNlVGV4dFN0eWxlXCI6e1wiJGlkXCI6XCIyOTNcIixcIkZvbnRTZXR0aW5nc1wiOntcIiRpZFwiOlwiMjk0XCIsXCJGb250U2l6ZVwiOjEwLFwiRm9udE5hbWVcIjpcIkNhbGlicmlcIixcIklzQm9sZFwiOmZhbHNlLFwiSXNJdGFsaWNcIjpmYWxzZSxcIklzVW5kZXJsaW5lZFwiOmZhbHNlfSxcIkZvcmVncm91bmRcIjp7XCIkaWRcIjpcIjI5NVwiLFwiQ29sb3JcIjp7XCIkaWRcIjpcIjI5NlwiLFwiQVwiOjI1NSxcIlJcIjowLFwiR1wiOjAsXCJCXCI6MH19LFwiSG9yaXpvbnRhbEFsaWdubWVudFwiOjAsXCJJc1Zpc2libGVcIjpmYWxzZX19fX0sXCJfYWRkaXRpb25hbFN3aW1sYW5lVjJTdHlsZXNcIjpbe1wiJGlkXCI6XCIyOTdcIixcIlN0eWxlSWRcIjpcIjIwNzdhNWU5LWE5NzQtNDQxMC05ZjdjLTJhYThmNzQ3MmNjNVwiLFwiTmFtZVwiOlwiU3dpbWxhbmUgU3R5bGUgMlwiLFwiSGVhZGVyU3R5bGVcIjp7XCIkaWRcIjpcIjI5OFwiLFwiVGV4dFN0eWxlXCI6e1wiJGlkXCI6XCIyOTlcIixcIkZvbnRTZXR0aW5nc1wiOntcIiRpZFwiOlwiMzAwXCIsXCJGb250U2l6ZVwiOjEyLFwiRm9udE5hbWVcIjpcIkNhbGlicmlcIixcIklzQm9sZFwiOnRydWUsXCJJc0l0YWxpY1wiOmZhbHNlLFwiSXNVbmRlcmxpbmVkXCI6ZmFsc2V9LFwiRm9yZWdyb3VuZFwiOntcIiRpZFwiOlwiMzAxXCIsXCJDb2xvclwiOntcIiRpZFwiOlwiMzAyXCIsXCJBXCI6MjU1LFwiUlwiOjI1NSxcIkdcIjoyNTUsXCJCXCI6MjU1fX0sXCJIb3Jpem9udGFsQWxpZ25tZW50XCI6MCxcIklzVmlzaWJsZVwiOmZhbHNlfSxcIlJlY3RhbmdsZVN0eWxlXCI6e1wiJGlkXCI6XCIzMDNcIixcIk1hcmdpblwiOntcIiRpZFwiOlwiMzA0XCIsXCJUb3BcIjowLjAsXCJMZWZ0XCI6MC4wLFwiUmlnaHRcIjowLjAsXCJCb3R0b21cIjowLjB9LFwiUGFkZGluZ1wiOntcIiRpZFwiOlwiMzA1XCIsXCJUb3BcIjowLjAsXCJMZWZ0XCI6MC4wLFwiUmlnaHRcIjowLjAsXCJCb3R0b21cIjowLjB9LFwiQmFja2dyb3VuZFwiOntcIiRpZFwiOlwiMzA2XCIsXCJDb2xvclwiOntcIiRpZFwiOlwiMzA3XCIsXCJBXCI6MjU1LFwiUlwiOjIzNyxcIkdcIjoxMjUsXCJCXCI6NDl9fSxcIklzVmlzaWJsZVwiOmZhbHNlLFwiV2lkdGhcIjowLjAsXCJIZWlnaHRcIjowLjAsXCJCb3JkZXJTdHlsZVwiOntcIiRpZFwiOlwiMzA4XCIsXCJMaW5lU3R5bGVcIjp7XCIkaWRcIjpcIjMwOVwiLFwiTGluZUNvbG9yXCI6e1wiJGlkXCI6XCIzMTBcIixcIkNvbG9yXCI6e1wiJGlkXCI6XCIzMTFcIixcIkFcIjoyNTUsXCJSXCI6MjEsXCJHXCI6MzcsXCJCXCI6NjZ9fSxcIkxpbmVXZWlnaHRcIjowLjAsXCJMaW5lVHlwZVwiOjB9LFwiSXNWaXNpYmxlXCI6ZmFsc2V9fX0sXCJCYWNrZ3JvdW5kU3R5bGVcIjp7XCIkaWRcIjpcIjMxMlwiLFwiTWFyZ2luXCI6e1wiJGlkXCI6XCIzMTNcIixcIlRvcFwiOjAuMCxcIkxlZnRcIjowLjAsXCJSaWdodFwiOjAuMCxcIkJvdHRvbVwiOjAuMH0sXCJQYWRkaW5nXCI6e1wiJGlkXCI6XCIzMTRcIixcIlRvcFwiOjAuMCxcIkxlZnRcIjowLjAsXCJSaWdodFwiOjAuMCxcIkJvdHRvbVwiOjAuMH0sXCJCYWNrZ3JvdW5kXCI6e1wiJGlkXCI6XCIzMTVcIixcIkNvbG9yXCI6e1wiJGlkXCI6XCIzMTZcIixcIkFcIjozOCxcIlJcIjoyMzcsXCJHXCI6MTI1LFwiQlwiOjQ5fX0sXCJJc1Zpc2libGVcIjp0cnVlLFwiV2lkdGhcIjowLjAsXCJIZWlnaHRcIjowLjAsXCJCb3JkZXJTdHlsZVwiOntcIiRpZFwiOlwiMzE3XCIsXCJMaW5lU3R5bGVcIjp7XCIkaWRcIjpcIjMxOFwiLFwiTGluZUNvbG9yXCI6e1wiJGlkXCI6XCIzMTlcIixcIkNvbG9yXCI6e1wiJGlkXCI6XCIzMjBcIixcIkFcIjoyNTUsXCJSXCI6MjM0LFwiR1wiOjIyLFwiQlwiOjMwfX0sXCJMaW5lV2VpZ2h0XCI6MC4wLFwiTGluZVR5cGVcIjowfSxcIklzVmlzaWJsZVwiOmZhbHNlfX0sXCJJc0Fib3ZlVGltZWJhbmRcIjpmYWxzZSxcIlNwYWNpbmdcIjoyLFwiRGVmYXVsdFN3aW1sYW5lQWN0aXZpdHlTdHlsZVwiOntcIiRpZFwiOlwiMzIxXCIsXCJIZWFkZXJTdHlsZVwiOntcIiRpZFwiOlwiMzIyXCIsXCJUZXh0U3R5bGVcIjp7XCIkaWRcIjpcIjMyM1wiLFwiRm9udFNldHRpbmdzXCI6e1wiJGlkXCI6XCIzMjRcIixcIkZvbnRTaXplXCI6MTIsXCJGb250TmFtZVwiOlwiQ2FsaWJyaVwiLFwiSXNCb2xkXCI6ZmFsc2UsXCJJc0l0YWxpY1wiOmZhbHNlLFwiSXNVbmRlcmxpbmVkXCI6ZmFsc2V9LFwiRm9yZWdyb3VuZFwiOntcIiRpZFwiOlwiMzI1XCIsXCJDb2xvclwiOntcIiRpZFwiOlwiMzI2XCIsXCJBXCI6MjU1LFwiUlwiOjAsXCJHXCI6MCxcIkJcIjowfX0sXCJIb3Jpem9udGFsQWxpZ25tZW50XCI6MCxcIklzVmlzaWJsZVwiOmZhbHNlfSxcIlJlY3RhbmdsZVN0eWxlXCI6e1wiJGlkXCI6XCIzMjdcIixcIk1hcmdpblwiOntcIiRpZFwiOlwiMzI4XCIsXCJUb3BcIjowLjAsXCJMZWZ0XCI6MC4wLFwiUmlnaHRcIjowLjAsXCJCb3R0b21cIjowLjB9LFwiUGFkZGluZ1wiOntcIiRpZFwiOlwiMzI5XCIsXCJUb3BcIjowLjAsXCJMZWZ0XCI6MC4wLFwiUmlnaHRcIjowLjAsXCJCb3R0b21cIjowLjB9LFwiQmFja2dyb3VuZFwiOntcIiRpZFwiOlwiMzMwXCIsXCJDb2xvclwiOntcIiRpZFwiOlwiMzMxXCIsXCJBXCI6NjMsXCJSXCI6MjM3LFwiR1wiOjEyNSxcIkJcIjo0OX19LFwiSXNWaXNpYmxlXCI6ZmFsc2UsXCJXaWR0aFwiOjAuMCxcIkhlaWdodFwiOjAuMCxcIkJvcmRlclN0eWxlXCI6e1wiJGlkXCI6XCIzMzJcIixcIkxpbmVTdHlsZVwiOntcIiRpZFwiOlwiMzMzXCIsXCJMaW5lQ29sb3JcIjp7XCIkaWRcIjpcIjMzNFwiLFwiQ29sb3JcIjp7XCIkaWRcIjpcIjMzNVwiLFwiQVwiOjI1NSxcIlJcIjoyNTUsXCJHXCI6MCxcIkJcIjowfX0sXCJMaW5lV2VpZ2h0XCI6MC4wLFwiTGluZVR5cGVcIjowfSxcIklzVmlzaWJsZVwiOmZhbHNlfX19LFwiQmFja2dyb3VuZFN0eWxlXCI6e1wiJGlkXCI6XCIzMzZcIixcIk1hcmdpblwiOntcIiRpZFwiOlwiMzM3XCIsXCJUb3BcIjowLjAsXCJMZWZ0XCI6MC4wLFwiUmlnaHRcIjowLjAsXCJCb3R0b21cIjowLjB9LFwiUGFkZGluZ1wiOntcIiRpZFwiOlwiMzM4XCIsXCJUb3BcIjowLjAsXCJMZWZ0XCI6MC4wLFwiUmlnaHRcIjowLjAsXCJCb3R0b21cIjowLjB9LFwiQmFja2dyb3VuZFwiOntcIiRpZFwiOlwiMzM5XCIsXCJDb2xvclwiOntcIiRpZFwiOlwiMzQwXCIsXCJBXCI6MzgsXCJSXCI6MjM3LFwiR1wiOjEyNSxcIkJcIjo0OX19LFwiSXNWaXNpYmxlXCI6dHJ1ZSxcIldpZHRoXCI6MC4wLFwiSGVpZ2h0XCI6MC4wLFwiQm9yZGVyU3R5bGVcIjp7XCIkaWRcIjpcIjM0MVwiLFwiTGluZVN0eWxlXCI6e1wiJGlkXCI6XCIzNDJcIixcIkxpbmVDb2xvclwiOntcIiRpZFwiOlwiMzQzXCIsXCJDb2xvclwiOntcIiRpZFwiOlwiMzQ0XCIsXCJBXCI6MjU1LFwiUlwiOjIzNCxcIkdcIjoyMixcIkJcIjozMH19LFwiTGluZVdlaWdodFwiOjAuMCxcIkxpbmVUeXBlXCI6MH0sXCJJc1Zpc2libGVcIjpmYWxzZX19fSxcIkRlZmF1bHRTd2ltbGFuZU1pbGVzdG9uZVN0eWxlXCI6e1wiJGlkXCI6XCIzNDVcIixcIlRpdGxlUG9zaXRpb25cIjoyLFwiRGF0ZVBvc2l0aW9uXCI6MCxcIlZhcmlhbmNlUG9zaXRpb25cIjowLFwiU2hhcGVUeXBlXCI6MCxcIlNoYXBlU2l6ZVwiOjEsXCJTcGFjaW5nXCI6NSxcIlNoYXBlU3R5bGVcIjp7XCIkaWRcIjpcIjM0NlwiLFwiTWFyZ2luXCI6e1wiJGlkXCI6XCIzNDdcIixcIlRvcFwiOjAuMCxcIkxlZnRcIjowLjAsXCJSaWdodFwiOjAuMCxcIkJvdHRvbVwiOjAuMH0sXCJQYWRkaW5nXCI6e1wiJGlkXCI6XCIzNDhcIixcIlRvcFwiOjAuMCxcIkxlZnRcIjowLjAsXCJSaWdodFwiOjAuMCxcIkJvdHRvbVwiOjAuMH0sXCJCYWNrZ3JvdW5kXCI6e1wiJGlkXCI6XCIzNDlcIixcIkNvbG9yXCI6e1wiJGlkXCI6XCIzNTBcIixcIkFcIjoyNTUsXCJSXCI6MjM3LFwiR1wiOjEyNSxcIkJcIjo0OX19LFwiSXNWaXNpYmxlXCI6dHJ1ZSxcIldpZHRoXCI6MTguMCxcIkhlaWdodFwiOjIwLjAsXCJCb3JkZXJTdHlsZVwiOntcIiRpZFwiOlwiMzUxXCIsXCJMaW5lU3R5bGVcIjp7XCIkaWRcIjpcIjM1MlwiLFwiTGluZUNvbG9yXCI6e1wiJGlkXCI6XCIzNTNcIixcIkNvbG9yXCI6e1wiJGlkXCI6XCIzNTRcIixcIkFcIjoyNTUsXCJSXCI6MjM0LFwiR1wiOjIyLFwiQlwiOjMwfX0sXCJMaW5lV2VpZ2h0XCI6Mi4wLFwiTGluZVR5cGVcIjowfSxcIklzVmlzaWJsZVwiOmZhbHNlfX0sXCJUaXRsZVN0eWxlXCI6e1wiJGlkXCI6XCIzNTVcIixcIkZvbnRTZXR0aW5nc1wiOntcIiRpZFwiOlwiMzU2XCIsXCJGb250U2l6ZVwiOjExLFwiRm9udE5hbWVcIjpcIkNhbGlicmlcIixcIklzQm9sZFwiOnRydWUsXCJJc0l0YWxpY1wiOmZhbHNlLFwiSXNVbmRlcmxpbmVkXCI6ZmFsc2V9LFwiRm9yZWdyb3VuZFwiOntcIiRpZFwiOlwiMzU3XCIsXCJDb2xvclwiOntcIiRpZFwiOlwiMzU4XCIsXCJBXCI6MjU1LFwiUlwiOjAsXCJHXCI6MCxcIkJcIjowfX0sXCJIb3Jpem9udGFsQWxpZ25tZW50XCI6MSxcIklzVmlzaWJsZVwiOnRydWV9LFwiRGF0ZVN0eWxlXCI6e1wiJGlkXCI6XCIzNTlcIixcIkZvbnRTZXR0aW5nc1wiOntcIiRpZFwiOlwiMzYwXCIsXCJGb250U2l6ZVwiOjEwLFwiRm9udE5hbWVcIjpcIkNhbGlicmlcIixcIklzQm9sZFwiOmZhbHNlLFwiSXNJdGFsaWNcIjpmYWxzZSxcIklzVW5kZXJsaW5lZFwiOmZhbHNlfSxcIkZvcmVncm91bmRcIjp7XCIkaWRcIjpcIjM2MVwiLFwiQ29sb3JcIjp7XCIkaWRcIjpcIjM2MlwiLFwiQVwiOjI1NSxcIlJcIjo2OCxcIkdcIjo4NCxcIkJcIjoxMDZ9fSxcIkhvcml6b250YWxBbGlnbm1lbnRcIjowLFwiSXNWaXNpYmxlXCI6ZmFsc2V9LFwiRGF0ZUZvcm1hdFwiOntcIiRpZFwiOlwiMzYz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M2NFwiLFwiRm9ybWF0XCI6MCxcIklzVmlzaWJsZVwiOmZhbHNlLFwiTGFzdEtub3duVmlzaWJpbGl0eVN0YXRlXCI6ZmFsc2V9LFwiVmFyaWFuY2VTdHlsZVwiOntcIiRpZFwiOlwiMzY1XCIsXCJWYXJpYW5jZVRleHRTdHlsZVwiOntcIiRpZFwiOlwiMzY2XCIsXCJGb250U2V0dGluZ3NcIjp7XCIkaWRcIjpcIjM2N1wiLFwiRm9udFNpemVcIjoxMCxcIkZvbnROYW1lXCI6XCJDYWxpYnJpXCIsXCJJc0JvbGRcIjpmYWxzZSxcIklzSXRhbGljXCI6ZmFsc2UsXCJJc1VuZGVybGluZWRcIjpmYWxzZX0sXCJGb3JlZ3JvdW5kXCI6e1wiJGlkXCI6XCIzNjhcIixcIkNvbG9yXCI6e1wiJGlkXCI6XCIzNjlcIixcIkFcIjoyNTUsXCJSXCI6MCxcIkdcIjowLFwiQlwiOjB9fSxcIkhvcml6b250YWxBbGlnbm1lbnRcIjowLFwiSXNWaXNpYmxlXCI6ZmFsc2V9fX0sXCJEZWZhdWx0U3dpbWxhbmVUYXNrU3R5bGVcIjp7XCIkaWRcIjpcIjM3MFwiLFwiU2hhcGVcIjo3LFwiU2hhcGVUaGlja25lc3NcIjowLFwiRHVyYXRpb25Gb3JtYXRcIjowLFwiUGVyY2VudGFnZUNvbXBsZXRlVGV4dFN0eWxlXCI6e1wiJGlkXCI6XCIzNzFcIixcIkZvbnRTZXR0aW5nc1wiOntcIiRpZFwiOlwiMzcyXCIsXCJGb250U2l6ZVwiOjEwLFwiRm9udE5hbWVcIjpcIkNhbGlicmlcIixcIklzQm9sZFwiOmZhbHNlLFwiSXNJdGFsaWNcIjpmYWxzZSxcIklzVW5kZXJsaW5lZFwiOmZhbHNlfSxcIkZvcmVncm91bmRcIjp7XCIkaWRcIjpcIjM3M1wiLFwiQ29sb3JcIjp7XCIkaWRcIjpcIjM3NFwiLFwiQVwiOjI1NSxcIlJcIjoyMzgsXCJHXCI6MjM2LFwiQlwiOjIyNX19LFwiSG9yaXpvbnRhbEFsaWdubWVudFwiOjAsXCJJc1Zpc2libGVcIjp0cnVlfSxcIlBlcmNlbnRhZ2VDb21wbGV0ZUhpZ2hsaWdodFN0eWxlXCI6e1wiJGlkXCI6XCIzNzVcIixcIkJhY2tncm91bmRcIjp7XCIkaWRcIjpcIjM3NlwiLFwiQ29sb3JcIjp7XCIkaWRcIjpcIjM3N1wiLFwiQVwiOjg5LFwiUlwiOjAsXCJHXCI6MCxcIkJcIjowfX19LFwiRHVyYXRpb25TdHlsZVwiOntcIiRpZFwiOlwiMzc4XCIsXCJGb250U2V0dGluZ3NcIjp7XCIkaWRcIjpcIjM3OVwiLFwiRm9udFNpemVcIjoxMCxcIkZvbnROYW1lXCI6XCJDYWxpYnJpXCIsXCJJc0JvbGRcIjpmYWxzZSxcIklzSXRhbGljXCI6ZmFsc2UsXCJJc1VuZGVybGluZWRcIjpmYWxzZX0sXCJGb3JlZ3JvdW5kXCI6e1wiJGlkXCI6XCIzODBcIixcIkNvbG9yXCI6e1wiJGlkXCI6XCIzODFcIixcIkFcIjoyNTUsXCJSXCI6MjM3LFwiR1wiOjEyNSxcIkJcIjo0OX19LFwiSG9yaXpvbnRhbEFsaWdubWVudFwiOjAsXCJJc1Zpc2libGVcIjpmYWxzZX0sXCJNYXJnaW5cIjp7XCIkaWRcIjpcIjM4MlwiLFwiVG9wXCI6MC4wLFwiTGVmdFwiOjAuMCxcIlJpZ2h0XCI6MC4wLFwiQm90dG9tXCI6MC4wfSxcIlN0YXJ0RGF0ZVBvc2l0aW9uXCI6MCxcIkVuZERhdGVQb3NpdGlvblwiOjAsXCJUaXRsZVBvc2l0aW9uXCI6MixcIkR1cmF0aW9uUG9zaXRpb25cIjowLFwiUGVyY2VudGFnZUNvbXBsZXRlZFBvc2l0aW9uXCI6MixcIlZhcmlhbmNlUG9zaXRpb25cIjoyLFwiU3BhY2luZ1wiOjMsXCJCYXNlbGluZVN0eWxlXCI6e1wiJGlkXCI6XCIzODNcIixcIkJhc2VsaW5lU2hhcGVTdHlsZVwiOntcIiRpZFwiOlwiMzg0XCIsXCJNYXJnaW5cIjp7XCIkaWRcIjpcIjM4NVwiLFwiVG9wXCI6MC4wLFwiTGVmdFwiOjAuMCxcIlJpZ2h0XCI6MC4wLFwiQm90dG9tXCI6MC4wfSxcIlBhZGRpbmdcIjp7XCIkaWRcIjpcIjM4NlwiLFwiVG9wXCI6MC4wLFwiTGVmdFwiOjAuMCxcIlJpZ2h0XCI6MC4wLFwiQm90dG9tXCI6MC4wfSxcIkJhY2tncm91bmRcIjp7XCIkaWRcIjpcIjM4N1wiLFwiQ29sb3JcIjp7XCIkaWRcIjpcIjM4OFwiLFwiQVwiOjE1MyxcIlJcIjowLFwiR1wiOjAsXCJCXCI6MH19LFwiSXNWaXNpYmxlXCI6ZmFsc2UsXCJXaWR0aFwiOjAuMCxcIkhlaWdodFwiOjAuMCxcIkJvcmRlclN0eWxlXCI6e1wiJGlkXCI6XCIzODlcIixcIkxpbmVTdHlsZVwiOntcIiRpZFwiOlwiMzkwXCIsXCJMaW5lQ29sb3JcIjp7XCIkaWRcIjpcIjM5MVwiLFwiQ29sb3JcIjp7XCIkaWRcIjpcIjM5MlwiLFwiQVwiOjI1NSxcIlJcIjoyNTUsXCJHXCI6MCxcIkJcIjowfX0sXCJMaW5lV2VpZ2h0XCI6Mi4wLFwiTGluZVR5cGVcIjowfSxcIklzVmlzaWJsZVwiOmZhbHNlfX19LFwiU2hhcGVTdHlsZVwiOntcIiRpZFwiOlwiMzkzXCIsXCJNYXJnaW5cIjp7XCIkaWRcIjpcIjM5NFwiLFwiVG9wXCI6MC4wLFwiTGVmdFwiOjQuMCxcIlJpZ2h0XCI6NC4wLFwiQm90dG9tXCI6MC4wfSxcIlBhZGRpbmdcIjp7XCIkaWRcIjpcIjM5NVwiLFwiVG9wXCI6MC4wLFwiTGVmdFwiOjAuMCxcIlJpZ2h0XCI6MC4wLFwiQm90dG9tXCI6MC4wfSxcIkJhY2tncm91bmRcIjp7XCIkaWRcIjpcIjM5NlwiLFwiQ29sb3JcIjp7XCIkaWRcIjpcIjM5N1wiLFwiQVwiOjI1NSxcIlJcIjoyMzcsXCJHXCI6MTI1LFwiQlwiOjQ5fX0sXCJJc1Zpc2libGVcIjp0cnVlLFwiV2lkdGhcIjowLjAsXCJIZWlnaHRcIjoxMy40MjY2NjY2NjY2NjY2NzcsXCJCb3JkZXJTdHlsZVwiOntcIiRpZFwiOlwiMzk4XCIsXCJMaW5lU3R5bGVcIjp7XCIkaWRcIjpcIjM5OVwiLFwiTGluZUNvbG9yXCI6e1wiJGlkXCI6XCI0MDBcIixcIkNvbG9yXCI6e1wiJGlkXCI6XCI0MDFcIixcIkFcIjoyNTUsXCJSXCI6MjM0LFwiR1wiOjIyLFwiQlwiOjMwfX0sXCJMaW5lV2VpZ2h0XCI6Mi4wLFwiTGluZVR5cGVcIjowfSxcIklzVmlzaWJsZVwiOmZhbHNlfX0sXCJUaXRsZVN0eWxlXCI6e1wiJGlkXCI6XCI0MDJcIixcIkZvbnRTZXR0aW5nc1wiOntcIiRpZFwiOlwiNDAzXCIsXCJGb250U2l6ZVwiOjExLFwiRm9udE5hbWVcIjpcIkNhbGlicmlcIixcIklzQm9sZFwiOnRydWUsXCJJc0l0YWxpY1wiOmZhbHNlLFwiSXNVbmRlcmxpbmVkXCI6ZmFsc2V9LFwiRm9yZWdyb3VuZFwiOntcIiRpZFwiOlwiNDA0XCIsXCJDb2xvclwiOntcIiRpZFwiOlwiNDA1XCIsXCJBXCI6MjU1LFwiUlwiOjI1NSxcIkdcIjoyNTUsXCJCXCI6MjU1fX0sXCJIb3Jpem9udGFsQWxpZ25tZW50XCI6MSxcIklzVmlzaWJsZVwiOnRydWV9LFwiRGF0ZVN0eWxlXCI6e1wiJGlkXCI6XCI0MDZcIixcIkZvbnRTZXR0aW5nc1wiOntcIiRpZFwiOlwiNDA3XCIsXCJGb250U2l6ZVwiOjEwLFwiRm9udE5hbWVcIjpcIkNhbGlicmlcIixcIklzQm9sZFwiOmZhbHNlLFwiSXNJdGFsaWNcIjpmYWxzZSxcIklzVW5kZXJsaW5lZFwiOmZhbHNlfSxcIkZvcmVncm91bmRcIjp7XCIkaWRcIjpcIjQwOFwiLFwiQ29sb3JcIjp7XCIkaWRcIjpcIjQwOVwiLFwiQVwiOjI1NSxcIlJcIjo2OCxcIkdcIjo4NCxcIkJcIjoxMDZ9fSxcIkhvcml6b250YWxBbGlnbm1lbnRcIjowLFwiSXNWaXNpYmxlXCI6ZmFsc2V9LFwiRGF0ZUZvcm1hdFwiOntcIiRpZFwiOlwiNDEw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xMVwiLFwiRm9ybWF0XCI6MCxcIklzVmlzaWJsZVwiOmZhbHNlLFwiTGFzdEtub3duVmlzaWJpbGl0eVN0YXRlXCI6ZmFsc2V9LFwiVmFyaWFuY2VTdHlsZVwiOntcIiRpZFwiOlwiNDEyXCIsXCJWYXJpYW5jZVRleHRTdHlsZVwiOntcIiRpZFwiOlwiNDEzXCIsXCJGb250U2V0dGluZ3NcIjp7XCIkaWRcIjpcIjQxNFwiLFwiRm9udFNpemVcIjoxMCxcIkZvbnROYW1lXCI6XCJDYWxpYnJpXCIsXCJJc0JvbGRcIjpmYWxzZSxcIklzSXRhbGljXCI6ZmFsc2UsXCJJc1VuZGVybGluZWRcIjpmYWxzZX0sXCJGb3JlZ3JvdW5kXCI6e1wiJGlkXCI6XCI0MTVcIixcIkNvbG9yXCI6e1wiJGlkXCI6XCI0MTZcIixcIkFcIjoyNTUsXCJSXCI6MCxcIkdcIjowLFwiQlwiOjB9fSxcIkhvcml6b250YWxBbGlnbm1lbnRcIjowLFwiSXNWaXNpYmxlXCI6ZmFsc2V9fX0sXCJEZWZhdWx0U3dpbWxhbmVNb3RTdHlsZVwiOntcIiRpZFwiOlwiNDE3XCIsXCJTaGFwZVwiOjE0LFwiU2hhcGVTaXplXCI6MSxcIkRldGFpbHNTcGFjaW5nXCI6MC4wLFwiUGFkZGluZ1wiOntcIiRpZFwiOlwiNDE4XCIsXCJUb3BcIjo3LjAsXCJMZWZ0XCI6My4wLFwiUmlnaHRcIjowLjAsXCJCb3R0b21cIjoyLjB9LFwiUG9zaXRpb25PblRhc2tcIjozLFwiU2hhcGVTdHlsZVwiOntcIiRpZFwiOlwiNDE5XCIsXCJNYXJnaW5cIjp7XCIkaWRcIjpcIjQyMFwiLFwiVG9wXCI6MC4wLFwiTGVmdFwiOjAuMCxcIlJpZ2h0XCI6MC4wLFwiQm90dG9tXCI6MC4wfSxcIlBhZGRpbmdcIjp7XCIkaWRcIjpcIjQyMVwiLFwiVG9wXCI6MC4wLFwiTGVmdFwiOjAuMCxcIlJpZ2h0XCI6MC4wLFwiQm90dG9tXCI6MC4wfSxcIkJhY2tncm91bmRcIjp7XCIkaWRcIjpcIjQyMlwiLFwiQ29sb3JcIjp7XCIkaWRcIjpcIjQyM1wiLFwiQVwiOjI1NSxcIlJcIjoxMzIsXCJHXCI6NjAsXCJCXCI6MTJ9fSxcIklzVmlzaWJsZVwiOnRydWUsXCJXaWR0aFwiOjE4LjAsXCJIZWlnaHRcIjoyMC4wLFwiQm9yZGVyU3R5bGVcIjp7XCIkaWRcIjpcIjQyNFwiLFwiTGluZVN0eWxlXCI6e1wiJGlkXCI6XCI0MjVcIixcIkxpbmVDb2xvclwiOntcIiRpZFwiOlwiNDI2XCIsXCJDb2xvclwiOntcIiRpZFwiOlwiNDI3XCIsXCJBXCI6MjU1LFwiUlwiOjIzNCxcIkdcIjoyMixcIkJcIjozMH19LFwiTGluZVdlaWdodFwiOjAuMCxcIkxpbmVUeXBlXCI6MH0sXCJJc1Zpc2libGVcIjpmYWxzZX19LFwiVGl0bGVTdHlsZVwiOntcIiRpZFwiOlwiNDI4XCIsXCJGb250U2V0dGluZ3NcIjp7XCIkaWRcIjpcIjQyOVwiLFwiRm9udFNpemVcIjoxMSxcIkZvbnROYW1lXCI6XCJDYWxpYnJpXCIsXCJJc0JvbGRcIjp0cnVlLFwiSXNJdGFsaWNcIjpmYWxzZSxcIklzVW5kZXJsaW5lZFwiOmZhbHNlfSxcIkZvcmVncm91bmRcIjp7XCIkaWRcIjpcIjQzMFwiLFwiQ29sb3JcIjp7XCIkaWRcIjpcIjQzMVwiLFwiQVwiOjI1NSxcIlJcIjowLFwiR1wiOjAsXCJCXCI6MH19LFwiSG9yaXpvbnRhbEFsaWdubWVudFwiOjEsXCJJc1Zpc2libGVcIjp0cnVlfSxcIkRhdGVTdHlsZVwiOntcIiRpZFwiOlwiNDMyXCIsXCJGb250U2V0dGluZ3NcIjp7XCIkaWRcIjpcIjQzM1wiLFwiRm9udFNpemVcIjoxMCxcIkZvbnROYW1lXCI6XCJDYWxpYnJpXCIsXCJJc0JvbGRcIjpmYWxzZSxcIklzSXRhbGljXCI6ZmFsc2UsXCJJc1VuZGVybGluZWRcIjpmYWxzZX0sXCJGb3JlZ3JvdW5kXCI6e1wiJGlkXCI6XCI0MzRcIixcIkNvbG9yXCI6e1wiJGlkXCI6XCI0MzVcIixcIkFcIjoyNTUsXCJSXCI6NjgsXCJHXCI6ODQsXCJCXCI6MTA2fX0sXCJIb3Jpem9udGFsQWxpZ25tZW50XCI6MSxcIklzVmlzaWJsZVwiOmZhbHNlfSxcIkRhdGVGb3JtYXRcIjp7XCIkaWRcIjpcIjQzN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0MzdcIixcIkZvcm1hdFwiOjAsXCJJc1Zpc2libGVcIjpmYWxzZSxcIkxhc3RLbm93blZpc2liaWxpdHlTdGF0ZVwiOmZhbHNlfSxcIlZhcmlhbmNlU3R5bGVcIjp7XCIkaWRcIjpcIjQzOFwiLFwiVmFyaWFuY2VUZXh0U3R5bGVcIjp7XCIkaWRcIjpcIjQzOVwiLFwiRm9udFNldHRpbmdzXCI6e1wiJGlkXCI6XCI0NDBcIixcIkZvbnRTaXplXCI6MTAsXCJGb250TmFtZVwiOlwiQ2FsaWJyaVwiLFwiSXNCb2xkXCI6ZmFsc2UsXCJJc0l0YWxpY1wiOmZhbHNlLFwiSXNVbmRlcmxpbmVkXCI6ZmFsc2V9LFwiRm9yZWdyb3VuZFwiOntcIiRpZFwiOlwiNDQxXCIsXCJDb2xvclwiOntcIiRpZFwiOlwiNDQyXCIsXCJBXCI6MjU1LFwiUlwiOjAsXCJHXCI6MCxcIkJcIjowfX0sXCJIb3Jpem9udGFsQWxpZ25tZW50XCI6MCxcIklzVmlzaWJsZVwiOmZhbHNlfX19fSx7XCIkaWRcIjpcIjQ0M1wiLFwiU3R5bGVJZFwiOlwiODU4N2RlYzYtMmMzNi00NTVjLWIyMjMtNDlkMjBkOTAwMTc0XCIsXCJOYW1lXCI6XCJTd2ltbGFuZSBTdHlsZSAzXCIsXCJIZWFkZXJTdHlsZVwiOntcIiRpZFwiOlwiNDQ0XCIsXCJUZXh0U3R5bGVcIjp7XCIkaWRcIjpcIjQ0NVwiLFwiRm9udFNldHRpbmdzXCI6e1wiJGlkXCI6XCI0NDZcIixcIkZvbnRTaXplXCI6MTIsXCJGb250TmFtZVwiOlwiQ2FsaWJyaVwiLFwiSXNCb2xkXCI6dHJ1ZSxcIklzSXRhbGljXCI6ZmFsc2UsXCJJc1VuZGVybGluZWRcIjpmYWxzZX0sXCJGb3JlZ3JvdW5kXCI6e1wiJGlkXCI6XCI0NDdcIixcIkNvbG9yXCI6e1wiJGlkXCI6XCI0NDhcIixcIkFcIjoyNTUsXCJSXCI6MjU1LFwiR1wiOjI1NSxcIkJcIjoyNTV9fSxcIkhvcml6b250YWxBbGlnbm1lbnRcIjowLFwiSXNWaXNpYmxlXCI6ZmFsc2V9LFwiUmVjdGFuZ2xlU3R5bGVcIjp7XCIkaWRcIjpcIjQ0OVwiLFwiTWFyZ2luXCI6e1wiJGlkXCI6XCI0NTBcIixcIlRvcFwiOjAuMCxcIkxlZnRcIjowLjAsXCJSaWdodFwiOjAuMCxcIkJvdHRvbVwiOjAuMH0sXCJQYWRkaW5nXCI6e1wiJGlkXCI6XCI0NTFcIixcIlRvcFwiOjAuMCxcIkxlZnRcIjowLjAsXCJSaWdodFwiOjAuMCxcIkJvdHRvbVwiOjAuMH0sXCJCYWNrZ3JvdW5kXCI6e1wiJGlkXCI6XCI0NTJcIixcIkNvbG9yXCI6e1wiJGlkXCI6XCI0NTNcIixcIkFcIjoyNTUsXCJSXCI6MTEyLFwiR1wiOjE3MyxcIkJcIjo3MX19LFwiSXNWaXNpYmxlXCI6ZmFsc2UsXCJXaWR0aFwiOjAuMCxcIkhlaWdodFwiOjAuMCxcIkJvcmRlclN0eWxlXCI6e1wiJGlkXCI6XCI0NTRcIixcIkxpbmVTdHlsZVwiOntcIiRpZFwiOlwiNDU1XCIsXCJMaW5lQ29sb3JcIjp7XCIkaWRcIjpcIjQ1NlwiLFwiQ29sb3JcIjp7XCIkaWRcIjpcIjQ1N1wiLFwiQVwiOjI1NSxcIlJcIjo1NSxcIkdcIjo1NSxcIkJcIjo1NX19LFwiTGluZVdlaWdodFwiOjAuMCxcIkxpbmVUeXBlXCI6MH0sXCJJc1Zpc2libGVcIjpmYWxzZX19fSxcIkJhY2tncm91bmRTdHlsZVwiOntcIiRpZFwiOlwiNDU4XCIsXCJNYXJnaW5cIjp7XCIkaWRcIjpcIjQ1OVwiLFwiVG9wXCI6MC4wLFwiTGVmdFwiOjAuMCxcIlJpZ2h0XCI6MC4wLFwiQm90dG9tXCI6MC4wfSxcIlBhZGRpbmdcIjp7XCIkaWRcIjpcIjQ2MFwiLFwiVG9wXCI6MC4wLFwiTGVmdFwiOjAuMCxcIlJpZ2h0XCI6MC4wLFwiQm90dG9tXCI6MC4wfSxcIkJhY2tncm91bmRcIjp7XCIkaWRcIjpcIjQ2MVwiLFwiQ29sb3JcIjp7XCIkaWRcIjpcIjQ2MlwiLFwiQVwiOjM4LFwiUlwiOjExMixcIkdcIjoxNzMsXCJCXCI6NzF9fSxcIklzVmlzaWJsZVwiOnRydWUsXCJXaWR0aFwiOjAuMCxcIkhlaWdodFwiOjAuMCxcIkJvcmRlclN0eWxlXCI6e1wiJGlkXCI6XCI0NjNcIixcIkxpbmVTdHlsZVwiOntcIiRpZFwiOlwiNDY0XCIsXCJMaW5lQ29sb3JcIjp7XCIkaWRcIjpcIjQ2NVwiLFwiQ29sb3JcIjp7XCIkaWRcIjpcIjQ2NlwiLFwiQVwiOjI1NSxcIlJcIjoyMzQsXCJHXCI6MjIsXCJCXCI6MzB9fSxcIkxpbmVXZWlnaHRcIjowLjAsXCJMaW5lVHlwZVwiOjB9LFwiSXNWaXNpYmxlXCI6ZmFsc2V9fSxcIklzQWJvdmVUaW1lYmFuZFwiOmZhbHNlLFwiU3BhY2luZ1wiOjIsXCJEZWZhdWx0U3dpbWxhbmVBY3Rpdml0eVN0eWxlXCI6e1wiJGlkXCI6XCI0NjdcIixcIkhlYWRlclN0eWxlXCI6e1wiJGlkXCI6XCI0NjhcIixcIlRleHRTdHlsZVwiOntcIiRpZFwiOlwiNDY5XCIsXCJGb250U2V0dGluZ3NcIjp7XCIkaWRcIjpcIjQ3MFwiLFwiRm9udFNpemVcIjoxMixcIkZvbnROYW1lXCI6XCJDYWxpYnJpXCIsXCJJc0JvbGRcIjpmYWxzZSxcIklzSXRhbGljXCI6ZmFsc2UsXCJJc1VuZGVybGluZWRcIjpmYWxzZX0sXCJGb3JlZ3JvdW5kXCI6e1wiJGlkXCI6XCI0NzFcIixcIkNvbG9yXCI6e1wiJGlkXCI6XCI0NzJcIixcIkFcIjoyNTUsXCJSXCI6MCxcIkdcIjowLFwiQlwiOjB9fSxcIkhvcml6b250YWxBbGlnbm1lbnRcIjowLFwiSXNWaXNpYmxlXCI6ZmFsc2V9LFwiUmVjdGFuZ2xlU3R5bGVcIjp7XCIkaWRcIjpcIjQ3M1wiLFwiTWFyZ2luXCI6e1wiJGlkXCI6XCI0NzRcIixcIlRvcFwiOjAuMCxcIkxlZnRcIjowLjAsXCJSaWdodFwiOjAuMCxcIkJvdHRvbVwiOjAuMH0sXCJQYWRkaW5nXCI6e1wiJGlkXCI6XCI0NzVcIixcIlRvcFwiOjAuMCxcIkxlZnRcIjowLjAsXCJSaWdodFwiOjAuMCxcIkJvdHRvbVwiOjAuMH0sXCJCYWNrZ3JvdW5kXCI6e1wiJGlkXCI6XCI0NzZcIixcIkNvbG9yXCI6e1wiJGlkXCI6XCI0NzdcIixcIkFcIjo2MyxcIlJcIjoxMTIsXCJHXCI6MTczLFwiQlwiOjcxfX0sXCJJc1Zpc2libGVcIjpmYWxzZSxcIldpZHRoXCI6MC4wLFwiSGVpZ2h0XCI6MC4wLFwiQm9yZGVyU3R5bGVcIjp7XCIkaWRcIjpcIjQ3OFwiLFwiTGluZVN0eWxlXCI6e1wiJGlkXCI6XCI0NzlcIixcIkxpbmVDb2xvclwiOntcIiRpZFwiOlwiNDgwXCIsXCJDb2xvclwiOntcIiRpZFwiOlwiNDgxXCIsXCJBXCI6MjU1LFwiUlwiOjI1NSxcIkdcIjowLFwiQlwiOjB9fSxcIkxpbmVXZWlnaHRcIjowLjAsXCJMaW5lVHlwZVwiOjB9LFwiSXNWaXNpYmxlXCI6ZmFsc2V9fX0sXCJCYWNrZ3JvdW5kU3R5bGVcIjp7XCIkaWRcIjpcIjQ4MlwiLFwiTWFyZ2luXCI6e1wiJGlkXCI6XCI0ODNcIixcIlRvcFwiOjAuMCxcIkxlZnRcIjowLjAsXCJSaWdodFwiOjAuMCxcIkJvdHRvbVwiOjAuMH0sXCJQYWRkaW5nXCI6e1wiJGlkXCI6XCI0ODRcIixcIlRvcFwiOjAuMCxcIkxlZnRcIjowLjAsXCJSaWdodFwiOjAuMCxcIkJvdHRvbVwiOjAuMH0sXCJCYWNrZ3JvdW5kXCI6e1wiJGlkXCI6XCI0ODVcIixcIkNvbG9yXCI6e1wiJGlkXCI6XCI0ODZcIixcIkFcIjozOCxcIlJcIjoxMTIsXCJHXCI6MTczLFwiQlwiOjcxfX0sXCJJc1Zpc2libGVcIjp0cnVlLFwiV2lkdGhcIjowLjAsXCJIZWlnaHRcIjowLjAsXCJCb3JkZXJTdHlsZVwiOntcIiRpZFwiOlwiNDg3XCIsXCJMaW5lU3R5bGVcIjp7XCIkaWRcIjpcIjQ4OFwiLFwiTGluZUNvbG9yXCI6e1wiJGlkXCI6XCI0ODlcIixcIkNvbG9yXCI6e1wiJGlkXCI6XCI0OTBcIixcIkFcIjoyNTUsXCJSXCI6MjM0LFwiR1wiOjIyLFwiQlwiOjMwfX0sXCJMaW5lV2VpZ2h0XCI6MC4wLFwiTGluZVR5cGVcIjowfSxcIklzVmlzaWJsZVwiOmZhbHNlfX19LFwiRGVmYXVsdFN3aW1sYW5lTWlsZXN0b25lU3R5bGVcIjp7XCIkaWRcIjpcIjQ5MVwiLFwiVGl0bGVQb3NpdGlvblwiOjIsXCJEYXRlUG9zaXRpb25cIjowLFwiVmFyaWFuY2VQb3NpdGlvblwiOjAsXCJTaGFwZVR5cGVcIjowLFwiU2hhcGVTaXplXCI6MSxcIlNwYWNpbmdcIjo1LFwiU2hhcGVTdHlsZVwiOntcIiRpZFwiOlwiNDkyXCIsXCJNYXJnaW5cIjp7XCIkaWRcIjpcIjQ5M1wiLFwiVG9wXCI6MC4wLFwiTGVmdFwiOjAuMCxcIlJpZ2h0XCI6MC4wLFwiQm90dG9tXCI6MC4wfSxcIlBhZGRpbmdcIjp7XCIkaWRcIjpcIjQ5NFwiLFwiVG9wXCI6MC4wLFwiTGVmdFwiOjAuMCxcIlJpZ2h0XCI6MC4wLFwiQm90dG9tXCI6MC4wfSxcIkJhY2tncm91bmRcIjp7XCIkaWRcIjpcIjQ5NVwiLFwiQ29sb3JcIjp7XCIkaWRcIjpcIjQ5NlwiLFwiQVwiOjI1NSxcIlJcIjoxMTIsXCJHXCI6MTczLFwiQlwiOjcxfX0sXCJJc1Zpc2libGVcIjp0cnVlLFwiV2lkdGhcIjoxOC4wLFwiSGVpZ2h0XCI6MjAuMCxcIkJvcmRlclN0eWxlXCI6e1wiJGlkXCI6XCI0OTdcIixcIkxpbmVTdHlsZVwiOntcIiRpZFwiOlwiNDk4XCIsXCJMaW5lQ29sb3JcIjp7XCIkaWRcIjpcIjQ5OVwiLFwiQ29sb3JcIjp7XCIkaWRcIjpcIjUwMFwiLFwiQVwiOjI1NSxcIlJcIjoyMzQsXCJHXCI6MjIsXCJCXCI6MzB9fSxcIkxpbmVXZWlnaHRcIjoyLjAsXCJMaW5lVHlwZVwiOjB9LFwiSXNWaXNpYmxlXCI6ZmFsc2V9fSxcIlRpdGxlU3R5bGVcIjp7XCIkaWRcIjpcIjUwMVwiLFwiRm9udFNldHRpbmdzXCI6e1wiJGlkXCI6XCI1MDJcIixcIkZvbnRTaXplXCI6MTEsXCJGb250TmFtZVwiOlwiQ2FsaWJyaVwiLFwiSXNCb2xkXCI6dHJ1ZSxcIklzSXRhbGljXCI6ZmFsc2UsXCJJc1VuZGVybGluZWRcIjpmYWxzZX0sXCJGb3JlZ3JvdW5kXCI6e1wiJGlkXCI6XCI1MDNcIixcIkNvbG9yXCI6e1wiJGlkXCI6XCI1MDRcIixcIkFcIjoyNTUsXCJSXCI6MCxcIkdcIjowLFwiQlwiOjB9fSxcIkhvcml6b250YWxBbGlnbm1lbnRcIjoxLFwiSXNWaXNpYmxlXCI6dHJ1ZX0sXCJEYXRlU3R5bGVcIjp7XCIkaWRcIjpcIjUwNVwiLFwiRm9udFNldHRpbmdzXCI6e1wiJGlkXCI6XCI1MDZcIixcIkZvbnRTaXplXCI6MTAsXCJGb250TmFtZVwiOlwiQ2FsaWJyaVwiLFwiSXNCb2xkXCI6ZmFsc2UsXCJJc0l0YWxpY1wiOmZhbHNlLFwiSXNVbmRlcmxpbmVkXCI6ZmFsc2V9LFwiRm9yZWdyb3VuZFwiOntcIiRpZFwiOlwiNTA3XCIsXCJDb2xvclwiOntcIiRpZFwiOlwiNTA4XCIsXCJBXCI6MjU1LFwiUlwiOjY4LFwiR1wiOjg0LFwiQlwiOjEwNn19LFwiSG9yaXpvbnRhbEFsaWdubWVudFwiOjAsXCJJc1Zpc2libGVcIjpmYWxzZX0sXCJEYXRlRm9ybWF0XCI6e1wiJGlkXCI6XCI1MDl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EwXCIsXCJGb3JtYXRcIjowLFwiSXNWaXNpYmxlXCI6ZmFsc2UsXCJMYXN0S25vd25WaXNpYmlsaXR5U3RhdGVcIjpmYWxzZX0sXCJWYXJpYW5jZVN0eWxlXCI6e1wiJGlkXCI6XCI1MTFcIixcIlZhcmlhbmNlVGV4dFN0eWxlXCI6e1wiJGlkXCI6XCI1MTJcIixcIkZvbnRTZXR0aW5nc1wiOntcIiRpZFwiOlwiNTEzXCIsXCJGb250U2l6ZVwiOjEwLFwiRm9udE5hbWVcIjpcIkNhbGlicmlcIixcIklzQm9sZFwiOmZhbHNlLFwiSXNJdGFsaWNcIjpmYWxzZSxcIklzVW5kZXJsaW5lZFwiOmZhbHNlfSxcIkZvcmVncm91bmRcIjp7XCIkaWRcIjpcIjUxNFwiLFwiQ29sb3JcIjp7XCIkaWRcIjpcIjUxNVwiLFwiQVwiOjI1NSxcIlJcIjowLFwiR1wiOjAsXCJCXCI6MH19LFwiSG9yaXpvbnRhbEFsaWdubWVudFwiOjAsXCJJc1Zpc2libGVcIjpmYWxzZX19fSxcIkRlZmF1bHRTd2ltbGFuZVRhc2tTdHlsZVwiOntcIiRpZFwiOlwiNTE2XCIsXCJTaGFwZVwiOjcsXCJTaGFwZVRoaWNrbmVzc1wiOjEsXCJEdXJhdGlvbkZvcm1hdFwiOjUsXCJQZXJjZW50YWdlQ29tcGxldGVUZXh0U3R5bGVcIjp7XCIkaWRcIjpcIjUxN1wiLFwiRm9udFNldHRpbmdzXCI6e1wiJGlkXCI6XCI1MThcIixcIkZvbnRTaXplXCI6MTAsXCJGb250TmFtZVwiOlwiQ2FsaWJyaVwiLFwiSXNCb2xkXCI6dHJ1ZSxcIklzSXRhbGljXCI6ZmFsc2UsXCJJc1VuZGVybGluZWRcIjpmYWxzZX0sXCJGb3JlZ3JvdW5kXCI6e1wiJGlkXCI6XCI1MTlcIixcIkNvbG9yXCI6e1wiJGlkXCI6XCI1MjBcIixcIkFcIjoyNTUsXCJSXCI6NTYsXCJHXCI6ODcsXCJCXCI6MzV9fSxcIkhvcml6b250YWxBbGlnbm1lbnRcIjoyLFwiSXNWaXNpYmxlXCI6dHJ1ZX0sXCJQZXJjZW50YWdlQ29tcGxldGVIaWdobGlnaHRTdHlsZVwiOntcIiRpZFwiOlwiNTIxXCIsXCJCYWNrZ3JvdW5kXCI6e1wiJGlkXCI6XCI1MjJcIixcIkNvbG9yXCI6e1wiJGlkXCI6XCI1MjNcIixcIkFcIjo4OSxcIlJcIjowLFwiR1wiOjAsXCJCXCI6MH19fSxcIkR1cmF0aW9uU3R5bGVcIjp7XCIkaWRcIjpcIjUyNFwiLFwiRm9udFNldHRpbmdzXCI6e1wiJGlkXCI6XCI1MjVcIixcIkZvbnRTaXplXCI6MTAsXCJGb250TmFtZVwiOlwiQ2FsaWJyaVwiLFwiSXNCb2xkXCI6dHJ1ZSxcIklzSXRhbGljXCI6ZmFsc2UsXCJJc1VuZGVybGluZWRcIjpmYWxzZX0sXCJGb3JlZ3JvdW5kXCI6e1wiJGlkXCI6XCI1MjZcIixcIkNvbG9yXCI6e1wiJGlkXCI6XCI1MjdcIixcIkFcIjoyNTUsXCJSXCI6NTYsXCJHXCI6ODcsXCJCXCI6MzV9fSxcIkhvcml6b250YWxBbGlnbm1lbnRcIjowLFwiSXNWaXNpYmxlXCI6dHJ1ZX0sXCJNYXJnaW5cIjp7XCIkaWRcIjpcIjUyOFwiLFwiVG9wXCI6MC4wLFwiTGVmdFwiOjAuMCxcIlJpZ2h0XCI6MC4wLFwiQm90dG9tXCI6MC4wfSxcIlN0YXJ0RGF0ZVBvc2l0aW9uXCI6MCxcIkVuZERhdGVQb3NpdGlvblwiOjAsXCJUaXRsZVBvc2l0aW9uXCI6MSxcIkR1cmF0aW9uUG9zaXRpb25cIjowLFwiUGVyY2VudGFnZUNvbXBsZXRlZFBvc2l0aW9uXCI6MyxcIlZhcmlhbmNlUG9zaXRpb25cIjoyLFwiU3BhY2luZ1wiOjMsXCJCYXNlbGluZVN0eWxlXCI6e1wiJGlkXCI6XCI1MjlcIixcIkJhc2VsaW5lU2hhcGVTdHlsZVwiOntcIiRpZFwiOlwiNTMwXCIsXCJNYXJnaW5cIjp7XCIkaWRcIjpcIjUzMVwiLFwiVG9wXCI6MC4wLFwiTGVmdFwiOjAuMCxcIlJpZ2h0XCI6MC4wLFwiQm90dG9tXCI6MC4wfSxcIlBhZGRpbmdcIjp7XCIkaWRcIjpcIjUzMlwiLFwiVG9wXCI6MC4wLFwiTGVmdFwiOjAuMCxcIlJpZ2h0XCI6MC4wLFwiQm90dG9tXCI6MC4wfSxcIkJhY2tncm91bmRcIjp7XCIkaWRcIjpcIjUzM1wiLFwiQ29sb3JcIjp7XCIkaWRcIjpcIjUzNFwiLFwiQVwiOjE1MyxcIlJcIjowLFwiR1wiOjAsXCJCXCI6MH19LFwiSXNWaXNpYmxlXCI6ZmFsc2UsXCJXaWR0aFwiOjAuMCxcIkhlaWdodFwiOjAuMCxcIkJvcmRlclN0eWxlXCI6e1wiJGlkXCI6XCI1MzVcIixcIkxpbmVTdHlsZVwiOntcIiRpZFwiOlwiNTM2XCIsXCJMaW5lQ29sb3JcIjp7XCIkaWRcIjpcIjUzN1wiLFwiQ29sb3JcIjp7XCIkaWRcIjpcIjUzOFwiLFwiQVwiOjI1NSxcIlJcIjoyNTUsXCJHXCI6MCxcIkJcIjowfX0sXCJMaW5lV2VpZ2h0XCI6Mi4wLFwiTGluZVR5cGVcIjowfSxcIklzVmlzaWJsZVwiOmZhbHNlfX19LFwiU2hhcGVTdHlsZVwiOntcIiRpZFwiOlwiNTM5XCIsXCJNYXJnaW5cIjp7XCIkaWRcIjpcIjU0MFwiLFwiVG9wXCI6MC4wLFwiTGVmdFwiOjQuMCxcIlJpZ2h0XCI6NC4wLFwiQm90dG9tXCI6MC4wfSxcIlBhZGRpbmdcIjp7XCIkaWRcIjpcIjU0MVwiLFwiVG9wXCI6MC4wLFwiTGVmdFwiOjAuMCxcIlJpZ2h0XCI6MC4wLFwiQm90dG9tXCI6MC4wfSxcIkJhY2tncm91bmRcIjp7XCIkaWRcIjpcIjU0MlwiLFwiQ29sb3JcIjp7XCIkaWRcIjpcIjU0M1wiLFwiQVwiOjI1NSxcIlJcIjoxMTIsXCJHXCI6MTczLFwiQlwiOjcxfX0sXCJJc1Zpc2libGVcIjp0cnVlLFwiV2lkdGhcIjowLjAsXCJIZWlnaHRcIjoxNi4wLFwiQm9yZGVyU3R5bGVcIjp7XCIkaWRcIjpcIjU0NFwiLFwiTGluZVN0eWxlXCI6e1wiJGlkXCI6XCI1NDVcIixcIkxpbmVDb2xvclwiOntcIiRpZFwiOlwiNTQ2XCIsXCJDb2xvclwiOntcIiRpZFwiOlwiNTQ3XCIsXCJBXCI6MjU1LFwiUlwiOjIzNCxcIkdcIjoyMixcIkJcIjozMH19LFwiTGluZVdlaWdodFwiOjIuMCxcIkxpbmVUeXBlXCI6MH0sXCJJc1Zpc2libGVcIjpmYWxzZX19LFwiVGl0bGVTdHlsZVwiOntcIiRpZFwiOlwiNTQ4XCIsXCJGb250U2V0dGluZ3NcIjp7XCIkaWRcIjpcIjU0OVwiLFwiRm9udFNpemVcIjoxMSxcIkZvbnROYW1lXCI6XCJDYWxpYnJpXCIsXCJJc0JvbGRcIjp0cnVlLFwiSXNJdGFsaWNcIjpmYWxzZSxcIklzVW5kZXJsaW5lZFwiOmZhbHNlfSxcIkZvcmVncm91bmRcIjp7XCIkaWRcIjpcIjU1MFwiLFwiQ29sb3JcIjp7XCIkaWRcIjpcIjU1MVwiLFwiQVwiOjI1NSxcIlJcIjowLFwiR1wiOjAsXCJCXCI6MH19LFwiSG9yaXpvbnRhbEFsaWdubWVudFwiOjAsXCJJc1Zpc2libGVcIjp0cnVlfSxcIkRhdGVTdHlsZVwiOntcIiRpZFwiOlwiNTUyXCIsXCJGb250U2V0dGluZ3NcIjp7XCIkaWRcIjpcIjU1M1wiLFwiRm9udFNpemVcIjoxMCxcIkZvbnROYW1lXCI6XCJDYWxpYnJpXCIsXCJJc0JvbGRcIjpmYWxzZSxcIklzSXRhbGljXCI6ZmFsc2UsXCJJc1VuZGVybGluZWRcIjpmYWxzZX0sXCJGb3JlZ3JvdW5kXCI6e1wiJGlkXCI6XCI1NTRcIixcIkNvbG9yXCI6e1wiJGlkXCI6XCI1NTVcIixcIkFcIjoyNTUsXCJSXCI6NjgsXCJHXCI6ODQsXCJCXCI6MTA2fX0sXCJIb3Jpem9udGFsQWxpZ25tZW50XCI6MCxcIklzVmlzaWJsZVwiOmZhbHNlfSxcIkRhdGVGb3JtYXRcIjp7XCIkaWRcIjpcIjU1N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1NTdcIixcIkZvcm1hdFwiOjAsXCJJc1Zpc2libGVcIjpmYWxzZSxcIkxhc3RLbm93blZpc2liaWxpdHlTdGF0ZVwiOmZhbHNlfSxcIlZhcmlhbmNlU3R5bGVcIjp7XCIkaWRcIjpcIjU1OFwiLFwiVmFyaWFuY2VUZXh0U3R5bGVcIjp7XCIkaWRcIjpcIjU1OVwiLFwiRm9udFNldHRpbmdzXCI6e1wiJGlkXCI6XCI1NjBcIixcIkZvbnRTaXplXCI6MTAsXCJGb250TmFtZVwiOlwiQ2FsaWJyaVwiLFwiSXNCb2xkXCI6ZmFsc2UsXCJJc0l0YWxpY1wiOmZhbHNlLFwiSXNVbmRlcmxpbmVkXCI6ZmFsc2V9LFwiRm9yZWdyb3VuZFwiOntcIiRpZFwiOlwiNTYxXCIsXCJDb2xvclwiOntcIiRpZFwiOlwiNTYyXCIsXCJBXCI6MjU1LFwiUlwiOjAsXCJHXCI6MCxcIkJcIjowfX0sXCJIb3Jpem9udGFsQWxpZ25tZW50XCI6MCxcIklzVmlzaWJsZVwiOmZhbHNlfX19LFwiRGVmYXVsdFN3aW1sYW5lTW90U3R5bGVcIjp7XCIkaWRcIjpcIjU2M1wiLFwiU2hhcGVcIjowLFwiU2hhcGVTaXplXCI6MSxcIkRldGFpbHNTcGFjaW5nXCI6MC4wLFwiUGFkZGluZ1wiOntcIiRpZFwiOlwiNTY0XCIsXCJUb3BcIjo1LjAsXCJMZWZ0XCI6My4wLFwiUmlnaHRcIjowLjAsXCJCb3R0b21cIjoyLjB9LFwiUG9zaXRpb25PblRhc2tcIjoxLFwiU2hhcGVTdHlsZVwiOntcIiRpZFwiOlwiNTY1XCIsXCJNYXJnaW5cIjp7XCIkaWRcIjpcIjU2NlwiLFwiVG9wXCI6MC4wLFwiTGVmdFwiOjAuMCxcIlJpZ2h0XCI6MC4wLFwiQm90dG9tXCI6MC4wfSxcIlBhZGRpbmdcIjp7XCIkaWRcIjpcIjU2N1wiLFwiVG9wXCI6MC4wLFwiTGVmdFwiOjAuMCxcIlJpZ2h0XCI6MC4wLFwiQm90dG9tXCI6MC4wfSxcIkJhY2tncm91bmRcIjp7XCIkaWRcIjpcIjU2OFwiLFwiQ29sb3JcIjp7XCIkaWRcIjpcIjU2OVwiLFwiQVwiOjI1NSxcIlJcIjoxMTIsXCJHXCI6MTczLFwiQlwiOjcxfX0sXCJJc1Zpc2libGVcIjp0cnVlLFwiV2lkdGhcIjoxOC4wLFwiSGVpZ2h0XCI6MjAuMCxcIkJvcmRlclN0eWxlXCI6e1wiJGlkXCI6XCI1NzBcIixcIkxpbmVTdHlsZVwiOntcIiRpZFwiOlwiNTcxXCIsXCJMaW5lQ29sb3JcIjp7XCIkaWRcIjpcIjU3MlwiLFwiQ29sb3JcIjp7XCIkaWRcIjpcIjU3M1wiLFwiQVwiOjI1NSxcIlJcIjoyMzQsXCJHXCI6MjIsXCJCXCI6MzB9fSxcIkxpbmVXZWlnaHRcIjowLjAsXCJMaW5lVHlwZVwiOjB9LFwiSXNWaXNpYmxlXCI6ZmFsc2V9fSxcIlRpdGxlU3R5bGVcIjp7XCIkaWRcIjpcIjU3NFwiLFwiRm9udFNldHRpbmdzXCI6e1wiJGlkXCI6XCI1NzVcIixcIkZvbnRTaXplXCI6MTEsXCJGb250TmFtZVwiOlwiQ2FsaWJyaVwiLFwiSXNCb2xkXCI6dHJ1ZSxcIklzSXRhbGljXCI6ZmFsc2UsXCJJc1VuZGVybGluZWRcIjpmYWxzZX0sXCJGb3JlZ3JvdW5kXCI6e1wiJGlkXCI6XCI1NzZcIixcIkNvbG9yXCI6e1wiJGlkXCI6XCI1NzdcIixcIkFcIjoyNTUsXCJSXCI6MCxcIkdcIjowLFwiQlwiOjB9fSxcIkhvcml6b250YWxBbGlnbm1lbnRcIjoxLFwiSXNWaXNpYmxlXCI6dHJ1ZX0sXCJEYXRlU3R5bGVcIjp7XCIkaWRcIjpcIjU3OFwiLFwiRm9udFNldHRpbmdzXCI6e1wiJGlkXCI6XCI1NzlcIixcIkZvbnRTaXplXCI6MTAsXCJGb250TmFtZVwiOlwiQ2FsaWJyaVwiLFwiSXNCb2xkXCI6ZmFsc2UsXCJJc0l0YWxpY1wiOmZhbHNlLFwiSXNVbmRlcmxpbmVkXCI6ZmFsc2V9LFwiRm9yZWdyb3VuZFwiOntcIiRpZFwiOlwiNTgwXCIsXCJDb2xvclwiOntcIiRpZFwiOlwiNTgxXCIsXCJBXCI6MjU1LFwiUlwiOjY4LFwiR1wiOjg0LFwiQlwiOjEwNn19LFwiSG9yaXpvbnRhbEFsaWdubWVudFwiOjAsXCJJc1Zpc2libGVcIjpmYWxzZX0sXCJEYXRlRm9ybWF0XCI6e1wiJGlkXCI6XCI1OD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gzXCIsXCJGb3JtYXRcIjowLFwiSXNWaXNpYmxlXCI6ZmFsc2UsXCJMYXN0S25vd25WaXNpYmlsaXR5U3RhdGVcIjpmYWxzZX0sXCJWYXJpYW5jZVN0eWxlXCI6e1wiJGlkXCI6XCI1ODRcIixcIlZhcmlhbmNlVGV4dFN0eWxlXCI6e1wiJGlkXCI6XCI1ODVcIixcIkZvbnRTZXR0aW5nc1wiOntcIiRpZFwiOlwiNTg2XCIsXCJGb250U2l6ZVwiOjEwLFwiRm9udE5hbWVcIjpcIkNhbGlicmlcIixcIklzQm9sZFwiOmZhbHNlLFwiSXNJdGFsaWNcIjpmYWxzZSxcIklzVW5kZXJsaW5lZFwiOmZhbHNlfSxcIkZvcmVncm91bmRcIjp7XCIkaWRcIjpcIjU4N1wiLFwiQ29sb3JcIjp7XCIkaWRcIjpcIjU4OFwiLFwiQVwiOjI1NSxcIlJcIjowLFwiR1wiOjAsXCJCXCI6MH19LFwiSG9yaXpvbnRhbEFsaWdubWVudFwiOjAsXCJJc1Zpc2libGVcIjpmYWxzZX19fX0se1wiJGlkXCI6XCI1ODlcIixcIlN0eWxlSWRcIjpcIjlmYzBkN2RiLWI2ZTAtNDYwMy05N2VhLTg3MzBjYjRkNmVlNVwiLFwiTmFtZVwiOlwiU3dpbWxhbmUgU3R5bGUgNFwiLFwiSGVhZGVyU3R5bGVcIjp7XCIkaWRcIjpcIjU5MFwiLFwiVGV4dFN0eWxlXCI6e1wiJGlkXCI6XCI1OTFcIixcIkZvbnRTZXR0aW5nc1wiOntcIiRpZFwiOlwiNTkyXCIsXCJGb250U2l6ZVwiOjEyLFwiRm9udE5hbWVcIjpcIkNhbGlicmlcIixcIklzQm9sZFwiOnRydWUsXCJJc0l0YWxpY1wiOmZhbHNlLFwiSXNVbmRlcmxpbmVkXCI6ZmFsc2V9LFwiRm9yZWdyb3VuZFwiOntcIiRpZFwiOlwiNTkzXCIsXCJDb2xvclwiOntcIiRpZFwiOlwiNTk0XCIsXCJBXCI6MjU1LFwiUlwiOjI1NSxcIkdcIjoyNTUsXCJCXCI6MjU1fX0sXCJIb3Jpem9udGFsQWxpZ25tZW50XCI6MCxcIklzVmlzaWJsZVwiOmZhbHNlfSxcIlJlY3RhbmdsZVN0eWxlXCI6e1wiJGlkXCI6XCI1OTVcIixcIk1hcmdpblwiOntcIiRpZFwiOlwiNTk2XCIsXCJUb3BcIjowLjAsXCJMZWZ0XCI6MC4wLFwiUmlnaHRcIjowLjAsXCJCb3R0b21cIjowLjB9LFwiUGFkZGluZ1wiOntcIiRpZFwiOlwiNTk3XCIsXCJUb3BcIjowLjAsXCJMZWZ0XCI6MC4wLFwiUmlnaHRcIjowLjAsXCJCb3R0b21cIjowLjB9LFwiQmFja2dyb3VuZFwiOntcIiRpZFwiOlwiNTk4XCIsXCJDb2xvclwiOntcIiRpZFwiOlwiNTk5XCIsXCJBXCI6MjU1LFwiUlwiOjY4LFwiR1wiOjExNCxcIkJcIjoxOTZ9fSxcIklzVmlzaWJsZVwiOmZhbHNlLFwiV2lkdGhcIjowLjAsXCJIZWlnaHRcIjowLjAsXCJCb3JkZXJTdHlsZVwiOntcIiRpZFwiOlwiNjAwXCIsXCJMaW5lU3R5bGVcIjp7XCIkaWRcIjpcIjYwMVwiLFwiTGluZUNvbG9yXCI6e1wiJGlkXCI6XCI2MDJcIixcIkNvbG9yXCI6e1wiJGlkXCI6XCI2MDNcIixcIkFcIjoyNTUsXCJSXCI6ODgsXCJHXCI6MzksXCJCXCI6N319LFwiTGluZVdlaWdodFwiOjAuMCxcIkxpbmVUeXBlXCI6MH0sXCJJc1Zpc2libGVcIjpmYWxzZX19fSxcIkJhY2tncm91bmRTdHlsZVwiOntcIiRpZFwiOlwiNjA0XCIsXCJNYXJnaW5cIjp7XCIkaWRcIjpcIjYwNVwiLFwiVG9wXCI6MC4wLFwiTGVmdFwiOjAuMCxcIlJpZ2h0XCI6MC4wLFwiQm90dG9tXCI6MC4wfSxcIlBhZGRpbmdcIjp7XCIkaWRcIjpcIjYwNlwiLFwiVG9wXCI6MC4wLFwiTGVmdFwiOjAuMCxcIlJpZ2h0XCI6MC4wLFwiQm90dG9tXCI6MC4wfSxcIkJhY2tncm91bmRcIjp7XCIkaWRcIjpcIjYwN1wiLFwiQ29sb3JcIjp7XCIkaWRcIjpcIjYwOFwiLFwiQVwiOjM4LFwiUlwiOjY4LFwiR1wiOjExNCxcIkJcIjoxOTZ9fSxcIklzVmlzaWJsZVwiOnRydWUsXCJXaWR0aFwiOjAuMCxcIkhlaWdodFwiOjAuMCxcIkJvcmRlclN0eWxlXCI6e1wiJGlkXCI6XCI2MDlcIixcIkxpbmVTdHlsZVwiOntcIiRpZFwiOlwiNjEwXCIsXCJMaW5lQ29sb3JcIjp7XCIkaWRcIjpcIjYxMVwiLFwiQ29sb3JcIjp7XCIkaWRcIjpcIjYxMlwiLFwiQVwiOjI1NSxcIlJcIjoyMzQsXCJHXCI6MjIsXCJCXCI6MzB9fSxcIkxpbmVXZWlnaHRcIjowLjAsXCJMaW5lVHlwZVwiOjB9LFwiSXNWaXNpYmxlXCI6ZmFsc2V9fSxcIklzQWJvdmVUaW1lYmFuZFwiOmZhbHNlLFwiU3BhY2luZ1wiOjIsXCJEZWZhdWx0U3dpbWxhbmVBY3Rpdml0eVN0eWxlXCI6e1wiJGlkXCI6XCI2MTNcIixcIkhlYWRlclN0eWxlXCI6e1wiJGlkXCI6XCI2MTRcIixcIlRleHRTdHlsZVwiOntcIiRpZFwiOlwiNjE1XCIsXCJGb250U2V0dGluZ3NcIjp7XCIkaWRcIjpcIjYxNlwiLFwiRm9udFNpemVcIjoxMixcIkZvbnROYW1lXCI6XCJDYWxpYnJpXCIsXCJJc0JvbGRcIjpmYWxzZSxcIklzSXRhbGljXCI6ZmFsc2UsXCJJc1VuZGVybGluZWRcIjpmYWxzZX0sXCJGb3JlZ3JvdW5kXCI6e1wiJGlkXCI6XCI2MTdcIixcIkNvbG9yXCI6e1wiJGlkXCI6XCI2MThcIixcIkFcIjoyNTUsXCJSXCI6MCxcIkdcIjowLFwiQlwiOjB9fSxcIkhvcml6b250YWxBbGlnbm1lbnRcIjowLFwiSXNWaXNpYmxlXCI6ZmFsc2V9LFwiUmVjdGFuZ2xlU3R5bGVcIjp7XCIkaWRcIjpcIjYxOVwiLFwiTWFyZ2luXCI6e1wiJGlkXCI6XCI2MjBcIixcIlRvcFwiOjAuMCxcIkxlZnRcIjowLjAsXCJSaWdodFwiOjAuMCxcIkJvdHRvbVwiOjAuMH0sXCJQYWRkaW5nXCI6e1wiJGlkXCI6XCI2MjFcIixcIlRvcFwiOjAuMCxcIkxlZnRcIjowLjAsXCJSaWdodFwiOjAuMCxcIkJvdHRvbVwiOjAuMH0sXCJCYWNrZ3JvdW5kXCI6e1wiJGlkXCI6XCI2MjJcIixcIkNvbG9yXCI6e1wiJGlkXCI6XCI2MjNcIixcIkFcIjo2MyxcIlJcIjo2OCxcIkdcIjoxMTQsXCJCXCI6MTk2fX0sXCJJc1Zpc2libGVcIjpmYWxzZSxcIldpZHRoXCI6MC4wLFwiSGVpZ2h0XCI6MC4wLFwiQm9yZGVyU3R5bGVcIjp7XCIkaWRcIjpcIjYyNFwiLFwiTGluZVN0eWxlXCI6e1wiJGlkXCI6XCI2MjVcIixcIkxpbmVDb2xvclwiOntcIiRpZFwiOlwiNjI2XCIsXCJDb2xvclwiOntcIiRpZFwiOlwiNjI3XCIsXCJBXCI6MjU1LFwiUlwiOjI1NSxcIkdcIjowLFwiQlwiOjB9fSxcIkxpbmVXZWlnaHRcIjowLjAsXCJMaW5lVHlwZVwiOjB9LFwiSXNWaXNpYmxlXCI6ZmFsc2V9fX0sXCJCYWNrZ3JvdW5kU3R5bGVcIjp7XCIkaWRcIjpcIjYyOFwiLFwiTWFyZ2luXCI6e1wiJGlkXCI6XCI2MjlcIixcIlRvcFwiOjAuMCxcIkxlZnRcIjowLjAsXCJSaWdodFwiOjAuMCxcIkJvdHRvbVwiOjAuMH0sXCJQYWRkaW5nXCI6e1wiJGlkXCI6XCI2MzBcIixcIlRvcFwiOjAuMCxcIkxlZnRcIjowLjAsXCJSaWdodFwiOjAuMCxcIkJvdHRvbVwiOjAuMH0sXCJCYWNrZ3JvdW5kXCI6e1wiJGlkXCI6XCI2MzFcIixcIkNvbG9yXCI6e1wiJGlkXCI6XCI2MzJcIixcIkFcIjozOCxcIlJcIjo2OCxcIkdcIjoxMTQsXCJCXCI6MTk2fX0sXCJJc1Zpc2libGVcIjp0cnVlLFwiV2lkdGhcIjowLjAsXCJIZWlnaHRcIjowLjAsXCJCb3JkZXJTdHlsZVwiOntcIiRpZFwiOlwiNjMzXCIsXCJMaW5lU3R5bGVcIjp7XCIkaWRcIjpcIjYzNFwiLFwiTGluZUNvbG9yXCI6e1wiJGlkXCI6XCI2MzVcIixcIkNvbG9yXCI6e1wiJGlkXCI6XCI2MzZcIixcIkFcIjoyNTUsXCJSXCI6MjM0LFwiR1wiOjIyLFwiQlwiOjMwfX0sXCJMaW5lV2VpZ2h0XCI6MC4wLFwiTGluZVR5cGVcIjowfSxcIklzVmlzaWJsZVwiOmZhbHNlfX19LFwiRGVmYXVsdFN3aW1sYW5lTWlsZXN0b25lU3R5bGVcIjp7XCIkaWRcIjpcIjYzN1wiLFwiVGl0bGVQb3NpdGlvblwiOjAsXCJEYXRlUG9zaXRpb25cIjowLFwiVmFyaWFuY2VQb3NpdGlvblwiOjAsXCJTaGFwZVR5cGVcIjo2LFwiU2hhcGVTaXplXCI6MSxcIlNwYWNpbmdcIjo1LFwiU2hhcGVTdHlsZVwiOntcIiRpZFwiOlwiNjM4XCIsXCJNYXJnaW5cIjp7XCIkaWRcIjpcIjYzOVwiLFwiVG9wXCI6MC4wLFwiTGVmdFwiOjAuMCxcIlJpZ2h0XCI6MC4wLFwiQm90dG9tXCI6MC4wfSxcIlBhZGRpbmdcIjp7XCIkaWRcIjpcIjY0MFwiLFwiVG9wXCI6MC4wLFwiTGVmdFwiOjAuMCxcIlJpZ2h0XCI6MC4wLFwiQm90dG9tXCI6MC4wfSxcIkJhY2tncm91bmRcIjp7XCIkaWRcIjpcIjY0MVwiLFwiQ29sb3JcIjp7XCIkaWRcIjpcIjY0MlwiLFwiQVwiOjI1NSxcIlJcIjo2OCxcIkdcIjoxMTQsXCJCXCI6MTk2fX0sXCJJc1Zpc2libGVcIjp0cnVlLFwiV2lkdGhcIjoxOC4wLFwiSGVpZ2h0XCI6MjAuMCxcIkJvcmRlclN0eWxlXCI6e1wiJGlkXCI6XCI2NDNcIixcIkxpbmVTdHlsZVwiOntcIiRpZFwiOlwiNjQ0XCIsXCJMaW5lQ29sb3JcIjp7XCIkaWRcIjpcIjY0NVwiLFwiQ29sb3JcIjp7XCIkaWRcIjpcIjY0NlwiLFwiQVwiOjI1NSxcIlJcIjoyMzQsXCJHXCI6MjIsXCJCXCI6MzB9fSxcIkxpbmVXZWlnaHRcIjoyLjAsXCJMaW5lVHlwZVwiOjB9LFwiSXNWaXNpYmxlXCI6ZmFsc2V9fSxcIlRpdGxlU3R5bGVcIjp7XCIkaWRcIjpcIjY0N1wiLFwiRm9udFNldHRpbmdzXCI6e1wiJGlkXCI6XCI2NDhcIixcIkZvbnRTaXplXCI6MTEsXCJGb250TmFtZVwiOlwiQ2FsaWJyaVwiLFwiSXNCb2xkXCI6dHJ1ZSxcIklzSXRhbGljXCI6ZmFsc2UsXCJJc1VuZGVybGluZWRcIjpmYWxzZX0sXCJGb3JlZ3JvdW5kXCI6e1wiJGlkXCI6XCI2NDlcIixcIkNvbG9yXCI6e1wiJGlkXCI6XCI2NTBcIixcIkFcIjoyNTUsXCJSXCI6MCxcIkdcIjowLFwiQlwiOjB9fSxcIkhvcml6b250YWxBbGlnbm1lbnRcIjoyLFwiSXNWaXNpYmxlXCI6dHJ1ZX0sXCJEYXRlU3R5bGVcIjp7XCIkaWRcIjpcIjY1MVwiLFwiRm9udFNldHRpbmdzXCI6e1wiJGlkXCI6XCI2NTJcIixcIkZvbnRTaXplXCI6MTAsXCJGb250TmFtZVwiOlwiQ2FsaWJyaVwiLFwiSXNCb2xkXCI6ZmFsc2UsXCJJc0l0YWxpY1wiOmZhbHNlLFwiSXNVbmRlcmxpbmVkXCI6ZmFsc2V9LFwiRm9yZWdyb3VuZFwiOntcIiRpZFwiOlwiNjUzXCIsXCJDb2xvclwiOntcIiRpZFwiOlwiNjU0XCIsXCJBXCI6MjU1LFwiUlwiOjY4LFwiR1wiOjg0LFwiQlwiOjEwNn19LFwiSG9yaXpvbnRhbEFsaWdubWVudFwiOjIsXCJJc1Zpc2libGVcIjpmYWxzZX0sXCJEYXRlRm9ybWF0XCI6e1wiJGlkXCI6XCI2NTV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jU2XCIsXCJGb3JtYXRcIjowLFwiSXNWaXNpYmxlXCI6ZmFsc2UsXCJMYXN0S25vd25WaXNpYmlsaXR5U3RhdGVcIjpmYWxzZX0sXCJWYXJpYW5jZVN0eWxlXCI6e1wiJGlkXCI6XCI2NTdcIixcIlZhcmlhbmNlVGV4dFN0eWxlXCI6e1wiJGlkXCI6XCI2NThcIixcIkZvbnRTZXR0aW5nc1wiOntcIiRpZFwiOlwiNjU5XCIsXCJGb250U2l6ZVwiOjEwLFwiRm9udE5hbWVcIjpcIkNhbGlicmlcIixcIklzQm9sZFwiOmZhbHNlLFwiSXNJdGFsaWNcIjpmYWxzZSxcIklzVW5kZXJsaW5lZFwiOmZhbHNlfSxcIkZvcmVncm91bmRcIjp7XCIkaWRcIjpcIjY2MFwiLFwiQ29sb3JcIjp7XCIkaWRcIjpcIjY2MVwiLFwiQVwiOjI1NSxcIlJcIjowLFwiR1wiOjAsXCJCXCI6MH19LFwiSG9yaXpvbnRhbEFsaWdubWVudFwiOjAsXCJJc1Zpc2libGVcIjpmYWxzZX19fSxcIkRlZmF1bHRTd2ltbGFuZVRhc2tTdHlsZVwiOntcIiRpZFwiOlwiNjYyXCIsXCJTaGFwZVwiOjcsXCJTaGFwZVRoaWNrbmVzc1wiOjAsXCJEdXJhdGlvbkZvcm1hdFwiOjUsXCJQZXJjZW50YWdlQ29tcGxldGVUZXh0U3R5bGVcIjp7XCIkaWRcIjpcIjY2M1wiLFwiRm9udFNldHRpbmdzXCI6e1wiJGlkXCI6XCI2NjRcIixcIkZvbnRTaXplXCI6MTAsXCJGb250TmFtZVwiOlwiQ2FsaWJyaVwiLFwiSXNCb2xkXCI6ZmFsc2UsXCJJc0l0YWxpY1wiOmZhbHNlLFwiSXNVbmRlcmxpbmVkXCI6ZmFsc2V9LFwiRm9yZWdyb3VuZFwiOntcIiRpZFwiOlwiNjY1XCIsXCJDb2xvclwiOntcIiRpZFwiOlwiNjY2XCIsXCJBXCI6MjU1LFwiUlwiOjIzOCxcIkdcIjoyMzYsXCJCXCI6MjI1fX0sXCJIb3Jpem9udGFsQWxpZ25tZW50XCI6MSxcIklzVmlzaWJsZVwiOmZhbHNlfSxcIlBlcmNlbnRhZ2VDb21wbGV0ZUhpZ2hsaWdodFN0eWxlXCI6e1wiJGlkXCI6XCI2NjdcIixcIkJhY2tncm91bmRcIjp7XCIkaWRcIjpcIjY2OFwiLFwiQ29sb3JcIjp7XCIkaWRcIjpcIjY2OVwiLFwiQVwiOjg5LFwiUlwiOjAsXCJHXCI6MCxcIkJcIjowfX19LFwiRHVyYXRpb25TdHlsZVwiOntcIiRpZFwiOlwiNjcwXCIsXCJGb250U2V0dGluZ3NcIjp7XCIkaWRcIjpcIjY3MVwiLFwiRm9udFNpemVcIjoxMCxcIkZvbnROYW1lXCI6XCJDYWxpYnJpXCIsXCJJc0JvbGRcIjpmYWxzZSxcIklzSXRhbGljXCI6ZmFsc2UsXCJJc1VuZGVybGluZWRcIjpmYWxzZX0sXCJGb3JlZ3JvdW5kXCI6e1wiJGlkXCI6XCI2NzJcIixcIkNvbG9yXCI6e1wiJGlkXCI6XCI2NzNcIixcIkFcIjoyNTUsXCJSXCI6MjM3LFwiR1wiOjEyNSxcIkJcIjo0OX19LFwiSG9yaXpvbnRhbEFsaWdubWVudFwiOjAsXCJJc1Zpc2libGVcIjpmYWxzZX0sXCJNYXJnaW5cIjp7XCIkaWRcIjpcIjY3NFwiLFwiVG9wXCI6MC4wLFwiTGVmdFwiOjAuMCxcIlJpZ2h0XCI6MC4wLFwiQm90dG9tXCI6MC4wfSxcIlN0YXJ0RGF0ZVBvc2l0aW9uXCI6NCxcIkVuZERhdGVQb3NpdGlvblwiOjQsXCJUaXRsZVBvc2l0aW9uXCI6MyxcIkR1cmF0aW9uUG9zaXRpb25cIjowLFwiUGVyY2VudGFnZUNvbXBsZXRlZFBvc2l0aW9uXCI6MCxcIlZhcmlhbmNlUG9zaXRpb25cIjoyLFwiU3BhY2luZ1wiOjMsXCJCYXNlbGluZVN0eWxlXCI6e1wiJGlkXCI6XCI2NzVcIixcIkJhc2VsaW5lU2hhcGVTdHlsZVwiOntcIiRpZFwiOlwiNjc2XCIsXCJNYXJnaW5cIjp7XCIkaWRcIjpcIjY3N1wiLFwiVG9wXCI6MC4wLFwiTGVmdFwiOjAuMCxcIlJpZ2h0XCI6MC4wLFwiQm90dG9tXCI6MC4wfSxcIlBhZGRpbmdcIjp7XCIkaWRcIjpcIjY3OFwiLFwiVG9wXCI6MC4wLFwiTGVmdFwiOjAuMCxcIlJpZ2h0XCI6MC4wLFwiQm90dG9tXCI6MC4wfSxcIkJhY2tncm91bmRcIjp7XCIkaWRcIjpcIjY3OVwiLFwiQ29sb3JcIjp7XCIkaWRcIjpcIjY4MFwiLFwiQVwiOjE1MyxcIlJcIjowLFwiR1wiOjAsXCJCXCI6MH19LFwiSXNWaXNpYmxlXCI6ZmFsc2UsXCJXaWR0aFwiOjAuMCxcIkhlaWdodFwiOjAuMCxcIkJvcmRlclN0eWxlXCI6e1wiJGlkXCI6XCI2ODFcIixcIkxpbmVTdHlsZVwiOntcIiRpZFwiOlwiNjgyXCIsXCJMaW5lQ29sb3JcIjp7XCIkaWRcIjpcIjY4M1wiLFwiQ29sb3JcIjp7XCIkaWRcIjpcIjY4NFwiLFwiQVwiOjI1NSxcIlJcIjoyNTUsXCJHXCI6MCxcIkJcIjowfX0sXCJMaW5lV2VpZ2h0XCI6Mi4wLFwiTGluZVR5cGVcIjowfSxcIklzVmlzaWJsZVwiOmZhbHNlfX19LFwiU2hhcGVTdHlsZVwiOntcIiRpZFwiOlwiNjg1XCIsXCJNYXJnaW5cIjp7XCIkaWRcIjpcIjY4NlwiLFwiVG9wXCI6MC4wLFwiTGVmdFwiOjQuMCxcIlJpZ2h0XCI6NC4wLFwiQm90dG9tXCI6MC4wfSxcIlBhZGRpbmdcIjp7XCIkaWRcIjpcIjY4N1wiLFwiVG9wXCI6MC4wLFwiTGVmdFwiOjAuMCxcIlJpZ2h0XCI6MC4wLFwiQm90dG9tXCI6MC4wfSxcIkJhY2tncm91bmRcIjp7XCIkaWRcIjpcIjY4OFwiLFwiQ29sb3JcIjp7XCIkaWRcIjpcIjY4OVwiLFwiQVwiOjI1NSxcIlJcIjo2OCxcIkdcIjoxMTQsXCJCXCI6MTk2fX0sXCJJc1Zpc2libGVcIjp0cnVlLFwiV2lkdGhcIjowLjAsXCJIZWlnaHRcIjoxMC4wLFwiQm9yZGVyU3R5bGVcIjp7XCIkaWRcIjpcIjY5MFwiLFwiTGluZVN0eWxlXCI6e1wiJGlkXCI6XCI2OTFcIixcIkxpbmVDb2xvclwiOntcIiRpZFwiOlwiNjkyXCIsXCJDb2xvclwiOntcIiRpZFwiOlwiNjkzXCIsXCJBXCI6MjU1LFwiUlwiOjIzNCxcIkdcIjoyMixcIkJcIjozMH19LFwiTGluZVdlaWdodFwiOjIuMCxcIkxpbmVUeXBlXCI6MH0sXCJJc1Zpc2libGVcIjpmYWxzZX19LFwiVGl0bGVTdHlsZVwiOntcIiRpZFwiOlwiNjk0XCIsXCJGb250U2V0dGluZ3NcIjp7XCIkaWRcIjpcIjY5NVwiLFwiRm9udFNpemVcIjoxMSxcIkZvbnROYW1lXCI6XCJDYWxpYnJpXCIsXCJJc0JvbGRcIjp0cnVlLFwiSXNJdGFsaWNcIjpmYWxzZSxcIklzVW5kZXJsaW5lZFwiOmZhbHNlfSxcIkZvcmVncm91bmRcIjp7XCIkaWRcIjpcIjY5NlwiLFwiQ29sb3JcIjp7XCIkaWRcIjpcIjY5N1wiLFwiQVwiOjI1NSxcIlJcIjowLFwiR1wiOjAsXCJCXCI6MH19LFwiSG9yaXpvbnRhbEFsaWdubWVudFwiOjIsXCJJc1Zpc2libGVcIjp0cnVlfSxcIkRhdGVTdHlsZVwiOntcIiRpZFwiOlwiNjk4XCIsXCJGb250U2V0dGluZ3NcIjp7XCIkaWRcIjpcIjY5OVwiLFwiRm9udFNpemVcIjoxMCxcIkZvbnROYW1lXCI6XCJDYWxpYnJpXCIsXCJJc0JvbGRcIjpmYWxzZSxcIklzSXRhbGljXCI6ZmFsc2UsXCJJc1VuZGVybGluZWRcIjpmYWxzZX0sXCJGb3JlZ3JvdW5kXCI6e1wiJGlkXCI6XCI3MDBcIixcIkNvbG9yXCI6e1wiJGlkXCI6XCI3MDFcIixcIkFcIjoyNTUsXCJSXCI6NjgsXCJHXCI6ODQsXCJCXCI6MTA2fX0sXCJIb3Jpem9udGFsQWxpZ25tZW50XCI6MCxcIklzVmlzaWJsZVwiOnRydWV9LFwiRGF0ZUZvcm1hdFwiOntcIiRpZFwiOlwiNzAy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cwM1wiLFwiRm9ybWF0XCI6MCxcIklzVmlzaWJsZVwiOmZhbHNlLFwiTGFzdEtub3duVmlzaWJpbGl0eVN0YXRlXCI6ZmFsc2V9LFwiVmFyaWFuY2VTdHlsZVwiOntcIiRpZFwiOlwiNzA0XCIsXCJWYXJpYW5jZVRleHRTdHlsZVwiOntcIiRpZFwiOlwiNzA1XCIsXCJGb250U2V0dGluZ3NcIjp7XCIkaWRcIjpcIjcwNlwiLFwiRm9udFNpemVcIjoxMCxcIkZvbnROYW1lXCI6XCJDYWxpYnJpXCIsXCJJc0JvbGRcIjpmYWxzZSxcIklzSXRhbGljXCI6ZmFsc2UsXCJJc1VuZGVybGluZWRcIjpmYWxzZX0sXCJGb3JlZ3JvdW5kXCI6e1wiJGlkXCI6XCI3MDdcIixcIkNvbG9yXCI6e1wiJGlkXCI6XCI3MDhcIixcIkFcIjoyNTUsXCJSXCI6MCxcIkdcIjowLFwiQlwiOjB9fSxcIkhvcml6b250YWxBbGlnbm1lbnRcIjowLFwiSXNWaXNpYmxlXCI6ZmFsc2V9fX0sXCJEZWZhdWx0U3dpbWxhbmVNb3RTdHlsZVwiOntcIiRpZFwiOlwiNzA5XCIsXCJTaGFwZVwiOjAsXCJTaGFwZVNpemVcIjoxLFwiRGV0YWlsc1NwYWNpbmdcIjowLjAsXCJQYWRkaW5nXCI6e1wiJGlkXCI6XCI3MTBcIixcIlRvcFwiOjUuMCxcIkxlZnRcIjozLjAsXCJSaWdodFwiOjAuMCxcIkJvdHRvbVwiOjIuMH0sXCJQb3NpdGlvbk9uVGFza1wiOjEsXCJTaGFwZVN0eWxlXCI6e1wiJGlkXCI6XCI3MTFcIixcIk1hcmdpblwiOntcIiRpZFwiOlwiNzEyXCIsXCJUb3BcIjowLjAsXCJMZWZ0XCI6MC4wLFwiUmlnaHRcIjowLjAsXCJCb3R0b21cIjowLjB9LFwiUGFkZGluZ1wiOntcIiRpZFwiOlwiNzEzXCIsXCJUb3BcIjowLjAsXCJMZWZ0XCI6MC4wLFwiUmlnaHRcIjowLjAsXCJCb3R0b21cIjowLjB9LFwiQmFja2dyb3VuZFwiOntcIiRpZFwiOlwiNzE0XCIsXCJDb2xvclwiOntcIiRpZFwiOlwiNzE1XCIsXCJBXCI6MjU1LFwiUlwiOjY4LFwiR1wiOjExNCxcIkJcIjoxOTZ9fSxcIklzVmlzaWJsZVwiOnRydWUsXCJXaWR0aFwiOjE4LjAsXCJIZWlnaHRcIjoyMC4wLFwiQm9yZGVyU3R5bGVcIjp7XCIkaWRcIjpcIjcxNlwiLFwiTGluZVN0eWxlXCI6e1wiJGlkXCI6XCI3MTdcIixcIkxpbmVDb2xvclwiOntcIiRpZFwiOlwiNzE4XCIsXCJDb2xvclwiOntcIiRpZFwiOlwiNzE5XCIsXCJBXCI6MjU1LFwiUlwiOjIzNCxcIkdcIjoyMixcIkJcIjozMH19LFwiTGluZVdlaWdodFwiOjAuMCxcIkxpbmVUeXBlXCI6MH0sXCJJc1Zpc2libGVcIjpmYWxzZX19LFwiVGl0bGVTdHlsZVwiOntcIiRpZFwiOlwiNzIwXCIsXCJGb250U2V0dGluZ3NcIjp7XCIkaWRcIjpcIjcyMVwiLFwiRm9udFNpemVcIjoxMSxcIkZvbnROYW1lXCI6XCJDYWxpYnJpXCIsXCJJc0JvbGRcIjp0cnVlLFwiSXNJdGFsaWNcIjpmYWxzZSxcIklzVW5kZXJsaW5lZFwiOmZhbHNlfSxcIkZvcmVncm91bmRcIjp7XCIkaWRcIjpcIjcyMlwiLFwiQ29sb3JcIjp7XCIkaWRcIjpcIjcyM1wiLFwiQVwiOjI1NSxcIlJcIjowLFwiR1wiOjAsXCJCXCI6MH19LFwiSG9yaXpvbnRhbEFsaWdubWVudFwiOjEsXCJJc1Zpc2libGVcIjp0cnVlfSxcIkRhdGVTdHlsZVwiOntcIiRpZFwiOlwiNzI0XCIsXCJGb250U2V0dGluZ3NcIjp7XCIkaWRcIjpcIjcyNVwiLFwiRm9udFNpemVcIjoxMCxcIkZvbnROYW1lXCI6XCJDYWxpYnJpXCIsXCJJc0JvbGRcIjpmYWxzZSxcIklzSXRhbGljXCI6ZmFsc2UsXCJJc1VuZGVybGluZWRcIjpmYWxzZX0sXCJGb3JlZ3JvdW5kXCI6e1wiJGlkXCI6XCI3MjZcIixcIkNvbG9yXCI6e1wiJGlkXCI6XCI3MjdcIixcIkFcIjoyNTUsXCJSXCI6NjgsXCJHXCI6ODQsXCJCXCI6MTA2fX0sXCJIb3Jpem9udGFsQWxpZ25tZW50XCI6MCxcIklzVmlzaWJsZVwiOmZhbHNlfSxcIkRhdGVGb3JtYXRcIjp7XCIkaWRcIjpcIjcyO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3MjlcIixcIkZvcm1hdFwiOjAsXCJJc1Zpc2libGVcIjpmYWxzZSxcIkxhc3RLbm93blZpc2liaWxpdHlTdGF0ZVwiOmZhbHNlfSxcIlZhcmlhbmNlU3R5bGVcIjp7XCIkaWRcIjpcIjczMFwiLFwiVmFyaWFuY2VUZXh0U3R5bGVcIjp7XCIkaWRcIjpcIjczMVwiLFwiRm9udFNldHRpbmdzXCI6e1wiJGlkXCI6XCI3MzJcIixcIkZvbnRTaXplXCI6MTAsXCJGb250TmFtZVwiOlwiQ2FsaWJyaVwiLFwiSXNCb2xkXCI6ZmFsc2UsXCJJc0l0YWxpY1wiOmZhbHNlLFwiSXNVbmRlcmxpbmVkXCI6ZmFsc2V9LFwiRm9yZWdyb3VuZFwiOntcIiRpZFwiOlwiNzMzXCIsXCJDb2xvclwiOntcIiRpZFwiOlwiNzM0XCIsXCJBXCI6MjU1LFwiUlwiOjAsXCJHXCI6MCxcIkJcIjowfX0sXCJIb3Jpem9udGFsQWxpZ25tZW50XCI6MCxcIklzVmlzaWJsZVwiOmZhbHNlfX19fV0sXCJHcmlkbGluZVBhbmVsU3R5bGVcIjp7XCIkaWRcIjpcIjczNVwiLFwiR3JpZGxpbmVTdHlsZVwiOntcIiRpZFwiOlwiNzM2XCIsXCJMaW5lQ29sb3JcIjp7XCIkaWRcIjpcIjczN1wiLFwiQ29sb3JcIjp7XCIkaWRcIjpcIjczOFwiLFwiQVwiOjM4LFwiUlwiOjExNSxcIkdcIjoxMTUsXCJCXCI6MTE1fX0sXCJMaW5lV2VpZ2h0XCI6MS4wLFwiTGluZVR5cGVcIjowfSxcIklzVmlzaWJsZVwiOnRydWV9LFwiQWN0aXZpdHlMaW5lUGFuZWxTdHlsZVwiOntcIiRpZFwiOlwiNzM5XCIsXCJBY3Rpdml0eUxpbmVTdHlsZVwiOntcIiRpZFwiOlwiNzQwXCIsXCJMaW5lQ29sb3JcIjp7XCIkaWRcIjpcIjc0MVwiLFwiQ29sb3JcIjp7XCIkaWRcIjpcIjc0MlwiLFwiQVwiOjM4LFwiUlwiOjY4LFwiR1wiOjExNCxcIkJcIjoxOTZ9fSxcIkxpbmVXZWlnaHRcIjoxLjAsXCJMaW5lVHlwZVwiOjB9LFwiSXNWaXNpYmxlXCI6dHJ1ZX0sXCJEZWZhdWx0RGVwZW5kZW5jeVN0eWxlXCI6e1wiJGlkXCI6XCI3NDNcIixcIkxpbmVTdHlsZVwiOntcIiRpZFwiOlwiNzQ0XCIsXCJMaW5lQ29sb3JcIjp7XCIkaWRcIjpcIjc0NVwiLFwiQ29sb3JcIjp7XCIkaWRcIjpcIjc0NlwiLFwiQVwiOjI1NSxcIlJcIjowLFwiR1wiOjAsXCJCXCI6MH19LFwiTGluZVdlaWdodFwiOjEuMCxcIkxpbmVUeXBlXCI6MH0sXCJFbmRBcnJvd2hlYWRMaW5lU3R5bGVcIjp7XCIkaWRcIjpcIjc0N1wiLFwiS2luZFwiOjEsXCJXaWR0aFwiOjEsXCJMZW5ndGhcIjowfSxcIkJyaW5nVG9Gcm9udFwiOnRydWUsXCJSYWRpdXNcIjowLjB9LFwiQ3JpdGljYWxQYXRoU3R5bGVcIjp7XCIkaWRcIjpcIjc0OFwiLFwiQ3JpdGljYWxQYXRoU3R5bGVPcHRpb25zXCI6MTUsXCJMaW5lU3R5bGVcIjp7XCIkaWRcIjpcIjc0OVwiLFwiTGluZUNvbG9yXCI6e1wiJGlkXCI6XCI3NTBcIixcIkNvbG9yXCI6e1wiJGlkXCI6XCI3NTFcIixcIkFcIjoyNTUsXCJSXCI6MjIyLFwiR1wiOjUwLFwiQlwiOjUwfX0sXCJMaW5lV2VpZ2h0XCI6MS4wLFwiTGluZVR5cGVcIjowfSxcIlRpdGxlRm9yZWdyb3VuZFwiOntcIiRpZFwiOlwiNzUyXCIsXCJDb2xvclwiOntcIiRpZFwiOlwiNzUzXCIsXCJBXCI6MjU1LFwiUlwiOjE3NixcIkdcIjoxOSxcIkJcIjoyNX19LFwiU2hhcGVzQmFja2dyb3VuZFwiOntcIiRpZFwiOlwiNzU0XCIsXCJDb2xvclwiOntcIiRpZFwiOlwiNzU1XCIsXCJBXCI6MjU1LFwiUlwiOjI1MyxcIkdcIjoyMDMsXCJCXCI6MjA4fX0sXCJTaGFwZXNCb3JkZXJTdHlsZVwiOntcIiRpZFwiOlwiNzU2XCIsXCJMaW5lQ29sb3JcIjp7XCIkaWRcIjpcIjc1N1wiLFwiQ29sb3JcIjp7XCIkaWRcIjpcIjc1OFwiLFwiQVwiOjI1NSxcIlJcIjoyMjIsXCJHXCI6NTAsXCJCXCI6NTB9fSxcIkxpbmVXZWlnaHRcIjoyLjAsXCJMaW5lVHlwZVwiOjB9fSxcIlBhbmVsc1NwYWNpbmdEZWZpbml0aW9uXCI6e1wiJGlkXCI6XCI3NTlcIixcIlNwYWNpbmdBYm92ZVRpbWViYW5kXCI6NSxcIlNwYWNpbmdCZWxvd1RpbWViYW5kXCI6NSxcIlNwYWNpbmdBYm92ZUJldHdlZW5Td2ltbGFuZXNBbmRUYXNrc1wiOjUsXCJTcGFjaW5nQmVsb3dCZXR3ZWVuU3dpbWxhbmVzQW5kVGFza3NcIjo1fSxcIkNvbmRpdGlvbmFsRm9ybWF0dGluZ1wiOntcIiRpZFwiOlwiNzYwXCIsXCJQdkFGb3JtYXR0aW5nXCI6e1wiJGlkXCI6XCI3NjFcIixcIkRlbGF5VGFza1N0eWxlXCI6e1wiJGlkXCI6XCI3NjJcIixcIlN0eWxlT3B0aW9uc1wiOjI0LFwiVGl0bGVGb3JlZ3JvdW5kXCI6e1wiJGlkXCI6XCI3NjNcIixcIkNvbG9yXCI6e1wiJGlkXCI6XCI3NjRcIixcIkFcIjoyNTUsXCJSXCI6MTc1LFwiR1wiOjAsXCJCXCI6MH19LFwiQWN0dWFsU2hhcGVzQmFja2dyb3VuZFwiOntcIiRpZFwiOlwiNzY1XCIsXCJDb2xvclwiOntcIiRpZFwiOlwiNzY2XCIsXCJBXCI6NjIsXCJSXCI6MjU1LFwiR1wiOjAsXCJCXCI6MH19LFwiQWN0dWFsU2hhcGVzQm9yZGVyU3R5bGVcIjp7XCIkaWRcIjpcIjc2N1wiLFwiTGluZUNvbG9yXCI6e1wiJGlkXCI6XCI3NjhcIixcIkNvbG9yXCI6e1wiJGlkXCI6XCI3NjlcIixcIkFcIjoxNjMsXCJSXCI6MjU1LFwiR1wiOjAsXCJCXCI6MH19LFwiTGluZVdlaWdodFwiOjMuMCxcIkxpbmVUeXBlXCI6MH0sXCJCYXNlbGluZVNoYXBlc0JhY2tncm91bmRcIjp7XCIkaWRcIjpcIjc3MFwiLFwiQ29sb3JcIjp7XCIkaWRcIjpcIjc3MVwiLFwiQVwiOjE4NCxcIlJcIjoyNTUsXCJHXCI6MCxcIkJcIjowfX0sXCJWYXJpYW5jZUZvcmVncm91bmRcIjp7XCIkaWRcIjpcIjc3MlwiLFwiQ29sb3JcIjp7XCIkaWRcIjpcIjc3M1wiLFwiQVwiOjI1NSxcIlJcIjoxNzUsXCJHXCI6MCxcIkJcIjowfX19LFwiRGVsYXlNaWxlc3RvbmVTdHlsZVwiOntcIiRpZFwiOlwiNzc0XCIsXCJTdHlsZU9wdGlvbnNcIjoxOCxcIlRpdGxlRm9yZWdyb3VuZFwiOntcIiRpZFwiOlwiNzc1XCIsXCJDb2xvclwiOntcIiRpZFwiOlwiNzc2XCIsXCJBXCI6MjU1LFwiUlwiOjE3NSxcIkdcIjowLFwiQlwiOjB9fSxcIkFjdHVhbFNoYXBlc0JhY2tncm91bmRcIjp7XCIkaWRcIjpcIjc3N1wiLFwiQ29sb3JcIjp7XCIkaWRcIjpcIjc3OFwiLFwiQVwiOjI1NSxcIlJcIjoyMjIsXCJHXCI6ODAsXCJCXCI6NTB9fSxcIkFjdHVhbFNoYXBlc0JvcmRlclN0eWxlXCI6e1wiJGlkXCI6XCI3NzlcIixcIkxpbmVDb2xvclwiOntcIiRpZFwiOlwiNzgwXCIsXCJDb2xvclwiOntcIiRpZFwiOlwiNzgxXCIsXCJBXCI6MTYzLFwiUlwiOjI1NSxcIkdcIjowLFwiQlwiOjB9fSxcIkxpbmVXZWlnaHRcIjozLjAsXCJMaW5lVHlwZVwiOjB9LFwiQmFzZWxpbmVTaGFwZXNCYWNrZ3JvdW5kXCI6e1wiJGlkXCI6XCI3ODJcIixcIkNvbG9yXCI6e1wiJGlkXCI6XCI3ODNcIixcIkFcIjoxODQsXCJSXCI6MjU1LFwiR1wiOjAsXCJCXCI6MH19LFwiVmFyaWFuY2VGb3JlZ3JvdW5kXCI6e1wiJGlkXCI6XCI3ODRcIixcIkNvbG9yXCI6e1wiJGlkXCI6XCI3ODVcIixcIkFcIjoyNTUsXCJSXCI6MTc1LFwiR1wiOjAsXCJCXCI6MH19fSxcIkFkdmFuY2VUYXNrU3R5bGVcIjp7XCIkaWRcIjpcIjc4NlwiLFwiU3R5bGVPcHRpb25zXCI6MjQsXCJUaXRsZUZvcmVncm91bmRcIjp7XCIkaWRcIjpcIjc4N1wiLFwiQ29sb3JcIjp7XCIkaWRcIjpcIjc4OFwiLFwiQVwiOjI1NSxcIlJcIjowLFwiR1wiOjExMCxcIkJcIjowfX0sXCJBY3R1YWxTaGFwZXNCYWNrZ3JvdW5kXCI6e1wiJGlkXCI6XCI3ODlcIixcIkNvbG9yXCI6e1wiJGlkXCI6XCI3OTBcIixcIkFcIjo2MSxcIlJcIjowLFwiR1wiOjEyOCxcIkJcIjowfX0sXCJBY3R1YWxTaGFwZXNCb3JkZXJTdHlsZVwiOntcIiRpZFwiOlwiNzkxXCIsXCJMaW5lQ29sb3JcIjp7XCIkaWRcIjpcIjc5MlwiLFwiQ29sb3JcIjp7XCIkaWRcIjpcIjc5M1wiLFwiQVwiOjE2MyxcIlJcIjowLFwiR1wiOjEyOCxcIkJcIjowfX0sXCJMaW5lV2VpZ2h0XCI6My4wLFwiTGluZVR5cGVcIjowfSxcIkJhc2VsaW5lU2hhcGVzQmFja2dyb3VuZFwiOntcIiRpZFwiOlwiNzk0XCIsXCJDb2xvclwiOntcIiRpZFwiOlwiNzk1XCIsXCJBXCI6MTg0LFwiUlwiOjAsXCJHXCI6MTI4LFwiQlwiOjB9fSxcIlZhcmlhbmNlRm9yZWdyb3VuZFwiOntcIiRpZFwiOlwiNzk2XCIsXCJDb2xvclwiOntcIiRpZFwiOlwiNzk3XCIsXCJBXCI6MjU1LFwiUlwiOjAsXCJHXCI6MTEwLFwiQlwiOjB9fX0sXCJBZHZhbmNlTWlsZXN0b25lU3R5bGVcIjp7XCIkaWRcIjpcIjc5OFwiLFwiU3R5bGVPcHRpb25zXCI6MTgsXCJUaXRsZUZvcmVncm91bmRcIjp7XCIkaWRcIjpcIjc5OVwiLFwiQ29sb3JcIjp7XCIkaWRcIjpcIjgwMFwiLFwiQVwiOjI1NSxcIlJcIjowLFwiR1wiOjExMCxcIkJcIjowfX0sXCJBY3R1YWxTaGFwZXNCYWNrZ3JvdW5kXCI6e1wiJGlkXCI6XCI4MDFcIixcIkNvbG9yXCI6e1wiJGlkXCI6XCI4MDJcIixcIkFcIjoyNTUsXCJSXCI6MjAsXCJHXCI6MTAwLFwiQlwiOjB9fSxcIkFjdHVhbFNoYXBlc0JvcmRlclN0eWxlXCI6e1wiJGlkXCI6XCI4MDNcIixcIkxpbmVDb2xvclwiOntcIiRpZFwiOlwiODA0XCIsXCJDb2xvclwiOntcIiRpZFwiOlwiODA1XCIsXCJBXCI6MTYzLFwiUlwiOjAsXCJHXCI6MTI4LFwiQlwiOjB9fSxcIkxpbmVXZWlnaHRcIjozLjAsXCJMaW5lVHlwZVwiOjB9LFwiQmFzZWxpbmVTaGFwZXNCYWNrZ3JvdW5kXCI6e1wiJGlkXCI6XCI4MDZcIixcIkNvbG9yXCI6e1wiJGlkXCI6XCI4MDdcIixcIkFcIjoxODQsXCJSXCI6MCxcIkdcIjoxMjgsXCJCXCI6MH19LFwiVmFyaWFuY2VGb3JlZ3JvdW5kXCI6e1wiJGlkXCI6XCI4MDhcIixcIkNvbG9yXCI6e1wiJGlkXCI6XCI4MDlcIixcIkFcIjoyNTUsXCJSXCI6MCxcIkdcIjoxMTAsXCJCXCI6MH19fX19LFwiX3NlbGVjdGVkVGhlbWVQcmVzZXRDb2xvcnNcIjp7XCIkaWRcIjpcIjgxMFwiLFwiVGV4dExpZ2h0XCI6e1wiJGlkXCI6XCI4MTFcIixcIkFcIjoyNTUsXCJSXCI6MjU1LFwiR1wiOjI1NSxcIkJcIjoyNTV9LFwiVGV4dERhcmtcIjp7XCIkaWRcIjpcIjgxMlwiLFwiQVwiOjI1NSxcIlJcIjowLFwiR1wiOjAsXCJCXCI6MH0sXCJBY2NlbnQxXCI6e1wiJGlkXCI6XCI4MTNcIixcIkFcIjoyNTUsXCJSXCI6MjU1LFwiR1wiOjI1NSxcIkJcIjoyNTV9LFwiQWNjZW50MlwiOntcIiRpZFwiOlwiODE0XCIsXCJBXCI6MjU1LFwiUlwiOjY0LFwiR1wiOjY0LFwiQlwiOjY0fSxcIkFjY2VudDNcIjp7XCIkaWRcIjpcIjgxNVwiLFwiQVwiOjI1NSxcIlJcIjoyNTUsXCJHXCI6MTkyLFwiQlwiOjB9LFwiQWNjZW50NFwiOntcIiRpZFwiOlwiODE2XCIsXCJBXCI6MjU1LFwiUlwiOjIzNyxcIkdcIjoxMjUsXCJCXCI6NDl9LFwiQWNjZW50NVwiOntcIiRpZFwiOlwiODE3XCIsXCJBXCI6MjU1LFwiUlwiOjExMixcIkdcIjoxNzMsXCJCXCI6NzF9LFwiQWNjZW50NlwiOntcIiRpZFwiOlwiODE4XCIsXCJBXCI6MjU1LFwiUlwiOjY4LFwiR1wiOjExNCxcIkJcIjoxOTZ9LFwiQWNjZW50N1wiOntcIiRpZFwiOlwiODE5XCIsXCJBXCI6MjU1LFwiUlwiOjE2MCxcIkdcIjo0MyxcIkJcIjoxNDd9LFwiQWNjZW50OFwiOntcIiRpZFwiOlwiODIwXCIsXCJBXCI6MjU1LFwiUlwiOjc4LFwiR1wiOjE2NyxcIkJcIjo0Nn19LFwiX2N1c3RvbVByZXNldENvbG9yc1wiOntcIiRpZFwiOlwiODIxXCJ9fX0iLCJSZWNlbnRDb2xvcnNDb2xsZWN0aW9uIjoiW1wiI0ZGNDQ3MkM0XCIsXCIjRkY3MzczNzNcIixcIiNGRkYzMTg4M1wiLFwiI0ZGMDAwMDAwXCIsXCIjRkY2RjMxOThcIixcIiNGRkVEN0QzMVwiLFwiI0ZGODBBMEI1XCIsXCIjRkY3MEFENDdcIl0ifSwiU2V0dGluZ3MiOnsiJGlkIjoiMjk1NiIsIkltcGFPcHRpb25zIjp7IiRpZCI6IjI5NTc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yOTU4IiwiVXNlVGltZSI6ZmFsc2UsIldvcmtEYXlTdGFydCI6IjAwOjAwOjAwIiwiV29ya0RheUVuZCI6IjIzOjU5OjAwIn0sIkxhc3RVc2VkVGVtcGxhdGVJZCI6IjcwOWIzNTQ5LTQ5YTAtNGU1OC1iYTU3LWZkYjkxODkzYjY0OCIsIkxhc3RVc2VkVGhlbWVEZXRhaWxzIjp7IiRpZCI6IjI5NTkiLCJJZCI6IjE3MzFhMzhlLWU3MzAtNDgxMS04ZDhlLTRiNjgyYjVmY2RhYSIsIlRpdGxlIjoiVW50aXRsZWQgdGhlbWUiLCJDYXRlZ29yeSI6Mn0sIkZpcnN0V2Vla09mWWVhciI6MCwiUGxhY2VNaWxlc3RvbmVBdFRoZUJlZ2lubmluZ09mVGhlRGF5IjpmYWxzZSwiRGVwZW5kZW5jeVNjaGVkdWxpbmdTZXR0aW5ncyI6eyIkaWQiOiIyOTYwIiwiRGVwZW5kZW5jaWVzU2NoZWR1bGluZ01vZGVTZXR0aW5nIjoiRmxleGlibGUiLCJEZXBlbmRlbmNpZXNQcmV2aW91c1NjaGVkdWxpbmdNb2RlIjoiRmxleGlibGUiLCJPbkJyZWFraW5nRmxleGlibGVTY2hlZHVsaW5nTW9kZVNldHRpbmciOiJBc2tFdmVyeXRpbWUiLCJPbkJyZWFraW5nU3RyaWN0U2NoZWR1bGluZ01vZGVTZXR0aW5nIjoiQXNrRXZlcnl0aW1lIn0sIkRlcGVuZGVuY3lNb2R1bGVFbmFibGVkIjp0cnVlLCJQbGFubmVkTW9kdWxlRW5hYmxlZCI6ZmFsc2UsIk9sZEZpeGVkSW50ZXJ2YWxzUmVuZGVyaW5nU3RyYXRlZ3lVc2VkQmVmb3JlIjpmYWxzZSwiRGVwZW5kZW5jaWVzIjp7Il9kZXBlbmRlbmNpZXMiOltdfX0="/>
  <p:tag name="__MASTER" val="__part_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8-01T00:00:00.0000000Z"/>
  <p:tag name="OTLENDDATE" val="2025-10-31T23:59:00.0000000Z"/>
  <p:tag name="OTLBASELINESTARTDATE" val="2025-08-01T00:00:00.0000000Z"/>
  <p:tag name="OTLBASELINEENDDATE" val="2025-10-31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LEFTENDCAPSMARGINLEFT" val="25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5"/>
  <p:tag name="OTLTIMEBANDSPACINGBELOW" val="5"/>
  <p:tag name="OTLTIMEBANDSPACINGABOVEFORSWLANDTASKS" val="5"/>
  <p:tag name="OTLTIMEBANDSPACINGBELOWFORSWLANDTASKS" val="5"/>
  <p:tag name="OTLTIMEBANDSCALEFORMAT" val="MMM"/>
  <p:tag name="OTLTIMEBANDSCALETYPE" val="Years"/>
  <p:tag name="OTLTIMEBANDSHAPETYPE" val="RectangleTimeband"/>
  <p:tag name="OTLTIMEBANDSHAPEHEIGHT" val="14.3999996185303"/>
  <p:tag name="OTLTIMEBANDSHAPEPADDINGLEFT" val="0"/>
  <p:tag name="OTLRIGHTENDCAPSMARGINRIGHT" val="20"/>
  <p:tag name="OTLTIMEBANDENDDATE" val="2030-07-18T23:59:00.000000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LEFTENDCAPSMARGINLEFT" val="25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5"/>
  <p:tag name="OTLTIMEBANDSPACINGBELOW" val="5"/>
  <p:tag name="OTLTIMEBANDSPACINGABOVEFORSWLANDTASKS" val="5"/>
  <p:tag name="OTLTIMEBANDSPACINGBELOWFORSWLANDTASKS" val="5"/>
  <p:tag name="OTLTIMEBANDSCALEFORMAT" val="MMM"/>
  <p:tag name="OTLTIMEBANDSCALETYPE" val="Quarters"/>
  <p:tag name="OTLTIMEBANDSHAPETYPE" val="RectangleTimeband"/>
  <p:tag name="OTLTIMEBANDSHAPEHEIGHT" val="14.3999996185303"/>
  <p:tag name="OTLTIMEBANDSHAPEPADDINGLEFT" val="0"/>
  <p:tag name="OTLRIGHTENDCAPSMARGINRIGHT" val="20"/>
  <p:tag name="OTLTIMEBANDENDDATE" val="2030-07-18T23:59:00.000000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LEFTENDCAPSMARGINLEFT" val="25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5"/>
  <p:tag name="OTLTIMEBANDSPACINGBELOW" val="5"/>
  <p:tag name="OTLTIMEBANDSPACINGABOVEFORSWLANDTASKS" val="5"/>
  <p:tag name="OTLTIMEBANDSPACINGBELOWFORSWLANDTASKS" val="5"/>
  <p:tag name="OTLTIMEBANDSCALETYPE" val="Days"/>
  <p:tag name="OTLTIMEBANDSHAPETYPE" val="RectangleTimeband"/>
  <p:tag name="OTLTIMEBANDSHAPEHEIGHT" val="14.3999996185303"/>
  <p:tag name="OTLTIMEBANDSHAPEPADDINGLEFT" val="0"/>
  <p:tag name="OTLRIGHTENDCAPSMARGINRIGHT" val="20"/>
  <p:tag name="OTLTIMEBANDENDDATE" val="2030-07-18T23:59:00.000000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1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1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8-01T00:00:00.0000000Z"/>
  <p:tag name="OTLENDDATE" val="2025-11-27T23:59:00.0000000Z"/>
  <p:tag name="OTLBASELINESTARTDATE" val="2025-08-01T00:00:00.0000000Z"/>
  <p:tag name="OTLBASELINEENDDATE" val="2025-11-27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1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11-28T00:00:00.0000000Z"/>
  <p:tag name="OTLENDDATE" val="2026-09-04T23:59:00.0000000Z"/>
  <p:tag name="OTLBASELINESTARTDATE" val="2025-11-28T00:00:00.0000000Z"/>
  <p:tag name="OTLBASELINEENDDATE" val="2026-09-04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n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1-09T00:00:00.0000000Z"/>
  <p:tag name="OTLENDDATE" val="2026-07-14T23:59:00.0000000Z"/>
  <p:tag name="OTLBASELINESTARTDATE" val="2026-01-09T00:00:00.0000000Z"/>
  <p:tag name="OTLBASELINEENDDATE" val="2026-07-14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BeerTG5/SAR approval "/>
  <p:tag name="OTLPOSITIONONTASK" val="None"/>
  <p:tag name="OTLRELATEDTASKID" val="00000000-0000-0000-0000-000000000000"/>
  <p:tag name="OTLDATEFORMATSTRING" val="MMM yyyy"/>
  <p:tag name="OTLDATE" val="2028-05-19T23:59:00.0000000"/>
  <p:tag name="OTLBASELINEDATE" val="2028-05-19T23:59:00.000000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BeerTG5/SAR approval "/>
  <p:tag name="OTLPOSITIONONTASK" val="None"/>
  <p:tag name="OTLRELATEDTASKID" val="00000000-0000-0000-0000-000000000000"/>
  <p:tag name="OTLDATE" val="2027-10-13T23:59:00.0000000"/>
  <p:tag name="OTLBASELINEDATE" val="2027-10-13T23:59:00.000000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BeerTG5/SAR approval "/>
  <p:tag name="OTLPOSITIONONTASK" val="None"/>
  <p:tag name="OTLRELATEDTASKID" val="00000000-0000-0000-0000-000000000000"/>
  <p:tag name="OTLDATE" val="2026-08-05T23:59:00.0000000"/>
  <p:tag name="OTLBASELINEDATE" val="2026-08-05T23:59:00.000000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."/>
  <p:tag name="OTLDATE" val="2029-12-25T23:59:00.0000000"/>
  <p:tag name="OTLBASELINEDATE" val="2029-12-25T23:59:00.0000000"/>
  <p:tag name="OTLPOSITIONONTASK" val="None"/>
  <p:tag name="OTLRELATEDTASKID" val="00000000-0000-0000-0000-00000000000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."/>
  <p:tag name="OTLDATE" val="2029-12-25T23:59:00.0000000"/>
  <p:tag name="OTLBASELINEDATE" val="2029-12-25T23:59:00.0000000"/>
  <p:tag name="OTLPOSITIONONTASK" val="None"/>
  <p:tag name="OTLRELATEDTASKID" val="00000000-0000-0000-0000-00000000000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8-01T00:00:00.0000000Z"/>
  <p:tag name="OTLENDDATE" val="2026-04-16T23:59:00.0000000Z"/>
  <p:tag name="OTLBASELINESTARTDATE" val="2025-08-01T00:00:00.0000000Z"/>
  <p:tag name="OTLBASELINEENDDATE" val="2026-04-16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."/>
  <p:tag name="OTLDATE" val="2029-12-25T23:59:00.0000000"/>
  <p:tag name="OTLBASELINEDATE" val="2029-12-25T23:59:00.0000000"/>
  <p:tag name="OTLPOSITIONONTASK" val="None"/>
  <p:tag name="OTLRELATEDTASKID" val="00000000-0000-0000-0000-00000000000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."/>
  <p:tag name="OTLDATE" val="2029-12-25T23:59:00.0000000"/>
  <p:tag name="OTLBASELINEDATE" val="2029-12-25T23:59:00.0000000"/>
  <p:tag name="OTLPOSITIONONTASK" val="None"/>
  <p:tag name="OTLRELATEDTASKID" val="00000000-0000-0000-0000-00000000000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."/>
  <p:tag name="OTLDATE" val="2029-12-25T23:59:00.0000000"/>
  <p:tag name="OTLBASELINEDATE" val="2029-12-25T23:59:00.0000000"/>
  <p:tag name="OTLPOSITIONONTASK" val="None"/>
  <p:tag name="OTLRELATEDTASKID" val="00000000-0000-0000-0000-00000000000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BeerTG5/SAR approval "/>
  <p:tag name="OTLDATE" val="2027-06-02T23:59:00.0000000"/>
  <p:tag name="OTLBASELINEDATE" val="2027-06-02T23:59:00.0000000"/>
  <p:tag name="OTLPOSITIONONTASK" val="None"/>
  <p:tag name="OTLRELATEDTASKID" val="00000000-0000-0000-0000-00000000000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."/>
  <p:tag name="OTLDATE" val="2029-12-25T23:59:00.0000000"/>
  <p:tag name="OTLBASELINEDATE" val="2029-12-25T23:59:00.0000000"/>
  <p:tag name="OTLPOSITIONONTASK" val="None"/>
  <p:tag name="OTLRELATEDTASKID" val="00000000-0000-0000-0000-00000000000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Auto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4-17T00:00:00.0000000Z"/>
  <p:tag name="OTLENDDATE" val="2026-06-24T23:59:00.0000000Z"/>
  <p:tag name="OTLBASELINESTARTDATE" val="2026-04-17T00:00:00.0000000Z"/>
  <p:tag name="OTLBASELINEENDDATE" val="2026-06-24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6-25T00:00:00.0000000Z"/>
  <p:tag name="OTLENDDATE" val="2026-09-02T23:59:00.0000000Z"/>
  <p:tag name="OTLBASELINESTARTDATE" val="2026-06-25T00:00:00.0000000Z"/>
  <p:tag name="OTLBASELINEENDDATE" val="2026-09-02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n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I1LTA4LTAxVDAwOjAwOjAwWiIsIkVuZERhdGUiOiIyMDI1LTExLTIxVDIzOjU5OjAwWiIsIlBlcmNlbnRhZ2VDb21wbGV0ZSI6bnVsbCwiU3R5bGUiOnsiJGlkIjoiNyIsIlNoYXBlIjoxLCJTaGFwZVRoaWNrbmVzcyI6MC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yIiwiVG9wIjowLjAsIkxlZnQiOjAuMCwiUmlnaHQiOjAuMCwiQm90dG9tIjowLjB9LCJQYWRkaW5nIjp7IiRpZCI6IjEzIiwiVG9wIjowLjAsIkxlZnQiOjAuMCwiUmlnaHQiOjAuMCwiQm90dG9tIjowLjB9LCJCYWNrZ3JvdW5kIjp7IiRpZCI6IjE0IiwiQ29sb3IiOnsiJGlkIjoiMTUiLCJBIjo4OSwiUiI6MCwiRyI6MCwiQiI6MH19LCJJc1Zpc2libGUiOnRydWUsIldpZHRoIjowLjAsIkhlaWdodCI6MC4wLCJCb3JkZXJTdHlsZSI6eyIkaWQiOiIxNiIsIkxpbmVDb2xvciI6bnVsbCwiTGluZVdlaWdodCI6MC4wLCJMaW5lVHlwZSI6MCwiUGFyZW50U3R5bGUiOm51bGx9LCJQYXJlbnRTdHlsZSI6bnVsbH0sIkR1cmF0aW9uU3R5bGUiOnsiJGlkIjoiMTciLCJGb250U2V0dGluZ3MiOnsiJGlkIjoiMTgiLCJGb250U2l6ZSI6MTAsIkZvbnROYW1lIjoiQ2FsaWJyaSIsIklzQm9sZCI6ZmFsc2UsIklzSXRhbGljIjpmYWxzZSwiSXNVbmRlcmxpbmVkIjpmYWxzZSwiUGFyZW50U3R5bGUiOm51bGx9LCJBdXRvU2l6ZSI6MCwiRm9yZWdyb3VuZCI6eyIkaWQiOiIxOSIsIkNvbG9yIjp7IiRpZCI6Ij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iLCJUb3AiOjAuMCwiTGVmdCI6MC4wLCJSaWdodCI6MC4wLCJCb3R0b20iOjAuMH0sIlBhZGRpbmciOnsiJGlkIjoiMjIiLCJUb3AiOjAuMCwiTGVmdCI6MC4wLCJSaWdodCI6MC4wLCJCb3R0b20iOjAuMH0sIkJhY2tncm91bmQiOnsiJGlkIjoiMjMiLCJDb2xvciI6eyIkaWQiOiIyNCIsIkEiOjI1NSwiUiI6MjM3LCJHIjoxMjUsIkIiOjQ5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wLCJHIjowLCJCIjowfX0sIkxpbmVXZWlnaHQiOjAuMCwiTGluZVR5cGUiOjAsIlBhcmVudFN0eWxlIjpudWxsfSwiVmVydGljYWxDb25uZWN0b3JTdHlsZSI6eyIkaWQiOiIyOSIsIkxpbmVDb2xvciI6eyIkaWQiOiIzMCIsIiR0eXBlIjoiTkxSRS5Db21tb24uRG9tLlNvbGlkQ29sb3JCcnVzaCwgTkxSRS5Db21tb24iLCJDb2xvciI6eyIkaWQiOiIzMS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VmFyaWFuY2VQb3NpdGlvbiI6NiwiU3BhY2luZyI6MywiSXNCZWxvd1RpbWViYW5kIjp0cnVlLCJQZXJjZW50YWdlQ29tcGxldGVTaGFwZU9wYWNpdHkiOjM1LCJCYXNlbGluZVN0eWxlIjp7IiRpZCI6IjMyIiwiU2hhcGVTdHlsZSI6eyIkaWQiOiIzMyIsIk1hcmdpbiI6eyIkaWQiOiIzNCIsIlRvcCI6MC4wLCJMZWZ0IjowLjAsIlJpZ2h0IjowLjAsIkJvdHRvbSI6MC4wfSwiUGFkZGluZyI6eyIkaWQiOiIzNSIsIlRvcCI6MC4wLCJMZWZ0IjowLjAsIlJpZ2h0IjowLjAsIkJvdHRvbSI6MC4wfSwiQmFja2dyb3VuZCI6eyIkaWQiOiIzNiIsIkNvbG9yIjp7IiRpZCI6IjM3IiwiQSI6MTUzLCJSIjowLCJHIjowLCJCIjowfX0sIklzVmlzaWJsZSI6dHJ1ZSwiV2lkdGgiOjAuMCwiSGVpZ2h0IjowLjAsIkJvcmRlclN0eWxlIjp7IiRpZCI6IjM4IiwiTGluZUNvbG9yIjpudWxsLCJMaW5lV2VpZ2h0IjowLjAsIkxpbmVUeXBlIjowLCJQYXJlbnRTdHlsZSI6bnVsbH0sIlBhcmVudFN0eWxlIjpudWxsfSwiTWFyZ2luIjp7IiRpZCI6IjM5IiwiVG9wIjowLjAsIkxlZnQiOjAuMCwiUmlnaHQiOjAuMCwiQm90dG9tIjowLjB9LCJQYWRkaW5nIjp7IiRpZCI6IjQwIiwiVG9wIjowLjAsIkxlZnQiOjAuMCwiUmlnaHQiOjAuMCwiQm90dG9tIjowLjB9LCJCYWNrZ3JvdW5kIjpudWxsLCJJc1Zpc2libGUiOnRydWUsIldpZHRoIjowLjAsIkhlaWdodCI6MC4wLCJCb3JkZXJTdHlsZSI6bnVsbCwiUGFyZW50U3R5bGUiOm51bGx9LCJTaGFwZVN0eWxlIjp7IiRpZCI6IjQxIiwiTWFyZ2luIjp7IiRpZCI6IjQyIiwiVG9wIjowLjAsIkxlZnQiOjQuMCwiUmlnaHQiOjQuMCwiQm90dG9tIjowLjB9LCJQYWRkaW5nIjp7IiRpZCI6IjQzIiwiVG9wIjowLjAsIkxlZnQiOjAuMCwiUmlnaHQiOjAuMCwiQm90dG9tIjowLjB9LCJCYWNrZ3JvdW5kIjp7IiRpZCI6IjQ0IiwiQ29sb3IiOnsiJGlkIjoiNDUiLCJBIjoyNTUsIlIiOjIzMywiRyI6MTEzLCJCIjo1MH19LCJJc1Zpc2libGUiOnRydWUsIldpZHRoIjoxODUuMCwiSGVpZ2h0IjoxMC4wLCJCb3JkZXJTdHlsZSI6eyIkaWQiOiI0NiIsIkxpbmVDb2xvciI6eyIkaWQiOiI0NyIsIiR0eXBlIjoiTkxSRS5Db21tb24uRG9tLlNvbGlkQ29sb3JCcnVzaCwgTkxSRS5Db21tb24iLCJDb2xvciI6eyIkaWQiOiI0OCIsIkEiOjI1NSwiUiI6MjM0LCJHIjoyMiwiQiI6MzB9fSwiTGluZVdlaWdodCI6MC4wLCJMaW5lVHlwZSI6MCwiUGFyZW50U3R5bGUiOm51bGx9LCJQYXJlbnRTdHlsZSI6bnVsbH0sIlRpdGxlU3R5bGUiOnsiJGlkIjoiNDkiLCJGb250U2V0dGluZ3MiOnsiJGlkIjoiNTAiLCJGb250U2l6ZSI6MTEsIkZvbnROYW1lIjoiQ2FsaWJyaSIsIklzQm9sZCI6ZmFsc2UsIklzSXRhbGljIjpmYWxzZSwiSXNVbmRlcmxpbmVkIjpmYWxzZSwiUGFyZW50U3R5bGUiOm51bGx9LCJBdXRvU2l6ZSI6MCwiRm9yZWdyb3VuZCI6eyIkaWQiOiI1MSIsIkNvbG9yIjp7IiRpZCI6IjUy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UzIiwiVG9wIjowLjAsIkxlZnQiOjAuMCwiUmlnaHQiOjAuMCwiQm90dG9tIjowLjB9LCJQYWRkaW5nIjp7IiRpZCI6IjU0IiwiVG9wIjowLjAsIkxlZnQiOjAuMCwiUmlnaHQiOjAuMCwiQm90dG9tIjowLjB9LCJCYWNrZ3JvdW5kIjp7IiRpZCI6IjU1IiwiQ29sb3IiOnsiJGlkIjoiNTYiLCJBIjowLCJSIjoyNTUsIkciOjI1NSwiQiI6MjU1fX0sIklzVmlzaWJsZSI6dHJ1ZSwiV2lkdGgiOjAuMCwiSGVpZ2h0IjowLjAsIkJvcmRlclN0eWxlIjp7IiRpZCI6IjU3IiwiTGluZUNvbG9yIjpudWxsLCJMaW5lV2VpZ2h0IjowLjAsIkxpbmVUeXBlIjowLCJQYXJlbnRTdHlsZSI6bnVsbH0sIlBhcmVudFN0eWxlIjpudWxsfSwiRGF0ZVN0eWxlIjp7IiRpZCI6IjU4IiwiRm9udFNldHRpbmdzIjp7IiRpZCI6IjU5IiwiRm9udFNpemUiOjEwLCJGb250TmFtZSI6IkNhbGlicmkiLCJJc0JvbGQiOmZhbHNlLCJJc0l0YWxpYyI6ZmFsc2UsIklzVW5kZXJsaW5lZCI6ZmFsc2UsIlBhcmVudFN0eWxlIjpudWxsfSwiQXV0b1NpemUiOjAsIkZvcmVncm91bmQiOnsiJGlkIjoiNjAiLCJDb2xvciI6eyIkaWQiOiI2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2MiIsIlRvcCI6MC4wLCJMZWZ0IjowLjAsIlJpZ2h0IjowLjAsIkJvdHRvbSI6MC4wfSwiUGFkZGluZyI6eyIkaWQiOiI2MyIsIlRvcCI6MC4wLCJMZWZ0IjowLjAsIlJpZ2h0IjowLjAsIkJvdHRvbSI6MC4wfSwiQmFja2dyb3VuZCI6eyIkaWQiOiI2NCIsIkNvbG9yIjp7IiRpZCI6IjY1IiwiQSI6MjU1LCJSIjoxNCwiRyI6NDAsIkIiOjY1fX0sIklzVmlzaWJsZSI6dHJ1ZSwiV2lkdGgiOjAuMCwiSGVpZ2h0IjowLjAsIkJvcmRlclN0eWxlIjp7IiRpZCI6IjY2IiwiTGluZUNvbG9yIjpudWxsLCJMaW5lV2VpZ2h0IjowLjAsIkxpbmVUeXBlIjowLCJQYXJlbnRTdHlsZSI6bnVsbH0sIlBhcmVudFN0eWxlIjpudWxsfSwiRGF0ZUZvcm1hdCI6eyIkaWQiOiI2N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OCIsIkZvcm1hdCI6MCwiSXNWaXNpYmxlIjpmYWxzZSwiTGFzdEtub3duVmlzaWJpbGl0eVN0YXRlIjpmYWxzZX0sIklzVmlzaWJsZSI6dHJ1ZSwiVmFyaWFuY2VTdHlsZSI6eyIkaWQiOiI2OSIsIlRleHRTdHlsZSI6eyIkaWQiOiI3MCIsIkZvbnRTZXR0aW5ncyI6eyIkaWQiOiI3MSIsIkZvbnRTaXplIjoxMSwiRm9udE5hbWUiOiJDYWxpYnJpIiwiSXNCb2xkIjpmYWxzZSwiSXNJdGFsaWMiOmZhbHNlLCJJc1VuZGVybGluZWQiOmZhbHNlLCJQYXJlbnRTdHlsZSI6bnVsbH0sIkF1dG9TaXplIjowLCJGb3JlZ3JvdW5kIjp7IiRpZCI6IjcyIiwiQ29sb3IiOnsiJGlkIjoiNz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QiLCJUb3AiOjAuMCwiTGVmdCI6MC4wLCJSaWdodCI6MC4wLCJCb3R0b20iOjAuMH0sIlBhZGRpbmciOnsiJGlkIjoiNzUiLCJUb3AiOjAuMCwiTGVmdCI6MC4wLCJSaWdodCI6MC4wLCJCb3R0b20iOjAuMH0sIkJhY2tncm91bmQiOnsiJGlkIjoiNzYiLCJDb2xvciI6eyIkaWQiOiI3NyIsIkEiOjAsIlIiOjAsIkciOjAsIkIiOjB9fSwiSXNWaXNpYmxlIjp0cnVlLCJXaWR0aCI6MC4wLCJIZWlnaHQiOjAuMCwiQm9yZGVyU3R5bGUiOnsiJGlkIjoiNzgiLCJMaW5lQ29sb3IiOm51bGwsIkxpbmVXZWlnaHQiOjAuMCwiTGluZVR5cGUiOjAsIlBhcmVudFN0eWxlIjpudWxsfSwiUGFyZW50U3R5bGUiOm51bGx9LCJQYXJlbnRTdHlsZSI6bnVsbH0sIlBhcmVudFN0eWxlIjpudWxsfSwiSW5kZXgiOjQsIlNtYXJ0RHVyYXRpb25BY3RpdmF0ZWQiOmZhbHNlLCJEYXRlRm9ybWF0Ijp7IiRyZWYiOiI2NyJ9LCJXZWVrTnVtYmVyaW5nIjp7IiRpZCI6Ijc5IiwiRm9ybWF0IjowLCJJc1Zpc2libGUiOmZhbHNlLCJMYXN0S25vd25WaXNpYmlsaXR5U3RhdGUiOmZhbHNlfSwiQmFzZWxpbmVEYXRhIjp7IiRpZCI6IjgwIiwiU3RhcnREYXRlIjoiMjAyNS0wOC0wMVQwMDowMDowMFoiLCJFbmREYXRlIjoiMjAyNS0xMS0yMVQyMzo1OTowMFoifSwiSWQiOiJlZDJhYzA0ZC03MzRiLTQ2NWItYWQ2NS1mOWU3ODJlMWJiZjYiLCJJbXBvcnRJZCI6bnVsbCwiVGl0bGUiOiJTYW1wbGUgVG93ZXIgU3VwcG9ydDogRGVzaWduIHBoYXNlIChIZXJlb24pIiwiTm90ZSI6bnVsbCwiSHlwZXJsaW5rIjp7IiRpZCI6IjgxIiwiQWRkcmVzcyI6IiIsIlN1YkFkZHJlc3MiOiIifSwiSXNDaGFuZ2VkIjpmYWxzZSwiSXNOZXciOmZhbHNlfX1dLCJfbWlsZXN0b25lcyI6W10sIklkIjoiMDAwMDAwMDAtMDAwMC0wMDAwLTAwMDAtMDAwMDAwMDAwMDAwIiwiSXNTaW5nbGVJdGVtUm93Ijp0cnVlfSx7IiRpZCI6IjgyIiwiX3Rhc2tzIjpbeyIkaWQiOiI4MyIsIl9hdHRhY2hlZE1pbGVzdG9uZXMiOltdLCJUYXNrRGVmaW5pdGlvbiI6eyIkaWQiOiI4NCIsIkdyb3VwTmFtZSI6bnVsbCwiU3RhcnREYXRlIjoiMjAyNS0xMS0yNFQwMDowMDowMFoiLCJFbmREYXRlIjoiMjAyNi0wMy0xMFQyMzo1OTowMFoiLCJQZXJjZW50YWdlQ29tcGxldGUiOm51bGwsIlN0eWxlIjp7IiRpZCI6Ijg1IiwiU2hhcGUiOjEsIlNoYXBlVGhpY2tuZXNzIjowLCJEdXJhdGlvbkZvcm1hdCI6MCwiSW5jbHVkZU5vbldvcmtpbmdEYXlzSW5EdXJhdGlvbiI6ZmFsc2UsIlBlcmNlbnRhZ2VDb21wbGV0ZVN0eWxlIjp7IiRpZCI6Ijg2IiwiRm9udFNldHRpbmdzIjp7IiRpZCI6Ijg3IiwiRm9udFNpemUiOjEwLCJGb250TmFtZSI6IkNhbGlicmkiLCJJc0JvbGQiOmZhbHNlLCJJc0l0YWxpYyI6ZmFsc2UsIklzVW5kZXJsaW5lZCI6ZmFsc2UsIlBhcmVudFN0eWxlIjpudWxsfSwiQXV0b1NpemUiOjAsIkZvcmVncm91bmQiOnsiJGlkIjoiODgiLCJDb2xvciI6eyIkaWQiOiI4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5MCIsIlRvcCI6MC4wLCJMZWZ0IjowLjAsIlJpZ2h0IjowLjAsIkJvdHRvbSI6MC4wfSwiUGFkZGluZyI6eyIkaWQiOiI5MSIsIlRvcCI6MC4wLCJMZWZ0IjowLjAsIlJpZ2h0IjowLjAsIkJvdHRvbSI6MC4wfSwiQmFja2dyb3VuZCI6eyIkaWQiOiI5MiIsIkNvbG9yIjp7IiRpZCI6IjkzIiwiQSI6ODksIlIiOjAsIkciOjAsIkIiOjB9fSwiSXNWaXNpYmxlIjp0cnVlLCJXaWR0aCI6MC4wLCJIZWlnaHQiOjAuMCwiQm9yZGVyU3R5bGUiOnsiJGlkIjoiOTQiLCJMaW5lQ29sb3IiOm51bGwsIkxpbmVXZWlnaHQiOjAuMCwiTGluZVR5cGUiOjAsIlBhcmVudFN0eWxlIjpudWxsfSwiUGFyZW50U3R5bGUiOm51bGx9LCJEdXJhdGlvblN0eWxlIjp7IiRpZCI6Ijk1IiwiRm9udFNldHRpbmdzIjp7IiRpZCI6Ijk2IiwiRm9udFNpemUiOjEwLCJGb250TmFtZSI6IkNhbGlicmkiLCJJc0JvbGQiOmZhbHNlLCJJc0l0YWxpYyI6ZmFsc2UsIklzVW5kZXJsaW5lZCI6ZmFsc2UsIlBhcmVudFN0eWxlIjpudWxsfSwiQXV0b1NpemUiOjAsIkZvcmVncm91bmQiOnsiJGlkIjoiOTciLCJDb2xvciI6eyIkaWQiOiI5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k5IiwiVG9wIjowLjAsIkxlZnQiOjAuMCwiUmlnaHQiOjAuMCwiQm90dG9tIjowLjB9LCJQYWRkaW5nIjp7IiRpZCI6IjEwMCIsIlRvcCI6MC4wLCJMZWZ0IjowLjAsIlJpZ2h0IjowLjAsIkJvdHRvbSI6MC4wfSwiQmFja2dyb3VuZCI6eyIkaWQiOiIxMDEiLCJDb2xvciI6eyIkaWQiOiIxMDIiLCJBIjoyNTUsIlIiOjIzNywiRyI6MTI1LCJCIjo0OX19LCJJc1Zpc2libGUiOnRydWUsIldpZHRoIjowLjAsIkhlaWdodCI6MC4wLCJCb3JkZXJTdHlsZSI6eyIkaWQiOiIxMDMiLCJMaW5lQ29sb3IiOm51bGwsIkxpbmVXZWlnaHQiOjAuMCwiTGluZVR5cGUiOjAsIlBhcmVudFN0eWxlIjpudWxsfSwiUGFyZW50U3R5bGUiOm51bGx9LCJIb3Jpem9udGFsQ29ubmVjdG9yU3R5bGUiOnsiJGlkIjoiMTA0IiwiTGluZUNvbG9yIjp7IiRpZCI6IjEwNSIsIiR0eXBlIjoiTkxSRS5Db21tb24uRG9tLlNvbGlkQ29sb3JCcnVzaCwgTkxSRS5Db21tb24iLCJDb2xvciI6eyIkaWQiOiIxMDYiLCJBIjoyNTUsIlIiOjAsIkciOjAsIkIiOjB9fSwiTGluZVdlaWdodCI6MC4wLCJMaW5lVHlwZSI6MCwiUGFyZW50U3R5bGUiOm51bGx9LCJWZXJ0aWNhbENvbm5lY3RvclN0eWxlIjp7IiRpZCI6IjEwNyIsIkxpbmVDb2xvciI6eyIkaWQiOiIxMDgiLCIkdHlwZSI6Ik5MUkUuQ29tbW9uLkRvbS5Tb2xpZENvbG9yQnJ1c2gsIE5MUkUuQ29tbW9uIiwiQ29sb3IiOnsiJGlkIjoiMTA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xMTAiLCJTaGFwZVN0eWxlIjp7IiRpZCI6IjExMSIsIk1hcmdpbiI6eyIkaWQiOiIxMTIiLCJUb3AiOjAuMCwiTGVmdCI6MC4wLCJSaWdodCI6MC4wLCJCb3R0b20iOjAuMH0sIlBhZGRpbmciOnsiJGlkIjoiMTEzIiwiVG9wIjowLjAsIkxlZnQiOjAuMCwiUmlnaHQiOjAuMCwiQm90dG9tIjowLjB9LCJCYWNrZ3JvdW5kIjp7IiRpZCI6IjExNCIsIkNvbG9yIjp7IiRpZCI6IjExNSIsIkEiOjE1MywiUiI6MCwiRyI6MCwiQiI6MH19LCJJc1Zpc2libGUiOnRydWUsIldpZHRoIjowLjAsIkhlaWdodCI6MC4wLCJCb3JkZXJTdHlsZSI6eyIkaWQiOiIxMTYiLCJMaW5lQ29sb3IiOm51bGwsIkxpbmVXZWlnaHQiOjAuMCwiTGluZVR5cGUiOjAsIlBhcmVudFN0eWxlIjpudWxsfSwiUGFyZW50U3R5bGUiOm51bGx9LCJNYXJnaW4iOnsiJGlkIjoiMTE3IiwiVG9wIjowLjAsIkxlZnQiOjAuMCwiUmlnaHQiOjAuMCwiQm90dG9tIjowLjB9LCJQYWRkaW5nIjp7IiRpZCI6IjExOCIsIlRvcCI6MC4wLCJMZWZ0IjowLjAsIlJpZ2h0IjowLjAsIkJvdHRvbSI6MC4wfSwiQmFja2dyb3VuZCI6bnVsbCwiSXNWaXNpYmxlIjp0cnVlLCJXaWR0aCI6MC4wLCJIZWlnaHQiOjAuMCwiQm9yZGVyU3R5bGUiOm51bGwsIlBhcmVudFN0eWxlIjpudWxsfSwiU2hhcGVTdHlsZSI6eyIkaWQiOiIxMTkiLCJNYXJnaW4iOnsiJGlkIjoiMTIwIiwiVG9wIjowLjAsIkxlZnQiOjQuMCwiUmlnaHQiOjQuMCwiQm90dG9tIjowLjB9LCJQYWRkaW5nIjp7IiRpZCI6IjEyMSIsIlRvcCI6MC4wLCJMZWZ0IjowLjAsIlJpZ2h0IjowLjAsIkJvdHRvbSI6MC4wfSwiQmFja2dyb3VuZCI6eyIkaWQiOiIxMjIiLCJDb2xvciI6eyIkaWQiOiIxMjMiLCJBIjoyNTUsIlIiOjIzMywiRyI6MTEzLCJCIjo1MH19LCJJc1Zpc2libGUiOnRydWUsIldpZHRoIjoxMTkuMCwiSGVpZ2h0IjoxMC4wLCJCb3JkZXJTdHlsZSI6eyIkaWQiOiIxMjQiLCJMaW5lQ29sb3IiOnsiJGlkIjoiMTI1IiwiJHR5cGUiOiJOTFJFLkNvbW1vbi5Eb20uU29saWRDb2xvckJydXNoLCBOTFJFLkNvbW1vbiIsIkNvbG9yIjp7IiRpZCI6IjEyNiIsIkEiOjI1NSwiUiI6MjM0LCJHIjoyMiwiQiI6MzB9fSwiTGluZVdlaWdodCI6MC4wLCJMaW5lVHlwZSI6MCwiUGFyZW50U3R5bGUiOm51bGx9LCJQYXJlbnRTdHlsZSI6bnVsbH0sIlRpdGxlU3R5bGUiOnsiJGlkIjoiMTI3IiwiRm9udFNldHRpbmdzIjp7IiRpZCI6IjEyOCIsIkZvbnRTaXplIjoxMSwiRm9udE5hbWUiOiJDYWxpYnJpIiwiSXNCb2xkIjpmYWxzZSwiSXNJdGFsaWMiOmZhbHNlLCJJc1VuZGVybGluZWQiOmZhbHNlLCJQYXJlbnRTdHlsZSI6bnVsbH0sIkF1dG9TaXplIjowLCJGb3JlZ3JvdW5kIjp7IiRpZCI6IjEyOSIsIkNvbG9yIjp7IiRpZCI6IjEzM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MzEiLCJUb3AiOjAuMCwiTGVmdCI6MC4wLCJSaWdodCI6MC4wLCJCb3R0b20iOjAuMH0sIlBhZGRpbmciOnsiJGlkIjoiMTMyIiwiVG9wIjowLjAsIkxlZnQiOjAuMCwiUmlnaHQiOjAuMCwiQm90dG9tIjowLjB9LCJCYWNrZ3JvdW5kIjp7IiRpZCI6IjEzMyIsIkNvbG9yIjp7IiRpZCI6IjEzNCIsIkEiOjAsIlIiOjI1NSwiRyI6MjU1LCJCIjoyNTV9fSwiSXNWaXNpYmxlIjp0cnVlLCJXaWR0aCI6MC4wLCJIZWlnaHQiOjAuMCwiQm9yZGVyU3R5bGUiOnsiJGlkIjoiMTM1IiwiTGluZUNvbG9yIjpudWxsLCJMaW5lV2VpZ2h0IjowLjAsIkxpbmVUeXBlIjowLCJQYXJlbnRTdHlsZSI6bnVsbH0sIlBhcmVudFN0eWxlIjpudWxsfSwiRGF0ZVN0eWxlIjp7IiRpZCI6IjEzNiIsIkZvbnRTZXR0aW5ncyI6eyIkaWQiOiIxMzciLCJGb250U2l6ZSI6MTAsIkZvbnROYW1lIjoiQ2FsaWJyaSIsIklzQm9sZCI6ZmFsc2UsIklzSXRhbGljIjpmYWxzZSwiSXNVbmRlcmxpbmVkIjpmYWxzZSwiUGFyZW50U3R5bGUiOm51bGx9LCJBdXRvU2l6ZSI6MCwiRm9yZWdyb3VuZCI6eyIkaWQiOiIxMzgiLCJDb2xvciI6eyIkaWQiOiIxMzk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QwIiwiVG9wIjowLjAsIkxlZnQiOjAuMCwiUmlnaHQiOjAuMCwiQm90dG9tIjowLjB9LCJQYWRkaW5nIjp7IiRpZCI6IjE0MSIsIlRvcCI6MC4wLCJMZWZ0IjowLjAsIlJpZ2h0IjowLjAsIkJvdHRvbSI6MC4wfSwiQmFja2dyb3VuZCI6eyIkaWQiOiIxNDIiLCJDb2xvciI6eyIkaWQiOiIxNDMiLCJBIjowLCJSIjoyNTUsIkciOjI1NSwiQiI6MjU1fX0sIklzVmlzaWJsZSI6dHJ1ZSwiV2lkdGgiOjAuMCwiSGVpZ2h0IjowLjAsIkJvcmRlclN0eWxlIjp7IiRpZCI6IjE0NCIsIkxpbmVDb2xvciI6bnVsbCwiTGluZVdlaWdodCI6MC4wLCJMaW5lVHlwZSI6MCwiUGFyZW50U3R5bGUiOm51bGx9LCJQYXJlbnRTdHlsZSI6bnVsbH0sIkRhdGVGb3JtYXQiOnsiJGlkIjoiMTQ1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0NiIsIkZvcm1hdCI6MCwiSXNWaXNpYmxlIjpmYWxzZSwiTGFzdEtub3duVmlzaWJpbGl0eVN0YXRlIjpmYWxzZX0sIklzVmlzaWJsZSI6dHJ1ZSwiVmFyaWFuY2VTdHlsZSI6eyIkaWQiOiIxNDciLCJUZXh0U3R5bGUiOnsiJGlkIjoiMTQ4IiwiRm9udFNldHRpbmdzIjp7IiRpZCI6IjE0OSIsIkZvbnRTaXplIjoxMSwiRm9udE5hbWUiOiJDYWxpYnJpIiwiSXNCb2xkIjpmYWxzZSwiSXNJdGFsaWMiOmZhbHNlLCJJc1VuZGVybGluZWQiOmZhbHNlLCJQYXJlbnRTdHlsZSI6bnVsbH0sIkF1dG9TaXplIjowLCJGb3JlZ3JvdW5kIjp7IiRpZCI6IjE1MCIsIkNvbG9yIjp7IiRpZCI6IjE1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TIiLCJUb3AiOjAuMCwiTGVmdCI6MC4wLCJSaWdodCI6MC4wLCJCb3R0b20iOjAuMH0sIlBhZGRpbmciOnsiJGlkIjoiMTUzIiwiVG9wIjowLjAsIkxlZnQiOjAuMCwiUmlnaHQiOjAuMCwiQm90dG9tIjowLjB9LCJCYWNrZ3JvdW5kIjp7IiRpZCI6IjE1NCIsIkNvbG9yIjp7IiRpZCI6IjE1NSIsIkEiOjAsIlIiOjAsIkciOjAsIkIiOjB9fSwiSXNWaXNpYmxlIjp0cnVlLCJXaWR0aCI6MC4wLCJIZWlnaHQiOjAuMCwiQm9yZGVyU3R5bGUiOnsiJGlkIjoiMTU2IiwiTGluZUNvbG9yIjpudWxsLCJMaW5lV2VpZ2h0IjowLjAsIkxpbmVUeXBlIjowLCJQYXJlbnRTdHlsZSI6bnVsbH0sIlBhcmVudFN0eWxlIjpudWxsfSwiUGFyZW50U3R5bGUiOm51bGx9LCJQYXJlbnRTdHlsZSI6bnVsbH0sIkluZGV4Ijo1LCJTbWFydER1cmF0aW9uQWN0aXZhdGVkIjpmYWxzZSwiRGF0ZUZvcm1hdCI6eyIkcmVmIjoiMTQ1In0sIldlZWtOdW1iZXJpbmciOnsiJGlkIjoiMTU3IiwiRm9ybWF0IjowLCJJc1Zpc2libGUiOmZhbHNlLCJMYXN0S25vd25WaXNpYmlsaXR5U3RhdGUiOmZhbHNlfSwiQmFzZWxpbmVEYXRhIjp7IiRpZCI6IjE1OCIsIlN0YXJ0RGF0ZSI6IjIwMjUtMTEtMjRUMDA6MDA6MDBaIiwiRW5kRGF0ZSI6IjIwMjYtMDMtMTBUMjM6NTk6MDBaIn0sIklkIjoiN2Y2YjNjODItMWVmNi00NGM1LTgwNWMtZDU0NzU1MTczMzI1IiwiSW1wb3J0SWQiOm51bGwsIlRpdGxlIjoiU2FtcGxlIFRvd2VyIFN1cHBvcnQ6IFByb2N1cmVtZW50IGFuZCBNYW51ZmFjdHVyaW5nIHBoYXNlIChIZXJlb24pIiwiTm90ZSI6bnVsbCwiSHlwZXJsaW5rIjp7IiRpZCI6IjE1OSIsIkFkZHJlc3MiOiIiLCJTdWJBZGRyZXNzIjoiIn0sIklzQ2hhbmdlZCI6ZmFsc2UsIklzTmV3IjpmYWxzZX19XSwiX21pbGVzdG9uZXMiOltdLCJJZCI6IjAwMDAwMDAwLTAwMDAtMDAwMC0wMDAwLTAwMDAwMDAwMDAwMCIsIklzU2luZ2xlSXRlbVJvdyI6dHJ1ZX0seyIkaWQiOiIxNjAiLCJfdGFza3MiOlt7IiRpZCI6IjE2MSIsIl9hdHRhY2hlZE1pbGVzdG9uZXMiOltdLCJUYXNrRGVmaW5pdGlvbiI6eyIkaWQiOiIxNjIiLCJHcm91cE5hbWUiOm51bGwsIlN0YXJ0RGF0ZSI6IjIwMjYtMDMtMTFUMDA6MDA6MDBaIiwiRW5kRGF0ZSI6IjIwMjYtMDUtMTlUMjM6NTk6MDBaIiwiUGVyY2VudGFnZUNvbXBsZXRlIjpudWxsLCJTdHlsZSI6eyIkaWQiOiIxNjMiLCJTaGFwZSI6MSwiU2hhcGVUaGlja25lc3MiOjAsIkR1cmF0aW9uRm9ybWF0IjowLCJJbmNsdWRlTm9uV29ya2luZ0RheXNJbkR1cmF0aW9uIjpmYWxzZSwiUGVyY2VudGFnZUNvbXBsZXRlU3R5bGUiOnsiJGlkIjoiMTY0IiwiRm9udFNldHRpbmdzIjp7IiRpZCI6IjE2NSIsIkZvbnRTaXplIjoxMCwiRm9udE5hbWUiOiJDYWxpYnJpIiwiSXNCb2xkIjpmYWxzZSwiSXNJdGFsaWMiOmZhbHNlLCJJc1VuZGVybGluZWQiOmZhbHNlLCJQYXJlbnRTdHlsZSI6bnVsbH0sIkF1dG9TaXplIjowLCJGb3JlZ3JvdW5kIjp7IiRpZCI6IjE2NiIsIkNvbG9yIjp7IiRpZCI6IjE2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jgiLCJUb3AiOjAuMCwiTGVmdCI6MC4wLCJSaWdodCI6MC4wLCJCb3R0b20iOjAuMH0sIlBhZGRpbmciOnsiJGlkIjoiMTY5IiwiVG9wIjowLjAsIkxlZnQiOjAuMCwiUmlnaHQiOjAuMCwiQm90dG9tIjowLjB9LCJCYWNrZ3JvdW5kIjp7IiRpZCI6IjE3MCIsIkNvbG9yIjp7IiRpZCI6IjE3MSIsIkEiOjg5LCJSIjowLCJHIjowLCJCIjowfX0sIklzVmlzaWJsZSI6dHJ1ZSwiV2lkdGgiOjAuMCwiSGVpZ2h0IjowLjAsIkJvcmRlclN0eWxlIjp7IiRpZCI6IjE3MiIsIkxpbmVDb2xvciI6bnVsbCwiTGluZVdlaWdodCI6MC4wLCJMaW5lVHlwZSI6MCwiUGFyZW50U3R5bGUiOm51bGx9LCJQYXJlbnRTdHlsZSI6bnVsbH0sIkR1cmF0aW9uU3R5bGUiOnsiJGlkIjoiMTczIiwiRm9udFNldHRpbmdzIjp7IiRpZCI6IjE3NCIsIkZvbnRTaXplIjoxMCwiRm9udE5hbWUiOiJDYWxpYnJpIiwiSXNCb2xkIjpmYWxzZSwiSXNJdGFsaWMiOmZhbHNlLCJJc1VuZGVybGluZWQiOmZhbHNlLCJQYXJlbnRTdHlsZSI6bnVsbH0sIkF1dG9TaXplIjowLCJGb3JlZ3JvdW5kIjp7IiRpZCI6IjE3NSIsIkNvbG9yIjp7IiRpZCI6IjE3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3NyIsIlRvcCI6MC4wLCJMZWZ0IjowLjAsIlJpZ2h0IjowLjAsIkJvdHRvbSI6MC4wfSwiUGFkZGluZyI6eyIkaWQiOiIxNzgiLCJUb3AiOjAuMCwiTGVmdCI6MC4wLCJSaWdodCI6MC4wLCJCb3R0b20iOjAuMH0sIkJhY2tncm91bmQiOnsiJGlkIjoiMTc5IiwiQ29sb3IiOnsiJGlkIjoiMTgwIiwiQSI6MjU1LCJSIjoyMzcsIkciOjEyNSwiQiI6NDl9fSwiSXNWaXNpYmxlIjp0cnVlLCJXaWR0aCI6MC4wLCJIZWlnaHQiOjAuMCwiQm9yZGVyU3R5bGUiOnsiJGlkIjoiMTgxIiwiTGluZUNvbG9yIjpudWxsLCJMaW5lV2VpZ2h0IjowLjAsIkxpbmVUeXBlIjowLCJQYXJlbnRTdHlsZSI6bnVsbH0sIlBhcmVudFN0eWxlIjpudWxsfSwiSG9yaXpvbnRhbENvbm5lY3RvclN0eWxlIjp7IiRpZCI6IjE4MiIsIkxpbmVDb2xvciI6eyIkaWQiOiIxODMiLCIkdHlwZSI6Ik5MUkUuQ29tbW9uLkRvbS5Tb2xpZENvbG9yQnJ1c2gsIE5MUkUuQ29tbW9uIiwiQ29sb3IiOnsiJGlkIjoiMTg0IiwiQSI6MjU1LCJSIjowLCJHIjowLCJCIjowfX0sIkxpbmVXZWlnaHQiOjAuMCwiTGluZVR5cGUiOjAsIlBhcmVudFN0eWxlIjpudWxsfSwiVmVydGljYWxDb25uZWN0b3JTdHlsZSI6eyIkaWQiOiIxODUiLCJMaW5lQ29sb3IiOnsiJGlkIjoiMTg2IiwiJHR5cGUiOiJOTFJFLkNvbW1vbi5Eb20uU29saWRDb2xvckJydXNoLCBOTFJFLkNvbW1vbiIsIkNvbG9yIjp7IiRpZCI6IjE4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g4IiwiU2hhcGVTdHlsZSI6eyIkaWQiOiIxODkiLCJNYXJnaW4iOnsiJGlkIjoiMTkwIiwiVG9wIjowLjAsIkxlZnQiOjAuMCwiUmlnaHQiOjAuMCwiQm90dG9tIjowLjB9LCJQYWRkaW5nIjp7IiRpZCI6IjE5MSIsIlRvcCI6MC4wLCJMZWZ0IjowLjAsIlJpZ2h0IjowLjAsIkJvdHRvbSI6MC4wfSwiQmFja2dyb3VuZCI6eyIkaWQiOiIxOTIiLCJDb2xvciI6eyIkaWQiOiIxOTMiLCJBIjoxNTMsIlIiOjAsIkciOjAsIkIiOjB9fSwiSXNWaXNpYmxlIjp0cnVlLCJXaWR0aCI6MC4wLCJIZWlnaHQiOjAuMCwiQm9yZGVyU3R5bGUiOnsiJGlkIjoiMTk0IiwiTGluZUNvbG9yIjpudWxsLCJMaW5lV2VpZ2h0IjowLjAsIkxpbmVUeXBlIjowLCJQYXJlbnRTdHlsZSI6bnVsbH0sIlBhcmVudFN0eWxlIjpudWxsfSwiTWFyZ2luIjp7IiRpZCI6IjE5NSIsIlRvcCI6MC4wLCJMZWZ0IjowLjAsIlJpZ2h0IjowLjAsIkJvdHRvbSI6MC4wfSwiUGFkZGluZyI6eyIkaWQiOiIxOTYiLCJUb3AiOjAuMCwiTGVmdCI6MC4wLCJSaWdodCI6MC4wLCJCb3R0b20iOjAuMH0sIkJhY2tncm91bmQiOm51bGwsIklzVmlzaWJsZSI6dHJ1ZSwiV2lkdGgiOjAuMCwiSGVpZ2h0IjowLjAsIkJvcmRlclN0eWxlIjpudWxsLCJQYXJlbnRTdHlsZSI6bnVsbH0sIlNoYXBlU3R5bGUiOnsiJGlkIjoiMTk3IiwiTWFyZ2luIjp7IiRpZCI6IjE5OCIsIlRvcCI6MC4wLCJMZWZ0Ijo0LjAsIlJpZ2h0Ijo0LjAsIkJvdHRvbSI6MC4wfSwiUGFkZGluZyI6eyIkaWQiOiIxOTkiLCJUb3AiOjAuMCwiTGVmdCI6MC4wLCJSaWdodCI6MC4wLCJCb3R0b20iOjAuMH0sIkJhY2tncm91bmQiOnsiJGlkIjoiMjAwIiwiQ29sb3IiOnsiJGlkIjoiMjAxIiwiQSI6MjU1LCJSIjoyMzMsIkciOjExMywiQiI6NTB9fSwiSXNWaXNpYmxlIjp0cnVlLCJXaWR0aCI6NTEuMCwiSGVpZ2h0IjoxMC4wLCJCb3JkZXJTdHlsZSI6eyIkaWQiOiIyMDIiLCJMaW5lQ29sb3IiOnsiJGlkIjoiMjAzIiwiJHR5cGUiOiJOTFJFLkNvbW1vbi5Eb20uU29saWRDb2xvckJydXNoLCBOTFJFLkNvbW1vbiIsIkNvbG9yIjp7IiRpZCI6IjIwNCIsIkEiOjI1NSwiUiI6MjM0LCJHIjoyMiwiQiI6MzB9fSwiTGluZVdlaWdodCI6MC4wLCJMaW5lVHlwZSI6MCwiUGFyZW50U3R5bGUiOm51bGx9LCJQYXJlbnRTdHlsZSI6bnVsbH0sIlRpdGxlU3R5bGUiOnsiJGlkIjoiMjA1IiwiRm9udFNldHRpbmdzIjp7IiRpZCI6IjIwNiIsIkZvbnRTaXplIjoxMSwiRm9udE5hbWUiOiJDYWxpYnJpIiwiSXNCb2xkIjpmYWxzZSwiSXNJdGFsaWMiOmZhbHNlLCJJc1VuZGVybGluZWQiOmZhbHNlLCJQYXJlbnRTdHlsZSI6bnVsbH0sIkF1dG9TaXplIjowLCJGb3JlZ3JvdW5kIjp7IiRpZCI6IjIwNyIsIkNvbG9yIjp7IiRpZCI6IjIwO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MDkiLCJUb3AiOjAuMCwiTGVmdCI6MC4wLCJSaWdodCI6MC4wLCJCb3R0b20iOjAuMH0sIlBhZGRpbmciOnsiJGlkIjoiMjEwIiwiVG9wIjowLjAsIkxlZnQiOjAuMCwiUmlnaHQiOjAuMCwiQm90dG9tIjowLjB9LCJCYWNrZ3JvdW5kIjp7IiRpZCI6IjIxMSIsIkNvbG9yIjp7IiRpZCI6IjIxMiIsIkEiOjAsIlIiOjI1NSwiRyI6MjU1LCJCIjoyNTV9fSwiSXNWaXNpYmxlIjp0cnVlLCJXaWR0aCI6MC4wLCJIZWlnaHQiOjAuMCwiQm9yZGVyU3R5bGUiOnsiJGlkIjoiMjEzIiwiTGluZUNvbG9yIjpudWxsLCJMaW5lV2VpZ2h0IjowLjAsIkxpbmVUeXBlIjowLCJQYXJlbnRTdHlsZSI6bnVsbH0sIlBhcmVudFN0eWxlIjpudWxsfSwiRGF0ZVN0eWxlIjp7IiRpZCI6IjIxNCIsIkZvbnRTZXR0aW5ncyI6eyIkaWQiOiIyMTUiLCJGb250U2l6ZSI6MTAsIkZvbnROYW1lIjoiQ2FsaWJyaSIsIklzQm9sZCI6ZmFsc2UsIklzSXRhbGljIjpmYWxzZSwiSXNVbmRlcmxpbmVkIjpmYWxzZSwiUGFyZW50U3R5bGUiOm51bGx9LCJBdXRvU2l6ZSI6MCwiRm9yZWdyb3VuZCI6eyIkaWQiOiIyMTYiLCJDb2xvciI6eyIkaWQiOiIyMT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E4IiwiVG9wIjowLjAsIkxlZnQiOjAuMCwiUmlnaHQiOjAuMCwiQm90dG9tIjowLjB9LCJQYWRkaW5nIjp7IiRpZCI6IjIxOSIsIlRvcCI6MC4wLCJMZWZ0IjowLjAsIlJpZ2h0IjowLjAsIkJvdHRvbSI6MC4wfSwiQmFja2dyb3VuZCI6eyIkaWQiOiIyMjAiLCJDb2xvciI6eyIkaWQiOiIyMjEiLCJBIjowLCJSIjoyNTUsIkciOjI1NSwiQiI6MjU1fX0sIklzVmlzaWJsZSI6dHJ1ZSwiV2lkdGgiOjAuMCwiSGVpZ2h0IjowLjAsIkJvcmRlclN0eWxlIjp7IiRpZCI6IjIyMiIsIkxpbmVDb2xvciI6bnVsbCwiTGluZVdlaWdodCI6MC4wLCJMaW5lVHlwZSI6MCwiUGFyZW50U3R5bGUiOm51bGx9LCJQYXJlbnRTdHlsZSI6bnVsbH0sIkRhdGVGb3JtYXQiOnsiJGlkIjoiMjI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yNCIsIkZvcm1hdCI6MCwiSXNWaXNpYmxlIjpmYWxzZSwiTGFzdEtub3duVmlzaWJpbGl0eVN0YXRlIjpmYWxzZX0sIklzVmlzaWJsZSI6dHJ1ZSwiVmFyaWFuY2VTdHlsZSI6eyIkaWQiOiIyMjUiLCJUZXh0U3R5bGUiOnsiJGlkIjoiMjI2IiwiRm9udFNldHRpbmdzIjp7IiRpZCI6IjIyNyIsIkZvbnRTaXplIjoxMSwiRm9udE5hbWUiOiJDYWxpYnJpIiwiSXNCb2xkIjpmYWxzZSwiSXNJdGFsaWMiOmZhbHNlLCJJc1VuZGVybGluZWQiOmZhbHNlLCJQYXJlbnRTdHlsZSI6bnVsbH0sIkF1dG9TaXplIjowLCJGb3JlZ3JvdW5kIjp7IiRpZCI6IjIyOCIsIkNvbG9yIjp7IiRpZCI6IjIy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zAiLCJUb3AiOjAuMCwiTGVmdCI6MC4wLCJSaWdodCI6MC4wLCJCb3R0b20iOjAuMH0sIlBhZGRpbmciOnsiJGlkIjoiMjMxIiwiVG9wIjowLjAsIkxlZnQiOjAuMCwiUmlnaHQiOjAuMCwiQm90dG9tIjowLjB9LCJCYWNrZ3JvdW5kIjp7IiRpZCI6IjIzMiIsIkNvbG9yIjp7IiRpZCI6IjIzMyIsIkEiOjAsIlIiOjAsIkciOjAsIkIiOjB9fSwiSXNWaXNpYmxlIjp0cnVlLCJXaWR0aCI6MC4wLCJIZWlnaHQiOjAuMCwiQm9yZGVyU3R5bGUiOnsiJGlkIjoiMjM0IiwiTGluZUNvbG9yIjpudWxsLCJMaW5lV2VpZ2h0IjowLjAsIkxpbmVUeXBlIjowLCJQYXJlbnRTdHlsZSI6bnVsbH0sIlBhcmVudFN0eWxlIjpudWxsfSwiUGFyZW50U3R5bGUiOm51bGx9LCJQYXJlbnRTdHlsZSI6bnVsbH0sIkluZGV4Ijo2LCJTbWFydER1cmF0aW9uQWN0aXZhdGVkIjpmYWxzZSwiRGF0ZUZvcm1hdCI6eyIkcmVmIjoiMjIzIn0sIldlZWtOdW1iZXJpbmciOnsiJGlkIjoiMjM1IiwiRm9ybWF0IjowLCJJc1Zpc2libGUiOmZhbHNlLCJMYXN0S25vd25WaXNpYmlsaXR5U3RhdGUiOmZhbHNlfSwiQmFzZWxpbmVEYXRhIjp7IiRpZCI6IjIzNiIsIlN0YXJ0RGF0ZSI6IjIwMjYtMDMtMTFUMDA6MDA6MDBaIiwiRW5kRGF0ZSI6IjIwMjYtMDUtMTlUMjM6NTk6MDBaIn0sIklkIjoiZmVjZmU0OGUtYTU2YS00YzRhLTkyMDUtZTkzNjU0YWNjZGJiIiwiSW1wb3J0SWQiOm51bGwsIlRpdGxlIjoiU2FtcGxlIFRvd2VyIFN1cHBvcnQsIEhleGFwb2QgYW5kIFJvdGFyeSBTdGFnZTogSW5zdGFsbGF0aW9uIHBoYXNlIChIZXJlb24pIiwiTm90ZSI6bnVsbCwiSHlwZXJsaW5rIjp7IiRpZCI6IjIzNyIsIkFkZHJlc3MiOiIiLCJTdWJBZGRyZXNzIjoiIn0sIklzQ2hhbmdlZCI6ZmFsc2UsIklzTmV3IjpmYWxzZX19XSwiX21pbGVzdG9uZXMiOltdLCJJZCI6IjAwMDAwMDAwLTAwMDAtMDAwMC0wMDAwLTAwMDAwMDAwMDAwMCIsIklzU2luZ2xlSXRlbVJvdyI6dHJ1ZX0seyIkaWQiOiIyMzgiLCJfdGFza3MiOlt7IiRpZCI6IjIzOSIsIl9hdHRhY2hlZE1pbGVzdG9uZXMiOltdLCJUYXNrRGVmaW5pdGlvbiI6eyIkaWQiOiIyNDAiLCJHcm91cE5hbWUiOm51bGwsIlN0YXJ0RGF0ZSI6IjIwMjYtMDUtMjBUMDA6MDA6MDBaIiwiRW5kRGF0ZSI6IjIwMjYtMDktMzBUMjM6NTk6MDBaIiwiUGVyY2VudGFnZUNvbXBsZXRlIjpudWxsLCJTdHlsZSI6eyIkaWQiOiIyNDEiLCJTaGFwZSI6MSwiU2hhcGVUaGlja25lc3MiOjAsIkR1cmF0aW9uRm9ybWF0IjowLCJJbmNsdWRlTm9uV29ya2luZ0RheXNJbkR1cmF0aW9uIjpmYWxzZSwiUGVyY2VudGFnZUNvbXBsZXRlU3R5bGUiOnsiJGlkIjoiMjQyIiwiRm9udFNldHRpbmdzIjp7IiRpZCI6IjI0MyIsIkZvbnRTaXplIjoxMCwiRm9udE5hbWUiOiJDYWxpYnJpIiwiSXNCb2xkIjpmYWxzZSwiSXNJdGFsaWMiOmZhbHNlLCJJc1VuZGVybGluZWQiOmZhbHNlLCJQYXJlbnRTdHlsZSI6bnVsbH0sIkF1dG9TaXplIjowLCJGb3JlZ3JvdW5kIjp7IiRpZCI6IjI0NCIsIkNvbG9yIjp7IiRpZCI6IjI0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DYiLCJUb3AiOjAuMCwiTGVmdCI6MC4wLCJSaWdodCI6MC4wLCJCb3R0b20iOjAuMH0sIlBhZGRpbmciOnsiJGlkIjoiMjQ3IiwiVG9wIjowLjAsIkxlZnQiOjAuMCwiUmlnaHQiOjAuMCwiQm90dG9tIjowLjB9LCJCYWNrZ3JvdW5kIjp7IiRpZCI6IjI0OCIsIkNvbG9yIjp7IiRpZCI6IjI0OSIsIkEiOjg5LCJSIjowLCJHIjowLCJCIjowfX0sIklzVmlzaWJsZSI6dHJ1ZSwiV2lkdGgiOjAuMCwiSGVpZ2h0IjowLjAsIkJvcmRlclN0eWxlIjp7IiRpZCI6IjI1MCIsIkxpbmVDb2xvciI6bnVsbCwiTGluZVdlaWdodCI6MC4wLCJMaW5lVHlwZSI6MCwiUGFyZW50U3R5bGUiOm51bGx9LCJQYXJlbnRTdHlsZSI6bnVsbH0sIkR1cmF0aW9uU3R5bGUiOnsiJGlkIjoiMjUxIiwiRm9udFNldHRpbmdzIjp7IiRpZCI6IjI1MiIsIkZvbnRTaXplIjoxMCwiRm9udE5hbWUiOiJDYWxpYnJpIiwiSXNCb2xkIjpmYWxzZSwiSXNJdGFsaWMiOmZhbHNlLCJJc1VuZGVybGluZWQiOmZhbHNlLCJQYXJlbnRTdHlsZSI6bnVsbH0sIkF1dG9TaXplIjowLCJGb3JlZ3JvdW5kIjp7IiRpZCI6IjI1MyIsIkNvbG9yIjp7IiRpZCI6IjI1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1NSIsIlRvcCI6MC4wLCJMZWZ0IjowLjAsIlJpZ2h0IjowLjAsIkJvdHRvbSI6MC4wfSwiUGFkZGluZyI6eyIkaWQiOiIyNTYiLCJUb3AiOjAuMCwiTGVmdCI6MC4wLCJSaWdodCI6MC4wLCJCb3R0b20iOjAuMH0sIkJhY2tncm91bmQiOnsiJGlkIjoiMjU3IiwiQ29sb3IiOnsiJGlkIjoiMjU4IiwiQSI6MjU1LCJSIjoyMzcsIkciOjEyNSwiQiI6NDl9fSwiSXNWaXNpYmxlIjp0cnVlLCJXaWR0aCI6MC4wLCJIZWlnaHQiOjAuMCwiQm9yZGVyU3R5bGUiOnsiJGlkIjoiMjU5IiwiTGluZUNvbG9yIjpudWxsLCJMaW5lV2VpZ2h0IjowLjAsIkxpbmVUeXBlIjowLCJQYXJlbnRTdHlsZSI6bnVsbH0sIlBhcmVudFN0eWxlIjpudWxsfSwiSG9yaXpvbnRhbENvbm5lY3RvclN0eWxlIjp7IiRpZCI6IjI2MCIsIkxpbmVDb2xvciI6eyIkaWQiOiIyNjEiLCIkdHlwZSI6Ik5MUkUuQ29tbW9uLkRvbS5Tb2xpZENvbG9yQnJ1c2gsIE5MUkUuQ29tbW9uIiwiQ29sb3IiOnsiJGlkIjoiMjYyIiwiQSI6MjU1LCJSIjowLCJHIjowLCJCIjowfX0sIkxpbmVXZWlnaHQiOjAuMCwiTGluZVR5cGUiOjAsIlBhcmVudFN0eWxlIjpudWxsfSwiVmVydGljYWxDb25uZWN0b3JTdHlsZSI6eyIkaWQiOiIyNjMiLCJMaW5lQ29sb3IiOnsiJGlkIjoiMjY0IiwiJHR5cGUiOiJOTFJFLkNvbW1vbi5Eb20uU29saWRDb2xvckJydXNoLCBOTFJFLkNvbW1vbiIsIkNvbG9yIjp7IiRpZCI6IjI2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jY2IiwiU2hhcGVTdHlsZSI6eyIkaWQiOiIyNjciLCJNYXJnaW4iOnsiJGlkIjoiMjY4IiwiVG9wIjowLjAsIkxlZnQiOjAuMCwiUmlnaHQiOjAuMCwiQm90dG9tIjowLjB9LCJQYWRkaW5nIjp7IiRpZCI6IjI2OSIsIlRvcCI6MC4wLCJMZWZ0IjowLjAsIlJpZ2h0IjowLjAsIkJvdHRvbSI6MC4wfSwiQmFja2dyb3VuZCI6eyIkaWQiOiIyNzAiLCJDb2xvciI6eyIkaWQiOiIyNzEiLCJBIjoxNTMsIlIiOjAsIkciOjAsIkIiOjB9fSwiSXNWaXNpYmxlIjp0cnVlLCJXaWR0aCI6MC4wLCJIZWlnaHQiOjAuMCwiQm9yZGVyU3R5bGUiOnsiJGlkIjoiMjcyIiwiTGluZUNvbG9yIjpudWxsLCJMaW5lV2VpZ2h0IjowLjAsIkxpbmVUeXBlIjowLCJQYXJlbnRTdHlsZSI6bnVsbH0sIlBhcmVudFN0eWxlIjpudWxsfSwiTWFyZ2luIjp7IiRpZCI6IjI3MyIsIlRvcCI6MC4wLCJMZWZ0IjowLjAsIlJpZ2h0IjowLjAsIkJvdHRvbSI6MC4wfSwiUGFkZGluZyI6eyIkaWQiOiIyNzQiLCJUb3AiOjAuMCwiTGVmdCI6MC4wLCJSaWdodCI6MC4wLCJCb3R0b20iOjAuMH0sIkJhY2tncm91bmQiOm51bGwsIklzVmlzaWJsZSI6dHJ1ZSwiV2lkdGgiOjAuMCwiSGVpZ2h0IjowLjAsIkJvcmRlclN0eWxlIjpudWxsLCJQYXJlbnRTdHlsZSI6bnVsbH0sIlNoYXBlU3R5bGUiOnsiJGlkIjoiMjc1IiwiTWFyZ2luIjp7IiRpZCI6IjI3NiIsIlRvcCI6MC4wLCJMZWZ0Ijo0LjAsIlJpZ2h0Ijo0LjAsIkJvdHRvbSI6MC4wfSwiUGFkZGluZyI6eyIkaWQiOiIyNzciLCJUb3AiOjAuMCwiTGVmdCI6MC4wLCJSaWdodCI6MC4wLCJCb3R0b20iOjAuMH0sIkJhY2tncm91bmQiOnsiJGlkIjoiMjc4IiwiQ29sb3IiOnsiJGlkIjoiMjc5IiwiQSI6MjU1LCJSIjoyMzMsIkciOjExMywiQiI6NTB9fSwiSXNWaXNpYmxlIjp0cnVlLCJXaWR0aCI6OTguMCwiSGVpZ2h0IjoxMC4wLCJCb3JkZXJTdHlsZSI6eyIkaWQiOiIyODAiLCJMaW5lQ29sb3IiOnsiJGlkIjoiMjgxIiwiJHR5cGUiOiJOTFJFLkNvbW1vbi5Eb20uU29saWRDb2xvckJydXNoLCBOTFJFLkNvbW1vbiIsIkNvbG9yIjp7IiRpZCI6IjI4MiIsIkEiOjI1NSwiUiI6MjM0LCJHIjoyMiwiQiI6MzB9fSwiTGluZVdlaWdodCI6MC4wLCJMaW5lVHlwZSI6MCwiUGFyZW50U3R5bGUiOm51bGx9LCJQYXJlbnRTdHlsZSI6bnVsbH0sIlRpdGxlU3R5bGUiOnsiJGlkIjoiMjgzIiwiRm9udFNldHRpbmdzIjp7IiRpZCI6IjI4NCIsIkZvbnRTaXplIjoxMSwiRm9udE5hbWUiOiJDYWxpYnJpIiwiSXNCb2xkIjpmYWxzZSwiSXNJdGFsaWMiOmZhbHNlLCJJc1VuZGVybGluZWQiOmZhbHNlLCJQYXJlbnRTdHlsZSI6bnVsbH0sIkF1dG9TaXplIjowLCJGb3JlZ3JvdW5kIjp7IiRpZCI6IjI4NSIsIkNvbG9yIjp7IiRpZCI6IjI4Ni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ODciLCJUb3AiOjAuMCwiTGVmdCI6MC4wLCJSaWdodCI6MC4wLCJCb3R0b20iOjAuMH0sIlBhZGRpbmciOnsiJGlkIjoiMjg4IiwiVG9wIjowLjAsIkxlZnQiOjAuMCwiUmlnaHQiOjAuMCwiQm90dG9tIjowLjB9LCJCYWNrZ3JvdW5kIjp7IiRpZCI6IjI4OSIsIkNvbG9yIjp7IiRpZCI6IjI5MCIsIkEiOjAsIlIiOjI1NSwiRyI6MjU1LCJCIjoyNTV9fSwiSXNWaXNpYmxlIjp0cnVlLCJXaWR0aCI6MC4wLCJIZWlnaHQiOjAuMCwiQm9yZGVyU3R5bGUiOnsiJGlkIjoiMjkxIiwiTGluZUNvbG9yIjpudWxsLCJMaW5lV2VpZ2h0IjowLjAsIkxpbmVUeXBlIjowLCJQYXJlbnRTdHlsZSI6bnVsbH0sIlBhcmVudFN0eWxlIjpudWxsfSwiRGF0ZVN0eWxlIjp7IiRpZCI6IjI5MiIsIkZvbnRTZXR0aW5ncyI6eyIkaWQiOiIyOTMiLCJGb250U2l6ZSI6MTAsIkZvbnROYW1lIjoiQ2FsaWJyaSIsIklzQm9sZCI6ZmFsc2UsIklzSXRhbGljIjpmYWxzZSwiSXNVbmRlcmxpbmVkIjpmYWxzZSwiUGFyZW50U3R5bGUiOm51bGx9LCJBdXRvU2l6ZSI6MCwiRm9yZWdyb3VuZCI6eyIkaWQiOiIyOTQiLCJDb2xvciI6eyIkaWQiOiIyOTU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k2IiwiVG9wIjowLjAsIkxlZnQiOjAuMCwiUmlnaHQiOjAuMCwiQm90dG9tIjowLjB9LCJQYWRkaW5nIjp7IiRpZCI6IjI5NyIsIlRvcCI6MC4wLCJMZWZ0IjowLjAsIlJpZ2h0IjowLjAsIkJvdHRvbSI6MC4wfSwiQmFja2dyb3VuZCI6eyIkaWQiOiIyOTgiLCJDb2xvciI6eyIkaWQiOiIyOTkiLCJBIjowLCJSIjoyNTUsIkciOjI1NSwiQiI6MjU1fX0sIklzVmlzaWJsZSI6dHJ1ZSwiV2lkdGgiOjAuMCwiSGVpZ2h0IjowLjAsIkJvcmRlclN0eWxlIjp7IiRpZCI6IjMwMCIsIkxpbmVDb2xvciI6bnVsbCwiTGluZVdlaWdodCI6MC4wLCJMaW5lVHlwZSI6MCwiUGFyZW50U3R5bGUiOm51bGx9LCJQYXJlbnRTdHlsZSI6bnVsbH0sIkRhdGVGb3JtYXQiOnsiJGlkIjoiMzAx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wMiIsIkZvcm1hdCI6MCwiSXNWaXNpYmxlIjpmYWxzZSwiTGFzdEtub3duVmlzaWJpbGl0eVN0YXRlIjpmYWxzZX0sIklzVmlzaWJsZSI6dHJ1ZSwiVmFyaWFuY2VTdHlsZSI6eyIkaWQiOiIzMDMiLCJUZXh0U3R5bGUiOnsiJGlkIjoiMzA0IiwiRm9udFNldHRpbmdzIjp7IiRpZCI6IjMwNSIsIkZvbnRTaXplIjoxMSwiRm9udE5hbWUiOiJDYWxpYnJpIiwiSXNCb2xkIjpmYWxzZSwiSXNJdGFsaWMiOmZhbHNlLCJJc1VuZGVybGluZWQiOmZhbHNlLCJQYXJlbnRTdHlsZSI6bnVsbH0sIkF1dG9TaXplIjowLCJGb3JlZ3JvdW5kIjp7IiRpZCI6IjMwNiIsIkNvbG9yIjp7IiRpZCI6IjMw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DgiLCJUb3AiOjAuMCwiTGVmdCI6MC4wLCJSaWdodCI6MC4wLCJCb3R0b20iOjAuMH0sIlBhZGRpbmciOnsiJGlkIjoiMzA5IiwiVG9wIjowLjAsIkxlZnQiOjAuMCwiUmlnaHQiOjAuMCwiQm90dG9tIjowLjB9LCJCYWNrZ3JvdW5kIjp7IiRpZCI6IjMxMCIsIkNvbG9yIjp7IiRpZCI6IjMxMSIsIkEiOjAsIlIiOjAsIkciOjAsIkIiOjB9fSwiSXNWaXNpYmxlIjp0cnVlLCJXaWR0aCI6MC4wLCJIZWlnaHQiOjAuMCwiQm9yZGVyU3R5bGUiOnsiJGlkIjoiMzEyIiwiTGluZUNvbG9yIjpudWxsLCJMaW5lV2VpZ2h0IjowLjAsIkxpbmVUeXBlIjowLCJQYXJlbnRTdHlsZSI6bnVsbH0sIlBhcmVudFN0eWxlIjpudWxsfSwiUGFyZW50U3R5bGUiOm51bGx9LCJQYXJlbnRTdHlsZSI6bnVsbH0sIkluZGV4Ijo3LCJTbWFydER1cmF0aW9uQWN0aXZhdGVkIjpmYWxzZSwiRGF0ZUZvcm1hdCI6eyIkcmVmIjoiMzAxIn0sIldlZWtOdW1iZXJpbmciOnsiJGlkIjoiMzEzIiwiRm9ybWF0IjowLCJJc1Zpc2libGUiOmZhbHNlLCJMYXN0S25vd25WaXNpYmlsaXR5U3RhdGUiOmZhbHNlfSwiQmFzZWxpbmVEYXRhIjp7IiRpZCI6IjMxNCIsIlN0YXJ0RGF0ZSI6IjIwMjYtMDUtMjBUMDA6MDA6MDBaIiwiRW5kRGF0ZSI6IjIwMjYtMDktMzBUMjM6NTk6MDBaIn0sIklkIjoiNzI1OTUwNWItNjUwNS00MTVjLWJkZjgtMjNkNDM0NjdmMzZkIiwiSW1wb3J0SWQiOm51bGwsIlRpdGxlIjoiTUNBOiBFbmVyZ2l6YXRpb24gYW5kIENvbW1pc3Npb25pbmcgcGhhc2UgZm9yIHN1Yi1zeXN0ZW1zIChIZXJlb24pIiwiTm90ZSI6bnVsbCwiSHlwZXJsaW5rIjp7IiRpZCI6IjMxNSIsIkFkZHJlc3MiOiIiLCJTdWJBZGRyZXNzIjoiIn0sIklzQ2hhbmdlZCI6ZmFsc2UsIklzTmV3IjpmYWxzZX19XSwiX21pbGVzdG9uZXMiOltdLCJJZCI6IjAwMDAwMDAwLTAwMDAtMDAwMC0wMDAwLTAwMDAwMDAwMDAwMCIsIklzU2luZ2xlSXRlbVJvdyI6dHJ1ZX1dLCJJbmRleCI6MywiSWQiOiI0OWE0MzRmNy1mNmI0LTRkYzEtYjRhNi03NjAzMjUzZGFiZjciLCJIZWFkZXJUZXh0IjpudWxsLCJJc0RlZmF1bHQiOnRydWUsIlN0eWxlIjp7IiRpZCI6IjMxNiIsIkhlYWRlclN0eWxlIjp7IiRpZCI6IjMxNyIsIlRleHRTdHlsZSI6eyIkaWQiOiIzMTgiLCJGb250U2V0dGluZ3MiOnsiJGlkIjoiMzE5IiwiRm9udFNpemUiOjExLCJGb250TmFtZSI6IkNhbGlicmkiLCJJc0JvbGQiOmZhbHNlLCJJc0l0YWxpYyI6ZmFsc2UsIklzVW5kZXJsaW5lZCI6ZmFsc2UsIlBhcmVudFN0eWxlIjpudWxsfSwiQXV0b1NpemUiOjIsIkZvcmVncm91bmQiOnsiJGlkIjoiMzIwIiwiQ29sb3IiOnsiJGlkIjoiMzIx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IyIiwiVG9wIjowLjAsIkxlZnQiOjAuMCwiUmlnaHQiOjAuMCwiQm90dG9tIjowLjB9LCJQYWRkaW5nIjp7IiRpZCI6IjMyMyIsIlRvcCI6MC4wLCJMZWZ0IjowLjAsIlJpZ2h0IjowLjAsIkJvdHRvbSI6MC4wfSwiQmFja2dyb3VuZCI6eyIkaWQiOiIzMjQiLCJDb2xvciI6eyIkaWQiOiIzMjUiLCJBIjoyNTUsIlIiOjAsIkciOjAsIkIiOjB9fSwiSXNWaXNpYmxlIjp0cnVlLCJXaWR0aCI6MC4wLCJIZWlnaHQiOjAuMCwiQm9yZGVyU3R5bGUiOm51bGwsIlBhcmVudFN0eWxlIjpudWxsfSwiUmVjdGFuZ2xlU3R5bGUiOnsiJGlkIjoiMzI2IiwiTWFyZ2luIjp7IiRpZCI6IjMyNyIsIlRvcCI6MC4wLCJMZWZ0IjowLjAsIlJpZ2h0IjowLjAsIkJvdHRvbSI6MC4wfSwiUGFkZGluZyI6eyIkaWQiOiIzMjgiLCJUb3AiOjAuMCwiTGVmdCI6MC4wLCJSaWdodCI6MC4wLCJCb3R0b20iOjAuMH0sIkJhY2tncm91bmQiOnsiJGlkIjoiMzI5IiwiQ29sb3IiOnsiJGlkIjoiMzMwIiwiQSI6NjMsIlIiOjI1LCJHIjoxMDcsIkIiOjM2fX0sIklzVmlzaWJsZSI6dHJ1ZSwiV2lkdGgiOjAuMCwiSGVpZ2h0IjowLjAsIkJvcmRlclN0eWxlIjp7IiRpZCI6IjMzMSIsIkxpbmVDb2xvciI6eyIkaWQiOiIzMzIiLCIkdHlwZSI6Ik5MUkUuQ29tbW9uLkRvbS5Tb2xpZENvbG9yQnJ1c2gsIE5MUkUuQ29tbW9uIiwiQ29sb3IiOnsiJGlkIjoiMzMzIiwiQSI6MjU1LCJSIjoyNTUsIkciOjI1NSwiQiI6MjU1fX0sIkxpbmVXZWlnaHQiOjAuMCwiTGluZVR5cGUiOjAsIlBhcmVudFN0eWxlIjpudWxsfSwiUGFyZW50U3R5bGUiOm51bGx9LCJNYXJnaW4iOnsiJGlkIjoiMzM0IiwiVG9wIjowLjAsIkxlZnQiOjAuMCwiUmlnaHQiOjAuMCwiQm90dG9tIjowLjB9LCJQYWRkaW5nIjp7IiRpZCI6IjMzNSIsIlRvcCI6MC4wLCJMZWZ0IjowLjAsIlJpZ2h0IjowLjAsIkJvdHRvbSI6MC4wfSwiQmFja2dyb3VuZCI6bnVsbCwiSXNWaXNpYmxlIjp0cnVlLCJXaWR0aCI6MC4wLCJIZWlnaHQiOjAuMCwiQm9yZGVyU3R5bGUiOm51bGwsIlBhcmVudFN0eWxlIjpudWxsfSwiQmFja2dyb3VuZFN0eWxlIjp7IiRpZCI6IjMzNiIsIk1hcmdpbiI6eyIkaWQiOiIzMzciLCJUb3AiOjAuMCwiTGVmdCI6MC4wLCJSaWdodCI6MC4wLCJCb3R0b20iOjAuMH0sIlBhZGRpbmciOnsiJGlkIjoiMzM4IiwiVG9wIjowLjAsIkxlZnQiOjAuMCwiUmlnaHQiOjAuMCwiQm90dG9tIjowLjB9LCJCYWNrZ3JvdW5kIjp7IiRpZCI6IjMzOSIsIkNvbG9yIjp7IiRpZCI6IjM0MCIsIkEiOjUxLCJSIjoyMDAsIkciOjIwMCwiQiI6MjAwfX0sIklzVmlzaWJsZSI6dHJ1ZSwiV2lkdGgiOjAuMCwiSGVpZ2h0IjowLjAsIkJvcmRlclN0eWxlIjp7IiRpZCI6IjM0MSIsIkxpbmVDb2xvciI6eyIkaWQiOiIzNDIiLCIkdHlwZSI6Ik5MUkUuQ29tbW9uLkRvbS5Tb2xpZENvbG9yQnJ1c2gsIE5MUkUuQ29tbW9uIiwiQ29sb3IiOnsiJGlkIjoiMzQzIiwiQSI6MjU1LCJSIjoyMzQsIkciOjIyLCJCIjozMH19LCJMaW5lV2VpZ2h0IjowLjAsIkxpbmVUeXBlIjowLCJQYXJlbnRTdHlsZSI6bnVsbH0sIlBhcmVudFN0eWxlIjpudWxsfSwiTWFyZ2luIjp7IiRpZCI6IjM0NCIsIlRvcCI6MC4wLCJMZWZ0IjowLjAsIlJpZ2h0IjowLjAsIkJvdHRvbSI6MC4wfSwiUGFkZGluZyI6eyIkaWQiOiIzNDUiLCJUb3AiOjAuMCwiTGVmdCI6MC4wLCJSaWdodCI6MC4wLCJCb3R0b20iOjAuMH0sIklzVmlzaWJsZSI6dHJ1ZSwiV2lkdGgiOjAuMCwiSGVpZ2h0IjowLjAsIkJvcmRlclN0eWxlIjp7IiRpZCI6IjM0NiIsIkxpbmVDb2xvciI6bnVsbCwiTGluZVdlaWdodCI6MC4wLCJMaW5lVHlwZSI6MCwiUGFyZW50U3R5bGUiOm51bGx9LCJQYXJlbnRTdHlsZSI6bnVsbH19XSwiSWQiOiJmY2NhZjc2Ny1iNDJhLTQ0MjQtYjMxNS1jNGI5NDk2MzE4ZmMiLCJJbmRleCI6MywiSGVhZGVyVGV4dCI6Ik5vLiAxIC0gQ3JpdGljYWwgUGF0aCBcclxuKDAgZGF5cyBURikiLCJTdHlsZSI6eyIkaWQiOiIzNDciLCJTdHlsZUlkIjoiYjI0ZjgwNDUtZjY5Yi00YTQzLTgyOWYtYTU2NTAzZmRjZDY5IiwiSGVhZGVyU3R5bGUiOnsiJGlkIjoiMzQ4IiwiVGV4dElzVmVydGljYWwiOmZhbHNlLCJUZXh0U3R5bGUiOnsiJGlkIjoiMzQ5IiwiRm9udFNldHRpbmdzIjp7IiRpZCI6IjM1MCIsIkZvbnRTaXplIjoxMSwiRm9udE5hbWUiOiJDYWxpYnJpIiwiSXNCb2xkIjpmYWxzZSwiSXNJdGFsaWMiOmZhbHNlLCJJc1VuZGVybGluZWQiOmZhbHNlLCJQYXJlbnRTdHlsZSI6bnVsbH0sIkF1dG9TaXplIjoyLCJGb3JlZ3JvdW5kIjp7IiRpZCI6IjM1MSIsIkNvbG9yIjp7IiRpZCI6IjM1Mi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M1MyIsIlRvcCI6MC4wLCJMZWZ0IjowLjAsIlJpZ2h0IjowLjAsIkJvdHRvbSI6MC4wfSwiUGFkZGluZyI6eyIkaWQiOiIzNTQiLCJUb3AiOjAuMCwiTGVmdCI6MC4wLCJSaWdodCI6MC4wLCJCb3R0b20iOjAuMH0sIkJhY2tncm91bmQiOnsiJGlkIjoiMzU1IiwiQ29sb3IiOnsiJGlkIjoiMzU2IiwiQSI6MjU1LCJSIjoyNTUsIkciOjI1NSwiQiI6MjU1fX0sIklzVmlzaWJsZSI6dHJ1ZSwiV2lkdGgiOjAuMCwiSGVpZ2h0IjowLjAsIkJvcmRlclN0eWxlIjpudWxsLCJQYXJlbnRTdHlsZSI6bnVsbH0sIlJlY3RhbmdsZVN0eWxlIjp7IiRpZCI6IjM1NyIsIk1hcmdpbiI6eyIkaWQiOiIzNTgiLCJUb3AiOjAuMCwiTGVmdCI6MC4wLCJSaWdodCI6MC4wLCJCb3R0b20iOjAuMH0sIlBhZGRpbmciOnsiJGlkIjoiMzU5IiwiVG9wIjowLjAsIkxlZnQiOjAuMCwiUmlnaHQiOjAuMCwiQm90dG9tIjowLjB9LCJCYWNrZ3JvdW5kIjp7IiRpZCI6IjM2MCIsIkNvbG9yIjp7IiRpZCI6IjM2MSIsIkEiOjI1NSwiUiI6MjMzLCJHIjoxMTMsIkIiOjUwfX0sIklzVmlzaWJsZSI6dHJ1ZSwiV2lkdGgiOjAuMCwiSGVpZ2h0IjowLjAsIkJvcmRlclN0eWxlIjp7IiRpZCI6IjM2MiIsIkxpbmVDb2xvciI6eyIkaWQiOiIzNjMiLCIkdHlwZSI6Ik5MUkUuQ29tbW9uLkRvbS5Tb2xpZENvbG9yQnJ1c2gsIE5MUkUuQ29tbW9uIiwiQ29sb3IiOnsiJGlkIjoiMzY0IiwiQSI6MjU1LCJSIjoyNTUsIkciOjI1NSwiQiI6MjU1fX0sIkxpbmVXZWlnaHQiOjAuMCwiTGluZVR5cGUiOjAsIlBhcmVudFN0eWxlIjpudWxsfSwiUGFyZW50U3R5bGUiOm51bGx9LCJNYXJnaW4iOnsiJGlkIjoiMzY1IiwiVG9wIjowLjAsIkxlZnQiOjAuMCwiUmlnaHQiOjAuMCwiQm90dG9tIjowLjB9LCJQYWRkaW5nIjp7IiRpZCI6IjM2NiIsIlRvcCI6MC4wLCJMZWZ0IjowLjAsIlJpZ2h0IjowLjAsIkJvdHRvbSI6MC4wfSwiQmFja2dyb3VuZCI6bnVsbCwiSXNWaXNpYmxlIjp0cnVlLCJXaWR0aCI6MC4wLCJIZWlnaHQiOjAuMCwiQm9yZGVyU3R5bGUiOm51bGwsIlBhcmVudFN0eWxlIjpudWxsfSwiQmFja2dyb3VuZFN0eWxlIjp7IiRpZCI6IjM2NyIsIk1hcmdpbiI6eyIkaWQiOiIzNjgiLCJUb3AiOjAuMCwiTGVmdCI6MC4wLCJSaWdodCI6MC4wLCJCb3R0b20iOjAuMH0sIlBhZGRpbmciOnsiJGlkIjoiMzY5IiwiVG9wIjowLjAsIkxlZnQiOjAuMCwiUmlnaHQiOjAuMCwiQm90dG9tIjowLjB9LCJCYWNrZ3JvdW5kIjp7IiRpZCI6IjM3MCIsIkNvbG9yIjp7IiRpZCI6IjM3MSIsIkEiOjUxLCJSIjoyMDAsIkciOjIwMCwiQiI6MjAwfX0sIklzVmlzaWJsZSI6dHJ1ZSwiV2lkdGgiOjAuMCwiSGVpZ2h0IjowLjAsIkJvcmRlclN0eWxlIjp7IiRpZCI6IjM3MiIsIkxpbmVDb2xvciI6eyIkaWQiOiIzNzMiLCIkdHlwZSI6Ik5MUkUuQ29tbW9uLkRvbS5Tb2xpZENvbG9yQnJ1c2gsIE5MUkUuQ29tbW9uIiwiQ29sb3IiOnsiJGlkIjoiMzc0IiwiQSI6MjU1LCJSIjoyMzQsIkciOjIyLCJCIjozMH19LCJMaW5lV2VpZ2h0IjowLjAsIkxpbmVUeXBlIjowLCJQYXJlbnRTdHlsZSI6bnVsbH0sIlBhcmVudFN0eWxlIjpudWxsfSwiSXNBYm92ZVRpbWViYW5kIjpmYWxzZSwiU3BhY2luZyI6MywiRGVmYXVsdFN3aW1sYW5lVGFza1N0eWxlIjp7IiRpZCI6IjM3NSIsIiR0eXBlIjoiTkxSRS5Db21tb24uRG9tLlN0eWxlcy5FeHBsaWNpdFNldGFibGVUYXNrU3R5bGUsIE5MUkUuQ29tbW9uIiwiU2hhcGUiOjEsIlNoYXBlVGhpY2tuZXNzIjowLCJEdXJhdGlvbkZvcm1hdCI6MCwiSW5jbHVkZU5vbldvcmtpbmdEYXlzSW5EdXJhdGlvbiI6ZmFsc2UsIlBlcmNlbnRhZ2VDb21wbGV0ZVN0eWxlIjp7IiRpZCI6IjM3NiIsIkZvbnRTZXR0aW5ncyI6eyIkaWQiOiIzNzciLCJGb250U2l6ZSI6MTAsIkZvbnROYW1lIjoiQ2FsaWJyaSIsIklzQm9sZCI6ZmFsc2UsIklzSXRhbGljIjpmYWxzZSwiSXNVbmRlcmxpbmVkIjpmYWxzZSwiUGFyZW50U3R5bGUiOm51bGx9LCJBdXRvU2l6ZSI6MCwiRm9yZWdyb3VuZCI6eyIkaWQiOiIzNzgiLCJDb2xvciI6eyIkaWQiOiIzNz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gwIiwiVG9wIjowLjAsIkxlZnQiOjAuMCwiUmlnaHQiOjAuMCwiQm90dG9tIjowLjB9LCJQYWRkaW5nIjp7IiRpZCI6IjM4MSIsIlRvcCI6MC4wLCJMZWZ0IjowLjAsIlJpZ2h0IjowLjAsIkJvdHRvbSI6MC4wfSwiQmFja2dyb3VuZCI6eyIkaWQiOiIzODIiLCJDb2xvciI6eyIkaWQiOiIzODMiLCJBIjo4OSwiUiI6MCwiRyI6MCwiQiI6MH19LCJJc1Zpc2libGUiOnRydWUsIldpZHRoIjowLjAsIkhlaWdodCI6MC4wLCJCb3JkZXJTdHlsZSI6eyIkaWQiOiIzODQiLCJMaW5lQ29sb3IiOm51bGwsIkxpbmVXZWlnaHQiOjAuMCwiTGluZVR5cGUiOjAsIlBhcmVudFN0eWxlIjpudWxsfSwiUGFyZW50U3R5bGUiOm51bGx9LCJEdXJhdGlvblN0eWxlIjp7IiRpZCI6IjM4NSIsIkZvbnRTZXR0aW5ncyI6eyIkaWQiOiIzODYiLCJGb250U2l6ZSI6MTAsIkZvbnROYW1lIjoiQ2FsaWJyaSIsIklzQm9sZCI6ZmFsc2UsIklzSXRhbGljIjpmYWxzZSwiSXNVbmRlcmxpbmVkIjpmYWxzZSwiUGFyZW50U3R5bGUiOm51bGx9LCJBdXRvU2l6ZSI6MCwiRm9yZWdyb3VuZCI6eyIkaWQiOiIzODciLCJDb2xvciI6eyIkaWQiOiIzOD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ODkiLCJUb3AiOjAuMCwiTGVmdCI6MC4wLCJSaWdodCI6MC4wLCJCb3R0b20iOjAuMH0sIlBhZGRpbmciOnsiJGlkIjoiMzkwIiwiVG9wIjowLjAsIkxlZnQiOjAuMCwiUmlnaHQiOjAuMCwiQm90dG9tIjowLjB9LCJCYWNrZ3JvdW5kIjp7IiRpZCI6IjM5MSIsIkNvbG9yIjp7IiRpZCI6IjM5MiIsIkEiOjI1NSwiUiI6MjM3LCJHIjoxMjUsIkIiOjQ5fX0sIklzVmlzaWJsZSI6dHJ1ZSwiV2lkdGgiOjAuMCwiSGVpZ2h0IjowLjAsIkJvcmRlclN0eWxlIjp7IiRpZCI6IjM5MyIsIkxpbmVDb2xvciI6bnVsbCwiTGluZVdlaWdodCI6MC4wLCJMaW5lVHlwZSI6MCwiUGFyZW50U3R5bGUiOm51bGx9LCJQYXJlbnRTdHlsZSI6bnVsbH0sIkhvcml6b250YWxDb25uZWN0b3JTdHlsZSI6eyIkaWQiOiIzOTQiLCJMaW5lQ29sb3IiOnsiJGlkIjoiMzk1IiwiJHR5cGUiOiJOTFJFLkNvbW1vbi5Eb20uU29saWRDb2xvckJydXNoLCBOTFJFLkNvbW1vbiIsIkNvbG9yIjp7IiRpZCI6IjM5NiIsIkEiOjI1NSwiUiI6MCwiRyI6MCwiQiI6MH19LCJMaW5lV2VpZ2h0IjowLjAsIkxpbmVUeXBlIjowLCJQYXJlbnRTdHlsZSI6bnVsbH0sIlZlcnRpY2FsQ29ubmVjdG9yU3R5bGUiOnsiJGlkIjoiMzk3IiwiTGluZUNvbG9yIjp7IiRpZCI6IjM5OCIsIiR0eXBlIjoiTkxSRS5Db21tb24uRG9tLlNvbGlkQ29sb3JCcnVzaCwgTkxSRS5Db21tb24iLCJDb2xvciI6eyIkaWQiOiIzOT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0MDAiLCJTaGFwZVN0eWxlIjp7IiRpZCI6IjQwMSIsIk1hcmdpbiI6eyIkaWQiOiI0MDIiLCJUb3AiOjAuMCwiTGVmdCI6MC4wLCJSaWdodCI6MC4wLCJCb3R0b20iOjAuMH0sIlBhZGRpbmciOnsiJGlkIjoiNDAzIiwiVG9wIjowLjAsIkxlZnQiOjAuMCwiUmlnaHQiOjAuMCwiQm90dG9tIjowLjB9LCJCYWNrZ3JvdW5kIjp7IiRpZCI6IjQwNCIsIkNvbG9yIjp7IiRpZCI6IjQwNSIsIkEiOjE1MywiUiI6MCwiRyI6MCwiQiI6MH19LCJJc1Zpc2libGUiOnRydWUsIldpZHRoIjowLjAsIkhlaWdodCI6MC4wLCJCb3JkZXJTdHlsZSI6eyIkaWQiOiI0MDYiLCJMaW5lQ29sb3IiOm51bGwsIkxpbmVXZWlnaHQiOjAuMCwiTGluZVR5cGUiOjAsIlBhcmVudFN0eWxlIjpudWxsfSwiUGFyZW50U3R5bGUiOm51bGx9LCJNYXJnaW4iOnsiJGlkIjoiNDA3IiwiVG9wIjowLjAsIkxlZnQiOjAuMCwiUmlnaHQiOjAuMCwiQm90dG9tIjowLjB9LCJQYWRkaW5nIjp7IiRpZCI6IjQwOCIsIlRvcCI6MC4wLCJMZWZ0IjowLjAsIlJpZ2h0IjowLjAsIkJvdHRvbSI6MC4wfSwiQmFja2dyb3VuZCI6bnVsbCwiSXNWaXNpYmxlIjp0cnVlLCJXaWR0aCI6MC4wLCJIZWlnaHQiOjAuMCwiQm9yZGVyU3R5bGUiOm51bGwsIlBhcmVudFN0eWxlIjpudWxsfSwiU2hhcGVTdHlsZSI6eyIkaWQiOiI0MDkiLCJNYXJnaW4iOnsiJGlkIjoiNDEwIiwiVG9wIjowLjAsIkxlZnQiOjQuMCwiUmlnaHQiOjQuMCwiQm90dG9tIjowLjB9LCJQYWRkaW5nIjp7IiRpZCI6IjQxMSIsIlRvcCI6MC4wLCJMZWZ0IjowLjAsIlJpZ2h0IjowLjAsIkJvdHRvbSI6MC4wfSwiQmFja2dyb3VuZCI6eyIkaWQiOiI0MTIiLCJDb2xvciI6eyIkaWQiOiI0MTMiLCJBIjoyNTUsIlIiOjI1LCJHIjoxMDcsIkIiOjM2fX0sIklzVmlzaWJsZSI6dHJ1ZSwiV2lkdGgiOjAuMCwiSGVpZ2h0IjoxMC4wLCJCb3JkZXJTdHlsZSI6eyIkaWQiOiI0MTQiLCJMaW5lQ29sb3IiOnsiJGlkIjoiNDE1IiwiJHR5cGUiOiJOTFJFLkNvbW1vbi5Eb20uU29saWRDb2xvckJydXNoLCBOTFJFLkNvbW1vbiIsIkNvbG9yIjp7IiRpZCI6IjQxNiIsIkEiOjI1NSwiUiI6MjM0LCJHIjoyMiwiQiI6MzB9fSwiTGluZVdlaWdodCI6MC4wLCJMaW5lVHlwZSI6MCwiUGFyZW50U3R5bGUiOm51bGx9LCJQYXJlbnRTdHlsZSI6bnVsbH0sIlRpdGxlU3R5bGUiOnsiJGlkIjoiNDE3IiwiRm9udFNldHRpbmdzIjp7IiRpZCI6IjQxOCIsIkZvbnRTaXplIjoxMSwiRm9udE5hbWUiOiJDYWxpYnJpIiwiSXNCb2xkIjpmYWxzZSwiSXNJdGFsaWMiOmZhbHNlLCJJc1VuZGVybGluZWQiOmZhbHNlLCJQYXJlbnRTdHlsZSI6bnVsbH0sIkF1dG9TaXplIjowLCJGb3JlZ3JvdW5kIjp7IiRpZCI6IjQxOSIsIkNvbG9yIjp7IiRpZCI6IjQy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jEiLCJUb3AiOjAuMCwiTGVmdCI6MC4wLCJSaWdodCI6MC4wLCJCb3R0b20iOjAuMH0sIlBhZGRpbmciOnsiJGlkIjoiNDIyIiwiVG9wIjowLjAsIkxlZnQiOjAuMCwiUmlnaHQiOjAuMCwiQm90dG9tIjowLjB9LCJCYWNrZ3JvdW5kIjp7IiRpZCI6IjQyMyIsIkNvbG9yIjp7IiRpZCI6IjQyNCIsIkEiOjI1NSwiUiI6MCwiRyI6MCwiQiI6MH19LCJJc1Zpc2libGUiOnRydWUsIldpZHRoIjowLjAsIkhlaWdodCI6MC4wLCJCb3JkZXJTdHlsZSI6eyIkaWQiOiI0MjUiLCJMaW5lQ29sb3IiOm51bGwsIkxpbmVXZWlnaHQiOjAuMCwiTGluZVR5cGUiOjAsIlBhcmVudFN0eWxlIjpudWxsfSwiUGFyZW50U3R5bGUiOm51bGx9LCJEYXRlU3R5bGUiOnsiJGlkIjoiNDI2IiwiRm9udFNldHRpbmdzIjp7IiRpZCI6IjQyNyIsIkZvbnRTaXplIjoxMCwiRm9udE5hbWUiOiJDYWxpYnJpIiwiSXNCb2xkIjpmYWxzZSwiSXNJdGFsaWMiOmZhbHNlLCJJc1VuZGVybGluZWQiOmZhbHNlLCJQYXJlbnRTdHlsZSI6bnVsbH0sIkF1dG9TaXplIjowLCJGb3JlZ3JvdW5kIjp7IiRpZCI6IjQyOCIsIkNvbG9yIjp7IiRpZCI6IjQyO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MzAiLCJUb3AiOjAuMCwiTGVmdCI6MC4wLCJSaWdodCI6MC4wLCJCb3R0b20iOjAuMH0sIlBhZGRpbmciOnsiJGlkIjoiNDMxIiwiVG9wIjowLjAsIkxlZnQiOjAuMCwiUmlnaHQiOjAuMCwiQm90dG9tIjowLjB9LCJCYWNrZ3JvdW5kIjp7IiRpZCI6IjQzMiIsIkNvbG9yIjp7IiRpZCI6IjQzMyIsIkEiOjI1NSwiUiI6MTQsIkciOjQwLCJCIjo2NX19LCJJc1Zpc2libGUiOnRydWUsIldpZHRoIjowLjAsIkhlaWdodCI6MC4wLCJCb3JkZXJTdHlsZSI6eyIkaWQiOiI0MzQiLCJMaW5lQ29sb3IiOm51bGwsIkxpbmVXZWlnaHQiOjAuMCwiTGluZVR5cGUiOjAsIlBhcmVudFN0eWxlIjpudWxsfSwiUGFyZW50U3R5bGUiOm51bGx9LCJEYXRlRm9ybWF0Ijp7IiRpZCI6IjQz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zYiLCJGb3JtYXQiOjAsIklzVmlzaWJsZSI6ZmFsc2UsIkxhc3RLbm93blZpc2liaWxpdHlTdGF0ZSI6ZmFsc2V9LCJJc1Zpc2libGUiOnRydWUsIlZhcmlhbmNlU3R5bGUiOnsiJGlkIjoiNDM3IiwiVGV4dFN0eWxlIjp7IiRpZCI6IjQzOCIsIkZvbnRTZXR0aW5ncyI6eyIkaWQiOiI0MzkiLCJGb250U2l6ZSI6MTEsIkZvbnROYW1lIjoiQ2FsaWJyaSIsIklzQm9sZCI6ZmFsc2UsIklzSXRhbGljIjpmYWxzZSwiSXNVbmRlcmxpbmVkIjpmYWxzZSwiUGFyZW50U3R5bGUiOm51bGx9LCJBdXRvU2l6ZSI6MCwiRm9yZWdyb3VuZCI6eyIkaWQiOiI0NDAiLCJDb2xvciI6eyIkaWQiOiI0ND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QyIiwiVG9wIjowLjAsIkxlZnQiOjAuMCwiUmlnaHQiOjAuMCwiQm90dG9tIjowLjB9LCJQYWRkaW5nIjp7IiRpZCI6IjQ0MyIsIlRvcCI6MC4wLCJMZWZ0IjowLjAsIlJpZ2h0IjowLjAsIkJvdHRvbSI6MC4wfSwiQmFja2dyb3VuZCI6eyIkaWQiOiI0NDQiLCJDb2xvciI6eyIkaWQiOiI0NDUiLCJBIjowLCJSIjowLCJHIjowLCJCIjowfX0sIklzVmlzaWJsZSI6dHJ1ZSwiV2lkdGgiOjAuMCwiSGVpZ2h0IjowLjAsIkJvcmRlclN0eWxlIjp7IiRpZCI6IjQ0NiIsIkxpbmVDb2xvciI6bnVsbCwiTGluZVdlaWdodCI6MC4wLCJMaW5lVHlwZSI6MCwiUGFyZW50U3R5bGUiOm51bGx9LCJQYXJlbnRTdHlsZSI6bnVsbH0sIlBhcmVudFN0eWxlIjpudWxsfSwiUGFyZW50U3R5bGUiOm51bGwsIl9leHBsaWNpdGx5U2V0Ijp7IiRpZCI6IjQ0Ny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UsIlZhcmlhbmNlUG9zaXRpb24iOmZhbHNlfX0sIkRlZmF1bHRTd2ltbGFuZU1vdFN0eWxlIjp7IiRpZCI6IjQ0OCIsIlNoYXBlIjoxLCJDb25uZWN0b3JNYXJnaW4iOnsiJGlkIjoiNDQ5IiwiVG9wIjowLjAsIkxlZnQiOjIuMCwiUmlnaHQiOjIuMCwiQm90dG9tIjowLjB9LCJDb25uZWN0b3JTdHlsZSI6eyIkaWQiOiI0NTAiLCJMaW5lQ29sb3IiOnsiJGlkIjoiNDUxIiwiJHR5cGUiOiJOTFJFLkNvbW1vbi5Eb20uU29saWRDb2xvckJydXNoLCBOTFJFLkNvbW1vbiIsIkNvbG9yIjp7IiRpZCI6IjQ1MiIsIkEiOjEyNywiUiI6MTMsIkciOjUzLCJCIjoxOH19LCJMaW5lV2VpZ2h0IjoxLjAsIkxpbmVUeXBlIjowLCJQYXJlbnRTdHlsZSI6bnVsbH0sIklzQmVsb3dUaW1lYmFuZCI6ZmFsc2UsIlBvc2l0aW9uT25UYXNrIjoxLCJIaWRlRGF0ZSI6ZmFsc2UsIlNoYXBlU2l6ZSI6MCwiU3BhY2luZyI6MC4wLCJQYWRkaW5nIjp7IiRpZCI6IjQ1MyIsIlRvcCI6NS4wLCJMZWZ0IjozLjAsIlJpZ2h0IjowLjAsIkJvdHRvbSI6Mi4wfSwiU2hhcGVTdHlsZSI6eyIkaWQiOiI0NTQiLCJNYXJnaW4iOnsiJGlkIjoiNDU1IiwiVG9wIjowLjAsIkxlZnQiOjAuMCwiUmlnaHQiOjAuMCwiQm90dG9tIjowLjB9LCJQYWRkaW5nIjp7IiRpZCI6IjQ1NiIsIlRvcCI6MC4wLCJMZWZ0IjowLjAsIlJpZ2h0IjowLjAsIkJvdHRvbSI6MC4wfSwiQmFja2dyb3VuZCI6eyIkaWQiOiI0NTciLCJDb2xvciI6eyIkaWQiOiI0NTgiLCJBIjoyNTUsIlIiOjEzLCJHIjo1MywiQiI6MTh9fSwiSXNWaXNpYmxlIjp0cnVlLCJXaWR0aCI6MTIuMCwiSGVpZ2h0IjoxNC4wLCJCb3JkZXJTdHlsZSI6eyIkaWQiOiI0NTkiLCJMaW5lQ29sb3IiOnsiJGlkIjoiNDYwIiwiJHR5cGUiOiJOTFJFLkNvbW1vbi5Eb20uU29saWRDb2xvckJydXNoLCBOTFJFLkNvbW1vbiIsIkNvbG9yIjp7IiRpZCI6IjQ2MSIsIkEiOjI1NSwiUiI6MjU1LCJHIjoyNTUsIkIiOjI1NX19LCJMaW5lV2VpZ2h0IjowLjAsIkxpbmVUeXBlIjowLCJQYXJlbnRTdHlsZSI6bnVsbH0sIlBhcmVudFN0eWxlIjpudWxsfSwiVGl0bGVTdHlsZSI6eyIkaWQiOiI0NjIiLCJGb250U2V0dGluZ3MiOnsiJGlkIjoiNDYzIiwiRm9udFNpemUiOjExLCJGb250TmFtZSI6IkNhbGlicmkiLCJJc0JvbGQiOmZhbHNlLCJJc0l0YWxpYyI6ZmFsc2UsIklzVW5kZXJsaW5lZCI6ZmFsc2UsIlBhcmVudFN0eWxlIjpudWxsfSwiQXV0b1NpemUiOjAsIkZvcmVncm91bmQiOnsiJGlkIjoiNDY0IiwiQ29sb3IiOnsiJGlkIjoiNDY1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Q2NiIsIlRvcCI6MC4wLCJMZWZ0IjowLjAsIlJpZ2h0IjowLjAsIkJvdHRvbSI6MC4wfSwiUGFkZGluZyI6eyIkaWQiOiI0NjciLCJUb3AiOjAuMCwiTGVmdCI6MC4wLCJSaWdodCI6MC4wLCJCb3R0b20iOjAuMH0sIkJhY2tncm91bmQiOnsiJGlkIjoiNDY4IiwiQ29sb3IiOnsiJGlkIjoiNDY5IiwiQSI6MjU1LCJSIjowLCJHIjowLCJCIjowfX0sIklzVmlzaWJsZSI6dHJ1ZSwiV2lkdGgiOjAuMCwiSGVpZ2h0IjowLjAsIkJvcmRlclN0eWxlIjp7IiRpZCI6IjQ3MCIsIkxpbmVDb2xvciI6bnVsbCwiTGluZVdlaWdodCI6MC4wLCJMaW5lVHlwZSI6MCwiUGFyZW50U3R5bGUiOm51bGx9LCJQYXJlbnRTdHlsZSI6bnVsbH0sIkRhdGVTdHlsZSI6eyIkaWQiOiI0NzEiLCJGb250U2V0dGluZ3MiOnsiJGlkIjoiNDcyIiwiRm9udFNpemUiOjEwLCJGb250TmFtZSI6IkNhbGlicmkiLCJJc0JvbGQiOmZhbHNlLCJJc0l0YWxpYyI6ZmFsc2UsIklzVW5kZXJsaW5lZCI6ZmFsc2UsIlBhcmVudFN0eWxlIjpudWxsfSwiQXV0b1NpemUiOjAsIkZvcmVncm91bmQiOnsiJGlkIjoiNDczIiwiQ29sb3IiOnsiJGlkIjoiNDc0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Q3NSIsIlRvcCI6MC4wLCJMZWZ0IjowLjAsIlJpZ2h0IjowLjAsIkJvdHRvbSI6MC4wfSwiUGFkZGluZyI6eyIkaWQiOiI0NzYiLCJUb3AiOjAuMCwiTGVmdCI6MC4wLCJSaWdodCI6MC4wLCJCb3R0b20iOjAuMH0sIkJhY2tncm91bmQiOnsiJGlkIjoiNDc3IiwiQ29sb3IiOnsiJGlkIjoiNDc4IiwiQSI6MjU1LCJSIjoxNCwiRyI6NDAsIkIiOjY1fX0sIklzVmlzaWJsZSI6dHJ1ZSwiV2lkdGgiOjAuMCwiSGVpZ2h0IjowLjAsIkJvcmRlclN0eWxlIjp7IiRpZCI6IjQ3OSIsIkxpbmVDb2xvciI6bnVsbCwiTGluZVdlaWdodCI6MC4wLCJMaW5lVHlwZSI6MCwiUGFyZW50U3R5bGUiOm51bGx9LCJQYXJlbnRTdHlsZSI6bnVsbH0sIkRhdGVGb3JtYXQiOnsiJGlkIjoiNDg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4MSIsIkZvcm1hdCI6MCwiSXNWaXNpYmxlIjpmYWxzZSwiTGFzdEtub3duVmlzaWJpbGl0eVN0YXRlIjpmYWxzZX0sIklzVmlzaWJsZSI6ZmFsc2UsIlZhcmlhbmNlU3R5bGUiOnsiJGlkIjoiNDgyIiwiVGV4dFN0eWxlIjp7IiRpZCI6IjQ4MyIsIkZvbnRTZXR0aW5ncyI6eyIkaWQiOiI0ODQiLCJGb250U2l6ZSI6MTEsIkZvbnROYW1lIjoiQ2FsaWJyaSIsIklzQm9sZCI6ZmFsc2UsIklzSXRhbGljIjpmYWxzZSwiSXNVbmRlcmxpbmVkIjpmYWxzZSwiUGFyZW50U3R5bGUiOm51bGx9LCJBdXRvU2l6ZSI6MCwiRm9yZWdyb3VuZCI6eyIkaWQiOiI0ODUiLCJDb2xvciI6eyIkaWQiOiI0OD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g3IiwiVG9wIjowLjAsIkxlZnQiOjAuMCwiUmlnaHQiOjAuMCwiQm90dG9tIjowLjB9LCJQYWRkaW5nIjp7IiRpZCI6IjQ4OCIsIlRvcCI6MC4wLCJMZWZ0IjowLjAsIlJpZ2h0IjowLjAsIkJvdHRvbSI6MC4wfSwiQmFja2dyb3VuZCI6eyIkaWQiOiI0ODkiLCJDb2xvciI6eyIkaWQiOiI0OTAiLCJBIjowLCJSIjowLCJHIjowLCJCIjowfX0sIklzVmlzaWJsZSI6ZmFsc2UsIldpZHRoIjowLjAsIkhlaWdodCI6MC4wLCJCb3JkZXJTdHlsZSI6eyIkaWQiOiI0OTEiLCJMaW5lQ29sb3IiOm51bGwsIkxpbmVXZWlnaHQiOjAuMCwiTGluZVR5cGUiOjAsIlBhcmVudFN0eWxlIjpudWxsfSwiUGFyZW50U3R5bGUiOm51bGx9LCJQYXJlbnRTdHlsZSI6bnVsbH0sIlBhcmVudFN0eWxlIjpudWxsfSwiRGVmYXVsdFN3aW1sYW5lTWlsZXN0b25lU3R5bGUiOnsiJGlkIjoiNDkyIiwiVGl0bGVQb3NpdGlvbiI6IkxlZnQiLCJEYXRlUG9zaXRpb24iOiJSaWdodCIsIlZhcmlhbmNlUG9zaXRpb24iOiJSaWdodCIsIlNoYXBlVHlwZSI6MSwiU2hhcGVTaXplIjowLCJTcGFjaW5nIjo1LCJTaGFwZVN0eWxlIjp7IiRpZCI6IjQ5MyIsIk1hcmdpbiI6eyIkaWQiOiI0OTQiLCJUb3AiOjAuMCwiTGVmdCI6MC4wLCJSaWdodCI6MC4wLCJCb3R0b20iOjAuMH0sIlBhZGRpbmciOnsiJGlkIjoiNDk1IiwiVG9wIjowLjAsIkxlZnQiOjAuMCwiUmlnaHQiOjAuMCwiQm90dG9tIjowLjB9LCJCYWNrZ3JvdW5kIjp7IiRpZCI6IjQ5NiIsIkNvbG9yIjp7IiRpZCI6IjQ5NyIsIkEiOjI1NSwiUiI6MjUsIkciOjEwNywiQiI6MzZ9fSwiSXNWaXNpYmxlIjp0cnVlLCJXaWR0aCI6MTIuMCwiSGVpZ2h0IjoxNC4wLCJCb3JkZXJTdHlsZSI6eyIkaWQiOiI0OTgiLCJMaW5lQ29sb3IiOnsiJGlkIjoiNDk5IiwiJHR5cGUiOiJOTFJFLkNvbW1vbi5Eb20uU29saWRDb2xvckJydXNoLCBOTFJFLkNvbW1vbiIsIkNvbG9yIjp7IiRpZCI6IjUwMCIsIkEiOjI1NSwiUiI6MjM0LCJHIjoyMiwiQiI6MzB9fSwiTGluZVdlaWdodCI6MC4wLCJMaW5lVHlwZSI6MCwiUGFyZW50U3R5bGUiOm51bGx9LCJQYXJlbnRTdHlsZSI6bnVsbH0sIlRpdGxlU3R5bGUiOnsiJGlkIjoiNTAxIiwiRm9udFNldHRpbmdzIjp7IiRpZCI6IjUwMiIsIkZvbnRTaXplIjoxMSwiRm9udE5hbWUiOiJDYWxpYnJpIiwiSXNCb2xkIjpmYWxzZSwiSXNJdGFsaWMiOmZhbHNlLCJJc1VuZGVybGluZWQiOmZhbHNlLCJQYXJlbnRTdHlsZSI6bnVsbH0sIkF1dG9TaXplIjowLCJGb3JlZ3JvdW5kIjp7IiRpZCI6IjUwMyIsIkNvbG9yIjp7IiRpZCI6IjUwN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1MDUiLCJUb3AiOjAuMCwiTGVmdCI6MC4wLCJSaWdodCI6MC4wLCJCb3R0b20iOjAuMH0sIlBhZGRpbmciOnsiJGlkIjoiNTA2IiwiVG9wIjowLjAsIkxlZnQiOjAuMCwiUmlnaHQiOjAuMCwiQm90dG9tIjowLjB9LCJCYWNrZ3JvdW5kIjp7IiRpZCI6IjUwNyIsIkNvbG9yIjp7IiRpZCI6IjUwOCIsIkEiOjI1NSwiUiI6MCwiRyI6MCwiQiI6MH19LCJJc1Zpc2libGUiOnRydWUsIldpZHRoIjowLjAsIkhlaWdodCI6MC4wLCJCb3JkZXJTdHlsZSI6eyIkaWQiOiI1MDkiLCJMaW5lQ29sb3IiOm51bGwsIkxpbmVXZWlnaHQiOjAuMCwiTGluZVR5cGUiOjAsIlBhcmVudFN0eWxlIjpudWxsfSwiUGFyZW50U3R5bGUiOm51bGx9LCJEYXRlU3R5bGUiOnsiJGlkIjoiNTEwIiwiRm9udFNldHRpbmdzIjp7IiRpZCI6IjUxMSIsIkZvbnRTaXplIjoxMCwiRm9udE5hbWUiOiJDYWxpYnJpIiwiSXNCb2xkIjpmYWxzZSwiSXNJdGFsaWMiOmZhbHNlLCJJc1VuZGVybGluZWQiOmZhbHNlLCJQYXJlbnRTdHlsZSI6bnVsbH0sIkF1dG9TaXplIjowLCJGb3JlZ3JvdW5kIjp7IiRpZCI6IjUxMiIsIkNvbG9yIjp7IiRpZCI6IjUxM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1MTQiLCJUb3AiOjAuMCwiTGVmdCI6MC4wLCJSaWdodCI6MC4wLCJCb3R0b20iOjAuMH0sIlBhZGRpbmciOnsiJGlkIjoiNTE1IiwiVG9wIjowLjAsIkxlZnQiOjAuMCwiUmlnaHQiOjAuMCwiQm90dG9tIjowLjB9LCJCYWNrZ3JvdW5kIjp7IiRpZCI6IjUxNiIsIkNvbG9yIjp7IiRpZCI6IjUxNyIsIkEiOjI1NSwiUiI6MTQsIkciOjQwLCJCIjo2NX19LCJJc1Zpc2libGUiOnRydWUsIldpZHRoIjowLjAsIkhlaWdodCI6MC4wLCJCb3JkZXJTdHlsZSI6eyIkaWQiOiI1MTgiLCJMaW5lQ29sb3IiOm51bGwsIkxpbmVXZWlnaHQiOjAuMCwiTGluZVR5cGUiOjAsIlBhcmVudFN0eWxlIjpudWxsfSwiUGFyZW50U3R5bGUiOm51bGx9LCJEYXRlRm9ybWF0Ijp7IiRpZCI6IjUx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jAiLCJGb3JtYXQiOjAsIklzVmlzaWJsZSI6ZmFsc2UsIkxhc3RLbm93blZpc2liaWxpdHlTdGF0ZSI6ZmFsc2V9LCJJc1Zpc2libGUiOnRydWUsIlZhcmlhbmNlU3R5bGUiOnsiJGlkIjoiNTIxIiwiVGV4dFN0eWxlIjp7IiRpZCI6IjUyMiIsIkZvbnRTZXR0aW5ncyI6eyIkaWQiOiI1MjMiLCJGb250U2l6ZSI6MTEsIkZvbnROYW1lIjoiQ2FsaWJyaSIsIklzQm9sZCI6ZmFsc2UsIklzSXRhbGljIjpmYWxzZSwiSXNVbmRlcmxpbmVkIjpmYWxzZSwiUGFyZW50U3R5bGUiOm51bGx9LCJBdXRvU2l6ZSI6MCwiRm9yZWdyb3VuZCI6eyIkaWQiOiI1MjQiLCJDb2xvciI6eyIkaWQiOiI1Mj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I2IiwiVG9wIjowLjAsIkxlZnQiOjAuMCwiUmlnaHQiOjAuMCwiQm90dG9tIjowLjB9LCJQYWRkaW5nIjp7IiRpZCI6IjUyNyIsIlRvcCI6MC4wLCJMZWZ0IjowLjAsIlJpZ2h0IjowLjAsIkJvdHRvbSI6MC4wfSwiQmFja2dyb3VuZCI6eyIkaWQiOiI1MjgiLCJDb2xvciI6eyIkaWQiOiI1MjkiLCJBIjowLCJSIjowLCJHIjowLCJCIjowfX0sIklzVmlzaWJsZSI6dHJ1ZSwiV2lkdGgiOjAuMCwiSGVpZ2h0IjowLjAsIkJvcmRlclN0eWxlIjp7IiRpZCI6IjUzMCIsIkxpbmVDb2xvciI6bnVsbCwiTGluZVdlaWdodCI6MC4wLCJMaW5lVHlwZSI6MCwiUGFyZW50U3R5bGUiOm51bGx9LCJQYXJlbnRTdHlsZSI6bnVsbH0sIlBhcmVudFN0eWxlIjpudWxsfSwiUGFyZW50U3R5bGUiOm51bGx9LCJEZWZhdWx0U3dpbWxhbmVBY3Rpdml0eVN0eWxlIjp7IiRpZCI6IjUzMSIsIkhlYWRlclN0eWxlIjp7IiRpZCI6IjUzMiIsIlRleHRTdHlsZSI6eyIkaWQiOiI1MzMiLCJGb250U2V0dGluZ3MiOnsiJGlkIjoiNTM0IiwiRm9udFNpemUiOjExLCJGb250TmFtZSI6IkNhbGlicmkiLCJJc0JvbGQiOmZhbHNlLCJJc0l0YWxpYyI6ZmFsc2UsIklzVW5kZXJsaW5lZCI6ZmFsc2UsIlBhcmVudFN0eWxlIjpudWxsfSwiQXV0b1NpemUiOjIsIkZvcmVncm91bmQiOnsiJGlkIjoiNTM1IiwiQ29sb3IiOnsiJGlkIjoiNTM2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TM3IiwiVG9wIjowLjAsIkxlZnQiOjAuMCwiUmlnaHQiOjAuMCwiQm90dG9tIjowLjB9LCJQYWRkaW5nIjp7IiRpZCI6IjUzOCIsIlRvcCI6MC4wLCJMZWZ0IjowLjAsIlJpZ2h0IjowLjAsIkJvdHRvbSI6MC4wfSwiQmFja2dyb3VuZCI6eyIkaWQiOiI1MzkiLCJDb2xvciI6eyIkaWQiOiI1NDAiLCJBIjoyNTUsIlIiOjAsIkciOjAsIkIiOjB9fSwiSXNWaXNpYmxlIjp0cnVlLCJXaWR0aCI6MC4wLCJIZWlnaHQiOjAuMCwiQm9yZGVyU3R5bGUiOm51bGwsIlBhcmVudFN0eWxlIjpudWxsfSwiUmVjdGFuZ2xlU3R5bGUiOnsiJGlkIjoiNTQxIiwiTWFyZ2luIjp7IiRpZCI6IjU0MiIsIlRvcCI6MC4wLCJMZWZ0IjowLjAsIlJpZ2h0IjowLjAsIkJvdHRvbSI6MC4wfSwiUGFkZGluZyI6eyIkaWQiOiI1NDMiLCJUb3AiOjAuMCwiTGVmdCI6MC4wLCJSaWdodCI6MC4wLCJCb3R0b20iOjAuMH0sIkJhY2tncm91bmQiOnsiJGlkIjoiNTQ0IiwiQ29sb3IiOnsiJGlkIjoiNTQ1IiwiQSI6NjMsIlIiOjI1LCJHIjoxMDcsIkIiOjM2fX0sIklzVmlzaWJsZSI6dHJ1ZSwiV2lkdGgiOjAuMCwiSGVpZ2h0IjowLjAsIkJvcmRlclN0eWxlIjp7IiRpZCI6IjU0NiIsIkxpbmVDb2xvciI6eyIkaWQiOiI1NDciLCIkdHlwZSI6Ik5MUkUuQ29tbW9uLkRvbS5Tb2xpZENvbG9yQnJ1c2gsIE5MUkUuQ29tbW9uIiwiQ29sb3IiOnsiJGlkIjoiNTQ4IiwiQSI6MjU1LCJSIjoyNTUsIkciOjI1NSwiQiI6MjU1fX0sIkxpbmVXZWlnaHQiOjAuMCwiTGluZVR5cGUiOjAsIlBhcmVudFN0eWxlIjpudWxsfSwiUGFyZW50U3R5bGUiOm51bGx9LCJNYXJnaW4iOnsiJGlkIjoiNTQ5IiwiVG9wIjowLjAsIkxlZnQiOjAuMCwiUmlnaHQiOjAuMCwiQm90dG9tIjowLjB9LCJQYWRkaW5nIjp7IiRpZCI6IjU1MCIsIlRvcCI6MC4wLCJMZWZ0IjowLjAsIlJpZ2h0IjowLjAsIkJvdHRvbSI6MC4wfSwiQmFja2dyb3VuZCI6bnVsbCwiSXNWaXNpYmxlIjp0cnVlLCJXaWR0aCI6MC4wLCJIZWlnaHQiOjAuMCwiQm9yZGVyU3R5bGUiOm51bGwsIlBhcmVudFN0eWxlIjpudWxsfSwiQmFja2dyb3VuZFN0eWxlIjp7IiRpZCI6IjU1MSIsIk1hcmdpbiI6eyIkaWQiOiI1NTIiLCJUb3AiOjAuMCwiTGVmdCI6MC4wLCJSaWdodCI6MC4wLCJCb3R0b20iOjAuMH0sIlBhZGRpbmciOnsiJGlkIjoiNTUzIiwiVG9wIjowLjAsIkxlZnQiOjAuMCwiUmlnaHQiOjAuMCwiQm90dG9tIjowLjB9LCJCYWNrZ3JvdW5kIjp7IiRpZCI6IjU1NCIsIkNvbG9yIjp7IiRpZCI6IjU1NSIsIkEiOjUxLCJSIjoyMDAsIkciOjIwMCwiQiI6MjAwfX0sIklzVmlzaWJsZSI6dHJ1ZSwiV2lkdGgiOjAuMCwiSGVpZ2h0IjowLjAsIkJvcmRlclN0eWxlIjp7IiRpZCI6IjU1NiIsIkxpbmVDb2xvciI6eyIkaWQiOiI1NTciLCIkdHlwZSI6Ik5MUkUuQ29tbW9uLkRvbS5Tb2xpZENvbG9yQnJ1c2gsIE5MUkUuQ29tbW9uIiwiQ29sb3IiOnsiJGlkIjoiNTU4IiwiQSI6MjU1LCJSIjoyMzQsIkciOjIyLCJCIjozMH19LCJMaW5lV2VpZ2h0IjowLjAsIkxpbmVUeXBlIjowLCJQYXJlbnRTdHlsZSI6bnVsbH0sIlBhcmVudFN0eWxlIjpudWxsfSwiTWFyZ2luIjp7IiRpZCI6IjU1OSIsIlRvcCI6MC4wLCJMZWZ0IjowLjAsIlJpZ2h0IjowLjAsIkJvdHRvbSI6MC4wfSwiUGFkZGluZyI6eyIkaWQiOiI1NjAiLCJUb3AiOjAuMCwiTGVmdCI6MC4wLCJSaWdodCI6MC4wLCJCb3R0b20iOjAuMH0sIklzVmlzaWJsZSI6dHJ1ZSwiV2lkdGgiOjAuMCwiSGVpZ2h0IjowLjAsIkJvcmRlclN0eWxlIjp7IiRpZCI6IjU2MSIsIkxpbmVDb2xvciI6bnVsbCwiTGluZVdlaWdodCI6MC4wLCJMaW5lVHlwZSI6MCwiUGFyZW50U3R5bGUiOm51bGx9LCJQYXJlbnRTdHlsZSI6bnVsbH0sIk1hcmdpbiI6eyIkaWQiOiI1NjIiLCJUb3AiOjAuMCwiTGVmdCI6MC4wLCJSaWdodCI6MC4wLCJCb3R0b20iOjAuMH0sIlBhZGRpbmciOnsiJGlkIjoiNTYzIiwiVG9wIjowLjAsIkxlZnQiOjAuMCwiUmlnaHQiOjAuMCwiQm90dG9tIjowLjB9LCJJc1Zpc2libGUiOnRydWUsIldpZHRoIjowLjAsIkhlaWdodCI6MC4wLCJCb3JkZXJTdHlsZSI6eyIkaWQiOiI1NjQiLCJMaW5lQ29sb3IiOm51bGwsIkxpbmVXZWlnaHQiOjAuMCwiTGluZVR5cGUiOjAsIlBhcmVudFN0eWxlIjpudWxsfSwiUGFyZW50U3R5bGUiOm51bGx9fSx7IiRpZCI6IjU2NSIsIl9hY3Rpdml0aWVzIjpbeyIkaWQiOiI1NjYiLCJfcm93cyI6W3siJGlkIjoiNTY3IiwiX3Rhc2tzIjpbeyIkaWQiOiI1NjgiLCJfYXR0YWNoZWRNaWxlc3RvbmVzIjpbXSwiVGFza0RlZmluaXRpb24iOnsiJGlkIjoiNTY5IiwiR3JvdXBOYW1lIjpudWxsLCJTdGFydERhdGUiOiIyMDI1LTA4LTAxVDAwOjAwOjAwWiIsIkVuZERhdGUiOiIyMDI1LTEwLTMxVDIzOjU5OjAwWiIsIlBlcmNlbnRhZ2VDb21wbGV0ZSI6bnVsbCwiU3R5bGUiOnsiJGlkIjoiNTcwIiwiU2hhcGUiOjEsIlNoYXBlVGhpY2tuZXNzIjowLCJEdXJhdGlvbkZvcm1hdCI6MCwiSW5jbHVkZU5vbldvcmtpbmdEYXlzSW5EdXJhdGlvbiI6ZmFsc2UsIlBlcmNlbnRhZ2VDb21wbGV0ZVN0eWxlIjp7IiRpZCI6IjU3MSIsIkZvbnRTZXR0aW5ncyI6eyIkaWQiOiI1NzIiLCJGb250U2l6ZSI6MTAsIkZvbnROYW1lIjoiQ2FsaWJyaSIsIklzQm9sZCI6ZmFsc2UsIklzSXRhbGljIjpmYWxzZSwiSXNVbmRlcmxpbmVkIjpmYWxzZSwiUGFyZW50U3R5bGUiOm51bGx9LCJBdXRvU2l6ZSI6MCwiRm9yZWdyb3VuZCI6eyIkaWQiOiI1NzMiLCJDb2xvciI6eyIkaWQiOiI1Nz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Tc1IiwiVG9wIjowLjAsIkxlZnQiOjAuMCwiUmlnaHQiOjAuMCwiQm90dG9tIjowLjB9LCJQYWRkaW5nIjp7IiRpZCI6IjU3NiIsIlRvcCI6MC4wLCJMZWZ0IjowLjAsIlJpZ2h0IjowLjAsIkJvdHRvbSI6MC4wfSwiQmFja2dyb3VuZCI6eyIkaWQiOiI1NzciLCJDb2xvciI6eyIkaWQiOiI1NzgiLCJBIjo4OSwiUiI6MCwiRyI6MCwiQiI6MH19LCJJc1Zpc2libGUiOnRydWUsIldpZHRoIjowLjAsIkhlaWdodCI6MC4wLCJCb3JkZXJTdHlsZSI6eyIkaWQiOiI1NzkiLCJMaW5lQ29sb3IiOm51bGwsIkxpbmVXZWlnaHQiOjAuMCwiTGluZVR5cGUiOjAsIlBhcmVudFN0eWxlIjpudWxsfSwiUGFyZW50U3R5bGUiOm51bGx9LCJEdXJhdGlvblN0eWxlIjp7IiRpZCI6IjU4MCIsIkZvbnRTZXR0aW5ncyI6eyIkaWQiOiI1ODEiLCJGb250U2l6ZSI6MTAsIkZvbnROYW1lIjoiQ2FsaWJyaSIsIklzQm9sZCI6ZmFsc2UsIklzSXRhbGljIjpmYWxzZSwiSXNVbmRlcmxpbmVkIjpmYWxzZSwiUGFyZW50U3R5bGUiOm51bGx9LCJBdXRvU2l6ZSI6MCwiRm9yZWdyb3VuZCI6eyIkaWQiOiI1ODIiLCJDb2xvciI6eyIkaWQiOiI1OD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ODQiLCJUb3AiOjAuMCwiTGVmdCI6MC4wLCJSaWdodCI6MC4wLCJCb3R0b20iOjAuMH0sIlBhZGRpbmciOnsiJGlkIjoiNTg1IiwiVG9wIjowLjAsIkxlZnQiOjAuMCwiUmlnaHQiOjAuMCwiQm90dG9tIjowLjB9LCJCYWNrZ3JvdW5kIjp7IiRpZCI6IjU4NiIsIkNvbG9yIjp7IiRpZCI6IjU4NyIsIkEiOjI1NSwiUiI6MjM3LCJHIjoxMjUsIkIiOjQ5fX0sIklzVmlzaWJsZSI6dHJ1ZSwiV2lkdGgiOjAuMCwiSGVpZ2h0IjowLjAsIkJvcmRlclN0eWxlIjp7IiRpZCI6IjU4OCIsIkxpbmVDb2xvciI6bnVsbCwiTGluZVdlaWdodCI6MC4wLCJMaW5lVHlwZSI6MCwiUGFyZW50U3R5bGUiOm51bGx9LCJQYXJlbnRTdHlsZSI6bnVsbH0sIkhvcml6b250YWxDb25uZWN0b3JTdHlsZSI6eyIkaWQiOiI1ODkiLCJMaW5lQ29sb3IiOnsiJGlkIjoiNTkwIiwiJHR5cGUiOiJOTFJFLkNvbW1vbi5Eb20uU29saWRDb2xvckJydXNoLCBOTFJFLkNvbW1vbiIsIkNvbG9yIjp7IiRpZCI6IjU5MSIsIkEiOjI1NSwiUiI6MCwiRyI6MCwiQiI6MH19LCJMaW5lV2VpZ2h0IjowLjAsIkxpbmVUeXBlIjowLCJQYXJlbnRTdHlsZSI6bnVsbH0sIlZlcnRpY2FsQ29ubmVjdG9yU3R5bGUiOnsiJGlkIjoiNTkyIiwiTGluZUNvbG9yIjp7IiRpZCI6IjU5MyIsIiR0eXBlIjoiTkxSRS5Db21tb24uRG9tLlNvbGlkQ29sb3JCcnVzaCwgTkxSRS5Db21tb24iLCJDb2xvciI6eyIkaWQiOiI1OTQ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ZhcmlhbmNlUG9zaXRpb24iOjYsIlNwYWNpbmciOjMsIklzQmVsb3dUaW1lYmFuZCI6dHJ1ZSwiUGVyY2VudGFnZUNvbXBsZXRlU2hhcGVPcGFjaXR5IjozNSwiQmFzZWxpbmVTdHlsZSI6eyIkaWQiOiI1OTUiLCJTaGFwZVN0eWxlIjp7IiRpZCI6IjU5NiIsIk1hcmdpbiI6eyIkaWQiOiI1OTciLCJUb3AiOjAuMCwiTGVmdCI6MC4wLCJSaWdodCI6MC4wLCJCb3R0b20iOjAuMH0sIlBhZGRpbmciOnsiJGlkIjoiNTk4IiwiVG9wIjowLjAsIkxlZnQiOjAuMCwiUmlnaHQiOjAuMCwiQm90dG9tIjowLjB9LCJCYWNrZ3JvdW5kIjp7IiRpZCI6IjU5OSIsIkNvbG9yIjp7IiRpZCI6IjYwMCIsIkEiOjE1MywiUiI6MCwiRyI6MCwiQiI6MH19LCJJc1Zpc2libGUiOnRydWUsIldpZHRoIjowLjAsIkhlaWdodCI6MC4wLCJCb3JkZXJTdHlsZSI6eyIkaWQiOiI2MDEiLCJMaW5lQ29sb3IiOm51bGwsIkxpbmVXZWlnaHQiOjAuMCwiTGluZVR5cGUiOjAsIlBhcmVudFN0eWxlIjpudWxsfSwiUGFyZW50U3R5bGUiOm51bGx9LCJNYXJnaW4iOnsiJGlkIjoiNjAyIiwiVG9wIjowLjAsIkxlZnQiOjAuMCwiUmlnaHQiOjAuMCwiQm90dG9tIjowLjB9LCJQYWRkaW5nIjp7IiRpZCI6IjYwMyIsIlRvcCI6MC4wLCJMZWZ0IjowLjAsIlJpZ2h0IjowLjAsIkJvdHRvbSI6MC4wfSwiQmFja2dyb3VuZCI6bnVsbCwiSXNWaXNpYmxlIjp0cnVlLCJXaWR0aCI6MC4wLCJIZWlnaHQiOjAuMCwiQm9yZGVyU3R5bGUiOm51bGwsIlBhcmVudFN0eWxlIjpudWxsfSwiU2hhcGVTdHlsZSI6eyIkaWQiOiI2MDQiLCJNYXJnaW4iOnsiJGlkIjoiNjA1IiwiVG9wIjowLjAsIkxlZnQiOjQuMCwiUmlnaHQiOjQuMCwiQm90dG9tIjowLjB9LCJQYWRkaW5nIjp7IiRpZCI6IjYwNiIsIlRvcCI6MC4wLCJMZWZ0IjowLjAsIlJpZ2h0IjowLjAsIkJvdHRvbSI6MC4wfSwiQmFja2dyb3VuZCI6eyIkaWQiOiI2MDciLCJDb2xvciI6eyIkaWQiOiI2MDgiLCJBIjoyNTUsIlIiOjE2MCwiRyI6NDMsIkIiOjE0N319LCJJc1Zpc2libGUiOnRydWUsIldpZHRoIjoxODUuMCwiSGVpZ2h0IjoxMC4wLCJCb3JkZXJTdHlsZSI6eyIkaWQiOiI2MDkiLCJMaW5lQ29sb3IiOnsiJGlkIjoiNjEwIiwiJHR5cGUiOiJOTFJFLkNvbW1vbi5Eb20uU29saWRDb2xvckJydXNoLCBOTFJFLkNvbW1vbiIsIkNvbG9yIjp7IiRpZCI6IjYxMSIsIkEiOjI1NSwiUiI6MjM0LCJHIjoyMiwiQiI6MzB9fSwiTGluZVdlaWdodCI6MC4wLCJMaW5lVHlwZSI6MCwiUGFyZW50U3R5bGUiOm51bGx9LCJQYXJlbnRTdHlsZSI6bnVsbH0sIlRpdGxlU3R5bGUiOnsiJGlkIjoiNjEyIiwiRm9udFNldHRpbmdzIjp7IiRpZCI6IjYxMyIsIkZvbnRTaXplIjoxMSwiRm9udE5hbWUiOiJDYWxpYnJpIiwiSXNCb2xkIjpmYWxzZSwiSXNJdGFsaWMiOmZhbHNlLCJJc1VuZGVybGluZWQiOmZhbHNlLCJQYXJlbnRTdHlsZSI6bnVsbH0sIkF1dG9TaXplIjowLCJGb3JlZ3JvdW5kIjp7IiRpZCI6IjYxNCIsIkNvbG9yIjp7IiRpZCI6IjYxN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2MTYiLCJUb3AiOjAuMCwiTGVmdCI6MC4wLCJSaWdodCI6MC4wLCJCb3R0b20iOjAuMH0sIlBhZGRpbmciOnsiJGlkIjoiNjE3IiwiVG9wIjowLjAsIkxlZnQiOjAuMCwiUmlnaHQiOjAuMCwiQm90dG9tIjowLjB9LCJCYWNrZ3JvdW5kIjp7IiRpZCI6IjYxOCIsIkNvbG9yIjp7IiRpZCI6IjYxOSIsIkEiOjAsIlIiOjI1NSwiRyI6MjU1LCJCIjoyNTV9fSwiSXNWaXNpYmxlIjp0cnVlLCJXaWR0aCI6MC4wLCJIZWlnaHQiOjAuMCwiQm9yZGVyU3R5bGUiOnsiJGlkIjoiNjIwIiwiTGluZUNvbG9yIjpudWxsLCJMaW5lV2VpZ2h0IjowLjAsIkxpbmVUeXBlIjowLCJQYXJlbnRTdHlsZSI6bnVsbH0sIlBhcmVudFN0eWxlIjpudWxsfSwiRGF0ZVN0eWxlIjp7IiRpZCI6IjYyMSIsIkZvbnRTZXR0aW5ncyI6eyIkaWQiOiI2MjIiLCJGb250U2l6ZSI6MTAsIkZvbnROYW1lIjoiQ2FsaWJyaSIsIklzQm9sZCI6ZmFsc2UsIklzSXRhbGljIjpmYWxzZSwiSXNVbmRlcmxpbmVkIjpmYWxzZSwiUGFyZW50U3R5bGUiOm51bGx9LCJBdXRvU2l6ZSI6MCwiRm9yZWdyb3VuZCI6eyIkaWQiOiI2MjMiLCJDb2xvciI6eyIkaWQiOiI2Mj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jI1IiwiVG9wIjowLjAsIkxlZnQiOjAuMCwiUmlnaHQiOjAuMCwiQm90dG9tIjowLjB9LCJQYWRkaW5nIjp7IiRpZCI6IjYyNiIsIlRvcCI6MC4wLCJMZWZ0IjowLjAsIlJpZ2h0IjowLjAsIkJvdHRvbSI6MC4wfSwiQmFja2dyb3VuZCI6eyIkaWQiOiI2MjciLCJDb2xvciI6eyIkaWQiOiI2MjgiLCJBIjoyNTUsIlIiOjE0LCJHIjo0MCwiQiI6NjV9fSwiSXNWaXNpYmxlIjp0cnVlLCJXaWR0aCI6MC4wLCJIZWlnaHQiOjAuMCwiQm9yZGVyU3R5bGUiOnsiJGlkIjoiNjI5IiwiTGluZUNvbG9yIjpudWxsLCJMaW5lV2VpZ2h0IjowLjAsIkxpbmVUeXBlIjowLCJQYXJlbnRTdHlsZSI6bnVsbH0sIlBhcmVudFN0eWxlIjpudWxsfSwiRGF0ZUZvcm1hdCI6eyIkaWQiOiI2Mz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MxIiwiRm9ybWF0IjowLCJJc1Zpc2libGUiOmZhbHNlLCJMYXN0S25vd25WaXNpYmlsaXR5U3RhdGUiOmZhbHNlfSwiSXNWaXNpYmxlIjp0cnVlLCJWYXJpYW5jZVN0eWxlIjp7IiRpZCI6IjYzMiIsIlRleHRTdHlsZSI6eyIkaWQiOiI2MzMiLCJGb250U2V0dGluZ3MiOnsiJGlkIjoiNjM0IiwiRm9udFNpemUiOjExLCJGb250TmFtZSI6IkNhbGlicmkiLCJJc0JvbGQiOmZhbHNlLCJJc0l0YWxpYyI6ZmFsc2UsIklzVW5kZXJsaW5lZCI6ZmFsc2UsIlBhcmVudFN0eWxlIjpudWxsfSwiQXV0b1NpemUiOjAsIkZvcmVncm91bmQiOnsiJGlkIjoiNjM1IiwiQ29sb3IiOnsiJGlkIjoiNjM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zNyIsIlRvcCI6MC4wLCJMZWZ0IjowLjAsIlJpZ2h0IjowLjAsIkJvdHRvbSI6MC4wfSwiUGFkZGluZyI6eyIkaWQiOiI2MzgiLCJUb3AiOjAuMCwiTGVmdCI6MC4wLCJSaWdodCI6MC4wLCJCb3R0b20iOjAuMH0sIkJhY2tncm91bmQiOnsiJGlkIjoiNjM5IiwiQ29sb3IiOnsiJGlkIjoiNjQwIiwiQSI6MCwiUiI6MCwiRyI6MCwiQiI6MH19LCJJc1Zpc2libGUiOnRydWUsIldpZHRoIjowLjAsIkhlaWdodCI6MC4wLCJCb3JkZXJTdHlsZSI6eyIkaWQiOiI2NDEiLCJMaW5lQ29sb3IiOm51bGwsIkxpbmVXZWlnaHQiOjAuMCwiTGluZVR5cGUiOjAsIlBhcmVudFN0eWxlIjpudWxsfSwiUGFyZW50U3R5bGUiOm51bGx9LCJQYXJlbnRTdHlsZSI6bnVsbH0sIlBhcmVudFN0eWxlIjpudWxsfSwiSW5kZXgiOjksIlNtYXJ0RHVyYXRpb25BY3RpdmF0ZWQiOmZhbHNlLCJEYXRlRm9ybWF0Ijp7IiRyZWYiOiI2MzAifSwiV2Vla051bWJlcmluZyI6eyIkaWQiOiI2NDIiLCJGb3JtYXQiOjAsIklzVmlzaWJsZSI6ZmFsc2UsIkxhc3RLbm93blZpc2liaWxpdHlTdGF0ZSI6ZmFsc2V9LCJCYXNlbGluZURhdGEiOnsiJGlkIjoiNjQzIiwiU3RhcnREYXRlIjoiMjAyNS0wOC0wMVQwMDowMDowMFoiLCJFbmREYXRlIjoiMjAyNS0xMC0zMVQyMzo1OTowMFoifSwiSWQiOiJhNTE3NjNjNy0xNTIxLTQ4OGYtODg2YS1lM2Y4MWRkZDE4MTMiLCJJbXBvcnRJZCI6bnVsbCwiVGl0bGUiOiJTdXBwb3J0cyBmb3IgZ3VpZGVzIGFuZCBjaG9wcGVyczogRGVzaWduIHBoYXNlIChIZXJlb24pIiwiTm90ZSI6bnVsbCwiSHlwZXJsaW5rIjp7IiRpZCI6IjY0NCIsIkFkZHJlc3MiOiIiLCJTdWJBZGRyZXNzIjoiIn0sIklzQ2hhbmdlZCI6ZmFsc2UsIklzTmV3IjpmYWxzZX19XSwiX21pbGVzdG9uZXMiOltdLCJJZCI6IjAwMDAwMDAwLTAwMDAtMDAwMC0wMDAwLTAwMDAwMDAwMDAwMCIsIklzU2luZ2xlSXRlbVJvdyI6dHJ1ZX0seyIkaWQiOiI2NDUiLCJfdGFza3MiOlt7IiRpZCI6IjY0NiIsIl9hdHRhY2hlZE1pbGVzdG9uZXMiOltdLCJUYXNrRGVmaW5pdGlvbiI6eyIkaWQiOiI2NDciLCJHcm91cE5hbWUiOm51bGwsIlN0YXJ0RGF0ZSI6IjIwMjUtMDgtMDFUMDA6MDA6MDBaIiwiRW5kRGF0ZSI6IjIwMjUtMTEtMjdUMjM6NTk6MDBaIiwiUGVyY2VudGFnZUNvbXBsZXRlIjpudWxsLCJTdHlsZSI6eyIkaWQiOiI2NDgiLCJTaGFwZSI6MSwiU2hhcGVUaGlja25lc3MiOjAsIkR1cmF0aW9uRm9ybWF0IjowLCJJbmNsdWRlTm9uV29ya2luZ0RheXNJbkR1cmF0aW9uIjpmYWxzZSwiUGVyY2VudGFnZUNvbXBsZXRlU3R5bGUiOnsiJGlkIjoiNjQ5IiwiRm9udFNldHRpbmdzIjp7IiRpZCI6IjY1MCIsIkZvbnRTaXplIjoxMCwiRm9udE5hbWUiOiJDYWxpYnJpIiwiSXNCb2xkIjpmYWxzZSwiSXNJdGFsaWMiOmZhbHNlLCJJc1VuZGVybGluZWQiOmZhbHNlLCJQYXJlbnRTdHlsZSI6bnVsbH0sIkF1dG9TaXplIjowLCJGb3JlZ3JvdW5kIjp7IiRpZCI6IjY1MSIsIkNvbG9yIjp7IiRpZCI6IjY1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2NTMiLCJUb3AiOjAuMCwiTGVmdCI6MC4wLCJSaWdodCI6MC4wLCJCb3R0b20iOjAuMH0sIlBhZGRpbmciOnsiJGlkIjoiNjU0IiwiVG9wIjowLjAsIkxlZnQiOjAuMCwiUmlnaHQiOjAuMCwiQm90dG9tIjowLjB9LCJCYWNrZ3JvdW5kIjp7IiRpZCI6IjY1NSIsIkNvbG9yIjp7IiRpZCI6IjY1NiIsIkEiOjg5LCJSIjowLCJHIjowLCJCIjowfX0sIklzVmlzaWJsZSI6dHJ1ZSwiV2lkdGgiOjAuMCwiSGVpZ2h0IjowLjAsIkJvcmRlclN0eWxlIjp7IiRpZCI6IjY1NyIsIkxpbmVDb2xvciI6bnVsbCwiTGluZVdlaWdodCI6MC4wLCJMaW5lVHlwZSI6MCwiUGFyZW50U3R5bGUiOm51bGx9LCJQYXJlbnRTdHlsZSI6bnVsbH0sIkR1cmF0aW9uU3R5bGUiOnsiJGlkIjoiNjU4IiwiRm9udFNldHRpbmdzIjp7IiRpZCI6IjY1OSIsIkZvbnRTaXplIjoxMCwiRm9udE5hbWUiOiJDYWxpYnJpIiwiSXNCb2xkIjpmYWxzZSwiSXNJdGFsaWMiOmZhbHNlLCJJc1VuZGVybGluZWQiOmZhbHNlLCJQYXJlbnRTdHlsZSI6bnVsbH0sIkF1dG9TaXplIjowLCJGb3JlZ3JvdW5kIjp7IiRpZCI6IjY2MCIsIkNvbG9yIjp7IiRpZCI6IjY2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Y2MiIsIlRvcCI6MC4wLCJMZWZ0IjowLjAsIlJpZ2h0IjowLjAsIkJvdHRvbSI6MC4wfSwiUGFkZGluZyI6eyIkaWQiOiI2NjMiLCJUb3AiOjAuMCwiTGVmdCI6MC4wLCJSaWdodCI6MC4wLCJCb3R0b20iOjAuMH0sIkJhY2tncm91bmQiOnsiJGlkIjoiNjY0IiwiQ29sb3IiOnsiJGlkIjoiNjY1IiwiQSI6MjU1LCJSIjoyMzcsIkciOjEyNSwiQiI6NDl9fSwiSXNWaXNpYmxlIjp0cnVlLCJXaWR0aCI6MC4wLCJIZWlnaHQiOjAuMCwiQm9yZGVyU3R5bGUiOnsiJGlkIjoiNjY2IiwiTGluZUNvbG9yIjpudWxsLCJMaW5lV2VpZ2h0IjowLjAsIkxpbmVUeXBlIjowLCJQYXJlbnRTdHlsZSI6bnVsbH0sIlBhcmVudFN0eWxlIjpudWxsfSwiSG9yaXpvbnRhbENvbm5lY3RvclN0eWxlIjp7IiRpZCI6IjY2NyIsIkxpbmVDb2xvciI6eyIkaWQiOiI2NjgiLCIkdHlwZSI6Ik5MUkUuQ29tbW9uLkRvbS5Tb2xpZENvbG9yQnJ1c2gsIE5MUkUuQ29tbW9uIiwiQ29sb3IiOnsiJGlkIjoiNjY5IiwiQSI6MjU1LCJSIjowLCJHIjowLCJCIjowfX0sIkxpbmVXZWlnaHQiOjAuMCwiTGluZVR5cGUiOjAsIlBhcmVudFN0eWxlIjpudWxsfSwiVmVydGljYWxDb25uZWN0b3JTdHlsZSI6eyIkaWQiOiI2NzAiLCJMaW5lQ29sb3IiOnsiJGlkIjoiNjcxIiwiJHR5cGUiOiJOTFJFLkNvbW1vbi5Eb20uU29saWRDb2xvckJydXNoLCBOTFJFLkNvbW1vbiIsIkNvbG9yIjp7IiRpZCI6IjY3M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jczIiwiU2hhcGVTdHlsZSI6eyIkaWQiOiI2NzQiLCJNYXJnaW4iOnsiJGlkIjoiNjc1IiwiVG9wIjowLjAsIkxlZnQiOjAuMCwiUmlnaHQiOjAuMCwiQm90dG9tIjowLjB9LCJQYWRkaW5nIjp7IiRpZCI6IjY3NiIsIlRvcCI6MC4wLCJMZWZ0IjowLjAsIlJpZ2h0IjowLjAsIkJvdHRvbSI6MC4wfSwiQmFja2dyb3VuZCI6eyIkaWQiOiI2NzciLCJDb2xvciI6eyIkaWQiOiI2NzgiLCJBIjoxNTMsIlIiOjAsIkciOjAsIkIiOjB9fSwiSXNWaXNpYmxlIjp0cnVlLCJXaWR0aCI6MC4wLCJIZWlnaHQiOjAuMCwiQm9yZGVyU3R5bGUiOnsiJGlkIjoiNjc5IiwiTGluZUNvbG9yIjpudWxsLCJMaW5lV2VpZ2h0IjowLjAsIkxpbmVUeXBlIjowLCJQYXJlbnRTdHlsZSI6bnVsbH0sIlBhcmVudFN0eWxlIjpudWxsfSwiTWFyZ2luIjp7IiRpZCI6IjY4MCIsIlRvcCI6MC4wLCJMZWZ0IjowLjAsIlJpZ2h0IjowLjAsIkJvdHRvbSI6MC4wfSwiUGFkZGluZyI6eyIkaWQiOiI2ODEiLCJUb3AiOjAuMCwiTGVmdCI6MC4wLCJSaWdodCI6MC4wLCJCb3R0b20iOjAuMH0sIkJhY2tncm91bmQiOm51bGwsIklzVmlzaWJsZSI6dHJ1ZSwiV2lkdGgiOjAuMCwiSGVpZ2h0IjowLjAsIkJvcmRlclN0eWxlIjpudWxsLCJQYXJlbnRTdHlsZSI6bnVsbH0sIlNoYXBlU3R5bGUiOnsiJGlkIjoiNjgyIiwiTWFyZ2luIjp7IiRpZCI6IjY4MyIsIlRvcCI6MC4wLCJMZWZ0Ijo0LjAsIlJpZ2h0Ijo0LjAsIkJvdHRvbSI6MC4wfSwiUGFkZGluZyI6eyIkaWQiOiI2ODQiLCJUb3AiOjAuMCwiTGVmdCI6MC4wLCJSaWdodCI6MC4wLCJCb3R0b20iOjAuMH0sIkJhY2tncm91bmQiOnsiJGlkIjoiNjg1IiwiQ29sb3IiOnsiJGlkIjoiNjg2IiwiQSI6MjU1LCJSIjoxNjAsIkciOjQzLCJCIjoxNDd9fSwiSXNWaXNpYmxlIjp0cnVlLCJXaWR0aCI6MTE5LjAsIkhlaWdodCI6MTAuMCwiQm9yZGVyU3R5bGUiOnsiJGlkIjoiNjg3IiwiTGluZUNvbG9yIjp7IiRpZCI6IjY4OCIsIiR0eXBlIjoiTkxSRS5Db21tb24uRG9tLlNvbGlkQ29sb3JCcnVzaCwgTkxSRS5Db21tb24iLCJDb2xvciI6eyIkaWQiOiI2ODkiLCJBIjoyNTUsIlIiOjIzNCwiRyI6MjIsIkIiOjMwfX0sIkxpbmVXZWlnaHQiOjAuMCwiTGluZVR5cGUiOjAsIlBhcmVudFN0eWxlIjpudWxsfSwiUGFyZW50U3R5bGUiOm51bGx9LCJUaXRsZVN0eWxlIjp7IiRpZCI6IjY5MCIsIkZvbnRTZXR0aW5ncyI6eyIkaWQiOiI2OTEiLCJGb250U2l6ZSI6MTEsIkZvbnROYW1lIjoiQ2FsaWJyaSIsIklzQm9sZCI6ZmFsc2UsIklzSXRhbGljIjpmYWxzZSwiSXNVbmRlcmxpbmVkIjpmYWxzZSwiUGFyZW50U3R5bGUiOm51bGx9LCJBdXRvU2l6ZSI6MCwiRm9yZWdyb3VuZCI6eyIkaWQiOiI2OTIiLCJDb2xvciI6eyIkaWQiOiI2OTM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jk0IiwiVG9wIjowLjAsIkxlZnQiOjAuMCwiUmlnaHQiOjAuMCwiQm90dG9tIjowLjB9LCJQYWRkaW5nIjp7IiRpZCI6IjY5NSIsIlRvcCI6MC4wLCJMZWZ0IjowLjAsIlJpZ2h0IjowLjAsIkJvdHRvbSI6MC4wfSwiQmFja2dyb3VuZCI6eyIkaWQiOiI2OTYiLCJDb2xvciI6eyIkaWQiOiI2OTciLCJBIjowLCJSIjoyNTUsIkciOjI1NSwiQiI6MjU1fX0sIklzVmlzaWJsZSI6dHJ1ZSwiV2lkdGgiOjAuMCwiSGVpZ2h0IjowLjAsIkJvcmRlclN0eWxlIjp7IiRpZCI6IjY5OCIsIkxpbmVDb2xvciI6bnVsbCwiTGluZVdlaWdodCI6MC4wLCJMaW5lVHlwZSI6MCwiUGFyZW50U3R5bGUiOm51bGx9LCJQYXJlbnRTdHlsZSI6bnVsbH0sIkRhdGVTdHlsZSI6eyIkaWQiOiI2OTkiLCJGb250U2V0dGluZ3MiOnsiJGlkIjoiNzAwIiwiRm9udFNpemUiOjEwLCJGb250TmFtZSI6IkNhbGlicmkiLCJJc0JvbGQiOmZhbHNlLCJJc0l0YWxpYyI6ZmFsc2UsIklzVW5kZXJsaW5lZCI6ZmFsc2UsIlBhcmVudFN0eWxlIjpudWxsfSwiQXV0b1NpemUiOjAsIkZvcmVncm91bmQiOnsiJGlkIjoiNzAxIiwiQ29sb3IiOnsiJGlkIjoiNzA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cwMyIsIlRvcCI6MC4wLCJMZWZ0IjowLjAsIlJpZ2h0IjowLjAsIkJvdHRvbSI6MC4wfSwiUGFkZGluZyI6eyIkaWQiOiI3MDQiLCJUb3AiOjAuMCwiTGVmdCI6MC4wLCJSaWdodCI6MC4wLCJCb3R0b20iOjAuMH0sIkJhY2tncm91bmQiOnsiJGlkIjoiNzA1IiwiQ29sb3IiOnsiJGlkIjoiNzA2IiwiQSI6MCwiUiI6MjU1LCJHIjoyNTUsIkIiOjI1NX19LCJJc1Zpc2libGUiOnRydWUsIldpZHRoIjowLjAsIkhlaWdodCI6MC4wLCJCb3JkZXJTdHlsZSI6eyIkaWQiOiI3MDciLCJMaW5lQ29sb3IiOm51bGwsIkxpbmVXZWlnaHQiOjAuMCwiTGluZVR5cGUiOjAsIlBhcmVudFN0eWxlIjpudWxsfSwiUGFyZW50U3R5bGUiOm51bGx9LCJEYXRlRm9ybWF0Ijp7IiRpZCI6IjcwO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DkiLCJGb3JtYXQiOjAsIklzVmlzaWJsZSI6ZmFsc2UsIkxhc3RLbm93blZpc2liaWxpdHlTdGF0ZSI6ZmFsc2V9LCJJc1Zpc2libGUiOnRydWUsIlZhcmlhbmNlU3R5bGUiOnsiJGlkIjoiNzEwIiwiVGV4dFN0eWxlIjp7IiRpZCI6IjcxMSIsIkZvbnRTZXR0aW5ncyI6eyIkaWQiOiI3MTIiLCJGb250U2l6ZSI6MTEsIkZvbnROYW1lIjoiQ2FsaWJyaSIsIklzQm9sZCI6ZmFsc2UsIklzSXRhbGljIjpmYWxzZSwiSXNVbmRlcmxpbmVkIjpmYWxzZSwiUGFyZW50U3R5bGUiOm51bGx9LCJBdXRvU2l6ZSI6MCwiRm9yZWdyb3VuZCI6eyIkaWQiOiI3MTMiLCJDb2xvciI6eyIkaWQiOiI3MT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E1IiwiVG9wIjowLjAsIkxlZnQiOjAuMCwiUmlnaHQiOjAuMCwiQm90dG9tIjowLjB9LCJQYWRkaW5nIjp7IiRpZCI6IjcxNiIsIlRvcCI6MC4wLCJMZWZ0IjowLjAsIlJpZ2h0IjowLjAsIkJvdHRvbSI6MC4wfSwiQmFja2dyb3VuZCI6eyIkaWQiOiI3MTciLCJDb2xvciI6eyIkaWQiOiI3MTgiLCJBIjowLCJSIjowLCJHIjowLCJCIjowfX0sIklzVmlzaWJsZSI6dHJ1ZSwiV2lkdGgiOjAuMCwiSGVpZ2h0IjowLjAsIkJvcmRlclN0eWxlIjp7IiRpZCI6IjcxOSIsIkxpbmVDb2xvciI6bnVsbCwiTGluZVdlaWdodCI6MC4wLCJMaW5lVHlwZSI6MCwiUGFyZW50U3R5bGUiOm51bGx9LCJQYXJlbnRTdHlsZSI6bnVsbH0sIlBhcmVudFN0eWxlIjpudWxsfSwiUGFyZW50U3R5bGUiOm51bGx9LCJJbmRleCI6MTAsIlNtYXJ0RHVyYXRpb25BY3RpdmF0ZWQiOmZhbHNlLCJEYXRlRm9ybWF0Ijp7IiRyZWYiOiI3MDgifSwiV2Vla051bWJlcmluZyI6eyIkaWQiOiI3MjAiLCJGb3JtYXQiOjAsIklzVmlzaWJsZSI6ZmFsc2UsIkxhc3RLbm93blZpc2liaWxpdHlTdGF0ZSI6ZmFsc2V9LCJCYXNlbGluZURhdGEiOnsiJGlkIjoiNzIxIiwiU3RhcnREYXRlIjoiMjAyNS0wOC0wMVQwMDowMDowMFoiLCJFbmREYXRlIjoiMjAyNS0xMS0yN1QyMzo1OTowMFoifSwiSWQiOiIzNmI1ZGIxOS0zNTI5LTRlYjQtODk5Mi04NmQyNDVmOWY5NGYiLCJJbXBvcnRJZCI6bnVsbCwiVGl0bGUiOiJTdXBwb3J0cyBmb3IgZ3VpZGVzIGFuZCBjaG9wcGVyczogUHJvY3VyZW1lbnQgYW5kIE1hbnVmYWN0dXJpbmcgcGhhc2UgKEhlcmVvbikiLCJOb3RlIjpudWxsLCJIeXBlcmxpbmsiOnsiJGlkIjoiNzIyIiwiQWRkcmVzcyI6IiIsIlN1YkFkZHJlc3MiOiIifSwiSXNDaGFuZ2VkIjpmYWxzZSwiSXNOZXciOmZhbHNlfX1dLCJfbWlsZXN0b25lcyI6W10sIklkIjoiMDAwMDAwMDAtMDAwMC0wMDAwLTAwMDAtMDAwMDAwMDAwMDAwIiwiSXNTaW5nbGVJdGVtUm93Ijp0cnVlfSx7IiRpZCI6IjcyMyIsIl90YXNrcyI6W3siJGlkIjoiNzI0IiwiX2F0dGFjaGVkTWlsZXN0b25lcyI6W10sIlRhc2tEZWZpbml0aW9uIjp7IiRpZCI6IjcyNSIsIkdyb3VwTmFtZSI6bnVsbCwiU3RhcnREYXRlIjoiMjAyNS0xMS0yOFQwMDowMDowMFoiLCJFbmREYXRlIjoiMjAyNi0wOS0wNFQyMzo1OTowMFoiLCJQZXJjZW50YWdlQ29tcGxldGUiOm51bGwsIlN0eWxlIjp7IiRpZCI6IjcyNiIsIlNoYXBlIjoxLCJTaGFwZVRoaWNrbmVzcyI6MCwiRHVyYXRpb25Gb3JtYXQiOjAsIkluY2x1ZGVOb25Xb3JraW5nRGF5c0luRHVyYXRpb24iOmZhbHNlLCJQZXJjZW50YWdlQ29tcGxldGVTdHlsZSI6eyIkaWQiOiI3MjciLCJGb250U2V0dGluZ3MiOnsiJGlkIjoiNzI4IiwiRm9udFNpemUiOjEwLCJGb250TmFtZSI6IkNhbGlicmkiLCJJc0JvbGQiOmZhbHNlLCJJc0l0YWxpYyI6ZmFsc2UsIklzVW5kZXJsaW5lZCI6ZmFsc2UsIlBhcmVudFN0eWxlIjpudWxsfSwiQXV0b1NpemUiOjAsIkZvcmVncm91bmQiOnsiJGlkIjoiNzI5IiwiQ29sb3IiOnsiJGlkIjoiNzMw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czMSIsIlRvcCI6MC4wLCJMZWZ0IjowLjAsIlJpZ2h0IjowLjAsIkJvdHRvbSI6MC4wfSwiUGFkZGluZyI6eyIkaWQiOiI3MzIiLCJUb3AiOjAuMCwiTGVmdCI6MC4wLCJSaWdodCI6MC4wLCJCb3R0b20iOjAuMH0sIkJhY2tncm91bmQiOnsiJGlkIjoiNzMzIiwiQ29sb3IiOnsiJGlkIjoiNzM0IiwiQSI6ODksIlIiOjAsIkciOjAsIkIiOjB9fSwiSXNWaXNpYmxlIjp0cnVlLCJXaWR0aCI6MC4wLCJIZWlnaHQiOjAuMCwiQm9yZGVyU3R5bGUiOnsiJGlkIjoiNzM1IiwiTGluZUNvbG9yIjpudWxsLCJMaW5lV2VpZ2h0IjowLjAsIkxpbmVUeXBlIjowLCJQYXJlbnRTdHlsZSI6bnVsbH0sIlBhcmVudFN0eWxlIjpudWxsfSwiRHVyYXRpb25TdHlsZSI6eyIkaWQiOiI3MzYiLCJGb250U2V0dGluZ3MiOnsiJGlkIjoiNzM3IiwiRm9udFNpemUiOjEwLCJGb250TmFtZSI6IkNhbGlicmkiLCJJc0JvbGQiOmZhbHNlLCJJc0l0YWxpYyI6ZmFsc2UsIklzVW5kZXJsaW5lZCI6ZmFsc2UsIlBhcmVudFN0eWxlIjpudWxsfSwiQXV0b1NpemUiOjAsIkZvcmVncm91bmQiOnsiJGlkIjoiNzM4IiwiQ29sb3IiOnsiJGlkIjoiNzM5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zQwIiwiVG9wIjowLjAsIkxlZnQiOjAuMCwiUmlnaHQiOjAuMCwiQm90dG9tIjowLjB9LCJQYWRkaW5nIjp7IiRpZCI6Ijc0MSIsIlRvcCI6MC4wLCJMZWZ0IjowLjAsIlJpZ2h0IjowLjAsIkJvdHRvbSI6MC4wfSwiQmFja2dyb3VuZCI6eyIkaWQiOiI3NDIiLCJDb2xvciI6eyIkaWQiOiI3NDMiLCJBIjoyNTUsIlIiOjIzNywiRyI6MTI1LCJCIjo0OX19LCJJc1Zpc2libGUiOnRydWUsIldpZHRoIjowLjAsIkhlaWdodCI6MC4wLCJCb3JkZXJTdHlsZSI6eyIkaWQiOiI3NDQiLCJMaW5lQ29sb3IiOm51bGwsIkxpbmVXZWlnaHQiOjAuMCwiTGluZVR5cGUiOjAsIlBhcmVudFN0eWxlIjpudWxsfSwiUGFyZW50U3R5bGUiOm51bGx9LCJIb3Jpem9udGFsQ29ubmVjdG9yU3R5bGUiOnsiJGlkIjoiNzQ1IiwiTGluZUNvbG9yIjp7IiRpZCI6Ijc0NiIsIiR0eXBlIjoiTkxSRS5Db21tb24uRG9tLlNvbGlkQ29sb3JCcnVzaCwgTkxSRS5Db21tb24iLCJDb2xvciI6eyIkaWQiOiI3NDciLCJBIjoyNTUsIlIiOjAsIkciOjAsIkIiOjB9fSwiTGluZVdlaWdodCI6MC4wLCJMaW5lVHlwZSI6MCwiUGFyZW50U3R5bGUiOm51bGx9LCJWZXJ0aWNhbENvbm5lY3RvclN0eWxlIjp7IiRpZCI6Ijc0OCIsIkxpbmVDb2xvciI6eyIkaWQiOiI3NDkiLCIkdHlwZSI6Ik5MUkUuQ29tbW9uLkRvbS5Tb2xpZENvbG9yQnJ1c2gsIE5MUkUuQ29tbW9uIiwiQ29sb3IiOnsiJGlkIjoiNzUw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3NTEiLCJTaGFwZVN0eWxlIjp7IiRpZCI6Ijc1MiIsIk1hcmdpbiI6eyIkaWQiOiI3NTMiLCJUb3AiOjAuMCwiTGVmdCI6MC4wLCJSaWdodCI6MC4wLCJCb3R0b20iOjAuMH0sIlBhZGRpbmciOnsiJGlkIjoiNzU0IiwiVG9wIjowLjAsIkxlZnQiOjAuMCwiUmlnaHQiOjAuMCwiQm90dG9tIjowLjB9LCJCYWNrZ3JvdW5kIjp7IiRpZCI6Ijc1NSIsIkNvbG9yIjp7IiRpZCI6Ijc1NiIsIkEiOjE1MywiUiI6MCwiRyI6MCwiQiI6MH19LCJJc1Zpc2libGUiOnRydWUsIldpZHRoIjowLjAsIkhlaWdodCI6MC4wLCJCb3JkZXJTdHlsZSI6eyIkaWQiOiI3NTciLCJMaW5lQ29sb3IiOm51bGwsIkxpbmVXZWlnaHQiOjAuMCwiTGluZVR5cGUiOjAsIlBhcmVudFN0eWxlIjpudWxsfSwiUGFyZW50U3R5bGUiOm51bGx9LCJNYXJnaW4iOnsiJGlkIjoiNzU4IiwiVG9wIjowLjAsIkxlZnQiOjAuMCwiUmlnaHQiOjAuMCwiQm90dG9tIjowLjB9LCJQYWRkaW5nIjp7IiRpZCI6Ijc1OSIsIlRvcCI6MC4wLCJMZWZ0IjowLjAsIlJpZ2h0IjowLjAsIkJvdHRvbSI6MC4wfSwiQmFja2dyb3VuZCI6bnVsbCwiSXNWaXNpYmxlIjp0cnVlLCJXaWR0aCI6MC4wLCJIZWlnaHQiOjAuMCwiQm9yZGVyU3R5bGUiOm51bGwsIlBhcmVudFN0eWxlIjpudWxsfSwiU2hhcGVTdHlsZSI6eyIkaWQiOiI3NjAiLCJNYXJnaW4iOnsiJGlkIjoiNzYxIiwiVG9wIjowLjAsIkxlZnQiOjQuMCwiUmlnaHQiOjQuMCwiQm90dG9tIjowLjB9LCJQYWRkaW5nIjp7IiRpZCI6Ijc2MiIsIlRvcCI6MC4wLCJMZWZ0IjowLjAsIlJpZ2h0IjowLjAsIkJvdHRvbSI6MC4wfSwiQmFja2dyb3VuZCI6eyIkaWQiOiI3NjMiLCJDb2xvciI6eyIkaWQiOiI3NjQiLCJBIjoyNTUsIlIiOjE2MCwiRyI6NDMsIkIiOjE0N319LCJJc1Zpc2libGUiOnRydWUsIldpZHRoIjo1MS4wLCJIZWlnaHQiOjEwLjAsIkJvcmRlclN0eWxlIjp7IiRpZCI6Ijc2NSIsIkxpbmVDb2xvciI6eyIkaWQiOiI3NjYiLCIkdHlwZSI6Ik5MUkUuQ29tbW9uLkRvbS5Tb2xpZENvbG9yQnJ1c2gsIE5MUkUuQ29tbW9uIiwiQ29sb3IiOnsiJGlkIjoiNzY3IiwiQSI6MjU1LCJSIjoyMzQsIkciOjIyLCJCIjozMH19LCJMaW5lV2VpZ2h0IjowLjAsIkxpbmVUeXBlIjowLCJQYXJlbnRTdHlsZSI6bnVsbH0sIlBhcmVudFN0eWxlIjpudWxsfSwiVGl0bGVTdHlsZSI6eyIkaWQiOiI3NjgiLCJGb250U2V0dGluZ3MiOnsiJGlkIjoiNzY5IiwiRm9udFNpemUiOjExLCJGb250TmFtZSI6IkNhbGlicmkiLCJJc0JvbGQiOmZhbHNlLCJJc0l0YWxpYyI6ZmFsc2UsIklzVW5kZXJsaW5lZCI6ZmFsc2UsIlBhcmVudFN0eWxlIjpudWxsfSwiQXV0b1NpemUiOjAsIkZvcmVncm91bmQiOnsiJGlkIjoiNzcwIiwiQ29sb3IiOnsiJGlkIjoiNzc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c3MiIsIlRvcCI6MC4wLCJMZWZ0IjowLjAsIlJpZ2h0IjowLjAsIkJvdHRvbSI6MC4wfSwiUGFkZGluZyI6eyIkaWQiOiI3NzMiLCJUb3AiOjAuMCwiTGVmdCI6MC4wLCJSaWdodCI6MC4wLCJCb3R0b20iOjAuMH0sIkJhY2tncm91bmQiOnsiJGlkIjoiNzc0IiwiQ29sb3IiOnsiJGlkIjoiNzc1IiwiQSI6MCwiUiI6MjU1LCJHIjoyNTUsIkIiOjI1NX19LCJJc1Zpc2libGUiOnRydWUsIldpZHRoIjowLjAsIkhlaWdodCI6MC4wLCJCb3JkZXJTdHlsZSI6eyIkaWQiOiI3NzYiLCJMaW5lQ29sb3IiOm51bGwsIkxpbmVXZWlnaHQiOjAuMCwiTGluZVR5cGUiOjAsIlBhcmVudFN0eWxlIjpudWxsfSwiUGFyZW50U3R5bGUiOm51bGx9LCJEYXRlU3R5bGUiOnsiJGlkIjoiNzc3IiwiRm9udFNldHRpbmdzIjp7IiRpZCI6Ijc3OCIsIkZvbnRTaXplIjoxMCwiRm9udE5hbWUiOiJDYWxpYnJpIiwiSXNCb2xkIjpmYWxzZSwiSXNJdGFsaWMiOmZhbHNlLCJJc1VuZGVybGluZWQiOmZhbHNlLCJQYXJlbnRTdHlsZSI6bnVsbH0sIkF1dG9TaXplIjowLCJGb3JlZ3JvdW5kIjp7IiRpZCI6Ijc3OSIsIkNvbG9yIjp7IiRpZCI6Ijc4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3ODEiLCJUb3AiOjAuMCwiTGVmdCI6MC4wLCJSaWdodCI6MC4wLCJCb3R0b20iOjAuMH0sIlBhZGRpbmciOnsiJGlkIjoiNzgyIiwiVG9wIjowLjAsIkxlZnQiOjAuMCwiUmlnaHQiOjAuMCwiQm90dG9tIjowLjB9LCJCYWNrZ3JvdW5kIjp7IiRpZCI6Ijc4MyIsIkNvbG9yIjp7IiRpZCI6Ijc4NCIsIkEiOjAsIlIiOjI1NSwiRyI6MjU1LCJCIjoyNTV9fSwiSXNWaXNpYmxlIjp0cnVlLCJXaWR0aCI6MC4wLCJIZWlnaHQiOjAuMCwiQm9yZGVyU3R5bGUiOnsiJGlkIjoiNzg1IiwiTGluZUNvbG9yIjpudWxsLCJMaW5lV2VpZ2h0IjowLjAsIkxpbmVUeXBlIjowLCJQYXJlbnRTdHlsZSI6bnVsbH0sIlBhcmVudFN0eWxlIjpudWxsfSwiRGF0ZUZvcm1hdCI6eyIkaWQiOiI3OD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g3IiwiRm9ybWF0IjowLCJJc1Zpc2libGUiOmZhbHNlLCJMYXN0S25vd25WaXNpYmlsaXR5U3RhdGUiOmZhbHNlfSwiSXNWaXNpYmxlIjp0cnVlLCJWYXJpYW5jZVN0eWxlIjp7IiRpZCI6Ijc4OCIsIlRleHRTdHlsZSI6eyIkaWQiOiI3ODkiLCJGb250U2V0dGluZ3MiOnsiJGlkIjoiNzkwIiwiRm9udFNpemUiOjExLCJGb250TmFtZSI6IkNhbGlicmkiLCJJc0JvbGQiOmZhbHNlLCJJc0l0YWxpYyI6ZmFsc2UsIklzVW5kZXJsaW5lZCI6ZmFsc2UsIlBhcmVudFN0eWxlIjpudWxsfSwiQXV0b1NpemUiOjAsIkZvcmVncm91bmQiOnsiJGlkIjoiNzkxIiwiQ29sb3IiOnsiJGlkIjoiNzk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5MyIsIlRvcCI6MC4wLCJMZWZ0IjowLjAsIlJpZ2h0IjowLjAsIkJvdHRvbSI6MC4wfSwiUGFkZGluZyI6eyIkaWQiOiI3OTQiLCJUb3AiOjAuMCwiTGVmdCI6MC4wLCJSaWdodCI6MC4wLCJCb3R0b20iOjAuMH0sIkJhY2tncm91bmQiOnsiJGlkIjoiNzk1IiwiQ29sb3IiOnsiJGlkIjoiNzk2IiwiQSI6MCwiUiI6MCwiRyI6MCwiQiI6MH19LCJJc1Zpc2libGUiOnRydWUsIldpZHRoIjowLjAsIkhlaWdodCI6MC4wLCJCb3JkZXJTdHlsZSI6eyIkaWQiOiI3OTciLCJMaW5lQ29sb3IiOm51bGwsIkxpbmVXZWlnaHQiOjAuMCwiTGluZVR5cGUiOjAsIlBhcmVudFN0eWxlIjpudWxsfSwiUGFyZW50U3R5bGUiOm51bGx9LCJQYXJlbnRTdHlsZSI6bnVsbH0sIlBhcmVudFN0eWxlIjpudWxsfSwiSW5kZXgiOjExLCJTbWFydER1cmF0aW9uQWN0aXZhdGVkIjpmYWxzZSwiRGF0ZUZvcm1hdCI6eyIkcmVmIjoiNzg2In0sIldlZWtOdW1iZXJpbmciOnsiJGlkIjoiNzk4IiwiRm9ybWF0IjowLCJJc1Zpc2libGUiOmZhbHNlLCJMYXN0S25vd25WaXNpYmlsaXR5U3RhdGUiOmZhbHNlfSwiQmFzZWxpbmVEYXRhIjp7IiRpZCI6Ijc5OSIsIlN0YXJ0RGF0ZSI6IjIwMjUtMTEtMjhUMDA6MDA6MDBaIiwiRW5kRGF0ZSI6IjIwMjYtMDktMDRUMjM6NTk6MDBaIn0sIklkIjoiM2I2NGJhMTktYTc3Zi00MTU2LTg2ZTctODYzNzhlM2EyMTgxIiwiSW1wb3J0SWQiOm51bGwsIlRpdGxlIjoiSW4tYnVua2VyIGNob3BwZXJzLCBiaXNwZWN0cmFsIHN3aXRjaCBhbmQgaGVhdnkgc2h1dHRlciA6IEluc3RhbGxhdGlvbiBhbmQgY29tbWlzc2lvbmluZyBwaGFzZSAoSGVyZW9uKSoiLCJOb3RlIjpudWxsLCJIeXBlcmxpbmsiOnsiJGlkIjoiODAwIiwiQWRkcmVzcyI6IiIsIlN1YkFkZHJlc3MiOiIifSwiSXNDaGFuZ2VkIjpmYWxzZSwiSXNOZXciOmZhbHNlfX0seyIkaWQiOiI4MDEiLCJfYXR0YWNoZWRNaWxlc3RvbmVzIjpbXSwiVGFza0RlZmluaXRpb24iOnsiJGlkIjoiODAyIiwiR3JvdXBOYW1lIjpudWxsLCJTdGFydERhdGUiOiIyMDI2LTAxLTA5VDAwOjAwOjAwWiIsIkVuZERhdGUiOiIyMDI2LTA3LTE0VDIzOjU5OjAwWiIsIlBlcmNlbnRhZ2VDb21wbGV0ZSI6bnVsbCwiU3R5bGUiOnsiJGlkIjoiODAzIiwiU2hhcGUiOjEsIlNoYXBlVGhpY2tuZXNzIjowLCJEdXJhdGlvbkZvcm1hdCI6MCwiSW5jbHVkZU5vbldvcmtpbmdEYXlzSW5EdXJhdGlvbiI6ZmFsc2UsIlBlcmNlbnRhZ2VDb21wbGV0ZVN0eWxlIjp7IiRpZCI6IjgwNCIsIkZvbnRTZXR0aW5ncyI6eyIkaWQiOiI4MDUiLCJGb250U2l6ZSI6MTAsIkZvbnROYW1lIjoiQ2FsaWJyaSIsIklzQm9sZCI6ZmFsc2UsIklzSXRhbGljIjpmYWxzZSwiSXNVbmRlcmxpbmVkIjpmYWxzZSwiUGFyZW50U3R5bGUiOm51bGx9LCJBdXRvU2l6ZSI6MCwiRm9yZWdyb3VuZCI6eyIkaWQiOiI4MDYiLCJDb2xvciI6eyIkaWQiOiI4MD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ODA4IiwiVG9wIjowLjAsIkxlZnQiOjAuMCwiUmlnaHQiOjAuMCwiQm90dG9tIjowLjB9LCJQYWRkaW5nIjp7IiRpZCI6IjgwOSIsIlRvcCI6MC4wLCJMZWZ0IjowLjAsIlJpZ2h0IjowLjAsIkJvdHRvbSI6MC4wfSwiQmFja2dyb3VuZCI6eyIkaWQiOiI4MTAiLCJDb2xvciI6eyIkaWQiOiI4MTEiLCJBIjo4OSwiUiI6MCwiRyI6MCwiQiI6MH19LCJJc1Zpc2libGUiOnRydWUsIldpZHRoIjowLjAsIkhlaWdodCI6MC4wLCJCb3JkZXJTdHlsZSI6eyIkaWQiOiI4MTIiLCJMaW5lQ29sb3IiOm51bGwsIkxpbmVXZWlnaHQiOjAuMCwiTGluZVR5cGUiOjAsIlBhcmVudFN0eWxlIjpudWxsfSwiUGFyZW50U3R5bGUiOm51bGx9LCJEdXJhdGlvblN0eWxlIjp7IiRpZCI6IjgxMyIsIkZvbnRTZXR0aW5ncyI6eyIkaWQiOiI4MTQiLCJGb250U2l6ZSI6MTAsIkZvbnROYW1lIjoiQ2FsaWJyaSIsIklzQm9sZCI6ZmFsc2UsIklzSXRhbGljIjpmYWxzZSwiSXNVbmRlcmxpbmVkIjpmYWxzZSwiUGFyZW50U3R5bGUiOm51bGx9LCJBdXRvU2l6ZSI6MCwiRm9yZWdyb3VuZCI6eyIkaWQiOiI4MTUiLCJDb2xvciI6eyIkaWQiOiI4MT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4MTciLCJUb3AiOjAuMCwiTGVmdCI6MC4wLCJSaWdodCI6MC4wLCJCb3R0b20iOjAuMH0sIlBhZGRpbmciOnsiJGlkIjoiODE4IiwiVG9wIjowLjAsIkxlZnQiOjAuMCwiUmlnaHQiOjAuMCwiQm90dG9tIjowLjB9LCJCYWNrZ3JvdW5kIjp7IiRpZCI6IjgxOSIsIkNvbG9yIjp7IiRpZCI6IjgyMCIsIkEiOjI1NSwiUiI6MjM3LCJHIjoxMjUsIkIiOjQ5fX0sIklzVmlzaWJsZSI6dHJ1ZSwiV2lkdGgiOjAuMCwiSGVpZ2h0IjowLjAsIkJvcmRlclN0eWxlIjp7IiRpZCI6IjgyMSIsIkxpbmVDb2xvciI6bnVsbCwiTGluZVdlaWdodCI6MC4wLCJMaW5lVHlwZSI6MCwiUGFyZW50U3R5bGUiOm51bGx9LCJQYXJlbnRTdHlsZSI6bnVsbH0sIkhvcml6b250YWxDb25uZWN0b3JTdHlsZSI6eyIkaWQiOiI4MjIiLCJMaW5lQ29sb3IiOnsiJGlkIjoiODIzIiwiJHR5cGUiOiJOTFJFLkNvbW1vbi5Eb20uU29saWRDb2xvckJydXNoLCBOTFJFLkNvbW1vbiIsIkNvbG9yIjp7IiRpZCI6IjgyNCIsIkEiOjI1NSwiUiI6MCwiRyI6MCwiQiI6MH19LCJMaW5lV2VpZ2h0IjowLjAsIkxpbmVUeXBlIjowLCJQYXJlbnRTdHlsZSI6bnVsbH0sIlZlcnRpY2FsQ29ubmVjdG9yU3R5bGUiOnsiJGlkIjoiODI1IiwiTGluZUNvbG9yIjp7IiRpZCI6IjgyNiIsIiR0eXBlIjoiTkxSRS5Db21tb24uRG9tLlNvbGlkQ29sb3JCcnVzaCwgTkxSRS5Db21tb24iLCJDb2xvciI6eyIkaWQiOiI4MjciLCJBIjoyNTUsIlIiOjAsIkciOjAsIkIiOjB9fSwiTGluZVdlaWdodCI6MC4wLCJMaW5lVHlwZSI6MCwiUGFyZW50U3R5bGUiOm51bGx9LCJNYXJnaW4iOm51bGwsIlN0YXJ0RGF0ZVBvc2l0aW9uIjo2LCJFbmREYXRlUG9zaXRpb24iOjYsIkRhdGVJc1Zpc2libGUiOmZhbHNlLCJUaXRsZVBvc2l0aW9uIjoyLCJEdXJhdGlvblBvc2l0aW9uIjo2LCJQZXJjZW50YWdlQ29tcGxldGVkUG9zaXRpb24iOjIsIlZhcmlhbmNlUG9zaXRpb24iOjYsIlNwYWNpbmciOjMsIklzQmVsb3dUaW1lYmFuZCI6dHJ1ZSwiUGVyY2VudGFnZUNvbXBsZXRlU2hhcGVPcGFjaXR5IjozNSwiQmFzZWxpbmVTdHlsZSI6eyIkaWQiOiI4MjgiLCJTaGFwZVN0eWxlIjp7IiRpZCI6IjgyOSIsIk1hcmdpbiI6eyIkaWQiOiI4MzAiLCJUb3AiOjAuMCwiTGVmdCI6MC4wLCJSaWdodCI6MC4wLCJCb3R0b20iOjAuMH0sIlBhZGRpbmciOnsiJGlkIjoiODMxIiwiVG9wIjowLjAsIkxlZnQiOjAuMCwiUmlnaHQiOjAuMCwiQm90dG9tIjowLjB9LCJCYWNrZ3JvdW5kIjp7IiRpZCI6IjgzMiIsIkNvbG9yIjp7IiRpZCI6IjgzMyIsIkEiOjE1MywiUiI6MCwiRyI6MCwiQiI6MH19LCJJc1Zpc2libGUiOnRydWUsIldpZHRoIjowLjAsIkhlaWdodCI6MC4wLCJCb3JkZXJTdHlsZSI6eyIkaWQiOiI4MzQiLCJMaW5lQ29sb3IiOm51bGwsIkxpbmVXZWlnaHQiOjAuMCwiTGluZVR5cGUiOjAsIlBhcmVudFN0eWxlIjpudWxsfSwiUGFyZW50U3R5bGUiOm51bGx9LCJNYXJnaW4iOnsiJGlkIjoiODM1IiwiVG9wIjowLjAsIkxlZnQiOjAuMCwiUmlnaHQiOjAuMCwiQm90dG9tIjowLjB9LCJQYWRkaW5nIjp7IiRpZCI6IjgzNiIsIlRvcCI6MC4wLCJMZWZ0IjowLjAsIlJpZ2h0IjowLjAsIkJvdHRvbSI6MC4wfSwiQmFja2dyb3VuZCI6bnVsbCwiSXNWaXNpYmxlIjp0cnVlLCJXaWR0aCI6MC4wLCJIZWlnaHQiOjAuMCwiQm9yZGVyU3R5bGUiOm51bGwsIlBhcmVudFN0eWxlIjpudWxsfSwiU2hhcGVTdHlsZSI6eyIkaWQiOiI4MzciLCJNYXJnaW4iOnsiJGlkIjoiODM4IiwiVG9wIjowLjAsIkxlZnQiOjQuMCwiUmlnaHQiOjQuMCwiQm90dG9tIjowLjB9LCJQYWRkaW5nIjp7IiRpZCI6IjgzOSIsIlRvcCI6MC4wLCJMZWZ0IjowLjAsIlJpZ2h0IjowLjAsIkJvdHRvbSI6MC4wfSwiQmFja2dyb3VuZCI6eyIkaWQiOiI4NDAiLCJDb2xvciI6eyIkaWQiOiI4NDEiLCJBIjoyNTUsIlIiOjIxNiwiRyI6MTM3LCJCIjoyMDZ9fSwiSXNWaXNpYmxlIjp0cnVlLCJXaWR0aCI6NTEuMCwiSGVpZ2h0IjoxMC4wLCJCb3JkZXJTdHlsZSI6eyIkaWQiOiI4NDIiLCJMaW5lQ29sb3IiOnsiJGlkIjoiODQzIiwiJHR5cGUiOiJOTFJFLkNvbW1vbi5Eb20uU29saWRDb2xvckJydXNoLCBOTFJFLkNvbW1vbiIsIkNvbG9yIjp7IiRpZCI6Ijg0NCIsIkEiOjI1NSwiUiI6MjM0LCJHIjoyMiwiQiI6MzB9fSwiTGluZVdlaWdodCI6MC4wLCJMaW5lVHlwZSI6MCwiUGFyZW50U3R5bGUiOm51bGx9LCJQYXJlbnRTdHlsZSI6bnVsbH0sIlRpdGxlU3R5bGUiOnsiJGlkIjoiODQ1IiwiRm9udFNldHRpbmdzIjp7IiRpZCI6Ijg0NiIsIkZvbnRTaXplIjoxMSwiRm9udE5hbWUiOiJDYWxpYnJpIiwiSXNCb2xkIjpmYWxzZSwiSXNJdGFsaWMiOmZhbHNlLCJJc1VuZGVybGluZWQiOmZhbHNlLCJQYXJlbnRTdHlsZSI6bnVsbH0sIkF1dG9TaXplIjowLCJGb3JlZ3JvdW5kIjp7IiRpZCI6Ijg0NyIsIkNvbG9yIjp7IiRpZCI6Ijg0OCIsIkEiOjI1NSwiUiI6MjMyLCJHIjoyMzIsIkIiOjIzMn19LCJNYXhXaWR0aCI6NzIwLjAsIk1heEhlaWdodCI6IkluZmluaXR5IiwiU21hcnRGb3JlZ3JvdW5kSXNBY3RpdmUiOmZhbHNlLCJIb3Jpem9udGFsQWxpZ25tZW50IjoxLCJWZXJ0aWNhbEFsaWdubWVudCI6MSwiU21hcnRGb3JlZ3JvdW5kIjpudWxsLCJCYWNrZ3JvdW5kRmlsbFR5cGUiOjAsIk1hcmdpbiI6eyIkaWQiOiI4NDkiLCJUb3AiOjAuMCwiTGVmdCI6MC4wLCJSaWdodCI6MC4wLCJCb3R0b20iOjAuMH0sIlBhZGRpbmciOnsiJGlkIjoiODUwIiwiVG9wIjowLjAsIkxlZnQiOjAuMCwiUmlnaHQiOjAuMCwiQm90dG9tIjowLjB9LCJCYWNrZ3JvdW5kIjp7IiRpZCI6Ijg1MSIsIkNvbG9yIjp7IiRpZCI6Ijg1MiIsIkEiOjAsIlIiOjI1NSwiRyI6MjU1LCJCIjoyNTV9fSwiSXNWaXNpYmxlIjp0cnVlLCJXaWR0aCI6MC4wLCJIZWlnaHQiOjAuMCwiQm9yZGVyU3R5bGUiOnsiJGlkIjoiODUzIiwiTGluZUNvbG9yIjpudWxsLCJMaW5lV2VpZ2h0IjowLjAsIkxpbmVUeXBlIjowLCJQYXJlbnRTdHlsZSI6bnVsbH0sIlBhcmVudFN0eWxlIjpudWxsfSwiRGF0ZVN0eWxlIjp7IiRpZCI6Ijg1NCIsIkZvbnRTZXR0aW5ncyI6eyIkaWQiOiI4NTUiLCJGb250U2l6ZSI6MTAsIkZvbnROYW1lIjoiQ2FsaWJyaSIsIklzQm9sZCI6ZmFsc2UsIklzSXRhbGljIjpmYWxzZSwiSXNVbmRlcmxpbmVkIjpmYWxzZSwiUGFyZW50U3R5bGUiOm51bGx9LCJBdXRvU2l6ZSI6MCwiRm9yZWdyb3VuZCI6eyIkaWQiOiI4NTYiLCJDb2xvciI6eyIkaWQiOiI4NT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ODU4IiwiVG9wIjowLjAsIkxlZnQiOjAuMCwiUmlnaHQiOjAuMCwiQm90dG9tIjowLjB9LCJQYWRkaW5nIjp7IiRpZCI6Ijg1OSIsIlRvcCI6MC4wLCJMZWZ0IjowLjAsIlJpZ2h0IjowLjAsIkJvdHRvbSI6MC4wfSwiQmFja2dyb3VuZCI6eyIkaWQiOiI4NjAiLCJDb2xvciI6eyIkaWQiOiI4NjEiLCJBIjowLCJSIjoyNTUsIkciOjI1NSwiQiI6MjU1fX0sIklzVmlzaWJsZSI6dHJ1ZSwiV2lkdGgiOjAuMCwiSGVpZ2h0IjowLjAsIkJvcmRlclN0eWxlIjp7IiRpZCI6Ijg2MiIsIkxpbmVDb2xvciI6bnVsbCwiTGluZVdlaWdodCI6MC4wLCJMaW5lVHlwZSI6MCwiUGFyZW50U3R5bGUiOm51bGx9LCJQYXJlbnRTdHlsZSI6bnVsbH0sIkRhdGVGb3JtYXQiOnsiJGlkIjoiODY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g2NCIsIkZvcm1hdCI6MCwiSXNWaXNpYmxlIjpmYWxzZSwiTGFzdEtub3duVmlzaWJpbGl0eVN0YXRlIjpmYWxzZX0sIklzVmlzaWJsZSI6dHJ1ZSwiVmFyaWFuY2VTdHlsZSI6eyIkaWQiOiI4NjUiLCJUZXh0U3R5bGUiOnsiJGlkIjoiODY2IiwiRm9udFNldHRpbmdzIjp7IiRpZCI6Ijg2NyIsIkZvbnRTaXplIjoxMSwiRm9udE5hbWUiOiJDYWxpYnJpIiwiSXNCb2xkIjpmYWxzZSwiSXNJdGFsaWMiOmZhbHNlLCJJc1VuZGVybGluZWQiOmZhbHNlLCJQYXJlbnRTdHlsZSI6bnVsbH0sIkF1dG9TaXplIjowLCJGb3JlZ3JvdW5kIjp7IiRpZCI6Ijg2OCIsIkNvbG9yIjp7IiRpZCI6Ijg2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4NzAiLCJUb3AiOjAuMCwiTGVmdCI6MC4wLCJSaWdodCI6MC4wLCJCb3R0b20iOjAuMH0sIlBhZGRpbmciOnsiJGlkIjoiODcxIiwiVG9wIjowLjAsIkxlZnQiOjAuMCwiUmlnaHQiOjAuMCwiQm90dG9tIjowLjB9LCJCYWNrZ3JvdW5kIjp7IiRpZCI6Ijg3MiIsIkNvbG9yIjp7IiRpZCI6Ijg3MyIsIkEiOjAsIlIiOjAsIkciOjAsIkIiOjB9fSwiSXNWaXNpYmxlIjp0cnVlLCJXaWR0aCI6MC4wLCJIZWlnaHQiOjAuMCwiQm9yZGVyU3R5bGUiOnsiJGlkIjoiODc0IiwiTGluZUNvbG9yIjpudWxsLCJMaW5lV2VpZ2h0IjowLjAsIkxpbmVUeXBlIjowLCJQYXJlbnRTdHlsZSI6bnVsbH0sIlBhcmVudFN0eWxlIjpudWxsfSwiUGFyZW50U3R5bGUiOm51bGx9LCJQYXJlbnRTdHlsZSI6bnVsbH0sIkluZGV4IjoxMiwiU21hcnREdXJhdGlvbkFjdGl2YXRlZCI6ZmFsc2UsIkRhdGVGb3JtYXQiOnsiJHJlZiI6Ijg2MyJ9LCJXZWVrTnVtYmVyaW5nIjp7IiRpZCI6Ijg3NSIsIkZvcm1hdCI6MCwiSXNWaXNpYmxlIjpmYWxzZSwiTGFzdEtub3duVmlzaWJpbGl0eVN0YXRlIjpmYWxzZX0sIkJhc2VsaW5lRGF0YSI6eyIkaWQiOiI4NzYiLCJTdGFydERhdGUiOiIyMDI2LTAxLTA5VDAwOjAwOjAwWiIsIkVuZERhdGUiOiIyMDI2LTA3LTE0VDIzOjU5OjAwWiJ9LCJJZCI6IjA5NDYyMDkxLTZkYWQtNDQ1Yy04ZTIzLWQxM2MxZDk4ODk3ZCIsIkltcG9ydElkIjpudWxsLCJUaXRsZSI6ImJ1bmtlciBjbG9zZWQiLCJOb3RlIjpudWxsLCJIeXBlcmxpbmsiOnsiJGlkIjoiODc3IiwiQWRkcmVzcyI6IiIsIlN1YkFkZHJlc3MiOiIifSwiSXNDaGFuZ2VkIjpmYWxzZSwiSXNOZXciOmZhbHNlfX1dLCJfbWlsZXN0b25lcyI6W10sIklkIjoiYjAwODU1NDctMTUzYi00NmI2LWE1OWItMGU3YjlkMmUwNTAyIiwiSXNTaW5nbGVJdGVtUm93IjpmYWxzZX1dLCJJbmRleCI6OCwiSWQiOiI0YzJkNGY5Yy00ZDBiLTRmMGMtYTdiNi01OTFkNjFmN2Y1NzAiLCJIZWFkZXJUZXh0IjpudWxsLCJJc0RlZmF1bHQiOnRydWUsIlN0eWxlIjp7IiRpZCI6Ijg3OCIsIkhlYWRlclN0eWxlIjp7IiRpZCI6Ijg3OSIsIlRleHRTdHlsZSI6eyIkaWQiOiI4ODAiLCJGb250U2V0dGluZ3MiOnsiJGlkIjoiODgxIiwiRm9udFNpemUiOjExLCJGb250TmFtZSI6IkNhbGlicmkiLCJJc0JvbGQiOmZhbHNlLCJJc0l0YWxpYyI6ZmFsc2UsIklzVW5kZXJsaW5lZCI6ZmFsc2UsIlBhcmVudFN0eWxlIjpudWxsfSwiQXV0b1NpemUiOjIsIkZvcmVncm91bmQiOnsiJGlkIjoiODgyIiwiQ29sb3IiOnsiJGlkIjoiODgz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ODg0IiwiVG9wIjowLjAsIkxlZnQiOjAuMCwiUmlnaHQiOjAuMCwiQm90dG9tIjowLjB9LCJQYWRkaW5nIjp7IiRpZCI6Ijg4NSIsIlRvcCI6MC4wLCJMZWZ0IjowLjAsIlJpZ2h0IjowLjAsIkJvdHRvbSI6MC4wfSwiQmFja2dyb3VuZCI6eyIkaWQiOiI4ODYiLCJDb2xvciI6eyIkaWQiOiI4ODciLCJBIjoyNTUsIlIiOjAsIkciOjAsIkIiOjB9fSwiSXNWaXNpYmxlIjp0cnVlLCJXaWR0aCI6MC4wLCJIZWlnaHQiOjAuMCwiQm9yZGVyU3R5bGUiOm51bGwsIlBhcmVudFN0eWxlIjpudWxsfSwiUmVjdGFuZ2xlU3R5bGUiOnsiJGlkIjoiODg4IiwiTWFyZ2luIjp7IiRpZCI6Ijg4OSIsIlRvcCI6MC4wLCJMZWZ0IjowLjAsIlJpZ2h0IjowLjAsIkJvdHRvbSI6MC4wfSwiUGFkZGluZyI6eyIkaWQiOiI4OTAiLCJUb3AiOjAuMCwiTGVmdCI6MC4wLCJSaWdodCI6MC4wLCJCb3R0b20iOjAuMH0sIkJhY2tncm91bmQiOnsiJGlkIjoiODkxIiwiQ29sb3IiOnsiJGlkIjoiODkyIiwiQSI6NjMsIlIiOjI1LCJHIjoxMDcsIkIiOjM2fX0sIklzVmlzaWJsZSI6dHJ1ZSwiV2lkdGgiOjAuMCwiSGVpZ2h0IjowLjAsIkJvcmRlclN0eWxlIjp7IiRpZCI6Ijg5MyIsIkxpbmVDb2xvciI6eyIkaWQiOiI4OTQiLCIkdHlwZSI6Ik5MUkUuQ29tbW9uLkRvbS5Tb2xpZENvbG9yQnJ1c2gsIE5MUkUuQ29tbW9uIiwiQ29sb3IiOnsiJGlkIjoiODk1IiwiQSI6MjU1LCJSIjoyNTUsIkciOjI1NSwiQiI6MjU1fX0sIkxpbmVXZWlnaHQiOjAuMCwiTGluZVR5cGUiOjAsIlBhcmVudFN0eWxlIjpudWxsfSwiUGFyZW50U3R5bGUiOm51bGx9LCJNYXJnaW4iOnsiJGlkIjoiODk2IiwiVG9wIjowLjAsIkxlZnQiOjAuMCwiUmlnaHQiOjAuMCwiQm90dG9tIjowLjB9LCJQYWRkaW5nIjp7IiRpZCI6Ijg5NyIsIlRvcCI6MC4wLCJMZWZ0IjowLjAsIlJpZ2h0IjowLjAsIkJvdHRvbSI6MC4wfSwiQmFja2dyb3VuZCI6bnVsbCwiSXNWaXNpYmxlIjp0cnVlLCJXaWR0aCI6MC4wLCJIZWlnaHQiOjAuMCwiQm9yZGVyU3R5bGUiOm51bGwsIlBhcmVudFN0eWxlIjpudWxsfSwiQmFja2dyb3VuZFN0eWxlIjp7IiRpZCI6Ijg5OCIsIk1hcmdpbiI6eyIkaWQiOiI4OTkiLCJUb3AiOjAuMCwiTGVmdCI6MC4wLCJSaWdodCI6MC4wLCJCb3R0b20iOjAuMH0sIlBhZGRpbmciOnsiJGlkIjoiOTAwIiwiVG9wIjowLjAsIkxlZnQiOjAuMCwiUmlnaHQiOjAuMCwiQm90dG9tIjowLjB9LCJCYWNrZ3JvdW5kIjp7IiRpZCI6IjkwMSIsIkNvbG9yIjp7IiRpZCI6IjkwMiIsIkEiOjUxLCJSIjoyMDAsIkciOjIwMCwiQiI6MjAwfX0sIklzVmlzaWJsZSI6dHJ1ZSwiV2lkdGgiOjAuMCwiSGVpZ2h0IjowLjAsIkJvcmRlclN0eWxlIjp7IiRpZCI6IjkwMyIsIkxpbmVDb2xvciI6eyIkaWQiOiI5MDQiLCIkdHlwZSI6Ik5MUkUuQ29tbW9uLkRvbS5Tb2xpZENvbG9yQnJ1c2gsIE5MUkUuQ29tbW9uIiwiQ29sb3IiOnsiJGlkIjoiOTA1IiwiQSI6MjU1LCJSIjoyMzQsIkciOjIyLCJCIjozMH19LCJMaW5lV2VpZ2h0IjowLjAsIkxpbmVUeXBlIjowLCJQYXJlbnRTdHlsZSI6bnVsbH0sIlBhcmVudFN0eWxlIjpudWxsfSwiTWFyZ2luIjp7IiRpZCI6IjkwNiIsIlRvcCI6MC4wLCJMZWZ0IjowLjAsIlJpZ2h0IjowLjAsIkJvdHRvbSI6MC4wfSwiUGFkZGluZyI6eyIkaWQiOiI5MDciLCJUb3AiOjAuMCwiTGVmdCI6MC4wLCJSaWdodCI6MC4wLCJCb3R0b20iOjAuMH0sIklzVmlzaWJsZSI6dHJ1ZSwiV2lkdGgiOjAuMCwiSGVpZ2h0IjowLjAsIkJvcmRlclN0eWxlIjp7IiRpZCI6IjkwOCIsIkxpbmVDb2xvciI6bnVsbCwiTGluZVdlaWdodCI6MC4wLCJMaW5lVHlwZSI6MCwiUGFyZW50U3R5bGUiOm51bGx9LCJQYXJlbnRTdHlsZSI6bnVsbH19XSwiSWQiOiJhNjBkMmFlOC01MjRmLTRhYzItYTc2Mi03Y2ZmNzk0OTkzY2QiLCJJbmRleCI6OCwiSGVhZGVyVGV4dCI6Ik5vLiAyIC0gQ3JpdGljYWwgUGF0aCBcclxuKDE5IGRheXMgVEYpIiwiU3R5bGUiOnsiJGlkIjoiOTA5IiwiU3R5bGVJZCI6ImIyNGY4MDQ1LWY2OWItNGE0My04MjlmLWE1NjUwM2ZkY2Q2OSIsIkhlYWRlclN0eWxlIjp7IiRpZCI6IjkxMCIsIlRleHRJc1ZlcnRpY2FsIjpmYWxzZSwiVGV4dFN0eWxlIjp7IiRpZCI6IjkxMSIsIkZvbnRTZXR0aW5ncyI6eyIkaWQiOiI5MTIiLCJGb250U2l6ZSI6MTEsIkZvbnROYW1lIjoiQ2FsaWJyaSIsIklzQm9sZCI6ZmFsc2UsIklzSXRhbGljIjpmYWxzZSwiSXNVbmRlcmxpbmVkIjpmYWxzZSwiUGFyZW50U3R5bGUiOm51bGx9LCJBdXRvU2l6ZSI6MiwiRm9yZWdyb3VuZCI6eyIkaWQiOiI5MTMiLCJDb2xvciI6eyIkaWQiOiI5MTQ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5MTUiLCJUb3AiOjAuMCwiTGVmdCI6MC4wLCJSaWdodCI6MC4wLCJCb3R0b20iOjAuMH0sIlBhZGRpbmciOnsiJGlkIjoiOTE2IiwiVG9wIjowLjAsIkxlZnQiOjAuMCwiUmlnaHQiOjAuMCwiQm90dG9tIjowLjB9LCJCYWNrZ3JvdW5kIjp7IiRpZCI6IjkxNyIsIkNvbG9yIjp7IiRpZCI6IjkxOCIsIkEiOjI1NSwiUiI6MjU1LCJHIjoyNTUsIkIiOjI1NX19LCJJc1Zpc2libGUiOnRydWUsIldpZHRoIjowLjAsIkhlaWdodCI6MC4wLCJCb3JkZXJTdHlsZSI6bnVsbCwiUGFyZW50U3R5bGUiOm51bGx9LCJSZWN0YW5nbGVTdHlsZSI6eyIkaWQiOiI5MTkiLCJNYXJnaW4iOnsiJGlkIjoiOTIwIiwiVG9wIjowLjAsIkxlZnQiOjAuMCwiUmlnaHQiOjAuMCwiQm90dG9tIjowLjB9LCJQYWRkaW5nIjp7IiRpZCI6IjkyMSIsIlRvcCI6MC4wLCJMZWZ0IjowLjAsIlJpZ2h0IjowLjAsIkJvdHRvbSI6MC4wfSwiQmFja2dyb3VuZCI6eyIkaWQiOiI5MjIiLCJDb2xvciI6eyIkaWQiOiI5MjMiLCJBIjoyNTUsIlIiOjE2MCwiRyI6NDMsIkIiOjE0N319LCJJc1Zpc2libGUiOnRydWUsIldpZHRoIjowLjAsIkhlaWdodCI6MC4wLCJCb3JkZXJTdHlsZSI6eyIkaWQiOiI5MjQiLCJMaW5lQ29sb3IiOnsiJGlkIjoiOTI1IiwiJHR5cGUiOiJOTFJFLkNvbW1vbi5Eb20uU29saWRDb2xvckJydXNoLCBOTFJFLkNvbW1vbiIsIkNvbG9yIjp7IiRpZCI6IjkyNiIsIkEiOjI1NSwiUiI6MjU1LCJHIjoyNTUsIkIiOjI1NX19LCJMaW5lV2VpZ2h0IjowLjAsIkxpbmVUeXBlIjowLCJQYXJlbnRTdHlsZSI6bnVsbH0sIlBhcmVudFN0eWxlIjpudWxsfSwiTWFyZ2luIjp7IiRpZCI6IjkyNyIsIlRvcCI6MC4wLCJMZWZ0IjowLjAsIlJpZ2h0IjowLjAsIkJvdHRvbSI6MC4wfSwiUGFkZGluZyI6eyIkaWQiOiI5MjgiLCJUb3AiOjAuMCwiTGVmdCI6MC4wLCJSaWdodCI6MC4wLCJCb3R0b20iOjAuMH0sIkJhY2tncm91bmQiOm51bGwsIklzVmlzaWJsZSI6dHJ1ZSwiV2lkdGgiOjAuMCwiSGVpZ2h0IjowLjAsIkJvcmRlclN0eWxlIjpudWxsLCJQYXJlbnRTdHlsZSI6bnVsbH0sIkJhY2tncm91bmRTdHlsZSI6eyIkaWQiOiI5MjkiLCJNYXJnaW4iOnsiJGlkIjoiOTMwIiwiVG9wIjowLjAsIkxlZnQiOjAuMCwiUmlnaHQiOjAuMCwiQm90dG9tIjowLjB9LCJQYWRkaW5nIjp7IiRpZCI6IjkzMSIsIlRvcCI6MC4wLCJMZWZ0IjowLjAsIlJpZ2h0IjowLjAsIkJvdHRvbSI6MC4wfSwiQmFja2dyb3VuZCI6eyIkaWQiOiI5MzIiLCJDb2xvciI6eyIkaWQiOiI5MzMiLCJBIjo1MSwiUiI6MjAwLCJHIjoyMDAsIkIiOjIwMH19LCJJc1Zpc2libGUiOnRydWUsIldpZHRoIjowLjAsIkhlaWdodCI6MC4wLCJCb3JkZXJTdHlsZSI6eyIkaWQiOiI5MzQiLCJMaW5lQ29sb3IiOnsiJGlkIjoiOTM1IiwiJHR5cGUiOiJOTFJFLkNvbW1vbi5Eb20uU29saWRDb2xvckJydXNoLCBOTFJFLkNvbW1vbiIsIkNvbG9yIjp7IiRpZCI6IjkzNiIsIkEiOjI1NSwiUiI6MjM0LCJHIjoyMiwiQiI6MzB9fSwiTGluZVdlaWdodCI6MC4wLCJMaW5lVHlwZSI6MCwiUGFyZW50U3R5bGUiOm51bGx9LCJQYXJlbnRTdHlsZSI6bnVsbH0sIklzQWJvdmVUaW1lYmFuZCI6ZmFsc2UsIlNwYWNpbmciOjMsIkRlZmF1bHRTd2ltbGFuZVRhc2tTdHlsZSI6eyIkaWQiOiI5MzciLCIkdHlwZSI6Ik5MUkUuQ29tbW9uLkRvbS5TdHlsZXMuRXhwbGljaXRTZXRhYmxlVGFza1N0eWxlLCBOTFJFLkNvbW1vbiIsIlNoYXBlIjoxLCJTaGFwZVRoaWNrbmVzcyI6MCwiRHVyYXRpb25Gb3JtYXQiOjAsIkluY2x1ZGVOb25Xb3JraW5nRGF5c0luRHVyYXRpb24iOmZhbHNlLCJQZXJjZW50YWdlQ29tcGxldGVTdHlsZSI6eyIkaWQiOiI5MzgiLCJGb250U2V0dGluZ3MiOnsiJGlkIjoiOTM5IiwiRm9udFNpemUiOjEwLCJGb250TmFtZSI6IkNhbGlicmkiLCJJc0JvbGQiOmZhbHNlLCJJc0l0YWxpYyI6ZmFsc2UsIklzVW5kZXJsaW5lZCI6ZmFsc2UsIlBhcmVudFN0eWxlIjpudWxsfSwiQXV0b1NpemUiOjAsIkZvcmVncm91bmQiOnsiJGlkIjoiOTQwIiwiQ29sb3IiOnsiJGlkIjoiOTQ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k0MiIsIlRvcCI6MC4wLCJMZWZ0IjowLjAsIlJpZ2h0IjowLjAsIkJvdHRvbSI6MC4wfSwiUGFkZGluZyI6eyIkaWQiOiI5NDMiLCJUb3AiOjAuMCwiTGVmdCI6MC4wLCJSaWdodCI6MC4wLCJCb3R0b20iOjAuMH0sIkJhY2tncm91bmQiOnsiJGlkIjoiOTQ0IiwiQ29sb3IiOnsiJGlkIjoiOTQ1IiwiQSI6ODksIlIiOjAsIkciOjAsIkIiOjB9fSwiSXNWaXNpYmxlIjp0cnVlLCJXaWR0aCI6MC4wLCJIZWlnaHQiOjAuMCwiQm9yZGVyU3R5bGUiOnsiJGlkIjoiOTQ2IiwiTGluZUNvbG9yIjpudWxsLCJMaW5lV2VpZ2h0IjowLjAsIkxpbmVUeXBlIjowLCJQYXJlbnRTdHlsZSI6bnVsbH0sIlBhcmVudFN0eWxlIjpudWxsfSwiRHVyYXRpb25TdHlsZSI6eyIkaWQiOiI5NDciLCJGb250U2V0dGluZ3MiOnsiJGlkIjoiOTQ4IiwiRm9udFNpemUiOjEwLCJGb250TmFtZSI6IkNhbGlicmkiLCJJc0JvbGQiOmZhbHNlLCJJc0l0YWxpYyI6ZmFsc2UsIklzVW5kZXJsaW5lZCI6ZmFsc2UsIlBhcmVudFN0eWxlIjpudWxsfSwiQXV0b1NpemUiOjAsIkZvcmVncm91bmQiOnsiJGlkIjoiOTQ5IiwiQ29sb3IiOnsiJGlkIjoiOTU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OTUxIiwiVG9wIjowLjAsIkxlZnQiOjAuMCwiUmlnaHQiOjAuMCwiQm90dG9tIjowLjB9LCJQYWRkaW5nIjp7IiRpZCI6Ijk1MiIsIlRvcCI6MC4wLCJMZWZ0IjowLjAsIlJpZ2h0IjowLjAsIkJvdHRvbSI6MC4wfSwiQmFja2dyb3VuZCI6eyIkaWQiOiI5NTMiLCJDb2xvciI6eyIkaWQiOiI5NTQiLCJBIjoyNTUsIlIiOjIzNywiRyI6MTI1LCJCIjo0OX19LCJJc1Zpc2libGUiOnRydWUsIldpZHRoIjowLjAsIkhlaWdodCI6MC4wLCJCb3JkZXJTdHlsZSI6eyIkaWQiOiI5NTUiLCJMaW5lQ29sb3IiOm51bGwsIkxpbmVXZWlnaHQiOjAuMCwiTGluZVR5cGUiOjAsIlBhcmVudFN0eWxlIjpudWxsfSwiUGFyZW50U3R5bGUiOm51bGx9LCJIb3Jpem9udGFsQ29ubmVjdG9yU3R5bGUiOnsiJGlkIjoiOTU2IiwiTGluZUNvbG9yIjp7IiRpZCI6Ijk1NyIsIiR0eXBlIjoiTkxSRS5Db21tb24uRG9tLlNvbGlkQ29sb3JCcnVzaCwgTkxSRS5Db21tb24iLCJDb2xvciI6eyIkaWQiOiI5NTgiLCJBIjoyNTUsIlIiOjAsIkciOjAsIkIiOjB9fSwiTGluZVdlaWdodCI6MC4wLCJMaW5lVHlwZSI6MCwiUGFyZW50U3R5bGUiOm51bGx9LCJWZXJ0aWNhbENvbm5lY3RvclN0eWxlIjp7IiRpZCI6Ijk1OSIsIkxpbmVDb2xvciI6eyIkaWQiOiI5NjAiLCIkdHlwZSI6Ik5MUkUuQ29tbW9uLkRvbS5Tb2xpZENvbG9yQnJ1c2gsIE5MUkUuQ29tbW9uIiwiQ29sb3IiOnsiJGlkIjoiOTY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OTYyIiwiU2hhcGVTdHlsZSI6eyIkaWQiOiI5NjMiLCJNYXJnaW4iOnsiJGlkIjoiOTY0IiwiVG9wIjowLjAsIkxlZnQiOjAuMCwiUmlnaHQiOjAuMCwiQm90dG9tIjowLjB9LCJQYWRkaW5nIjp7IiRpZCI6Ijk2NSIsIlRvcCI6MC4wLCJMZWZ0IjowLjAsIlJpZ2h0IjowLjAsIkJvdHRvbSI6MC4wfSwiQmFja2dyb3VuZCI6eyIkaWQiOiI5NjYiLCJDb2xvciI6eyIkaWQiOiI5NjciLCJBIjoxNTMsIlIiOjAsIkciOjAsIkIiOjB9fSwiSXNWaXNpYmxlIjp0cnVlLCJXaWR0aCI6MC4wLCJIZWlnaHQiOjAuMCwiQm9yZGVyU3R5bGUiOnsiJGlkIjoiOTY4IiwiTGluZUNvbG9yIjpudWxsLCJMaW5lV2VpZ2h0IjowLjAsIkxpbmVUeXBlIjowLCJQYXJlbnRTdHlsZSI6bnVsbH0sIlBhcmVudFN0eWxlIjpudWxsfSwiTWFyZ2luIjp7IiRpZCI6Ijk2OSIsIlRvcCI6MC4wLCJMZWZ0IjowLjAsIlJpZ2h0IjowLjAsIkJvdHRvbSI6MC4wfSwiUGFkZGluZyI6eyIkaWQiOiI5NzAiLCJUb3AiOjAuMCwiTGVmdCI6MC4wLCJSaWdodCI6MC4wLCJCb3R0b20iOjAuMH0sIkJhY2tncm91bmQiOm51bGwsIklzVmlzaWJsZSI6dHJ1ZSwiV2lkdGgiOjAuMCwiSGVpZ2h0IjowLjAsIkJvcmRlclN0eWxlIjpudWxsLCJQYXJlbnRTdHlsZSI6bnVsbH0sIlNoYXBlU3R5bGUiOnsiJGlkIjoiOTcxIiwiTWFyZ2luIjp7IiRpZCI6Ijk3MiIsIlRvcCI6MC4wLCJMZWZ0Ijo0LjAsIlJpZ2h0Ijo0LjAsIkJvdHRvbSI6MC4wfSwiUGFkZGluZyI6eyIkaWQiOiI5NzMiLCJUb3AiOjAuMCwiTGVmdCI6MC4wLCJSaWdodCI6MC4wLCJCb3R0b20iOjAuMH0sIkJhY2tncm91bmQiOnsiJGlkIjoiOTc0IiwiQ29sb3IiOnsiJGlkIjoiOTc1IiwiQSI6MjU1LCJSIjoyNSwiRyI6MTA3LCJCIjozNn19LCJJc1Zpc2libGUiOnRydWUsIldpZHRoIjowLjAsIkhlaWdodCI6MTAuMCwiQm9yZGVyU3R5bGUiOnsiJGlkIjoiOTc2IiwiTGluZUNvbG9yIjp7IiRpZCI6Ijk3NyIsIiR0eXBlIjoiTkxSRS5Db21tb24uRG9tLlNvbGlkQ29sb3JCcnVzaCwgTkxSRS5Db21tb24iLCJDb2xvciI6eyIkaWQiOiI5NzgiLCJBIjoyNTUsIlIiOjIzNCwiRyI6MjIsIkIiOjMwfX0sIkxpbmVXZWlnaHQiOjAuMCwiTGluZVR5cGUiOjAsIlBhcmVudFN0eWxlIjpudWxsfSwiUGFyZW50U3R5bGUiOm51bGx9LCJUaXRsZVN0eWxlIjp7IiRpZCI6Ijk3OSIsIkZvbnRTZXR0aW5ncyI6eyIkaWQiOiI5ODAiLCJGb250U2l6ZSI6MTEsIkZvbnROYW1lIjoiQ2FsaWJyaSIsIklzQm9sZCI6ZmFsc2UsIklzSXRhbGljIjpmYWxzZSwiSXNVbmRlcmxpbmVkIjpmYWxzZSwiUGFyZW50U3R5bGUiOm51bGx9LCJBdXRvU2l6ZSI6MCwiRm9yZWdyb3VuZCI6eyIkaWQiOiI5ODEiLCJDb2xvciI6eyIkaWQiOiI5OD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OTgzIiwiVG9wIjowLjAsIkxlZnQiOjAuMCwiUmlnaHQiOjAuMCwiQm90dG9tIjowLjB9LCJQYWRkaW5nIjp7IiRpZCI6Ijk4NCIsIlRvcCI6MC4wLCJMZWZ0IjowLjAsIlJpZ2h0IjowLjAsIkJvdHRvbSI6MC4wfSwiQmFja2dyb3VuZCI6eyIkaWQiOiI5ODUiLCJDb2xvciI6eyIkaWQiOiI5ODYiLCJBIjoyNTUsIlIiOjAsIkciOjAsIkIiOjB9fSwiSXNWaXNpYmxlIjp0cnVlLCJXaWR0aCI6MC4wLCJIZWlnaHQiOjAuMCwiQm9yZGVyU3R5bGUiOnsiJGlkIjoiOTg3IiwiTGluZUNvbG9yIjpudWxsLCJMaW5lV2VpZ2h0IjowLjAsIkxpbmVUeXBlIjowLCJQYXJlbnRTdHlsZSI6bnVsbH0sIlBhcmVudFN0eWxlIjpudWxsfSwiRGF0ZVN0eWxlIjp7IiRpZCI6Ijk4OCIsIkZvbnRTZXR0aW5ncyI6eyIkaWQiOiI5ODkiLCJGb250U2l6ZSI6MTAsIkZvbnROYW1lIjoiQ2FsaWJyaSIsIklzQm9sZCI6ZmFsc2UsIklzSXRhbGljIjpmYWxzZSwiSXNVbmRlcmxpbmVkIjpmYWxzZSwiUGFyZW50U3R5bGUiOm51bGx9LCJBdXRvU2l6ZSI6MCwiRm9yZWdyb3VuZCI6eyIkaWQiOiI5OTAiLCJDb2xvciI6eyIkaWQiOiI5OT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OTkyIiwiVG9wIjowLjAsIkxlZnQiOjAuMCwiUmlnaHQiOjAuMCwiQm90dG9tIjowLjB9LCJQYWRkaW5nIjp7IiRpZCI6Ijk5MyIsIlRvcCI6MC4wLCJMZWZ0IjowLjAsIlJpZ2h0IjowLjAsIkJvdHRvbSI6MC4wfSwiQmFja2dyb3VuZCI6eyIkaWQiOiI5OTQiLCJDb2xvciI6eyIkaWQiOiI5OTUiLCJBIjoyNTUsIlIiOjE0LCJHIjo0MCwiQiI6NjV9fSwiSXNWaXNpYmxlIjp0cnVlLCJXaWR0aCI6MC4wLCJIZWlnaHQiOjAuMCwiQm9yZGVyU3R5bGUiOnsiJGlkIjoiOTk2IiwiTGluZUNvbG9yIjpudWxsLCJMaW5lV2VpZ2h0IjowLjAsIkxpbmVUeXBlIjowLCJQYXJlbnRTdHlsZSI6bnVsbH0sIlBhcmVudFN0eWxlIjpudWxsfSwiRGF0ZUZvcm1hdCI6eyIkaWQiOiI5OT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k4IiwiRm9ybWF0IjowLCJJc1Zpc2libGUiOmZhbHNlLCJMYXN0S25vd25WaXNpYmlsaXR5U3RhdGUiOmZhbHNlfSwiSXNWaXNpYmxlIjp0cnVlLCJWYXJpYW5jZVN0eWxlIjp7IiRpZCI6Ijk5OSIsIlRleHRTdHlsZSI6eyIkaWQiOiIxMDAwIiwiRm9udFNldHRpbmdzIjp7IiRpZCI6IjEwMDEiLCJGb250U2l6ZSI6MTEsIkZvbnROYW1lIjoiQ2FsaWJyaSIsIklzQm9sZCI6ZmFsc2UsIklzSXRhbGljIjpmYWxzZSwiSXNVbmRlcmxpbmVkIjpmYWxzZSwiUGFyZW50U3R5bGUiOm51bGx9LCJBdXRvU2l6ZSI6MCwiRm9yZWdyb3VuZCI6eyIkaWQiOiIxMDAyIiwiQ29sb3IiOnsiJGlkIjoiMTAw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DA0IiwiVG9wIjowLjAsIkxlZnQiOjAuMCwiUmlnaHQiOjAuMCwiQm90dG9tIjowLjB9LCJQYWRkaW5nIjp7IiRpZCI6IjEwMDUiLCJUb3AiOjAuMCwiTGVmdCI6MC4wLCJSaWdodCI6MC4wLCJCb3R0b20iOjAuMH0sIkJhY2tncm91bmQiOnsiJGlkIjoiMTAwNiIsIkNvbG9yIjp7IiRpZCI6IjEwMDciLCJBIjowLCJSIjowLCJHIjowLCJCIjowfX0sIklzVmlzaWJsZSI6dHJ1ZSwiV2lkdGgiOjAuMCwiSGVpZ2h0IjowLjAsIkJvcmRlclN0eWxlIjp7IiRpZCI6IjEwMDgiLCJMaW5lQ29sb3IiOm51bGwsIkxpbmVXZWlnaHQiOjAuMCwiTGluZVR5cGUiOjAsIlBhcmVudFN0eWxlIjpudWxsfSwiUGFyZW50U3R5bGUiOm51bGx9LCJQYXJlbnRTdHlsZSI6bnVsbH0sIlBhcmVudFN0eWxlIjpudWxsLCJfZXhwbGljaXRseVNldCI6eyIkaWQiOiIxMDA5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SwiVmFyaWFuY2VQb3NpdGlvbiI6ZmFsc2V9fSwiRGVmYXVsdFN3aW1sYW5lTW90U3R5bGUiOnsiJGlkIjoiMTAxMCIsIlNoYXBlIjoxLCJDb25uZWN0b3JNYXJnaW4iOnsiJGlkIjoiMTAxMSIsIlRvcCI6MC4wLCJMZWZ0IjoyLjAsIlJpZ2h0IjoyLjAsIkJvdHRvbSI6MC4wfSwiQ29ubmVjdG9yU3R5bGUiOnsiJGlkIjoiMTAxMiIsIkxpbmVDb2xvciI6eyIkaWQiOiIxMDEzIiwiJHR5cGUiOiJOTFJFLkNvbW1vbi5Eb20uU29saWRDb2xvckJydXNoLCBOTFJFLkNvbW1vbiIsIkNvbG9yIjp7IiRpZCI6IjEwMTQiLCJBIjoxMjcsIlIiOjEzLCJHIjo1MywiQiI6MTh9fSwiTGluZVdlaWdodCI6MS4wLCJMaW5lVHlwZSI6MCwiUGFyZW50U3R5bGUiOm51bGx9LCJJc0JlbG93VGltZWJhbmQiOmZhbHNlLCJQb3NpdGlvbk9uVGFzayI6MSwiSGlkZURhdGUiOmZhbHNlLCJTaGFwZVNpemUiOjAsIlNwYWNpbmciOjAuMCwiUGFkZGluZyI6eyIkaWQiOiIxMDE1IiwiVG9wIjo1LjAsIkxlZnQiOjMuMCwiUmlnaHQiOjAuMCwiQm90dG9tIjoyLjB9LCJTaGFwZVN0eWxlIjp7IiRpZCI6IjEwMTYiLCJNYXJnaW4iOnsiJGlkIjoiMTAxNyIsIlRvcCI6MC4wLCJMZWZ0IjowLjAsIlJpZ2h0IjowLjAsIkJvdHRvbSI6MC4wfSwiUGFkZGluZyI6eyIkaWQiOiIxMDE4IiwiVG9wIjowLjAsIkxlZnQiOjAuMCwiUmlnaHQiOjAuMCwiQm90dG9tIjowLjB9LCJCYWNrZ3JvdW5kIjp7IiRpZCI6IjEwMTkiLCJDb2xvciI6eyIkaWQiOiIxMDIwIiwiQSI6MjU1LCJSIjoxMywiRyI6NTMsIkIiOjE4fX0sIklzVmlzaWJsZSI6dHJ1ZSwiV2lkdGgiOjEyLjAsIkhlaWdodCI6MTQuMCwiQm9yZGVyU3R5bGUiOnsiJGlkIjoiMTAyMSIsIkxpbmVDb2xvciI6eyIkaWQiOiIxMDIyIiwiJHR5cGUiOiJOTFJFLkNvbW1vbi5Eb20uU29saWRDb2xvckJydXNoLCBOTFJFLkNvbW1vbiIsIkNvbG9yIjp7IiRpZCI6IjEwMjMiLCJBIjoyNTUsIlIiOjI1NSwiRyI6MjU1LCJCIjoyNTV9fSwiTGluZVdlaWdodCI6MC4wLCJMaW5lVHlwZSI6MCwiUGFyZW50U3R5bGUiOm51bGx9LCJQYXJlbnRTdHlsZSI6bnVsbH0sIlRpdGxlU3R5bGUiOnsiJGlkIjoiMTAyNCIsIkZvbnRTZXR0aW5ncyI6eyIkaWQiOiIxMDI1IiwiRm9udFNpemUiOjExLCJGb250TmFtZSI6IkNhbGlicmkiLCJJc0JvbGQiOmZhbHNlLCJJc0l0YWxpYyI6ZmFsc2UsIklzVW5kZXJsaW5lZCI6ZmFsc2UsIlBhcmVudFN0eWxlIjpudWxsfSwiQXV0b1NpemUiOjAsIkZvcmVncm91bmQiOnsiJGlkIjoiMTAyNiIsIkNvbG9yIjp7IiRpZCI6IjEwMjc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AyOCIsIlRvcCI6MC4wLCJMZWZ0IjowLjAsIlJpZ2h0IjowLjAsIkJvdHRvbSI6MC4wfSwiUGFkZGluZyI6eyIkaWQiOiIxMDI5IiwiVG9wIjowLjAsIkxlZnQiOjAuMCwiUmlnaHQiOjAuMCwiQm90dG9tIjowLjB9LCJCYWNrZ3JvdW5kIjp7IiRpZCI6IjEwMzAiLCJDb2xvciI6eyIkaWQiOiIxMDMxIiwiQSI6MjU1LCJSIjowLCJHIjowLCJCIjowfX0sIklzVmlzaWJsZSI6dHJ1ZSwiV2lkdGgiOjAuMCwiSGVpZ2h0IjowLjAsIkJvcmRlclN0eWxlIjp7IiRpZCI6IjEwMzIiLCJMaW5lQ29sb3IiOm51bGwsIkxpbmVXZWlnaHQiOjAuMCwiTGluZVR5cGUiOjAsIlBhcmVudFN0eWxlIjpudWxsfSwiUGFyZW50U3R5bGUiOm51bGx9LCJEYXRlU3R5bGUiOnsiJGlkIjoiMTAzMyIsIkZvbnRTZXR0aW5ncyI6eyIkaWQiOiIxMDM0IiwiRm9udFNpemUiOjEwLCJGb250TmFtZSI6IkNhbGlicmkiLCJJc0JvbGQiOmZhbHNlLCJJc0l0YWxpYyI6ZmFsc2UsIklzVW5kZXJsaW5lZCI6ZmFsc2UsIlBhcmVudFN0eWxlIjpudWxsfSwiQXV0b1NpemUiOjAsIkZvcmVncm91bmQiOnsiJGlkIjoiMTAzNSIsIkNvbG9yIjp7IiRpZCI6IjEwMzY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TAzNyIsIlRvcCI6MC4wLCJMZWZ0IjowLjAsIlJpZ2h0IjowLjAsIkJvdHRvbSI6MC4wfSwiUGFkZGluZyI6eyIkaWQiOiIxMDM4IiwiVG9wIjowLjAsIkxlZnQiOjAuMCwiUmlnaHQiOjAuMCwiQm90dG9tIjowLjB9LCJCYWNrZ3JvdW5kIjp7IiRpZCI6IjEwMzkiLCJDb2xvciI6eyIkaWQiOiIxMDQwIiwiQSI6MjU1LCJSIjoxNCwiRyI6NDAsIkIiOjY1fX0sIklzVmlzaWJsZSI6dHJ1ZSwiV2lkdGgiOjAuMCwiSGVpZ2h0IjowLjAsIkJvcmRlclN0eWxlIjp7IiRpZCI6IjEwNDEiLCJMaW5lQ29sb3IiOm51bGwsIkxpbmVXZWlnaHQiOjAuMCwiTGluZVR5cGUiOjAsIlBhcmVudFN0eWxlIjpudWxsfSwiUGFyZW50U3R5bGUiOm51bGx9LCJEYXRlRm9ybWF0Ijp7IiRpZCI6IjEwND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A0MyIsIkZvcm1hdCI6MCwiSXNWaXNpYmxlIjpmYWxzZSwiTGFzdEtub3duVmlzaWJpbGl0eVN0YXRlIjpmYWxzZX0sIklzVmlzaWJsZSI6ZmFsc2UsIlZhcmlhbmNlU3R5bGUiOnsiJGlkIjoiMTA0NCIsIlRleHRTdHlsZSI6eyIkaWQiOiIxMDQ1IiwiRm9udFNldHRpbmdzIjp7IiRpZCI6IjEwNDYiLCJGb250U2l6ZSI6MTEsIkZvbnROYW1lIjoiQ2FsaWJyaSIsIklzQm9sZCI6ZmFsc2UsIklzSXRhbGljIjpmYWxzZSwiSXNVbmRlcmxpbmVkIjpmYWxzZSwiUGFyZW50U3R5bGUiOm51bGx9LCJBdXRvU2l6ZSI6MCwiRm9yZWdyb3VuZCI6eyIkaWQiOiIxMDQ3IiwiQ29sb3IiOnsiJGlkIjoiMTA0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DQ5IiwiVG9wIjowLjAsIkxlZnQiOjAuMCwiUmlnaHQiOjAuMCwiQm90dG9tIjowLjB9LCJQYWRkaW5nIjp7IiRpZCI6IjEwNTAiLCJUb3AiOjAuMCwiTGVmdCI6MC4wLCJSaWdodCI6MC4wLCJCb3R0b20iOjAuMH0sIkJhY2tncm91bmQiOnsiJGlkIjoiMTA1MSIsIkNvbG9yIjp7IiRpZCI6IjEwNTIiLCJBIjowLCJSIjowLCJHIjowLCJCIjowfX0sIklzVmlzaWJsZSI6ZmFsc2UsIldpZHRoIjowLjAsIkhlaWdodCI6MC4wLCJCb3JkZXJTdHlsZSI6eyIkaWQiOiIxMDUzIiwiTGluZUNvbG9yIjpudWxsLCJMaW5lV2VpZ2h0IjowLjAsIkxpbmVUeXBlIjowLCJQYXJlbnRTdHlsZSI6bnVsbH0sIlBhcmVudFN0eWxlIjpudWxsfSwiUGFyZW50U3R5bGUiOm51bGx9LCJQYXJlbnRTdHlsZSI6bnVsbH0sIkRlZmF1bHRTd2ltbGFuZU1pbGVzdG9uZVN0eWxlIjp7IiRpZCI6IjEwNTQiLCJUaXRsZVBvc2l0aW9uIjoiTGVmdCIsIkRhdGVQb3NpdGlvbiI6IlJpZ2h0IiwiVmFyaWFuY2VQb3NpdGlvbiI6IlJpZ2h0IiwiU2hhcGVUeXBlIjoxLCJTaGFwZVNpemUiOjAsIlNwYWNpbmciOjUsIlNoYXBlU3R5bGUiOnsiJGlkIjoiMTA1NSIsIk1hcmdpbiI6eyIkaWQiOiIxMDU2IiwiVG9wIjowLjAsIkxlZnQiOjAuMCwiUmlnaHQiOjAuMCwiQm90dG9tIjowLjB9LCJQYWRkaW5nIjp7IiRpZCI6IjEwNTciLCJUb3AiOjAuMCwiTGVmdCI6MC4wLCJSaWdodCI6MC4wLCJCb3R0b20iOjAuMH0sIkJhY2tncm91bmQiOnsiJGlkIjoiMTA1OCIsIkNvbG9yIjp7IiRpZCI6IjEwNTkiLCJBIjoyNTUsIlIiOjI1LCJHIjoxMDcsIkIiOjM2fX0sIklzVmlzaWJsZSI6dHJ1ZSwiV2lkdGgiOjEyLjAsIkhlaWdodCI6MTQuMCwiQm9yZGVyU3R5bGUiOnsiJGlkIjoiMTA2MCIsIkxpbmVDb2xvciI6eyIkaWQiOiIxMDYxIiwiJHR5cGUiOiJOTFJFLkNvbW1vbi5Eb20uU29saWRDb2xvckJydXNoLCBOTFJFLkNvbW1vbiIsIkNvbG9yIjp7IiRpZCI6IjEwNjIiLCJBIjoyNTUsIlIiOjIzNCwiRyI6MjIsIkIiOjMwfX0sIkxpbmVXZWlnaHQiOjAuMCwiTGluZVR5cGUiOjAsIlBhcmVudFN0eWxlIjpudWxsfSwiUGFyZW50U3R5bGUiOm51bGx9LCJUaXRsZVN0eWxlIjp7IiRpZCI6IjEwNjMiLCJGb250U2V0dGluZ3MiOnsiJGlkIjoiMTA2NCIsIkZvbnRTaXplIjoxMSwiRm9udE5hbWUiOiJDYWxpYnJpIiwiSXNCb2xkIjpmYWxzZSwiSXNJdGFsaWMiOmZhbHNlLCJJc1VuZGVybGluZWQiOmZhbHNlLCJQYXJlbnRTdHlsZSI6bnVsbH0sIkF1dG9TaXplIjowLCJGb3JlZ3JvdW5kIjp7IiRpZCI6IjEwNjUiLCJDb2xvciI6eyIkaWQiOiIxMDY2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EwNjciLCJUb3AiOjAuMCwiTGVmdCI6MC4wLCJSaWdodCI6MC4wLCJCb3R0b20iOjAuMH0sIlBhZGRpbmciOnsiJGlkIjoiMTA2OCIsIlRvcCI6MC4wLCJMZWZ0IjowLjAsIlJpZ2h0IjowLjAsIkJvdHRvbSI6MC4wfSwiQmFja2dyb3VuZCI6eyIkaWQiOiIxMDY5IiwiQ29sb3IiOnsiJGlkIjoiMTA3MCIsIkEiOjI1NSwiUiI6MCwiRyI6MCwiQiI6MH19LCJJc1Zpc2libGUiOnRydWUsIldpZHRoIjowLjAsIkhlaWdodCI6MC4wLCJCb3JkZXJTdHlsZSI6eyIkaWQiOiIxMDcxIiwiTGluZUNvbG9yIjpudWxsLCJMaW5lV2VpZ2h0IjowLjAsIkxpbmVUeXBlIjowLCJQYXJlbnRTdHlsZSI6bnVsbH0sIlBhcmVudFN0eWxlIjpudWxsfSwiRGF0ZVN0eWxlIjp7IiRpZCI6IjEwNzIiLCJGb250U2V0dGluZ3MiOnsiJGlkIjoiMTA3MyIsIkZvbnRTaXplIjoxMCwiRm9udE5hbWUiOiJDYWxpYnJpIiwiSXNCb2xkIjpmYWxzZSwiSXNJdGFsaWMiOmZhbHNlLCJJc1VuZGVybGluZWQiOmZhbHNlLCJQYXJlbnRTdHlsZSI6bnVsbH0sIkF1dG9TaXplIjowLCJGb3JlZ3JvdW5kIjp7IiRpZCI6IjEwNzQiLCJDb2xvciI6eyIkaWQiOiIxMDc1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wNzYiLCJUb3AiOjAuMCwiTGVmdCI6MC4wLCJSaWdodCI6MC4wLCJCb3R0b20iOjAuMH0sIlBhZGRpbmciOnsiJGlkIjoiMTA3NyIsIlRvcCI6MC4wLCJMZWZ0IjowLjAsIlJpZ2h0IjowLjAsIkJvdHRvbSI6MC4wfSwiQmFja2dyb3VuZCI6eyIkaWQiOiIxMDc4IiwiQ29sb3IiOnsiJGlkIjoiMTA3OSIsIkEiOjI1NSwiUiI6MTQsIkciOjQwLCJCIjo2NX19LCJJc1Zpc2libGUiOnRydWUsIldpZHRoIjowLjAsIkhlaWdodCI6MC4wLCJCb3JkZXJTdHlsZSI6eyIkaWQiOiIxMDgwIiwiTGluZUNvbG9yIjpudWxsLCJMaW5lV2VpZ2h0IjowLjAsIkxpbmVUeXBlIjowLCJQYXJlbnRTdHlsZSI6bnVsbH0sIlBhcmVudFN0eWxlIjpudWxsfSwiRGF0ZUZvcm1hdCI6eyIkaWQiOiIxMDg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ODIiLCJGb3JtYXQiOjAsIklzVmlzaWJsZSI6ZmFsc2UsIkxhc3RLbm93blZpc2liaWxpdHlTdGF0ZSI6ZmFsc2V9LCJJc1Zpc2libGUiOnRydWUsIlZhcmlhbmNlU3R5bGUiOnsiJGlkIjoiMTA4MyIsIlRleHRTdHlsZSI6eyIkaWQiOiIxMDg0IiwiRm9udFNldHRpbmdzIjp7IiRpZCI6IjEwODUiLCJGb250U2l6ZSI6MTEsIkZvbnROYW1lIjoiQ2FsaWJyaSIsIklzQm9sZCI6ZmFsc2UsIklzSXRhbGljIjpmYWxzZSwiSXNVbmRlcmxpbmVkIjpmYWxzZSwiUGFyZW50U3R5bGUiOm51bGx9LCJBdXRvU2l6ZSI6MCwiRm9yZWdyb3VuZCI6eyIkaWQiOiIxMDg2IiwiQ29sb3IiOnsiJGlkIjoiMTA4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Dg4IiwiVG9wIjowLjAsIkxlZnQiOjAuMCwiUmlnaHQiOjAuMCwiQm90dG9tIjowLjB9LCJQYWRkaW5nIjp7IiRpZCI6IjEwODkiLCJUb3AiOjAuMCwiTGVmdCI6MC4wLCJSaWdodCI6MC4wLCJCb3R0b20iOjAuMH0sIkJhY2tncm91bmQiOnsiJGlkIjoiMTA5MCIsIkNvbG9yIjp7IiRpZCI6IjEwOTEiLCJBIjowLCJSIjowLCJHIjowLCJCIjowfX0sIklzVmlzaWJsZSI6dHJ1ZSwiV2lkdGgiOjAuMCwiSGVpZ2h0IjowLjAsIkJvcmRlclN0eWxlIjp7IiRpZCI6IjEwOTIiLCJMaW5lQ29sb3IiOm51bGwsIkxpbmVXZWlnaHQiOjAuMCwiTGluZVR5cGUiOjAsIlBhcmVudFN0eWxlIjpudWxsfSwiUGFyZW50U3R5bGUiOm51bGx9LCJQYXJlbnRTdHlsZSI6bnVsbH0sIlBhcmVudFN0eWxlIjpudWxsfSwiRGVmYXVsdFN3aW1sYW5lQWN0aXZpdHlTdHlsZSI6eyIkaWQiOiIxMDkzIiwiSGVhZGVyU3R5bGUiOnsiJGlkIjoiMTA5NCIsIlRleHRTdHlsZSI6eyIkaWQiOiIxMDk1IiwiRm9udFNldHRpbmdzIjp7IiRpZCI6IjEwOTYiLCJGb250U2l6ZSI6MTEsIkZvbnROYW1lIjoiQ2FsaWJyaSIsIklzQm9sZCI6ZmFsc2UsIklzSXRhbGljIjpmYWxzZSwiSXNVbmRlcmxpbmVkIjpmYWxzZSwiUGFyZW50U3R5bGUiOm51bGx9LCJBdXRvU2l6ZSI6MiwiRm9yZWdyb3VuZCI6eyIkaWQiOiIxMDk3IiwiQ29sb3IiOnsiJGlkIjoiMTA5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wOTkiLCJUb3AiOjAuMCwiTGVmdCI6MC4wLCJSaWdodCI6MC4wLCJCb3R0b20iOjAuMH0sIlBhZGRpbmciOnsiJGlkIjoiMTEwMCIsIlRvcCI6MC4wLCJMZWZ0IjowLjAsIlJpZ2h0IjowLjAsIkJvdHRvbSI6MC4wfSwiQmFja2dyb3VuZCI6eyIkaWQiOiIxMTAxIiwiQ29sb3IiOnsiJGlkIjoiMTEwMiIsIkEiOjI1NSwiUiI6MCwiRyI6MCwiQiI6MH19LCJJc1Zpc2libGUiOnRydWUsIldpZHRoIjowLjAsIkhlaWdodCI6MC4wLCJCb3JkZXJTdHlsZSI6bnVsbCwiUGFyZW50U3R5bGUiOm51bGx9LCJSZWN0YW5nbGVTdHlsZSI6eyIkaWQiOiIxMTAzIiwiTWFyZ2luIjp7IiRpZCI6IjExMDQiLCJUb3AiOjAuMCwiTGVmdCI6MC4wLCJSaWdodCI6MC4wLCJCb3R0b20iOjAuMH0sIlBhZGRpbmciOnsiJGlkIjoiMTEwNSIsIlRvcCI6MC4wLCJMZWZ0IjowLjAsIlJpZ2h0IjowLjAsIkJvdHRvbSI6MC4wfSwiQmFja2dyb3VuZCI6eyIkaWQiOiIxMTA2IiwiQ29sb3IiOnsiJGlkIjoiMTEwNyIsIkEiOjYzLCJSIjoyNSwiRyI6MTA3LCJCIjozNn19LCJJc1Zpc2libGUiOnRydWUsIldpZHRoIjowLjAsIkhlaWdodCI6MC4wLCJCb3JkZXJTdHlsZSI6eyIkaWQiOiIxMTA4IiwiTGluZUNvbG9yIjp7IiRpZCI6IjExMDkiLCIkdHlwZSI6Ik5MUkUuQ29tbW9uLkRvbS5Tb2xpZENvbG9yQnJ1c2gsIE5MUkUuQ29tbW9uIiwiQ29sb3IiOnsiJGlkIjoiMTExMCIsIkEiOjI1NSwiUiI6MjU1LCJHIjoyNTUsIkIiOjI1NX19LCJMaW5lV2VpZ2h0IjowLjAsIkxpbmVUeXBlIjowLCJQYXJlbnRTdHlsZSI6bnVsbH0sIlBhcmVudFN0eWxlIjpudWxsfSwiTWFyZ2luIjp7IiRpZCI6IjExMTEiLCJUb3AiOjAuMCwiTGVmdCI6MC4wLCJSaWdodCI6MC4wLCJCb3R0b20iOjAuMH0sIlBhZGRpbmciOnsiJGlkIjoiMTExMiIsIlRvcCI6MC4wLCJMZWZ0IjowLjAsIlJpZ2h0IjowLjAsIkJvdHRvbSI6MC4wfSwiQmFja2dyb3VuZCI6bnVsbCwiSXNWaXNpYmxlIjp0cnVlLCJXaWR0aCI6MC4wLCJIZWlnaHQiOjAuMCwiQm9yZGVyU3R5bGUiOm51bGwsIlBhcmVudFN0eWxlIjpudWxsfSwiQmFja2dyb3VuZFN0eWxlIjp7IiRpZCI6IjExMTMiLCJNYXJnaW4iOnsiJGlkIjoiMTExNCIsIlRvcCI6MC4wLCJMZWZ0IjowLjAsIlJpZ2h0IjowLjAsIkJvdHRvbSI6MC4wfSwiUGFkZGluZyI6eyIkaWQiOiIxMTE1IiwiVG9wIjowLjAsIkxlZnQiOjAuMCwiUmlnaHQiOjAuMCwiQm90dG9tIjowLjB9LCJCYWNrZ3JvdW5kIjp7IiRpZCI6IjExMTYiLCJDb2xvciI6eyIkaWQiOiIxMTE3IiwiQSI6NTEsIlIiOjIwMCwiRyI6MjAwLCJCIjoyMDB9fSwiSXNWaXNpYmxlIjp0cnVlLCJXaWR0aCI6MC4wLCJIZWlnaHQiOjAuMCwiQm9yZGVyU3R5bGUiOnsiJGlkIjoiMTExOCIsIkxpbmVDb2xvciI6eyIkaWQiOiIxMTE5IiwiJHR5cGUiOiJOTFJFLkNvbW1vbi5Eb20uU29saWRDb2xvckJydXNoLCBOTFJFLkNvbW1vbiIsIkNvbG9yIjp7IiRpZCI6IjExMjAiLCJBIjoyNTUsIlIiOjIzNCwiRyI6MjIsIkIiOjMwfX0sIkxpbmVXZWlnaHQiOjAuMCwiTGluZVR5cGUiOjAsIlBhcmVudFN0eWxlIjpudWxsfSwiUGFyZW50U3R5bGUiOm51bGx9LCJNYXJnaW4iOnsiJGlkIjoiMTEyMSIsIlRvcCI6MC4wLCJMZWZ0IjowLjAsIlJpZ2h0IjowLjAsIkJvdHRvbSI6MC4wfSwiUGFkZGluZyI6eyIkaWQiOiIxMTIyIiwiVG9wIjowLjAsIkxlZnQiOjAuMCwiUmlnaHQiOjAuMCwiQm90dG9tIjowLjB9LCJJc1Zpc2libGUiOnRydWUsIldpZHRoIjowLjAsIkhlaWdodCI6MC4wLCJCb3JkZXJTdHlsZSI6eyIkaWQiOiIxMTIzIiwiTGluZUNvbG9yIjpudWxsLCJMaW5lV2VpZ2h0IjowLjAsIkxpbmVUeXBlIjowLCJQYXJlbnRTdHlsZSI6bnVsbH0sIlBhcmVudFN0eWxlIjpudWxsfSwiTWFyZ2luIjp7IiRpZCI6IjExMjQiLCJUb3AiOjAuMCwiTGVmdCI6MC4wLCJSaWdodCI6MC4wLCJCb3R0b20iOjAuMH0sIlBhZGRpbmciOnsiJGlkIjoiMTEyNSIsIlRvcCI6MC4wLCJMZWZ0IjowLjAsIlJpZ2h0IjowLjAsIkJvdHRvbSI6MC4wfSwiSXNWaXNpYmxlIjp0cnVlLCJXaWR0aCI6MC4wLCJIZWlnaHQiOjAuMCwiQm9yZGVyU3R5bGUiOnsiJGlkIjoiMTEyNiIsIkxpbmVDb2xvciI6bnVsbCwiTGluZVdlaWdodCI6MC4wLCJMaW5lVHlwZSI6MCwiUGFyZW50U3R5bGUiOm51bGx9LCJQYXJlbnRTdHlsZSI6bnVsbH19LHsiJGlkIjoiMTEyNyIsIl9hY3Rpdml0aWVzIjpbeyIkaWQiOiIxMTI4IiwiX3Jvd3MiOlt7IiRpZCI6IjExMjkiLCJfdGFza3MiOlt7IiRpZCI6IjExMzAiLCJfYXR0YWNoZWRNaWxlc3RvbmVzIjpbXSwiVGFza0RlZmluaXRpb24iOnsiJGlkIjoiMTEzMSIsIkdyb3VwTmFtZSI6bnVsbCwiU3RhcnREYXRlIjoiMjAyNS0wOC0wMVQwMDowMDowMFoiLCJFbmREYXRlIjoiMjAyNi0wNC0xNlQyMzo1OTowMFoiLCJQZXJjZW50YWdlQ29tcGxldGUiOm51bGwsIlN0eWxlIjp7IiRpZCI6IjExMzIiLCJTaGFwZSI6MSwiU2hhcGVUaGlja25lc3MiOjAsIkR1cmF0aW9uRm9ybWF0IjowLCJJbmNsdWRlTm9uV29ya2luZ0RheXNJbkR1cmF0aW9uIjpmYWxzZSwiUGVyY2VudGFnZUNvbXBsZXRlU3R5bGUiOnsiJGlkIjoiMTEzMyIsIkZvbnRTZXR0aW5ncyI6eyIkaWQiOiIxMTM0IiwiRm9udFNpemUiOjEwLCJGb250TmFtZSI6IkNhbGlicmkiLCJJc0JvbGQiOmZhbHNlLCJJc0l0YWxpYyI6ZmFsc2UsIklzVW5kZXJsaW5lZCI6ZmFsc2UsIlBhcmVudFN0eWxlIjpudWxsfSwiQXV0b1NpemUiOjAsIkZvcmVncm91bmQiOnsiJGlkIjoiMTEzNSIsIkNvbG9yIjp7IiRpZCI6IjExMzY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TEzNyIsIlRvcCI6MC4wLCJMZWZ0IjowLjAsIlJpZ2h0IjowLjAsIkJvdHRvbSI6MC4wfSwiUGFkZGluZyI6eyIkaWQiOiIxMTM4IiwiVG9wIjowLjAsIkxlZnQiOjAuMCwiUmlnaHQiOjAuMCwiQm90dG9tIjowLjB9LCJCYWNrZ3JvdW5kIjp7IiRpZCI6IjExMzkiLCJDb2xvciI6eyIkaWQiOiIxMTQwIiwiQSI6ODksIlIiOjAsIkciOjAsIkIiOjB9fSwiSXNWaXNpYmxlIjp0cnVlLCJXaWR0aCI6MC4wLCJIZWlnaHQiOjAuMCwiQm9yZGVyU3R5bGUiOnsiJGlkIjoiMTE0MSIsIkxpbmVDb2xvciI6bnVsbCwiTGluZVdlaWdodCI6MC4wLCJMaW5lVHlwZSI6MCwiUGFyZW50U3R5bGUiOm51bGx9LCJQYXJlbnRTdHlsZSI6bnVsbH0sIkR1cmF0aW9uU3R5bGUiOnsiJGlkIjoiMTE0MiIsIkZvbnRTZXR0aW5ncyI6eyIkaWQiOiIxMTQzIiwiRm9udFNpemUiOjEwLCJGb250TmFtZSI6IkNhbGlicmkiLCJJc0JvbGQiOmZhbHNlLCJJc0l0YWxpYyI6ZmFsc2UsIklzVW5kZXJsaW5lZCI6ZmFsc2UsIlBhcmVudFN0eWxlIjpudWxsfSwiQXV0b1NpemUiOjAsIkZvcmVncm91bmQiOnsiJGlkIjoiMTE0NCIsIkNvbG9yIjp7IiRpZCI6IjExND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MTQ2IiwiVG9wIjowLjAsIkxlZnQiOjAuMCwiUmlnaHQiOjAuMCwiQm90dG9tIjowLjB9LCJQYWRkaW5nIjp7IiRpZCI6IjExNDciLCJUb3AiOjAuMCwiTGVmdCI6MC4wLCJSaWdodCI6MC4wLCJCb3R0b20iOjAuMH0sIkJhY2tncm91bmQiOnsiJGlkIjoiMTE0OCIsIkNvbG9yIjp7IiRpZCI6IjExNDkiLCJBIjoyNTUsIlIiOjIzNywiRyI6MTI1LCJCIjo0OX19LCJJc1Zpc2libGUiOnRydWUsIldpZHRoIjowLjAsIkhlaWdodCI6MC4wLCJCb3JkZXJTdHlsZSI6eyIkaWQiOiIxMTUwIiwiTGluZUNvbG9yIjpudWxsLCJMaW5lV2VpZ2h0IjowLjAsIkxpbmVUeXBlIjowLCJQYXJlbnRTdHlsZSI6bnVsbH0sIlBhcmVudFN0eWxlIjpudWxsfSwiSG9yaXpvbnRhbENvbm5lY3RvclN0eWxlIjp7IiRpZCI6IjExNTEiLCJMaW5lQ29sb3IiOnsiJGlkIjoiMTE1MiIsIiR0eXBlIjoiTkxSRS5Db21tb24uRG9tLlNvbGlkQ29sb3JCcnVzaCwgTkxSRS5Db21tb24iLCJDb2xvciI6eyIkaWQiOiIxMTUzIiwiQSI6MjU1LCJSIjowLCJHIjowLCJCIjowfX0sIkxpbmVXZWlnaHQiOjAuMCwiTGluZVR5cGUiOjAsIlBhcmVudFN0eWxlIjpudWxsfSwiVmVydGljYWxDb25uZWN0b3JTdHlsZSI6eyIkaWQiOiIxMTU0IiwiTGluZUNvbG9yIjp7IiRpZCI6IjExNTUiLCIkdHlwZSI6Ik5MUkUuQ29tbW9uLkRvbS5Tb2xpZENvbG9yQnJ1c2gsIE5MUkUuQ29tbW9uIiwiQ29sb3IiOnsiJGlkIjoiMTE1Ni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VmFyaWFuY2VQb3NpdGlvbiI6NiwiU3BhY2luZyI6MywiSXNCZWxvd1RpbWViYW5kIjp0cnVlLCJQZXJjZW50YWdlQ29tcGxldGVTaGFwZU9wYWNpdHkiOjM1LCJCYXNlbGluZVN0eWxlIjp7IiRpZCI6IjExNTciLCJTaGFwZVN0eWxlIjp7IiRpZCI6IjExNTgiLCJNYXJnaW4iOnsiJGlkIjoiMTE1OSIsIlRvcCI6MC4wLCJMZWZ0IjowLjAsIlJpZ2h0IjowLjAsIkJvdHRvbSI6MC4wfSwiUGFkZGluZyI6eyIkaWQiOiIxMTYwIiwiVG9wIjowLjAsIkxlZnQiOjAuMCwiUmlnaHQiOjAuMCwiQm90dG9tIjowLjB9LCJCYWNrZ3JvdW5kIjp7IiRpZCI6IjExNjEiLCJDb2xvciI6eyIkaWQiOiIxMTYyIiwiQSI6MTUzLCJSIjowLCJHIjowLCJCIjowfX0sIklzVmlzaWJsZSI6dHJ1ZSwiV2lkdGgiOjAuMCwiSGVpZ2h0IjowLjAsIkJvcmRlclN0eWxlIjp7IiRpZCI6IjExNjMiLCJMaW5lQ29sb3IiOm51bGwsIkxpbmVXZWlnaHQiOjAuMCwiTGluZVR5cGUiOjAsIlBhcmVudFN0eWxlIjpudWxsfSwiUGFyZW50U3R5bGUiOm51bGx9LCJNYXJnaW4iOnsiJGlkIjoiMTE2NCIsIlRvcCI6MC4wLCJMZWZ0IjowLjAsIlJpZ2h0IjowLjAsIkJvdHRvbSI6MC4wfSwiUGFkZGluZyI6eyIkaWQiOiIxMTY1IiwiVG9wIjowLjAsIkxlZnQiOjAuMCwiUmlnaHQiOjAuMCwiQm90dG9tIjowLjB9LCJCYWNrZ3JvdW5kIjpudWxsLCJJc1Zpc2libGUiOnRydWUsIldpZHRoIjowLjAsIkhlaWdodCI6MC4wLCJCb3JkZXJTdHlsZSI6bnVsbCwiUGFyZW50U3R5bGUiOm51bGx9LCJTaGFwZVN0eWxlIjp7IiRpZCI6IjExNjYiLCJNYXJnaW4iOnsiJGlkIjoiMTE2NyIsIlRvcCI6MC4wLCJMZWZ0Ijo0LjAsIlJpZ2h0Ijo0LjAsIkJvdHRvbSI6MC4wfSwiUGFkZGluZyI6eyIkaWQiOiIxMTY4IiwiVG9wIjowLjAsIkxlZnQiOjAuMCwiUmlnaHQiOjAuMCwiQm90dG9tIjowLjB9LCJCYWNrZ3JvdW5kIjp7IiRpZCI6IjExNjkiLCJDb2xvciI6eyIkaWQiOiIxMTcwIiwiQSI6MjU1LCJSIjoyMSwiRyI6OTYsIkIiOjEzMH19LCJJc1Zpc2libGUiOnRydWUsIldpZHRoIjoxMzIuMCwiSGVpZ2h0IjoxMC4wLCJCb3JkZXJTdHlsZSI6eyIkaWQiOiIxMTcxIiwiTGluZUNvbG9yIjp7IiRpZCI6IjExNzIiLCIkdHlwZSI6Ik5MUkUuQ29tbW9uLkRvbS5Tb2xpZENvbG9yQnJ1c2gsIE5MUkUuQ29tbW9uIiwiQ29sb3IiOnsiJGlkIjoiMTE3MyIsIkEiOjI1NSwiUiI6MjM0LCJHIjoyMiwiQiI6MzB9fSwiTGluZVdlaWdodCI6MC4wLCJMaW5lVHlwZSI6MCwiUGFyZW50U3R5bGUiOm51bGx9LCJQYXJlbnRTdHlsZSI6bnVsbH0sIlRpdGxlU3R5bGUiOnsiJGlkIjoiMTE3NCIsIkZvbnRTZXR0aW5ncyI6eyIkaWQiOiIxMTc1IiwiRm9udFNpemUiOjExLCJGb250TmFtZSI6IkNhbGlicmkiLCJJc0JvbGQiOmZhbHNlLCJJc0l0YWxpYyI6ZmFsc2UsIklzVW5kZXJsaW5lZCI6ZmFsc2UsIlBhcmVudFN0eWxlIjpudWxsfSwiQXV0b1NpemUiOjAsIkZvcmVncm91bmQiOnsiJGlkIjoiMTE3NiIsIkNvbG9yIjp7IiRpZCI6IjExNzc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E3OCIsIlRvcCI6MC4wLCJMZWZ0IjowLjAsIlJpZ2h0IjowLjAsIkJvdHRvbSI6MC4wfSwiUGFkZGluZyI6eyIkaWQiOiIxMTc5IiwiVG9wIjowLjAsIkxlZnQiOjAuMCwiUmlnaHQiOjAuMCwiQm90dG9tIjowLjB9LCJCYWNrZ3JvdW5kIjp7IiRpZCI6IjExODAiLCJDb2xvciI6eyIkaWQiOiIxMTgxIiwiQSI6MCwiUiI6MjU1LCJHIjoyNTUsIkIiOjI1NX19LCJJc1Zpc2libGUiOnRydWUsIldpZHRoIjowLjAsIkhlaWdodCI6MC4wLCJCb3JkZXJTdHlsZSI6eyIkaWQiOiIxMTgyIiwiTGluZUNvbG9yIjpudWxsLCJMaW5lV2VpZ2h0IjowLjAsIkxpbmVUeXBlIjowLCJQYXJlbnRTdHlsZSI6bnVsbH0sIlBhcmVudFN0eWxlIjpudWxsfSwiRGF0ZVN0eWxlIjp7IiRpZCI6IjExODMiLCJGb250U2V0dGluZ3MiOnsiJGlkIjoiMTE4NCIsIkZvbnRTaXplIjoxMCwiRm9udE5hbWUiOiJDYWxpYnJpIiwiSXNCb2xkIjpmYWxzZSwiSXNJdGFsaWMiOmZhbHNlLCJJc1VuZGVybGluZWQiOmZhbHNlLCJQYXJlbnRTdHlsZSI6bnVsbH0sIkF1dG9TaXplIjowLCJGb3JlZ3JvdW5kIjp7IiRpZCI6IjExODUiLCJDb2xvciI6eyIkaWQiOiIxMTg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xODciLCJUb3AiOjAuMCwiTGVmdCI6MC4wLCJSaWdodCI6MC4wLCJCb3R0b20iOjAuMH0sIlBhZGRpbmciOnsiJGlkIjoiMTE4OCIsIlRvcCI6MC4wLCJMZWZ0IjowLjAsIlJpZ2h0IjowLjAsIkJvdHRvbSI6MC4wfSwiQmFja2dyb3VuZCI6eyIkaWQiOiIxMTg5IiwiQ29sb3IiOnsiJGlkIjoiMTE5MCIsIkEiOjAsIlIiOjI1NSwiRyI6MjU1LCJCIjoyNTV9fSwiSXNWaXNpYmxlIjp0cnVlLCJXaWR0aCI6MC4wLCJIZWlnaHQiOjAuMCwiQm9yZGVyU3R5bGUiOnsiJGlkIjoiMTE5MSIsIkxpbmVDb2xvciI6bnVsbCwiTGluZVdlaWdodCI6MC4wLCJMaW5lVHlwZSI6MCwiUGFyZW50U3R5bGUiOm51bGx9LCJQYXJlbnRTdHlsZSI6bnVsbH0sIkRhdGVGb3JtYXQiOnsiJGlkIjoiMTE5M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kzIiwiRm9ybWF0IjowLCJJc1Zpc2libGUiOmZhbHNlLCJMYXN0S25vd25WaXNpYmlsaXR5U3RhdGUiOmZhbHNlfSwiSXNWaXNpYmxlIjp0cnVlLCJWYXJpYW5jZVN0eWxlIjp7IiRpZCI6IjExOTQiLCJUZXh0U3R5bGUiOnsiJGlkIjoiMTE5NSIsIkZvbnRTZXR0aW5ncyI6eyIkaWQiOiIxMTk2IiwiRm9udFNpemUiOjExLCJGb250TmFtZSI6IkNhbGlicmkiLCJJc0JvbGQiOmZhbHNlLCJJc0l0YWxpYyI6ZmFsc2UsIklzVW5kZXJsaW5lZCI6ZmFsc2UsIlBhcmVudFN0eWxlIjpudWxsfSwiQXV0b1NpemUiOjAsIkZvcmVncm91bmQiOnsiJGlkIjoiMTE5NyIsIkNvbG9yIjp7IiRpZCI6IjExOT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E5OSIsIlRvcCI6MC4wLCJMZWZ0IjowLjAsIlJpZ2h0IjowLjAsIkJvdHRvbSI6MC4wfSwiUGFkZGluZyI6eyIkaWQiOiIxMjAwIiwiVG9wIjowLjAsIkxlZnQiOjAuMCwiUmlnaHQiOjAuMCwiQm90dG9tIjowLjB9LCJCYWNrZ3JvdW5kIjp7IiRpZCI6IjEyMDEiLCJDb2xvciI6eyIkaWQiOiIxMjAyIiwiQSI6MCwiUiI6MCwiRyI6MCwiQiI6MH19LCJJc1Zpc2libGUiOnRydWUsIldpZHRoIjowLjAsIkhlaWdodCI6MC4wLCJCb3JkZXJTdHlsZSI6eyIkaWQiOiIxMjAzIiwiTGluZUNvbG9yIjpudWxsLCJMaW5lV2VpZ2h0IjowLjAsIkxpbmVUeXBlIjowLCJQYXJlbnRTdHlsZSI6bnVsbH0sIlBhcmVudFN0eWxlIjpudWxsfSwiUGFyZW50U3R5bGUiOm51bGx9LCJQYXJlbnRTdHlsZSI6bnVsbH0sIkluZGV4IjoxNCwiU21hcnREdXJhdGlvbkFjdGl2YXRlZCI6ZmFsc2UsIkRhdGVGb3JtYXQiOnsiJHJlZiI6IjExOTIifSwiV2Vla051bWJlcmluZyI6eyIkaWQiOiIxMjA0IiwiRm9ybWF0IjowLCJJc1Zpc2libGUiOmZhbHNlLCJMYXN0S25vd25WaXNpYmlsaXR5U3RhdGUiOmZhbHNlfSwiQmFzZWxpbmVEYXRhIjp7IiRpZCI6IjEyMDUiLCJTdGFydERhdGUiOiIyMDI1LTA4LTAxVDAwOjAwOjAwWiIsIkVuZERhdGUiOiIyMDI2LTA0LTE2VDIzOjU5OjAwWiJ9LCJJZCI6IjRmMTQzMjIwLTIwOTktNDc1ZS1hOTJmLWZlMDI1N2FkZmNkOSIsIkltcG9ydElkIjpudWxsLCJUaXRsZSI6IlJDTTogTWFudWZhY3R1cmluZyBwaGFzZSAoSGVyZW9uKSIsIk5vdGUiOm51bGwsIkh5cGVybGluayI6eyIkaWQiOiIxMjA2IiwiQWRkcmVzcyI6IiIsIlN1YkFkZHJlc3MiOiIifSwiSXNDaGFuZ2VkIjpmYWxzZSwiSXNOZXciOmZhbHNlfX1dLCJfbWlsZXN0b25lcyI6W10sIklkIjoiMDAwMDAwMDAtMDAwMC0wMDAwLTAwMDAtMDAwMDAwMDAwMDAwIiwiSXNTaW5nbGVJdGVtUm93Ijp0cnVlfSx7IiRpZCI6IjEyMDciLCJfdGFza3MiOlt7IiRpZCI6IjEyMDgiLCJfYXR0YWNoZWRNaWxlc3RvbmVzIjpbXSwiVGFza0RlZmluaXRpb24iOnsiJGlkIjoiMTIwOSIsIkdyb3VwTmFtZSI6bnVsbCwiU3RhcnREYXRlIjoiMjAyNi0wNC0xN1QwMDowMDowMFoiLCJFbmREYXRlIjoiMjAyNi0wNi0yNFQyMzo1OTowMFoiLCJQZXJjZW50YWdlQ29tcGxldGUiOm51bGwsIlN0eWxlIjp7IiRpZCI6IjEyMTAiLCJTaGFwZSI6MSwiU2hhcGVUaGlja25lc3MiOjAsIkR1cmF0aW9uRm9ybWF0IjowLCJJbmNsdWRlTm9uV29ya2luZ0RheXNJbkR1cmF0aW9uIjpmYWxzZSwiUGVyY2VudGFnZUNvbXBsZXRlU3R5bGUiOnsiJGlkIjoiMTIxMSIsIkZvbnRTZXR0aW5ncyI6eyIkaWQiOiIxMjEyIiwiRm9udFNpemUiOjEwLCJGb250TmFtZSI6IkNhbGlicmkiLCJJc0JvbGQiOmZhbHNlLCJJc0l0YWxpYyI6ZmFsc2UsIklzVW5kZXJsaW5lZCI6ZmFsc2UsIlBhcmVudFN0eWxlIjpudWxsfSwiQXV0b1NpemUiOjAsIkZvcmVncm91bmQiOnsiJGlkIjoiMTIxMyIsIkNvbG9yIjp7IiRpZCI6IjEyMT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IxNSIsIlRvcCI6MC4wLCJMZWZ0IjowLjAsIlJpZ2h0IjowLjAsIkJvdHRvbSI6MC4wfSwiUGFkZGluZyI6eyIkaWQiOiIxMjE2IiwiVG9wIjowLjAsIkxlZnQiOjAuMCwiUmlnaHQiOjAuMCwiQm90dG9tIjowLjB9LCJCYWNrZ3JvdW5kIjp7IiRpZCI6IjEyMTciLCJDb2xvciI6eyIkaWQiOiIxMjE4IiwiQSI6ODksIlIiOjAsIkciOjAsIkIiOjB9fSwiSXNWaXNpYmxlIjp0cnVlLCJXaWR0aCI6MC4wLCJIZWlnaHQiOjAuMCwiQm9yZGVyU3R5bGUiOnsiJGlkIjoiMTIxOSIsIkxpbmVDb2xvciI6bnVsbCwiTGluZVdlaWdodCI6MC4wLCJMaW5lVHlwZSI6MCwiUGFyZW50U3R5bGUiOm51bGx9LCJQYXJlbnRTdHlsZSI6bnVsbH0sIkR1cmF0aW9uU3R5bGUiOnsiJGlkIjoiMTIyMCIsIkZvbnRTZXR0aW5ncyI6eyIkaWQiOiIxMjIxIiwiRm9udFNpemUiOjEwLCJGb250TmFtZSI6IkNhbGlicmkiLCJJc0JvbGQiOmZhbHNlLCJJc0l0YWxpYyI6ZmFsc2UsIklzVW5kZXJsaW5lZCI6ZmFsc2UsIlBhcmVudFN0eWxlIjpudWxsfSwiQXV0b1NpemUiOjAsIkZvcmVncm91bmQiOnsiJGlkIjoiMTIyMiIsIkNvbG9yIjp7IiRpZCI6IjEyMj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MjI0IiwiVG9wIjowLjAsIkxlZnQiOjAuMCwiUmlnaHQiOjAuMCwiQm90dG9tIjowLjB9LCJQYWRkaW5nIjp7IiRpZCI6IjEyMjUiLCJUb3AiOjAuMCwiTGVmdCI6MC4wLCJSaWdodCI6MC4wLCJCb3R0b20iOjAuMH0sIkJhY2tncm91bmQiOnsiJGlkIjoiMTIyNiIsIkNvbG9yIjp7IiRpZCI6IjEyMjciLCJBIjoyNTUsIlIiOjIzNywiRyI6MTI1LCJCIjo0OX19LCJJc1Zpc2libGUiOnRydWUsIldpZHRoIjowLjAsIkhlaWdodCI6MC4wLCJCb3JkZXJTdHlsZSI6eyIkaWQiOiIxMjI4IiwiTGluZUNvbG9yIjpudWxsLCJMaW5lV2VpZ2h0IjowLjAsIkxpbmVUeXBlIjowLCJQYXJlbnRTdHlsZSI6bnVsbH0sIlBhcmVudFN0eWxlIjpudWxsfSwiSG9yaXpvbnRhbENvbm5lY3RvclN0eWxlIjp7IiRpZCI6IjEyMjkiLCJMaW5lQ29sb3IiOnsiJGlkIjoiMTIzMCIsIiR0eXBlIjoiTkxSRS5Db21tb24uRG9tLlNvbGlkQ29sb3JCcnVzaCwgTkxSRS5Db21tb24iLCJDb2xvciI6eyIkaWQiOiIxMjMxIiwiQSI6MjU1LCJSIjowLCJHIjowLCJCIjowfX0sIkxpbmVXZWlnaHQiOjAuMCwiTGluZVR5cGUiOjAsIlBhcmVudFN0eWxlIjpudWxsfSwiVmVydGljYWxDb25uZWN0b3JTdHlsZSI6eyIkaWQiOiIxMjMyIiwiTGluZUNvbG9yIjp7IiRpZCI6IjEyMzMiLCIkdHlwZSI6Ik5MUkUuQ29tbW9uLkRvbS5Tb2xpZENvbG9yQnJ1c2gsIE5MUkUuQ29tbW9uIiwiQ29sb3IiOnsiJGlkIjoiMTIzN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EyMzUiLCJTaGFwZVN0eWxlIjp7IiRpZCI6IjEyMzYiLCJNYXJnaW4iOnsiJGlkIjoiMTIzNyIsIlRvcCI6MC4wLCJMZWZ0IjowLjAsIlJpZ2h0IjowLjAsIkJvdHRvbSI6MC4wfSwiUGFkZGluZyI6eyIkaWQiOiIxMjM4IiwiVG9wIjowLjAsIkxlZnQiOjAuMCwiUmlnaHQiOjAuMCwiQm90dG9tIjowLjB9LCJCYWNrZ3JvdW5kIjp7IiRpZCI6IjEyMzkiLCJDb2xvciI6eyIkaWQiOiIxMjQwIiwiQSI6MTUzLCJSIjowLCJHIjowLCJCIjowfX0sIklzVmlzaWJsZSI6dHJ1ZSwiV2lkdGgiOjAuMCwiSGVpZ2h0IjowLjAsIkJvcmRlclN0eWxlIjp7IiRpZCI6IjEyNDEiLCJMaW5lQ29sb3IiOm51bGwsIkxpbmVXZWlnaHQiOjAuMCwiTGluZVR5cGUiOjAsIlBhcmVudFN0eWxlIjpudWxsfSwiUGFyZW50U3R5bGUiOm51bGx9LCJNYXJnaW4iOnsiJGlkIjoiMTI0MiIsIlRvcCI6MC4wLCJMZWZ0IjowLjAsIlJpZ2h0IjowLjAsIkJvdHRvbSI6MC4wfSwiUGFkZGluZyI6eyIkaWQiOiIxMjQzIiwiVG9wIjowLjAsIkxlZnQiOjAuMCwiUmlnaHQiOjAuMCwiQm90dG9tIjowLjB9LCJCYWNrZ3JvdW5kIjpudWxsLCJJc1Zpc2libGUiOnRydWUsIldpZHRoIjowLjAsIkhlaWdodCI6MC4wLCJCb3JkZXJTdHlsZSI6bnVsbCwiUGFyZW50U3R5bGUiOm51bGx9LCJTaGFwZVN0eWxlIjp7IiRpZCI6IjEyNDQiLCJNYXJnaW4iOnsiJGlkIjoiMTI0NSIsIlRvcCI6MC4wLCJMZWZ0Ijo0LjAsIlJpZ2h0Ijo0LjAsIkJvdHRvbSI6MC4wfSwiUGFkZGluZyI6eyIkaWQiOiIxMjQ2IiwiVG9wIjowLjAsIkxlZnQiOjAuMCwiUmlnaHQiOjAuMCwiQm90dG9tIjowLjB9LCJCYWNrZ3JvdW5kIjp7IiRpZCI6IjEyNDciLCJDb2xvciI6eyIkaWQiOiIxMjQ4IiwiQSI6MjU1LCJSIjoyMSwiRyI6OTYsIkIiOjEzMH19LCJJc1Zpc2libGUiOnRydWUsIldpZHRoIjo1NS4wLCJIZWlnaHQiOjEwLjAsIkJvcmRlclN0eWxlIjp7IiRpZCI6IjEyNDkiLCJMaW5lQ29sb3IiOnsiJGlkIjoiMTI1MCIsIiR0eXBlIjoiTkxSRS5Db21tb24uRG9tLlNvbGlkQ29sb3JCcnVzaCwgTkxSRS5Db21tb24iLCJDb2xvciI6eyIkaWQiOiIxMjUxIiwiQSI6MjU1LCJSIjoyMzQsIkciOjIyLCJCIjozMH19LCJMaW5lV2VpZ2h0IjowLjAsIkxpbmVUeXBlIjowLCJQYXJlbnRTdHlsZSI6bnVsbH0sIlBhcmVudFN0eWxlIjpudWxsfSwiVGl0bGVTdHlsZSI6eyIkaWQiOiIxMjUyIiwiRm9udFNldHRpbmdzIjp7IiRpZCI6IjEyNTMiLCJGb250U2l6ZSI6MTEsIkZvbnROYW1lIjoiQ2FsaWJyaSIsIklzQm9sZCI6ZmFsc2UsIklzSXRhbGljIjpmYWxzZSwiSXNVbmRlcmxpbmVkIjpmYWxzZSwiUGFyZW50U3R5bGUiOm51bGx9LCJBdXRvU2l6ZSI6MCwiRm9yZWdyb3VuZCI6eyIkaWQiOiIxMjU0IiwiQ29sb3IiOnsiJGlkIjoiMTI1N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MjU2IiwiVG9wIjowLjAsIkxlZnQiOjAuMCwiUmlnaHQiOjAuMCwiQm90dG9tIjowLjB9LCJQYWRkaW5nIjp7IiRpZCI6IjEyNTciLCJUb3AiOjAuMCwiTGVmdCI6MC4wLCJSaWdodCI6MC4wLCJCb3R0b20iOjAuMH0sIkJhY2tncm91bmQiOnsiJGlkIjoiMTI1OCIsIkNvbG9yIjp7IiRpZCI6IjEyNTkiLCJBIjoyNTUsIlIiOjAsIkciOjAsIkIiOjB9fSwiSXNWaXNpYmxlIjp0cnVlLCJXaWR0aCI6MC4wLCJIZWlnaHQiOjAuMCwiQm9yZGVyU3R5bGUiOnsiJGlkIjoiMTI2MCIsIkxpbmVDb2xvciI6bnVsbCwiTGluZVdlaWdodCI6MC4wLCJMaW5lVHlwZSI6MCwiUGFyZW50U3R5bGUiOm51bGx9LCJQYXJlbnRTdHlsZSI6bnVsbH0sIkRhdGVTdHlsZSI6eyIkaWQiOiIxMjYxIiwiRm9udFNldHRpbmdzIjp7IiRpZCI6IjEyNjIiLCJGb250U2l6ZSI6MTAsIkZvbnROYW1lIjoiQ2FsaWJyaSIsIklzQm9sZCI6ZmFsc2UsIklzSXRhbGljIjpmYWxzZSwiSXNVbmRlcmxpbmVkIjpmYWxzZSwiUGFyZW50U3R5bGUiOm51bGx9LCJBdXRvU2l6ZSI6MCwiRm9yZWdyb3VuZCI6eyIkaWQiOiIxMjYzIiwiQ29sb3IiOnsiJGlkIjoiMTI2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jY1IiwiVG9wIjowLjAsIkxlZnQiOjAuMCwiUmlnaHQiOjAuMCwiQm90dG9tIjowLjB9LCJQYWRkaW5nIjp7IiRpZCI6IjEyNjYiLCJUb3AiOjAuMCwiTGVmdCI6MC4wLCJSaWdodCI6MC4wLCJCb3R0b20iOjAuMH0sIkJhY2tncm91bmQiOnsiJGlkIjoiMTI2NyIsIkNvbG9yIjp7IiRpZCI6IjEyNjgiLCJBIjoyNTUsIlIiOjE0LCJHIjo0MCwiQiI6NjV9fSwiSXNWaXNpYmxlIjp0cnVlLCJXaWR0aCI6MC4wLCJIZWlnaHQiOjAuMCwiQm9yZGVyU3R5bGUiOnsiJGlkIjoiMTI2OSIsIkxpbmVDb2xvciI6bnVsbCwiTGluZVdlaWdodCI6MC4wLCJMaW5lVHlwZSI6MCwiUGFyZW50U3R5bGUiOm51bGx9LCJQYXJlbnRTdHlsZSI6bnVsbH0sIkRhdGVGb3JtYXQiOnsiJGlkIjoiMTI3M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cxIiwiRm9ybWF0IjowLCJJc1Zpc2libGUiOmZhbHNlLCJMYXN0S25vd25WaXNpYmlsaXR5U3RhdGUiOmZhbHNlfSwiSXNWaXNpYmxlIjp0cnVlLCJWYXJpYW5jZVN0eWxlIjp7IiRpZCI6IjEyNzIiLCJUZXh0U3R5bGUiOnsiJGlkIjoiMTI3MyIsIkZvbnRTZXR0aW5ncyI6eyIkaWQiOiIxMjc0IiwiRm9udFNpemUiOjExLCJGb250TmFtZSI6IkNhbGlicmkiLCJJc0JvbGQiOmZhbHNlLCJJc0l0YWxpYyI6ZmFsc2UsIklzVW5kZXJsaW5lZCI6ZmFsc2UsIlBhcmVudFN0eWxlIjpudWxsfSwiQXV0b1NpemUiOjAsIkZvcmVncm91bmQiOnsiJGlkIjoiMTI3NSIsIkNvbG9yIjp7IiRpZCI6IjEyNz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I3NyIsIlRvcCI6MC4wLCJMZWZ0IjowLjAsIlJpZ2h0IjowLjAsIkJvdHRvbSI6MC4wfSwiUGFkZGluZyI6eyIkaWQiOiIxMjc4IiwiVG9wIjowLjAsIkxlZnQiOjAuMCwiUmlnaHQiOjAuMCwiQm90dG9tIjowLjB9LCJCYWNrZ3JvdW5kIjp7IiRpZCI6IjEyNzkiLCJDb2xvciI6eyIkaWQiOiIxMjgwIiwiQSI6MCwiUiI6MCwiRyI6MCwiQiI6MH19LCJJc1Zpc2libGUiOnRydWUsIldpZHRoIjowLjAsIkhlaWdodCI6MC4wLCJCb3JkZXJTdHlsZSI6eyIkaWQiOiIxMjgxIiwiTGluZUNvbG9yIjpudWxsLCJMaW5lV2VpZ2h0IjowLjAsIkxpbmVUeXBlIjowLCJQYXJlbnRTdHlsZSI6bnVsbH0sIlBhcmVudFN0eWxlIjpudWxsfSwiUGFyZW50U3R5bGUiOm51bGx9LCJQYXJlbnRTdHlsZSI6bnVsbH0sIkluZGV4IjoxNSwiU21hcnREdXJhdGlvbkFjdGl2YXRlZCI6ZmFsc2UsIkRhdGVGb3JtYXQiOnsiJHJlZiI6IjEyNzAifSwiV2Vla051bWJlcmluZyI6eyIkaWQiOiIxMjgyIiwiRm9ybWF0IjowLCJJc1Zpc2libGUiOmZhbHNlLCJMYXN0S25vd25WaXNpYmlsaXR5U3RhdGUiOmZhbHNlfSwiQmFzZWxpbmVEYXRhIjp7IiRpZCI6IjEyODMiLCJTdGFydERhdGUiOiIyMDI2LTA0LTE3VDAwOjAwOjAwWiIsIkVuZERhdGUiOiIyMDI2LTA2LTI0VDIzOjU5OjAwWiJ9LCJJZCI6ImE1YTJmZTU0LWZkZmQtNDlmYy04OTM0LTBlMzRmNjhjNmRmZCIsIkltcG9ydElkIjpudWxsLCJUaXRsZSI6IlJDTSwgRGV0ZWN0b3IgYW5kIEJNOiBJbnN0YWxsYXRpb24gcGhhc2UgKEhlcmVvbikiLCJOb3RlIjpudWxsLCJIeXBlcmxpbmsiOnsiJGlkIjoiMTI4NCIsIkFkZHJlc3MiOiIiLCJTdWJBZGRyZXNzIjoiIn0sIklzQ2hhbmdlZCI6ZmFsc2UsIklzTmV3IjpmYWxzZX19XSwiX21pbGVzdG9uZXMiOltdLCJJZCI6IjAwMDAwMDAwLTAwMDAtMDAwMC0wMDAwLTAwMDAwMDAwMDAwMCIsIklzU2luZ2xlSXRlbVJvdyI6dHJ1ZX0seyIkaWQiOiIxMjg1IiwiX3Rhc2tzIjpbeyIkaWQiOiIxMjg2IiwiX2F0dGFjaGVkTWlsZXN0b25lcyI6W10sIlRhc2tEZWZpbml0aW9uIjp7IiRpZCI6IjEyODciLCJHcm91cE5hbWUiOm51bGwsIlN0YXJ0RGF0ZSI6IjIwMjYtMDYtMjVUMDA6MDA6MDBaIiwiRW5kRGF0ZSI6IjIwMjYtMDktMDJUMjM6NTk6MDBaIiwiUGVyY2VudGFnZUNvbXBsZXRlIjpudWxsLCJTdHlsZSI6eyIkaWQiOiIxMjg4IiwiU2hhcGUiOjEsIlNoYXBlVGhpY2tuZXNzIjowLCJEdXJhdGlvbkZvcm1hdCI6MCwiSW5jbHVkZU5vbldvcmtpbmdEYXlzSW5EdXJhdGlvbiI6ZmFsc2UsIlBlcmNlbnRhZ2VDb21wbGV0ZVN0eWxlIjp7IiRpZCI6IjEyODkiLCJGb250U2V0dGluZ3MiOnsiJGlkIjoiMTI5MCIsIkZvbnRTaXplIjoxMCwiRm9udE5hbWUiOiJDYWxpYnJpIiwiSXNCb2xkIjpmYWxzZSwiSXNJdGFsaWMiOmZhbHNlLCJJc1VuZGVybGluZWQiOmZhbHNlLCJQYXJlbnRTdHlsZSI6bnVsbH0sIkF1dG9TaXplIjowLCJGb3JlZ3JvdW5kIjp7IiRpZCI6IjEyOTEiLCJDb2xvciI6eyIkaWQiOiIxMjk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yOTMiLCJUb3AiOjAuMCwiTGVmdCI6MC4wLCJSaWdodCI6MC4wLCJCb3R0b20iOjAuMH0sIlBhZGRpbmciOnsiJGlkIjoiMTI5NCIsIlRvcCI6MC4wLCJMZWZ0IjowLjAsIlJpZ2h0IjowLjAsIkJvdHRvbSI6MC4wfSwiQmFja2dyb3VuZCI6eyIkaWQiOiIxMjk1IiwiQ29sb3IiOnsiJGlkIjoiMTI5NiIsIkEiOjg5LCJSIjowLCJHIjowLCJCIjowfX0sIklzVmlzaWJsZSI6dHJ1ZSwiV2lkdGgiOjAuMCwiSGVpZ2h0IjowLjAsIkJvcmRlclN0eWxlIjp7IiRpZCI6IjEyOTciLCJMaW5lQ29sb3IiOm51bGwsIkxpbmVXZWlnaHQiOjAuMCwiTGluZVR5cGUiOjAsIlBhcmVudFN0eWxlIjpudWxsfSwiUGFyZW50U3R5bGUiOm51bGx9LCJEdXJhdGlvblN0eWxlIjp7IiRpZCI6IjEyOTgiLCJGb250U2V0dGluZ3MiOnsiJGlkIjoiMTI5OSIsIkZvbnRTaXplIjoxMCwiRm9udE5hbWUiOiJDYWxpYnJpIiwiSXNCb2xkIjpmYWxzZSwiSXNJdGFsaWMiOmZhbHNlLCJJc1VuZGVybGluZWQiOmZhbHNlLCJQYXJlbnRTdHlsZSI6bnVsbH0sIkF1dG9TaXplIjowLCJGb3JlZ3JvdW5kIjp7IiRpZCI6IjEzMDAiLCJDb2xvciI6eyIkaWQiOiIxMzA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MwMiIsIlRvcCI6MC4wLCJMZWZ0IjowLjAsIlJpZ2h0IjowLjAsIkJvdHRvbSI6MC4wfSwiUGFkZGluZyI6eyIkaWQiOiIxMzAzIiwiVG9wIjowLjAsIkxlZnQiOjAuMCwiUmlnaHQiOjAuMCwiQm90dG9tIjowLjB9LCJCYWNrZ3JvdW5kIjp7IiRpZCI6IjEzMDQiLCJDb2xvciI6eyIkaWQiOiIxMzA1IiwiQSI6MjU1LCJSIjoyMzcsIkciOjEyNSwiQiI6NDl9fSwiSXNWaXNpYmxlIjp0cnVlLCJXaWR0aCI6MC4wLCJIZWlnaHQiOjAuMCwiQm9yZGVyU3R5bGUiOnsiJGlkIjoiMTMwNiIsIkxpbmVDb2xvciI6bnVsbCwiTGluZVdlaWdodCI6MC4wLCJMaW5lVHlwZSI6MCwiUGFyZW50U3R5bGUiOm51bGx9LCJQYXJlbnRTdHlsZSI6bnVsbH0sIkhvcml6b250YWxDb25uZWN0b3JTdHlsZSI6eyIkaWQiOiIxMzA3IiwiTGluZUNvbG9yIjp7IiRpZCI6IjEzMDgiLCIkdHlwZSI6Ik5MUkUuQ29tbW9uLkRvbS5Tb2xpZENvbG9yQnJ1c2gsIE5MUkUuQ29tbW9uIiwiQ29sb3IiOnsiJGlkIjoiMTMwOSIsIkEiOjI1NSwiUiI6MCwiRyI6MCwiQiI6MH19LCJMaW5lV2VpZ2h0IjowLjAsIkxpbmVUeXBlIjowLCJQYXJlbnRTdHlsZSI6bnVsbH0sIlZlcnRpY2FsQ29ubmVjdG9yU3R5bGUiOnsiJGlkIjoiMTMxMCIsIkxpbmVDb2xvciI6eyIkaWQiOiIxMzExIiwiJHR5cGUiOiJOTFJFLkNvbW1vbi5Eb20uU29saWRDb2xvckJydXNoLCBOTFJFLkNvbW1vbiIsIkNvbG9yIjp7IiRpZCI6IjEzMTI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xMzEzIiwiU2hhcGVTdHlsZSI6eyIkaWQiOiIxMzE0IiwiTWFyZ2luIjp7IiRpZCI6IjEzMTUiLCJUb3AiOjAuMCwiTGVmdCI6MC4wLCJSaWdodCI6MC4wLCJCb3R0b20iOjAuMH0sIlBhZGRpbmciOnsiJGlkIjoiMTMxNiIsIlRvcCI6MC4wLCJMZWZ0IjowLjAsIlJpZ2h0IjowLjAsIkJvdHRvbSI6MC4wfSwiQmFja2dyb3VuZCI6eyIkaWQiOiIxMzE3IiwiQ29sb3IiOnsiJGlkIjoiMTMxOCIsIkEiOjE1MywiUiI6MCwiRyI6MCwiQiI6MH19LCJJc1Zpc2libGUiOnRydWUsIldpZHRoIjowLjAsIkhlaWdodCI6MC4wLCJCb3JkZXJTdHlsZSI6eyIkaWQiOiIxMzE5IiwiTGluZUNvbG9yIjpudWxsLCJMaW5lV2VpZ2h0IjowLjAsIkxpbmVUeXBlIjowLCJQYXJlbnRTdHlsZSI6bnVsbH0sIlBhcmVudFN0eWxlIjpudWxsfSwiTWFyZ2luIjp7IiRpZCI6IjEzMjAiLCJUb3AiOjAuMCwiTGVmdCI6MC4wLCJSaWdodCI6MC4wLCJCb3R0b20iOjAuMH0sIlBhZGRpbmciOnsiJGlkIjoiMTMyMSIsIlRvcCI6MC4wLCJMZWZ0IjowLjAsIlJpZ2h0IjowLjAsIkJvdHRvbSI6MC4wfSwiQmFja2dyb3VuZCI6bnVsbCwiSXNWaXNpYmxlIjp0cnVlLCJXaWR0aCI6MC4wLCJIZWlnaHQiOjAuMCwiQm9yZGVyU3R5bGUiOm51bGwsIlBhcmVudFN0eWxlIjpudWxsfSwiU2hhcGVTdHlsZSI6eyIkaWQiOiIxMzIyIiwiTWFyZ2luIjp7IiRpZCI6IjEzMjMiLCJUb3AiOjAuMCwiTGVmdCI6NC4wLCJSaWdodCI6NC4wLCJCb3R0b20iOjAuMH0sIlBhZGRpbmciOnsiJGlkIjoiMTMyNCIsIlRvcCI6MC4wLCJMZWZ0IjowLjAsIlJpZ2h0IjowLjAsIkJvdHRvbSI6MC4wfSwiQmFja2dyb3VuZCI6eyIkaWQiOiIxMzI1IiwiQ29sb3IiOnsiJGlkIjoiMTMyNiIsIkEiOjI1NSwiUiI6MjEsIkciOjk2LCJCIjoxMzB9fSwiSXNWaXNpYmxlIjp0cnVlLCJXaWR0aCI6NTUuMCwiSGVpZ2h0IjoxMC4wLCJCb3JkZXJTdHlsZSI6eyIkaWQiOiIxMzI3IiwiTGluZUNvbG9yIjp7IiRpZCI6IjEzMjgiLCIkdHlwZSI6Ik5MUkUuQ29tbW9uLkRvbS5Tb2xpZENvbG9yQnJ1c2gsIE5MUkUuQ29tbW9uIiwiQ29sb3IiOnsiJGlkIjoiMTMyOSIsIkEiOjI1NSwiUiI6MjM0LCJHIjoyMiwiQiI6MzB9fSwiTGluZVdlaWdodCI6MC4wLCJMaW5lVHlwZSI6MCwiUGFyZW50U3R5bGUiOm51bGx9LCJQYXJlbnRTdHlsZSI6bnVsbH0sIlRpdGxlU3R5bGUiOnsiJGlkIjoiMTMzMCIsIkZvbnRTZXR0aW5ncyI6eyIkaWQiOiIxMzMxIiwiRm9udFNpemUiOjExLCJGb250TmFtZSI6IkNhbGlicmkiLCJJc0JvbGQiOmZhbHNlLCJJc0l0YWxpYyI6ZmFsc2UsIklzVW5kZXJsaW5lZCI6ZmFsc2UsIlBhcmVudFN0eWxlIjpudWxsfSwiQXV0b1NpemUiOjAsIkZvcmVncm91bmQiOnsiJGlkIjoiMTMzMiIsIkNvbG9yIjp7IiRpZCI6IjEzMzM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MzNCIsIlRvcCI6MC4wLCJMZWZ0IjowLjAsIlJpZ2h0IjowLjAsIkJvdHRvbSI6MC4wfSwiUGFkZGluZyI6eyIkaWQiOiIxMzM1IiwiVG9wIjowLjAsIkxlZnQiOjAuMCwiUmlnaHQiOjAuMCwiQm90dG9tIjowLjB9LCJCYWNrZ3JvdW5kIjp7IiRpZCI6IjEzMzYiLCJDb2xvciI6eyIkaWQiOiIxMzM3IiwiQSI6MjU1LCJSIjowLCJHIjowLCJCIjowfX0sIklzVmlzaWJsZSI6dHJ1ZSwiV2lkdGgiOjAuMCwiSGVpZ2h0IjowLjAsIkJvcmRlclN0eWxlIjp7IiRpZCI6IjEzMzgiLCJMaW5lQ29sb3IiOm51bGwsIkxpbmVXZWlnaHQiOjAuMCwiTGluZVR5cGUiOjAsIlBhcmVudFN0eWxlIjpudWxsfSwiUGFyZW50U3R5bGUiOm51bGx9LCJEYXRlU3R5bGUiOnsiJGlkIjoiMTMzOSIsIkZvbnRTZXR0aW5ncyI6eyIkaWQiOiIxMzQwIiwiRm9udFNpemUiOjEwLCJGb250TmFtZSI6IkNhbGlicmkiLCJJc0JvbGQiOmZhbHNlLCJJc0l0YWxpYyI6ZmFsc2UsIklzVW5kZXJsaW5lZCI6ZmFsc2UsIlBhcmVudFN0eWxlIjpudWxsfSwiQXV0b1NpemUiOjAsIkZvcmVncm91bmQiOnsiJGlkIjoiMTM0MSIsIkNvbG9yIjp7IiRpZCI6IjEzND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M0MyIsIlRvcCI6MC4wLCJMZWZ0IjowLjAsIlJpZ2h0IjowLjAsIkJvdHRvbSI6MC4wfSwiUGFkZGluZyI6eyIkaWQiOiIxMzQ0IiwiVG9wIjowLjAsIkxlZnQiOjAuMCwiUmlnaHQiOjAuMCwiQm90dG9tIjowLjB9LCJCYWNrZ3JvdW5kIjp7IiRpZCI6IjEzNDUiLCJDb2xvciI6eyIkaWQiOiIxMzQ2IiwiQSI6MjU1LCJSIjoxNCwiRyI6NDAsIkIiOjY1fX0sIklzVmlzaWJsZSI6dHJ1ZSwiV2lkdGgiOjAuMCwiSGVpZ2h0IjowLjAsIkJvcmRlclN0eWxlIjp7IiRpZCI6IjEzNDciLCJMaW5lQ29sb3IiOm51bGwsIkxpbmVXZWlnaHQiOjAuMCwiTGluZVR5cGUiOjAsIlBhcmVudFN0eWxlIjpudWxsfSwiUGFyZW50U3R5bGUiOm51bGx9LCJEYXRlRm9ybWF0Ijp7IiRpZCI6IjEzNDg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M0OSIsIkZvcm1hdCI6MCwiSXNWaXNpYmxlIjpmYWxzZSwiTGFzdEtub3duVmlzaWJpbGl0eVN0YXRlIjpmYWxzZX0sIklzVmlzaWJsZSI6dHJ1ZSwiVmFyaWFuY2VTdHlsZSI6eyIkaWQiOiIxMzUwIiwiVGV4dFN0eWxlIjp7IiRpZCI6IjEzNTEiLCJGb250U2V0dGluZ3MiOnsiJGlkIjoiMTM1MiIsIkZvbnRTaXplIjoxMSwiRm9udE5hbWUiOiJDYWxpYnJpIiwiSXNCb2xkIjpmYWxzZSwiSXNJdGFsaWMiOmZhbHNlLCJJc1VuZGVybGluZWQiOmZhbHNlLCJQYXJlbnRTdHlsZSI6bnVsbH0sIkF1dG9TaXplIjowLCJGb3JlZ3JvdW5kIjp7IiRpZCI6IjEzNTMiLCJDb2xvciI6eyIkaWQiOiIxMzU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zNTUiLCJUb3AiOjAuMCwiTGVmdCI6MC4wLCJSaWdodCI6MC4wLCJCb3R0b20iOjAuMH0sIlBhZGRpbmciOnsiJGlkIjoiMTM1NiIsIlRvcCI6MC4wLCJMZWZ0IjowLjAsIlJpZ2h0IjowLjAsIkJvdHRvbSI6MC4wfSwiQmFja2dyb3VuZCI6eyIkaWQiOiIxMzU3IiwiQ29sb3IiOnsiJGlkIjoiMTM1OCIsIkEiOjAsIlIiOjAsIkciOjAsIkIiOjB9fSwiSXNWaXNpYmxlIjp0cnVlLCJXaWR0aCI6MC4wLCJIZWlnaHQiOjAuMCwiQm9yZGVyU3R5bGUiOnsiJGlkIjoiMTM1OSIsIkxpbmVDb2xvciI6bnVsbCwiTGluZVdlaWdodCI6MC4wLCJMaW5lVHlwZSI6MCwiUGFyZW50U3R5bGUiOm51bGx9LCJQYXJlbnRTdHlsZSI6bnVsbH0sIlBhcmVudFN0eWxlIjpudWxsfSwiUGFyZW50U3R5bGUiOm51bGx9LCJJbmRleCI6MTYsIlNtYXJ0RHVyYXRpb25BY3RpdmF0ZWQiOmZhbHNlLCJEYXRlRm9ybWF0Ijp7IiRyZWYiOiIxMzQ4In0sIldlZWtOdW1iZXJpbmciOnsiJGlkIjoiMTM2MCIsIkZvcm1hdCI6MCwiSXNWaXNpYmxlIjpmYWxzZSwiTGFzdEtub3duVmlzaWJpbGl0eVN0YXRlIjpmYWxzZX0sIkJhc2VsaW5lRGF0YSI6eyIkaWQiOiIxMzYxIiwiU3RhcnREYXRlIjoiMjAyNi0wNi0yNVQwMDowMDowMFoiLCJFbmREYXRlIjoiMjAyNi0wOS0wMlQyMzo1OTowMFoifSwiSWQiOiI0YTIxYTQ0ZC0yODlmLTQyZWYtOWY3Ni1kNzA0NTI1ODc4MmEiLCJJbXBvcnRJZCI6bnVsbCwiVGl0bGUiOiJNQ0E6IEVuZXJnaXphdGlvbiBhbmQgQ29tbWlzc2lvbmluZyBwaGFzZSBmb3Igc3ViLXN5c3RlbXMgKEhlcmVvbikiLCJOb3RlIjpudWxsLCJIeXBlcmxpbmsiOnsiJGlkIjoiMTM2MiIsIkFkZHJlc3MiOiIiLCJTdWJBZGRyZXNzIjoiIn0sIklzQ2hhbmdlZCI6ZmFsc2UsIklzTmV3IjpmYWxzZX19XSwiX21pbGVzdG9uZXMiOltdLCJJZCI6IjAwMDAwMDAwLTAwMDAtMDAwMC0wMDAwLTAwMDAwMDAwMDAwMCIsIklzU2luZ2xlSXRlbVJvdyI6dHJ1ZX1dLCJJbmRleCI6MTMsIklkIjoiZTRlYWQxMGYtMDRjNy00Y2ZkLThmNTUtMWQwNmYzY2U0M2Y5IiwiSGVhZGVyVGV4dCI6bnVsbCwiSXNEZWZhdWx0Ijp0cnVlLCJTdHlsZSI6eyIkaWQiOiIxMzYzIiwiSGVhZGVyU3R5bGUiOnsiJGlkIjoiMTM2NCIsIlRleHRTdHlsZSI6eyIkaWQiOiIxMzY1IiwiRm9udFNldHRpbmdzIjp7IiRpZCI6IjEzNjYiLCJGb250U2l6ZSI6MTEsIkZvbnROYW1lIjoiQ2FsaWJyaSIsIklzQm9sZCI6ZmFsc2UsIklzSXRhbGljIjpmYWxzZSwiSXNVbmRlcmxpbmVkIjpmYWxzZSwiUGFyZW50U3R5bGUiOm51bGx9LCJBdXRvU2l6ZSI6MiwiRm9yZWdyb3VuZCI6eyIkaWQiOiIxMzY3IiwiQ29sb3IiOnsiJGlkIjoiMTM2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zNjkiLCJUb3AiOjAuMCwiTGVmdCI6MC4wLCJSaWdodCI6MC4wLCJCb3R0b20iOjAuMH0sIlBhZGRpbmciOnsiJGlkIjoiMTM3MCIsIlRvcCI6MC4wLCJMZWZ0IjowLjAsIlJpZ2h0IjowLjAsIkJvdHRvbSI6MC4wfSwiQmFja2dyb3VuZCI6eyIkaWQiOiIxMzcxIiwiQ29sb3IiOnsiJGlkIjoiMTM3MiIsIkEiOjI1NSwiUiI6MCwiRyI6MCwiQiI6MH19LCJJc1Zpc2libGUiOnRydWUsIldpZHRoIjowLjAsIkhlaWdodCI6MC4wLCJCb3JkZXJTdHlsZSI6bnVsbCwiUGFyZW50U3R5bGUiOm51bGx9LCJSZWN0YW5nbGVTdHlsZSI6eyIkaWQiOiIxMzczIiwiTWFyZ2luIjp7IiRpZCI6IjEzNzQiLCJUb3AiOjAuMCwiTGVmdCI6MC4wLCJSaWdodCI6MC4wLCJCb3R0b20iOjAuMH0sIlBhZGRpbmciOnsiJGlkIjoiMTM3NSIsIlRvcCI6MC4wLCJMZWZ0IjowLjAsIlJpZ2h0IjowLjAsIkJvdHRvbSI6MC4wfSwiQmFja2dyb3VuZCI6eyIkaWQiOiIxMzc2IiwiQ29sb3IiOnsiJGlkIjoiMTM3NyIsIkEiOjYzLCJSIjoyMzMsIkciOjExMywiQiI6NTB9fSwiSXNWaXNpYmxlIjp0cnVlLCJXaWR0aCI6MC4wLCJIZWlnaHQiOjAuMCwiQm9yZGVyU3R5bGUiOnsiJGlkIjoiMTM3OCIsIkxpbmVDb2xvciI6eyIkaWQiOiIxMzc5IiwiJHR5cGUiOiJOTFJFLkNvbW1vbi5Eb20uU29saWRDb2xvckJydXNoLCBOTFJFLkNvbW1vbiIsIkNvbG9yIjp7IiRpZCI6IjEzODAiLCJBIjoyNTUsIlIiOjI1NSwiRyI6MjU1LCJCIjoyNTV9fSwiTGluZVdlaWdodCI6MC4wLCJMaW5lVHlwZSI6MCwiUGFyZW50U3R5bGUiOm51bGx9LCJQYXJlbnRTdHlsZSI6bnVsbH0sIk1hcmdpbiI6eyIkaWQiOiIxMzgxIiwiVG9wIjowLjAsIkxlZnQiOjAuMCwiUmlnaHQiOjAuMCwiQm90dG9tIjowLjB9LCJQYWRkaW5nIjp7IiRpZCI6IjEzODIiLCJUb3AiOjAuMCwiTGVmdCI6MC4wLCJSaWdodCI6MC4wLCJCb3R0b20iOjAuMH0sIkJhY2tncm91bmQiOm51bGwsIklzVmlzaWJsZSI6dHJ1ZSwiV2lkdGgiOjAuMCwiSGVpZ2h0IjowLjAsIkJvcmRlclN0eWxlIjpudWxsLCJQYXJlbnRTdHlsZSI6bnVsbH0sIkJhY2tncm91bmRTdHlsZSI6eyIkaWQiOiIxMzgzIiwiTWFyZ2luIjp7IiRpZCI6IjEzODQiLCJUb3AiOjAuMCwiTGVmdCI6MC4wLCJSaWdodCI6MC4wLCJCb3R0b20iOjAuMH0sIlBhZGRpbmciOnsiJGlkIjoiMTM4NSIsIlRvcCI6MC4wLCJMZWZ0IjowLjAsIlJpZ2h0IjowLjAsIkJvdHRvbSI6MC4wfSwiQmFja2dyb3VuZCI6eyIkaWQiOiIxMzg2IiwiQ29sb3IiOnsiJGlkIjoiMTM4NyIsIkEiOjUxLCJSIjoyMDAsIkciOjIwMCwiQiI6MjAwfX0sIklzVmlzaWJsZSI6dHJ1ZSwiV2lkdGgiOjAuMCwiSGVpZ2h0IjowLjAsIkJvcmRlclN0eWxlIjp7IiRpZCI6IjEzODgiLCJMaW5lQ29sb3IiOnsiJGlkIjoiMTM4OSIsIiR0eXBlIjoiTkxSRS5Db21tb24uRG9tLlNvbGlkQ29sb3JCcnVzaCwgTkxSRS5Db21tb24iLCJDb2xvciI6eyIkaWQiOiIxMzkwIiwiQSI6MjU1LCJSIjoyMzQsIkciOjIyLCJCIjozMH19LCJMaW5lV2VpZ2h0IjowLjAsIkxpbmVUeXBlIjowLCJQYXJlbnRTdHlsZSI6bnVsbH0sIlBhcmVudFN0eWxlIjpudWxsfSwiTWFyZ2luIjp7IiRpZCI6IjEzOTEiLCJUb3AiOjAuMCwiTGVmdCI6MC4wLCJSaWdodCI6MC4wLCJCb3R0b20iOjAuMH0sIlBhZGRpbmciOnsiJGlkIjoiMTM5MiIsIlRvcCI6MC4wLCJMZWZ0IjowLjAsIlJpZ2h0IjowLjAsIkJvdHRvbSI6MC4wfSwiSXNWaXNpYmxlIjp0cnVlLCJXaWR0aCI6MC4wLCJIZWlnaHQiOjAuMCwiQm9yZGVyU3R5bGUiOnsiJGlkIjoiMTM5MyIsIkxpbmVDb2xvciI6bnVsbCwiTGluZVdlaWdodCI6MC4wLCJMaW5lVHlwZSI6MCwiUGFyZW50U3R5bGUiOm51bGx9LCJQYXJlbnRTdHlsZSI6bnVsbH19XSwiSWQiOiIwMDg0ZTUzNS0zMTZmLTQxMWItOTQwMS1iMGFkYzlmOGIzZmMiLCJJbmRleCI6MTMsIkhlYWRlclRleHQiOiJOby4gMyAtIENyaXRpY2FsIFBhdGggXHJcbigyMSBkYXlzIFRGKSIsIlN0eWxlIjp7IiRpZCI6IjEzOTQiLCJTdHlsZUlkIjoiOTg1MTNlMTAtNTUxYy00ZjMwLWFjMTEtYTA2OTBlOTAzMTM0IiwiSGVhZGVyU3R5bGUiOnsiJGlkIjoiMTM5NSIsIlRleHRJc1ZlcnRpY2FsIjpmYWxzZSwiVGV4dFN0eWxlIjp7IiRpZCI6IjEzOTYiLCJGb250U2V0dGluZ3MiOnsiJGlkIjoiMTM5NyIsIkZvbnRTaXplIjoxMSwiRm9udE5hbWUiOiJDYWxpYnJpIiwiSXNCb2xkIjpmYWxzZSwiSXNJdGFsaWMiOmZhbHNlLCJJc1VuZGVybGluZWQiOmZhbHNlLCJQYXJlbnRTdHlsZSI6bnVsbH0sIkF1dG9TaXplIjoyLCJGb3JlZ3JvdW5kIjp7IiRpZCI6IjEzOTgiLCJDb2xvciI6eyIkaWQiOiIxMzk5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QwMCIsIlRvcCI6MC4wLCJMZWZ0IjowLjAsIlJpZ2h0IjowLjAsIkJvdHRvbSI6MC4wfSwiUGFkZGluZyI6eyIkaWQiOiIxNDAxIiwiVG9wIjowLjAsIkxlZnQiOjAuMCwiUmlnaHQiOjAuMCwiQm90dG9tIjowLjB9LCJCYWNrZ3JvdW5kIjp7IiRpZCI6IjE0MDIiLCJDb2xvciI6eyIkaWQiOiIxNDAzIiwiQSI6MjU1LCJSIjoyNTUsIkciOjI1NSwiQiI6MjU1fX0sIklzVmlzaWJsZSI6dHJ1ZSwiV2lkdGgiOjAuMCwiSGVpZ2h0IjowLjAsIkJvcmRlclN0eWxlIjpudWxsLCJQYXJlbnRTdHlsZSI6bnVsbH0sIlJlY3RhbmdsZVN0eWxlIjp7IiRpZCI6IjE0MDQiLCJNYXJnaW4iOnsiJGlkIjoiMTQwNSIsIlRvcCI6MC4wLCJMZWZ0IjowLjAsIlJpZ2h0IjowLjAsIkJvdHRvbSI6MC4wfSwiUGFkZGluZyI6eyIkaWQiOiIxNDA2IiwiVG9wIjowLjAsIkxlZnQiOjAuMCwiUmlnaHQiOjAuMCwiQm90dG9tIjowLjB9LCJCYWNrZ3JvdW5kIjp7IiRpZCI6IjE0MDciLCJDb2xvciI6eyIkaWQiOiIxNDA4IiwiQSI6MjU1LCJSIjoyMSwiRyI6OTYsIkIiOjEzMH19LCJJc1Zpc2libGUiOnRydWUsIldpZHRoIjowLjAsIkhlaWdodCI6MC4wLCJCb3JkZXJTdHlsZSI6eyIkaWQiOiIxNDA5IiwiTGluZUNvbG9yIjp7IiRpZCI6IjE0MTAiLCIkdHlwZSI6Ik5MUkUuQ29tbW9uLkRvbS5Tb2xpZENvbG9yQnJ1c2gsIE5MUkUuQ29tbW9uIiwiQ29sb3IiOnsiJGlkIjoiMTQxMSIsIkEiOjI1NSwiUiI6MjU1LCJHIjoyNTUsIkIiOjI1NX19LCJMaW5lV2VpZ2h0IjowLjAsIkxpbmVUeXBlIjowLCJQYXJlbnRTdHlsZSI6bnVsbH0sIlBhcmVudFN0eWxlIjpudWxsfSwiTWFyZ2luIjp7IiRpZCI6IjE0MTIiLCJUb3AiOjAuMCwiTGVmdCI6MC4wLCJSaWdodCI6MC4wLCJCb3R0b20iOjAuMH0sIlBhZGRpbmciOnsiJGlkIjoiMTQxMyIsIlRvcCI6MC4wLCJMZWZ0IjowLjAsIlJpZ2h0IjowLjAsIkJvdHRvbSI6MC4wfSwiQmFja2dyb3VuZCI6bnVsbCwiSXNWaXNpYmxlIjp0cnVlLCJXaWR0aCI6MC4wLCJIZWlnaHQiOjAuMCwiQm9yZGVyU3R5bGUiOm51bGwsIlBhcmVudFN0eWxlIjpudWxsfSwiQmFja2dyb3VuZFN0eWxlIjp7IiRpZCI6IjE0MTQiLCJNYXJnaW4iOnsiJGlkIjoiMTQxNSIsIlRvcCI6MC4wLCJMZWZ0IjowLjAsIlJpZ2h0IjowLjAsIkJvdHRvbSI6MC4wfSwiUGFkZGluZyI6eyIkaWQiOiIxNDE2IiwiVG9wIjowLjAsIkxlZnQiOjAuMCwiUmlnaHQiOjAuMCwiQm90dG9tIjowLjB9LCJCYWNrZ3JvdW5kIjp7IiRpZCI6IjE0MTciLCJDb2xvciI6eyIkaWQiOiIxNDE4IiwiQSI6NTEsIlIiOjIwMCwiRyI6MjAwLCJCIjoyMDB9fSwiSXNWaXNpYmxlIjp0cnVlLCJXaWR0aCI6MC4wLCJIZWlnaHQiOjAuMCwiQm9yZGVyU3R5bGUiOnsiJGlkIjoiMTQxOSIsIkxpbmVDb2xvciI6eyIkaWQiOiIxNDIwIiwiJHR5cGUiOiJOTFJFLkNvbW1vbi5Eb20uU29saWRDb2xvckJydXNoLCBOTFJFLkNvbW1vbiIsIkNvbG9yIjp7IiRpZCI6IjE0MjEiLCJBIjoyNTUsIlIiOjIzNCwiRyI6MjIsIkIiOjMwfX0sIkxpbmVXZWlnaHQiOjAuMCwiTGluZVR5cGUiOjAsIlBhcmVudFN0eWxlIjpudWxsfSwiUGFyZW50U3R5bGUiOm51bGx9LCJJc0Fib3ZlVGltZWJhbmQiOmZhbHNlLCJTcGFjaW5nIjozLCJEZWZhdWx0U3dpbWxhbmVUYXNrU3R5bGUiOnsiJGlkIjoiMTQyMiIsIiR0eXBlIjoiTkxSRS5Db21tb24uRG9tLlN0eWxlcy5FeHBsaWNpdFNldGFibGVUYXNrU3R5bGUsIE5MUkUuQ29tbW9uIiwiU2hhcGUiOjEsIlNoYXBlVGhpY2tuZXNzIjowLCJEdXJhdGlvbkZvcm1hdCI6MCwiSW5jbHVkZU5vbldvcmtpbmdEYXlzSW5EdXJhdGlvbiI6ZmFsc2UsIlBlcmNlbnRhZ2VDb21wbGV0ZVN0eWxlIjp7IiRpZCI6IjE0MjMiLCJGb250U2V0dGluZ3MiOnsiJGlkIjoiMTQyNCIsIkZvbnRTaXplIjoxMCwiRm9udE5hbWUiOiJDYWxpYnJpIiwiSXNCb2xkIjpmYWxzZSwiSXNJdGFsaWMiOmZhbHNlLCJJc1VuZGVybGluZWQiOmZhbHNlLCJQYXJlbnRTdHlsZSI6bnVsbH0sIkF1dG9TaXplIjowLCJGb3JlZ3JvdW5kIjp7IiRpZCI6IjE0MjUiLCJDb2xvciI6eyIkaWQiOiIxNDI2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0MjciLCJUb3AiOjAuMCwiTGVmdCI6MC4wLCJSaWdodCI6MC4wLCJCb3R0b20iOjAuMH0sIlBhZGRpbmciOnsiJGlkIjoiMTQyOCIsIlRvcCI6MC4wLCJMZWZ0IjowLjAsIlJpZ2h0IjowLjAsIkJvdHRvbSI6MC4wfSwiQmFja2dyb3VuZCI6eyIkaWQiOiIxNDI5IiwiQ29sb3IiOnsiJGlkIjoiMTQzMCIsIkEiOjg5LCJSIjowLCJHIjowLCJCIjowfX0sIklzVmlzaWJsZSI6dHJ1ZSwiV2lkdGgiOjAuMCwiSGVpZ2h0IjowLjAsIkJvcmRlclN0eWxlIjp7IiRpZCI6IjE0MzEiLCJMaW5lQ29sb3IiOm51bGwsIkxpbmVXZWlnaHQiOjAuMCwiTGluZVR5cGUiOjAsIlBhcmVudFN0eWxlIjpudWxsfSwiUGFyZW50U3R5bGUiOm51bGx9LCJEdXJhdGlvblN0eWxlIjp7IiRpZCI6IjE0MzIiLCJGb250U2V0dGluZ3MiOnsiJGlkIjoiMTQzMyIsIkZvbnRTaXplIjoxMCwiRm9udE5hbWUiOiJDYWxpYnJpIiwiSXNCb2xkIjpmYWxzZSwiSXNJdGFsaWMiOmZhbHNlLCJJc1VuZGVybGluZWQiOmZhbHNlLCJQYXJlbnRTdHlsZSI6bnVsbH0sIkF1dG9TaXplIjowLCJGb3JlZ3JvdW5kIjp7IiRpZCI6IjE0MzQiLCJDb2xvciI6eyIkaWQiOiIxNDM1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QzNiIsIlRvcCI6MC4wLCJMZWZ0IjowLjAsIlJpZ2h0IjowLjAsIkJvdHRvbSI6MC4wfSwiUGFkZGluZyI6eyIkaWQiOiIxNDM3IiwiVG9wIjowLjAsIkxlZnQiOjAuMCwiUmlnaHQiOjAuMCwiQm90dG9tIjowLjB9LCJCYWNrZ3JvdW5kIjp7IiRpZCI6IjE0MzgiLCJDb2xvciI6eyIkaWQiOiIxNDM5IiwiQSI6MjU1LCJSIjoyMzcsIkciOjEyNSwiQiI6NDl9fSwiSXNWaXNpYmxlIjp0cnVlLCJXaWR0aCI6MC4wLCJIZWlnaHQiOjAuMCwiQm9yZGVyU3R5bGUiOnsiJGlkIjoiMTQ0MCIsIkxpbmVDb2xvciI6bnVsbCwiTGluZVdlaWdodCI6MC4wLCJMaW5lVHlwZSI6MCwiUGFyZW50U3R5bGUiOm51bGx9LCJQYXJlbnRTdHlsZSI6bnVsbH0sIkhvcml6b250YWxDb25uZWN0b3JTdHlsZSI6eyIkaWQiOiIxNDQxIiwiTGluZUNvbG9yIjp7IiRpZCI6IjE0NDIiLCIkdHlwZSI6Ik5MUkUuQ29tbW9uLkRvbS5Tb2xpZENvbG9yQnJ1c2gsIE5MUkUuQ29tbW9uIiwiQ29sb3IiOnsiJGlkIjoiMTQ0MyIsIkEiOjI1NSwiUiI6MCwiRyI6MCwiQiI6MH19LCJMaW5lV2VpZ2h0IjowLjAsIkxpbmVUeXBlIjowLCJQYXJlbnRTdHlsZSI6bnVsbH0sIlZlcnRpY2FsQ29ubmVjdG9yU3R5bGUiOnsiJGlkIjoiMTQ0NCIsIkxpbmVDb2xvciI6eyIkaWQiOiIxNDQ1IiwiJHR5cGUiOiJOTFJFLkNvbW1vbi5Eb20uU29saWRDb2xvckJydXNoLCBOTFJFLkNvbW1vbiIsIkNvbG9yIjp7IiRpZCI6IjE0NDY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xNDQ3IiwiU2hhcGVTdHlsZSI6eyIkaWQiOiIxNDQ4IiwiTWFyZ2luIjp7IiRpZCI6IjE0NDkiLCJUb3AiOjAuMCwiTGVmdCI6MC4wLCJSaWdodCI6MC4wLCJCb3R0b20iOjAuMH0sIlBhZGRpbmciOnsiJGlkIjoiMTQ1MCIsIlRvcCI6MC4wLCJMZWZ0IjowLjAsIlJpZ2h0IjowLjAsIkJvdHRvbSI6MC4wfSwiQmFja2dyb3VuZCI6eyIkaWQiOiIxNDUxIiwiQ29sb3IiOnsiJGlkIjoiMTQ1MiIsIkEiOjE1MywiUiI6MCwiRyI6MCwiQiI6MH19LCJJc1Zpc2libGUiOnRydWUsIldpZHRoIjowLjAsIkhlaWdodCI6MC4wLCJCb3JkZXJTdHlsZSI6eyIkaWQiOiIxNDUzIiwiTGluZUNvbG9yIjpudWxsLCJMaW5lV2VpZ2h0IjowLjAsIkxpbmVUeXBlIjowLCJQYXJlbnRTdHlsZSI6bnVsbH0sIlBhcmVudFN0eWxlIjpudWxsfSwiTWFyZ2luIjp7IiRpZCI6IjE0NTQiLCJUb3AiOjAuMCwiTGVmdCI6MC4wLCJSaWdodCI6MC4wLCJCb3R0b20iOjAuMH0sIlBhZGRpbmciOnsiJGlkIjoiMTQ1NSIsIlRvcCI6MC4wLCJMZWZ0IjowLjAsIlJpZ2h0IjowLjAsIkJvdHRvbSI6MC4wfSwiQmFja2dyb3VuZCI6bnVsbCwiSXNWaXNpYmxlIjp0cnVlLCJXaWR0aCI6MC4wLCJIZWlnaHQiOjAuMCwiQm9yZGVyU3R5bGUiOm51bGwsIlBhcmVudFN0eWxlIjpudWxsfSwiU2hhcGVTdHlsZSI6eyIkaWQiOiIxNDU2IiwiTWFyZ2luIjp7IiRpZCI6IjE0NTciLCJUb3AiOjAuMCwiTGVmdCI6NC4wLCJSaWdodCI6NC4wLCJCb3R0b20iOjAuMH0sIlBhZGRpbmciOnsiJGlkIjoiMTQ1OCIsIlRvcCI6MC4wLCJMZWZ0IjowLjAsIlJpZ2h0IjowLjAsIkJvdHRvbSI6MC4wfSwiQmFja2dyb3VuZCI6eyIkaWQiOiIxNDU5IiwiQ29sb3IiOnsiJGlkIjoiMTQ2MCIsIkEiOjI1NSwiUiI6MjMzLCJHIjoxMTMsIkIiOjUwfX0sIklzVmlzaWJsZSI6dHJ1ZSwiV2lkdGgiOjAuMCwiSGVpZ2h0IjoxMC4wLCJCb3JkZXJTdHlsZSI6eyIkaWQiOiIxNDYxIiwiTGluZUNvbG9yIjp7IiRpZCI6IjE0NjIiLCIkdHlwZSI6Ik5MUkUuQ29tbW9uLkRvbS5Tb2xpZENvbG9yQnJ1c2gsIE5MUkUuQ29tbW9uIiwiQ29sb3IiOnsiJGlkIjoiMTQ2MyIsIkEiOjI1NSwiUiI6MjM0LCJHIjoyMiwiQiI6MzB9fSwiTGluZVdlaWdodCI6MC4wLCJMaW5lVHlwZSI6MCwiUGFyZW50U3R5bGUiOm51bGx9LCJQYXJlbnRTdHlsZSI6bnVsbH0sIlRpdGxlU3R5bGUiOnsiJGlkIjoiMTQ2NCIsIkZvbnRTZXR0aW5ncyI6eyIkaWQiOiIxNDY1IiwiRm9udFNpemUiOjExLCJGb250TmFtZSI6IkNhbGlicmkiLCJJc0JvbGQiOmZhbHNlLCJJc0l0YWxpYyI6ZmFsc2UsIklzVW5kZXJsaW5lZCI6ZmFsc2UsIlBhcmVudFN0eWxlIjpudWxsfSwiQXV0b1NpemUiOjAsIkZvcmVncm91bmQiOnsiJGlkIjoiMTQ2NiIsIkNvbG9yIjp7IiRpZCI6IjE0Nj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Q2OCIsIlRvcCI6MC4wLCJMZWZ0IjowLjAsIlJpZ2h0IjowLjAsIkJvdHRvbSI6MC4wfSwiUGFkZGluZyI6eyIkaWQiOiIxNDY5IiwiVG9wIjowLjAsIkxlZnQiOjAuMCwiUmlnaHQiOjAuMCwiQm90dG9tIjowLjB9LCJCYWNrZ3JvdW5kIjp7IiRpZCI6IjE0NzAiLCJDb2xvciI6eyIkaWQiOiIxNDcxIiwiQSI6MjU1LCJSIjowLCJHIjowLCJCIjowfX0sIklzVmlzaWJsZSI6dHJ1ZSwiV2lkdGgiOjAuMCwiSGVpZ2h0IjowLjAsIkJvcmRlclN0eWxlIjp7IiRpZCI6IjE0NzIiLCJMaW5lQ29sb3IiOm51bGwsIkxpbmVXZWlnaHQiOjAuMCwiTGluZVR5cGUiOjAsIlBhcmVudFN0eWxlIjpudWxsfSwiUGFyZW50U3R5bGUiOm51bGx9LCJEYXRlU3R5bGUiOnsiJGlkIjoiMTQ3MyIsIkZvbnRTZXR0aW5ncyI6eyIkaWQiOiIxNDc0IiwiRm9udFNpemUiOjEwLCJGb250TmFtZSI6IkNhbGlicmkiLCJJc0JvbGQiOmZhbHNlLCJJc0l0YWxpYyI6ZmFsc2UsIklzVW5kZXJsaW5lZCI6ZmFsc2UsIlBhcmVudFN0eWxlIjpudWxsfSwiQXV0b1NpemUiOjAsIkZvcmVncm91bmQiOnsiJGlkIjoiMTQ3NSIsIkNvbG9yIjp7IiRpZCI6IjE0Nz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Q3NyIsIlRvcCI6MC4wLCJMZWZ0IjowLjAsIlJpZ2h0IjowLjAsIkJvdHRvbSI6MC4wfSwiUGFkZGluZyI6eyIkaWQiOiIxNDc4IiwiVG9wIjowLjAsIkxlZnQiOjAuMCwiUmlnaHQiOjAuMCwiQm90dG9tIjowLjB9LCJCYWNrZ3JvdW5kIjp7IiRpZCI6IjE0NzkiLCJDb2xvciI6eyIkaWQiOiIxNDgwIiwiQSI6MjU1LCJSIjoxNCwiRyI6NDAsIkIiOjY1fX0sIklzVmlzaWJsZSI6dHJ1ZSwiV2lkdGgiOjAuMCwiSGVpZ2h0IjowLjAsIkJvcmRlclN0eWxlIjp7IiRpZCI6IjE0ODEiLCJMaW5lQ29sb3IiOm51bGwsIkxpbmVXZWlnaHQiOjAuMCwiTGluZVR5cGUiOjAsIlBhcmVudFN0eWxlIjpudWxsfSwiUGFyZW50U3R5bGUiOm51bGx9LCJEYXRlRm9ybWF0Ijp7IiRpZCI6IjE0OD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4MyIsIkZvcm1hdCI6MCwiSXNWaXNpYmxlIjpmYWxzZSwiTGFzdEtub3duVmlzaWJpbGl0eVN0YXRlIjpmYWxzZX0sIklzVmlzaWJsZSI6dHJ1ZSwiVmFyaWFuY2VTdHlsZSI6eyIkaWQiOiIxNDg0IiwiVGV4dFN0eWxlIjp7IiRpZCI6IjE0ODUiLCJGb250U2V0dGluZ3MiOnsiJGlkIjoiMTQ4NiIsIkZvbnRTaXplIjoxMSwiRm9udE5hbWUiOiJDYWxpYnJpIiwiSXNCb2xkIjpmYWxzZSwiSXNJdGFsaWMiOmZhbHNlLCJJc1VuZGVybGluZWQiOmZhbHNlLCJQYXJlbnRTdHlsZSI6bnVsbH0sIkF1dG9TaXplIjowLCJGb3JlZ3JvdW5kIjp7IiRpZCI6IjE0ODciLCJDb2xvciI6eyIkaWQiOiIxNDg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0ODkiLCJUb3AiOjAuMCwiTGVmdCI6MC4wLCJSaWdodCI6MC4wLCJCb3R0b20iOjAuMH0sIlBhZGRpbmciOnsiJGlkIjoiMTQ5MCIsIlRvcCI6MC4wLCJMZWZ0IjowLjAsIlJpZ2h0IjowLjAsIkJvdHRvbSI6MC4wfSwiQmFja2dyb3VuZCI6eyIkaWQiOiIxNDkxIiwiQ29sb3IiOnsiJGlkIjoiMTQ5MiIsIkEiOjAsIlIiOjAsIkciOjAsIkIiOjB9fSwiSXNWaXNpYmxlIjp0cnVlLCJXaWR0aCI6MC4wLCJIZWlnaHQiOjAuMCwiQm9yZGVyU3R5bGUiOnsiJGlkIjoiMTQ5MyIsIkxpbmVDb2xvciI6bnVsbCwiTGluZVdlaWdodCI6MC4wLCJMaW5lVHlwZSI6MCwiUGFyZW50U3R5bGUiOm51bGx9LCJQYXJlbnRTdHlsZSI6bnVsbH0sIlBhcmVudFN0eWxlIjpudWxsfSwiUGFyZW50U3R5bGUiOm51bGwsIl9leHBsaWNpdGx5U2V0Ijp7IiRpZCI6IjE0OTQ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LCJWYXJpYW5jZVBvc2l0aW9uIjpmYWxzZX19LCJEZWZhdWx0U3dpbWxhbmVNb3RTdHlsZSI6eyIkaWQiOiIxNDk1IiwiU2hhcGUiOjEsIkNvbm5lY3Rvck1hcmdpbiI6eyIkaWQiOiIxNDk2IiwiVG9wIjowLjAsIkxlZnQiOjIuMCwiUmlnaHQiOjIuMCwiQm90dG9tIjowLjB9LCJDb25uZWN0b3JTdHlsZSI6eyIkaWQiOiIxNDk3IiwiTGluZUNvbG9yIjp7IiRpZCI6IjE0OTgiLCIkdHlwZSI6Ik5MUkUuQ29tbW9uLkRvbS5Tb2xpZENvbG9yQnJ1c2gsIE5MUkUuQ29tbW9uIiwiQ29sb3IiOnsiJGlkIjoiMTQ5OSIsIkEiOjEyNywiUiI6MTI4LCJHIjo1MywiQiI6MTR9fSwiTGluZVdlaWdodCI6MS4wLCJMaW5lVHlwZSI6MCwiUGFyZW50U3R5bGUiOm51bGx9LCJJc0JlbG93VGltZWJhbmQiOmZhbHNlLCJQb3NpdGlvbk9uVGFzayI6MSwiSGlkZURhdGUiOmZhbHNlLCJTaGFwZVNpemUiOjAsIlNwYWNpbmciOjAuMCwiUGFkZGluZyI6eyIkaWQiOiIxNTAwIiwiVG9wIjo1LjAsIkxlZnQiOjMuMCwiUmlnaHQiOjAuMCwiQm90dG9tIjoyLjB9LCJTaGFwZVN0eWxlIjp7IiRpZCI6IjE1MDEiLCJNYXJnaW4iOnsiJGlkIjoiMTUwMiIsIlRvcCI6MC4wLCJMZWZ0IjowLjAsIlJpZ2h0IjowLjAsIkJvdHRvbSI6MC4wfSwiUGFkZGluZyI6eyIkaWQiOiIxNTAzIiwiVG9wIjowLjAsIkxlZnQiOjAuMCwiUmlnaHQiOjAuMCwiQm90dG9tIjowLjB9LCJCYWNrZ3JvdW5kIjp7IiRpZCI6IjE1MDQiLCJDb2xvciI6eyIkaWQiOiIxNTA1IiwiQSI6MjU1LCJSIjoxMjgsIkciOjUzLCJCIjoxNH19LCJJc1Zpc2libGUiOnRydWUsIldpZHRoIjoxMi4wLCJIZWlnaHQiOjE0LjAsIkJvcmRlclN0eWxlIjp7IiRpZCI6IjE1MDYiLCJMaW5lQ29sb3IiOnsiJGlkIjoiMTUwNyIsIiR0eXBlIjoiTkxSRS5Db21tb24uRG9tLlNvbGlkQ29sb3JCcnVzaCwgTkxSRS5Db21tb24iLCJDb2xvciI6eyIkaWQiOiIxNTA4IiwiQSI6MjU1LCJSIjoyNTUsIkciOjI1NSwiQiI6MjU1fX0sIkxpbmVXZWlnaHQiOjAuMCwiTGluZVR5cGUiOjAsIlBhcmVudFN0eWxlIjpudWxsfSwiUGFyZW50U3R5bGUiOm51bGx9LCJUaXRsZVN0eWxlIjp7IiRpZCI6IjE1MDkiLCJGb250U2V0dGluZ3MiOnsiJGlkIjoiMTUxMCIsIkZvbnRTaXplIjoxMSwiRm9udE5hbWUiOiJDYWxpYnJpIiwiSXNCb2xkIjpmYWxzZSwiSXNJdGFsaWMiOmZhbHNlLCJJc1VuZGVybGluZWQiOmZhbHNlLCJQYXJlbnRTdHlsZSI6bnVsbH0sIkF1dG9TaXplIjowLCJGb3JlZ3JvdW5kIjp7IiRpZCI6IjE1MTEiLCJDb2xvciI6eyIkaWQiOiIxNTEy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1MTMiLCJUb3AiOjAuMCwiTGVmdCI6MC4wLCJSaWdodCI6MC4wLCJCb3R0b20iOjAuMH0sIlBhZGRpbmciOnsiJGlkIjoiMTUxNCIsIlRvcCI6MC4wLCJMZWZ0IjowLjAsIlJpZ2h0IjowLjAsIkJvdHRvbSI6MC4wfSwiQmFja2dyb3VuZCI6eyIkaWQiOiIxNTE1IiwiQ29sb3IiOnsiJGlkIjoiMTUxNiIsIkEiOjI1NSwiUiI6MCwiRyI6MCwiQiI6MH19LCJJc1Zpc2libGUiOnRydWUsIldpZHRoIjowLjAsIkhlaWdodCI6MC4wLCJCb3JkZXJTdHlsZSI6eyIkaWQiOiIxNTE3IiwiTGluZUNvbG9yIjpudWxsLCJMaW5lV2VpZ2h0IjowLjAsIkxpbmVUeXBlIjowLCJQYXJlbnRTdHlsZSI6bnVsbH0sIlBhcmVudFN0eWxlIjpudWxsfSwiRGF0ZVN0eWxlIjp7IiRpZCI6IjE1MTgiLCJGb250U2V0dGluZ3MiOnsiJGlkIjoiMTUxOSIsIkZvbnRTaXplIjoxMCwiRm9udE5hbWUiOiJDYWxpYnJpIiwiSXNCb2xkIjpmYWxzZSwiSXNJdGFsaWMiOmZhbHNlLCJJc1VuZGVybGluZWQiOmZhbHNlLCJQYXJlbnRTdHlsZSI6bnVsbH0sIkF1dG9TaXplIjowLCJGb3JlZ3JvdW5kIjp7IiRpZCI6IjE1MjAiLCJDb2xvciI6eyIkaWQiOiIxNTIx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E1MjIiLCJUb3AiOjAuMCwiTGVmdCI6MC4wLCJSaWdodCI6MC4wLCJCb3R0b20iOjAuMH0sIlBhZGRpbmciOnsiJGlkIjoiMTUyMyIsIlRvcCI6MC4wLCJMZWZ0IjowLjAsIlJpZ2h0IjowLjAsIkJvdHRvbSI6MC4wfSwiQmFja2dyb3VuZCI6eyIkaWQiOiIxNTI0IiwiQ29sb3IiOnsiJGlkIjoiMTUyNSIsIkEiOjI1NSwiUiI6MTQsIkciOjQwLCJCIjo2NX19LCJJc1Zpc2libGUiOnRydWUsIldpZHRoIjowLjAsIkhlaWdodCI6MC4wLCJCb3JkZXJTdHlsZSI6eyIkaWQiOiIxNTI2IiwiTGluZUNvbG9yIjpudWxsLCJMaW5lV2VpZ2h0IjowLjAsIkxpbmVUeXBlIjowLCJQYXJlbnRTdHlsZSI6bnVsbH0sIlBhcmVudFN0eWxlIjpudWxsfSwiRGF0ZUZvcm1hdCI6eyIkaWQiOiIxNTI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1MjgiLCJGb3JtYXQiOjAsIklzVmlzaWJsZSI6ZmFsc2UsIkxhc3RLbm93blZpc2liaWxpdHlTdGF0ZSI6ZmFsc2V9LCJJc1Zpc2libGUiOmZhbHNlLCJWYXJpYW5jZVN0eWxlIjp7IiRpZCI6IjE1MjkiLCJUZXh0U3R5bGUiOnsiJGlkIjoiMTUzMCIsIkZvbnRTZXR0aW5ncyI6eyIkaWQiOiIxNTMxIiwiRm9udFNpemUiOjExLCJGb250TmFtZSI6IkNhbGlicmkiLCJJc0JvbGQiOmZhbHNlLCJJc0l0YWxpYyI6ZmFsc2UsIklzVW5kZXJsaW5lZCI6ZmFsc2UsIlBhcmVudFN0eWxlIjpudWxsfSwiQXV0b1NpemUiOjAsIkZvcmVncm91bmQiOnsiJGlkIjoiMTUzMiIsIkNvbG9yIjp7IiRpZCI6IjE1Mz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UzNCIsIlRvcCI6MC4wLCJMZWZ0IjowLjAsIlJpZ2h0IjowLjAsIkJvdHRvbSI6MC4wfSwiUGFkZGluZyI6eyIkaWQiOiIxNTM1IiwiVG9wIjowLjAsIkxlZnQiOjAuMCwiUmlnaHQiOjAuMCwiQm90dG9tIjowLjB9LCJCYWNrZ3JvdW5kIjp7IiRpZCI6IjE1MzYiLCJDb2xvciI6eyIkaWQiOiIxNTM3IiwiQSI6MCwiUiI6MCwiRyI6MCwiQiI6MH19LCJJc1Zpc2libGUiOmZhbHNlLCJXaWR0aCI6MC4wLCJIZWlnaHQiOjAuMCwiQm9yZGVyU3R5bGUiOnsiJGlkIjoiMTUzOCIsIkxpbmVDb2xvciI6bnVsbCwiTGluZVdlaWdodCI6MC4wLCJMaW5lVHlwZSI6MCwiUGFyZW50U3R5bGUiOm51bGx9LCJQYXJlbnRTdHlsZSI6bnVsbH0sIlBhcmVudFN0eWxlIjpudWxsfSwiUGFyZW50U3R5bGUiOm51bGx9LCJEZWZhdWx0U3dpbWxhbmVNaWxlc3RvbmVTdHlsZSI6eyIkaWQiOiIxNTM5IiwiVGl0bGVQb3NpdGlvbiI6IkxlZnQiLCJEYXRlUG9zaXRpb24iOiJSaWdodCIsIlZhcmlhbmNlUG9zaXRpb24iOiJSaWdodCIsIlNoYXBlVHlwZSI6MSwiU2hhcGVTaXplIjowLCJTcGFjaW5nIjo1LCJTaGFwZVN0eWxlIjp7IiRpZCI6IjE1NDAiLCJNYXJnaW4iOnsiJGlkIjoiMTU0MSIsIlRvcCI6MC4wLCJMZWZ0IjowLjAsIlJpZ2h0IjowLjAsIkJvdHRvbSI6MC4wfSwiUGFkZGluZyI6eyIkaWQiOiIxNTQyIiwiVG9wIjowLjAsIkxlZnQiOjAuMCwiUmlnaHQiOjAuMCwiQm90dG9tIjowLjB9LCJCYWNrZ3JvdW5kIjp7IiRpZCI6IjE1NDMiLCJDb2xvciI6eyIkaWQiOiIxNTQ0IiwiQSI6MjU1LCJSIjoyMzMsIkciOjExMywiQiI6NTB9fSwiSXNWaXNpYmxlIjp0cnVlLCJXaWR0aCI6MTIuMCwiSGVpZ2h0IjoxNC4wLCJCb3JkZXJTdHlsZSI6eyIkaWQiOiIxNTQ1IiwiTGluZUNvbG9yIjp7IiRpZCI6IjE1NDYiLCIkdHlwZSI6Ik5MUkUuQ29tbW9uLkRvbS5Tb2xpZENvbG9yQnJ1c2gsIE5MUkUuQ29tbW9uIiwiQ29sb3IiOnsiJGlkIjoiMTU0NyIsIkEiOjI1NSwiUiI6MjM0LCJHIjoyMiwiQiI6MzB9fSwiTGluZVdlaWdodCI6MC4wLCJMaW5lVHlwZSI6MCwiUGFyZW50U3R5bGUiOm51bGx9LCJQYXJlbnRTdHlsZSI6bnVsbH0sIlRpdGxlU3R5bGUiOnsiJGlkIjoiMTU0OCIsIkZvbnRTZXR0aW5ncyI6eyIkaWQiOiIxNTQ5IiwiRm9udFNpemUiOjExLCJGb250TmFtZSI6IkNhbGlicmkiLCJJc0JvbGQiOmZhbHNlLCJJc0l0YWxpYyI6ZmFsc2UsIklzVW5kZXJsaW5lZCI6ZmFsc2UsIlBhcmVudFN0eWxlIjpudWxsfSwiQXV0b1NpemUiOjAsIkZvcmVncm91bmQiOnsiJGlkIjoiMTU1MCIsIkNvbG9yIjp7IiRpZCI6IjE1NTE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TU1MiIsIlRvcCI6MC4wLCJMZWZ0IjowLjAsIlJpZ2h0IjowLjAsIkJvdHRvbSI6MC4wfSwiUGFkZGluZyI6eyIkaWQiOiIxNTUzIiwiVG9wIjowLjAsIkxlZnQiOjAuMCwiUmlnaHQiOjAuMCwiQm90dG9tIjowLjB9LCJCYWNrZ3JvdW5kIjp7IiRpZCI6IjE1NTQiLCJDb2xvciI6eyIkaWQiOiIxNTU1IiwiQSI6MjU1LCJSIjowLCJHIjowLCJCIjowfX0sIklzVmlzaWJsZSI6dHJ1ZSwiV2lkdGgiOjAuMCwiSGVpZ2h0IjowLjAsIkJvcmRlclN0eWxlIjp7IiRpZCI6IjE1NTYiLCJMaW5lQ29sb3IiOm51bGwsIkxpbmVXZWlnaHQiOjAuMCwiTGluZVR5cGUiOjAsIlBhcmVudFN0eWxlIjpudWxsfSwiUGFyZW50U3R5bGUiOm51bGx9LCJEYXRlU3R5bGUiOnsiJGlkIjoiMTU1NyIsIkZvbnRTZXR0aW5ncyI6eyIkaWQiOiIxNTU4IiwiRm9udFNpemUiOjEwLCJGb250TmFtZSI6IkNhbGlicmkiLCJJc0JvbGQiOmZhbHNlLCJJc0l0YWxpYyI6ZmFsc2UsIklzVW5kZXJsaW5lZCI6ZmFsc2UsIlBhcmVudFN0eWxlIjpudWxsfSwiQXV0b1NpemUiOjAsIkZvcmVncm91bmQiOnsiJGlkIjoiMTU1OSIsIkNvbG9yIjp7IiRpZCI6IjE1NjA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TU2MSIsIlRvcCI6MC4wLCJMZWZ0IjowLjAsIlJpZ2h0IjowLjAsIkJvdHRvbSI6MC4wfSwiUGFkZGluZyI6eyIkaWQiOiIxNTYyIiwiVG9wIjowLjAsIkxlZnQiOjAuMCwiUmlnaHQiOjAuMCwiQm90dG9tIjowLjB9LCJCYWNrZ3JvdW5kIjp7IiRpZCI6IjE1NjMiLCJDb2xvciI6eyIkaWQiOiIxNTY0IiwiQSI6MjU1LCJSIjoxNCwiRyI6NDAsIkIiOjY1fX0sIklzVmlzaWJsZSI6dHJ1ZSwiV2lkdGgiOjAuMCwiSGVpZ2h0IjowLjAsIkJvcmRlclN0eWxlIjp7IiRpZCI6IjE1NjUiLCJMaW5lQ29sb3IiOm51bGwsIkxpbmVXZWlnaHQiOjAuMCwiTGluZVR5cGUiOjAsIlBhcmVudFN0eWxlIjpudWxsfSwiUGFyZW50U3R5bGUiOm51bGx9LCJEYXRlRm9ybWF0Ijp7IiRpZCI6IjE1Nj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U2NyIsIkZvcm1hdCI6MCwiSXNWaXNpYmxlIjpmYWxzZSwiTGFzdEtub3duVmlzaWJpbGl0eVN0YXRlIjpmYWxzZX0sIklzVmlzaWJsZSI6dHJ1ZSwiVmFyaWFuY2VTdHlsZSI6eyIkaWQiOiIxNTY4IiwiVGV4dFN0eWxlIjp7IiRpZCI6IjE1NjkiLCJGb250U2V0dGluZ3MiOnsiJGlkIjoiMTU3MCIsIkZvbnRTaXplIjoxMSwiRm9udE5hbWUiOiJDYWxpYnJpIiwiSXNCb2xkIjpmYWxzZSwiSXNJdGFsaWMiOmZhbHNlLCJJc1VuZGVybGluZWQiOmZhbHNlLCJQYXJlbnRTdHlsZSI6bnVsbH0sIkF1dG9TaXplIjowLCJGb3JlZ3JvdW5kIjp7IiRpZCI6IjE1NzEiLCJDb2xvciI6eyIkaWQiOiIxNTc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1NzMiLCJUb3AiOjAuMCwiTGVmdCI6MC4wLCJSaWdodCI6MC4wLCJCb3R0b20iOjAuMH0sIlBhZGRpbmciOnsiJGlkIjoiMTU3NCIsIlRvcCI6MC4wLCJMZWZ0IjowLjAsIlJpZ2h0IjowLjAsIkJvdHRvbSI6MC4wfSwiQmFja2dyb3VuZCI6eyIkaWQiOiIxNTc1IiwiQ29sb3IiOnsiJGlkIjoiMTU3NiIsIkEiOjAsIlIiOjAsIkciOjAsIkIiOjB9fSwiSXNWaXNpYmxlIjp0cnVlLCJXaWR0aCI6MC4wLCJIZWlnaHQiOjAuMCwiQm9yZGVyU3R5bGUiOnsiJGlkIjoiMTU3NyIsIkxpbmVDb2xvciI6bnVsbCwiTGluZVdlaWdodCI6MC4wLCJMaW5lVHlwZSI6MCwiUGFyZW50U3R5bGUiOm51bGx9LCJQYXJlbnRTdHlsZSI6bnVsbH0sIlBhcmVudFN0eWxlIjpudWxsfSwiUGFyZW50U3R5bGUiOm51bGx9LCJEZWZhdWx0U3dpbWxhbmVBY3Rpdml0eVN0eWxlIjp7IiRpZCI6IjE1NzgiLCJIZWFkZXJTdHlsZSI6eyIkaWQiOiIxNTc5IiwiVGV4dFN0eWxlIjp7IiRpZCI6IjE1ODAiLCJGb250U2V0dGluZ3MiOnsiJGlkIjoiMTU4MSIsIkZvbnRTaXplIjoxMSwiRm9udE5hbWUiOiJDYWxpYnJpIiwiSXNCb2xkIjpmYWxzZSwiSXNJdGFsaWMiOmZhbHNlLCJJc1VuZGVybGluZWQiOmZhbHNlLCJQYXJlbnRTdHlsZSI6bnVsbH0sIkF1dG9TaXplIjoyLCJGb3JlZ3JvdW5kIjp7IiRpZCI6IjE1ODIiLCJDb2xvciI6eyIkaWQiOiIxNTgz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U4NCIsIlRvcCI6MC4wLCJMZWZ0IjowLjAsIlJpZ2h0IjowLjAsIkJvdHRvbSI6MC4wfSwiUGFkZGluZyI6eyIkaWQiOiIxNTg1IiwiVG9wIjowLjAsIkxlZnQiOjAuMCwiUmlnaHQiOjAuMCwiQm90dG9tIjowLjB9LCJCYWNrZ3JvdW5kIjp7IiRpZCI6IjE1ODYiLCJDb2xvciI6eyIkaWQiOiIxNTg3IiwiQSI6MjU1LCJSIjowLCJHIjowLCJCIjowfX0sIklzVmlzaWJsZSI6dHJ1ZSwiV2lkdGgiOjAuMCwiSGVpZ2h0IjowLjAsIkJvcmRlclN0eWxlIjpudWxsLCJQYXJlbnRTdHlsZSI6bnVsbH0sIlJlY3RhbmdsZVN0eWxlIjp7IiRpZCI6IjE1ODgiLCJNYXJnaW4iOnsiJGlkIjoiMTU4OSIsIlRvcCI6MC4wLCJMZWZ0IjowLjAsIlJpZ2h0IjowLjAsIkJvdHRvbSI6MC4wfSwiUGFkZGluZyI6eyIkaWQiOiIxNTkwIiwiVG9wIjowLjAsIkxlZnQiOjAuMCwiUmlnaHQiOjAuMCwiQm90dG9tIjowLjB9LCJCYWNrZ3JvdW5kIjp7IiRpZCI6IjE1OTEiLCJDb2xvciI6eyIkaWQiOiIxNTkyIiwiQSI6NjMsIlIiOjIzMywiRyI6MTEzLCJCIjo1MH19LCJJc1Zpc2libGUiOnRydWUsIldpZHRoIjowLjAsIkhlaWdodCI6MC4wLCJCb3JkZXJTdHlsZSI6eyIkaWQiOiIxNTkzIiwiTGluZUNvbG9yIjp7IiRpZCI6IjE1OTQiLCIkdHlwZSI6Ik5MUkUuQ29tbW9uLkRvbS5Tb2xpZENvbG9yQnJ1c2gsIE5MUkUuQ29tbW9uIiwiQ29sb3IiOnsiJGlkIjoiMTU5NSIsIkEiOjI1NSwiUiI6MjU1LCJHIjoyNTUsIkIiOjI1NX19LCJMaW5lV2VpZ2h0IjowLjAsIkxpbmVUeXBlIjowLCJQYXJlbnRTdHlsZSI6bnVsbH0sIlBhcmVudFN0eWxlIjpudWxsfSwiTWFyZ2luIjp7IiRpZCI6IjE1OTYiLCJUb3AiOjAuMCwiTGVmdCI6MC4wLCJSaWdodCI6MC4wLCJCb3R0b20iOjAuMH0sIlBhZGRpbmciOnsiJGlkIjoiMTU5NyIsIlRvcCI6MC4wLCJMZWZ0IjowLjAsIlJpZ2h0IjowLjAsIkJvdHRvbSI6MC4wfSwiQmFja2dyb3VuZCI6bnVsbCwiSXNWaXNpYmxlIjp0cnVlLCJXaWR0aCI6MC4wLCJIZWlnaHQiOjAuMCwiQm9yZGVyU3R5bGUiOm51bGwsIlBhcmVudFN0eWxlIjpudWxsfSwiQmFja2dyb3VuZFN0eWxlIjp7IiRpZCI6IjE1OTgiLCJNYXJnaW4iOnsiJGlkIjoiMTU5OSIsIlRvcCI6MC4wLCJMZWZ0IjowLjAsIlJpZ2h0IjowLjAsIkJvdHRvbSI6MC4wfSwiUGFkZGluZyI6eyIkaWQiOiIxNjAwIiwiVG9wIjowLjAsIkxlZnQiOjAuMCwiUmlnaHQiOjAuMCwiQm90dG9tIjowLjB9LCJCYWNrZ3JvdW5kIjp7IiRpZCI6IjE2MDEiLCJDb2xvciI6eyIkaWQiOiIxNjAyIiwiQSI6NTEsIlIiOjIwMCwiRyI6MjAwLCJCIjoyMDB9fSwiSXNWaXNpYmxlIjp0cnVlLCJXaWR0aCI6MC4wLCJIZWlnaHQiOjAuMCwiQm9yZGVyU3R5bGUiOnsiJGlkIjoiMTYwMyIsIkxpbmVDb2xvciI6eyIkaWQiOiIxNjA0IiwiJHR5cGUiOiJOTFJFLkNvbW1vbi5Eb20uU29saWRDb2xvckJydXNoLCBOTFJFLkNvbW1vbiIsIkNvbG9yIjp7IiRpZCI6IjE2MDUiLCJBIjoyNTUsIlIiOjIzNCwiRyI6MjIsIkIiOjMwfX0sIkxpbmVXZWlnaHQiOjAuMCwiTGluZVR5cGUiOjAsIlBhcmVudFN0eWxlIjpudWxsfSwiUGFyZW50U3R5bGUiOm51bGx9LCJNYXJnaW4iOnsiJGlkIjoiMTYwNiIsIlRvcCI6MC4wLCJMZWZ0IjowLjAsIlJpZ2h0IjowLjAsIkJvdHRvbSI6MC4wfSwiUGFkZGluZyI6eyIkaWQiOiIxNjA3IiwiVG9wIjowLjAsIkxlZnQiOjAuMCwiUmlnaHQiOjAuMCwiQm90dG9tIjowLjB9LCJJc1Zpc2libGUiOnRydWUsIldpZHRoIjowLjAsIkhlaWdodCI6MC4wLCJCb3JkZXJTdHlsZSI6eyIkaWQiOiIxNjA4IiwiTGluZUNvbG9yIjpudWxsLCJMaW5lV2VpZ2h0IjowLjAsIkxpbmVUeXBlIjowLCJQYXJlbnRTdHlsZSI6bnVsbH0sIlBhcmVudFN0eWxlIjpudWxsfSwiTWFyZ2luIjp7IiRpZCI6IjE2MDkiLCJUb3AiOjAuMCwiTGVmdCI6MC4wLCJSaWdodCI6MC4wLCJCb3R0b20iOjAuMH0sIlBhZGRpbmciOnsiJGlkIjoiMTYxMCIsIlRvcCI6MC4wLCJMZWZ0IjowLjAsIlJpZ2h0IjowLjAsIkJvdHRvbSI6MC4wfSwiSXNWaXNpYmxlIjp0cnVlLCJXaWR0aCI6MC4wLCJIZWlnaHQiOjAuMCwiQm9yZGVyU3R5bGUiOnsiJGlkIjoiMTYxMSIsIkxpbmVDb2xvciI6bnVsbCwiTGluZVdlaWdodCI6MC4wLCJMaW5lVHlwZSI6MCwiUGFyZW50U3R5bGUiOm51bGx9LCJQYXJlbnRTdHlsZSI6bnVsbH19LHsiJGlkIjoiMTYxMiIsIl9hY3Rpdml0aWVzIjpbeyIkaWQiOiIxNjEzIiwiX3Jvd3MiOlt7IiRpZCI6IjE2MTQiLCJfdGFza3MiOlt7IiRpZCI6IjE2MTUiLCJfYXR0YWNoZWRNaWxlc3RvbmVzIjpbXSwiVGFza0RlZmluaXRpb24iOnsiJGlkIjoiMTYxNiIsIkdyb3VwTmFtZSI6bnVsbCwiU3RhcnREYXRlIjoiMjAyNS0wOC0wMVQwMDowMDowMFoiLCJFbmREYXRlIjoiMjAyNS0xMS0yMVQyMzo1OTowMFoiLCJQZXJjZW50YWdlQ29tcGxldGUiOm51bGwsIlN0eWxlIjp7IiRpZCI6IjE2MTciLCJTaGFwZSI6MSwiU2hhcGVUaGlja25lc3MiOjAsIkR1cmF0aW9uRm9ybWF0IjowLCJJbmNsdWRlTm9uV29ya2luZ0RheXNJbkR1cmF0aW9uIjpmYWxzZSwiUGVyY2VudGFnZUNvbXBsZXRlU3R5bGUiOnsiJGlkIjoiMTYxOCIsIkZvbnRTZXR0aW5ncyI6eyIkaWQiOiIxNjE5IiwiRm9udFNpemUiOjEwLCJGb250TmFtZSI6IkNhbGlicmkiLCJJc0JvbGQiOmZhbHNlLCJJc0l0YWxpYyI6ZmFsc2UsIklzVW5kZXJsaW5lZCI6ZmFsc2UsIlBhcmVudFN0eWxlIjpudWxsfSwiQXV0b1NpemUiOjAsIkZvcmVncm91bmQiOnsiJGlkIjoiMTYyMCIsIkNvbG9yIjp7IiRpZCI6IjE2Mj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YyMiIsIlRvcCI6MC4wLCJMZWZ0IjowLjAsIlJpZ2h0IjowLjAsIkJvdHRvbSI6MC4wfSwiUGFkZGluZyI6eyIkaWQiOiIxNjIzIiwiVG9wIjowLjAsIkxlZnQiOjAuMCwiUmlnaHQiOjAuMCwiQm90dG9tIjowLjB9LCJCYWNrZ3JvdW5kIjp7IiRpZCI6IjE2MjQiLCJDb2xvciI6eyIkaWQiOiIxNjI1IiwiQSI6ODksIlIiOjAsIkciOjAsIkIiOjB9fSwiSXNWaXNpYmxlIjp0cnVlLCJXaWR0aCI6MC4wLCJIZWlnaHQiOjAuMCwiQm9yZGVyU3R5bGUiOnsiJGlkIjoiMTYyNiIsIkxpbmVDb2xvciI6bnVsbCwiTGluZVdlaWdodCI6MC4wLCJMaW5lVHlwZSI6MCwiUGFyZW50U3R5bGUiOm51bGx9LCJQYXJlbnRTdHlsZSI6bnVsbH0sIkR1cmF0aW9uU3R5bGUiOnsiJGlkIjoiMTYyNyIsIkZvbnRTZXR0aW5ncyI6eyIkaWQiOiIxNjI4IiwiRm9udFNpemUiOjEwLCJGb250TmFtZSI6IkNhbGlicmkiLCJJc0JvbGQiOmZhbHNlLCJJc0l0YWxpYyI6ZmFsc2UsIklzVW5kZXJsaW5lZCI6ZmFsc2UsIlBhcmVudFN0eWxlIjpudWxsfSwiQXV0b1NpemUiOjAsIkZvcmVncm91bmQiOnsiJGlkIjoiMTYyOSIsIkNvbG9yIjp7IiRpZCI6IjE2Mz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jMxIiwiVG9wIjowLjAsIkxlZnQiOjAuMCwiUmlnaHQiOjAuMCwiQm90dG9tIjowLjB9LCJQYWRkaW5nIjp7IiRpZCI6IjE2MzIiLCJUb3AiOjAuMCwiTGVmdCI6MC4wLCJSaWdodCI6MC4wLCJCb3R0b20iOjAuMH0sIkJhY2tncm91bmQiOnsiJGlkIjoiMTYzMyIsIkNvbG9yIjp7IiRpZCI6IjE2MzQiLCJBIjoyNTUsIlIiOjIzNywiRyI6MTI1LCJCIjo0OX19LCJJc1Zpc2libGUiOnRydWUsIldpZHRoIjowLjAsIkhlaWdodCI6MC4wLCJCb3JkZXJTdHlsZSI6eyIkaWQiOiIxNjM1IiwiTGluZUNvbG9yIjpudWxsLCJMaW5lV2VpZ2h0IjowLjAsIkxpbmVUeXBlIjowLCJQYXJlbnRTdHlsZSI6bnVsbH0sIlBhcmVudFN0eWxlIjpudWxsfSwiSG9yaXpvbnRhbENvbm5lY3RvclN0eWxlIjp7IiRpZCI6IjE2MzYiLCJMaW5lQ29sb3IiOnsiJGlkIjoiMTYzNyIsIiR0eXBlIjoiTkxSRS5Db21tb24uRG9tLlNvbGlkQ29sb3JCcnVzaCwgTkxSRS5Db21tb24iLCJDb2xvciI6eyIkaWQiOiIxNjM4IiwiQSI6MjU1LCJSIjowLCJHIjowLCJCIjowfX0sIkxpbmVXZWlnaHQiOjAuMCwiTGluZVR5cGUiOjAsIlBhcmVudFN0eWxlIjpudWxsfSwiVmVydGljYWxDb25uZWN0b3JTdHlsZSI6eyIkaWQiOiIxNjM5IiwiTGluZUNvbG9yIjp7IiRpZCI6IjE2NDAiLCIkdHlwZSI6Ik5MUkUuQ29tbW9uLkRvbS5Tb2xpZENvbG9yQnJ1c2gsIE5MUkUuQ29tbW9uIiwiQ29sb3IiOnsiJGlkIjoiMTY0MS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VmFyaWFuY2VQb3NpdGlvbiI6NiwiU3BhY2luZyI6MywiSXNCZWxvd1RpbWViYW5kIjp0cnVlLCJQZXJjZW50YWdlQ29tcGxldGVTaGFwZU9wYWNpdHkiOjM1LCJCYXNlbGluZVN0eWxlIjp7IiRpZCI6IjE2NDIiLCJTaGFwZVN0eWxlIjp7IiRpZCI6IjE2NDMiLCJNYXJnaW4iOnsiJGlkIjoiMTY0NCIsIlRvcCI6MC4wLCJMZWZ0IjowLjAsIlJpZ2h0IjowLjAsIkJvdHRvbSI6MC4wfSwiUGFkZGluZyI6eyIkaWQiOiIxNjQ1IiwiVG9wIjowLjAsIkxlZnQiOjAuMCwiUmlnaHQiOjAuMCwiQm90dG9tIjowLjB9LCJCYWNrZ3JvdW5kIjp7IiRpZCI6IjE2NDYiLCJDb2xvciI6eyIkaWQiOiIxNjQ3IiwiQSI6MTUzLCJSIjowLCJHIjowLCJCIjowfX0sIklzVmlzaWJsZSI6dHJ1ZSwiV2lkdGgiOjAuMCwiSGVpZ2h0IjowLjAsIkJvcmRlclN0eWxlIjp7IiRpZCI6IjE2NDgiLCJMaW5lQ29sb3IiOm51bGwsIkxpbmVXZWlnaHQiOjAuMCwiTGluZVR5cGUiOjAsIlBhcmVudFN0eWxlIjpudWxsfSwiUGFyZW50U3R5bGUiOm51bGx9LCJNYXJnaW4iOnsiJGlkIjoiMTY0OSIsIlRvcCI6MC4wLCJMZWZ0IjowLjAsIlJpZ2h0IjowLjAsIkJvdHRvbSI6MC4wfSwiUGFkZGluZyI6eyIkaWQiOiIxNjUwIiwiVG9wIjowLjAsIkxlZnQiOjAuMCwiUmlnaHQiOjAuMCwiQm90dG9tIjowLjB9LCJCYWNrZ3JvdW5kIjpudWxsLCJJc1Zpc2libGUiOnRydWUsIldpZHRoIjowLjAsIkhlaWdodCI6MC4wLCJCb3JkZXJTdHlsZSI6bnVsbCwiUGFyZW50U3R5bGUiOm51bGx9LCJTaGFwZVN0eWxlIjp7IiRpZCI6IjE2NTEiLCJNYXJnaW4iOnsiJGlkIjoiMTY1MiIsIlRvcCI6MC4wLCJMZWZ0Ijo0LjAsIlJpZ2h0Ijo0LjAsIkJvdHRvbSI6MC4wfSwiUGFkZGluZyI6eyIkaWQiOiIxNjUzIiwiVG9wIjowLjAsIkxlZnQiOjAuMCwiUmlnaHQiOjAuMCwiQm90dG9tIjowLjB9LCJCYWNrZ3JvdW5kIjp7IiRpZCI6IjE2NTQiLCJDb2xvciI6eyIkaWQiOiIxNjU1IiwiQSI6MjU1LCJSIjoyNSwiRyI6MTA3LCJCIjozNn19LCJJc1Zpc2libGUiOnRydWUsIldpZHRoIjoyMTIuMCwiSGVpZ2h0IjoxMC4wLCJCb3JkZXJTdHlsZSI6eyIkaWQiOiIxNjU2IiwiTGluZUNvbG9yIjp7IiRpZCI6IjE2NTciLCIkdHlwZSI6Ik5MUkUuQ29tbW9uLkRvbS5Tb2xpZENvbG9yQnJ1c2gsIE5MUkUuQ29tbW9uIiwiQ29sb3IiOnsiJGlkIjoiMTY1OCIsIkEiOjI1NSwiUiI6MjM0LCJHIjoyMiwiQiI6MzB9fSwiTGluZVdlaWdodCI6MC4wLCJMaW5lVHlwZSI6MCwiUGFyZW50U3R5bGUiOm51bGx9LCJQYXJlbnRTdHlsZSI6bnVsbH0sIlRpdGxlU3R5bGUiOnsiJGlkIjoiMTY1OSIsIkZvbnRTZXR0aW5ncyI6eyIkaWQiOiIxNjYwIiwiRm9udFNpemUiOjExLCJGb250TmFtZSI6IkNhbGlicmkiLCJJc0JvbGQiOmZhbHNlLCJJc0l0YWxpYyI6ZmFsc2UsIklzVW5kZXJsaW5lZCI6ZmFsc2UsIlBhcmVudFN0eWxlIjpudWxsfSwiQXV0b1NpemUiOjAsIkZvcmVncm91bmQiOnsiJGlkIjoiMTY2MSIsIkNvbG9yIjp7IiRpZCI6IjE2NjI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Y2MyIsIlRvcCI6MC4wLCJMZWZ0IjowLjAsIlJpZ2h0IjowLjAsIkJvdHRvbSI6MC4wfSwiUGFkZGluZyI6eyIkaWQiOiIxNjY0IiwiVG9wIjowLjAsIkxlZnQiOjAuMCwiUmlnaHQiOjAuMCwiQm90dG9tIjowLjB9LCJCYWNrZ3JvdW5kIjp7IiRpZCI6IjE2NjUiLCJDb2xvciI6eyIkaWQiOiIxNjY2IiwiQSI6MCwiUiI6MjU1LCJHIjoyNTUsIkIiOjI1NX19LCJJc1Zpc2libGUiOnRydWUsIldpZHRoIjowLjAsIkhlaWdodCI6MC4wLCJCb3JkZXJTdHlsZSI6eyIkaWQiOiIxNjY3IiwiTGluZUNvbG9yIjpudWxsLCJMaW5lV2VpZ2h0IjowLjAsIkxpbmVUeXBlIjowLCJQYXJlbnRTdHlsZSI6bnVsbH0sIlBhcmVudFN0eWxlIjpudWxsfSwiRGF0ZVN0eWxlIjp7IiRpZCI6IjE2NjgiLCJGb250U2V0dGluZ3MiOnsiJGlkIjoiMTY2OSIsIkZvbnRTaXplIjoxMCwiRm9udE5hbWUiOiJDYWxpYnJpIiwiSXNCb2xkIjpmYWxzZSwiSXNJdGFsaWMiOmZhbHNlLCJJc1VuZGVybGluZWQiOmZhbHNlLCJQYXJlbnRTdHlsZSI6bnVsbH0sIkF1dG9TaXplIjowLCJGb3JlZ3JvdW5kIjp7IiRpZCI6IjE2NzAiLCJDb2xvciI6eyIkaWQiOiIxNjcx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2NzIiLCJUb3AiOjAuMCwiTGVmdCI6MC4wLCJSaWdodCI6MC4wLCJCb3R0b20iOjAuMH0sIlBhZGRpbmciOnsiJGlkIjoiMTY3MyIsIlRvcCI6MC4wLCJMZWZ0IjowLjAsIlJpZ2h0IjowLjAsIkJvdHRvbSI6MC4wfSwiQmFja2dyb3VuZCI6eyIkaWQiOiIxNjc0IiwiQ29sb3IiOnsiJGlkIjoiMTY3NSIsIkEiOjI1NSwiUiI6MTQsIkciOjQwLCJCIjo2NX19LCJJc1Zpc2libGUiOnRydWUsIldpZHRoIjowLjAsIkhlaWdodCI6MC4wLCJCb3JkZXJTdHlsZSI6eyIkaWQiOiIxNjc2IiwiTGluZUNvbG9yIjpudWxsLCJMaW5lV2VpZ2h0IjowLjAsIkxpbmVUeXBlIjowLCJQYXJlbnRTdHlsZSI6bnVsbH0sIlBhcmVudFN0eWxlIjpudWxsfSwiRGF0ZUZvcm1hdCI6eyIkaWQiOiIxNjc3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2NzgiLCJGb3JtYXQiOjAsIklzVmlzaWJsZSI6ZmFsc2UsIkxhc3RLbm93blZpc2liaWxpdHlTdGF0ZSI6ZmFsc2V9LCJJc1Zpc2libGUiOnRydWUsIlZhcmlhbmNlU3R5bGUiOnsiJGlkIjoiMTY3OSIsIlRleHRTdHlsZSI6eyIkaWQiOiIxNjgwIiwiRm9udFNldHRpbmdzIjp7IiRpZCI6IjE2ODEiLCJGb250U2l6ZSI6MTEsIkZvbnROYW1lIjoiQ2FsaWJyaSIsIklzQm9sZCI6ZmFsc2UsIklzSXRhbGljIjpmYWxzZSwiSXNVbmRlcmxpbmVkIjpmYWxzZSwiUGFyZW50U3R5bGUiOm51bGx9LCJBdXRvU2l6ZSI6MCwiRm9yZWdyb3VuZCI6eyIkaWQiOiIxNjgyIiwiQ29sb3IiOnsiJGlkIjoiMTY4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jg0IiwiVG9wIjowLjAsIkxlZnQiOjAuMCwiUmlnaHQiOjAuMCwiQm90dG9tIjowLjB9LCJQYWRkaW5nIjp7IiRpZCI6IjE2ODUiLCJUb3AiOjAuMCwiTGVmdCI6MC4wLCJSaWdodCI6MC4wLCJCb3R0b20iOjAuMH0sIkJhY2tncm91bmQiOnsiJGlkIjoiMTY4NiIsIkNvbG9yIjp7IiRpZCI6IjE2ODciLCJBIjowLCJSIjowLCJHIjowLCJCIjowfX0sIklzVmlzaWJsZSI6dHJ1ZSwiV2lkdGgiOjAuMCwiSGVpZ2h0IjowLjAsIkJvcmRlclN0eWxlIjp7IiRpZCI6IjE2ODgiLCJMaW5lQ29sb3IiOm51bGwsIkxpbmVXZWlnaHQiOjAuMCwiTGluZVR5cGUiOjAsIlBhcmVudFN0eWxlIjpudWxsfSwiUGFyZW50U3R5bGUiOm51bGx9LCJQYXJlbnRTdHlsZSI6bnVsbH0sIlBhcmVudFN0eWxlIjpudWxsfSwiSW5kZXgiOjE4LCJTbWFydER1cmF0aW9uQWN0aXZhdGVkIjpmYWxzZSwiRGF0ZUZvcm1hdCI6eyIkcmVmIjoiMTY3NyJ9LCJXZWVrTnVtYmVyaW5nIjp7IiRpZCI6IjE2ODkiLCJGb3JtYXQiOjAsIklzVmlzaWJsZSI6ZmFsc2UsIkxhc3RLbm93blZpc2liaWxpdHlTdGF0ZSI6ZmFsc2V9LCJCYXNlbGluZURhdGEiOnsiJGlkIjoiMTY5MCIsIlN0YXJ0RGF0ZSI6IjIwMjUtMDgtMDFUMDA6MDA6MDBaIiwiRW5kRGF0ZSI6IjIwMjUtMTEtMjFUMjM6NTk6MDBaIn0sIklkIjoiMTkyYWI3NDctNWZiZC00MTU5LTlmZmEtYzlhNzlkNWE0OWI5IiwiSW1wb3J0SWQiOm51bGwsIlRpdGxlIjoiRGV0ZWN0b3IgU3VwcG9ydDogRGVzaWduIHBoYXNlIChIZXJlb24pIiwiTm90ZSI6bnVsbCwiSHlwZXJsaW5rIjp7IiRpZCI6IjE2OTEiLCJBZGRyZXNzIjoiIiwiU3ViQWRkcmVzcyI6IiJ9LCJJc0NoYW5nZWQiOmZhbHNlLCJJc05ldyI6ZmFsc2V9fV0sIl9taWxlc3RvbmVzIjpbXSwiSWQiOiIwMDAwMDAwMC0wMDAwLTAwMDAtMDAwMC0wMDAwMDAwMDAwMDAiLCJJc1NpbmdsZUl0ZW1Sb3ciOnRydWV9LHsiJGlkIjoiMTY5MiIsIl90YXNrcyI6W3siJGlkIjoiMTY5MyIsIl9hdHRhY2hlZE1pbGVzdG9uZXMiOltdLCJUYXNrRGVmaW5pdGlvbiI6eyIkaWQiOiIxNjk0IiwiR3JvdXBOYW1lIjpudWxsLCJTdGFydERhdGUiOiIyMDI1LTExLTI0VDAwOjAwOjAwWiIsIkVuZERhdGUiOiIyMDI2LTAzLTE4VDIzOjU5OjAwWiIsIlBlcmNlbnRhZ2VDb21wbGV0ZSI6bnVsbCwiU3R5bGUiOnsiJGlkIjoiMTY5NSIsIlNoYXBlIjoxLCJTaGFwZVRoaWNrbmVzcyI6MCwiRHVyYXRpb25Gb3JtYXQiOjAsIkluY2x1ZGVOb25Xb3JraW5nRGF5c0luRHVyYXRpb24iOmZhbHNlLCJQZXJjZW50YWdlQ29tcGxldGVTdHlsZSI6eyIkaWQiOiIxNjk2IiwiRm9udFNldHRpbmdzIjp7IiRpZCI6IjE2OTciLCJGb250U2l6ZSI6MTAsIkZvbnROYW1lIjoiQ2FsaWJyaSIsIklzQm9sZCI6ZmFsc2UsIklzSXRhbGljIjpmYWxzZSwiSXNVbmRlcmxpbmVkIjpmYWxzZSwiUGFyZW50U3R5bGUiOm51bGx9LCJBdXRvU2l6ZSI6MCwiRm9yZWdyb3VuZCI6eyIkaWQiOiIxNjk4IiwiQ29sb3IiOnsiJGlkIjoiMTY5OS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xNzAwIiwiVG9wIjowLjAsIkxlZnQiOjAuMCwiUmlnaHQiOjAuMCwiQm90dG9tIjowLjB9LCJQYWRkaW5nIjp7IiRpZCI6IjE3MDEiLCJUb3AiOjAuMCwiTGVmdCI6MC4wLCJSaWdodCI6MC4wLCJCb3R0b20iOjAuMH0sIkJhY2tncm91bmQiOnsiJGlkIjoiMTcwMiIsIkNvbG9yIjp7IiRpZCI6IjE3MDMiLCJBIjo4OSwiUiI6MCwiRyI6MCwiQiI6MH19LCJJc1Zpc2libGUiOnRydWUsIldpZHRoIjowLjAsIkhlaWdodCI6MC4wLCJCb3JkZXJTdHlsZSI6eyIkaWQiOiIxNzA0IiwiTGluZUNvbG9yIjpudWxsLCJMaW5lV2VpZ2h0IjowLjAsIkxpbmVUeXBlIjowLCJQYXJlbnRTdHlsZSI6bnVsbH0sIlBhcmVudFN0eWxlIjpudWxsfSwiRHVyYXRpb25TdHlsZSI6eyIkaWQiOiIxNzA1IiwiRm9udFNldHRpbmdzIjp7IiRpZCI6IjE3MDYiLCJGb250U2l6ZSI6MTAsIkZvbnROYW1lIjoiQ2FsaWJyaSIsIklzQm9sZCI6ZmFsc2UsIklzSXRhbGljIjpmYWxzZSwiSXNVbmRlcmxpbmVkIjpmYWxzZSwiUGFyZW50U3R5bGUiOm51bGx9LCJBdXRvU2l6ZSI6MCwiRm9yZWdyb3VuZCI6eyIkaWQiOiIxNzA3IiwiQ29sb3IiOnsiJGlkIjoiMTcw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3MDkiLCJUb3AiOjAuMCwiTGVmdCI6MC4wLCJSaWdodCI6MC4wLCJCb3R0b20iOjAuMH0sIlBhZGRpbmciOnsiJGlkIjoiMTcxMCIsIlRvcCI6MC4wLCJMZWZ0IjowLjAsIlJpZ2h0IjowLjAsIkJvdHRvbSI6MC4wfSwiQmFja2dyb3VuZCI6eyIkaWQiOiIxNzExIiwiQ29sb3IiOnsiJGlkIjoiMTcxMiIsIkEiOjI1NSwiUiI6MjM3LCJHIjoxMjUsIkIiOjQ5fX0sIklzVmlzaWJsZSI6dHJ1ZSwiV2lkdGgiOjAuMCwiSGVpZ2h0IjowLjAsIkJvcmRlclN0eWxlIjp7IiRpZCI6IjE3MTMiLCJMaW5lQ29sb3IiOm51bGwsIkxpbmVXZWlnaHQiOjAuMCwiTGluZVR5cGUiOjAsIlBhcmVudFN0eWxlIjpudWxsfSwiUGFyZW50U3R5bGUiOm51bGx9LCJIb3Jpem9udGFsQ29ubmVjdG9yU3R5bGUiOnsiJGlkIjoiMTcxNCIsIkxpbmVDb2xvciI6eyIkaWQiOiIxNzE1IiwiJHR5cGUiOiJOTFJFLkNvbW1vbi5Eb20uU29saWRDb2xvckJydXNoLCBOTFJFLkNvbW1vbiIsIkNvbG9yIjp7IiRpZCI6IjE3MTYiLCJBIjoyNTUsIlIiOjAsIkciOjAsIkIiOjB9fSwiTGluZVdlaWdodCI6MC4wLCJMaW5lVHlwZSI6MCwiUGFyZW50U3R5bGUiOm51bGx9LCJWZXJ0aWNhbENvbm5lY3RvclN0eWxlIjp7IiRpZCI6IjE3MTciLCJMaW5lQ29sb3IiOnsiJGlkIjoiMTcxOCIsIiR0eXBlIjoiTkxSRS5Db21tb24uRG9tLlNvbGlkQ29sb3JCcnVzaCwgTkxSRS5Db21tb24iLCJDb2xvciI6eyIkaWQiOiIxNzE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xNzIwIiwiU2hhcGVTdHlsZSI6eyIkaWQiOiIxNzIxIiwiTWFyZ2luIjp7IiRpZCI6IjE3MjIiLCJUb3AiOjAuMCwiTGVmdCI6MC4wLCJSaWdodCI6MC4wLCJCb3R0b20iOjAuMH0sIlBhZGRpbmciOnsiJGlkIjoiMTcyMyIsIlRvcCI6MC4wLCJMZWZ0IjowLjAsIlJpZ2h0IjowLjAsIkJvdHRvbSI6MC4wfSwiQmFja2dyb3VuZCI6eyIkaWQiOiIxNzI0IiwiQ29sb3IiOnsiJGlkIjoiMTcyNSIsIkEiOjE1MywiUiI6MCwiRyI6MCwiQiI6MH19LCJJc1Zpc2libGUiOnRydWUsIldpZHRoIjowLjAsIkhlaWdodCI6MC4wLCJCb3JkZXJTdHlsZSI6eyIkaWQiOiIxNzI2IiwiTGluZUNvbG9yIjpudWxsLCJMaW5lV2VpZ2h0IjowLjAsIkxpbmVUeXBlIjowLCJQYXJlbnRTdHlsZSI6bnVsbH0sIlBhcmVudFN0eWxlIjpudWxsfSwiTWFyZ2luIjp7IiRpZCI6IjE3MjciLCJUb3AiOjAuMCwiTGVmdCI6MC4wLCJSaWdodCI6MC4wLCJCb3R0b20iOjAuMH0sIlBhZGRpbmciOnsiJGlkIjoiMTcyOCIsIlRvcCI6MC4wLCJMZWZ0IjowLjAsIlJpZ2h0IjowLjAsIkJvdHRvbSI6MC4wfSwiQmFja2dyb3VuZCI6bnVsbCwiSXNWaXNpYmxlIjp0cnVlLCJXaWR0aCI6MC4wLCJIZWlnaHQiOjAuMCwiQm9yZGVyU3R5bGUiOm51bGwsIlBhcmVudFN0eWxlIjpudWxsfSwiU2hhcGVTdHlsZSI6eyIkaWQiOiIxNzI5IiwiTWFyZ2luIjp7IiRpZCI6IjE3MzAiLCJUb3AiOjAuMCwiTGVmdCI6NC4wLCJSaWdodCI6NC4wLCJCb3R0b20iOjAuMH0sIlBhZGRpbmciOnsiJGlkIjoiMTczMSIsIlRvcCI6MC4wLCJMZWZ0IjowLjAsIlJpZ2h0IjowLjAsIkJvdHRvbSI6MC4wfSwiQmFja2dyb3VuZCI6eyIkaWQiOiIxNzMyIiwiQ29sb3IiOnsiJGlkIjoiMTczMyIsIkEiOjI1NSwiUiI6MjUsIkciOjEwNywiQiI6MzZ9fSwiSXNWaXNpYmxlIjp0cnVlLCJXaWR0aCI6MTMyLjAsIkhlaWdodCI6MTAuMCwiQm9yZGVyU3R5bGUiOnsiJGlkIjoiMTczNCIsIkxpbmVDb2xvciI6eyIkaWQiOiIxNzM1IiwiJHR5cGUiOiJOTFJFLkNvbW1vbi5Eb20uU29saWRDb2xvckJydXNoLCBOTFJFLkNvbW1vbiIsIkNvbG9yIjp7IiRpZCI6IjE3MzYiLCJBIjoyNTUsIlIiOjIzNCwiRyI6MjIsIkIiOjMwfX0sIkxpbmVXZWlnaHQiOjAuMCwiTGluZVR5cGUiOjAsIlBhcmVudFN0eWxlIjpudWxsfSwiUGFyZW50U3R5bGUiOm51bGx9LCJUaXRsZVN0eWxlIjp7IiRpZCI6IjE3MzciLCJGb250U2V0dGluZ3MiOnsiJGlkIjoiMTczOCIsIkZvbnRTaXplIjoxMSwiRm9udE5hbWUiOiJDYWxpYnJpIiwiSXNCb2xkIjpmYWxzZSwiSXNJdGFsaWMiOmZhbHNlLCJJc1VuZGVybGluZWQiOmZhbHNlLCJQYXJlbnRTdHlsZSI6bnVsbH0sIkF1dG9TaXplIjowLCJGb3JlZ3JvdW5kIjp7IiRpZCI6IjE3MzkiLCJDb2xvciI6eyIkaWQiOiIxNzQw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3NDEiLCJUb3AiOjAuMCwiTGVmdCI6MC4wLCJSaWdodCI6MC4wLCJCb3R0b20iOjAuMH0sIlBhZGRpbmciOnsiJGlkIjoiMTc0MiIsIlRvcCI6MC4wLCJMZWZ0IjowLjAsIlJpZ2h0IjowLjAsIkJvdHRvbSI6MC4wfSwiQmFja2dyb3VuZCI6eyIkaWQiOiIxNzQzIiwiQ29sb3IiOnsiJGlkIjoiMTc0NCIsIkEiOjAsIlIiOjI1NSwiRyI6MjU1LCJCIjoyNTV9fSwiSXNWaXNpYmxlIjp0cnVlLCJXaWR0aCI6MC4wLCJIZWlnaHQiOjAuMCwiQm9yZGVyU3R5bGUiOnsiJGlkIjoiMTc0NSIsIkxpbmVDb2xvciI6bnVsbCwiTGluZVdlaWdodCI6MC4wLCJMaW5lVHlwZSI6MCwiUGFyZW50U3R5bGUiOm51bGx9LCJQYXJlbnRTdHlsZSI6bnVsbH0sIkRhdGVTdHlsZSI6eyIkaWQiOiIxNzQ2IiwiRm9udFNldHRpbmdzIjp7IiRpZCI6IjE3NDciLCJGb250U2l6ZSI6MTAsIkZvbnROYW1lIjoiQ2FsaWJyaSIsIklzQm9sZCI6ZmFsc2UsIklzSXRhbGljIjpmYWxzZSwiSXNVbmRlcmxpbmVkIjpmYWxzZSwiUGFyZW50U3R5bGUiOm51bGx9LCJBdXRvU2l6ZSI6MCwiRm9yZWdyb3VuZCI6eyIkaWQiOiIxNzQ4IiwiQ29sb3IiOnsiJGlkIjoiMTc0O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zUwIiwiVG9wIjowLjAsIkxlZnQiOjAuMCwiUmlnaHQiOjAuMCwiQm90dG9tIjowLjB9LCJQYWRkaW5nIjp7IiRpZCI6IjE3NTEiLCJUb3AiOjAuMCwiTGVmdCI6MC4wLCJSaWdodCI6MC4wLCJCb3R0b20iOjAuMH0sIkJhY2tncm91bmQiOnsiJGlkIjoiMTc1MiIsIkNvbG9yIjp7IiRpZCI6IjE3NTMiLCJBIjowLCJSIjoyNTUsIkciOjI1NSwiQiI6MjU1fX0sIklzVmlzaWJsZSI6dHJ1ZSwiV2lkdGgiOjAuMCwiSGVpZ2h0IjowLjAsIkJvcmRlclN0eWxlIjp7IiRpZCI6IjE3NTQiLCJMaW5lQ29sb3IiOm51bGwsIkxpbmVXZWlnaHQiOjAuMCwiTGluZVR5cGUiOjAsIlBhcmVudFN0eWxlIjpudWxsfSwiUGFyZW50U3R5bGUiOm51bGx9LCJEYXRlRm9ybWF0Ijp7IiRpZCI6IjE3NTU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c1NiIsIkZvcm1hdCI6MCwiSXNWaXNpYmxlIjpmYWxzZSwiTGFzdEtub3duVmlzaWJpbGl0eVN0YXRlIjpmYWxzZX0sIklzVmlzaWJsZSI6dHJ1ZSwiVmFyaWFuY2VTdHlsZSI6eyIkaWQiOiIxNzU3IiwiVGV4dFN0eWxlIjp7IiRpZCI6IjE3NTgiLCJGb250U2V0dGluZ3MiOnsiJGlkIjoiMTc1OSIsIkZvbnRTaXplIjoxMSwiRm9udE5hbWUiOiJDYWxpYnJpIiwiSXNCb2xkIjpmYWxzZSwiSXNJdGFsaWMiOmZhbHNlLCJJc1VuZGVybGluZWQiOmZhbHNlLCJQYXJlbnRTdHlsZSI6bnVsbH0sIkF1dG9TaXplIjowLCJGb3JlZ3JvdW5kIjp7IiRpZCI6IjE3NjAiLCJDb2xvciI6eyIkaWQiOiIxNzY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3NjIiLCJUb3AiOjAuMCwiTGVmdCI6MC4wLCJSaWdodCI6MC4wLCJCb3R0b20iOjAuMH0sIlBhZGRpbmciOnsiJGlkIjoiMTc2MyIsIlRvcCI6MC4wLCJMZWZ0IjowLjAsIlJpZ2h0IjowLjAsIkJvdHRvbSI6MC4wfSwiQmFja2dyb3VuZCI6eyIkaWQiOiIxNzY0IiwiQ29sb3IiOnsiJGlkIjoiMTc2NSIsIkEiOjAsIlIiOjAsIkciOjAsIkIiOjB9fSwiSXNWaXNpYmxlIjp0cnVlLCJXaWR0aCI6MC4wLCJIZWlnaHQiOjAuMCwiQm9yZGVyU3R5bGUiOnsiJGlkIjoiMTc2NiIsIkxpbmVDb2xvciI6bnVsbCwiTGluZVdlaWdodCI6MC4wLCJMaW5lVHlwZSI6MCwiUGFyZW50U3R5bGUiOm51bGx9LCJQYXJlbnRTdHlsZSI6bnVsbH0sIlBhcmVudFN0eWxlIjpudWxsfSwiUGFyZW50U3R5bGUiOm51bGx9LCJJbmRleCI6MTksIlNtYXJ0RHVyYXRpb25BY3RpdmF0ZWQiOmZhbHNlLCJEYXRlRm9ybWF0Ijp7IiRyZWYiOiIxNzU1In0sIldlZWtOdW1iZXJpbmciOnsiJGlkIjoiMTc2NyIsIkZvcm1hdCI6MCwiSXNWaXNpYmxlIjpmYWxzZSwiTGFzdEtub3duVmlzaWJpbGl0eVN0YXRlIjpmYWxzZX0sIkJhc2VsaW5lRGF0YSI6eyIkaWQiOiIxNzY4IiwiU3RhcnREYXRlIjoiMjAyNS0xMS0yNFQwMDowMDowMFoiLCJFbmREYXRlIjoiMjAyNi0wMy0xOFQyMzo1OTowMFoifSwiSWQiOiJmOTgxYWY2OS01ZjBiLTQ2NDYtOGM5Ni1jYTVlMWUwMzFmY2IiLCJJbXBvcnRJZCI6bnVsbCwiVGl0bGUiOiJEZXRlY3RvciBTdXBwb3J0OiBQcm9jdXJlbWVudCBhbmQgTWFudWZhY3R1cmluZyBwaGFzZSAoSGVyZW9uKSIsIk5vdGUiOm51bGwsIkh5cGVybGluayI6eyIkaWQiOiIxNzY5IiwiQWRkcmVzcyI6IiIsIlN1YkFkZHJlc3MiOiIifSwiSXNDaGFuZ2VkIjpmYWxzZSwiSXNOZXciOmZhbHNlfX1dLCJfbWlsZXN0b25lcyI6W10sIklkIjoiMDAwMDAwMDAtMDAwMC0wMDAwLTAwMDAtMDAwMDAwMDAwMDAwIiwiSXNTaW5nbGVJdGVtUm93Ijp0cnVlfSx7IiRpZCI6IjE3NzAiLCJfdGFza3MiOlt7IiRpZCI6IjE3NzEiLCJfYXR0YWNoZWRNaWxlc3RvbmVzIjpbXSwiVGFza0RlZmluaXRpb24iOnsiJGlkIjoiMTc3MiIsIkdyb3VwTmFtZSI6bnVsbCwiU3RhcnREYXRlIjoiMjAyNi0wMy0xOVQwMDowMDowMFoiLCJFbmREYXRlIjoiMjAyNi0wNS0xOFQyMzo1OTowMFoiLCJQZXJjZW50YWdlQ29tcGxldGUiOm51bGwsIlN0eWxlIjp7IiRpZCI6IjE3NzMiLCJTaGFwZSI6MSwiU2hhcGVUaGlja25lc3MiOjAsIkR1cmF0aW9uRm9ybWF0IjowLCJJbmNsdWRlTm9uV29ya2luZ0RheXNJbkR1cmF0aW9uIjpmYWxzZSwiUGVyY2VudGFnZUNvbXBsZXRlU3R5bGUiOnsiJGlkIjoiMTc3NCIsIkZvbnRTZXR0aW5ncyI6eyIkaWQiOiIxNzc1IiwiRm9udFNpemUiOjEwLCJGb250TmFtZSI6IkNhbGlicmkiLCJJc0JvbGQiOmZhbHNlLCJJc0l0YWxpYyI6ZmFsc2UsIklzVW5kZXJsaW5lZCI6ZmFsc2UsIlBhcmVudFN0eWxlIjpudWxsfSwiQXV0b1NpemUiOjAsIkZvcmVncm91bmQiOnsiJGlkIjoiMTc3NiIsIkNvbG9yIjp7IiRpZCI6IjE3Nz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c3OCIsIlRvcCI6MC4wLCJMZWZ0IjowLjAsIlJpZ2h0IjowLjAsIkJvdHRvbSI6MC4wfSwiUGFkZGluZyI6eyIkaWQiOiIxNzc5IiwiVG9wIjowLjAsIkxlZnQiOjAuMCwiUmlnaHQiOjAuMCwiQm90dG9tIjowLjB9LCJCYWNrZ3JvdW5kIjp7IiRpZCI6IjE3ODAiLCJDb2xvciI6eyIkaWQiOiIxNzgxIiwiQSI6ODksIlIiOjAsIkciOjAsIkIiOjB9fSwiSXNWaXNpYmxlIjp0cnVlLCJXaWR0aCI6MC4wLCJIZWlnaHQiOjAuMCwiQm9yZGVyU3R5bGUiOnsiJGlkIjoiMTc4MiIsIkxpbmVDb2xvciI6bnVsbCwiTGluZVdlaWdodCI6MC4wLCJMaW5lVHlwZSI6MCwiUGFyZW50U3R5bGUiOm51bGx9LCJQYXJlbnRTdHlsZSI6bnVsbH0sIkR1cmF0aW9uU3R5bGUiOnsiJGlkIjoiMTc4MyIsIkZvbnRTZXR0aW5ncyI6eyIkaWQiOiIxNzg0IiwiRm9udFNpemUiOjEwLCJGb250TmFtZSI6IkNhbGlicmkiLCJJc0JvbGQiOmZhbHNlLCJJc0l0YWxpYyI6ZmFsc2UsIklzVW5kZXJsaW5lZCI6ZmFsc2UsIlBhcmVudFN0eWxlIjpudWxsfSwiQXV0b1NpemUiOjAsIkZvcmVncm91bmQiOnsiJGlkIjoiMTc4NSIsIkNvbG9yIjp7IiRpZCI6IjE3OD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zg3IiwiVG9wIjowLjAsIkxlZnQiOjAuMCwiUmlnaHQiOjAuMCwiQm90dG9tIjowLjB9LCJQYWRkaW5nIjp7IiRpZCI6IjE3ODgiLCJUb3AiOjAuMCwiTGVmdCI6MC4wLCJSaWdodCI6MC4wLCJCb3R0b20iOjAuMH0sIkJhY2tncm91bmQiOnsiJGlkIjoiMTc4OSIsIkNvbG9yIjp7IiRpZCI6IjE3OTAiLCJBIjoyNTUsIlIiOjIzNywiRyI6MTI1LCJCIjo0OX19LCJJc1Zpc2libGUiOnRydWUsIldpZHRoIjowLjAsIkhlaWdodCI6MC4wLCJCb3JkZXJTdHlsZSI6eyIkaWQiOiIxNzkxIiwiTGluZUNvbG9yIjpudWxsLCJMaW5lV2VpZ2h0IjowLjAsIkxpbmVUeXBlIjowLCJQYXJlbnRTdHlsZSI6bnVsbH0sIlBhcmVudFN0eWxlIjpudWxsfSwiSG9yaXpvbnRhbENvbm5lY3RvclN0eWxlIjp7IiRpZCI6IjE3OTIiLCJMaW5lQ29sb3IiOnsiJGlkIjoiMTc5MyIsIiR0eXBlIjoiTkxSRS5Db21tb24uRG9tLlNvbGlkQ29sb3JCcnVzaCwgTkxSRS5Db21tb24iLCJDb2xvciI6eyIkaWQiOiIxNzk0IiwiQSI6MjU1LCJSIjowLCJHIjowLCJCIjowfX0sIkxpbmVXZWlnaHQiOjAuMCwiTGluZVR5cGUiOjAsIlBhcmVudFN0eWxlIjpudWxsfSwiVmVydGljYWxDb25uZWN0b3JTdHlsZSI6eyIkaWQiOiIxNzk1IiwiTGluZUNvbG9yIjp7IiRpZCI6IjE3OTYiLCIkdHlwZSI6Ik5MUkUuQ29tbW9uLkRvbS5Tb2xpZENvbG9yQnJ1c2gsIE5MUkUuQ29tbW9uIiwiQ29sb3IiOnsiJGlkIjoiMTc5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c5OCIsIlNoYXBlU3R5bGUiOnsiJGlkIjoiMTc5OSIsIk1hcmdpbiI6eyIkaWQiOiIxODAwIiwiVG9wIjowLjAsIkxlZnQiOjAuMCwiUmlnaHQiOjAuMCwiQm90dG9tIjowLjB9LCJQYWRkaW5nIjp7IiRpZCI6IjE4MDEiLCJUb3AiOjAuMCwiTGVmdCI6MC4wLCJSaWdodCI6MC4wLCJCb3R0b20iOjAuMH0sIkJhY2tncm91bmQiOnsiJGlkIjoiMTgwMiIsIkNvbG9yIjp7IiRpZCI6IjE4MDMiLCJBIjoxNTMsIlIiOjAsIkciOjAsIkIiOjB9fSwiSXNWaXNpYmxlIjp0cnVlLCJXaWR0aCI6MC4wLCJIZWlnaHQiOjAuMCwiQm9yZGVyU3R5bGUiOnsiJGlkIjoiMTgwNCIsIkxpbmVDb2xvciI6bnVsbCwiTGluZVdlaWdodCI6MC4wLCJMaW5lVHlwZSI6MCwiUGFyZW50U3R5bGUiOm51bGx9LCJQYXJlbnRTdHlsZSI6bnVsbH0sIk1hcmdpbiI6eyIkaWQiOiIxODA1IiwiVG9wIjowLjAsIkxlZnQiOjAuMCwiUmlnaHQiOjAuMCwiQm90dG9tIjowLjB9LCJQYWRkaW5nIjp7IiRpZCI6IjE4MDYiLCJUb3AiOjAuMCwiTGVmdCI6MC4wLCJSaWdodCI6MC4wLCJCb3R0b20iOjAuMH0sIkJhY2tncm91bmQiOm51bGwsIklzVmlzaWJsZSI6dHJ1ZSwiV2lkdGgiOjAuMCwiSGVpZ2h0IjowLjAsIkJvcmRlclN0eWxlIjpudWxsLCJQYXJlbnRTdHlsZSI6bnVsbH0sIlNoYXBlU3R5bGUiOnsiJGlkIjoiMTgwNyIsIk1hcmdpbiI6eyIkaWQiOiIxODA4IiwiVG9wIjowLjAsIkxlZnQiOjQuMCwiUmlnaHQiOjQuMCwiQm90dG9tIjowLjB9LCJQYWRkaW5nIjp7IiRpZCI6IjE4MDkiLCJUb3AiOjAuMCwiTGVmdCI6MC4wLCJSaWdodCI6MC4wLCJCb3R0b20iOjAuMH0sIkJhY2tncm91bmQiOnsiJGlkIjoiMTgxMCIsIkNvbG9yIjp7IiRpZCI6IjE4MTEiLCJBIjoyNTUsIlIiOjI1LCJHIjoxMDcsIkIiOjM2fX0sIklzVmlzaWJsZSI6dHJ1ZSwiV2lkdGgiOjU1LjAsIkhlaWdodCI6MTAuMCwiQm9yZGVyU3R5bGUiOnsiJGlkIjoiMTgxMiIsIkxpbmVDb2xvciI6eyIkaWQiOiIxODEzIiwiJHR5cGUiOiJOTFJFLkNvbW1vbi5Eb20uU29saWRDb2xvckJydXNoLCBOTFJFLkNvbW1vbiIsIkNvbG9yIjp7IiRpZCI6IjE4MTQiLCJBIjoyNTUsIlIiOjIzNCwiRyI6MjIsIkIiOjMwfX0sIkxpbmVXZWlnaHQiOjAuMCwiTGluZVR5cGUiOjAsIlBhcmVudFN0eWxlIjpudWxsfSwiUGFyZW50U3R5bGUiOm51bGx9LCJUaXRsZVN0eWxlIjp7IiRpZCI6IjE4MTUiLCJGb250U2V0dGluZ3MiOnsiJGlkIjoiMTgxNiIsIkZvbnRTaXplIjoxMSwiRm9udE5hbWUiOiJDYWxpYnJpIiwiSXNCb2xkIjpmYWxzZSwiSXNJdGFsaWMiOmZhbHNlLCJJc1VuZGVybGluZWQiOmZhbHNlLCJQYXJlbnRTdHlsZSI6bnVsbH0sIkF1dG9TaXplIjowLCJGb3JlZ3JvdW5kIjp7IiRpZCI6IjE4MTciLCJDb2xvciI6eyIkaWQiOiIxODE4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4MTkiLCJUb3AiOjAuMCwiTGVmdCI6MC4wLCJSaWdodCI6MC4wLCJCb3R0b20iOjAuMH0sIlBhZGRpbmciOnsiJGlkIjoiMTgyMCIsIlRvcCI6MC4wLCJMZWZ0IjowLjAsIlJpZ2h0IjowLjAsIkJvdHRvbSI6MC4wfSwiQmFja2dyb3VuZCI6eyIkaWQiOiIxODIxIiwiQ29sb3IiOnsiJGlkIjoiMTgyMiIsIkEiOjAsIlIiOjI1NSwiRyI6MjU1LCJCIjoyNTV9fSwiSXNWaXNpYmxlIjp0cnVlLCJXaWR0aCI6MC4wLCJIZWlnaHQiOjAuMCwiQm9yZGVyU3R5bGUiOnsiJGlkIjoiMTgyMyIsIkxpbmVDb2xvciI6bnVsbCwiTGluZVdlaWdodCI6MC4wLCJMaW5lVHlwZSI6MCwiUGFyZW50U3R5bGUiOm51bGx9LCJQYXJlbnRTdHlsZSI6bnVsbH0sIkRhdGVTdHlsZSI6eyIkaWQiOiIxODI0IiwiRm9udFNldHRpbmdzIjp7IiRpZCI6IjE4MjUiLCJGb250U2l6ZSI6MTAsIkZvbnROYW1lIjoiQ2FsaWJyaSIsIklzQm9sZCI6ZmFsc2UsIklzSXRhbGljIjpmYWxzZSwiSXNVbmRlcmxpbmVkIjpmYWxzZSwiUGFyZW50U3R5bGUiOm51bGx9LCJBdXRvU2l6ZSI6MCwiRm9yZWdyb3VuZCI6eyIkaWQiOiIxODI2IiwiQ29sb3IiOnsiJGlkIjoiMTgy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ODI4IiwiVG9wIjowLjAsIkxlZnQiOjAuMCwiUmlnaHQiOjAuMCwiQm90dG9tIjowLjB9LCJQYWRkaW5nIjp7IiRpZCI6IjE4MjkiLCJUb3AiOjAuMCwiTGVmdCI6MC4wLCJSaWdodCI6MC4wLCJCb3R0b20iOjAuMH0sIkJhY2tncm91bmQiOnsiJGlkIjoiMTgzMCIsIkNvbG9yIjp7IiRpZCI6IjE4MzEiLCJBIjowLCJSIjoyNTUsIkciOjI1NSwiQiI6MjU1fX0sIklzVmlzaWJsZSI6dHJ1ZSwiV2lkdGgiOjAuMCwiSGVpZ2h0IjowLjAsIkJvcmRlclN0eWxlIjp7IiRpZCI6IjE4MzIiLCJMaW5lQ29sb3IiOm51bGwsIkxpbmVXZWlnaHQiOjAuMCwiTGluZVR5cGUiOjAsIlBhcmVudFN0eWxlIjpudWxsfSwiUGFyZW50U3R5bGUiOm51bGx9LCJEYXRlRm9ybWF0Ijp7IiRpZCI6IjE4MzM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gzNCIsIkZvcm1hdCI6MCwiSXNWaXNpYmxlIjpmYWxzZSwiTGFzdEtub3duVmlzaWJpbGl0eVN0YXRlIjpmYWxzZX0sIklzVmlzaWJsZSI6dHJ1ZSwiVmFyaWFuY2VTdHlsZSI6eyIkaWQiOiIxODM1IiwiVGV4dFN0eWxlIjp7IiRpZCI6IjE4MzYiLCJGb250U2V0dGluZ3MiOnsiJGlkIjoiMTgzNyIsIkZvbnRTaXplIjoxMSwiRm9udE5hbWUiOiJDYWxpYnJpIiwiSXNCb2xkIjpmYWxzZSwiSXNJdGFsaWMiOmZhbHNlLCJJc1VuZGVybGluZWQiOmZhbHNlLCJQYXJlbnRTdHlsZSI6bnVsbH0sIkF1dG9TaXplIjowLCJGb3JlZ3JvdW5kIjp7IiRpZCI6IjE4MzgiLCJDb2xvciI6eyIkaWQiOiIxODM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4NDAiLCJUb3AiOjAuMCwiTGVmdCI6MC4wLCJSaWdodCI6MC4wLCJCb3R0b20iOjAuMH0sIlBhZGRpbmciOnsiJGlkIjoiMTg0MSIsIlRvcCI6MC4wLCJMZWZ0IjowLjAsIlJpZ2h0IjowLjAsIkJvdHRvbSI6MC4wfSwiQmFja2dyb3VuZCI6eyIkaWQiOiIxODQyIiwiQ29sb3IiOnsiJGlkIjoiMTg0MyIsIkEiOjAsIlIiOjAsIkciOjAsIkIiOjB9fSwiSXNWaXNpYmxlIjp0cnVlLCJXaWR0aCI6MC4wLCJIZWlnaHQiOjAuMCwiQm9yZGVyU3R5bGUiOnsiJGlkIjoiMTg0NCIsIkxpbmVDb2xvciI6bnVsbCwiTGluZVdlaWdodCI6MC4wLCJMaW5lVHlwZSI6MCwiUGFyZW50U3R5bGUiOm51bGx9LCJQYXJlbnRTdHlsZSI6bnVsbH0sIlBhcmVudFN0eWxlIjpudWxsfSwiUGFyZW50U3R5bGUiOm51bGx9LCJJbmRleCI6MjAsIlNtYXJ0RHVyYXRpb25BY3RpdmF0ZWQiOmZhbHNlLCJEYXRlRm9ybWF0Ijp7IiRyZWYiOiIxODMzIn0sIldlZWtOdW1iZXJpbmciOnsiJGlkIjoiMTg0NSIsIkZvcm1hdCI6MCwiSXNWaXNpYmxlIjpmYWxzZSwiTGFzdEtub3duVmlzaWJpbGl0eVN0YXRlIjpmYWxzZX0sIkJhc2VsaW5lRGF0YSI6eyIkaWQiOiIxODQ2IiwiU3RhcnREYXRlIjoiMjAyNi0wMy0xOVQwMDowMDowMFoiLCJFbmREYXRlIjoiMjAyNi0wNS0xOFQyMzo1OTowMFoifSwiSWQiOiJkYzY0NzMyMi1iNDNkLTQ3MTMtYTU3OS1kNjRkY2Q0YzAwNTEiLCJJbXBvcnRJZCI6bnVsbCwiVGl0bGUiOiJEZXRlY3RvciBTdXBwb3J0OiBJbnN0YWxsYXRpb24gcGhhc2UgKEhlcmVvbikiLCJOb3RlIjpudWxsLCJIeXBlcmxpbmsiOnsiJGlkIjoiMTg0NyIsIkFkZHJlc3MiOiIiLCJTdWJBZGRyZXNzIjoiIn0sIklzQ2hhbmdlZCI6ZmFsc2UsIklzTmV3IjpmYWxzZX19XSwiX21pbGVzdG9uZXMiOltdLCJJZCI6IjAwMDAwMDAwLTAwMDAtMDAwMC0wMDAwLTAwMDAwMDAwMDAwMCIsIklzU2luZ2xlSXRlbVJvdyI6dHJ1ZX1dLCJJbmRleCI6MTcsIklkIjoiOWQxZGQzZTItMTViYS00N2E1LThjM2YtZGQyNjAxY2MyN2Y2IiwiSGVhZGVyVGV4dCI6bnVsbCwiSXNEZWZhdWx0Ijp0cnVlLCJTdHlsZSI6eyIkaWQiOiIxODQ4IiwiSGVhZGVyU3R5bGUiOnsiJGlkIjoiMTg0OSIsIlRleHRTdHlsZSI6eyIkaWQiOiIxODUwIiwiRm9udFNldHRpbmdzIjp7IiRpZCI6IjE4NTEiLCJGb250U2l6ZSI6MTEsIkZvbnROYW1lIjoiQ2FsaWJyaSIsIklzQm9sZCI6ZmFsc2UsIklzSXRhbGljIjpmYWxzZSwiSXNVbmRlcmxpbmVkIjpmYWxzZSwiUGFyZW50U3R5bGUiOm51bGx9LCJBdXRvU2l6ZSI6MiwiRm9yZWdyb3VuZCI6eyIkaWQiOiIxODUyIiwiQ29sb3IiOnsiJGlkIjoiMTg1M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4NTQiLCJUb3AiOjAuMCwiTGVmdCI6MC4wLCJSaWdodCI6MC4wLCJCb3R0b20iOjAuMH0sIlBhZGRpbmciOnsiJGlkIjoiMTg1NSIsIlRvcCI6MC4wLCJMZWZ0IjowLjAsIlJpZ2h0IjowLjAsIkJvdHRvbSI6MC4wfSwiQmFja2dyb3VuZCI6eyIkaWQiOiIxODU2IiwiQ29sb3IiOnsiJGlkIjoiMTg1NyIsIkEiOjI1NSwiUiI6MCwiRyI6MCwiQiI6MH19LCJJc1Zpc2libGUiOnRydWUsIldpZHRoIjowLjAsIkhlaWdodCI6MC4wLCJCb3JkZXJTdHlsZSI6bnVsbCwiUGFyZW50U3R5bGUiOm51bGx9LCJSZWN0YW5nbGVTdHlsZSI6eyIkaWQiOiIxODU4IiwiTWFyZ2luIjp7IiRpZCI6IjE4NTkiLCJUb3AiOjAuMCwiTGVmdCI6MC4wLCJSaWdodCI6MC4wLCJCb3R0b20iOjAuMH0sIlBhZGRpbmciOnsiJGlkIjoiMTg2MCIsIlRvcCI6MC4wLCJMZWZ0IjowLjAsIlJpZ2h0IjowLjAsIkJvdHRvbSI6MC4wfSwiQmFja2dyb3VuZCI6eyIkaWQiOiIxODYxIiwiQ29sb3IiOnsiJGlkIjoiMTg2MiIsIkEiOjYzLCJSIjoyMzMsIkciOjExMywiQiI6NTB9fSwiSXNWaXNpYmxlIjp0cnVlLCJXaWR0aCI6MC4wLCJIZWlnaHQiOjAuMCwiQm9yZGVyU3R5bGUiOnsiJGlkIjoiMTg2MyIsIkxpbmVDb2xvciI6eyIkaWQiOiIxODY0IiwiJHR5cGUiOiJOTFJFLkNvbW1vbi5Eb20uU29saWRDb2xvckJydXNoLCBOTFJFLkNvbW1vbiIsIkNvbG9yIjp7IiRpZCI6IjE4NjUiLCJBIjoyNTUsIlIiOjI1NSwiRyI6MjU1LCJCIjoyNTV9fSwiTGluZVdlaWdodCI6MC4wLCJMaW5lVHlwZSI6MCwiUGFyZW50U3R5bGUiOm51bGx9LCJQYXJlbnRTdHlsZSI6bnVsbH0sIk1hcmdpbiI6eyIkaWQiOiIxODY2IiwiVG9wIjowLjAsIkxlZnQiOjAuMCwiUmlnaHQiOjAuMCwiQm90dG9tIjowLjB9LCJQYWRkaW5nIjp7IiRpZCI6IjE4NjciLCJUb3AiOjAuMCwiTGVmdCI6MC4wLCJSaWdodCI6MC4wLCJCb3R0b20iOjAuMH0sIkJhY2tncm91bmQiOm51bGwsIklzVmlzaWJsZSI6dHJ1ZSwiV2lkdGgiOjAuMCwiSGVpZ2h0IjowLjAsIkJvcmRlclN0eWxlIjpudWxsLCJQYXJlbnRTdHlsZSI6bnVsbH0sIkJhY2tncm91bmRTdHlsZSI6eyIkaWQiOiIxODY4IiwiTWFyZ2luIjp7IiRpZCI6IjE4NjkiLCJUb3AiOjAuMCwiTGVmdCI6MC4wLCJSaWdodCI6MC4wLCJCb3R0b20iOjAuMH0sIlBhZGRpbmciOnsiJGlkIjoiMTg3MCIsIlRvcCI6MC4wLCJMZWZ0IjowLjAsIlJpZ2h0IjowLjAsIkJvdHRvbSI6MC4wfSwiQmFja2dyb3VuZCI6eyIkaWQiOiIxODcxIiwiQ29sb3IiOnsiJGlkIjoiMTg3MiIsIkEiOjUxLCJSIjoyMDAsIkciOjIwMCwiQiI6MjAwfX0sIklzVmlzaWJsZSI6dHJ1ZSwiV2lkdGgiOjAuMCwiSGVpZ2h0IjowLjAsIkJvcmRlclN0eWxlIjp7IiRpZCI6IjE4NzMiLCJMaW5lQ29sb3IiOnsiJGlkIjoiMTg3NCIsIiR0eXBlIjoiTkxSRS5Db21tb24uRG9tLlNvbGlkQ29sb3JCcnVzaCwgTkxSRS5Db21tb24iLCJDb2xvciI6eyIkaWQiOiIxODc1IiwiQSI6MjU1LCJSIjoyMzQsIkciOjIyLCJCIjozMH19LCJMaW5lV2VpZ2h0IjowLjAsIkxpbmVUeXBlIjowLCJQYXJlbnRTdHlsZSI6bnVsbH0sIlBhcmVudFN0eWxlIjpudWxsfSwiTWFyZ2luIjp7IiRpZCI6IjE4NzYiLCJUb3AiOjAuMCwiTGVmdCI6MC4wLCJSaWdodCI6MC4wLCJCb3R0b20iOjAuMH0sIlBhZGRpbmciOnsiJGlkIjoiMTg3NyIsIlRvcCI6MC4wLCJMZWZ0IjowLjAsIlJpZ2h0IjowLjAsIkJvdHRvbSI6MC4wfSwiSXNWaXNpYmxlIjp0cnVlLCJXaWR0aCI6MC4wLCJIZWlnaHQiOjAuMCwiQm9yZGVyU3R5bGUiOnsiJGlkIjoiMTg3OCIsIkxpbmVDb2xvciI6bnVsbCwiTGluZVdlaWdodCI6MC4wLCJMaW5lVHlwZSI6MCwiUGFyZW50U3R5bGUiOm51bGx9LCJQYXJlbnRTdHlsZSI6bnVsbH19XSwiSWQiOiIzOGM3YjA2My02NDdiLTRmNTQtYWY1NS00ZDFjMzI2ZjFiMDciLCJJbmRleCI6MTcsIkhlYWRlclRleHQiOiJOby4gNCAtIENyaXRpY2FsIFBhdGggXHJcbigzNiBkYXlzIFRGKSIsIlN0eWxlIjp7IiRpZCI6IjE4NzkiLCJTdHlsZUlkIjoiOTg1MTNlMTAtNTUxYy00ZjMwLWFjMTEtYTA2OTBlOTAzMTM0IiwiSGVhZGVyU3R5bGUiOnsiJGlkIjoiMTg4MCIsIlRleHRJc1ZlcnRpY2FsIjpmYWxzZSwiVGV4dFN0eWxlIjp7IiRpZCI6IjE4ODEiLCJGb250U2V0dGluZ3MiOnsiJGlkIjoiMTg4MiIsIkZvbnRTaXplIjoxMSwiRm9udE5hbWUiOiJDYWxpYnJpIiwiSXNCb2xkIjpmYWxzZSwiSXNJdGFsaWMiOmZhbHNlLCJJc1VuZGVybGluZWQiOmZhbHNlLCJQYXJlbnRTdHlsZSI6bnVsbH0sIkF1dG9TaXplIjoyLCJGb3JlZ3JvdW5kIjp7IiRpZCI6IjE4ODMiLCJDb2xvciI6eyIkaWQiOiIxODg0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g4NSIsIlRvcCI6MC4wLCJMZWZ0IjowLjAsIlJpZ2h0IjowLjAsIkJvdHRvbSI6MC4wfSwiUGFkZGluZyI6eyIkaWQiOiIxODg2IiwiVG9wIjowLjAsIkxlZnQiOjAuMCwiUmlnaHQiOjAuMCwiQm90dG9tIjowLjB9LCJCYWNrZ3JvdW5kIjp7IiRpZCI6IjE4ODciLCJDb2xvciI6eyIkaWQiOiIxODg4IiwiQSI6MjU1LCJSIjoyNTUsIkciOjI1NSwiQiI6MjU1fX0sIklzVmlzaWJsZSI6dHJ1ZSwiV2lkdGgiOjAuMCwiSGVpZ2h0IjowLjAsIkJvcmRlclN0eWxlIjpudWxsLCJQYXJlbnRTdHlsZSI6bnVsbH0sIlJlY3RhbmdsZVN0eWxlIjp7IiRpZCI6IjE4ODkiLCJNYXJnaW4iOnsiJGlkIjoiMTg5MCIsIlRvcCI6MC4wLCJMZWZ0IjowLjAsIlJpZ2h0IjowLjAsIkJvdHRvbSI6MC4wfSwiUGFkZGluZyI6eyIkaWQiOiIxODkxIiwiVG9wIjowLjAsIkxlZnQiOjAuMCwiUmlnaHQiOjAuMCwiQm90dG9tIjowLjB9LCJCYWNrZ3JvdW5kIjp7IiRpZCI6IjE4OTIiLCJDb2xvciI6eyIkaWQiOiIxODkzIiwiQSI6MjU1LCJSIjoyNSwiRyI6MTA3LCJCIjozNn19LCJJc1Zpc2libGUiOnRydWUsIldpZHRoIjowLjAsIkhlaWdodCI6MC4wLCJCb3JkZXJTdHlsZSI6eyIkaWQiOiIxODk0IiwiTGluZUNvbG9yIjp7IiRpZCI6IjE4OTUiLCIkdHlwZSI6Ik5MUkUuQ29tbW9uLkRvbS5Tb2xpZENvbG9yQnJ1c2gsIE5MUkUuQ29tbW9uIiwiQ29sb3IiOnsiJGlkIjoiMTg5NiIsIkEiOjI1NSwiUiI6MjU1LCJHIjoyNTUsIkIiOjI1NX19LCJMaW5lV2VpZ2h0IjowLjAsIkxpbmVUeXBlIjowLCJQYXJlbnRTdHlsZSI6bnVsbH0sIlBhcmVudFN0eWxlIjpudWxsfSwiTWFyZ2luIjp7IiRpZCI6IjE4OTciLCJUb3AiOjAuMCwiTGVmdCI6MC4wLCJSaWdodCI6MC4wLCJCb3R0b20iOjAuMH0sIlBhZGRpbmciOnsiJGlkIjoiMTg5OCIsIlRvcCI6MC4wLCJMZWZ0IjowLjAsIlJpZ2h0IjowLjAsIkJvdHRvbSI6MC4wfSwiQmFja2dyb3VuZCI6bnVsbCwiSXNWaXNpYmxlIjp0cnVlLCJXaWR0aCI6MC4wLCJIZWlnaHQiOjAuMCwiQm9yZGVyU3R5bGUiOm51bGwsIlBhcmVudFN0eWxlIjpudWxsfSwiQmFja2dyb3VuZFN0eWxlIjp7IiRpZCI6IjE4OTkiLCJNYXJnaW4iOnsiJGlkIjoiMTkwMCIsIlRvcCI6MC4wLCJMZWZ0IjowLjAsIlJpZ2h0IjowLjAsIkJvdHRvbSI6MC4wfSwiUGFkZGluZyI6eyIkaWQiOiIxOTAxIiwiVG9wIjowLjAsIkxlZnQiOjAuMCwiUmlnaHQiOjAuMCwiQm90dG9tIjowLjB9LCJCYWNrZ3JvdW5kIjp7IiRpZCI6IjE5MDIiLCJDb2xvciI6eyIkaWQiOiIxOTAzIiwiQSI6NTEsIlIiOjIwMCwiRyI6MjAwLCJCIjoyMDB9fSwiSXNWaXNpYmxlIjp0cnVlLCJXaWR0aCI6MC4wLCJIZWlnaHQiOjAuMCwiQm9yZGVyU3R5bGUiOnsiJGlkIjoiMTkwNCIsIkxpbmVDb2xvciI6eyIkaWQiOiIxOTA1IiwiJHR5cGUiOiJOTFJFLkNvbW1vbi5Eb20uU29saWRDb2xvckJydXNoLCBOTFJFLkNvbW1vbiIsIkNvbG9yIjp7IiRpZCI6IjE5MDYiLCJBIjoyNTUsIlIiOjIzNCwiRyI6MjIsIkIiOjMwfX0sIkxpbmVXZWlnaHQiOjAuMCwiTGluZVR5cGUiOjAsIlBhcmVudFN0eWxlIjpudWxsfSwiUGFyZW50U3R5bGUiOm51bGx9LCJJc0Fib3ZlVGltZWJhbmQiOmZhbHNlLCJTcGFjaW5nIjozLCJEZWZhdWx0U3dpbWxhbmVUYXNrU3R5bGUiOnsiJGlkIjoiMTkwNyIsIiR0eXBlIjoiTkxSRS5Db21tb24uRG9tLlN0eWxlcy5FeHBsaWNpdFNldGFibGVUYXNrU3R5bGUsIE5MUkUuQ29tbW9uIiwiU2hhcGUiOjEsIlNoYXBlVGhpY2tuZXNzIjowLCJEdXJhdGlvbkZvcm1hdCI6MCwiSW5jbHVkZU5vbldvcmtpbmdEYXlzSW5EdXJhdGlvbiI6ZmFsc2UsIlBlcmNlbnRhZ2VDb21wbGV0ZVN0eWxlIjp7IiRpZCI6IjE5MDgiLCJGb250U2V0dGluZ3MiOnsiJGlkIjoiMTkwOSIsIkZvbnRTaXplIjoxMCwiRm9udE5hbWUiOiJDYWxpYnJpIiwiSXNCb2xkIjpmYWxzZSwiSXNJdGFsaWMiOmZhbHNlLCJJc1VuZGVybGluZWQiOmZhbHNlLCJQYXJlbnRTdHlsZSI6bnVsbH0sIkF1dG9TaXplIjowLCJGb3JlZ3JvdW5kIjp7IiRpZCI6IjE5MTAiLCJDb2xvciI6eyIkaWQiOiIxOTE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5MTIiLCJUb3AiOjAuMCwiTGVmdCI6MC4wLCJSaWdodCI6MC4wLCJCb3R0b20iOjAuMH0sIlBhZGRpbmciOnsiJGlkIjoiMTkxMyIsIlRvcCI6MC4wLCJMZWZ0IjowLjAsIlJpZ2h0IjowLjAsIkJvdHRvbSI6MC4wfSwiQmFja2dyb3VuZCI6eyIkaWQiOiIxOTE0IiwiQ29sb3IiOnsiJGlkIjoiMTkxNSIsIkEiOjg5LCJSIjowLCJHIjowLCJCIjowfX0sIklzVmlzaWJsZSI6dHJ1ZSwiV2lkdGgiOjAuMCwiSGVpZ2h0IjowLjAsIkJvcmRlclN0eWxlIjp7IiRpZCI6IjE5MTYiLCJMaW5lQ29sb3IiOm51bGwsIkxpbmVXZWlnaHQiOjAuMCwiTGluZVR5cGUiOjAsIlBhcmVudFN0eWxlIjpudWxsfSwiUGFyZW50U3R5bGUiOm51bGx9LCJEdXJhdGlvblN0eWxlIjp7IiRpZCI6IjE5MTciLCJGb250U2V0dGluZ3MiOnsiJGlkIjoiMTkxOCIsIkZvbnRTaXplIjoxMCwiRm9udE5hbWUiOiJDYWxpYnJpIiwiSXNCb2xkIjpmYWxzZSwiSXNJdGFsaWMiOmZhbHNlLCJJc1VuZGVybGluZWQiOmZhbHNlLCJQYXJlbnRTdHlsZSI6bnVsbH0sIkF1dG9TaXplIjowLCJGb3JlZ3JvdW5kIjp7IiRpZCI6IjE5MTkiLCJDb2xvciI6eyIkaWQiOiIxOT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kyMSIsIlRvcCI6MC4wLCJMZWZ0IjowLjAsIlJpZ2h0IjowLjAsIkJvdHRvbSI6MC4wfSwiUGFkZGluZyI6eyIkaWQiOiIxOTIyIiwiVG9wIjowLjAsIkxlZnQiOjAuMCwiUmlnaHQiOjAuMCwiQm90dG9tIjowLjB9LCJCYWNrZ3JvdW5kIjp7IiRpZCI6IjE5MjMiLCJDb2xvciI6eyIkaWQiOiIxOTI0IiwiQSI6MjU1LCJSIjoyMzcsIkciOjEyNSwiQiI6NDl9fSwiSXNWaXNpYmxlIjp0cnVlLCJXaWR0aCI6MC4wLCJIZWlnaHQiOjAuMCwiQm9yZGVyU3R5bGUiOnsiJGlkIjoiMTkyNSIsIkxpbmVDb2xvciI6bnVsbCwiTGluZVdlaWdodCI6MC4wLCJMaW5lVHlwZSI6MCwiUGFyZW50U3R5bGUiOm51bGx9LCJQYXJlbnRTdHlsZSI6bnVsbH0sIkhvcml6b250YWxDb25uZWN0b3JTdHlsZSI6eyIkaWQiOiIxOTI2IiwiTGluZUNvbG9yIjp7IiRpZCI6IjE5MjciLCIkdHlwZSI6Ik5MUkUuQ29tbW9uLkRvbS5Tb2xpZENvbG9yQnJ1c2gsIE5MUkUuQ29tbW9uIiwiQ29sb3IiOnsiJGlkIjoiMTkyOCIsIkEiOjI1NSwiUiI6MCwiRyI6MCwiQiI6MH19LCJMaW5lV2VpZ2h0IjowLjAsIkxpbmVUeXBlIjowLCJQYXJlbnRTdHlsZSI6bnVsbH0sIlZlcnRpY2FsQ29ubmVjdG9yU3R5bGUiOnsiJGlkIjoiMTkyOSIsIkxpbmVDb2xvciI6eyIkaWQiOiIxOTMwIiwiJHR5cGUiOiJOTFJFLkNvbW1vbi5Eb20uU29saWRDb2xvckJydXNoLCBOTFJFLkNvbW1vbiIsIkNvbG9yIjp7IiRpZCI6IjE5Mz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xOTMyIiwiU2hhcGVTdHlsZSI6eyIkaWQiOiIxOTMzIiwiTWFyZ2luIjp7IiRpZCI6IjE5MzQiLCJUb3AiOjAuMCwiTGVmdCI6MC4wLCJSaWdodCI6MC4wLCJCb3R0b20iOjAuMH0sIlBhZGRpbmciOnsiJGlkIjoiMTkzNSIsIlRvcCI6MC4wLCJMZWZ0IjowLjAsIlJpZ2h0IjowLjAsIkJvdHRvbSI6MC4wfSwiQmFja2dyb3VuZCI6eyIkaWQiOiIxOTM2IiwiQ29sb3IiOnsiJGlkIjoiMTkzNyIsIkEiOjE1MywiUiI6MCwiRyI6MCwiQiI6MH19LCJJc1Zpc2libGUiOnRydWUsIldpZHRoIjowLjAsIkhlaWdodCI6MC4wLCJCb3JkZXJTdHlsZSI6eyIkaWQiOiIxOTM4IiwiTGluZUNvbG9yIjpudWxsLCJMaW5lV2VpZ2h0IjowLjAsIkxpbmVUeXBlIjowLCJQYXJlbnRTdHlsZSI6bnVsbH0sIlBhcmVudFN0eWxlIjpudWxsfSwiTWFyZ2luIjp7IiRpZCI6IjE5MzkiLCJUb3AiOjAuMCwiTGVmdCI6MC4wLCJSaWdodCI6MC4wLCJCb3R0b20iOjAuMH0sIlBhZGRpbmciOnsiJGlkIjoiMTk0MCIsIlRvcCI6MC4wLCJMZWZ0IjowLjAsIlJpZ2h0IjowLjAsIkJvdHRvbSI6MC4wfSwiQmFja2dyb3VuZCI6bnVsbCwiSXNWaXNpYmxlIjp0cnVlLCJXaWR0aCI6MC4wLCJIZWlnaHQiOjAuMCwiQm9yZGVyU3R5bGUiOm51bGwsIlBhcmVudFN0eWxlIjpudWxsfSwiU2hhcGVTdHlsZSI6eyIkaWQiOiIxOTQxIiwiTWFyZ2luIjp7IiRpZCI6IjE5NDIiLCJUb3AiOjAuMCwiTGVmdCI6NC4wLCJSaWdodCI6NC4wLCJCb3R0b20iOjAuMH0sIlBhZGRpbmciOnsiJGlkIjoiMTk0MyIsIlRvcCI6MC4wLCJMZWZ0IjowLjAsIlJpZ2h0IjowLjAsIkJvdHRvbSI6MC4wfSwiQmFja2dyb3VuZCI6eyIkaWQiOiIxOTQ0IiwiQ29sb3IiOnsiJGlkIjoiMTk0NSIsIkEiOjI1NSwiUiI6MjMzLCJHIjoxMTMsIkIiOjUwfX0sIklzVmlzaWJsZSI6dHJ1ZSwiV2lkdGgiOjAuMCwiSGVpZ2h0IjoxMC4wLCJCb3JkZXJTdHlsZSI6eyIkaWQiOiIxOTQ2IiwiTGluZUNvbG9yIjp7IiRpZCI6IjE5NDciLCIkdHlwZSI6Ik5MUkUuQ29tbW9uLkRvbS5Tb2xpZENvbG9yQnJ1c2gsIE5MUkUuQ29tbW9uIiwiQ29sb3IiOnsiJGlkIjoiMTk0OCIsIkEiOjI1NSwiUiI6MjM0LCJHIjoyMiwiQiI6MzB9fSwiTGluZVdlaWdodCI6MC4wLCJMaW5lVHlwZSI6MCwiUGFyZW50U3R5bGUiOm51bGx9LCJQYXJlbnRTdHlsZSI6bnVsbH0sIlRpdGxlU3R5bGUiOnsiJGlkIjoiMTk0OSIsIkZvbnRTZXR0aW5ncyI6eyIkaWQiOiIxOTUwIiwiRm9udFNpemUiOjExLCJGb250TmFtZSI6IkNhbGlicmkiLCJJc0JvbGQiOmZhbHNlLCJJc0l0YWxpYyI6ZmFsc2UsIklzVW5kZXJsaW5lZCI6ZmFsc2UsIlBhcmVudFN0eWxlIjpudWxsfSwiQXV0b1NpemUiOjAsIkZvcmVncm91bmQiOnsiJGlkIjoiMTk1MSIsIkNvbG9yIjp7IiRpZCI6IjE5NT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k1MyIsIlRvcCI6MC4wLCJMZWZ0IjowLjAsIlJpZ2h0IjowLjAsIkJvdHRvbSI6MC4wfSwiUGFkZGluZyI6eyIkaWQiOiIxOTU0IiwiVG9wIjowLjAsIkxlZnQiOjAuMCwiUmlnaHQiOjAuMCwiQm90dG9tIjowLjB9LCJCYWNrZ3JvdW5kIjp7IiRpZCI6IjE5NTUiLCJDb2xvciI6eyIkaWQiOiIxOTU2IiwiQSI6MjU1LCJSIjowLCJHIjowLCJCIjowfX0sIklzVmlzaWJsZSI6dHJ1ZSwiV2lkdGgiOjAuMCwiSGVpZ2h0IjowLjAsIkJvcmRlclN0eWxlIjp7IiRpZCI6IjE5NTciLCJMaW5lQ29sb3IiOm51bGwsIkxpbmVXZWlnaHQiOjAuMCwiTGluZVR5cGUiOjAsIlBhcmVudFN0eWxlIjpudWxsfSwiUGFyZW50U3R5bGUiOm51bGx9LCJEYXRlU3R5bGUiOnsiJGlkIjoiMTk1OCIsIkZvbnRTZXR0aW5ncyI6eyIkaWQiOiIxOTU5IiwiRm9udFNpemUiOjEwLCJGb250TmFtZSI6IkNhbGlicmkiLCJJc0JvbGQiOmZhbHNlLCJJc0l0YWxpYyI6ZmFsc2UsIklzVW5kZXJsaW5lZCI6ZmFsc2UsIlBhcmVudFN0eWxlIjpudWxsfSwiQXV0b1NpemUiOjAsIkZvcmVncm91bmQiOnsiJGlkIjoiMTk2MCIsIkNvbG9yIjp7IiRpZCI6IjE5Nj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k2MiIsIlRvcCI6MC4wLCJMZWZ0IjowLjAsIlJpZ2h0IjowLjAsIkJvdHRvbSI6MC4wfSwiUGFkZGluZyI6eyIkaWQiOiIxOTYzIiwiVG9wIjowLjAsIkxlZnQiOjAuMCwiUmlnaHQiOjAuMCwiQm90dG9tIjowLjB9LCJCYWNrZ3JvdW5kIjp7IiRpZCI6IjE5NjQiLCJDb2xvciI6eyIkaWQiOiIxOTY1IiwiQSI6MjU1LCJSIjoxNCwiRyI6NDAsIkIiOjY1fX0sIklzVmlzaWJsZSI6dHJ1ZSwiV2lkdGgiOjAuMCwiSGVpZ2h0IjowLjAsIkJvcmRlclN0eWxlIjp7IiRpZCI6IjE5NjYiLCJMaW5lQ29sb3IiOm51bGwsIkxpbmVXZWlnaHQiOjAuMCwiTGluZVR5cGUiOjAsIlBhcmVudFN0eWxlIjpudWxsfSwiUGFyZW50U3R5bGUiOm51bGx9LCJEYXRlRm9ybWF0Ijp7IiRpZCI6IjE5Nj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k2OCIsIkZvcm1hdCI6MCwiSXNWaXNpYmxlIjpmYWxzZSwiTGFzdEtub3duVmlzaWJpbGl0eVN0YXRlIjpmYWxzZX0sIklzVmlzaWJsZSI6dHJ1ZSwiVmFyaWFuY2VTdHlsZSI6eyIkaWQiOiIxOTY5IiwiVGV4dFN0eWxlIjp7IiRpZCI6IjE5NzAiLCJGb250U2V0dGluZ3MiOnsiJGlkIjoiMTk3MSIsIkZvbnRTaXplIjoxMSwiRm9udE5hbWUiOiJDYWxpYnJpIiwiSXNCb2xkIjpmYWxzZSwiSXNJdGFsaWMiOmZhbHNlLCJJc1VuZGVybGluZWQiOmZhbHNlLCJQYXJlbnRTdHlsZSI6bnVsbH0sIkF1dG9TaXplIjowLCJGb3JlZ3JvdW5kIjp7IiRpZCI6IjE5NzIiLCJDb2xvciI6eyIkaWQiOiIxOTc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5NzQiLCJUb3AiOjAuMCwiTGVmdCI6MC4wLCJSaWdodCI6MC4wLCJCb3R0b20iOjAuMH0sIlBhZGRpbmciOnsiJGlkIjoiMTk3NSIsIlRvcCI6MC4wLCJMZWZ0IjowLjAsIlJpZ2h0IjowLjAsIkJvdHRvbSI6MC4wfSwiQmFja2dyb3VuZCI6eyIkaWQiOiIxOTc2IiwiQ29sb3IiOnsiJGlkIjoiMTk3NyIsIkEiOjAsIlIiOjAsIkciOjAsIkIiOjB9fSwiSXNWaXNpYmxlIjp0cnVlLCJXaWR0aCI6MC4wLCJIZWlnaHQiOjAuMCwiQm9yZGVyU3R5bGUiOnsiJGlkIjoiMTk3OCIsIkxpbmVDb2xvciI6bnVsbCwiTGluZVdlaWdodCI6MC4wLCJMaW5lVHlwZSI6MCwiUGFyZW50U3R5bGUiOm51bGx9LCJQYXJlbnRTdHlsZSI6bnVsbH0sIlBhcmVudFN0eWxlIjpudWxsfSwiUGFyZW50U3R5bGUiOm51bGwsIl9leHBsaWNpdGx5U2V0Ijp7IiRpZCI6IjE5Nzk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LCJWYXJpYW5jZVBvc2l0aW9uIjpmYWxzZX19LCJEZWZhdWx0U3dpbWxhbmVNb3RTdHlsZSI6eyIkaWQiOiIxOTgwIiwiU2hhcGUiOjEsIkNvbm5lY3Rvck1hcmdpbiI6eyIkaWQiOiIxOTgxIiwiVG9wIjowLjAsIkxlZnQiOjIuMCwiUmlnaHQiOjIuMCwiQm90dG9tIjowLjB9LCJDb25uZWN0b3JTdHlsZSI6eyIkaWQiOiIxOTgyIiwiTGluZUNvbG9yIjp7IiRpZCI6IjE5ODMiLCIkdHlwZSI6Ik5MUkUuQ29tbW9uLkRvbS5Tb2xpZENvbG9yQnJ1c2gsIE5MUkUuQ29tbW9uIiwiQ29sb3IiOnsiJGlkIjoiMTk4NCIsIkEiOjEyNywiUiI6MTI4LCJHIjo1MywiQiI6MTR9fSwiTGluZVdlaWdodCI6MS4wLCJMaW5lVHlwZSI6MCwiUGFyZW50U3R5bGUiOm51bGx9LCJJc0JlbG93VGltZWJhbmQiOmZhbHNlLCJQb3NpdGlvbk9uVGFzayI6MSwiSGlkZURhdGUiOmZhbHNlLCJTaGFwZVNpemUiOjAsIlNwYWNpbmciOjAuMCwiUGFkZGluZyI6eyIkaWQiOiIxOTg1IiwiVG9wIjo1LjAsIkxlZnQiOjMuMCwiUmlnaHQiOjAuMCwiQm90dG9tIjoyLjB9LCJTaGFwZVN0eWxlIjp7IiRpZCI6IjE5ODYiLCJNYXJnaW4iOnsiJGlkIjoiMTk4NyIsIlRvcCI6MC4wLCJMZWZ0IjowLjAsIlJpZ2h0IjowLjAsIkJvdHRvbSI6MC4wfSwiUGFkZGluZyI6eyIkaWQiOiIxOTg4IiwiVG9wIjowLjAsIkxlZnQiOjAuMCwiUmlnaHQiOjAuMCwiQm90dG9tIjowLjB9LCJCYWNrZ3JvdW5kIjp7IiRpZCI6IjE5ODkiLCJDb2xvciI6eyIkaWQiOiIxOTkwIiwiQSI6MjU1LCJSIjoxMjgsIkciOjUzLCJCIjoxNH19LCJJc1Zpc2libGUiOnRydWUsIldpZHRoIjoxMi4wLCJIZWlnaHQiOjE0LjAsIkJvcmRlclN0eWxlIjp7IiRpZCI6IjE5OTEiLCJMaW5lQ29sb3IiOnsiJGlkIjoiMTk5MiIsIiR0eXBlIjoiTkxSRS5Db21tb24uRG9tLlNvbGlkQ29sb3JCcnVzaCwgTkxSRS5Db21tb24iLCJDb2xvciI6eyIkaWQiOiIxOTkzIiwiQSI6MjU1LCJSIjoyNTUsIkciOjI1NSwiQiI6MjU1fX0sIkxpbmVXZWlnaHQiOjAuMCwiTGluZVR5cGUiOjAsIlBhcmVudFN0eWxlIjpudWxsfSwiUGFyZW50U3R5bGUiOm51bGx9LCJUaXRsZVN0eWxlIjp7IiRpZCI6IjE5OTQiLCJGb250U2V0dGluZ3MiOnsiJGlkIjoiMTk5NSIsIkZvbnRTaXplIjoxMSwiRm9udE5hbWUiOiJDYWxpYnJpIiwiSXNCb2xkIjpmYWxzZSwiSXNJdGFsaWMiOmZhbHNlLCJJc1VuZGVybGluZWQiOmZhbHNlLCJQYXJlbnRTdHlsZSI6bnVsbH0sIkF1dG9TaXplIjowLCJGb3JlZ3JvdW5kIjp7IiRpZCI6IjE5OTYiLCJDb2xvciI6eyIkaWQiOiIxOTk3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5OTgiLCJUb3AiOjAuMCwiTGVmdCI6MC4wLCJSaWdodCI6MC4wLCJCb3R0b20iOjAuMH0sIlBhZGRpbmciOnsiJGlkIjoiMTk5OSIsIlRvcCI6MC4wLCJMZWZ0IjowLjAsIlJpZ2h0IjowLjAsIkJvdHRvbSI6MC4wfSwiQmFja2dyb3VuZCI6eyIkaWQiOiIyMDAwIiwiQ29sb3IiOnsiJGlkIjoiMjAwMSIsIkEiOjI1NSwiUiI6MCwiRyI6MCwiQiI6MH19LCJJc1Zpc2libGUiOnRydWUsIldpZHRoIjowLjAsIkhlaWdodCI6MC4wLCJCb3JkZXJTdHlsZSI6eyIkaWQiOiIyMDAyIiwiTGluZUNvbG9yIjpudWxsLCJMaW5lV2VpZ2h0IjowLjAsIkxpbmVUeXBlIjowLCJQYXJlbnRTdHlsZSI6bnVsbH0sIlBhcmVudFN0eWxlIjpudWxsfSwiRGF0ZVN0eWxlIjp7IiRpZCI6IjIwMDMiLCJGb250U2V0dGluZ3MiOnsiJGlkIjoiMjAwNCIsIkZvbnRTaXplIjoxMCwiRm9udE5hbWUiOiJDYWxpYnJpIiwiSXNCb2xkIjpmYWxzZSwiSXNJdGFsaWMiOmZhbHNlLCJJc1VuZGVybGluZWQiOmZhbHNlLCJQYXJlbnRTdHlsZSI6bnVsbH0sIkF1dG9TaXplIjowLCJGb3JlZ3JvdW5kIjp7IiRpZCI6IjIwMDUiLCJDb2xvciI6eyIkaWQiOiIyMDA2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IwMDciLCJUb3AiOjAuMCwiTGVmdCI6MC4wLCJSaWdodCI6MC4wLCJCb3R0b20iOjAuMH0sIlBhZGRpbmciOnsiJGlkIjoiMjAwOCIsIlRvcCI6MC4wLCJMZWZ0IjowLjAsIlJpZ2h0IjowLjAsIkJvdHRvbSI6MC4wfSwiQmFja2dyb3VuZCI6eyIkaWQiOiIyMDA5IiwiQ29sb3IiOnsiJGlkIjoiMjAxMCIsIkEiOjI1NSwiUiI6MTQsIkciOjQwLCJCIjo2NX19LCJJc1Zpc2libGUiOnRydWUsIldpZHRoIjowLjAsIkhlaWdodCI6MC4wLCJCb3JkZXJTdHlsZSI6eyIkaWQiOiIyMDExIiwiTGluZUNvbG9yIjpudWxsLCJMaW5lV2VpZ2h0IjowLjAsIkxpbmVUeXBlIjowLCJQYXJlbnRTdHlsZSI6bnVsbH0sIlBhcmVudFN0eWxlIjpudWxsfSwiRGF0ZUZvcm1hdCI6eyIkaWQiOiIyMDE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wMTMiLCJGb3JtYXQiOjAsIklzVmlzaWJsZSI6ZmFsc2UsIkxhc3RLbm93blZpc2liaWxpdHlTdGF0ZSI6ZmFsc2V9LCJJc1Zpc2libGUiOmZhbHNlLCJWYXJpYW5jZVN0eWxlIjp7IiRpZCI6IjIwMTQiLCJUZXh0U3R5bGUiOnsiJGlkIjoiMjAxNSIsIkZvbnRTZXR0aW5ncyI6eyIkaWQiOiIyMDE2IiwiRm9udFNpemUiOjExLCJGb250TmFtZSI6IkNhbGlicmkiLCJJc0JvbGQiOmZhbHNlLCJJc0l0YWxpYyI6ZmFsc2UsIklzVW5kZXJsaW5lZCI6ZmFsc2UsIlBhcmVudFN0eWxlIjpudWxsfSwiQXV0b1NpemUiOjAsIkZvcmVncm91bmQiOnsiJGlkIjoiMjAxNyIsIkNvbG9yIjp7IiRpZCI6IjIwMT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AxOSIsIlRvcCI6MC4wLCJMZWZ0IjowLjAsIlJpZ2h0IjowLjAsIkJvdHRvbSI6MC4wfSwiUGFkZGluZyI6eyIkaWQiOiIyMDIwIiwiVG9wIjowLjAsIkxlZnQiOjAuMCwiUmlnaHQiOjAuMCwiQm90dG9tIjowLjB9LCJCYWNrZ3JvdW5kIjp7IiRpZCI6IjIwMjEiLCJDb2xvciI6eyIkaWQiOiIyMDIyIiwiQSI6MCwiUiI6MCwiRyI6MCwiQiI6MH19LCJJc1Zpc2libGUiOmZhbHNlLCJXaWR0aCI6MC4wLCJIZWlnaHQiOjAuMCwiQm9yZGVyU3R5bGUiOnsiJGlkIjoiMjAyMyIsIkxpbmVDb2xvciI6bnVsbCwiTGluZVdlaWdodCI6MC4wLCJMaW5lVHlwZSI6MCwiUGFyZW50U3R5bGUiOm51bGx9LCJQYXJlbnRTdHlsZSI6bnVsbH0sIlBhcmVudFN0eWxlIjpudWxsfSwiUGFyZW50U3R5bGUiOm51bGx9LCJEZWZhdWx0U3dpbWxhbmVNaWxlc3RvbmVTdHlsZSI6eyIkaWQiOiIyMDI0IiwiVGl0bGVQb3NpdGlvbiI6IkxlZnQiLCJEYXRlUG9zaXRpb24iOiJSaWdodCIsIlZhcmlhbmNlUG9zaXRpb24iOiJSaWdodCIsIlNoYXBlVHlwZSI6MSwiU2hhcGVTaXplIjowLCJTcGFjaW5nIjo1LCJTaGFwZVN0eWxlIjp7IiRpZCI6IjIwMjUiLCJNYXJnaW4iOnsiJGlkIjoiMjAyNiIsIlRvcCI6MC4wLCJMZWZ0IjowLjAsIlJpZ2h0IjowLjAsIkJvdHRvbSI6MC4wfSwiUGFkZGluZyI6eyIkaWQiOiIyMDI3IiwiVG9wIjowLjAsIkxlZnQiOjAuMCwiUmlnaHQiOjAuMCwiQm90dG9tIjowLjB9LCJCYWNrZ3JvdW5kIjp7IiRpZCI6IjIwMjgiLCJDb2xvciI6eyIkaWQiOiIyMDI5IiwiQSI6MjU1LCJSIjoyMzMsIkciOjExMywiQiI6NTB9fSwiSXNWaXNpYmxlIjp0cnVlLCJXaWR0aCI6MTIuMCwiSGVpZ2h0IjoxNC4wLCJCb3JkZXJTdHlsZSI6eyIkaWQiOiIyMDMwIiwiTGluZUNvbG9yIjp7IiRpZCI6IjIwMzEiLCIkdHlwZSI6Ik5MUkUuQ29tbW9uLkRvbS5Tb2xpZENvbG9yQnJ1c2gsIE5MUkUuQ29tbW9uIiwiQ29sb3IiOnsiJGlkIjoiMjAzMiIsIkEiOjI1NSwiUiI6MjM0LCJHIjoyMiwiQiI6MzB9fSwiTGluZVdlaWdodCI6MC4wLCJMaW5lVHlwZSI6MCwiUGFyZW50U3R5bGUiOm51bGx9LCJQYXJlbnRTdHlsZSI6bnVsbH0sIlRpdGxlU3R5bGUiOnsiJGlkIjoiMjAzMyIsIkZvbnRTZXR0aW5ncyI6eyIkaWQiOiIyMDM0IiwiRm9udFNpemUiOjExLCJGb250TmFtZSI6IkNhbGlicmkiLCJJc0JvbGQiOmZhbHNlLCJJc0l0YWxpYyI6ZmFsc2UsIklzVW5kZXJsaW5lZCI6ZmFsc2UsIlBhcmVudFN0eWxlIjpudWxsfSwiQXV0b1NpemUiOjAsIkZvcmVncm91bmQiOnsiJGlkIjoiMjAzNSIsIkNvbG9yIjp7IiRpZCI6IjIwMzY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jAzNyIsIlRvcCI6MC4wLCJMZWZ0IjowLjAsIlJpZ2h0IjowLjAsIkJvdHRvbSI6MC4wfSwiUGFkZGluZyI6eyIkaWQiOiIyMDM4IiwiVG9wIjowLjAsIkxlZnQiOjAuMCwiUmlnaHQiOjAuMCwiQm90dG9tIjowLjB9LCJCYWNrZ3JvdW5kIjp7IiRpZCI6IjIwMzkiLCJDb2xvciI6eyIkaWQiOiIyMDQwIiwiQSI6MjU1LCJSIjowLCJHIjowLCJCIjowfX0sIklzVmlzaWJsZSI6dHJ1ZSwiV2lkdGgiOjAuMCwiSGVpZ2h0IjowLjAsIkJvcmRlclN0eWxlIjp7IiRpZCI6IjIwNDEiLCJMaW5lQ29sb3IiOm51bGwsIkxpbmVXZWlnaHQiOjAuMCwiTGluZVR5cGUiOjAsIlBhcmVudFN0eWxlIjpudWxsfSwiUGFyZW50U3R5bGUiOm51bGx9LCJEYXRlU3R5bGUiOnsiJGlkIjoiMjA0MiIsIkZvbnRTZXR0aW5ncyI6eyIkaWQiOiIyMDQzIiwiRm9udFNpemUiOjEwLCJGb250TmFtZSI6IkNhbGlicmkiLCJJc0JvbGQiOmZhbHNlLCJJc0l0YWxpYyI6ZmFsc2UsIklzVW5kZXJsaW5lZCI6ZmFsc2UsIlBhcmVudFN0eWxlIjpudWxsfSwiQXV0b1NpemUiOjAsIkZvcmVncm91bmQiOnsiJGlkIjoiMjA0NCIsIkNvbG9yIjp7IiRpZCI6IjIwNDU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A0NiIsIlRvcCI6MC4wLCJMZWZ0IjowLjAsIlJpZ2h0IjowLjAsIkJvdHRvbSI6MC4wfSwiUGFkZGluZyI6eyIkaWQiOiIyMDQ3IiwiVG9wIjowLjAsIkxlZnQiOjAuMCwiUmlnaHQiOjAuMCwiQm90dG9tIjowLjB9LCJCYWNrZ3JvdW5kIjp7IiRpZCI6IjIwNDgiLCJDb2xvciI6eyIkaWQiOiIyMDQ5IiwiQSI6MjU1LCJSIjoxNCwiRyI6NDAsIkIiOjY1fX0sIklzVmlzaWJsZSI6dHJ1ZSwiV2lkdGgiOjAuMCwiSGVpZ2h0IjowLjAsIkJvcmRlclN0eWxlIjp7IiRpZCI6IjIwNTAiLCJMaW5lQ29sb3IiOm51bGwsIkxpbmVXZWlnaHQiOjAuMCwiTGluZVR5cGUiOjAsIlBhcmVudFN0eWxlIjpudWxsfSwiUGFyZW50U3R5bGUiOm51bGx9LCJEYXRlRm9ybWF0Ijp7IiRpZCI6IjIwN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A1MiIsIkZvcm1hdCI6MCwiSXNWaXNpYmxlIjpmYWxzZSwiTGFzdEtub3duVmlzaWJpbGl0eVN0YXRlIjpmYWxzZX0sIklzVmlzaWJsZSI6dHJ1ZSwiVmFyaWFuY2VTdHlsZSI6eyIkaWQiOiIyMDUzIiwiVGV4dFN0eWxlIjp7IiRpZCI6IjIwNTQiLCJGb250U2V0dGluZ3MiOnsiJGlkIjoiMjA1NSIsIkZvbnRTaXplIjoxMSwiRm9udE5hbWUiOiJDYWxpYnJpIiwiSXNCb2xkIjpmYWxzZSwiSXNJdGFsaWMiOmZhbHNlLCJJc1VuZGVybGluZWQiOmZhbHNlLCJQYXJlbnRTdHlsZSI6bnVsbH0sIkF1dG9TaXplIjowLCJGb3JlZ3JvdW5kIjp7IiRpZCI6IjIwNTYiLCJDb2xvciI6eyIkaWQiOiIyMDU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wNTgiLCJUb3AiOjAuMCwiTGVmdCI6MC4wLCJSaWdodCI6MC4wLCJCb3R0b20iOjAuMH0sIlBhZGRpbmciOnsiJGlkIjoiMjA1OSIsIlRvcCI6MC4wLCJMZWZ0IjowLjAsIlJpZ2h0IjowLjAsIkJvdHRvbSI6MC4wfSwiQmFja2dyb3VuZCI6eyIkaWQiOiIyMDYwIiwiQ29sb3IiOnsiJGlkIjoiMjA2MSIsIkEiOjAsIlIiOjAsIkciOjAsIkIiOjB9fSwiSXNWaXNpYmxlIjp0cnVlLCJXaWR0aCI6MC4wLCJIZWlnaHQiOjAuMCwiQm9yZGVyU3R5bGUiOnsiJGlkIjoiMjA2MiIsIkxpbmVDb2xvciI6bnVsbCwiTGluZVdlaWdodCI6MC4wLCJMaW5lVHlwZSI6MCwiUGFyZW50U3R5bGUiOm51bGx9LCJQYXJlbnRTdHlsZSI6bnVsbH0sIlBhcmVudFN0eWxlIjpudWxsfSwiUGFyZW50U3R5bGUiOm51bGx9LCJEZWZhdWx0U3dpbWxhbmVBY3Rpdml0eVN0eWxlIjp7IiRpZCI6IjIwNjMiLCJIZWFkZXJTdHlsZSI6eyIkaWQiOiIyMDY0IiwiVGV4dFN0eWxlIjp7IiRpZCI6IjIwNjUiLCJGb250U2V0dGluZ3MiOnsiJGlkIjoiMjA2NiIsIkZvbnRTaXplIjoxMSwiRm9udE5hbWUiOiJDYWxpYnJpIiwiSXNCb2xkIjpmYWxzZSwiSXNJdGFsaWMiOmZhbHNlLCJJc1VuZGVybGluZWQiOmZhbHNlLCJQYXJlbnRTdHlsZSI6bnVsbH0sIkF1dG9TaXplIjoyLCJGb3JlZ3JvdW5kIjp7IiRpZCI6IjIwNjciLCJDb2xvciI6eyIkaWQiOiIyMDY4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A2OSIsIlRvcCI6MC4wLCJMZWZ0IjowLjAsIlJpZ2h0IjowLjAsIkJvdHRvbSI6MC4wfSwiUGFkZGluZyI6eyIkaWQiOiIyMDcwIiwiVG9wIjowLjAsIkxlZnQiOjAuMCwiUmlnaHQiOjAuMCwiQm90dG9tIjowLjB9LCJCYWNrZ3JvdW5kIjp7IiRpZCI6IjIwNzEiLCJDb2xvciI6eyIkaWQiOiIyMDcyIiwiQSI6MjU1LCJSIjowLCJHIjowLCJCIjowfX0sIklzVmlzaWJsZSI6dHJ1ZSwiV2lkdGgiOjAuMCwiSGVpZ2h0IjowLjAsIkJvcmRlclN0eWxlIjpudWxsLCJQYXJlbnRTdHlsZSI6bnVsbH0sIlJlY3RhbmdsZVN0eWxlIjp7IiRpZCI6IjIwNzMiLCJNYXJnaW4iOnsiJGlkIjoiMjA3NCIsIlRvcCI6MC4wLCJMZWZ0IjowLjAsIlJpZ2h0IjowLjAsIkJvdHRvbSI6MC4wfSwiUGFkZGluZyI6eyIkaWQiOiIyMDc1IiwiVG9wIjowLjAsIkxlZnQiOjAuMCwiUmlnaHQiOjAuMCwiQm90dG9tIjowLjB9LCJCYWNrZ3JvdW5kIjp7IiRpZCI6IjIwNzYiLCJDb2xvciI6eyIkaWQiOiIyMDc3IiwiQSI6NjMsIlIiOjIzMywiRyI6MTEzLCJCIjo1MH19LCJJc1Zpc2libGUiOnRydWUsIldpZHRoIjowLjAsIkhlaWdodCI6MC4wLCJCb3JkZXJTdHlsZSI6eyIkaWQiOiIyMDc4IiwiTGluZUNvbG9yIjp7IiRpZCI6IjIwNzkiLCIkdHlwZSI6Ik5MUkUuQ29tbW9uLkRvbS5Tb2xpZENvbG9yQnJ1c2gsIE5MUkUuQ29tbW9uIiwiQ29sb3IiOnsiJGlkIjoiMjA4MCIsIkEiOjI1NSwiUiI6MjU1LCJHIjoyNTUsIkIiOjI1NX19LCJMaW5lV2VpZ2h0IjowLjAsIkxpbmVUeXBlIjowLCJQYXJlbnRTdHlsZSI6bnVsbH0sIlBhcmVudFN0eWxlIjpudWxsfSwiTWFyZ2luIjp7IiRpZCI6IjIwODEiLCJUb3AiOjAuMCwiTGVmdCI6MC4wLCJSaWdodCI6MC4wLCJCb3R0b20iOjAuMH0sIlBhZGRpbmciOnsiJGlkIjoiMjA4MiIsIlRvcCI6MC4wLCJMZWZ0IjowLjAsIlJpZ2h0IjowLjAsIkJvdHRvbSI6MC4wfSwiQmFja2dyb3VuZCI6bnVsbCwiSXNWaXNpYmxlIjp0cnVlLCJXaWR0aCI6MC4wLCJIZWlnaHQiOjAuMCwiQm9yZGVyU3R5bGUiOm51bGwsIlBhcmVudFN0eWxlIjpudWxsfSwiQmFja2dyb3VuZFN0eWxlIjp7IiRpZCI6IjIwODMiLCJNYXJnaW4iOnsiJGlkIjoiMjA4NCIsIlRvcCI6MC4wLCJMZWZ0IjowLjAsIlJpZ2h0IjowLjAsIkJvdHRvbSI6MC4wfSwiUGFkZGluZyI6eyIkaWQiOiIyMDg1IiwiVG9wIjowLjAsIkxlZnQiOjAuMCwiUmlnaHQiOjAuMCwiQm90dG9tIjowLjB9LCJCYWNrZ3JvdW5kIjp7IiRpZCI6IjIwODYiLCJDb2xvciI6eyIkaWQiOiIyMDg3IiwiQSI6NTEsIlIiOjIwMCwiRyI6MjAwLCJCIjoyMDB9fSwiSXNWaXNpYmxlIjp0cnVlLCJXaWR0aCI6MC4wLCJIZWlnaHQiOjAuMCwiQm9yZGVyU3R5bGUiOnsiJGlkIjoiMjA4OCIsIkxpbmVDb2xvciI6eyIkaWQiOiIyMDg5IiwiJHR5cGUiOiJOTFJFLkNvbW1vbi5Eb20uU29saWRDb2xvckJydXNoLCBOTFJFLkNvbW1vbiIsIkNvbG9yIjp7IiRpZCI6IjIwOTAiLCJBIjoyNTUsIlIiOjIzNCwiRyI6MjIsIkIiOjMwfX0sIkxpbmVXZWlnaHQiOjAuMCwiTGluZVR5cGUiOjAsIlBhcmVudFN0eWxlIjpudWxsfSwiUGFyZW50U3R5bGUiOm51bGx9LCJNYXJnaW4iOnsiJGlkIjoiMjA5MSIsIlRvcCI6MC4wLCJMZWZ0IjowLjAsIlJpZ2h0IjowLjAsIkJvdHRvbSI6MC4wfSwiUGFkZGluZyI6eyIkaWQiOiIyMDkyIiwiVG9wIjowLjAsIkxlZnQiOjAuMCwiUmlnaHQiOjAuMCwiQm90dG9tIjowLjB9LCJJc1Zpc2libGUiOnRydWUsIldpZHRoIjowLjAsIkhlaWdodCI6MC4wLCJCb3JkZXJTdHlsZSI6eyIkaWQiOiIyMDkzIiwiTGluZUNvbG9yIjpudWxsLCJMaW5lV2VpZ2h0IjowLjAsIkxpbmVUeXBlIjowLCJQYXJlbnRTdHlsZSI6bnVsbH0sIlBhcmVudFN0eWxlIjpudWxsfSwiTWFyZ2luIjp7IiRpZCI6IjIwOTQiLCJUb3AiOjAuMCwiTGVmdCI6MC4wLCJSaWdodCI6MC4wLCJCb3R0b20iOjAuMH0sIlBhZGRpbmciOnsiJGlkIjoiMjA5NSIsIlRvcCI6MC4wLCJMZWZ0IjowLjAsIlJpZ2h0IjowLjAsIkJvdHRvbSI6MC4wfSwiSXNWaXNpYmxlIjp0cnVlLCJXaWR0aCI6MC4wLCJIZWlnaHQiOjAuMCwiQm9yZGVyU3R5bGUiOnsiJGlkIjoiMjA5NiIsIkxpbmVDb2xvciI6bnVsbCwiTGluZVdlaWdodCI6MC4wLCJMaW5lVHlwZSI6MCwiUGFyZW50U3R5bGUiOm51bGx9LCJQYXJlbnRTdHlsZSI6bnVsbH19LHsiJGlkIjoiMjA5NyIsIl9hY3Rpdml0aWVzIjpbeyIkaWQiOiIyMDk4IiwiX3Jvd3MiOlt7IiRpZCI6IjIwOTkiLCJfdGFza3MiOlt7IiRpZCI6IjIxMDAiLCJfYXR0YWNoZWRNaWxlc3RvbmVzIjpbXSwiVGFza0RlZmluaXRpb24iOnsiJGlkIjoiMjEwMSIsIkdyb3VwTmFtZSI6bnVsbCwiU3RhcnREYXRlIjoiMjAyNS0wMy0wMVQwMDowMDowMFoiLCJFbmREYXRlIjoiMjAyNS0xMS0yMVQyMzo1OTowMFoiLCJQZXJjZW50YWdlQ29tcGxldGUiOm51bGwsIlN0eWxlIjp7IiRpZCI6IjIxMDIiLCJTaGFwZSI6MSwiU2hhcGVUaGlja25lc3MiOjAsIkR1cmF0aW9uRm9ybWF0IjowLCJJbmNsdWRlTm9uV29ya2luZ0RheXNJbkR1cmF0aW9uIjpmYWxzZSwiUGVyY2VudGFnZUNvbXBsZXRlU3R5bGUiOnsiJGlkIjoiMjEwMyIsIkZvbnRTZXR0aW5ncyI6eyIkaWQiOiIyMTA0IiwiRm9udFNpemUiOjEwLCJGb250TmFtZSI6IkNhbGlicmkiLCJJc0JvbGQiOmZhbHNlLCJJc0l0YWxpYyI6ZmFsc2UsIklzVW5kZXJsaW5lZCI6ZmFsc2UsIlBhcmVudFN0eWxlIjpudWxsfSwiQXV0b1NpemUiOjAsIkZvcmVncm91bmQiOnsiJGlkIjoiMjEwNSIsIkNvbG9yIjp7IiRpZCI6IjIxMDY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jEwNyIsIlRvcCI6MC4wLCJMZWZ0IjowLjAsIlJpZ2h0IjowLjAsIkJvdHRvbSI6MC4wfSwiUGFkZGluZyI6eyIkaWQiOiIyMTA4IiwiVG9wIjowLjAsIkxlZnQiOjAuMCwiUmlnaHQiOjAuMCwiQm90dG9tIjowLjB9LCJCYWNrZ3JvdW5kIjp7IiRpZCI6IjIxMDkiLCJDb2xvciI6eyIkaWQiOiIyMTEwIiwiQSI6ODksIlIiOjAsIkciOjAsIkIiOjB9fSwiSXNWaXNpYmxlIjp0cnVlLCJXaWR0aCI6MC4wLCJIZWlnaHQiOjAuMCwiQm9yZGVyU3R5bGUiOnsiJGlkIjoiMjExMSIsIkxpbmVDb2xvciI6bnVsbCwiTGluZVdlaWdodCI6MC4wLCJMaW5lVHlwZSI6MCwiUGFyZW50U3R5bGUiOm51bGx9LCJQYXJlbnRTdHlsZSI6bnVsbH0sIkR1cmF0aW9uU3R5bGUiOnsiJGlkIjoiMjExMiIsIkZvbnRTZXR0aW5ncyI6eyIkaWQiOiIyMTEzIiwiRm9udFNpemUiOjEwLCJGb250TmFtZSI6IkNhbGlicmkiLCJJc0JvbGQiOmZhbHNlLCJJc0l0YWxpYyI6ZmFsc2UsIklzVW5kZXJsaW5lZCI6ZmFsc2UsIlBhcmVudFN0eWxlIjpudWxsfSwiQXV0b1NpemUiOjAsIkZvcmVncm91bmQiOnsiJGlkIjoiMjExNCIsIkNvbG9yIjp7IiRpZCI6IjIxMT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MTE2IiwiVG9wIjowLjAsIkxlZnQiOjAuMCwiUmlnaHQiOjAuMCwiQm90dG9tIjowLjB9LCJQYWRkaW5nIjp7IiRpZCI6IjIxMTciLCJUb3AiOjAuMCwiTGVmdCI6MC4wLCJSaWdodCI6MC4wLCJCb3R0b20iOjAuMH0sIkJhY2tncm91bmQiOnsiJGlkIjoiMjExOCIsIkNvbG9yIjp7IiRpZCI6IjIxMTkiLCJBIjoyNTUsIlIiOjIzNywiRyI6MTI1LCJCIjo0OX19LCJJc1Zpc2libGUiOnRydWUsIldpZHRoIjowLjAsIkhlaWdodCI6MC4wLCJCb3JkZXJTdHlsZSI6eyIkaWQiOiIyMTIwIiwiTGluZUNvbG9yIjpudWxsLCJMaW5lV2VpZ2h0IjowLjAsIkxpbmVUeXBlIjowLCJQYXJlbnRTdHlsZSI6bnVsbH0sIlBhcmVudFN0eWxlIjpudWxsfSwiSG9yaXpvbnRhbENvbm5lY3RvclN0eWxlIjp7IiRpZCI6IjIxMjEiLCJMaW5lQ29sb3IiOnsiJGlkIjoiMjEyMiIsIiR0eXBlIjoiTkxSRS5Db21tb24uRG9tLlNvbGlkQ29sb3JCcnVzaCwgTkxSRS5Db21tb24iLCJDb2xvciI6eyIkaWQiOiIyMTIzIiwiQSI6MjU1LCJSIjowLCJHIjowLCJCIjowfX0sIkxpbmVXZWlnaHQiOjAuMCwiTGluZVR5cGUiOjAsIlBhcmVudFN0eWxlIjpudWxsfSwiVmVydGljYWxDb25uZWN0b3JTdHlsZSI6eyIkaWQiOiIyMTI0IiwiTGluZUNvbG9yIjp7IiRpZCI6IjIxMjUiLCIkdHlwZSI6Ik5MUkUuQ29tbW9uLkRvbS5Tb2xpZENvbG9yQnJ1c2gsIE5MUkUuQ29tbW9uIiwiQ29sb3IiOnsiJGlkIjoiMjEyNi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VmFyaWFuY2VQb3NpdGlvbiI6NiwiU3BhY2luZyI6MywiSXNCZWxvd1RpbWViYW5kIjp0cnVlLCJQZXJjZW50YWdlQ29tcGxldGVTaGFwZU9wYWNpdHkiOjM1LCJCYXNlbGluZVN0eWxlIjp7IiRpZCI6IjIxMjciLCJTaGFwZVN0eWxlIjp7IiRpZCI6IjIxMjgiLCJNYXJnaW4iOnsiJGlkIjoiMjEyOSIsIlRvcCI6MC4wLCJMZWZ0IjowLjAsIlJpZ2h0IjowLjAsIkJvdHRvbSI6MC4wfSwiUGFkZGluZyI6eyIkaWQiOiIyMTMwIiwiVG9wIjowLjAsIkxlZnQiOjAuMCwiUmlnaHQiOjAuMCwiQm90dG9tIjowLjB9LCJCYWNrZ3JvdW5kIjp7IiRpZCI6IjIxMzEiLCJDb2xvciI6eyIkaWQiOiIyMTMyIiwiQSI6MTUzLCJSIjowLCJHIjowLCJCIjowfX0sIklzVmlzaWJsZSI6dHJ1ZSwiV2lkdGgiOjAuMCwiSGVpZ2h0IjowLjAsIkJvcmRlclN0eWxlIjp7IiRpZCI6IjIxMzMiLCJMaW5lQ29sb3IiOm51bGwsIkxpbmVXZWlnaHQiOjAuMCwiTGluZVR5cGUiOjAsIlBhcmVudFN0eWxlIjpudWxsfSwiUGFyZW50U3R5bGUiOm51bGx9LCJNYXJnaW4iOnsiJGlkIjoiMjEzNCIsIlRvcCI6MC4wLCJMZWZ0IjowLjAsIlJpZ2h0IjowLjAsIkJvdHRvbSI6MC4wfSwiUGFkZGluZyI6eyIkaWQiOiIyMTM1IiwiVG9wIjowLjAsIkxlZnQiOjAuMCwiUmlnaHQiOjAuMCwiQm90dG9tIjowLjB9LCJCYWNrZ3JvdW5kIjpudWxsLCJJc1Zpc2libGUiOnRydWUsIldpZHRoIjowLjAsIkhlaWdodCI6MC4wLCJCb3JkZXJTdHlsZSI6bnVsbCwiUGFyZW50U3R5bGUiOm51bGx9LCJTaGFwZVN0eWxlIjp7IiRpZCI6IjIxMzYiLCJNYXJnaW4iOnsiJGlkIjoiMjEzNyIsIlRvcCI6MC4wLCJMZWZ0Ijo0LjAsIlJpZ2h0Ijo0LjAsIkJvdHRvbSI6MC4wfSwiUGFkZGluZyI6eyIkaWQiOiIyMTM4IiwiVG9wIjowLjAsIkxlZnQiOjAuMCwiUmlnaHQiOjAuMCwiQm90dG9tIjowLjB9LCJCYWNrZ3JvdW5kIjp7IiRpZCI6IjIxMzkiLCJDb2xvciI6eyIkaWQiOiIyMTQwIiwiQSI6MjU1LCJSIjoyNSwiRyI6MTA3LCJCIjozNn19LCJJc1Zpc2libGUiOnRydWUsIldpZHRoIjoxMzIuMCwiSGVpZ2h0IjoxMC4wLCJCb3JkZXJTdHlsZSI6eyIkaWQiOiIyMTQxIiwiTGluZUNvbG9yIjp7IiRpZCI6IjIxNDIiLCIkdHlwZSI6Ik5MUkUuQ29tbW9uLkRvbS5Tb2xpZENvbG9yQnJ1c2gsIE5MUkUuQ29tbW9uIiwiQ29sb3IiOnsiJGlkIjoiMjE0MyIsIkEiOjI1NSwiUiI6MjM0LCJHIjoyMiwiQiI6MzB9fSwiTGluZVdlaWdodCI6MC4wLCJMaW5lVHlwZSI6MCwiUGFyZW50U3R5bGUiOm51bGx9LCJQYXJlbnRTdHlsZSI6bnVsbH0sIlRpdGxlU3R5bGUiOnsiJGlkIjoiMjE0NCIsIkZvbnRTZXR0aW5ncyI6eyIkaWQiOiIyMTQ1IiwiRm9udFNpemUiOjExLCJGb250TmFtZSI6IkNhbGlicmkiLCJJc0JvbGQiOmZhbHNlLCJJc0l0YWxpYyI6ZmFsc2UsIklzVW5kZXJsaW5lZCI6ZmFsc2UsIlBhcmVudFN0eWxlIjpudWxsfSwiQXV0b1NpemUiOjAsIkZvcmVncm91bmQiOnsiJGlkIjoiMjE0NiIsIkNvbG9yIjp7IiRpZCI6IjIxNDc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MjE0OCIsIlRvcCI6MC4wLCJMZWZ0IjowLjAsIlJpZ2h0IjowLjAsIkJvdHRvbSI6MC4wfSwiUGFkZGluZyI6eyIkaWQiOiIyMTQ5IiwiVG9wIjowLjAsIkxlZnQiOjAuMCwiUmlnaHQiOjAuMCwiQm90dG9tIjowLjB9LCJCYWNrZ3JvdW5kIjp7IiRpZCI6IjIxNTAiLCJDb2xvciI6eyIkaWQiOiIyMTUxIiwiQSI6MCwiUiI6MjU1LCJHIjoyNTUsIkIiOjI1NX19LCJJc1Zpc2libGUiOnRydWUsIldpZHRoIjowLjAsIkhlaWdodCI6MC4wLCJCb3JkZXJTdHlsZSI6eyIkaWQiOiIyMTUyIiwiTGluZUNvbG9yIjpudWxsLCJMaW5lV2VpZ2h0IjowLjAsIkxpbmVUeXBlIjowLCJQYXJlbnRTdHlsZSI6bnVsbH0sIlBhcmVudFN0eWxlIjpudWxsfSwiRGF0ZVN0eWxlIjp7IiRpZCI6IjIxNTMiLCJGb250U2V0dGluZ3MiOnsiJGlkIjoiMjE1NCIsIkZvbnRTaXplIjoxMCwiRm9udE5hbWUiOiJDYWxpYnJpIiwiSXNCb2xkIjpmYWxzZSwiSXNJdGFsaWMiOmZhbHNlLCJJc1VuZGVybGluZWQiOmZhbHNlLCJQYXJlbnRTdHlsZSI6bnVsbH0sIkF1dG9TaXplIjowLCJGb3JlZ3JvdW5kIjp7IiRpZCI6IjIxNTUiLCJDb2xvciI6eyIkaWQiOiIyMTU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xNTciLCJUb3AiOjAuMCwiTGVmdCI6MC4wLCJSaWdodCI6MC4wLCJCb3R0b20iOjAuMH0sIlBhZGRpbmciOnsiJGlkIjoiMjE1OCIsIlRvcCI6MC4wLCJMZWZ0IjowLjAsIlJpZ2h0IjowLjAsIkJvdHRvbSI6MC4wfSwiQmFja2dyb3VuZCI6eyIkaWQiOiIyMTU5IiwiQ29sb3IiOnsiJGlkIjoiMjE2MCIsIkEiOjAsIlIiOjI1NSwiRyI6MjU1LCJCIjoyNTV9fSwiSXNWaXNpYmxlIjp0cnVlLCJXaWR0aCI6MC4wLCJIZWlnaHQiOjAuMCwiQm9yZGVyU3R5bGUiOnsiJGlkIjoiMjE2MSIsIkxpbmVDb2xvciI6bnVsbCwiTGluZVdlaWdodCI6MC4wLCJMaW5lVHlwZSI6MCwiUGFyZW50U3R5bGUiOm51bGx9LCJQYXJlbnRTdHlsZSI6bnVsbH0sIkRhdGVGb3JtYXQiOnsiJGlkIjoiMjE2M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TYzIiwiRm9ybWF0IjowLCJJc1Zpc2libGUiOmZhbHNlLCJMYXN0S25vd25WaXNpYmlsaXR5U3RhdGUiOmZhbHNlfSwiSXNWaXNpYmxlIjp0cnVlLCJWYXJpYW5jZVN0eWxlIjp7IiRpZCI6IjIxNjQiLCJUZXh0U3R5bGUiOnsiJGlkIjoiMjE2NSIsIkZvbnRTZXR0aW5ncyI6eyIkaWQiOiIyMTY2IiwiRm9udFNpemUiOjExLCJGb250TmFtZSI6IkNhbGlicmkiLCJJc0JvbGQiOmZhbHNlLCJJc0l0YWxpYyI6ZmFsc2UsIklzVW5kZXJsaW5lZCI6ZmFsc2UsIlBhcmVudFN0eWxlIjpudWxsfSwiQXV0b1NpemUiOjAsIkZvcmVncm91bmQiOnsiJGlkIjoiMjE2NyIsIkNvbG9yIjp7IiRpZCI6IjIxNj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E2OSIsIlRvcCI6MC4wLCJMZWZ0IjowLjAsIlJpZ2h0IjowLjAsIkJvdHRvbSI6MC4wfSwiUGFkZGluZyI6eyIkaWQiOiIyMTcwIiwiVG9wIjowLjAsIkxlZnQiOjAuMCwiUmlnaHQiOjAuMCwiQm90dG9tIjowLjB9LCJCYWNrZ3JvdW5kIjp7IiRpZCI6IjIxNzEiLCJDb2xvciI6eyIkaWQiOiIyMTcyIiwiQSI6MCwiUiI6MCwiRyI6MCwiQiI6MH19LCJJc1Zpc2libGUiOnRydWUsIldpZHRoIjowLjAsIkhlaWdodCI6MC4wLCJCb3JkZXJTdHlsZSI6eyIkaWQiOiIyMTczIiwiTGluZUNvbG9yIjpudWxsLCJMaW5lV2VpZ2h0IjowLjAsIkxpbmVUeXBlIjowLCJQYXJlbnRTdHlsZSI6bnVsbH0sIlBhcmVudFN0eWxlIjpudWxsfSwiUGFyZW50U3R5bGUiOm51bGx9LCJQYXJlbnRTdHlsZSI6bnVsbH0sIkluZGV4IjoyMiwiU21hcnREdXJhdGlvbkFjdGl2YXRlZCI6ZmFsc2UsIkRhdGVGb3JtYXQiOnsiJHJlZiI6IjIxNjIifSwiV2Vla051bWJlcmluZyI6eyIkaWQiOiIyMTc0IiwiRm9ybWF0IjowLCJJc1Zpc2libGUiOmZhbHNlLCJMYXN0S25vd25WaXNpYmlsaXR5U3RhdGUiOmZhbHNlfSwiQmFzZWxpbmVEYXRhIjp7IiRpZCI6IjIxNzUiLCJTdGFydERhdGUiOiIyMDI1LTAzLTAxVDAwOjAwOjAwWiIsIkVuZERhdGUiOiIyMDI1LTExLTIxVDIzOjU5OjAwWiJ9LCJJZCI6IjM4YzEyZGJjLWNjNjQtNGZiYS1hMjkwLTA0Y2M1NDJiZjliMCIsIkltcG9ydElkIjpudWxsLCJUaXRsZSI6IkRldGVjdG9yIGFuZCBCTTogUHJvY3VyZW1lbnQgYW5kIE1hbnVmYWN0dXJpbmcgcGhhc2UgKEhlcmVvbikiLCJOb3RlIjpudWxsLCJIeXBlcmxpbmsiOnsiJGlkIjoiMjE3NiIsIkFkZHJlc3MiOiIiLCJTdWJBZGRyZXNzIjoiIn0sIklzQ2hhbmdlZCI6ZmFsc2UsIklzTmV3IjpmYWxzZX19XSwiX21pbGVzdG9uZXMiOltdLCJJZCI6IjAwMDAwMDAwLTAwMDAtMDAwMC0wMDAwLTAwMDAwMDAwMDAwMCIsIklzU2luZ2xlSXRlbVJvdyI6dHJ1ZX0seyIkaWQiOiIyMTc3IiwiX3Rhc2tzIjpbeyIkaWQiOiIyMTc4IiwiX2F0dGFjaGVkTWlsZXN0b25lcyI6W10sIlRhc2tEZWZpbml0aW9uIjp7IiRpZCI6IjIxNzkiLCJHcm91cE5hbWUiOm51bGwsIlN0YXJ0RGF0ZSI6IjIwMjUtMTEtMjRUMDA6MDA6MDBaIiwiRW5kRGF0ZSI6IjIwMjYtMDMtMTlUMjM6NTk6MDBaIiwiUGVyY2VudGFnZUNvbXBsZXRlIjpudWxsLCJTdHlsZSI6eyIkaWQiOiIyMTgwIiwiU2hhcGUiOjEsIlNoYXBlVGhpY2tuZXNzIjowLCJEdXJhdGlvbkZvcm1hdCI6MCwiSW5jbHVkZU5vbldvcmtpbmdEYXlzSW5EdXJhdGlvbiI6ZmFsc2UsIlBlcmNlbnRhZ2VDb21wbGV0ZVN0eWxlIjp7IiRpZCI6IjIxODEiLCJGb250U2V0dGluZ3MiOnsiJGlkIjoiMjE4MiIsIkZvbnRTaXplIjoxMCwiRm9udE5hbWUiOiJDYWxpYnJpIiwiSXNCb2xkIjpmYWxzZSwiSXNJdGFsaWMiOmZhbHNlLCJJc1VuZGVybGluZWQiOmZhbHNlLCJQYXJlbnRTdHlsZSI6bnVsbH0sIkF1dG9TaXplIjowLCJGb3JlZ3JvdW5kIjp7IiRpZCI6IjIxODMiLCJDb2xvciI6eyIkaWQiOiIyMTg0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xODUiLCJUb3AiOjAuMCwiTGVmdCI6MC4wLCJSaWdodCI6MC4wLCJCb3R0b20iOjAuMH0sIlBhZGRpbmciOnsiJGlkIjoiMjE4NiIsIlRvcCI6MC4wLCJMZWZ0IjowLjAsIlJpZ2h0IjowLjAsIkJvdHRvbSI6MC4wfSwiQmFja2dyb3VuZCI6eyIkaWQiOiIyMTg3IiwiQ29sb3IiOnsiJGlkIjoiMjE4OCIsIkEiOjg5LCJSIjowLCJHIjowLCJCIjowfX0sIklzVmlzaWJsZSI6dHJ1ZSwiV2lkdGgiOjAuMCwiSGVpZ2h0IjowLjAsIkJvcmRlclN0eWxlIjp7IiRpZCI6IjIxODkiLCJMaW5lQ29sb3IiOm51bGwsIkxpbmVXZWlnaHQiOjAuMCwiTGluZVR5cGUiOjAsIlBhcmVudFN0eWxlIjpudWxsfSwiUGFyZW50U3R5bGUiOm51bGx9LCJEdXJhdGlvblN0eWxlIjp7IiRpZCI6IjIxOTAiLCJGb250U2V0dGluZ3MiOnsiJGlkIjoiMjE5MSIsIkZvbnRTaXplIjoxMCwiRm9udE5hbWUiOiJDYWxpYnJpIiwiSXNCb2xkIjpmYWxzZSwiSXNJdGFsaWMiOmZhbHNlLCJJc1VuZGVybGluZWQiOmZhbHNlLCJQYXJlbnRTdHlsZSI6bnVsbH0sIkF1dG9TaXplIjowLCJGb3JlZ3JvdW5kIjp7IiRpZCI6IjIxOTIiLCJDb2xvciI6eyIkaWQiOiIyMTk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5NCIsIlRvcCI6MC4wLCJMZWZ0IjowLjAsIlJpZ2h0IjowLjAsIkJvdHRvbSI6MC4wfSwiUGFkZGluZyI6eyIkaWQiOiIyMTk1IiwiVG9wIjowLjAsIkxlZnQiOjAuMCwiUmlnaHQiOjAuMCwiQm90dG9tIjowLjB9LCJCYWNrZ3JvdW5kIjp7IiRpZCI6IjIxOTYiLCJDb2xvciI6eyIkaWQiOiIyMTk3IiwiQSI6MjU1LCJSIjoyMzcsIkciOjEyNSwiQiI6NDl9fSwiSXNWaXNpYmxlIjp0cnVlLCJXaWR0aCI6MC4wLCJIZWlnaHQiOjAuMCwiQm9yZGVyU3R5bGUiOnsiJGlkIjoiMjE5OCIsIkxpbmVDb2xvciI6bnVsbCwiTGluZVdlaWdodCI6MC4wLCJMaW5lVHlwZSI6MCwiUGFyZW50U3R5bGUiOm51bGx9LCJQYXJlbnRTdHlsZSI6bnVsbH0sIkhvcml6b250YWxDb25uZWN0b3JTdHlsZSI6eyIkaWQiOiIyMTk5IiwiTGluZUNvbG9yIjp7IiRpZCI6IjIyMDAiLCIkdHlwZSI6Ik5MUkUuQ29tbW9uLkRvbS5Tb2xpZENvbG9yQnJ1c2gsIE5MUkUuQ29tbW9uIiwiQ29sb3IiOnsiJGlkIjoiMjIwMSIsIkEiOjI1NSwiUiI6MCwiRyI6MCwiQiI6MH19LCJMaW5lV2VpZ2h0IjowLjAsIkxpbmVUeXBlIjowLCJQYXJlbnRTdHlsZSI6bnVsbH0sIlZlcnRpY2FsQ29ubmVjdG9yU3R5bGUiOnsiJGlkIjoiMjIwMiIsIkxpbmVDb2xvciI6eyIkaWQiOiIyMjAzIiwiJHR5cGUiOiJOTFJFLkNvbW1vbi5Eb20uU29saWRDb2xvckJydXNoLCBOTFJFLkNvbW1vbiIsIkNvbG9yIjp7IiRpZCI6IjIyMDQ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yMjA1IiwiU2hhcGVTdHlsZSI6eyIkaWQiOiIyMjA2IiwiTWFyZ2luIjp7IiRpZCI6IjIyMDciLCJUb3AiOjAuMCwiTGVmdCI6MC4wLCJSaWdodCI6MC4wLCJCb3R0b20iOjAuMH0sIlBhZGRpbmciOnsiJGlkIjoiMjIwOCIsIlRvcCI6MC4wLCJMZWZ0IjowLjAsIlJpZ2h0IjowLjAsIkJvdHRvbSI6MC4wfSwiQmFja2dyb3VuZCI6eyIkaWQiOiIyMjA5IiwiQ29sb3IiOnsiJGlkIjoiMjIxMCIsIkEiOjE1MywiUiI6MCwiRyI6MCwiQiI6MH19LCJJc1Zpc2libGUiOnRydWUsIldpZHRoIjowLjAsIkhlaWdodCI6MC4wLCJCb3JkZXJTdHlsZSI6eyIkaWQiOiIyMjExIiwiTGluZUNvbG9yIjpudWxsLCJMaW5lV2VpZ2h0IjowLjAsIkxpbmVUeXBlIjowLCJQYXJlbnRTdHlsZSI6bnVsbH0sIlBhcmVudFN0eWxlIjpudWxsfSwiTWFyZ2luIjp7IiRpZCI6IjIyMTIiLCJUb3AiOjAuMCwiTGVmdCI6MC4wLCJSaWdodCI6MC4wLCJCb3R0b20iOjAuMH0sIlBhZGRpbmciOnsiJGlkIjoiMjIxMyIsIlRvcCI6MC4wLCJMZWZ0IjowLjAsIlJpZ2h0IjowLjAsIkJvdHRvbSI6MC4wfSwiQmFja2dyb3VuZCI6bnVsbCwiSXNWaXNpYmxlIjp0cnVlLCJXaWR0aCI6MC4wLCJIZWlnaHQiOjAuMCwiQm9yZGVyU3R5bGUiOm51bGwsIlBhcmVudFN0eWxlIjpudWxsfSwiU2hhcGVTdHlsZSI6eyIkaWQiOiIyMjE0IiwiTWFyZ2luIjp7IiRpZCI6IjIyMTUiLCJUb3AiOjAuMCwiTGVmdCI6NC4wLCJSaWdodCI6NC4wLCJCb3R0b20iOjAuMH0sIlBhZGRpbmciOnsiJGlkIjoiMjIxNiIsIlRvcCI6MC4wLCJMZWZ0IjowLjAsIlJpZ2h0IjowLjAsIkJvdHRvbSI6MC4wfSwiQmFja2dyb3VuZCI6eyIkaWQiOiIyMjE3IiwiQ29sb3IiOnsiJGlkIjoiMjIxOCIsIkEiOjI1NSwiUiI6MjUsIkciOjEwNywiQiI6MzZ9fSwiSXNWaXNpYmxlIjp0cnVlLCJXaWR0aCI6NTUuMCwiSGVpZ2h0IjoxMC4wLCJCb3JkZXJTdHlsZSI6eyIkaWQiOiIyMjE5IiwiTGluZUNvbG9yIjp7IiRpZCI6IjIyMjAiLCIkdHlwZSI6Ik5MUkUuQ29tbW9uLkRvbS5Tb2xpZENvbG9yQnJ1c2gsIE5MUkUuQ29tbW9uIiwiQ29sb3IiOnsiJGlkIjoiMjIyMSIsIkEiOjI1NSwiUiI6MjM0LCJHIjoyMiwiQiI6MzB9fSwiTGluZVdlaWdodCI6MC4wLCJMaW5lVHlwZSI6MCwiUGFyZW50U3R5bGUiOm51bGx9LCJQYXJlbnRTdHlsZSI6bnVsbH0sIlRpdGxlU3R5bGUiOnsiJGlkIjoiMjIyMiIsIkZvbnRTZXR0aW5ncyI6eyIkaWQiOiIyMjIzIiwiRm9udFNpemUiOjExLCJGb250TmFtZSI6IkNhbGlicmkiLCJJc0JvbGQiOmZhbHNlLCJJc0l0YWxpYyI6ZmFsc2UsIklzVW5kZXJsaW5lZCI6ZmFsc2UsIlBhcmVudFN0eWxlIjpudWxsfSwiQXV0b1NpemUiOjAsIkZvcmVncm91bmQiOnsiJGlkIjoiMjIyNCIsIkNvbG9yIjp7IiRpZCI6IjIyMjU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IyNiIsIlRvcCI6MC4wLCJMZWZ0IjowLjAsIlJpZ2h0IjowLjAsIkJvdHRvbSI6MC4wfSwiUGFkZGluZyI6eyIkaWQiOiIyMjI3IiwiVG9wIjowLjAsIkxlZnQiOjAuMCwiUmlnaHQiOjAuMCwiQm90dG9tIjowLjB9LCJCYWNrZ3JvdW5kIjp7IiRpZCI6IjIyMjgiLCJDb2xvciI6eyIkaWQiOiIyMjI5IiwiQSI6MjU1LCJSIjowLCJHIjowLCJCIjowfX0sIklzVmlzaWJsZSI6dHJ1ZSwiV2lkdGgiOjAuMCwiSGVpZ2h0IjowLjAsIkJvcmRlclN0eWxlIjp7IiRpZCI6IjIyMzAiLCJMaW5lQ29sb3IiOm51bGwsIkxpbmVXZWlnaHQiOjAuMCwiTGluZVR5cGUiOjAsIlBhcmVudFN0eWxlIjpudWxsfSwiUGFyZW50U3R5bGUiOm51bGx9LCJEYXRlU3R5bGUiOnsiJGlkIjoiMjIzMSIsIkZvbnRTZXR0aW5ncyI6eyIkaWQiOiIyMjMyIiwiRm9udFNpemUiOjEwLCJGb250TmFtZSI6IkNhbGlicmkiLCJJc0JvbGQiOmZhbHNlLCJJc0l0YWxpYyI6ZmFsc2UsIklzVW5kZXJsaW5lZCI6ZmFsc2UsIlBhcmVudFN0eWxlIjpudWxsfSwiQXV0b1NpemUiOjAsIkZvcmVncm91bmQiOnsiJGlkIjoiMjIzMyIsIkNvbG9yIjp7IiRpZCI6IjIyMz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IzNSIsIlRvcCI6MC4wLCJMZWZ0IjowLjAsIlJpZ2h0IjowLjAsIkJvdHRvbSI6MC4wfSwiUGFkZGluZyI6eyIkaWQiOiIyMjM2IiwiVG9wIjowLjAsIkxlZnQiOjAuMCwiUmlnaHQiOjAuMCwiQm90dG9tIjowLjB9LCJCYWNrZ3JvdW5kIjp7IiRpZCI6IjIyMzciLCJDb2xvciI6eyIkaWQiOiIyMjM4IiwiQSI6MjU1LCJSIjoxNCwiRyI6NDAsIkIiOjY1fX0sIklzVmlzaWJsZSI6dHJ1ZSwiV2lkdGgiOjAuMCwiSGVpZ2h0IjowLjAsIkJvcmRlclN0eWxlIjp7IiRpZCI6IjIyMzkiLCJMaW5lQ29sb3IiOm51bGwsIkxpbmVXZWlnaHQiOjAuMCwiTGluZVR5cGUiOjAsIlBhcmVudFN0eWxlIjpudWxsfSwiUGFyZW50U3R5bGUiOm51bGx9LCJEYXRlRm9ybWF0Ijp7IiRpZCI6IjIyND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0MSIsIkZvcm1hdCI6MCwiSXNWaXNpYmxlIjpmYWxzZSwiTGFzdEtub3duVmlzaWJpbGl0eVN0YXRlIjpmYWxzZX0sIklzVmlzaWJsZSI6dHJ1ZSwiVmFyaWFuY2VTdHlsZSI6eyIkaWQiOiIyMjQyIiwiVGV4dFN0eWxlIjp7IiRpZCI6IjIyNDMiLCJGb250U2V0dGluZ3MiOnsiJGlkIjoiMjI0NCIsIkZvbnRTaXplIjoxMSwiRm9udE5hbWUiOiJDYWxpYnJpIiwiSXNCb2xkIjpmYWxzZSwiSXNJdGFsaWMiOmZhbHNlLCJJc1VuZGVybGluZWQiOmZhbHNlLCJQYXJlbnRTdHlsZSI6bnVsbH0sIkF1dG9TaXplIjowLCJGb3JlZ3JvdW5kIjp7IiRpZCI6IjIyNDUiLCJDb2xvciI6eyIkaWQiOiIyMjQ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yNDciLCJUb3AiOjAuMCwiTGVmdCI6MC4wLCJSaWdodCI6MC4wLCJCb3R0b20iOjAuMH0sIlBhZGRpbmciOnsiJGlkIjoiMjI0OCIsIlRvcCI6MC4wLCJMZWZ0IjowLjAsIlJpZ2h0IjowLjAsIkJvdHRvbSI6MC4wfSwiQmFja2dyb3VuZCI6eyIkaWQiOiIyMjQ5IiwiQ29sb3IiOnsiJGlkIjoiMjI1MCIsIkEiOjAsIlIiOjAsIkciOjAsIkIiOjB9fSwiSXNWaXNpYmxlIjp0cnVlLCJXaWR0aCI6MC4wLCJIZWlnaHQiOjAuMCwiQm9yZGVyU3R5bGUiOnsiJGlkIjoiMjI1MSIsIkxpbmVDb2xvciI6bnVsbCwiTGluZVdlaWdodCI6MC4wLCJMaW5lVHlwZSI6MCwiUGFyZW50U3R5bGUiOm51bGx9LCJQYXJlbnRTdHlsZSI6bnVsbH0sIlBhcmVudFN0eWxlIjpudWxsfSwiUGFyZW50U3R5bGUiOm51bGx9LCJJbmRleCI6MjMsIlNtYXJ0RHVyYXRpb25BY3RpdmF0ZWQiOmZhbHNlLCJEYXRlRm9ybWF0Ijp7IiRyZWYiOiIyMjQwIn0sIldlZWtOdW1iZXJpbmciOnsiJGlkIjoiMjI1MiIsIkZvcm1hdCI6MCwiSXNWaXNpYmxlIjpmYWxzZSwiTGFzdEtub3duVmlzaWJpbGl0eVN0YXRlIjpmYWxzZX0sIkJhc2VsaW5lRGF0YSI6eyIkaWQiOiIyMjUzIiwiU3RhcnREYXRlIjoiMjAyNS0xMS0yNFQwMDowMDowMFoiLCJFbmREYXRlIjoiMjAyNi0wMy0xOVQyMzo1OTowMFoifSwiSWQiOiJkNWY4YmExYi1kMzA4LTRkZDktYWUxNi03ZjkwZDM5YjNjODciLCJJbXBvcnRJZCI6bnVsbCwiVGl0bGUiOiJEZXRlY3RvciwgQk0gYW5kIFJhZGlhbCBDb2xsaW1hdG9yOiBJbnN0YWxsYXRpb24gYW5kIENvbW1pc3Npb25pbmcgcGhhc2UgKEhlcmVvbikiLCJOb3RlIjpudWxsLCJIeXBlcmxpbmsiOnsiJGlkIjoiMjI1NCIsIkFkZHJlc3MiOiIiLCJTdWJBZGRyZXNzIjoiIn0sIklzQ2hhbmdlZCI6ZmFsc2UsIklzTmV3IjpmYWxzZX19XSwiX21pbGVzdG9uZXMiOltdLCJJZCI6IjAwMDAwMDAwLTAwMDAtMDAwMC0wMDAwLTAwMDAwMDAwMDAwMCIsIklzU2luZ2xlSXRlbVJvdyI6dHJ1ZX1dLCJJbmRleCI6MjEsIklkIjoiZDczMzU5ZTEtZDhhYi00ODNlLTgxOWUtNjRiYzc2MGEzN2VlIiwiSGVhZGVyVGV4dCI6bnVsbCwiSXNEZWZhdWx0Ijp0cnVlLCJTdHlsZSI6eyIkaWQiOiIyMjU1IiwiSGVhZGVyU3R5bGUiOnsiJGlkIjoiMjI1NiIsIlRleHRTdHlsZSI6eyIkaWQiOiIyMjU3IiwiRm9udFNldHRpbmdzIjp7IiRpZCI6IjIyNTgiLCJGb250U2l6ZSI6MTEsIkZvbnROYW1lIjoiQ2FsaWJyaSIsIklzQm9sZCI6ZmFsc2UsIklzSXRhbGljIjpmYWxzZSwiSXNVbmRlcmxpbmVkIjpmYWxzZSwiUGFyZW50U3R5bGUiOm51bGx9LCJBdXRvU2l6ZSI6MiwiRm9yZWdyb3VuZCI6eyIkaWQiOiIyMjU5IiwiQ29sb3IiOnsiJGlkIjoiMjI2M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yNjEiLCJUb3AiOjAuMCwiTGVmdCI6MC4wLCJSaWdodCI6MC4wLCJCb3R0b20iOjAuMH0sIlBhZGRpbmciOnsiJGlkIjoiMjI2MiIsIlRvcCI6MC4wLCJMZWZ0IjowLjAsIlJpZ2h0IjowLjAsIkJvdHRvbSI6MC4wfSwiQmFja2dyb3VuZCI6eyIkaWQiOiIyMjYzIiwiQ29sb3IiOnsiJGlkIjoiMjI2NCIsIkEiOjI1NSwiUiI6MCwiRyI6MCwiQiI6MH19LCJJc1Zpc2libGUiOnRydWUsIldpZHRoIjowLjAsIkhlaWdodCI6MC4wLCJCb3JkZXJTdHlsZSI6bnVsbCwiUGFyZW50U3R5bGUiOm51bGx9LCJSZWN0YW5nbGVTdHlsZSI6eyIkaWQiOiIyMjY1IiwiTWFyZ2luIjp7IiRpZCI6IjIyNjYiLCJUb3AiOjAuMCwiTGVmdCI6MC4wLCJSaWdodCI6MC4wLCJCb3R0b20iOjAuMH0sIlBhZGRpbmciOnsiJGlkIjoiMjI2NyIsIlRvcCI6MC4wLCJMZWZ0IjowLjAsIlJpZ2h0IjowLjAsIkJvdHRvbSI6MC4wfSwiQmFja2dyb3VuZCI6eyIkaWQiOiIyMjY4IiwiQ29sb3IiOnsiJGlkIjoiMjI2OSIsIkEiOjYzLCJSIjoyMzMsIkciOjExMywiQiI6NTB9fSwiSXNWaXNpYmxlIjp0cnVlLCJXaWR0aCI6MC4wLCJIZWlnaHQiOjAuMCwiQm9yZGVyU3R5bGUiOnsiJGlkIjoiMjI3MCIsIkxpbmVDb2xvciI6eyIkaWQiOiIyMjcxIiwiJHR5cGUiOiJOTFJFLkNvbW1vbi5Eb20uU29saWRDb2xvckJydXNoLCBOTFJFLkNvbW1vbiIsIkNvbG9yIjp7IiRpZCI6IjIyNzIiLCJBIjoyNTUsIlIiOjI1NSwiRyI6MjU1LCJCIjoyNTV9fSwiTGluZVdlaWdodCI6MC4wLCJMaW5lVHlwZSI6MCwiUGFyZW50U3R5bGUiOm51bGx9LCJQYXJlbnRTdHlsZSI6bnVsbH0sIk1hcmdpbiI6eyIkaWQiOiIyMjczIiwiVG9wIjowLjAsIkxlZnQiOjAuMCwiUmlnaHQiOjAuMCwiQm90dG9tIjowLjB9LCJQYWRkaW5nIjp7IiRpZCI6IjIyNzQiLCJUb3AiOjAuMCwiTGVmdCI6MC4wLCJSaWdodCI6MC4wLCJCb3R0b20iOjAuMH0sIkJhY2tncm91bmQiOm51bGwsIklzVmlzaWJsZSI6dHJ1ZSwiV2lkdGgiOjAuMCwiSGVpZ2h0IjowLjAsIkJvcmRlclN0eWxlIjpudWxsLCJQYXJlbnRTdHlsZSI6bnVsbH0sIkJhY2tncm91bmRTdHlsZSI6eyIkaWQiOiIyMjc1IiwiTWFyZ2luIjp7IiRpZCI6IjIyNzYiLCJUb3AiOjAuMCwiTGVmdCI6MC4wLCJSaWdodCI6MC4wLCJCb3R0b20iOjAuMH0sIlBhZGRpbmciOnsiJGlkIjoiMjI3NyIsIlRvcCI6MC4wLCJMZWZ0IjowLjAsIlJpZ2h0IjowLjAsIkJvdHRvbSI6MC4wfSwiQmFja2dyb3VuZCI6eyIkaWQiOiIyMjc4IiwiQ29sb3IiOnsiJGlkIjoiMjI3OSIsIkEiOjUxLCJSIjoyMDAsIkciOjIwMCwiQiI6MjAwfX0sIklzVmlzaWJsZSI6dHJ1ZSwiV2lkdGgiOjAuMCwiSGVpZ2h0IjowLjAsIkJvcmRlclN0eWxlIjp7IiRpZCI6IjIyODAiLCJMaW5lQ29sb3IiOnsiJGlkIjoiMjI4MSIsIiR0eXBlIjoiTkxSRS5Db21tb24uRG9tLlNvbGlkQ29sb3JCcnVzaCwgTkxSRS5Db21tb24iLCJDb2xvciI6eyIkaWQiOiIyMjgyIiwiQSI6MjU1LCJSIjoyMzQsIkciOjIyLCJCIjozMH19LCJMaW5lV2VpZ2h0IjowLjAsIkxpbmVUeXBlIjowLCJQYXJlbnRTdHlsZSI6bnVsbH0sIlBhcmVudFN0eWxlIjpudWxsfSwiTWFyZ2luIjp7IiRpZCI6IjIyODMiLCJUb3AiOjAuMCwiTGVmdCI6MC4wLCJSaWdodCI6MC4wLCJCb3R0b20iOjAuMH0sIlBhZGRpbmciOnsiJGlkIjoiMjI4NCIsIlRvcCI6MC4wLCJMZWZ0IjowLjAsIlJpZ2h0IjowLjAsIkJvdHRvbSI6MC4wfSwiSXNWaXNpYmxlIjp0cnVlLCJXaWR0aCI6MC4wLCJIZWlnaHQiOjAuMCwiQm9yZGVyU3R5bGUiOnsiJGlkIjoiMjI4NSIsIkxpbmVDb2xvciI6bnVsbCwiTGluZVdlaWdodCI6MC4wLCJMaW5lVHlwZSI6MCwiUGFyZW50U3R5bGUiOm51bGx9LCJQYXJlbnRTdHlsZSI6bnVsbH19XSwiSWQiOiI5ZGY5NzdkMC0xMjNjLTQ5OTQtYWIzMi04NzE5NDQ3ZWFlZDEiLCJJbmRleCI6MjEsIkhlYWRlclRleHQiOiJOby4gNCAtIENyaXRpY2FsIFBhdGggXHIoNzQgZGF5cyBURikiLCJTdHlsZSI6eyIkaWQiOiIyMjg2IiwiU3R5bGVJZCI6Ijk4NTEzZTEwLTU1MWMtNGYzMC1hYzExLWEwNjkwZTkwMzEzNCIsIkhlYWRlclN0eWxlIjp7IiRpZCI6IjIyODciLCJUZXh0SXNWZXJ0aWNhbCI6ZmFsc2UsIlRleHRTdHlsZSI6eyIkaWQiOiIyMjg4IiwiRm9udFNldHRpbmdzIjp7IiRpZCI6IjIyODkiLCJGb250U2l6ZSI6MTEsIkZvbnROYW1lIjoiQ2FsaWJyaSIsIklzQm9sZCI6ZmFsc2UsIklzSXRhbGljIjpmYWxzZSwiSXNVbmRlcmxpbmVkIjpmYWxzZSwiUGFyZW50U3R5bGUiOm51bGx9LCJBdXRvU2l6ZSI6MiwiRm9yZWdyb3VuZCI6eyIkaWQiOiIyMjkwIiwiQ29sb3IiOnsiJGlkIjoiMjI5MS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IyOTIiLCJUb3AiOjAuMCwiTGVmdCI6MC4wLCJSaWdodCI6MC4wLCJCb3R0b20iOjAuMH0sIlBhZGRpbmciOnsiJGlkIjoiMjI5MyIsIlRvcCI6MC4wLCJMZWZ0IjowLjAsIlJpZ2h0IjowLjAsIkJvdHRvbSI6MC4wfSwiQmFja2dyb3VuZCI6eyIkaWQiOiIyMjk0IiwiQ29sb3IiOnsiJGlkIjoiMjI5NSIsIkEiOjI1NSwiUiI6MjU1LCJHIjoyNTUsIkIiOjI1NX19LCJJc1Zpc2libGUiOnRydWUsIldpZHRoIjowLjAsIkhlaWdodCI6MC4wLCJCb3JkZXJTdHlsZSI6bnVsbCwiUGFyZW50U3R5bGUiOm51bGx9LCJSZWN0YW5nbGVTdHlsZSI6eyIkaWQiOiIyMjk2IiwiTWFyZ2luIjp7IiRpZCI6IjIyOTciLCJUb3AiOjAuMCwiTGVmdCI6MC4wLCJSaWdodCI6MC4wLCJCb3R0b20iOjAuMH0sIlBhZGRpbmciOnsiJGlkIjoiMjI5OCIsIlRvcCI6MC4wLCJMZWZ0IjowLjAsIlJpZ2h0IjowLjAsIkJvdHRvbSI6MC4wfSwiQmFja2dyb3VuZCI6eyIkaWQiOiIyMjk5IiwiQ29sb3IiOnsiJGlkIjoiMjMwMCIsIkEiOjI1NSwiUiI6MjUsIkciOjEwNywiQiI6MzZ9fSwiSXNWaXNpYmxlIjp0cnVlLCJXaWR0aCI6MC4wLCJIZWlnaHQiOjAuMCwiQm9yZGVyU3R5bGUiOnsiJGlkIjoiMjMwMSIsIkxpbmVDb2xvciI6eyIkaWQiOiIyMzAyIiwiJHR5cGUiOiJOTFJFLkNvbW1vbi5Eb20uU29saWRDb2xvckJydXNoLCBOTFJFLkNvbW1vbiIsIkNvbG9yIjp7IiRpZCI6IjIzMDMiLCJBIjoyNTUsIlIiOjI1NSwiRyI6MjU1LCJCIjoyNTV9fSwiTGluZVdlaWdodCI6MC4wLCJMaW5lVHlwZSI6MCwiUGFyZW50U3R5bGUiOm51bGx9LCJQYXJlbnRTdHlsZSI6bnVsbH0sIk1hcmdpbiI6eyIkaWQiOiIyMzA0IiwiVG9wIjowLjAsIkxlZnQiOjAuMCwiUmlnaHQiOjAuMCwiQm90dG9tIjowLjB9LCJQYWRkaW5nIjp7IiRpZCI6IjIzMDUiLCJUb3AiOjAuMCwiTGVmdCI6MC4wLCJSaWdodCI6MC4wLCJCb3R0b20iOjAuMH0sIkJhY2tncm91bmQiOm51bGwsIklzVmlzaWJsZSI6dHJ1ZSwiV2lkdGgiOjAuMCwiSGVpZ2h0IjowLjAsIkJvcmRlclN0eWxlIjpudWxsLCJQYXJlbnRTdHlsZSI6bnVsbH0sIkJhY2tncm91bmRTdHlsZSI6eyIkaWQiOiIyMzA2IiwiTWFyZ2luIjp7IiRpZCI6IjIzMDciLCJUb3AiOjAuMCwiTGVmdCI6MC4wLCJSaWdodCI6MC4wLCJCb3R0b20iOjAuMH0sIlBhZGRpbmciOnsiJGlkIjoiMjMwOCIsIlRvcCI6MC4wLCJMZWZ0IjowLjAsIlJpZ2h0IjowLjAsIkJvdHRvbSI6MC4wfSwiQmFja2dyb3VuZCI6eyIkaWQiOiIyMzA5IiwiQ29sb3IiOnsiJGlkIjoiMjMxMCIsIkEiOjUxLCJSIjoyMDAsIkciOjIwMCwiQiI6MjAwfX0sIklzVmlzaWJsZSI6dHJ1ZSwiV2lkdGgiOjAuMCwiSGVpZ2h0IjowLjAsIkJvcmRlclN0eWxlIjp7IiRpZCI6IjIzMTEiLCJMaW5lQ29sb3IiOnsiJGlkIjoiMjMxMiIsIiR0eXBlIjoiTkxSRS5Db21tb24uRG9tLlNvbGlkQ29sb3JCcnVzaCwgTkxSRS5Db21tb24iLCJDb2xvciI6eyIkaWQiOiIyMzEzIiwiQSI6MjU1LCJSIjoyMzQsIkciOjIyLCJCIjozMH19LCJMaW5lV2VpZ2h0IjowLjAsIkxpbmVUeXBlIjowLCJQYXJlbnRTdHlsZSI6bnVsbH0sIlBhcmVudFN0eWxlIjpudWxsfSwiSXNBYm92ZVRpbWViYW5kIjpmYWxzZSwiU3BhY2luZyI6MywiRGVmYXVsdFN3aW1sYW5lVGFza1N0eWxlIjp7IiRpZCI6IjIzMTQiLCIkdHlwZSI6Ik5MUkUuQ29tbW9uLkRvbS5TdHlsZXMuRXhwbGljaXRTZXRhYmxlVGFza1N0eWxlLCBOTFJFLkNvbW1vbiIsIlNoYXBlIjoxLCJTaGFwZVRoaWNrbmVzcyI6MCwiRHVyYXRpb25Gb3JtYXQiOjAsIkluY2x1ZGVOb25Xb3JraW5nRGF5c0luRHVyYXRpb24iOmZhbHNlLCJQZXJjZW50YWdlQ29tcGxldGVTdHlsZSI6eyIkaWQiOiIyMzE1IiwiRm9udFNldHRpbmdzIjp7IiRpZCI6IjIzMTYiLCJGb250U2l6ZSI6MTAsIkZvbnROYW1lIjoiQ2FsaWJyaSIsIklzQm9sZCI6ZmFsc2UsIklzSXRhbGljIjpmYWxzZSwiSXNVbmRlcmxpbmVkIjpmYWxzZSwiUGFyZW50U3R5bGUiOm51bGx9LCJBdXRvU2l6ZSI6MCwiRm9yZWdyb3VuZCI6eyIkaWQiOiIyMzE3IiwiQ29sb3IiOnsiJGlkIjoiMjMx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MzE5IiwiVG9wIjowLjAsIkxlZnQiOjAuMCwiUmlnaHQiOjAuMCwiQm90dG9tIjowLjB9LCJQYWRkaW5nIjp7IiRpZCI6IjIzMjAiLCJUb3AiOjAuMCwiTGVmdCI6MC4wLCJSaWdodCI6MC4wLCJCb3R0b20iOjAuMH0sIkJhY2tncm91bmQiOnsiJGlkIjoiMjMyMSIsIkNvbG9yIjp7IiRpZCI6IjIzMjIiLCJBIjo4OSwiUiI6MCwiRyI6MCwiQiI6MH19LCJJc1Zpc2libGUiOnRydWUsIldpZHRoIjowLjAsIkhlaWdodCI6MC4wLCJCb3JkZXJTdHlsZSI6eyIkaWQiOiIyMzIzIiwiTGluZUNvbG9yIjpudWxsLCJMaW5lV2VpZ2h0IjowLjAsIkxpbmVUeXBlIjowLCJQYXJlbnRTdHlsZSI6bnVsbH0sIlBhcmVudFN0eWxlIjpudWxsfSwiRHVyYXRpb25TdHlsZSI6eyIkaWQiOiIyMzI0IiwiRm9udFNldHRpbmdzIjp7IiRpZCI6IjIzMjUiLCJGb250U2l6ZSI6MTAsIkZvbnROYW1lIjoiQ2FsaWJyaSIsIklzQm9sZCI6ZmFsc2UsIklzSXRhbGljIjpmYWxzZSwiSXNVbmRlcmxpbmVkIjpmYWxzZSwiUGFyZW50U3R5bGUiOm51bGx9LCJBdXRvU2l6ZSI6MCwiRm9yZWdyb3VuZCI6eyIkaWQiOiIyMzI2IiwiQ29sb3IiOnsiJGlkIjoiMjMy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zMjgiLCJUb3AiOjAuMCwiTGVmdCI6MC4wLCJSaWdodCI6MC4wLCJCb3R0b20iOjAuMH0sIlBhZGRpbmciOnsiJGlkIjoiMjMyOSIsIlRvcCI6MC4wLCJMZWZ0IjowLjAsIlJpZ2h0IjowLjAsIkJvdHRvbSI6MC4wfSwiQmFja2dyb3VuZCI6eyIkaWQiOiIyMzMwIiwiQ29sb3IiOnsiJGlkIjoiMjMzMSIsIkEiOjI1NSwiUiI6MjM3LCJHIjoxMjUsIkIiOjQ5fX0sIklzVmlzaWJsZSI6dHJ1ZSwiV2lkdGgiOjAuMCwiSGVpZ2h0IjowLjAsIkJvcmRlclN0eWxlIjp7IiRpZCI6IjIzMzIiLCJMaW5lQ29sb3IiOm51bGwsIkxpbmVXZWlnaHQiOjAuMCwiTGluZVR5cGUiOjAsIlBhcmVudFN0eWxlIjpudWxsfSwiUGFyZW50U3R5bGUiOm51bGx9LCJIb3Jpem9udGFsQ29ubmVjdG9yU3R5bGUiOnsiJGlkIjoiMjMzMyIsIkxpbmVDb2xvciI6eyIkaWQiOiIyMzM0IiwiJHR5cGUiOiJOTFJFLkNvbW1vbi5Eb20uU29saWRDb2xvckJydXNoLCBOTFJFLkNvbW1vbiIsIkNvbG9yIjp7IiRpZCI6IjIzMzUiLCJBIjoyNTUsIlIiOjAsIkciOjAsIkIiOjB9fSwiTGluZVdlaWdodCI6MC4wLCJMaW5lVHlwZSI6MCwiUGFyZW50U3R5bGUiOm51bGx9LCJWZXJ0aWNhbENvbm5lY3RvclN0eWxlIjp7IiRpZCI6IjIzMzYiLCJMaW5lQ29sb3IiOnsiJGlkIjoiMjMzNyIsIiR0eXBlIjoiTkxSRS5Db21tb24uRG9tLlNvbGlkQ29sb3JCcnVzaCwgTkxSRS5Db21tb24iLCJDb2xvciI6eyIkaWQiOiIyMzM4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jMzOSIsIlNoYXBlU3R5bGUiOnsiJGlkIjoiMjM0MCIsIk1hcmdpbiI6eyIkaWQiOiIyMzQxIiwiVG9wIjowLjAsIkxlZnQiOjAuMCwiUmlnaHQiOjAuMCwiQm90dG9tIjowLjB9LCJQYWRkaW5nIjp7IiRpZCI6IjIzNDIiLCJUb3AiOjAuMCwiTGVmdCI6MC4wLCJSaWdodCI6MC4wLCJCb3R0b20iOjAuMH0sIkJhY2tncm91bmQiOnsiJGlkIjoiMjM0MyIsIkNvbG9yIjp7IiRpZCI6IjIzNDQiLCJBIjoxNTMsIlIiOjAsIkciOjAsIkIiOjB9fSwiSXNWaXNpYmxlIjp0cnVlLCJXaWR0aCI6MC4wLCJIZWlnaHQiOjAuMCwiQm9yZGVyU3R5bGUiOnsiJGlkIjoiMjM0NSIsIkxpbmVDb2xvciI6bnVsbCwiTGluZVdlaWdodCI6MC4wLCJMaW5lVHlwZSI6MCwiUGFyZW50U3R5bGUiOm51bGx9LCJQYXJlbnRTdHlsZSI6bnVsbH0sIk1hcmdpbiI6eyIkaWQiOiIyMzQ2IiwiVG9wIjowLjAsIkxlZnQiOjAuMCwiUmlnaHQiOjAuMCwiQm90dG9tIjowLjB9LCJQYWRkaW5nIjp7IiRpZCI6IjIzNDciLCJUb3AiOjAuMCwiTGVmdCI6MC4wLCJSaWdodCI6MC4wLCJCb3R0b20iOjAuMH0sIkJhY2tncm91bmQiOm51bGwsIklzVmlzaWJsZSI6dHJ1ZSwiV2lkdGgiOjAuMCwiSGVpZ2h0IjowLjAsIkJvcmRlclN0eWxlIjpudWxsLCJQYXJlbnRTdHlsZSI6bnVsbH0sIlNoYXBlU3R5bGUiOnsiJGlkIjoiMjM0OCIsIk1hcmdpbiI6eyIkaWQiOiIyMzQ5IiwiVG9wIjowLjAsIkxlZnQiOjQuMCwiUmlnaHQiOjQuMCwiQm90dG9tIjowLjB9LCJQYWRkaW5nIjp7IiRpZCI6IjIzNTAiLCJUb3AiOjAuMCwiTGVmdCI6MC4wLCJSaWdodCI6MC4wLCJCb3R0b20iOjAuMH0sIkJhY2tncm91bmQiOnsiJGlkIjoiMjM1MSIsIkNvbG9yIjp7IiRpZCI6IjIzNTIiLCJBIjoyNTUsIlIiOjIzMywiRyI6MTEzLCJCIjo1MH19LCJJc1Zpc2libGUiOnRydWUsIldpZHRoIjowLjAsIkhlaWdodCI6MTAuMCwiQm9yZGVyU3R5bGUiOnsiJGlkIjoiMjM1MyIsIkxpbmVDb2xvciI6eyIkaWQiOiIyMzU0IiwiJHR5cGUiOiJOTFJFLkNvbW1vbi5Eb20uU29saWRDb2xvckJydXNoLCBOTFJFLkNvbW1vbiIsIkNvbG9yIjp7IiRpZCI6IjIzNTUiLCJBIjoyNTUsIlIiOjIzNCwiRyI6MjIsIkIiOjMwfX0sIkxpbmVXZWlnaHQiOjAuMCwiTGluZVR5cGUiOjAsIlBhcmVudFN0eWxlIjpudWxsfSwiUGFyZW50U3R5bGUiOm51bGx9LCJUaXRsZVN0eWxlIjp7IiRpZCI6IjIzNTYiLCJGb250U2V0dGluZ3MiOnsiJGlkIjoiMjM1NyIsIkZvbnRTaXplIjoxMSwiRm9udE5hbWUiOiJDYWxpYnJpIiwiSXNCb2xkIjpmYWxzZSwiSXNJdGFsaWMiOmZhbHNlLCJJc1VuZGVybGluZWQiOmZhbHNlLCJQYXJlbnRTdHlsZSI6bnVsbH0sIkF1dG9TaXplIjowLCJGb3JlZ3JvdW5kIjp7IiRpZCI6IjIzNTgiLCJDb2xvciI6eyIkaWQiOiIyMzU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zNjAiLCJUb3AiOjAuMCwiTGVmdCI6MC4wLCJSaWdodCI6MC4wLCJCb3R0b20iOjAuMH0sIlBhZGRpbmciOnsiJGlkIjoiMjM2MSIsIlRvcCI6MC4wLCJMZWZ0IjowLjAsIlJpZ2h0IjowLjAsIkJvdHRvbSI6MC4wfSwiQmFja2dyb3VuZCI6eyIkaWQiOiIyMzYyIiwiQ29sb3IiOnsiJGlkIjoiMjM2MyIsIkEiOjI1NSwiUiI6MCwiRyI6MCwiQiI6MH19LCJJc1Zpc2libGUiOnRydWUsIldpZHRoIjowLjAsIkhlaWdodCI6MC4wLCJCb3JkZXJTdHlsZSI6eyIkaWQiOiIyMzY0IiwiTGluZUNvbG9yIjpudWxsLCJMaW5lV2VpZ2h0IjowLjAsIkxpbmVUeXBlIjowLCJQYXJlbnRTdHlsZSI6bnVsbH0sIlBhcmVudFN0eWxlIjpudWxsfSwiRGF0ZVN0eWxlIjp7IiRpZCI6IjIzNjUiLCJGb250U2V0dGluZ3MiOnsiJGlkIjoiMjM2NiIsIkZvbnRTaXplIjoxMCwiRm9udE5hbWUiOiJDYWxpYnJpIiwiSXNCb2xkIjpmYWxzZSwiSXNJdGFsaWMiOmZhbHNlLCJJc1VuZGVybGluZWQiOmZhbHNlLCJQYXJlbnRTdHlsZSI6bnVsbH0sIkF1dG9TaXplIjowLCJGb3JlZ3JvdW5kIjp7IiRpZCI6IjIzNjciLCJDb2xvciI6eyIkaWQiOiIyMzY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zNjkiLCJUb3AiOjAuMCwiTGVmdCI6MC4wLCJSaWdodCI6MC4wLCJCb3R0b20iOjAuMH0sIlBhZGRpbmciOnsiJGlkIjoiMjM3MCIsIlRvcCI6MC4wLCJMZWZ0IjowLjAsIlJpZ2h0IjowLjAsIkJvdHRvbSI6MC4wfSwiQmFja2dyb3VuZCI6eyIkaWQiOiIyMzcxIiwiQ29sb3IiOnsiJGlkIjoiMjM3MiIsIkEiOjI1NSwiUiI6MTQsIkciOjQwLCJCIjo2NX19LCJJc1Zpc2libGUiOnRydWUsIldpZHRoIjowLjAsIkhlaWdodCI6MC4wLCJCb3JkZXJTdHlsZSI6eyIkaWQiOiIyMzczIiwiTGluZUNvbG9yIjpudWxsLCJMaW5lV2VpZ2h0IjowLjAsIkxpbmVUeXBlIjowLCJQYXJlbnRTdHlsZSI6bnVsbH0sIlBhcmVudFN0eWxlIjpudWxsfSwiRGF0ZUZvcm1hdCI6eyIkaWQiOiIyMzc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zNzUiLCJGb3JtYXQiOjAsIklzVmlzaWJsZSI6ZmFsc2UsIkxhc3RLbm93blZpc2liaWxpdHlTdGF0ZSI6ZmFsc2V9LCJJc1Zpc2libGUiOnRydWUsIlZhcmlhbmNlU3R5bGUiOnsiJGlkIjoiMjM3NiIsIlRleHRTdHlsZSI6eyIkaWQiOiIyMzc3IiwiRm9udFNldHRpbmdzIjp7IiRpZCI6IjIzNzgiLCJGb250U2l6ZSI6MTEsIkZvbnROYW1lIjoiQ2FsaWJyaSIsIklzQm9sZCI6ZmFsc2UsIklzSXRhbGljIjpmYWxzZSwiSXNVbmRlcmxpbmVkIjpmYWxzZSwiUGFyZW50U3R5bGUiOm51bGx9LCJBdXRvU2l6ZSI6MCwiRm9yZWdyb3VuZCI6eyIkaWQiOiIyMzc5IiwiQ29sb3IiOnsiJGlkIjoiMjM4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zgxIiwiVG9wIjowLjAsIkxlZnQiOjAuMCwiUmlnaHQiOjAuMCwiQm90dG9tIjowLjB9LCJQYWRkaW5nIjp7IiRpZCI6IjIzODIiLCJUb3AiOjAuMCwiTGVmdCI6MC4wLCJSaWdodCI6MC4wLCJCb3R0b20iOjAuMH0sIkJhY2tncm91bmQiOnsiJGlkIjoiMjM4MyIsIkNvbG9yIjp7IiRpZCI6IjIzODQiLCJBIjowLCJSIjowLCJHIjowLCJCIjowfX0sIklzVmlzaWJsZSI6dHJ1ZSwiV2lkdGgiOjAuMCwiSGVpZ2h0IjowLjAsIkJvcmRlclN0eWxlIjp7IiRpZCI6IjIzODUiLCJMaW5lQ29sb3IiOm51bGwsIkxpbmVXZWlnaHQiOjAuMCwiTGluZVR5cGUiOjAsIlBhcmVudFN0eWxlIjpudWxsfSwiUGFyZW50U3R5bGUiOm51bGx9LCJQYXJlbnRTdHlsZSI6bnVsbH0sIlBhcmVudFN0eWxlIjpudWxsLCJfZXhwbGljaXRseVNldCI6eyIkaWQiOiIyMzg2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SwiVmFyaWFuY2VQb3NpdGlvbiI6ZmFsc2V9fSwiRGVmYXVsdFN3aW1sYW5lTW90U3R5bGUiOnsiJGlkIjoiMjM4NyIsIlNoYXBlIjoxLCJDb25uZWN0b3JNYXJnaW4iOnsiJGlkIjoiMjM4OCIsIlRvcCI6MC4wLCJMZWZ0IjoyLjAsIlJpZ2h0IjoyLjAsIkJvdHRvbSI6MC4wfSwiQ29ubmVjdG9yU3R5bGUiOnsiJGlkIjoiMjM4OSIsIkxpbmVDb2xvciI6eyIkaWQiOiIyMzkwIiwiJHR5cGUiOiJOTFJFLkNvbW1vbi5Eb20uU29saWRDb2xvckJydXNoLCBOTFJFLkNvbW1vbiIsIkNvbG9yIjp7IiRpZCI6IjIzOTEiLCJBIjoxMjcsIlIiOjEyOCwiRyI6NTMsIkIiOjE0fX0sIkxpbmVXZWlnaHQiOjEuMCwiTGluZVR5cGUiOjAsIlBhcmVudFN0eWxlIjpudWxsfSwiSXNCZWxvd1RpbWViYW5kIjpmYWxzZSwiUG9zaXRpb25PblRhc2siOjEsIkhpZGVEYXRlIjpmYWxzZSwiU2hhcGVTaXplIjowLCJTcGFjaW5nIjowLjAsIlBhZGRpbmciOnsiJGlkIjoiMjM5MiIsIlRvcCI6NS4wLCJMZWZ0IjozLjAsIlJpZ2h0IjowLjAsIkJvdHRvbSI6Mi4wfSwiU2hhcGVTdHlsZSI6eyIkaWQiOiIyMzkzIiwiTWFyZ2luIjp7IiRpZCI6IjIzOTQiLCJUb3AiOjAuMCwiTGVmdCI6MC4wLCJSaWdodCI6MC4wLCJCb3R0b20iOjAuMH0sIlBhZGRpbmciOnsiJGlkIjoiMjM5NSIsIlRvcCI6MC4wLCJMZWZ0IjowLjAsIlJpZ2h0IjowLjAsIkJvdHRvbSI6MC4wfSwiQmFja2dyb3VuZCI6eyIkaWQiOiIyMzk2IiwiQ29sb3IiOnsiJGlkIjoiMjM5NyIsIkEiOjI1NSwiUiI6MTI4LCJHIjo1MywiQiI6MTR9fSwiSXNWaXNpYmxlIjp0cnVlLCJXaWR0aCI6MTIuMCwiSGVpZ2h0IjoxNC4wLCJCb3JkZXJTdHlsZSI6eyIkaWQiOiIyMzk4IiwiTGluZUNvbG9yIjp7IiRpZCI6IjIzOTkiLCIkdHlwZSI6Ik5MUkUuQ29tbW9uLkRvbS5Tb2xpZENvbG9yQnJ1c2gsIE5MUkUuQ29tbW9uIiwiQ29sb3IiOnsiJGlkIjoiMjQwMCIsIkEiOjI1NSwiUiI6MjU1LCJHIjoyNTUsIkIiOjI1NX19LCJMaW5lV2VpZ2h0IjowLjAsIkxpbmVUeXBlIjowLCJQYXJlbnRTdHlsZSI6bnVsbH0sIlBhcmVudFN0eWxlIjpudWxsfSwiVGl0bGVTdHlsZSI6eyIkaWQiOiIyNDAxIiwiRm9udFNldHRpbmdzIjp7IiRpZCI6IjI0MDIiLCJGb250U2l6ZSI6MTEsIkZvbnROYW1lIjoiQ2FsaWJyaSIsIklzQm9sZCI6ZmFsc2UsIklzSXRhbGljIjpmYWxzZSwiSXNVbmRlcmxpbmVkIjpmYWxzZSwiUGFyZW50U3R5bGUiOm51bGx9LCJBdXRvU2l6ZSI6MCwiRm9yZWdyb3VuZCI6eyIkaWQiOiIyNDAzIiwiQ29sb3IiOnsiJGlkIjoiMjQwN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NDA1IiwiVG9wIjowLjAsIkxlZnQiOjAuMCwiUmlnaHQiOjAuMCwiQm90dG9tIjowLjB9LCJQYWRkaW5nIjp7IiRpZCI6IjI0MDYiLCJUb3AiOjAuMCwiTGVmdCI6MC4wLCJSaWdodCI6MC4wLCJCb3R0b20iOjAuMH0sIkJhY2tncm91bmQiOnsiJGlkIjoiMjQwNyIsIkNvbG9yIjp7IiRpZCI6IjI0MDgiLCJBIjoyNTUsIlIiOjAsIkciOjAsIkIiOjB9fSwiSXNWaXNpYmxlIjp0cnVlLCJXaWR0aCI6MC4wLCJIZWlnaHQiOjAuMCwiQm9yZGVyU3R5bGUiOnsiJGlkIjoiMjQwOSIsIkxpbmVDb2xvciI6bnVsbCwiTGluZVdlaWdodCI6MC4wLCJMaW5lVHlwZSI6MCwiUGFyZW50U3R5bGUiOm51bGx9LCJQYXJlbnRTdHlsZSI6bnVsbH0sIkRhdGVTdHlsZSI6eyIkaWQiOiIyNDEwIiwiRm9udFNldHRpbmdzIjp7IiRpZCI6IjI0MTEiLCJGb250U2l6ZSI6MTAsIkZvbnROYW1lIjoiQ2FsaWJyaSIsIklzQm9sZCI6ZmFsc2UsIklzSXRhbGljIjpmYWxzZSwiSXNVbmRlcmxpbmVkIjpmYWxzZSwiUGFyZW50U3R5bGUiOm51bGx9LCJBdXRvU2l6ZSI6MCwiRm9yZWdyb3VuZCI6eyIkaWQiOiIyNDEyIiwiQ29sb3IiOnsiJGlkIjoiMjQxMy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yNDE0IiwiVG9wIjowLjAsIkxlZnQiOjAuMCwiUmlnaHQiOjAuMCwiQm90dG9tIjowLjB9LCJQYWRkaW5nIjp7IiRpZCI6IjI0MTUiLCJUb3AiOjAuMCwiTGVmdCI6MC4wLCJSaWdodCI6MC4wLCJCb3R0b20iOjAuMH0sIkJhY2tncm91bmQiOnsiJGlkIjoiMjQxNiIsIkNvbG9yIjp7IiRpZCI6IjI0MTciLCJBIjoyNTUsIlIiOjE0LCJHIjo0MCwiQiI6NjV9fSwiSXNWaXNpYmxlIjp0cnVlLCJXaWR0aCI6MC4wLCJIZWlnaHQiOjAuMCwiQm9yZGVyU3R5bGUiOnsiJGlkIjoiMjQxOCIsIkxpbmVDb2xvciI6bnVsbCwiTGluZVdlaWdodCI6MC4wLCJMaW5lVHlwZSI6MCwiUGFyZW50U3R5bGUiOm51bGx9LCJQYXJlbnRTdHlsZSI6bnVsbH0sIkRhdGVGb3JtYXQiOnsiJGlkIjoiMjQx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DIwIiwiRm9ybWF0IjowLCJJc1Zpc2libGUiOmZhbHNlLCJMYXN0S25vd25WaXNpYmlsaXR5U3RhdGUiOmZhbHNlfSwiSXNWaXNpYmxlIjpmYWxzZSwiVmFyaWFuY2VTdHlsZSI6eyIkaWQiOiIyNDIxIiwiVGV4dFN0eWxlIjp7IiRpZCI6IjI0MjIiLCJGb250U2V0dGluZ3MiOnsiJGlkIjoiMjQyMyIsIkZvbnRTaXplIjoxMSwiRm9udE5hbWUiOiJDYWxpYnJpIiwiSXNCb2xkIjpmYWxzZSwiSXNJdGFsaWMiOmZhbHNlLCJJc1VuZGVybGluZWQiOmZhbHNlLCJQYXJlbnRTdHlsZSI6bnVsbH0sIkF1dG9TaXplIjowLCJGb3JlZ3JvdW5kIjp7IiRpZCI6IjI0MjQiLCJDb2xvciI6eyIkaWQiOiIyNDI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0MjYiLCJUb3AiOjAuMCwiTGVmdCI6MC4wLCJSaWdodCI6MC4wLCJCb3R0b20iOjAuMH0sIlBhZGRpbmciOnsiJGlkIjoiMjQyNyIsIlRvcCI6MC4wLCJMZWZ0IjowLjAsIlJpZ2h0IjowLjAsIkJvdHRvbSI6MC4wfSwiQmFja2dyb3VuZCI6eyIkaWQiOiIyNDI4IiwiQ29sb3IiOnsiJGlkIjoiMjQyOSIsIkEiOjAsIlIiOjAsIkciOjAsIkIiOjB9fSwiSXNWaXNpYmxlIjpmYWxzZSwiV2lkdGgiOjAuMCwiSGVpZ2h0IjowLjAsIkJvcmRlclN0eWxlIjp7IiRpZCI6IjI0MzAiLCJMaW5lQ29sb3IiOm51bGwsIkxpbmVXZWlnaHQiOjAuMCwiTGluZVR5cGUiOjAsIlBhcmVudFN0eWxlIjpudWxsfSwiUGFyZW50U3R5bGUiOm51bGx9LCJQYXJlbnRTdHlsZSI6bnVsbH0sIlBhcmVudFN0eWxlIjpudWxsfSwiRGVmYXVsdFN3aW1sYW5lTWlsZXN0b25lU3R5bGUiOnsiJGlkIjoiMjQzMSIsIlRpdGxlUG9zaXRpb24iOiJMZWZ0IiwiRGF0ZVBvc2l0aW9uIjoiUmlnaHQiLCJWYXJpYW5jZVBvc2l0aW9uIjoiUmlnaHQiLCJTaGFwZVR5cGUiOjEsIlNoYXBlU2l6ZSI6MCwiU3BhY2luZyI6NSwiU2hhcGVTdHlsZSI6eyIkaWQiOiIyNDMyIiwiTWFyZ2luIjp7IiRpZCI6IjI0MzMiLCJUb3AiOjAuMCwiTGVmdCI6MC4wLCJSaWdodCI6MC4wLCJCb3R0b20iOjAuMH0sIlBhZGRpbmciOnsiJGlkIjoiMjQzNCIsIlRvcCI6MC4wLCJMZWZ0IjowLjAsIlJpZ2h0IjowLjAsIkJvdHRvbSI6MC4wfSwiQmFja2dyb3VuZCI6eyIkaWQiOiIyNDM1IiwiQ29sb3IiOnsiJGlkIjoiMjQzNiIsIkEiOjI1NSwiUiI6MjMzLCJHIjoxMTMsIkIiOjUwfX0sIklzVmlzaWJsZSI6dHJ1ZSwiV2lkdGgiOjEyLjAsIkhlaWdodCI6MTQuMCwiQm9yZGVyU3R5bGUiOnsiJGlkIjoiMjQzNyIsIkxpbmVDb2xvciI6eyIkaWQiOiIyNDM4IiwiJHR5cGUiOiJOTFJFLkNvbW1vbi5Eb20uU29saWRDb2xvckJydXNoLCBOTFJFLkNvbW1vbiIsIkNvbG9yIjp7IiRpZCI6IjI0MzkiLCJBIjoyNTUsIlIiOjIzNCwiRyI6MjIsIkIiOjMwfX0sIkxpbmVXZWlnaHQiOjAuMCwiTGluZVR5cGUiOjAsIlBhcmVudFN0eWxlIjpudWxsfSwiUGFyZW50U3R5bGUiOm51bGx9LCJUaXRsZVN0eWxlIjp7IiRpZCI6IjI0NDAiLCJGb250U2V0dGluZ3MiOnsiJGlkIjoiMjQ0MSIsIkZvbnRTaXplIjoxMSwiRm9udE5hbWUiOiJDYWxpYnJpIiwiSXNCb2xkIjpmYWxzZSwiSXNJdGFsaWMiOmZhbHNlLCJJc1VuZGVybGluZWQiOmZhbHNlLCJQYXJlbnRTdHlsZSI6bnVsbH0sIkF1dG9TaXplIjowLCJGb3JlZ3JvdW5kIjp7IiRpZCI6IjI0NDIiLCJDb2xvciI6eyIkaWQiOiIyNDQz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0NDQiLCJUb3AiOjAuMCwiTGVmdCI6MC4wLCJSaWdodCI6MC4wLCJCb3R0b20iOjAuMH0sIlBhZGRpbmciOnsiJGlkIjoiMjQ0NSIsIlRvcCI6MC4wLCJMZWZ0IjowLjAsIlJpZ2h0IjowLjAsIkJvdHRvbSI6MC4wfSwiQmFja2dyb3VuZCI6eyIkaWQiOiIyNDQ2IiwiQ29sb3IiOnsiJGlkIjoiMjQ0NyIsIkEiOjI1NSwiUiI6MCwiRyI6MCwiQiI6MH19LCJJc1Zpc2libGUiOnRydWUsIldpZHRoIjowLjAsIkhlaWdodCI6MC4wLCJCb3JkZXJTdHlsZSI6eyIkaWQiOiIyNDQ4IiwiTGluZUNvbG9yIjpudWxsLCJMaW5lV2VpZ2h0IjowLjAsIkxpbmVUeXBlIjowLCJQYXJlbnRTdHlsZSI6bnVsbH0sIlBhcmVudFN0eWxlIjpudWxsfSwiRGF0ZVN0eWxlIjp7IiRpZCI6IjI0NDkiLCJGb250U2V0dGluZ3MiOnsiJGlkIjoiMjQ1MCIsIkZvbnRTaXplIjoxMCwiRm9udE5hbWUiOiJDYWxpYnJpIiwiSXNCb2xkIjpmYWxzZSwiSXNJdGFsaWMiOmZhbHNlLCJJc1VuZGVybGluZWQiOmZhbHNlLCJQYXJlbnRTdHlsZSI6bnVsbH0sIkF1dG9TaXplIjowLCJGb3JlZ3JvdW5kIjp7IiRpZCI6IjI0NTEiLCJDb2xvciI6eyIkaWQiOiIyNDUy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0NTMiLCJUb3AiOjAuMCwiTGVmdCI6MC4wLCJSaWdodCI6MC4wLCJCb3R0b20iOjAuMH0sIlBhZGRpbmciOnsiJGlkIjoiMjQ1NCIsIlRvcCI6MC4wLCJMZWZ0IjowLjAsIlJpZ2h0IjowLjAsIkJvdHRvbSI6MC4wfSwiQmFja2dyb3VuZCI6eyIkaWQiOiIyNDU1IiwiQ29sb3IiOnsiJGlkIjoiMjQ1NiIsIkEiOjI1NSwiUiI6MTQsIkciOjQwLCJCIjo2NX19LCJJc1Zpc2libGUiOnRydWUsIldpZHRoIjowLjAsIkhlaWdodCI6MC4wLCJCb3JkZXJTdHlsZSI6eyIkaWQiOiIyNDU3IiwiTGluZUNvbG9yIjpudWxsLCJMaW5lV2VpZ2h0IjowLjAsIkxpbmVUeXBlIjowLCJQYXJlbnRTdHlsZSI6bnVsbH0sIlBhcmVudFN0eWxlIjpudWxsfSwiRGF0ZUZvcm1hdCI6eyIkaWQiOiIyNDU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0NTkiLCJGb3JtYXQiOjAsIklzVmlzaWJsZSI6ZmFsc2UsIkxhc3RLbm93blZpc2liaWxpdHlTdGF0ZSI6ZmFsc2V9LCJJc1Zpc2libGUiOnRydWUsIlZhcmlhbmNlU3R5bGUiOnsiJGlkIjoiMjQ2MCIsIlRleHRTdHlsZSI6eyIkaWQiOiIyNDYxIiwiRm9udFNldHRpbmdzIjp7IiRpZCI6IjI0NjIiLCJGb250U2l6ZSI6MTEsIkZvbnROYW1lIjoiQ2FsaWJyaSIsIklzQm9sZCI6ZmFsc2UsIklzSXRhbGljIjpmYWxzZSwiSXNVbmRlcmxpbmVkIjpmYWxzZSwiUGFyZW50U3R5bGUiOm51bGx9LCJBdXRvU2l6ZSI6MCwiRm9yZWdyb3VuZCI6eyIkaWQiOiIyNDYzIiwiQ29sb3IiOnsiJGlkIjoiMjQ2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DY1IiwiVG9wIjowLjAsIkxlZnQiOjAuMCwiUmlnaHQiOjAuMCwiQm90dG9tIjowLjB9LCJQYWRkaW5nIjp7IiRpZCI6IjI0NjYiLCJUb3AiOjAuMCwiTGVmdCI6MC4wLCJSaWdodCI6MC4wLCJCb3R0b20iOjAuMH0sIkJhY2tncm91bmQiOnsiJGlkIjoiMjQ2NyIsIkNvbG9yIjp7IiRpZCI6IjI0NjgiLCJBIjowLCJSIjowLCJHIjowLCJCIjowfX0sIklzVmlzaWJsZSI6dHJ1ZSwiV2lkdGgiOjAuMCwiSGVpZ2h0IjowLjAsIkJvcmRlclN0eWxlIjp7IiRpZCI6IjI0NjkiLCJMaW5lQ29sb3IiOm51bGwsIkxpbmVXZWlnaHQiOjAuMCwiTGluZVR5cGUiOjAsIlBhcmVudFN0eWxlIjpudWxsfSwiUGFyZW50U3R5bGUiOm51bGx9LCJQYXJlbnRTdHlsZSI6bnVsbH0sIlBhcmVudFN0eWxlIjpudWxsfSwiRGVmYXVsdFN3aW1sYW5lQWN0aXZpdHlTdHlsZSI6eyIkaWQiOiIyNDcwIiwiSGVhZGVyU3R5bGUiOnsiJGlkIjoiMjQ3MSIsIlRleHRTdHlsZSI6eyIkaWQiOiIyNDcyIiwiRm9udFNldHRpbmdzIjp7IiRpZCI6IjI0NzMiLCJGb250U2l6ZSI6MTEsIkZvbnROYW1lIjoiQ2FsaWJyaSIsIklzQm9sZCI6ZmFsc2UsIklzSXRhbGljIjpmYWxzZSwiSXNVbmRlcmxpbmVkIjpmYWxzZSwiUGFyZW50U3R5bGUiOm51bGx9LCJBdXRvU2l6ZSI6MiwiRm9yZWdyb3VuZCI6eyIkaWQiOiIyNDc0IiwiQ29sb3IiOnsiJGlkIjoiMjQ3N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0NzYiLCJUb3AiOjAuMCwiTGVmdCI6MC4wLCJSaWdodCI6MC4wLCJCb3R0b20iOjAuMH0sIlBhZGRpbmciOnsiJGlkIjoiMjQ3NyIsIlRvcCI6MC4wLCJMZWZ0IjowLjAsIlJpZ2h0IjowLjAsIkJvdHRvbSI6MC4wfSwiQmFja2dyb3VuZCI6eyIkaWQiOiIyNDc4IiwiQ29sb3IiOnsiJGlkIjoiMjQ3OSIsIkEiOjI1NSwiUiI6MCwiRyI6MCwiQiI6MH19LCJJc1Zpc2libGUiOnRydWUsIldpZHRoIjowLjAsIkhlaWdodCI6MC4wLCJCb3JkZXJTdHlsZSI6bnVsbCwiUGFyZW50U3R5bGUiOm51bGx9LCJSZWN0YW5nbGVTdHlsZSI6eyIkaWQiOiIyNDgwIiwiTWFyZ2luIjp7IiRpZCI6IjI0ODEiLCJUb3AiOjAuMCwiTGVmdCI6MC4wLCJSaWdodCI6MC4wLCJCb3R0b20iOjAuMH0sIlBhZGRpbmciOnsiJGlkIjoiMjQ4MiIsIlRvcCI6MC4wLCJMZWZ0IjowLjAsIlJpZ2h0IjowLjAsIkJvdHRvbSI6MC4wfSwiQmFja2dyb3VuZCI6eyIkaWQiOiIyNDgzIiwiQ29sb3IiOnsiJGlkIjoiMjQ4NCIsIkEiOjYzLCJSIjoyMzMsIkciOjExMywiQiI6NTB9fSwiSXNWaXNpYmxlIjp0cnVlLCJXaWR0aCI6MC4wLCJIZWlnaHQiOjAuMCwiQm9yZGVyU3R5bGUiOnsiJGlkIjoiMjQ4NSIsIkxpbmVDb2xvciI6eyIkaWQiOiIyNDg2IiwiJHR5cGUiOiJOTFJFLkNvbW1vbi5Eb20uU29saWRDb2xvckJydXNoLCBOTFJFLkNvbW1vbiIsIkNvbG9yIjp7IiRpZCI6IjI0ODciLCJBIjoyNTUsIlIiOjI1NSwiRyI6MjU1LCJCIjoyNTV9fSwiTGluZVdlaWdodCI6MC4wLCJMaW5lVHlwZSI6MCwiUGFyZW50U3R5bGUiOm51bGx9LCJQYXJlbnRTdHlsZSI6bnVsbH0sIk1hcmdpbiI6eyIkaWQiOiIyNDg4IiwiVG9wIjowLjAsIkxlZnQiOjAuMCwiUmlnaHQiOjAuMCwiQm90dG9tIjowLjB9LCJQYWRkaW5nIjp7IiRpZCI6IjI0ODkiLCJUb3AiOjAuMCwiTGVmdCI6MC4wLCJSaWdodCI6MC4wLCJCb3R0b20iOjAuMH0sIkJhY2tncm91bmQiOm51bGwsIklzVmlzaWJsZSI6dHJ1ZSwiV2lkdGgiOjAuMCwiSGVpZ2h0IjowLjAsIkJvcmRlclN0eWxlIjpudWxsLCJQYXJlbnRTdHlsZSI6bnVsbH0sIkJhY2tncm91bmRTdHlsZSI6eyIkaWQiOiIyNDkwIiwiTWFyZ2luIjp7IiRpZCI6IjI0OTEiLCJUb3AiOjAuMCwiTGVmdCI6MC4wLCJSaWdodCI6MC4wLCJCb3R0b20iOjAuMH0sIlBhZGRpbmciOnsiJGlkIjoiMjQ5MiIsIlRvcCI6MC4wLCJMZWZ0IjowLjAsIlJpZ2h0IjowLjAsIkJvdHRvbSI6MC4wfSwiQmFja2dyb3VuZCI6eyIkaWQiOiIyNDkzIiwiQ29sb3IiOnsiJGlkIjoiMjQ5NCIsIkEiOjUxLCJSIjoyMDAsIkciOjIwMCwiQiI6MjAwfX0sIklzVmlzaWJsZSI6dHJ1ZSwiV2lkdGgiOjAuMCwiSGVpZ2h0IjowLjAsIkJvcmRlclN0eWxlIjp7IiRpZCI6IjI0OTUiLCJMaW5lQ29sb3IiOnsiJGlkIjoiMjQ5NiIsIiR0eXBlIjoiTkxSRS5Db21tb24uRG9tLlNvbGlkQ29sb3JCcnVzaCwgTkxSRS5Db21tb24iLCJDb2xvciI6eyIkaWQiOiIyNDk3IiwiQSI6MjU1LCJSIjoyMzQsIkciOjIyLCJCIjozMH19LCJMaW5lV2VpZ2h0IjowLjAsIkxpbmVUeXBlIjowLCJQYXJlbnRTdHlsZSI6bnVsbH0sIlBhcmVudFN0eWxlIjpudWxsfSwiTWFyZ2luIjp7IiRpZCI6IjI0OTgiLCJUb3AiOjAuMCwiTGVmdCI6MC4wLCJSaWdodCI6MC4wLCJCb3R0b20iOjAuMH0sIlBhZGRpbmciOnsiJGlkIjoiMjQ5OSIsIlRvcCI6MC4wLCJMZWZ0IjowLjAsIlJpZ2h0IjowLjAsIkJvdHRvbSI6MC4wfSwiSXNWaXNpYmxlIjp0cnVlLCJXaWR0aCI6MC4wLCJIZWlnaHQiOjAuMCwiQm9yZGVyU3R5bGUiOnsiJGlkIjoiMjUwMCIsIkxpbmVDb2xvciI6bnVsbCwiTGluZVdlaWdodCI6MC4wLCJMaW5lVHlwZSI6MCwiUGFyZW50U3R5bGUiOm51bGx9LCJQYXJlbnRTdHlsZSI6bnVsbH0sIk1hcmdpbiI6eyIkaWQiOiIyNTAxIiwiVG9wIjowLjAsIkxlZnQiOjAuMCwiUmlnaHQiOjAuMCwiQm90dG9tIjowLjB9LCJQYWRkaW5nIjp7IiRpZCI6IjI1MDIiLCJUb3AiOjAuMCwiTGVmdCI6MC4wLCJSaWdodCI6MC4wLCJCb3R0b20iOjAuMH0sIklzVmlzaWJsZSI6ZmFsc2UsIldpZHRoIjowLjAsIkhlaWdodCI6MC4wLCJCb3JkZXJTdHlsZSI6eyIkaWQiOiIyNTAzIiwiTGluZUNvbG9yIjpudWxsLCJMaW5lV2VpZ2h0IjowLjAsIkxpbmVUeXBlIjowLCJQYXJlbnRTdHlsZSI6bnVsbH0sIlBhcmVudFN0eWxlIjpudWxsfX0seyIkaWQiOiIyNTA0IiwiX2FjdGl2aXRpZXMiOlt7IiRpZCI6IjI1MDUiLCJfcm93cyI6W3siJGlkIjoiMjUwNiIsIl90YXNrcyI6W3siJGlkIjoiMjUwNyIsIl9hdHRhY2hlZE1pbGVzdG9uZXMiOltdLCJUYXNrRGVmaW5pdGlvbiI6eyIkaWQiOiIyNTA4IiwiR3JvdXBOYW1lIjpudWxsLCJTdGFydERhdGUiOiIyMDI1LTA4LTAxVDAwOjAwOjAwWiIsIkVuZERhdGUiOiIyMDI1LTExLTI1VDIzOjU5OjAwWiIsIlBlcmNlbnRhZ2VDb21wbGV0ZSI6bnVsbCwiU3R5bGUiOnsiJGlkIjoiMjUwOSIsIlNoYXBlIjoxLCJTaGFwZVRoaWNrbmVzcyI6MCwiRHVyYXRpb25Gb3JtYXQiOjAsIkluY2x1ZGVOb25Xb3JraW5nRGF5c0luRHVyYXRpb24iOmZhbHNlLCJQZXJjZW50YWdlQ29tcGxldGVTdHlsZSI6eyIkaWQiOiIyNTEwIiwiRm9udFNldHRpbmdzIjp7IiRpZCI6IjI1MTEiLCJGb250U2l6ZSI6MTAsIkZvbnROYW1lIjoiQ2FsaWJyaSIsIklzQm9sZCI6ZmFsc2UsIklzSXRhbGljIjpmYWxzZSwiSXNVbmRlcmxpbmVkIjpmYWxzZSwiUGFyZW50U3R5bGUiOm51bGx9LCJBdXRvU2l6ZSI6MCwiRm9yZWdyb3VuZCI6eyIkaWQiOiIyNTEyIiwiQ29sb3IiOnsiJGlkIjoiMjUxM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TE0IiwiVG9wIjowLjAsIkxlZnQiOjAuMCwiUmlnaHQiOjAuMCwiQm90dG9tIjowLjB9LCJQYWRkaW5nIjp7IiRpZCI6IjI1MTUiLCJUb3AiOjAuMCwiTGVmdCI6MC4wLCJSaWdodCI6MC4wLCJCb3R0b20iOjAuMH0sIkJhY2tncm91bmQiOnsiJGlkIjoiMjUxNiIsIkNvbG9yIjp7IiRpZCI6IjI1MTciLCJBIjo4OSwiUiI6MCwiRyI6MCwiQiI6MH19LCJJc1Zpc2libGUiOnRydWUsIldpZHRoIjowLjAsIkhlaWdodCI6MC4wLCJCb3JkZXJTdHlsZSI6eyIkaWQiOiIyNTE4IiwiTGluZUNvbG9yIjpudWxsLCJMaW5lV2VpZ2h0IjowLjAsIkxpbmVUeXBlIjowLCJQYXJlbnRTdHlsZSI6bnVsbH0sIlBhcmVudFN0eWxlIjpudWxsfSwiRHVyYXRpb25TdHlsZSI6eyIkaWQiOiIyNTE5IiwiRm9udFNldHRpbmdzIjp7IiRpZCI6IjI1MjAiLCJGb250U2l6ZSI6MTAsIkZvbnROYW1lIjoiQ2FsaWJyaSIsIklzQm9sZCI6ZmFsc2UsIklzSXRhbGljIjpmYWxzZSwiSXNVbmRlcmxpbmVkIjpmYWxzZSwiUGFyZW50U3R5bGUiOm51bGx9LCJBdXRvU2l6ZSI6MCwiRm9yZWdyb3VuZCI6eyIkaWQiOiIyNTIxIiwiQ29sb3IiOnsiJGlkIjoiMjUy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1MjMiLCJUb3AiOjAuMCwiTGVmdCI6MC4wLCJSaWdodCI6MC4wLCJCb3R0b20iOjAuMH0sIlBhZGRpbmciOnsiJGlkIjoiMjUyNCIsIlRvcCI6MC4wLCJMZWZ0IjowLjAsIlJpZ2h0IjowLjAsIkJvdHRvbSI6MC4wfSwiQmFja2dyb3VuZCI6eyIkaWQiOiIyNTI1IiwiQ29sb3IiOnsiJGlkIjoiMjUyNiIsIkEiOjI1NSwiUiI6MjM3LCJHIjoxMjUsIkIiOjQ5fX0sIklzVmlzaWJsZSI6dHJ1ZSwiV2lkdGgiOjAuMCwiSGVpZ2h0IjowLjAsIkJvcmRlclN0eWxlIjp7IiRpZCI6IjI1MjciLCJMaW5lQ29sb3IiOm51bGwsIkxpbmVXZWlnaHQiOjAuMCwiTGluZVR5cGUiOjAsIlBhcmVudFN0eWxlIjpudWxsfSwiUGFyZW50U3R5bGUiOm51bGx9LCJIb3Jpem9udGFsQ29ubmVjdG9yU3R5bGUiOnsiJGlkIjoiMjUyOCIsIkxpbmVDb2xvciI6eyIkaWQiOiIyNTI5IiwiJHR5cGUiOiJOTFJFLkNvbW1vbi5Eb20uU29saWRDb2xvckJydXNoLCBOTFJFLkNvbW1vbiIsIkNvbG9yIjp7IiRpZCI6IjI1MzAiLCJBIjoyNTUsIlIiOjAsIkciOjAsIkIiOjB9fSwiTGluZVdlaWdodCI6MC4wLCJMaW5lVHlwZSI6MCwiUGFyZW50U3R5bGUiOm51bGx9LCJWZXJ0aWNhbENvbm5lY3RvclN0eWxlIjp7IiRpZCI6IjI1MzEiLCJMaW5lQ29sb3IiOnsiJGlkIjoiMjUzMiIsIiR0eXBlIjoiTkxSRS5Db21tb24uRG9tLlNvbGlkQ29sb3JCcnVzaCwgTkxSRS5Db21tb24iLCJDb2xvciI6eyIkaWQiOiIyNTMz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NTM0IiwiU2hhcGVTdHlsZSI6eyIkaWQiOiIyNTM1IiwiTWFyZ2luIjp7IiRpZCI6IjI1MzYiLCJUb3AiOjAuMCwiTGVmdCI6MC4wLCJSaWdodCI6MC4wLCJCb3R0b20iOjAuMH0sIlBhZGRpbmciOnsiJGlkIjoiMjUzNyIsIlRvcCI6MC4wLCJMZWZ0IjowLjAsIlJpZ2h0IjowLjAsIkJvdHRvbSI6MC4wfSwiQmFja2dyb3VuZCI6eyIkaWQiOiIyNTM4IiwiQ29sb3IiOnsiJGlkIjoiMjUzOSIsIkEiOjE1MywiUiI6MCwiRyI6MCwiQiI6MH19LCJJc1Zpc2libGUiOnRydWUsIldpZHRoIjowLjAsIkhlaWdodCI6MC4wLCJCb3JkZXJTdHlsZSI6eyIkaWQiOiIyNTQwIiwiTGluZUNvbG9yIjpudWxsLCJMaW5lV2VpZ2h0IjowLjAsIkxpbmVUeXBlIjowLCJQYXJlbnRTdHlsZSI6bnVsbH0sIlBhcmVudFN0eWxlIjpudWxsfSwiTWFyZ2luIjp7IiRpZCI6IjI1NDEiLCJUb3AiOjAuMCwiTGVmdCI6MC4wLCJSaWdodCI6MC4wLCJCb3R0b20iOjAuMH0sIlBhZGRpbmciOnsiJGlkIjoiMjU0MiIsIlRvcCI6MC4wLCJMZWZ0IjowLjAsIlJpZ2h0IjowLjAsIkJvdHRvbSI6MC4wfSwiQmFja2dyb3VuZCI6bnVsbCwiSXNWaXNpYmxlIjp0cnVlLCJXaWR0aCI6MC4wLCJIZWlnaHQiOjAuMCwiQm9yZGVyU3R5bGUiOm51bGwsIlBhcmVudFN0eWxlIjpudWxsfSwiU2hhcGVTdHlsZSI6eyIkaWQiOiIyNTQzIiwiTWFyZ2luIjp7IiRpZCI6IjI1NDQiLCJUb3AiOjAuMCwiTGVmdCI6NC4wLCJSaWdodCI6NC4wLCJCb3R0b20iOjAuMH0sIlBhZGRpbmciOnsiJGlkIjoiMjU0NSIsIlRvcCI6MC4wLCJMZWZ0IjowLjAsIlJpZ2h0IjowLjAsIkJvdHRvbSI6MC4wfSwiQmFja2dyb3VuZCI6eyIkaWQiOiIyNTQ2IiwiQ29sb3IiOnsiJGlkIjoiMjU0NyIsIkEiOjI1NSwiUiI6MjUsIkciOjEwNywiQiI6MzZ9fSwiSXNWaXNpYmxlIjp0cnVlLCJXaWR0aCI6MTM3LjAsIkhlaWdodCI6MTAuMCwiQm9yZGVyU3R5bGUiOnsiJGlkIjoiMjU0OCIsIkxpbmVDb2xvciI6eyIkaWQiOiIyNTQ5IiwiJHR5cGUiOiJOTFJFLkNvbW1vbi5Eb20uU29saWRDb2xvckJydXNoLCBOTFJFLkNvbW1vbiIsIkNvbG9yIjp7IiRpZCI6IjI1NTAiLCJBIjoyNTUsIlIiOjIzNCwiRyI6MjIsIkIiOjMwfX0sIkxpbmVXZWlnaHQiOjAuMCwiTGluZVR5cGUiOjAsIlBhcmVudFN0eWxlIjpudWxsfSwiUGFyZW50U3R5bGUiOm51bGx9LCJUaXRsZVN0eWxlIjp7IiRpZCI6IjI1NTEiLCJGb250U2V0dGluZ3MiOnsiJGlkIjoiMjU1MiIsIkZvbnRTaXplIjoxMSwiRm9udE5hbWUiOiJDYWxpYnJpIiwiSXNCb2xkIjpmYWxzZSwiSXNJdGFsaWMiOmZhbHNlLCJJc1VuZGVybGluZWQiOmZhbHNlLCJQYXJlbnRTdHlsZSI6bnVsbH0sIkF1dG9TaXplIjowLCJGb3JlZ3JvdW5kIjp7IiRpZCI6IjI1NTMiLCJDb2xvciI6eyIkaWQiOiIyNTU0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1NTUiLCJUb3AiOjAuMCwiTGVmdCI6MC4wLCJSaWdodCI6MC4wLCJCb3R0b20iOjAuMH0sIlBhZGRpbmciOnsiJGlkIjoiMjU1NiIsIlRvcCI6MC4wLCJMZWZ0IjowLjAsIlJpZ2h0IjowLjAsIkJvdHRvbSI6MC4wfSwiQmFja2dyb3VuZCI6eyIkaWQiOiIyNTU3IiwiQ29sb3IiOnsiJGlkIjoiMjU1OCIsIkEiOjAsIlIiOjI1NSwiRyI6MjU1LCJCIjoyNTV9fSwiSXNWaXNpYmxlIjp0cnVlLCJXaWR0aCI6MC4wLCJIZWlnaHQiOjAuMCwiQm9yZGVyU3R5bGUiOnsiJGlkIjoiMjU1OSIsIkxpbmVDb2xvciI6bnVsbCwiTGluZVdlaWdodCI6MC4wLCJMaW5lVHlwZSI6MCwiUGFyZW50U3R5bGUiOm51bGx9LCJQYXJlbnRTdHlsZSI6bnVsbH0sIkRhdGVTdHlsZSI6eyIkaWQiOiIyNTYwIiwiRm9udFNldHRpbmdzIjp7IiRpZCI6IjI1NjEiLCJGb250U2l6ZSI6MTAsIkZvbnROYW1lIjoiQ2FsaWJyaSIsIklzQm9sZCI6ZmFsc2UsIklzSXRhbGljIjpmYWxzZSwiSXNVbmRlcmxpbmVkIjpmYWxzZSwiUGFyZW50U3R5bGUiOm51bGx9LCJBdXRvU2l6ZSI6MCwiRm9yZWdyb3VuZCI6eyIkaWQiOiIyNTYyIiwiQ29sb3IiOnsiJGlkIjoiMjU2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TY0IiwiVG9wIjowLjAsIkxlZnQiOjAuMCwiUmlnaHQiOjAuMCwiQm90dG9tIjowLjB9LCJQYWRkaW5nIjp7IiRpZCI6IjI1NjUiLCJUb3AiOjAuMCwiTGVmdCI6MC4wLCJSaWdodCI6MC4wLCJCb3R0b20iOjAuMH0sIkJhY2tncm91bmQiOnsiJGlkIjoiMjU2NiIsIkNvbG9yIjp7IiRpZCI6IjI1NjciLCJBIjowLCJSIjoyNTUsIkciOjI1NSwiQiI6MjU1fX0sIklzVmlzaWJsZSI6dHJ1ZSwiV2lkdGgiOjAuMCwiSGVpZ2h0IjowLjAsIkJvcmRlclN0eWxlIjp7IiRpZCI6IjI1NjgiLCJMaW5lQ29sb3IiOm51bGwsIkxpbmVXZWlnaHQiOjAuMCwiTGluZVR5cGUiOjAsIlBhcmVudFN0eWxlIjpudWxsfSwiUGFyZW50U3R5bGUiOm51bGx9LCJEYXRlRm9ybWF0Ijp7IiRpZCI6IjI1Njk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U3MCIsIkZvcm1hdCI6MCwiSXNWaXNpYmxlIjpmYWxzZSwiTGFzdEtub3duVmlzaWJpbGl0eVN0YXRlIjpmYWxzZX0sIklzVmlzaWJsZSI6dHJ1ZSwiVmFyaWFuY2VTdHlsZSI6eyIkaWQiOiIyNTcxIiwiVGV4dFN0eWxlIjp7IiRpZCI6IjI1NzIiLCJGb250U2V0dGluZ3MiOnsiJGlkIjoiMjU3MyIsIkZvbnRTaXplIjoxMSwiRm9udE5hbWUiOiJDYWxpYnJpIiwiSXNCb2xkIjpmYWxzZSwiSXNJdGFsaWMiOmZhbHNlLCJJc1VuZGVybGluZWQiOmZhbHNlLCJQYXJlbnRTdHlsZSI6bnVsbH0sIkF1dG9TaXplIjowLCJGb3JlZ3JvdW5kIjp7IiRpZCI6IjI1NzQiLCJDb2xvciI6eyIkaWQiOiIyNTc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1NzYiLCJUb3AiOjAuMCwiTGVmdCI6MC4wLCJSaWdodCI6MC4wLCJCb3R0b20iOjAuMH0sIlBhZGRpbmciOnsiJGlkIjoiMjU3NyIsIlRvcCI6MC4wLCJMZWZ0IjowLjAsIlJpZ2h0IjowLjAsIkJvdHRvbSI6MC4wfSwiQmFja2dyb3VuZCI6eyIkaWQiOiIyNTc4IiwiQ29sb3IiOnsiJGlkIjoiMjU3OSIsIkEiOjAsIlIiOjAsIkciOjAsIkIiOjB9fSwiSXNWaXNpYmxlIjp0cnVlLCJXaWR0aCI6MC4wLCJIZWlnaHQiOjAuMCwiQm9yZGVyU3R5bGUiOnsiJGlkIjoiMjU4MCIsIkxpbmVDb2xvciI6bnVsbCwiTGluZVdlaWdodCI6MC4wLCJMaW5lVHlwZSI6MCwiUGFyZW50U3R5bGUiOm51bGx9LCJQYXJlbnRTdHlsZSI6bnVsbH0sIlBhcmVudFN0eWxlIjpudWxsfSwiUGFyZW50U3R5bGUiOm51bGx9LCJJbmRleCI6MjUsIlNtYXJ0RHVyYXRpb25BY3RpdmF0ZWQiOmZhbHNlLCJEYXRlRm9ybWF0Ijp7IiRyZWYiOiIyNTY5In0sIldlZWtOdW1iZXJpbmciOnsiJGlkIjoiMjU4MSIsIkZvcm1hdCI6MCwiSXNWaXNpYmxlIjpmYWxzZSwiTGFzdEtub3duVmlzaWJpbGl0eVN0YXRlIjpmYWxzZX0sIkJhc2VsaW5lRGF0YSI6eyIkaWQiOiIyNTgyIiwiU3RhcnREYXRlIjoiMjAyNS0wOC0wMVQwMDowMDowMFoiLCJFbmREYXRlIjoiMjAyNS0xMS0yNVQyMzo1OTowMFoifSwiSWQiOiIwMDcwM2ZkNS1mYTA0LTQ4MWQtYmJjNC0zM2Y5ZTEwNmQwMGQiLCJJbXBvcnRJZCI6bnVsbCwiVGl0bGUiOiJDYXZlOiBNYW51ZmFjdHVyaW5nIHBoYXNlICAoTlBJKSIsIk5vdGUiOm51bGwsIkh5cGVybGluayI6eyIkaWQiOiIyNTgzIiwiQWRkcmVzcyI6IiIsIlN1YkFkZHJlc3MiOiIifSwiSXNDaGFuZ2VkIjpmYWxzZSwiSXNOZXciOmZhbHNlfX1dLCJfbWlsZXN0b25lcyI6W10sIklkIjoiMDAwMDAwMDAtMDAwMC0wMDAwLTAwMDAtMDAwMDAwMDAwMDAwIiwiSXNTaW5nbGVJdGVtUm93Ijp0cnVlfSx7IiRpZCI6IjI1ODQiLCJfdGFza3MiOlt7IiRpZCI6IjI1ODUiLCJfYXR0YWNoZWRNaWxlc3RvbmVzIjpbXSwiVGFza0RlZmluaXRpb24iOnsiJGlkIjoiMjU4NiIsIkdyb3VwTmFtZSI6bnVsbCwiU3RhcnREYXRlIjoiMjAyNS0wNS0wMVQwMDowMDowMFoiLCJFbmREYXRlIjoiMjAyNS0xMC0wOVQyMzo1OTowMCIsIlBlcmNlbnRhZ2VDb21wbGV0ZSI6bnVsbCwiU3R5bGUiOnsiJGlkIjoiMjU4NyIsIlNoYXBlIjoxLCJTaGFwZVRoaWNrbmVzcyI6MCwiRHVyYXRpb25Gb3JtYXQiOjAsIkluY2x1ZGVOb25Xb3JraW5nRGF5c0luRHVyYXRpb24iOmZhbHNlLCJQZXJjZW50YWdlQ29tcGxldGVTdHlsZSI6eyIkaWQiOiIyNTg4IiwiRm9udFNldHRpbmdzIjp7IiRpZCI6IjI1ODkiLCJGb250U2l6ZSI6MTAsIkZvbnROYW1lIjoiQ2FsaWJyaSIsIklzQm9sZCI6ZmFsc2UsIklzSXRhbGljIjpmYWxzZSwiSXNVbmRlcmxpbmVkIjpmYWxzZSwiUGFyZW50U3R5bGUiOm51bGx9LCJBdXRvU2l6ZSI6MCwiRm9yZWdyb3VuZCI6eyIkaWQiOiIyNTkwIiwiQ29sb3IiOnsiJGlkIjoiMjU5MS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yNTkyIiwiVG9wIjowLjAsIkxlZnQiOjAuMCwiUmlnaHQiOjAuMCwiQm90dG9tIjowLjB9LCJQYWRkaW5nIjp7IiRpZCI6IjI1OTMiLCJUb3AiOjAuMCwiTGVmdCI6MC4wLCJSaWdodCI6MC4wLCJCb3R0b20iOjAuMH0sIkJhY2tncm91bmQiOnsiJGlkIjoiMjU5NCIsIkNvbG9yIjp7IiRpZCI6IjI1OTUiLCJBIjo4OSwiUiI6MCwiRyI6MCwiQiI6MH19LCJJc1Zpc2libGUiOnRydWUsIldpZHRoIjowLjAsIkhlaWdodCI6MC4wLCJCb3JkZXJTdHlsZSI6eyIkaWQiOiIyNTk2IiwiTGluZUNvbG9yIjpudWxsLCJMaW5lV2VpZ2h0IjowLjAsIkxpbmVUeXBlIjowLCJQYXJlbnRTdHlsZSI6bnVsbH0sIlBhcmVudFN0eWxlIjpudWxsfSwiRHVyYXRpb25TdHlsZSI6eyIkaWQiOiIyNTk3IiwiRm9udFNldHRpbmdzIjp7IiRpZCI6IjI1OTgiLCJGb250U2l6ZSI6MTAsIkZvbnROYW1lIjoiQ2FsaWJyaSIsIklzQm9sZCI6ZmFsc2UsIklzSXRhbGljIjpmYWxzZSwiSXNVbmRlcmxpbmVkIjpmYWxzZSwiUGFyZW50U3R5bGUiOm51bGx9LCJBdXRvU2l6ZSI6MCwiRm9yZWdyb3VuZCI6eyIkaWQiOiIyNTk5IiwiQ29sb3IiOnsiJGlkIjoiMjYw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2MDEiLCJUb3AiOjAuMCwiTGVmdCI6MC4wLCJSaWdodCI6MC4wLCJCb3R0b20iOjAuMH0sIlBhZGRpbmciOnsiJGlkIjoiMjYwMiIsIlRvcCI6MC4wLCJMZWZ0IjowLjAsIlJpZ2h0IjowLjAsIkJvdHRvbSI6MC4wfSwiQmFja2dyb3VuZCI6eyIkaWQiOiIyNjAzIiwiQ29sb3IiOnsiJGlkIjoiMjYwNCIsIkEiOjI1NSwiUiI6MjM3LCJHIjoxMjUsIkIiOjQ5fX0sIklzVmlzaWJsZSI6dHJ1ZSwiV2lkdGgiOjAuMCwiSGVpZ2h0IjowLjAsIkJvcmRlclN0eWxlIjp7IiRpZCI6IjI2MDUiLCJMaW5lQ29sb3IiOm51bGwsIkxpbmVXZWlnaHQiOjAuMCwiTGluZVR5cGUiOjAsIlBhcmVudFN0eWxlIjpudWxsfSwiUGFyZW50U3R5bGUiOm51bGx9LCJIb3Jpem9udGFsQ29ubmVjdG9yU3R5bGUiOnsiJGlkIjoiMjYwNiIsIkxpbmVDb2xvciI6eyIkaWQiOiIyNjA3IiwiJHR5cGUiOiJOTFJFLkNvbW1vbi5Eb20uU29saWRDb2xvckJydXNoLCBOTFJFLkNvbW1vbiIsIkNvbG9yIjp7IiRpZCI6IjI2MDgiLCJBIjoyNTUsIlIiOjAsIkciOjAsIkIiOjB9fSwiTGluZVdlaWdodCI6MC4wLCJMaW5lVHlwZSI6MCwiUGFyZW50U3R5bGUiOm51bGx9LCJWZXJ0aWNhbENvbm5lY3RvclN0eWxlIjp7IiRpZCI6IjI2MDkiLCJMaW5lQ29sb3IiOnsiJGlkIjoiMjYxMCIsIiR0eXBlIjoiTkxSRS5Db21tb24uRG9tLlNvbGlkQ29sb3JCcnVzaCwgTkxSRS5Db21tb24iLCJDb2xvciI6eyIkaWQiOiIyNjE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NjEyIiwiU2hhcGVTdHlsZSI6eyIkaWQiOiIyNjEzIiwiTWFyZ2luIjp7IiRpZCI6IjI2MTQiLCJUb3AiOjAuMCwiTGVmdCI6MC4wLCJSaWdodCI6MC4wLCJCb3R0b20iOjAuMH0sIlBhZGRpbmciOnsiJGlkIjoiMjYxNSIsIlRvcCI6MC4wLCJMZWZ0IjowLjAsIlJpZ2h0IjowLjAsIkJvdHRvbSI6MC4wfSwiQmFja2dyb3VuZCI6eyIkaWQiOiIyNjE2IiwiQ29sb3IiOnsiJGlkIjoiMjYxNyIsIkEiOjE1MywiUiI6MCwiRyI6MCwiQiI6MH19LCJJc1Zpc2libGUiOnRydWUsIldpZHRoIjowLjAsIkhlaWdodCI6MC4wLCJCb3JkZXJTdHlsZSI6eyIkaWQiOiIyNjE4IiwiTGluZUNvbG9yIjpudWxsLCJMaW5lV2VpZ2h0IjowLjAsIkxpbmVUeXBlIjowLCJQYXJlbnRTdHlsZSI6bnVsbH0sIlBhcmVudFN0eWxlIjpudWxsfSwiTWFyZ2luIjp7IiRpZCI6IjI2MTkiLCJUb3AiOjAuMCwiTGVmdCI6MC4wLCJSaWdodCI6MC4wLCJCb3R0b20iOjAuMH0sIlBhZGRpbmciOnsiJGlkIjoiMjYyMCIsIlRvcCI6MC4wLCJMZWZ0IjowLjAsIlJpZ2h0IjowLjAsIkJvdHRvbSI6MC4wfSwiQmFja2dyb3VuZCI6bnVsbCwiSXNWaXNpYmxlIjp0cnVlLCJXaWR0aCI6MC4wLCJIZWlnaHQiOjAuMCwiQm9yZGVyU3R5bGUiOm51bGwsIlBhcmVudFN0eWxlIjpudWxsfSwiU2hhcGVTdHlsZSI6eyIkaWQiOiIyNjIxIiwiTWFyZ2luIjp7IiRpZCI6IjI2MjIiLCJUb3AiOjAuMCwiTGVmdCI6NC4wLCJSaWdodCI6NC4wLCJCb3R0b20iOjAuMH0sIlBhZGRpbmciOnsiJGlkIjoiMjYyMyIsIlRvcCI6MC4wLCJMZWZ0IjowLjAsIlJpZ2h0IjowLjAsIkJvdHRvbSI6MC4wfSwiQmFja2dyb3VuZCI6eyIkaWQiOiIyNjI0IiwiQ29sb3IiOnsiJGlkIjoiMjYyNSIsIkEiOjI1NSwiUiI6MjUsIkciOjEwNywiQiI6MzZ9fSwiSXNWaXNpYmxlIjp0cnVlLCJXaWR0aCI6NjAuMCwiSGVpZ2h0IjoxMC4wLCJCb3JkZXJTdHlsZSI6eyIkaWQiOiIyNjI2IiwiTGluZUNvbG9yIjp7IiRpZCI6IjI2MjciLCIkdHlwZSI6Ik5MUkUuQ29tbW9uLkRvbS5Tb2xpZENvbG9yQnJ1c2gsIE5MUkUuQ29tbW9uIiwiQ29sb3IiOnsiJGlkIjoiMjYyOCIsIkEiOjI1NSwiUiI6MjM0LCJHIjoyMiwiQiI6MzB9fSwiTGluZVdlaWdodCI6MC4wLCJMaW5lVHlwZSI6MCwiUGFyZW50U3R5bGUiOm51bGx9LCJQYXJlbnRTdHlsZSI6bnVsbH0sIlRpdGxlU3R5bGUiOnsiJGlkIjoiMjYyOSIsIkZvbnRTZXR0aW5ncyI6eyIkaWQiOiIyNjMwIiwiRm9udFNpemUiOjExLCJGb250TmFtZSI6IkNhbGlicmkiLCJJc0JvbGQiOmZhbHNlLCJJc0l0YWxpYyI6ZmFsc2UsIklzVW5kZXJsaW5lZCI6ZmFsc2UsIlBhcmVudFN0eWxlIjpudWxsfSwiQXV0b1NpemUiOjAsIkZvcmVncm91bmQiOnsiJGlkIjoiMjYzMSIsIkNvbG9yIjp7IiRpZCI6IjI2MzI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YzMyIsIlRvcCI6MC4wLCJMZWZ0IjowLjAsIlJpZ2h0IjowLjAsIkJvdHRvbSI6MC4wfSwiUGFkZGluZyI6eyIkaWQiOiIyNjM0IiwiVG9wIjowLjAsIkxlZnQiOjAuMCwiUmlnaHQiOjAuMCwiQm90dG9tIjowLjB9LCJCYWNrZ3JvdW5kIjp7IiRpZCI6IjI2MzUiLCJDb2xvciI6eyIkaWQiOiIyNjM2IiwiQSI6MCwiUiI6MjU1LCJHIjoyNTUsIkIiOjI1NX19LCJJc1Zpc2libGUiOnRydWUsIldpZHRoIjowLjAsIkhlaWdodCI6MC4wLCJCb3JkZXJTdHlsZSI6eyIkaWQiOiIyNjM3IiwiTGluZUNvbG9yIjpudWxsLCJMaW5lV2VpZ2h0IjowLjAsIkxpbmVUeXBlIjowLCJQYXJlbnRTdHlsZSI6bnVsbH0sIlBhcmVudFN0eWxlIjpudWxsfSwiRGF0ZVN0eWxlIjp7IiRpZCI6IjI2MzgiLCJGb250U2V0dGluZ3MiOnsiJGlkIjoiMjYzOSIsIkZvbnRTaXplIjoxMCwiRm9udE5hbWUiOiJDYWxpYnJpIiwiSXNCb2xkIjpmYWxzZSwiSXNJdGFsaWMiOmZhbHNlLCJJc1VuZGVybGluZWQiOmZhbHNlLCJQYXJlbnRTdHlsZSI6bnVsbH0sIkF1dG9TaXplIjowLCJGb3JlZ3JvdW5kIjp7IiRpZCI6IjI2NDAiLCJDb2xvciI6eyIkaWQiOiIyNjQx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2NDIiLCJUb3AiOjAuMCwiTGVmdCI6MC4wLCJSaWdodCI6MC4wLCJCb3R0b20iOjAuMH0sIlBhZGRpbmciOnsiJGlkIjoiMjY0MyIsIlRvcCI6MC4wLCJMZWZ0IjowLjAsIlJpZ2h0IjowLjAsIkJvdHRvbSI6MC4wfSwiQmFja2dyb3VuZCI6eyIkaWQiOiIyNjQ0IiwiQ29sb3IiOnsiJGlkIjoiMjY0NSIsIkEiOjAsIlIiOjI1NSwiRyI6MjU1LCJCIjoyNTV9fSwiSXNWaXNpYmxlIjp0cnVlLCJXaWR0aCI6MC4wLCJIZWlnaHQiOjAuMCwiQm9yZGVyU3R5bGUiOnsiJGlkIjoiMjY0NiIsIkxpbmVDb2xvciI6bnVsbCwiTGluZVdlaWdodCI6MC4wLCJMaW5lVHlwZSI6MCwiUGFyZW50U3R5bGUiOm51bGx9LCJQYXJlbnRTdHlsZSI6bnVsbH0sIkRhdGVGb3JtYXQiOnsiJGlkIjoiMjY0N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jQ4IiwiRm9ybWF0IjowLCJJc1Zpc2libGUiOmZhbHNlLCJMYXN0S25vd25WaXNpYmlsaXR5U3RhdGUiOmZhbHNlfSwiSXNWaXNpYmxlIjp0cnVlLCJWYXJpYW5jZVN0eWxlIjp7IiRpZCI6IjI2NDkiLCJUZXh0U3R5bGUiOnsiJGlkIjoiMjY1MCIsIkZvbnRTZXR0aW5ncyI6eyIkaWQiOiIyNjUxIiwiRm9udFNpemUiOjExLCJGb250TmFtZSI6IkNhbGlicmkiLCJJc0JvbGQiOmZhbHNlLCJJc0l0YWxpYyI6ZmFsc2UsIklzVW5kZXJsaW5lZCI6ZmFsc2UsIlBhcmVudFN0eWxlIjpudWxsfSwiQXV0b1NpemUiOjAsIkZvcmVncm91bmQiOnsiJGlkIjoiMjY1MiIsIkNvbG9yIjp7IiRpZCI6IjI2NT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Y1NCIsIlRvcCI6MC4wLCJMZWZ0IjowLjAsIlJpZ2h0IjowLjAsIkJvdHRvbSI6MC4wfSwiUGFkZGluZyI6eyIkaWQiOiIyNjU1IiwiVG9wIjowLjAsIkxlZnQiOjAuMCwiUmlnaHQiOjAuMCwiQm90dG9tIjowLjB9LCJCYWNrZ3JvdW5kIjp7IiRpZCI6IjI2NTYiLCJDb2xvciI6eyIkaWQiOiIyNjU3IiwiQSI6MCwiUiI6MCwiRyI6MCwiQiI6MH19LCJJc1Zpc2libGUiOnRydWUsIldpZHRoIjowLjAsIkhlaWdodCI6MC4wLCJCb3JkZXJTdHlsZSI6eyIkaWQiOiIyNjU4IiwiTGluZUNvbG9yIjpudWxsLCJMaW5lV2VpZ2h0IjowLjAsIkxpbmVUeXBlIjowLCJQYXJlbnRTdHlsZSI6bnVsbH0sIlBhcmVudFN0eWxlIjpudWxsfSwiUGFyZW50U3R5bGUiOm51bGx9LCJQYXJlbnRTdHlsZSI6bnVsbH0sIkluZGV4IjoyNiwiU21hcnREdXJhdGlvbkFjdGl2YXRlZCI6ZmFsc2UsIkRhdGVGb3JtYXQiOnsiJHJlZiI6IjI2NDcifSwiV2Vla051bWJlcmluZyI6eyIkaWQiOiIyNjU5IiwiRm9ybWF0IjowLCJJc1Zpc2libGUiOmZhbHNlLCJMYXN0S25vd25WaXNpYmlsaXR5U3RhdGUiOmZhbHNlfSwiQmFzZWxpbmVEYXRhIjp7IiRpZCI6IjI2NjAiLCJTdGFydERhdGUiOiIyMDI1LTA1LTAxVDAwOjAwOjAwWiIsIkVuZERhdGUiOiIyMDI1LTEwLTA5VDIzOjU5OjAwIn0sIklkIjoiMWIyMDkxNDItMWM1ZC00OTc1LTgyMWMtNmI2YTlmMDNlMDE4IiwiSW1wb3J0SWQiOm51bGwsIlRpdGxlIjoiQ2F2ZTogSW5zdGFsbGF0aW9uIHBoYXNlIChOUEkpIiwiTm90ZSI6bnVsbCwiSHlwZXJsaW5rIjp7IiRpZCI6IjI2NjEiLCJBZGRyZXNzIjoiIiwiU3ViQWRkcmVzcyI6IiJ9LCJJc0NoYW5nZWQiOmZhbHNlLCJJc05ldyI6ZmFsc2V9fV0sIl9taWxlc3RvbmVzIjpbXSwiSWQiOiIwMDAwMDAwMC0wMDAwLTAwMDAtMDAwMC0wMDAwMDAwMDAwMDAiLCJJc1NpbmdsZUl0ZW1Sb3ciOnRydWV9LHsiJGlkIjoiMjY2MiIsIl90YXNrcyI6W3siJGlkIjoiMjY2MyIsIl9hdHRhY2hlZE1pbGVzdG9uZXMiOltdLCJUYXNrRGVmaW5pdGlvbiI6eyIkaWQiOiIyNjY0IiwiR3JvdXBOYW1lIjpudWxsLCJTdGFydERhdGUiOiIyMDI1LTEwLTEwVDAwOjAwOjAwWiIsIkVuZERhdGUiOiIyMDI2LTAyLTEzVDIzOjU5OjAwWiIsIlBlcmNlbnRhZ2VDb21wbGV0ZSI6bnVsbCwiU3R5bGUiOnsiJGlkIjoiMjY2NSIsIlNoYXBlIjoxLCJTaGFwZVRoaWNrbmVzcyI6MCwiRHVyYXRpb25Gb3JtYXQiOjAsIkluY2x1ZGVOb25Xb3JraW5nRGF5c0luRHVyYXRpb24iOmZhbHNlLCJQZXJjZW50YWdlQ29tcGxldGVTdHlsZSI6eyIkaWQiOiIyNjY2IiwiRm9udFNldHRpbmdzIjp7IiRpZCI6IjI2NjciLCJGb250U2l6ZSI6MTAsIkZvbnROYW1lIjoiQ2FsaWJyaSIsIklzQm9sZCI6ZmFsc2UsIklzSXRhbGljIjpmYWxzZSwiSXNVbmRlcmxpbmVkIjpmYWxzZSwiUGFyZW50U3R5bGUiOm51bGx9LCJBdXRvU2l6ZSI6MCwiRm9yZWdyb3VuZCI6eyIkaWQiOiIyNjY4IiwiQ29sb3IiOnsiJGlkIjoiMjY2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jcwIiwiVG9wIjowLjAsIkxlZnQiOjAuMCwiUmlnaHQiOjAuMCwiQm90dG9tIjowLjB9LCJQYWRkaW5nIjp7IiRpZCI6IjI2NzEiLCJUb3AiOjAuMCwiTGVmdCI6MC4wLCJSaWdodCI6MC4wLCJCb3R0b20iOjAuMH0sIkJhY2tncm91bmQiOnsiJGlkIjoiMjY3MiIsIkNvbG9yIjp7IiRpZCI6IjI2NzMiLCJBIjo4OSwiUiI6MCwiRyI6MCwiQiI6MH19LCJJc1Zpc2libGUiOnRydWUsIldpZHRoIjowLjAsIkhlaWdodCI6MC4wLCJCb3JkZXJTdHlsZSI6eyIkaWQiOiIyNjc0IiwiTGluZUNvbG9yIjpudWxsLCJMaW5lV2VpZ2h0IjowLjAsIkxpbmVUeXBlIjowLCJQYXJlbnRTdHlsZSI6bnVsbH0sIlBhcmVudFN0eWxlIjpudWxsfSwiRHVyYXRpb25TdHlsZSI6eyIkaWQiOiIyNjc1IiwiRm9udFNldHRpbmdzIjp7IiRpZCI6IjI2NzYiLCJGb250U2l6ZSI6MTAsIkZvbnROYW1lIjoiQ2FsaWJyaSIsIklzQm9sZCI6ZmFsc2UsIklzSXRhbGljIjpmYWxzZSwiSXNVbmRlcmxpbmVkIjpmYWxzZSwiUGFyZW50U3R5bGUiOm51bGx9LCJBdXRvU2l6ZSI6MCwiRm9yZWdyb3VuZCI6eyIkaWQiOiIyNjc3IiwiQ29sb3IiOnsiJGlkIjoiMjY3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2NzkiLCJUb3AiOjAuMCwiTGVmdCI6MC4wLCJSaWdodCI6MC4wLCJCb3R0b20iOjAuMH0sIlBhZGRpbmciOnsiJGlkIjoiMjY4MCIsIlRvcCI6MC4wLCJMZWZ0IjowLjAsIlJpZ2h0IjowLjAsIkJvdHRvbSI6MC4wfSwiQmFja2dyb3VuZCI6eyIkaWQiOiIyNjgxIiwiQ29sb3IiOnsiJGlkIjoiMjY4MiIsIkEiOjI1NSwiUiI6MjM3LCJHIjoxMjUsIkIiOjQ5fX0sIklzVmlzaWJsZSI6dHJ1ZSwiV2lkdGgiOjAuMCwiSGVpZ2h0IjowLjAsIkJvcmRlclN0eWxlIjp7IiRpZCI6IjI2ODMiLCJMaW5lQ29sb3IiOm51bGwsIkxpbmVXZWlnaHQiOjAuMCwiTGluZVR5cGUiOjAsIlBhcmVudFN0eWxlIjpudWxsfSwiUGFyZW50U3R5bGUiOm51bGx9LCJIb3Jpem9udGFsQ29ubmVjdG9yU3R5bGUiOnsiJGlkIjoiMjY4NCIsIkxpbmVDb2xvciI6eyIkaWQiOiIyNjg1IiwiJHR5cGUiOiJOTFJFLkNvbW1vbi5Eb20uU29saWRDb2xvckJydXNoLCBOTFJFLkNvbW1vbiIsIkNvbG9yIjp7IiRpZCI6IjI2ODYiLCJBIjoyNTUsIlIiOjAsIkciOjAsIkIiOjB9fSwiTGluZVdlaWdodCI6MC4wLCJMaW5lVHlwZSI6MCwiUGFyZW50U3R5bGUiOm51bGx9LCJWZXJ0aWNhbENvbm5lY3RvclN0eWxlIjp7IiRpZCI6IjI2ODciLCJMaW5lQ29sb3IiOnsiJGlkIjoiMjY4OCIsIiR0eXBlIjoiTkxSRS5Db21tb24uRG9tLlNvbGlkQ29sb3JCcnVzaCwgTkxSRS5Db21tb24iLCJDb2xvciI6eyIkaWQiOiIyNjg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NjkwIiwiU2hhcGVTdHlsZSI6eyIkaWQiOiIyNjkxIiwiTWFyZ2luIjp7IiRpZCI6IjI2OTIiLCJUb3AiOjAuMCwiTGVmdCI6MC4wLCJSaWdodCI6MC4wLCJCb3R0b20iOjAuMH0sIlBhZGRpbmciOnsiJGlkIjoiMjY5MyIsIlRvcCI6MC4wLCJMZWZ0IjowLjAsIlJpZ2h0IjowLjAsIkJvdHRvbSI6MC4wfSwiQmFja2dyb3VuZCI6eyIkaWQiOiIyNjk0IiwiQ29sb3IiOnsiJGlkIjoiMjY5NSIsIkEiOjE1MywiUiI6MCwiRyI6MCwiQiI6MH19LCJJc1Zpc2libGUiOnRydWUsIldpZHRoIjowLjAsIkhlaWdodCI6MC4wLCJCb3JkZXJTdHlsZSI6eyIkaWQiOiIyNjk2IiwiTGluZUNvbG9yIjpudWxsLCJMaW5lV2VpZ2h0IjowLjAsIkxpbmVUeXBlIjowLCJQYXJlbnRTdHlsZSI6bnVsbH0sIlBhcmVudFN0eWxlIjpudWxsfSwiTWFyZ2luIjp7IiRpZCI6IjI2OTciLCJUb3AiOjAuMCwiTGVmdCI6MC4wLCJSaWdodCI6MC4wLCJCb3R0b20iOjAuMH0sIlBhZGRpbmciOnsiJGlkIjoiMjY5OCIsIlRvcCI6MC4wLCJMZWZ0IjowLjAsIlJpZ2h0IjowLjAsIkJvdHRvbSI6MC4wfSwiQmFja2dyb3VuZCI6bnVsbCwiSXNWaXNpYmxlIjp0cnVlLCJXaWR0aCI6MC4wLCJIZWlnaHQiOjAuMCwiQm9yZGVyU3R5bGUiOm51bGwsIlBhcmVudFN0eWxlIjpudWxsfSwiU2hhcGVTdHlsZSI6eyIkaWQiOiIyNjk5IiwiTWFyZ2luIjp7IiRpZCI6IjI3MDAiLCJUb3AiOjAuMCwiTGVmdCI6NC4wLCJSaWdodCI6NC4wLCJCb3R0b20iOjAuMH0sIlBhZGRpbmciOnsiJGlkIjoiMjcwMSIsIlRvcCI6MC4wLCJMZWZ0IjowLjAsIlJpZ2h0IjowLjAsIkJvdHRvbSI6MC4wfSwiQmFja2dyb3VuZCI6eyIkaWQiOiIyNzAyIiwiQ29sb3IiOnsiJGlkIjoiMjcwMyIsIkEiOjI1NSwiUiI6MjUsIkciOjEwNywiQiI6MzZ9fSwiSXNWaXNpYmxlIjp0cnVlLCJXaWR0aCI6MC4wLCJIZWlnaHQiOjEwLjAsIkJvcmRlclN0eWxlIjp7IiRpZCI6IjI3MDQiLCJMaW5lQ29sb3IiOnsiJGlkIjoiMjcwNSIsIiR0eXBlIjoiTkxSRS5Db21tb24uRG9tLlNvbGlkQ29sb3JCcnVzaCwgTkxSRS5Db21tb24iLCJDb2xvciI6eyIkaWQiOiIyNzA2IiwiQSI6MjU1LCJSIjowLCJHIjo2MiwiQiI6OTJ9fSwiTGluZVdlaWdodCI6MC4wLCJMaW5lVHlwZSI6MCwiUGFyZW50U3R5bGUiOm51bGx9LCJQYXJlbnRTdHlsZSI6bnVsbH0sIlRpdGxlU3R5bGUiOnsiJGlkIjoiMjcwNyIsIkZvbnRTZXR0aW5ncyI6eyIkaWQiOiIyNzA4IiwiRm9udFNpemUiOjExLCJGb250TmFtZSI6IkNhbGlicmkiLCJJc0JvbGQiOmZhbHNlLCJJc0l0YWxpYyI6ZmFsc2UsIklzVW5kZXJsaW5lZCI6ZmFsc2UsIlBhcmVudFN0eWxlIjpudWxsfSwiQXV0b1NpemUiOjAsIkZvcmVncm91bmQiOnsiJGlkIjoiMjcwOSIsIkNvbG9yIjp7IiRpZCI6IjI3MTA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cxMSIsIlRvcCI6MC4wLCJMZWZ0IjowLjAsIlJpZ2h0IjowLjAsIkJvdHRvbSI6MC4wfSwiUGFkZGluZyI6eyIkaWQiOiIyNzEyIiwiVG9wIjowLjAsIkxlZnQiOjAuMCwiUmlnaHQiOjAuMCwiQm90dG9tIjowLjB9LCJCYWNrZ3JvdW5kIjp7IiRpZCI6IjI3MTMiLCJDb2xvciI6eyIkaWQiOiIyNzE0IiwiQSI6MCwiUiI6MjU1LCJHIjoyNTUsIkIiOjI1NX19LCJJc1Zpc2libGUiOnRydWUsIldpZHRoIjowLjAsIkhlaWdodCI6MC4wLCJCb3JkZXJTdHlsZSI6eyIkaWQiOiIyNzE1IiwiTGluZUNvbG9yIjpudWxsLCJMaW5lV2VpZ2h0IjowLjAsIkxpbmVUeXBlIjowLCJQYXJlbnRTdHlsZSI6bnVsbH0sIlBhcmVudFN0eWxlIjpudWxsfSwiRGF0ZVN0eWxlIjp7IiRpZCI6IjI3MTYiLCJGb250U2V0dGluZ3MiOnsiJGlkIjoiMjcxNyIsIkZvbnRTaXplIjoxMCwiRm9udE5hbWUiOiJDYWxpYnJpIiwiSXNCb2xkIjpmYWxzZSwiSXNJdGFsaWMiOmZhbHNlLCJJc1VuZGVybGluZWQiOmZhbHNlLCJQYXJlbnRTdHlsZSI6bnVsbH0sIkF1dG9TaXplIjowLCJGb3JlZ3JvdW5kIjp7IiRpZCI6IjI3MTgiLCJDb2xvciI6eyIkaWQiOiIyNzE5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3MjAiLCJUb3AiOjAuMCwiTGVmdCI6MC4wLCJSaWdodCI6MC4wLCJCb3R0b20iOjAuMH0sIlBhZGRpbmciOnsiJGlkIjoiMjcyMSIsIlRvcCI6MC4wLCJMZWZ0IjowLjAsIlJpZ2h0IjowLjAsIkJvdHRvbSI6MC4wfSwiQmFja2dyb3VuZCI6eyIkaWQiOiIyNzIyIiwiQ29sb3IiOnsiJGlkIjoiMjcyMyIsIkEiOjAsIlIiOjI1NSwiRyI6MjU1LCJCIjoyNTV9fSwiSXNWaXNpYmxlIjp0cnVlLCJXaWR0aCI6MC4wLCJIZWlnaHQiOjAuMCwiQm9yZGVyU3R5bGUiOnsiJGlkIjoiMjcyNCIsIkxpbmVDb2xvciI6bnVsbCwiTGluZVdlaWdodCI6MC4wLCJMaW5lVHlwZSI6MCwiUGFyZW50U3R5bGUiOm51bGx9LCJQYXJlbnRTdHlsZSI6bnVsbH0sIkRhdGVGb3JtYXQiOnsiJGlkIjoiMjcyN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zI2IiwiRm9ybWF0IjowLCJJc1Zpc2libGUiOmZhbHNlLCJMYXN0S25vd25WaXNpYmlsaXR5U3RhdGUiOmZhbHNlfSwiSXNWaXNpYmxlIjp0cnVlLCJWYXJpYW5jZVN0eWxlIjp7IiRpZCI6IjI3MjciLCJUZXh0U3R5bGUiOnsiJGlkIjoiMjcyOCIsIkZvbnRTZXR0aW5ncyI6eyIkaWQiOiIyNzI5IiwiRm9udFNpemUiOjExLCJGb250TmFtZSI6IkNhbGlicmkiLCJJc0JvbGQiOmZhbHNlLCJJc0l0YWxpYyI6ZmFsc2UsIklzVW5kZXJsaW5lZCI6ZmFsc2UsIlBhcmVudFN0eWxlIjpudWxsfSwiQXV0b1NpemUiOjAsIkZvcmVncm91bmQiOnsiJGlkIjoiMjczMCIsIkNvbG9yIjp7IiRpZCI6IjI3Mz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czMiIsIlRvcCI6MC4wLCJMZWZ0IjowLjAsIlJpZ2h0IjowLjAsIkJvdHRvbSI6MC4wfSwiUGFkZGluZyI6eyIkaWQiOiIyNzMzIiwiVG9wIjowLjAsIkxlZnQiOjAuMCwiUmlnaHQiOjAuMCwiQm90dG9tIjowLjB9LCJCYWNrZ3JvdW5kIjp7IiRpZCI6IjI3MzQiLCJDb2xvciI6eyIkaWQiOiIyNzM1IiwiQSI6MCwiUiI6MCwiRyI6MCwiQiI6MH19LCJJc1Zpc2libGUiOnRydWUsIldpZHRoIjowLjAsIkhlaWdodCI6MC4wLCJCb3JkZXJTdHlsZSI6eyIkaWQiOiIyNzM2IiwiTGluZUNvbG9yIjpudWxsLCJMaW5lV2VpZ2h0IjowLjAsIkxpbmVUeXBlIjowLCJQYXJlbnRTdHlsZSI6bnVsbH0sIlBhcmVudFN0eWxlIjpudWxsfSwiUGFyZW50U3R5bGUiOm51bGx9LCJQYXJlbnRTdHlsZSI6bnVsbH0sIkluZGV4IjoyNywiU21hcnREdXJhdGlvbkFjdGl2YXRlZCI6ZmFsc2UsIkRhdGVGb3JtYXQiOnsiJHJlZiI6IjI3MjUifSwiV2Vla051bWJlcmluZyI6eyIkaWQiOiIyNzM3IiwiRm9ybWF0IjowLCJJc1Zpc2libGUiOmZhbHNlLCJMYXN0S25vd25WaXNpYmlsaXR5U3RhdGUiOmZhbHNlfSwiQmFzZWxpbmVEYXRhIjp7IiRpZCI6IjI3MzgiLCJTdGFydERhdGUiOiIyMDI1LTEwLTEwVDAwOjAwOjAwWiIsIkVuZERhdGUiOiIyMDI2LTAyLTEzVDIzOjU5OjAwWiJ9LCJJZCI6ImRkYTIwMzliLTljMWQtNGQ2My05ODEzLWQyZDNjYjhlNWFkYiIsIkltcG9ydElkIjpudWxsLCJUaXRsZSI6IkNFUCwgQ1VQIGFuZCBJQ1M6IEluc3RhbGxhdGlvbiBhbmQgRW5lcmdpemF0aW9uIChFU1MpIiwiTm90ZSI6bnVsbCwiSHlwZXJsaW5rIjp7IiRpZCI6IjI3MzkiLCJBZGRyZXNzIjoiIiwiU3ViQWRkcmVzcyI6IiJ9LCJJc0NoYW5nZWQiOmZhbHNlLCJJc05ldyI6ZmFsc2V9fV0sIl9taWxlc3RvbmVzIjpbXSwiSWQiOiIwMDAwMDAwMC0wMDAwLTAwMDAtMDAwMC0wMDAwMDAwMDAwMDAiLCJJc1NpbmdsZUl0ZW1Sb3ciOnRydWV9XSwiSW5kZXgiOjI0LCJJZCI6ImRjNDZjOGMyLTg5OGQtNGQ1OC04MWZmLWRiMGRkZDBjNmVkYiIsIkhlYWRlclRleHQiOm51bGwsIklzRGVmYXVsdCI6dHJ1ZSwiU3R5bGUiOnsiJGlkIjoiMjc0MCIsIkhlYWRlclN0eWxlIjp7IiRpZCI6IjI3NDEiLCJUZXh0U3R5bGUiOnsiJGlkIjoiMjc0MiIsIkZvbnRTZXR0aW5ncyI6eyIkaWQiOiIyNzQzIiwiRm9udFNpemUiOjExLCJGb250TmFtZSI6IkNhbGlicmkiLCJJc0JvbGQiOmZhbHNlLCJJc0l0YWxpYyI6ZmFsc2UsIklzVW5kZXJsaW5lZCI6ZmFsc2UsIlBhcmVudFN0eWxlIjpudWxsfSwiQXV0b1NpemUiOjIsIkZvcmVncm91bmQiOnsiJGlkIjoiMjc0NCIsIkNvbG9yIjp7IiRpZCI6IjI3NDU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NzQ2IiwiVG9wIjowLjAsIkxlZnQiOjAuMCwiUmlnaHQiOjAuMCwiQm90dG9tIjowLjB9LCJQYWRkaW5nIjp7IiRpZCI6IjI3NDciLCJUb3AiOjAuMCwiTGVmdCI6MC4wLCJSaWdodCI6MC4wLCJCb3R0b20iOjAuMH0sIkJhY2tncm91bmQiOnsiJGlkIjoiMjc0OCIsIkNvbG9yIjp7IiRpZCI6IjI3NDkiLCJBIjoyNTUsIlIiOjAsIkciOjAsIkIiOjB9fSwiSXNWaXNpYmxlIjp0cnVlLCJXaWR0aCI6MC4wLCJIZWlnaHQiOjAuMCwiQm9yZGVyU3R5bGUiOm51bGwsIlBhcmVudFN0eWxlIjpudWxsfSwiUmVjdGFuZ2xlU3R5bGUiOnsiJGlkIjoiMjc1MCIsIk1hcmdpbiI6eyIkaWQiOiIyNzUxIiwiVG9wIjowLjAsIkxlZnQiOjAuMCwiUmlnaHQiOjAuMCwiQm90dG9tIjowLjB9LCJQYWRkaW5nIjp7IiRpZCI6IjI3NTIiLCJUb3AiOjAuMCwiTGVmdCI6MC4wLCJSaWdodCI6MC4wLCJCb3R0b20iOjAuMH0sIkJhY2tncm91bmQiOnsiJGlkIjoiMjc1MyIsIkNvbG9yIjp7IiRpZCI6IjI3NTQiLCJBIjo2MywiUiI6MjEsIkciOjk2LCJCIjoxMzB9fSwiSXNWaXNpYmxlIjp0cnVlLCJXaWR0aCI6MC4wLCJIZWlnaHQiOjAuMCwiQm9yZGVyU3R5bGUiOnsiJGlkIjoiMjc1NSIsIkxpbmVDb2xvciI6eyIkaWQiOiIyNzU2IiwiJHR5cGUiOiJOTFJFLkNvbW1vbi5Eb20uU29saWRDb2xvckJydXNoLCBOTFJFLkNvbW1vbiIsIkNvbG9yIjp7IiRpZCI6IjI3NTciLCJBIjoyNTUsIlIiOjI1NSwiRyI6MCwiQiI6MH19LCJMaW5lV2VpZ2h0IjowLjAsIkxpbmVUeXBlIjowLCJQYXJlbnRTdHlsZSI6bnVsbH0sIlBhcmVudFN0eWxlIjpudWxsfSwiTWFyZ2luIjp7IiRpZCI6IjI3NTgiLCJUb3AiOjAuMCwiTGVmdCI6MC4wLCJSaWdodCI6MC4wLCJCb3R0b20iOjAuMH0sIlBhZGRpbmciOnsiJGlkIjoiMjc1OSIsIlRvcCI6MC4wLCJMZWZ0IjowLjAsIlJpZ2h0IjowLjAsIkJvdHRvbSI6MC4wfSwiQmFja2dyb3VuZCI6bnVsbCwiSXNWaXNpYmxlIjp0cnVlLCJXaWR0aCI6MC4wLCJIZWlnaHQiOjAuMCwiQm9yZGVyU3R5bGUiOm51bGwsIlBhcmVudFN0eWxlIjpudWxsfSwiQmFja2dyb3VuZFN0eWxlIjp7IiRpZCI6IjI3NjAiLCJNYXJnaW4iOnsiJGlkIjoiMjc2MSIsIlRvcCI6MC4wLCJMZWZ0IjowLjAsIlJpZ2h0IjowLjAsIkJvdHRvbSI6MC4wfSwiUGFkZGluZyI6eyIkaWQiOiIyNzYyIiwiVG9wIjowLjAsIkxlZnQiOjAuMCwiUmlnaHQiOjAuMCwiQm90dG9tIjowLjB9LCJCYWNrZ3JvdW5kIjp7IiRpZCI6IjI3NjMiLCJDb2xvciI6eyIkaWQiOiIyNzY0IiwiQSI6NTEsIlIiOjIwMCwiRyI6MjAwLCJCIjoyMDB9fSwiSXNWaXNpYmxlIjp0cnVlLCJXaWR0aCI6MC4wLCJIZWlnaHQiOjAuMCwiQm9yZGVyU3R5bGUiOnsiJGlkIjoiMjc2NSIsIkxpbmVDb2xvciI6eyIkaWQiOiIyNzY2IiwiJHR5cGUiOiJOTFJFLkNvbW1vbi5Eb20uU29saWRDb2xvckJydXNoLCBOTFJFLkNvbW1vbiIsIkNvbG9yIjp7IiRpZCI6IjI3NjciLCJBIjoyNTUsIlIiOjIzNCwiRyI6MjIsIkIiOjMwfX0sIkxpbmVXZWlnaHQiOjAuMCwiTGluZVR5cGUiOjAsIlBhcmVudFN0eWxlIjpudWxsfSwiUGFyZW50U3R5bGUiOm51bGx9LCJNYXJnaW4iOnsiJGlkIjoiMjc2OCIsIlRvcCI6MC4wLCJMZWZ0IjowLjAsIlJpZ2h0IjowLjAsIkJvdHRvbSI6MC4wfSwiUGFkZGluZyI6eyIkaWQiOiIyNzY5IiwiVG9wIjowLjAsIkxlZnQiOjAuMCwiUmlnaHQiOjAuMCwiQm90dG9tIjowLjB9LCJJc1Zpc2libGUiOnRydWUsIldpZHRoIjowLjAsIkhlaWdodCI6MC4wLCJCb3JkZXJTdHlsZSI6eyIkaWQiOiIyNzcwIiwiTGluZUNvbG9yIjpudWxsLCJMaW5lV2VpZ2h0IjowLjAsIkxpbmVUeXBlIjowLCJQYXJlbnRTdHlsZSI6bnVsbH0sIlBhcmVudFN0eWxlIjpudWxsfX1dLCJJZCI6Ijk5NTQ3ZmZlLTVmMjAtNDExNy1hM2JmLWQwZGI5OWM2YWNkZCIsIkluZGV4IjoyNCwiSGVhZGVyVGV4dCI6Ik5vLiA0IC0gQ3JpdGljYWwgUGF0aFxyXG4oMTIwIGRheXMgVEYpIiwiU3R5bGUiOnsiJGlkIjoiMjc3MSIsIlN0eWxlSWQiOiIzMzJjZmIxMy1iNDAxLTRlYzMtYjY1NS03Mzk2OGQwNGQ3NDkiLCJIZWFkZXJTdHlsZSI6eyIkaWQiOiIyNzcyIiwiVGV4dElzVmVydGljYWwiOmZhbHNlLCJUZXh0U3R5bGUiOnsiJGlkIjoiMjc3MyIsIkZvbnRTZXR0aW5ncyI6eyIkaWQiOiIyNzc0IiwiRm9udFNpemUiOjExLCJGb250TmFtZSI6IkNhbGlicmkiLCJJc0JvbGQiOmZhbHNlLCJJc0l0YWxpYyI6ZmFsc2UsIklzVW5kZXJsaW5lZCI6ZmFsc2UsIlBhcmVudFN0eWxlIjpudWxsfSwiQXV0b1NpemUiOjIsIkZvcmVncm91bmQiOnsiJGlkIjoiMjc3NSIsIkNvbG9yIjp7IiRpZCI6IjI3NzY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yNzc3IiwiVG9wIjowLjAsIkxlZnQiOjAuMCwiUmlnaHQiOjAuMCwiQm90dG9tIjowLjB9LCJQYWRkaW5nIjp7IiRpZCI6IjI3NzgiLCJUb3AiOjAuMCwiTGVmdCI6MC4wLCJSaWdodCI6MC4wLCJCb3R0b20iOjAuMH0sIkJhY2tncm91bmQiOnsiJGlkIjoiMjc3OSIsIkNvbG9yIjp7IiRpZCI6IjI3ODAiLCJBIjoyNTUsIlIiOjI1NSwiRyI6MjU1LCJCIjoyNTV9fSwiSXNWaXNpYmxlIjp0cnVlLCJXaWR0aCI6MC4wLCJIZWlnaHQiOjAuMCwiQm9yZGVyU3R5bGUiOm51bGwsIlBhcmVudFN0eWxlIjpudWxsfSwiUmVjdGFuZ2xlU3R5bGUiOnsiJGlkIjoiMjc4MSIsIk1hcmdpbiI6eyIkaWQiOiIyNzgyIiwiVG9wIjowLjAsIkxlZnQiOjAuMCwiUmlnaHQiOjAuMCwiQm90dG9tIjowLjB9LCJQYWRkaW5nIjp7IiRpZCI6IjI3ODMiLCJUb3AiOjAuMCwiTGVmdCI6MC4wLCJSaWdodCI6MC4wLCJCb3R0b20iOjAuMH0sIkJhY2tncm91bmQiOnsiJGlkIjoiMjc4NCIsIkNvbG9yIjp7IiRpZCI6IjI3ODUiLCJBIjoyNTUsIlIiOjI1LCJHIjoxMDcsIkIiOjM2fX0sIklzVmlzaWJsZSI6dHJ1ZSwiV2lkdGgiOjAuMCwiSGVpZ2h0IjowLjAsIkJvcmRlclN0eWxlIjp7IiRpZCI6IjI3ODYiLCJMaW5lQ29sb3IiOnsiJGlkIjoiMjc4NyIsIiR0eXBlIjoiTkxSRS5Db21tb24uRG9tLlNvbGlkQ29sb3JCcnVzaCwgTkxSRS5Db21tb24iLCJDb2xvciI6eyIkaWQiOiIyNzg4IiwiQSI6MjU1LCJSIjoyNTUsIkciOjI1NSwiQiI6MjU1fX0sIkxpbmVXZWlnaHQiOjAuMCwiTGluZVR5cGUiOjAsIlBhcmVudFN0eWxlIjpudWxsfSwiUGFyZW50U3R5bGUiOm51bGx9LCJNYXJnaW4iOnsiJGlkIjoiMjc4OSIsIlRvcCI6MC4wLCJMZWZ0IjowLjAsIlJpZ2h0IjowLjAsIkJvdHRvbSI6MC4wfSwiUGFkZGluZyI6eyIkaWQiOiIyNzkwIiwiVG9wIjowLjAsIkxlZnQiOjAuMCwiUmlnaHQiOjAuMCwiQm90dG9tIjowLjB9LCJCYWNrZ3JvdW5kIjpudWxsLCJJc1Zpc2libGUiOnRydWUsIldpZHRoIjowLjAsIkhlaWdodCI6MC4wLCJCb3JkZXJTdHlsZSI6bnVsbCwiUGFyZW50U3R5bGUiOm51bGx9LCJCYWNrZ3JvdW5kU3R5bGUiOnsiJGlkIjoiMjc5MSIsIk1hcmdpbiI6eyIkaWQiOiIyNzkyIiwiVG9wIjowLjAsIkxlZnQiOjAuMCwiUmlnaHQiOjAuMCwiQm90dG9tIjowLjB9LCJQYWRkaW5nIjp7IiRpZCI6IjI3OTMiLCJUb3AiOjAuMCwiTGVmdCI6MC4wLCJSaWdodCI6MC4wLCJCb3R0b20iOjAuMH0sIkJhY2tncm91bmQiOnsiJGlkIjoiMjc5NCIsIkNvbG9yIjp7IiRpZCI6IjI3OTUiLCJBIjo1MSwiUiI6MjAwLCJHIjoyMDAsIkIiOjIwMH19LCJJc1Zpc2libGUiOnRydWUsIldpZHRoIjowLjAsIkhlaWdodCI6MC4wLCJCb3JkZXJTdHlsZSI6eyIkaWQiOiIyNzk2IiwiTGluZUNvbG9yIjp7IiRpZCI6IjI3OTciLCIkdHlwZSI6Ik5MUkUuQ29tbW9uLkRvbS5Tb2xpZENvbG9yQnJ1c2gsIE5MUkUuQ29tbW9uIiwiQ29sb3IiOnsiJGlkIjoiMjc5OCIsIkEiOjI1NSwiUiI6MjM0LCJHIjoyMiwiQiI6MzB9fSwiTGluZVdlaWdodCI6MC4wLCJMaW5lVHlwZSI6MCwiUGFyZW50U3R5bGUiOm51bGx9LCJQYXJlbnRTdHlsZSI6bnVsbH0sIklzQWJvdmVUaW1lYmFuZCI6ZmFsc2UsIlNwYWNpbmciOjQsIkRlZmF1bHRTd2ltbGFuZVRhc2tTdHlsZSI6eyIkaWQiOiIyNzk5IiwiJHR5cGUiOiJOTFJFLkNvbW1vbi5Eb20uU3R5bGVzLkV4cGxpY2l0U2V0YWJsZVRhc2tTdHlsZSwgTkxSRS5Db21tb24iLCJTaGFwZSI6MSwiU2hhcGVUaGlja25lc3MiOjAsIkR1cmF0aW9uRm9ybWF0IjowLCJJbmNsdWRlTm9uV29ya2luZ0RheXNJbkR1cmF0aW9uIjpmYWxzZSwiUGVyY2VudGFnZUNvbXBsZXRlU3R5bGUiOnsiJGlkIjoiMjgwMCIsIkZvbnRTZXR0aW5ncyI6eyIkaWQiOiIyODAxIiwiRm9udFNpemUiOjEwLCJGb250TmFtZSI6IkNhbGlicmkiLCJJc0JvbGQiOmZhbHNlLCJJc0l0YWxpYyI6ZmFsc2UsIklzVW5kZXJsaW5lZCI6ZmFsc2UsIlBhcmVudFN0eWxlIjpudWxsfSwiQXV0b1NpemUiOjAsIkZvcmVncm91bmQiOnsiJGlkIjoiMjgwMiIsIkNvbG9yIjp7IiRpZCI6IjI4MD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gwNCIsIlRvcCI6MC4wLCJMZWZ0IjowLjAsIlJpZ2h0IjowLjAsIkJvdHRvbSI6MC4wfSwiUGFkZGluZyI6eyIkaWQiOiIyODA1IiwiVG9wIjowLjAsIkxlZnQiOjAuMCwiUmlnaHQiOjAuMCwiQm90dG9tIjowLjB9LCJCYWNrZ3JvdW5kIjp7IiRpZCI6IjI4MDYiLCJDb2xvciI6eyIkaWQiOiIyODA3IiwiQSI6ODksIlIiOjAsIkciOjAsIkIiOjB9fSwiSXNWaXNpYmxlIjp0cnVlLCJXaWR0aCI6MC4wLCJIZWlnaHQiOjAuMCwiQm9yZGVyU3R5bGUiOnsiJGlkIjoiMjgwOCIsIkxpbmVDb2xvciI6bnVsbCwiTGluZVdlaWdodCI6MC4wLCJMaW5lVHlwZSI6MCwiUGFyZW50U3R5bGUiOm51bGx9LCJQYXJlbnRTdHlsZSI6bnVsbH0sIkR1cmF0aW9uU3R5bGUiOnsiJGlkIjoiMjgwOSIsIkZvbnRTZXR0aW5ncyI6eyIkaWQiOiIyODEwIiwiRm9udFNpemUiOjEwLCJGb250TmFtZSI6IkNhbGlicmkiLCJJc0JvbGQiOmZhbHNlLCJJc0l0YWxpYyI6ZmFsc2UsIklzVW5kZXJsaW5lZCI6ZmFsc2UsIlBhcmVudFN0eWxlIjpudWxsfSwiQXV0b1NpemUiOjAsIkZvcmVncm91bmQiOnsiJGlkIjoiMjgxMSIsIkNvbG9yIjp7IiRpZCI6IjI4MT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ODEzIiwiVG9wIjowLjAsIkxlZnQiOjAuMCwiUmlnaHQiOjAuMCwiQm90dG9tIjowLjB9LCJQYWRkaW5nIjp7IiRpZCI6IjI4MTQiLCJUb3AiOjAuMCwiTGVmdCI6MC4wLCJSaWdodCI6MC4wLCJCb3R0b20iOjAuMH0sIkJhY2tncm91bmQiOnsiJGlkIjoiMjgxNSIsIkNvbG9yIjp7IiRpZCI6IjI4MTYiLCJBIjoyNTUsIlIiOjIzNywiRyI6MTI1LCJCIjo0OX19LCJJc1Zpc2libGUiOnRydWUsIldpZHRoIjowLjAsIkhlaWdodCI6MC4wLCJCb3JkZXJTdHlsZSI6eyIkaWQiOiIyODE3IiwiTGluZUNvbG9yIjpudWxsLCJMaW5lV2VpZ2h0IjowLjAsIkxpbmVUeXBlIjowLCJQYXJlbnRTdHlsZSI6bnVsbH0sIlBhcmVudFN0eWxlIjpudWxsfSwiSG9yaXpvbnRhbENvbm5lY3RvclN0eWxlIjp7IiRpZCI6IjI4MTgiLCJMaW5lQ29sb3IiOnsiJGlkIjoiMjgxOSIsIiR0eXBlIjoiTkxSRS5Db21tb24uRG9tLlNvbGlkQ29sb3JCcnVzaCwgTkxSRS5Db21tb24iLCJDb2xvciI6eyIkaWQiOiIyODIwIiwiQSI6MjU1LCJSIjowLCJHIjowLCJCIjowfX0sIkxpbmVXZWlnaHQiOjAuMCwiTGluZVR5cGUiOjAsIlBhcmVudFN0eWxlIjpudWxsfSwiVmVydGljYWxDb25uZWN0b3JTdHlsZSI6eyIkaWQiOiIyODIxIiwiTGluZUNvbG9yIjp7IiRpZCI6IjI4MjIiLCIkdHlwZSI6Ik5MUkUuQ29tbW9uLkRvbS5Tb2xpZENvbG9yQnJ1c2gsIE5MUkUuQ29tbW9uIiwiQ29sb3IiOnsiJGlkIjoiMjgy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I4MjQiLCJTaGFwZVN0eWxlIjp7IiRpZCI6IjI4MjUiLCJNYXJnaW4iOnsiJGlkIjoiMjgyNiIsIlRvcCI6MC4wLCJMZWZ0IjowLjAsIlJpZ2h0IjowLjAsIkJvdHRvbSI6MC4wfSwiUGFkZGluZyI6eyIkaWQiOiIyODI3IiwiVG9wIjowLjAsIkxlZnQiOjAuMCwiUmlnaHQiOjAuMCwiQm90dG9tIjowLjB9LCJCYWNrZ3JvdW5kIjp7IiRpZCI6IjI4MjgiLCJDb2xvciI6eyIkaWQiOiIyODI5IiwiQSI6MTUzLCJSIjowLCJHIjowLCJCIjowfX0sIklzVmlzaWJsZSI6dHJ1ZSwiV2lkdGgiOjAuMCwiSGVpZ2h0IjowLjAsIkJvcmRlclN0eWxlIjp7IiRpZCI6IjI4MzAiLCJMaW5lQ29sb3IiOm51bGwsIkxpbmVXZWlnaHQiOjAuMCwiTGluZVR5cGUiOjAsIlBhcmVudFN0eWxlIjpudWxsfSwiUGFyZW50U3R5bGUiOm51bGx9LCJNYXJnaW4iOnsiJGlkIjoiMjgzMSIsIlRvcCI6MC4wLCJMZWZ0IjowLjAsIlJpZ2h0IjowLjAsIkJvdHRvbSI6MC4wfSwiUGFkZGluZyI6eyIkaWQiOiIyODMyIiwiVG9wIjowLjAsIkxlZnQiOjAuMCwiUmlnaHQiOjAuMCwiQm90dG9tIjowLjB9LCJCYWNrZ3JvdW5kIjpudWxsLCJJc1Zpc2libGUiOnRydWUsIldpZHRoIjowLjAsIkhlaWdodCI6MC4wLCJCb3JkZXJTdHlsZSI6bnVsbCwiUGFyZW50U3R5bGUiOm51bGx9LCJTaGFwZVN0eWxlIjp7IiRpZCI6IjI4MzMiLCJNYXJnaW4iOnsiJGlkIjoiMjgzNCIsIlRvcCI6MC4wLCJMZWZ0Ijo0LjAsIlJpZ2h0Ijo0LjAsIkJvdHRvbSI6MC4wfSwiUGFkZGluZyI6eyIkaWQiOiIyODM1IiwiVG9wIjowLjAsIkxlZnQiOjAuMCwiUmlnaHQiOjAuMCwiQm90dG9tIjowLjB9LCJCYWNrZ3JvdW5kIjp7IiRpZCI6IjI4MzYiLCJDb2xvciI6eyIkaWQiOiIyODM3IiwiQSI6MjU1LCJSIjoyMSwiRyI6OTYsIkIiOjEzMH19LCJJc1Zpc2libGUiOnRydWUsIldpZHRoIjowLjAsIkhlaWdodCI6MTAuMCwiQm9yZGVyU3R5bGUiOnsiJGlkIjoiMjgzOCIsIkxpbmVDb2xvciI6eyIkaWQiOiIyODM5IiwiJHR5cGUiOiJOTFJFLkNvbW1vbi5Eb20uU29saWRDb2xvckJydXNoLCBOTFJFLkNvbW1vbiIsIkNvbG9yIjp7IiRpZCI6IjI4NDAiLCJBIjoyNTUsIlIiOjIzNCwiRyI6MjIsIkIiOjMwfX0sIkxpbmVXZWlnaHQiOjAuMCwiTGluZVR5cGUiOjAsIlBhcmVudFN0eWxlIjpudWxsfSwiUGFyZW50U3R5bGUiOm51bGx9LCJUaXRsZVN0eWxlIjp7IiRpZCI6IjI4NDEiLCJGb250U2V0dGluZ3MiOnsiJGlkIjoiMjg0MiIsIkZvbnRTaXplIjoxMSwiRm9udE5hbWUiOiJDYWxpYnJpIiwiSXNCb2xkIjpmYWxzZSwiSXNJdGFsaWMiOmZhbHNlLCJJc1VuZGVybGluZWQiOmZhbHNlLCJQYXJlbnRTdHlsZSI6bnVsbH0sIkF1dG9TaXplIjowLCJGb3JlZ3JvdW5kIjp7IiRpZCI6IjI4NDMiLCJDb2xvciI6eyIkaWQiOiIyODQ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4NDUiLCJUb3AiOjAuMCwiTGVmdCI6MC4wLCJSaWdodCI6MC4wLCJCb3R0b20iOjAuMH0sIlBhZGRpbmciOnsiJGlkIjoiMjg0NiIsIlRvcCI6MC4wLCJMZWZ0IjowLjAsIlJpZ2h0IjowLjAsIkJvdHRvbSI6MC4wfSwiQmFja2dyb3VuZCI6eyIkaWQiOiIyODQ3IiwiQ29sb3IiOnsiJGlkIjoiMjg0OCIsIkEiOjI1NSwiUiI6MCwiRyI6MCwiQiI6MH19LCJJc1Zpc2libGUiOnRydWUsIldpZHRoIjowLjAsIkhlaWdodCI6MC4wLCJCb3JkZXJTdHlsZSI6eyIkaWQiOiIyODQ5IiwiTGluZUNvbG9yIjpudWxsLCJMaW5lV2VpZ2h0IjowLjAsIkxpbmVUeXBlIjowLCJQYXJlbnRTdHlsZSI6bnVsbH0sIlBhcmVudFN0eWxlIjpudWxsfSwiRGF0ZVN0eWxlIjp7IiRpZCI6IjI4NTAiLCJGb250U2V0dGluZ3MiOnsiJGlkIjoiMjg1MSIsIkZvbnRTaXplIjoxMCwiRm9udE5hbWUiOiJDYWxpYnJpIiwiSXNCb2xkIjpmYWxzZSwiSXNJdGFsaWMiOmZhbHNlLCJJc1VuZGVybGluZWQiOmZhbHNlLCJQYXJlbnRTdHlsZSI6bnVsbH0sIkF1dG9TaXplIjowLCJGb3JlZ3JvdW5kIjp7IiRpZCI6IjI4NTIiLCJDb2xvciI6eyIkaWQiOiIyODU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4NTQiLCJUb3AiOjAuMCwiTGVmdCI6MC4wLCJSaWdodCI6MC4wLCJCb3R0b20iOjAuMH0sIlBhZGRpbmciOnsiJGlkIjoiMjg1NSIsIlRvcCI6MC4wLCJMZWZ0IjowLjAsIlJpZ2h0IjowLjAsIkJvdHRvbSI6MC4wfSwiQmFja2dyb3VuZCI6eyIkaWQiOiIyODU2IiwiQ29sb3IiOnsiJGlkIjoiMjg1NyIsIkEiOjI1NSwiUiI6MTQsIkciOjQwLCJCIjo2NX19LCJJc1Zpc2libGUiOnRydWUsIldpZHRoIjowLjAsIkhlaWdodCI6MC4wLCJCb3JkZXJTdHlsZSI6eyIkaWQiOiIyODU4IiwiTGluZUNvbG9yIjpudWxsLCJMaW5lV2VpZ2h0IjowLjAsIkxpbmVUeXBlIjowLCJQYXJlbnRTdHlsZSI6bnVsbH0sIlBhcmVudFN0eWxlIjpudWxsfSwiRGF0ZUZvcm1hdCI6eyIkaWQiOiIyODU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4NjAiLCJGb3JtYXQiOjAsIklzVmlzaWJsZSI6ZmFsc2UsIkxhc3RLbm93blZpc2liaWxpdHlTdGF0ZSI6ZmFsc2V9LCJJc1Zpc2libGUiOnRydWUsIlZhcmlhbmNlU3R5bGUiOnsiJGlkIjoiMjg2MSIsIlRleHRTdHlsZSI6eyIkaWQiOiIyODYyIiwiRm9udFNldHRpbmdzIjp7IiRpZCI6IjI4NjMiLCJGb250U2l6ZSI6MTEsIkZvbnROYW1lIjoiQ2FsaWJyaSIsIklzQm9sZCI6ZmFsc2UsIklzSXRhbGljIjpmYWxzZSwiSXNVbmRlcmxpbmVkIjpmYWxzZSwiUGFyZW50U3R5bGUiOm51bGx9LCJBdXRvU2l6ZSI6MCwiRm9yZWdyb3VuZCI6eyIkaWQiOiIyODY0IiwiQ29sb3IiOnsiJGlkIjoiMjg2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ODY2IiwiVG9wIjowLjAsIkxlZnQiOjAuMCwiUmlnaHQiOjAuMCwiQm90dG9tIjowLjB9LCJQYWRkaW5nIjp7IiRpZCI6IjI4NjciLCJUb3AiOjAuMCwiTGVmdCI6MC4wLCJSaWdodCI6MC4wLCJCb3R0b20iOjAuMH0sIkJhY2tncm91bmQiOnsiJGlkIjoiMjg2OCIsIkNvbG9yIjp7IiRpZCI6IjI4NjkiLCJBIjowLCJSIjowLCJHIjowLCJCIjowfX0sIklzVmlzaWJsZSI6dHJ1ZSwiV2lkdGgiOjAuMCwiSGVpZ2h0IjowLjAsIkJvcmRlclN0eWxlIjp7IiRpZCI6IjI4NzAiLCJMaW5lQ29sb3IiOm51bGwsIkxpbmVXZWlnaHQiOjAuMCwiTGluZVR5cGUiOjAsIlBhcmVudFN0eWxlIjpudWxsfSwiUGFyZW50U3R5bGUiOm51bGx9LCJQYXJlbnRTdHlsZSI6bnVsbH0sIlBhcmVudFN0eWxlIjpudWxsLCJfZXhwbGljaXRseVNldCI6eyIkaWQiOiIyODcx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SwiVmFyaWFuY2VQb3NpdGlvbiI6ZmFsc2V9fSwiRGVmYXVsdFN3aW1sYW5lTW90U3R5bGUiOnsiJGlkIjoiMjg3MiIsIlNoYXBlIjoxLCJDb25uZWN0b3JNYXJnaW4iOnsiJGlkIjoiMjg3MyIsIlRvcCI6MC4wLCJMZWZ0IjoyLjAsIlJpZ2h0IjoyLjAsIkJvdHRvbSI6MC4wfSwiQ29ubmVjdG9yU3R5bGUiOnsiJGlkIjoiMjg3NCIsIkxpbmVDb2xvciI6eyIkaWQiOiIyODc1IiwiJHR5cGUiOiJOTFJFLkNvbW1vbi5Eb20uU29saWRDb2xvckJydXNoLCBOTFJFLkNvbW1vbiIsIkNvbG9yIjp7IiRpZCI6IjI4NzYiLCJBIjoxMjcsIlIiOjExLCJHIjo0OCwiQiI6NjV9fSwiTGluZVdlaWdodCI6MS4wLCJMaW5lVHlwZSI6MCwiUGFyZW50U3R5bGUiOm51bGx9LCJJc0JlbG93VGltZWJhbmQiOmZhbHNlLCJQb3NpdGlvbk9uVGFzayI6MSwiSGlkZURhdGUiOmZhbHNlLCJTaGFwZVNpemUiOjAsIlNwYWNpbmciOjAuMCwiUGFkZGluZyI6eyIkaWQiOiIyODc3IiwiVG9wIjo1LjAsIkxlZnQiOjMuMCwiUmlnaHQiOjAuMCwiQm90dG9tIjoyLjB9LCJTaGFwZVN0eWxlIjp7IiRpZCI6IjI4NzgiLCJNYXJnaW4iOnsiJGlkIjoiMjg3OSIsIlRvcCI6MC4wLCJMZWZ0IjowLjAsIlJpZ2h0IjowLjAsIkJvdHRvbSI6MC4wfSwiUGFkZGluZyI6eyIkaWQiOiIyODgwIiwiVG9wIjowLjAsIkxlZnQiOjAuMCwiUmlnaHQiOjAuMCwiQm90dG9tIjowLjB9LCJCYWNrZ3JvdW5kIjp7IiRpZCI6IjI4ODEiLCJDb2xvciI6eyIkaWQiOiIyODgyIiwiQSI6MjU1LCJSIjoxMSwiRyI6NDgsIkIiOjY1fX0sIklzVmlzaWJsZSI6dHJ1ZSwiV2lkdGgiOjEyLjAsIkhlaWdodCI6MTQuMCwiQm9yZGVyU3R5bGUiOnsiJGlkIjoiMjg4MyIsIkxpbmVDb2xvciI6eyIkaWQiOiIyODg0IiwiJHR5cGUiOiJOTFJFLkNvbW1vbi5Eb20uU29saWRDb2xvckJydXNoLCBOTFJFLkNvbW1vbiIsIkNvbG9yIjp7IiRpZCI6IjI4ODUiLCJBIjoyNTUsIlIiOjI1NSwiRyI6MCwiQiI6MH19LCJMaW5lV2VpZ2h0IjowLjAsIkxpbmVUeXBlIjowLCJQYXJlbnRTdHlsZSI6bnVsbH0sIlBhcmVudFN0eWxlIjpudWxsfSwiVGl0bGVTdHlsZSI6eyIkaWQiOiIyODg2IiwiRm9udFNldHRpbmdzIjp7IiRpZCI6IjI4ODciLCJGb250U2l6ZSI6MTEsIkZvbnROYW1lIjoiQ2FsaWJyaSIsIklzQm9sZCI6ZmFsc2UsIklzSXRhbGljIjpmYWxzZSwiSXNVbmRlcmxpbmVkIjpmYWxzZSwiUGFyZW50U3R5bGUiOm51bGx9LCJBdXRvU2l6ZSI6MCwiRm9yZWdyb3VuZCI6eyIkaWQiOiIyODg4IiwiQ29sb3IiOnsiJGlkIjoiMjg4O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ODkwIiwiVG9wIjowLjAsIkxlZnQiOjAuMCwiUmlnaHQiOjAuMCwiQm90dG9tIjowLjB9LCJQYWRkaW5nIjp7IiRpZCI6IjI4OTEiLCJUb3AiOjAuMCwiTGVmdCI6MC4wLCJSaWdodCI6MC4wLCJCb3R0b20iOjAuMH0sIkJhY2tncm91bmQiOnsiJGlkIjoiMjg5MiIsIkNvbG9yIjp7IiRpZCI6IjI4OTMiLCJBIjoyNTUsIlIiOjAsIkciOjAsIkIiOjB9fSwiSXNWaXNpYmxlIjp0cnVlLCJXaWR0aCI6MC4wLCJIZWlnaHQiOjAuMCwiQm9yZGVyU3R5bGUiOnsiJGlkIjoiMjg5NCIsIkxpbmVDb2xvciI6bnVsbCwiTGluZVdlaWdodCI6MC4wLCJMaW5lVHlwZSI6MCwiUGFyZW50U3R5bGUiOm51bGx9LCJQYXJlbnRTdHlsZSI6bnVsbH0sIkRhdGVTdHlsZSI6eyIkaWQiOiIyODk1IiwiRm9udFNldHRpbmdzIjp7IiRpZCI6IjI4OTYiLCJGb250U2l6ZSI6MTAsIkZvbnROYW1lIjoiQ2FsaWJyaSIsIklzQm9sZCI6ZmFsc2UsIklzSXRhbGljIjpmYWxzZSwiSXNVbmRlcmxpbmVkIjpmYWxzZSwiUGFyZW50U3R5bGUiOm51bGx9LCJBdXRvU2l6ZSI6MCwiRm9yZWdyb3VuZCI6eyIkaWQiOiIyODk3IiwiQ29sb3IiOnsiJGlkIjoiMjg5OC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yODk5IiwiVG9wIjowLjAsIkxlZnQiOjAuMCwiUmlnaHQiOjAuMCwiQm90dG9tIjowLjB9LCJQYWRkaW5nIjp7IiRpZCI6IjI5MDAiLCJUb3AiOjAuMCwiTGVmdCI6MC4wLCJSaWdodCI6MC4wLCJCb3R0b20iOjAuMH0sIkJhY2tncm91bmQiOnsiJGlkIjoiMjkwMSIsIkNvbG9yIjp7IiRpZCI6IjI5MDIiLCJBIjoyNTUsIlIiOjE0LCJHIjo0MCwiQiI6NjV9fSwiSXNWaXNpYmxlIjp0cnVlLCJXaWR0aCI6MC4wLCJIZWlnaHQiOjAuMCwiQm9yZGVyU3R5bGUiOnsiJGlkIjoiMjkwMyIsIkxpbmVDb2xvciI6bnVsbCwiTGluZVdlaWdodCI6MC4wLCJMaW5lVHlwZSI6MCwiUGFyZW50U3R5bGUiOm51bGx9LCJQYXJlbnRTdHlsZSI6bnVsbH0sIkRhdGVGb3JtYXQiOnsiJGlkIjoiMjkw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TA1IiwiRm9ybWF0IjowLCJJc1Zpc2libGUiOmZhbHNlLCJMYXN0S25vd25WaXNpYmlsaXR5U3RhdGUiOmZhbHNlfSwiSXNWaXNpYmxlIjp0cnVlLCJWYXJpYW5jZVN0eWxlIjp7IiRpZCI6IjI5MDYiLCJUZXh0U3R5bGUiOnsiJGlkIjoiMjkwNyIsIkZvbnRTZXR0aW5ncyI6eyIkaWQiOiIyOTA4IiwiRm9udFNpemUiOjExLCJGb250TmFtZSI6IkNhbGlicmkiLCJJc0JvbGQiOmZhbHNlLCJJc0l0YWxpYyI6ZmFsc2UsIklzVW5kZXJsaW5lZCI6ZmFsc2UsIlBhcmVudFN0eWxlIjpudWxsfSwiQXV0b1NpemUiOjAsIkZvcmVncm91bmQiOnsiJGlkIjoiMjkwOSIsIkNvbG9yIjp7IiRpZCI6IjI5MT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kxMSIsIlRvcCI6MC4wLCJMZWZ0IjowLjAsIlJpZ2h0IjowLjAsIkJvdHRvbSI6MC4wfSwiUGFkZGluZyI6eyIkaWQiOiIyOTEyIiwiVG9wIjowLjAsIkxlZnQiOjAuMCwiUmlnaHQiOjAuMCwiQm90dG9tIjowLjB9LCJCYWNrZ3JvdW5kIjp7IiRpZCI6IjI5MTMiLCJDb2xvciI6eyIkaWQiOiIyOTE0IiwiQSI6MCwiUiI6MCwiRyI6MCwiQiI6MH19LCJJc1Zpc2libGUiOmZhbHNlLCJXaWR0aCI6MC4wLCJIZWlnaHQiOjAuMCwiQm9yZGVyU3R5bGUiOnsiJGlkIjoiMjkxNSIsIkxpbmVDb2xvciI6bnVsbCwiTGluZVdlaWdodCI6MC4wLCJMaW5lVHlwZSI6MCwiUGFyZW50U3R5bGUiOm51bGx9LCJQYXJlbnRTdHlsZSI6bnVsbH0sIlBhcmVudFN0eWxlIjpudWxsfSwiUGFyZW50U3R5bGUiOm51bGx9LCJEZWZhdWx0U3dpbWxhbmVNaWxlc3RvbmVTdHlsZSI6eyIkaWQiOiIyOTE2IiwiVGl0bGVQb3NpdGlvbiI6IkxlZnQiLCJEYXRlUG9zaXRpb24iOiJSaWdodCIsIlZhcmlhbmNlUG9zaXRpb24iOiJSaWdodCIsIlNoYXBlVHlwZSI6MSwiU2hhcGVTaXplIjowLCJTcGFjaW5nIjo1LCJTaGFwZVN0eWxlIjp7IiRpZCI6IjI5MTciLCJNYXJnaW4iOnsiJGlkIjoiMjkxOCIsIlRvcCI6MC4wLCJMZWZ0IjowLjAsIlJpZ2h0IjowLjAsIkJvdHRvbSI6MC4wfSwiUGFkZGluZyI6eyIkaWQiOiIyOTE5IiwiVG9wIjowLjAsIkxlZnQiOjAuMCwiUmlnaHQiOjAuMCwiQm90dG9tIjowLjB9LCJCYWNrZ3JvdW5kIjp7IiRpZCI6IjI5MjAiLCJDb2xvciI6eyIkaWQiOiIyOTIxIiwiQSI6MjU1LCJSIjoyMSwiRyI6OTYsIkIiOjEzMH19LCJJc1Zpc2libGUiOnRydWUsIldpZHRoIjoxMi4wLCJIZWlnaHQiOjE0LjAsIkJvcmRlclN0eWxlIjp7IiRpZCI6IjI5MjIiLCJMaW5lQ29sb3IiOnsiJGlkIjoiMjkyMyIsIiR0eXBlIjoiTkxSRS5Db21tb24uRG9tLlNvbGlkQ29sb3JCcnVzaCwgTkxSRS5Db21tb24iLCJDb2xvciI6eyIkaWQiOiIyOTI0IiwiQSI6MjU1LCJSIjoyMzQsIkciOjIyLCJCIjozMH19LCJMaW5lV2VpZ2h0IjowLjAsIkxpbmVUeXBlIjowLCJQYXJlbnRTdHlsZSI6bnVsbH0sIlBhcmVudFN0eWxlIjpudWxsfSwiVGl0bGVTdHlsZSI6eyIkaWQiOiIyOTI1IiwiRm9udFNldHRpbmdzIjp7IiRpZCI6IjI5MjYiLCJGb250U2l6ZSI6MTEsIkZvbnROYW1lIjoiQ2FsaWJyaSIsIklzQm9sZCI6ZmFsc2UsIklzSXRhbGljIjpmYWxzZSwiSXNVbmRlcmxpbmVkIjpmYWxzZSwiUGFyZW50U3R5bGUiOm51bGx9LCJBdXRvU2l6ZSI6MCwiRm9yZWdyb3VuZCI6eyIkaWQiOiIyOTI3IiwiQ29sb3IiOnsiJGlkIjoiMjkyO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OTI5IiwiVG9wIjowLjAsIkxlZnQiOjAuMCwiUmlnaHQiOjAuMCwiQm90dG9tIjowLjB9LCJQYWRkaW5nIjp7IiRpZCI6IjI5MzAiLCJUb3AiOjAuMCwiTGVmdCI6MC4wLCJSaWdodCI6MC4wLCJCb3R0b20iOjAuMH0sIkJhY2tncm91bmQiOnsiJGlkIjoiMjkzMSIsIkNvbG9yIjp7IiRpZCI6IjI5MzIiLCJBIjoyNTUsIlIiOjAsIkciOjAsIkIiOjB9fSwiSXNWaXNpYmxlIjp0cnVlLCJXaWR0aCI6MC4wLCJIZWlnaHQiOjAuMCwiQm9yZGVyU3R5bGUiOnsiJGlkIjoiMjkzMyIsIkxpbmVDb2xvciI6bnVsbCwiTGluZVdlaWdodCI6MC4wLCJMaW5lVHlwZSI6MCwiUGFyZW50U3R5bGUiOm51bGx9LCJQYXJlbnRTdHlsZSI6bnVsbH0sIkRhdGVTdHlsZSI6eyIkaWQiOiIyOTM0IiwiRm9udFNldHRpbmdzIjp7IiRpZCI6IjI5MzUiLCJGb250U2l6ZSI6MTAsIkZvbnROYW1lIjoiQ2FsaWJyaSIsIklzQm9sZCI6ZmFsc2UsIklzSXRhbGljIjpmYWxzZSwiSXNVbmRlcmxpbmVkIjpmYWxzZSwiUGFyZW50U3R5bGUiOm51bGx9LCJBdXRvU2l6ZSI6MCwiRm9yZWdyb3VuZCI6eyIkaWQiOiIyOTM2IiwiQ29sb3IiOnsiJGlkIjoiMjkz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OTM4IiwiVG9wIjowLjAsIkxlZnQiOjAuMCwiUmlnaHQiOjAuMCwiQm90dG9tIjowLjB9LCJQYWRkaW5nIjp7IiRpZCI6IjI5MzkiLCJUb3AiOjAuMCwiTGVmdCI6MC4wLCJSaWdodCI6MC4wLCJCb3R0b20iOjAuMH0sIkJhY2tncm91bmQiOnsiJGlkIjoiMjk0MCIsIkNvbG9yIjp7IiRpZCI6IjI5NDEiLCJBIjoyNTUsIlIiOjE0LCJHIjo0MCwiQiI6NjV9fSwiSXNWaXNpYmxlIjp0cnVlLCJXaWR0aCI6MC4wLCJIZWlnaHQiOjAuMCwiQm9yZGVyU3R5bGUiOnsiJGlkIjoiMjk0MiIsIkxpbmVDb2xvciI6bnVsbCwiTGluZVdlaWdodCI6MC4wLCJMaW5lVHlwZSI6MCwiUGFyZW50U3R5bGUiOm51bGx9LCJQYXJlbnRTdHlsZSI6bnVsbH0sIkRhdGVGb3JtYXQiOnsiJGlkIjoiMjk0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TQ0IiwiRm9ybWF0IjowLCJJc1Zpc2libGUiOmZhbHNlLCJMYXN0S25vd25WaXNpYmlsaXR5U3RhdGUiOmZhbHNlfSwiSXNWaXNpYmxlIjp0cnVlLCJWYXJpYW5jZVN0eWxlIjp7IiRpZCI6IjI5NDUiLCJUZXh0U3R5bGUiOnsiJGlkIjoiMjk0NiIsIkZvbnRTZXR0aW5ncyI6eyIkaWQiOiIyOTQ3IiwiRm9udFNpemUiOjExLCJGb250TmFtZSI6IkNhbGlicmkiLCJJc0JvbGQiOmZhbHNlLCJJc0l0YWxpYyI6ZmFsc2UsIklzVW5kZXJsaW5lZCI6ZmFsc2UsIlBhcmVudFN0eWxlIjpudWxsfSwiQXV0b1NpemUiOjAsIkZvcmVncm91bmQiOnsiJGlkIjoiMjk0OCIsIkNvbG9yIjp7IiRpZCI6IjI5ND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k1MCIsIlRvcCI6MC4wLCJMZWZ0IjowLjAsIlJpZ2h0IjowLjAsIkJvdHRvbSI6MC4wfSwiUGFkZGluZyI6eyIkaWQiOiIyOTUxIiwiVG9wIjowLjAsIkxlZnQiOjAuMCwiUmlnaHQiOjAuMCwiQm90dG9tIjowLjB9LCJCYWNrZ3JvdW5kIjp7IiRpZCI6IjI5NTIiLCJDb2xvciI6eyIkaWQiOiIyOTUzIiwiQSI6MCwiUiI6MCwiRyI6MCwiQiI6MH19LCJJc1Zpc2libGUiOnRydWUsIldpZHRoIjowLjAsIkhlaWdodCI6MC4wLCJCb3JkZXJTdHlsZSI6eyIkaWQiOiIyOTU0IiwiTGluZUNvbG9yIjpudWxsLCJMaW5lV2VpZ2h0IjowLjAsIkxpbmVUeXBlIjowLCJQYXJlbnRTdHlsZSI6bnVsbH0sIlBhcmVudFN0eWxlIjpudWxsfSwiUGFyZW50U3R5bGUiOm51bGx9LCJQYXJlbnRTdHlsZSI6bnVsbH0sIkRlZmF1bHRTd2ltbGFuZUFjdGl2aXR5U3R5bGUiOnsiJGlkIjoiMjk1NSIsIkhlYWRlclN0eWxlIjp7IiRpZCI6IjI5NTYiLCJUZXh0U3R5bGUiOnsiJGlkIjoiMjk1NyIsIkZvbnRTZXR0aW5ncyI6eyIkaWQiOiIyOTU4IiwiRm9udFNpemUiOjExLCJGb250TmFtZSI6IkNhbGlicmkiLCJJc0JvbGQiOmZhbHNlLCJJc0l0YWxpYyI6ZmFsc2UsIklzVW5kZXJsaW5lZCI6ZmFsc2UsIlBhcmVudFN0eWxlIjpudWxsfSwiQXV0b1NpemUiOjIsIkZvcmVncm91bmQiOnsiJGlkIjoiMjk1OSIsIkNvbG9yIjp7IiRpZCI6IjI5NjA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OTYxIiwiVG9wIjowLjAsIkxlZnQiOjAuMCwiUmlnaHQiOjAuMCwiQm90dG9tIjowLjB9LCJQYWRkaW5nIjp7IiRpZCI6IjI5NjIiLCJUb3AiOjAuMCwiTGVmdCI6MC4wLCJSaWdodCI6MC4wLCJCb3R0b20iOjAuMH0sIkJhY2tncm91bmQiOnsiJGlkIjoiMjk2MyIsIkNvbG9yIjp7IiRpZCI6IjI5NjQiLCJBIjoyNTUsIlIiOjAsIkciOjAsIkIiOjB9fSwiSXNWaXNpYmxlIjp0cnVlLCJXaWR0aCI6MC4wLCJIZWlnaHQiOjAuMCwiQm9yZGVyU3R5bGUiOm51bGwsIlBhcmVudFN0eWxlIjpudWxsfSwiUmVjdGFuZ2xlU3R5bGUiOnsiJGlkIjoiMjk2NSIsIk1hcmdpbiI6eyIkaWQiOiIyOTY2IiwiVG9wIjowLjAsIkxlZnQiOjAuMCwiUmlnaHQiOjAuMCwiQm90dG9tIjowLjB9LCJQYWRkaW5nIjp7IiRpZCI6IjI5NjciLCJUb3AiOjAuMCwiTGVmdCI6MC4wLCJSaWdodCI6MC4wLCJCb3R0b20iOjAuMH0sIkJhY2tncm91bmQiOnsiJGlkIjoiMjk2OCIsIkNvbG9yIjp7IiRpZCI6IjI5NjkiLCJBIjo2MywiUiI6MjEsIkciOjk2LCJCIjoxMzB9fSwiSXNWaXNpYmxlIjp0cnVlLCJXaWR0aCI6MC4wLCJIZWlnaHQiOjAuMCwiQm9yZGVyU3R5bGUiOnsiJGlkIjoiMjk3MCIsIkxpbmVDb2xvciI6eyIkaWQiOiIyOTcxIiwiJHR5cGUiOiJOTFJFLkNvbW1vbi5Eb20uU29saWRDb2xvckJydXNoLCBOTFJFLkNvbW1vbiIsIkNvbG9yIjp7IiRpZCI6IjI5NzIiLCJBIjoyNTUsIlIiOjI1NSwiRyI6MCwiQiI6MH19LCJMaW5lV2VpZ2h0IjowLjAsIkxpbmVUeXBlIjowLCJQYXJlbnRTdHlsZSI6bnVsbH0sIlBhcmVudFN0eWxlIjpudWxsfSwiTWFyZ2luIjp7IiRpZCI6IjI5NzMiLCJUb3AiOjAuMCwiTGVmdCI6MC4wLCJSaWdodCI6MC4wLCJCb3R0b20iOjAuMH0sIlBhZGRpbmciOnsiJGlkIjoiMjk3NCIsIlRvcCI6MC4wLCJMZWZ0IjowLjAsIlJpZ2h0IjowLjAsIkJvdHRvbSI6MC4wfSwiQmFja2dyb3VuZCI6bnVsbCwiSXNWaXNpYmxlIjp0cnVlLCJXaWR0aCI6MC4wLCJIZWlnaHQiOjAuMCwiQm9yZGVyU3R5bGUiOm51bGwsIlBhcmVudFN0eWxlIjpudWxsfSwiQmFja2dyb3VuZFN0eWxlIjp7IiRpZCI6IjI5NzUiLCJNYXJnaW4iOnsiJGlkIjoiMjk3NiIsIlRvcCI6MC4wLCJMZWZ0IjowLjAsIlJpZ2h0IjowLjAsIkJvdHRvbSI6MC4wfSwiUGFkZGluZyI6eyIkaWQiOiIyOTc3IiwiVG9wIjowLjAsIkxlZnQiOjAuMCwiUmlnaHQiOjAuMCwiQm90dG9tIjowLjB9LCJCYWNrZ3JvdW5kIjp7IiRpZCI6IjI5NzgiLCJDb2xvciI6eyIkaWQiOiIyOTc5IiwiQSI6NTEsIlIiOjIwMCwiRyI6MjAwLCJCIjoyMDB9fSwiSXNWaXNpYmxlIjp0cnVlLCJXaWR0aCI6MC4wLCJIZWlnaHQiOjAuMCwiQm9yZGVyU3R5bGUiOnsiJGlkIjoiMjk4MCIsIkxpbmVDb2xvciI6eyIkaWQiOiIyOTgxIiwiJHR5cGUiOiJOTFJFLkNvbW1vbi5Eb20uU29saWRDb2xvckJydXNoLCBOTFJFLkNvbW1vbiIsIkNvbG9yIjp7IiRpZCI6IjI5ODIiLCJBIjoyNTUsIlIiOjIzNCwiRyI6MjIsIkIiOjMwfX0sIkxpbmVXZWlnaHQiOjAuMCwiTGluZVR5cGUiOjAsIlBhcmVudFN0eWxlIjpudWxsfSwiUGFyZW50U3R5bGUiOm51bGx9LCJNYXJnaW4iOnsiJGlkIjoiMjk4MyIsIlRvcCI6MC4wLCJMZWZ0IjowLjAsIlJpZ2h0IjowLjAsIkJvdHRvbSI6MC4wfSwiUGFkZGluZyI6eyIkaWQiOiIyOTg0IiwiVG9wIjowLjAsIkxlZnQiOjAuMCwiUmlnaHQiOjAuMCwiQm90dG9tIjowLjB9LCJJc1Zpc2libGUiOnRydWUsIldpZHRoIjowLjAsIkhlaWdodCI6MC4wLCJCb3JkZXJTdHlsZSI6eyIkaWQiOiIyOTg1IiwiTGluZUNvbG9yIjpudWxsLCJMaW5lV2VpZ2h0IjowLjAsIkxpbmVUeXBlIjowLCJQYXJlbnRTdHlsZSI6bnVsbH0sIlBhcmVudFN0eWxlIjpudWxsfSwiTWFyZ2luIjp7IiRpZCI6IjI5ODYiLCJUb3AiOjAuMCwiTGVmdCI6MC4wLCJSaWdodCI6MC4wLCJCb3R0b20iOjAuMH0sIlBhZGRpbmciOnsiJGlkIjoiMjk4NyIsIlRvcCI6MC4wLCJMZWZ0IjowLjAsIlJpZ2h0IjowLjAsIkJvdHRvbSI6MC4wfSwiSXNWaXNpYmxlIjpmYWxzZSwiV2lkdGgiOjAuMCwiSGVpZ2h0IjowLjAsIkJvcmRlclN0eWxlIjp7IiRpZCI6IjI5ODgiLCJMaW5lQ29sb3IiOm51bGwsIkxpbmVXZWlnaHQiOjAuMCwiTGluZVR5cGUiOjAsIlBhcmVudFN0eWxlIjpudWxsfSwiUGFyZW50U3R5bGUiOm51bGx9fSx7IiRpZCI6IjI5ODkiLCJfYWN0aXZpdGllcyI6W3siJGlkIjoiMjk5MCIsIl9yb3dzIjpbeyIkaWQiOiIyOTkxIiwiX3Rhc2tzIjpbeyIkaWQiOiIyOTkyIiwiX2F0dGFjaGVkTWlsZXN0b25lcyI6W10sIlRhc2tEZWZpbml0aW9uIjp7IiRpZCI6IjI5OTMiLCJHcm91cE5hbWUiOm51bGwsIlN0YXJ0RGF0ZSI6IjIwMjQtMTAtMDFUMDA6MDA6MDBaIiwiRW5kRGF0ZSI6IjIwMjUtMDEtMjhUMjM6NTk6MDBaIiwiUGVyY2VudGFnZUNvbXBsZXRlIjpudWxsLCJTdHlsZSI6eyIkaWQiOiIyOTk0IiwiU2hhcGUiOjEsIlNoYXBlVGhpY2tuZXNzIjowLCJEdXJhdGlvbkZvcm1hdCI6MCwiSW5jbHVkZU5vbldvcmtpbmdEYXlzSW5EdXJhdGlvbiI6ZmFsc2UsIlBlcmNlbnRhZ2VDb21wbGV0ZVN0eWxlIjp7IiRpZCI6IjI5OTUiLCJGb250U2V0dGluZ3MiOnsiJGlkIjoiMjk5NiIsIkZvbnRTaXplIjoxMCwiRm9udE5hbWUiOiJDYWxpYnJpIiwiSXNCb2xkIjpmYWxzZSwiSXNJdGFsaWMiOmZhbHNlLCJJc1VuZGVybGluZWQiOmZhbHNlLCJQYXJlbnRTdHlsZSI6bnVsbH0sIkF1dG9TaXplIjowLCJGb3JlZ3JvdW5kIjp7IiRpZCI6IjI5OTciLCJDb2xvciI6eyIkaWQiOiIyOTk4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5OTkiLCJUb3AiOjAuMCwiTGVmdCI6MC4wLCJSaWdodCI6MC4wLCJCb3R0b20iOjAuMH0sIlBhZGRpbmciOnsiJGlkIjoiMzAwMCIsIlRvcCI6MC4wLCJMZWZ0IjowLjAsIlJpZ2h0IjowLjAsIkJvdHRvbSI6MC4wfSwiQmFja2dyb3VuZCI6eyIkaWQiOiIzMDAxIiwiQ29sb3IiOnsiJGlkIjoiMzAwMiIsIkEiOjg5LCJSIjowLCJHIjowLCJCIjowfX0sIklzVmlzaWJsZSI6dHJ1ZSwiV2lkdGgiOjAuMCwiSGVpZ2h0IjowLjAsIkJvcmRlclN0eWxlIjp7IiRpZCI6IjMwMDMiLCJMaW5lQ29sb3IiOm51bGwsIkxpbmVXZWlnaHQiOjAuMCwiTGluZVR5cGUiOjAsIlBhcmVudFN0eWxlIjpudWxsfSwiUGFyZW50U3R5bGUiOm51bGx9LCJEdXJhdGlvblN0eWxlIjp7IiRpZCI6IjMwMDQiLCJGb250U2V0dGluZ3MiOnsiJGlkIjoiMzAwNSIsIkZvbnRTaXplIjoxMCwiRm9udE5hbWUiOiJDYWxpYnJpIiwiSXNCb2xkIjpmYWxzZSwiSXNJdGFsaWMiOmZhbHNlLCJJc1VuZGVybGluZWQiOmZhbHNlLCJQYXJlbnRTdHlsZSI6bnVsbH0sIkF1dG9TaXplIjowLCJGb3JlZ3JvdW5kIjp7IiRpZCI6IjMwMDYiLCJDb2xvciI6eyIkaWQiOiIzMDA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AwOCIsIlRvcCI6MC4wLCJMZWZ0IjowLjAsIlJpZ2h0IjowLjAsIkJvdHRvbSI6MC4wfSwiUGFkZGluZyI6eyIkaWQiOiIzMDA5IiwiVG9wIjowLjAsIkxlZnQiOjAuMCwiUmlnaHQiOjAuMCwiQm90dG9tIjowLjB9LCJCYWNrZ3JvdW5kIjp7IiRpZCI6IjMwMTAiLCJDb2xvciI6eyIkaWQiOiIzMDExIiwiQSI6MjU1LCJSIjoyMzcsIkciOjEyNSwiQiI6NDl9fSwiSXNWaXNpYmxlIjp0cnVlLCJXaWR0aCI6MC4wLCJIZWlnaHQiOjAuMCwiQm9yZGVyU3R5bGUiOnsiJGlkIjoiMzAxMiIsIkxpbmVDb2xvciI6bnVsbCwiTGluZVdlaWdodCI6MC4wLCJMaW5lVHlwZSI6MCwiUGFyZW50U3R5bGUiOm51bGx9LCJQYXJlbnRTdHlsZSI6bnVsbH0sIkhvcml6b250YWxDb25uZWN0b3JTdHlsZSI6eyIkaWQiOiIzMDEzIiwiTGluZUNvbG9yIjp7IiRpZCI6IjMwMTQiLCIkdHlwZSI6Ik5MUkUuQ29tbW9uLkRvbS5Tb2xpZENvbG9yQnJ1c2gsIE5MUkUuQ29tbW9uIiwiQ29sb3IiOnsiJGlkIjoiMzAxNSIsIkEiOjI1NSwiUiI6MCwiRyI6MCwiQiI6MH19LCJMaW5lV2VpZ2h0IjowLjAsIkxpbmVUeXBlIjowLCJQYXJlbnRTdHlsZSI6bnVsbH0sIlZlcnRpY2FsQ29ubmVjdG9yU3R5bGUiOnsiJGlkIjoiMzAxNiIsIkxpbmVDb2xvciI6eyIkaWQiOiIzMDE3IiwiJHR5cGUiOiJOTFJFLkNvbW1vbi5Eb20uU29saWRDb2xvckJydXNoLCBOTFJFLkNvbW1vbiIsIkNvbG9yIjp7IiRpZCI6IjMwMTg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ZhcmlhbmNlUG9zaXRpb24iOjYsIlNwYWNpbmciOjMsIklzQmVsb3dUaW1lYmFuZCI6ZmFsc2UsIlBlcmNlbnRhZ2VDb21wbGV0ZVNoYXBlT3BhY2l0eSI6MzUsIkJhc2VsaW5lU3R5bGUiOnsiJGlkIjoiMzAxOSIsIlNoYXBlU3R5bGUiOnsiJGlkIjoiMzAyMCIsIk1hcmdpbiI6eyIkaWQiOiIzMDIxIiwiVG9wIjowLjAsIkxlZnQiOjAuMCwiUmlnaHQiOjAuMCwiQm90dG9tIjowLjB9LCJQYWRkaW5nIjp7IiRpZCI6IjMwMjIiLCJUb3AiOjAuMCwiTGVmdCI6MC4wLCJSaWdodCI6MC4wLCJCb3R0b20iOjAuMH0sIkJhY2tncm91bmQiOnsiJGlkIjoiMzAyMyIsIkNvbG9yIjp7IiRpZCI6IjMwMjQiLCJBIjoxNTMsIlIiOjAsIkciOjAsIkIiOjB9fSwiSXNWaXNpYmxlIjp0cnVlLCJXaWR0aCI6MC4wLCJIZWlnaHQiOjAuMCwiQm9yZGVyU3R5bGUiOnsiJGlkIjoiMzAyNSIsIkxpbmVDb2xvciI6bnVsbCwiTGluZVdlaWdodCI6MC4wLCJMaW5lVHlwZSI6MCwiUGFyZW50U3R5bGUiOm51bGx9LCJQYXJlbnRTdHlsZSI6bnVsbH0sIk1hcmdpbiI6eyIkaWQiOiIzMDI2IiwiVG9wIjowLjAsIkxlZnQiOjAuMCwiUmlnaHQiOjAuMCwiQm90dG9tIjowLjB9LCJQYWRkaW5nIjp7IiRpZCI6IjMwMjciLCJUb3AiOjAuMCwiTGVmdCI6MC4wLCJSaWdodCI6MC4wLCJCb3R0b20iOjAuMH0sIkJhY2tncm91bmQiOm51bGwsIklzVmlzaWJsZSI6dHJ1ZSwiV2lkdGgiOjAuMCwiSGVpZ2h0IjowLjAsIkJvcmRlclN0eWxlIjpudWxsLCJQYXJlbnRTdHlsZSI6bnVsbH0sIlNoYXBlU3R5bGUiOnsiJGlkIjoiMzAyOCIsIk1hcmdpbiI6eyIkaWQiOiIzMDI5IiwiVG9wIjowLjAsIkxlZnQiOjQuMCwiUmlnaHQiOjQuMCwiQm90dG9tIjowLjB9LCJQYWRkaW5nIjp7IiRpZCI6IjMwMzAiLCJUb3AiOjAuMCwiTGVmdCI6MC4wLCJSaWdodCI6MC4wLCJCb3R0b20iOjAuMH0sIkJhY2tncm91bmQiOnsiJGlkIjoiMzAzMSIsIkNvbG9yIjp7IiRpZCI6IjMwMzIiLCJBIjoyNTUsIlIiOjMxLCJHIjo3MywiQiI6MTI1fX0sIklzVmlzaWJsZSI6dHJ1ZSwiV2lkdGgiOjMxNy4wLCJIZWlnaHQiOjEwLjAsIkJvcmRlclN0eWxlIjp7IiRpZCI6IjMwMzMiLCJMaW5lQ29sb3IiOnsiJGlkIjoiMzAzNCIsIiR0eXBlIjoiTkxSRS5Db21tb24uRG9tLlNvbGlkQ29sb3JCcnVzaCwgTkxSRS5Db21tb24iLCJDb2xvciI6eyIkaWQiOiIzMDM1IiwiQSI6MjU1LCJSIjoyMzQsIkciOjIyLCJCIjozMH19LCJMaW5lV2VpZ2h0IjowLjAsIkxpbmVUeXBlIjowLCJQYXJlbnRTdHlsZSI6bnVsbH0sIlBhcmVudFN0eWxlIjpudWxsfSwiVGl0bGVTdHlsZSI6eyIkaWQiOiIzMDM2IiwiRm9udFNldHRpbmdzIjp7IiRpZCI6IjMwMzciLCJGb250U2l6ZSI6MTEsIkZvbnROYW1lIjoiQ2FsaWJyaSIsIklzQm9sZCI6ZmFsc2UsIklzSXRhbGljIjpmYWxzZSwiSXNVbmRlcmxpbmVkIjpmYWxzZSwiUGFyZW50U3R5bGUiOm51bGx9LCJBdXRvU2l6ZSI6MCwiRm9yZWdyb3VuZCI6eyIkaWQiOiIzMDM4IiwiQ29sb3IiOnsiJGlkIjoiMzAzO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zMDQwIiwiVG9wIjowLjAsIkxlZnQiOjAuMCwiUmlnaHQiOjAuMCwiQm90dG9tIjowLjB9LCJQYWRkaW5nIjp7IiRpZCI6IjMwNDEiLCJUb3AiOjAuMCwiTGVmdCI6MC4wLCJSaWdodCI6MC4wLCJCb3R0b20iOjAuMH0sIkJhY2tncm91bmQiOnsiJGlkIjoiMzA0MiIsIkNvbG9yIjp7IiRpZCI6IjMwNDMiLCJBIjoyNTUsIlIiOjAsIkciOjAsIkIiOjB9fSwiSXNWaXNpYmxlIjp0cnVlLCJXaWR0aCI6MC4wLCJIZWlnaHQiOjAuMCwiQm9yZGVyU3R5bGUiOnsiJGlkIjoiMzA0NCIsIkxpbmVDb2xvciI6bnVsbCwiTGluZVdlaWdodCI6MC4wLCJMaW5lVHlwZSI6MCwiUGFyZW50U3R5bGUiOm51bGx9LCJQYXJlbnRTdHlsZSI6bnVsbH0sIkRhdGVTdHlsZSI6eyIkaWQiOiIzMDQ1IiwiRm9udFNldHRpbmdzIjp7IiRpZCI6IjMwNDYiLCJGb250U2l6ZSI6MTAsIkZvbnROYW1lIjoiQ2FsaWJyaSIsIklzQm9sZCI6ZmFsc2UsIklzSXRhbGljIjpmYWxzZSwiSXNVbmRlcmxpbmVkIjpmYWxzZSwiUGFyZW50U3R5bGUiOm51bGx9LCJBdXRvU2l6ZSI6MCwiRm9yZWdyb3VuZCI6eyIkaWQiOiIzMDQ3IiwiQ29sb3IiOnsiJGlkIjoiMzA0O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MDQ5IiwiVG9wIjowLjAsIkxlZnQiOjAuMCwiUmlnaHQiOjAuMCwiQm90dG9tIjowLjB9LCJQYWRkaW5nIjp7IiRpZCI6IjMwNTAiLCJUb3AiOjAuMCwiTGVmdCI6MC4wLCJSaWdodCI6MC4wLCJCb3R0b20iOjAuMH0sIkJhY2tncm91bmQiOnsiJGlkIjoiMzA1MSIsIkNvbG9yIjp7IiRpZCI6IjMwNTIiLCJBIjoyNTUsIlIiOjE0LCJHIjo0MCwiQiI6NjV9fSwiSXNWaXNpYmxlIjp0cnVlLCJXaWR0aCI6MC4wLCJIZWlnaHQiOjAuMCwiQm9yZGVyU3R5bGUiOnsiJGlkIjoiMzA1MyIsIkxpbmVDb2xvciI6bnVsbCwiTGluZVdlaWdodCI6MC4wLCJMaW5lVHlwZSI6MCwiUGFyZW50U3R5bGUiOm51bGx9LCJQYXJlbnRTdHlsZSI6bnVsbH0sIkRhdGVGb3JtYXQiOnsiJGlkIjoiMzA1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DU1IiwiRm9ybWF0IjowLCJJc1Zpc2libGUiOmZhbHNlLCJMYXN0S25vd25WaXNpYmlsaXR5U3RhdGUiOmZhbHNlfSwiSXNWaXNpYmxlIjp0cnVlLCJWYXJpYW5jZVN0eWxlIjp7IiRpZCI6IjMwNTYiLCJUZXh0U3R5bGUiOnsiJGlkIjoiMzA1NyIsIkZvbnRTZXR0aW5ncyI6eyIkaWQiOiIzMDU4IiwiRm9udFNpemUiOjExLCJGb250TmFtZSI6IkNhbGlicmkiLCJJc0JvbGQiOmZhbHNlLCJJc0l0YWxpYyI6ZmFsc2UsIklzVW5kZXJsaW5lZCI6ZmFsc2UsIlBhcmVudFN0eWxlIjpudWxsfSwiQXV0b1NpemUiOjAsIkZvcmVncm91bmQiOnsiJGlkIjoiMzA1OSIsIkNvbG9yIjp7IiRpZCI6IjMwNj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A2MSIsIlRvcCI6MC4wLCJMZWZ0IjowLjAsIlJpZ2h0IjowLjAsIkJvdHRvbSI6MC4wfSwiUGFkZGluZyI6eyIkaWQiOiIzMDYyIiwiVG9wIjowLjAsIkxlZnQiOjAuMCwiUmlnaHQiOjAuMCwiQm90dG9tIjowLjB9LCJCYWNrZ3JvdW5kIjp7IiRpZCI6IjMwNjMiLCJDb2xvciI6eyIkaWQiOiIzMDY0IiwiQSI6MCwiUiI6MCwiRyI6MCwiQiI6MH19LCJJc1Zpc2libGUiOnRydWUsIldpZHRoIjowLjAsIkhlaWdodCI6MC4wLCJCb3JkZXJTdHlsZSI6eyIkaWQiOiIzMDY1IiwiTGluZUNvbG9yIjpudWxsLCJMaW5lV2VpZ2h0IjowLjAsIkxpbmVUeXBlIjowLCJQYXJlbnRTdHlsZSI6bnVsbH0sIlBhcmVudFN0eWxlIjpudWxsfSwiUGFyZW50U3R5bGUiOm51bGx9LCJQYXJlbnRTdHlsZSI6bnVsbH0sIkluZGV4IjoyOSwiU21hcnREdXJhdGlvbkFjdGl2YXRlZCI6ZmFsc2UsIkRhdGVGb3JtYXQiOnsiJHJlZiI6IjMwNTQifSwiV2Vla051bWJlcmluZyI6eyIkaWQiOiIzMDY2IiwiRm9ybWF0IjowLCJJc1Zpc2libGUiOmZhbHNlLCJMYXN0S25vd25WaXNpYmlsaXR5U3RhdGUiOmZhbHNlfSwiQmFzZWxpbmVEYXRhIjp7IiRpZCI6IjMwNjciLCJTdGFydERhdGUiOiIyMDI0LTEwLTAxVDAwOjAwOjAwWiIsIkVuZERhdGUiOiIyMDI1LTAxLTI4VDIzOjU5OjAwWiJ9LCJJZCI6IjcyM2JjY2M3LWVkMDMtNDc0OC04ZmIxLTIwMThlOTZjNWJiNiIsIkltcG9ydElkIjpudWxsLCJUaXRsZSI6IkluIGJ1bmtlciBndWlkZXMgKGNob3BwZXIgc2VjdGlvbik6IERlc2lnbiBwaGFzZSAoSGVyZW9uKSIsIk5vdGUiOm51bGwsIkh5cGVybGluayI6eyIkaWQiOiIzMDY4IiwiQWRkcmVzcyI6IiIsIlN1YkFkZHJlc3MiOiIifSwiSXNDaGFuZ2VkIjpmYWxzZSwiSXNOZXciOmZhbHNlfX1dLCJfbWlsZXN0b25lcyI6W10sIklkIjoiMDAwMDAwMDAtMDAwMC0wMDAwLTAwMDAtMDAwMDAwMDAwMDAwIiwiSXNTaW5nbGVJdGVtUm93Ijp0cnVlfSx7IiRpZCI6IjMwNjkiLCJfdGFza3MiOlt7IiRpZCI6IjMwNzAiLCJfYXR0YWNoZWRNaWxlc3RvbmVzIjpbXSwiVGFza0RlZmluaXRpb24iOnsiJGlkIjoiMzA3MSIsIkdyb3VwTmFtZSI6bnVsbCwiU3RhcnREYXRlIjoiMjAyNS0wMS0yOVQwMDowMDowMFoiLCJFbmREYXRlIjoiMjAyNS0wOC0wN1QyMzo1OTowMFoiLCJQZXJjZW50YWdlQ29tcGxldGUiOm51bGwsIlN0eWxlIjp7IiRpZCI6IjMwNzIiLCJTaGFwZSI6MSwiU2hhcGVUaGlja25lc3MiOjAsIkR1cmF0aW9uRm9ybWF0IjowLCJJbmNsdWRlTm9uV29ya2luZ0RheXNJbkR1cmF0aW9uIjpmYWxzZSwiUGVyY2VudGFnZUNvbXBsZXRlU3R5bGUiOnsiJGlkIjoiMzA3MyIsIkZvbnRTZXR0aW5ncyI6eyIkaWQiOiIzMDc0IiwiRm9udFNpemUiOjEwLCJGb250TmFtZSI6IkNhbGlicmkiLCJJc0JvbGQiOmZhbHNlLCJJc0l0YWxpYyI6ZmFsc2UsIklzVW5kZXJsaW5lZCI6ZmFsc2UsIlBhcmVudFN0eWxlIjpudWxsfSwiQXV0b1NpemUiOjAsIkZvcmVncm91bmQiOnsiJGlkIjoiMzA3NSIsIkNvbG9yIjp7IiRpZCI6IjMwNz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A3NyIsIlRvcCI6MC4wLCJMZWZ0IjowLjAsIlJpZ2h0IjowLjAsIkJvdHRvbSI6MC4wfSwiUGFkZGluZyI6eyIkaWQiOiIzMDc4IiwiVG9wIjowLjAsIkxlZnQiOjAuMCwiUmlnaHQiOjAuMCwiQm90dG9tIjowLjB9LCJCYWNrZ3JvdW5kIjp7IiRpZCI6IjMwNzkiLCJDb2xvciI6eyIkaWQiOiIzMDgwIiwiQSI6ODksIlIiOjAsIkciOjAsIkIiOjB9fSwiSXNWaXNpYmxlIjp0cnVlLCJXaWR0aCI6MC4wLCJIZWlnaHQiOjAuMCwiQm9yZGVyU3R5bGUiOnsiJGlkIjoiMzA4MSIsIkxpbmVDb2xvciI6bnVsbCwiTGluZVdlaWdodCI6MC4wLCJMaW5lVHlwZSI6MCwiUGFyZW50U3R5bGUiOm51bGx9LCJQYXJlbnRTdHlsZSI6bnVsbH0sIkR1cmF0aW9uU3R5bGUiOnsiJGlkIjoiMzA4MiIsIkZvbnRTZXR0aW5ncyI6eyIkaWQiOiIzMDgzIiwiRm9udFNpemUiOjEwLCJGb250TmFtZSI6IkNhbGlicmkiLCJJc0JvbGQiOmZhbHNlLCJJc0l0YWxpYyI6ZmFsc2UsIklzVW5kZXJsaW5lZCI6ZmFsc2UsIlBhcmVudFN0eWxlIjpudWxsfSwiQXV0b1NpemUiOjAsIkZvcmVncm91bmQiOnsiJGlkIjoiMzA4NCIsIkNvbG9yIjp7IiRpZCI6IjMwOD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MDg2IiwiVG9wIjowLjAsIkxlZnQiOjAuMCwiUmlnaHQiOjAuMCwiQm90dG9tIjowLjB9LCJQYWRkaW5nIjp7IiRpZCI6IjMwODciLCJUb3AiOjAuMCwiTGVmdCI6MC4wLCJSaWdodCI6MC4wLCJCb3R0b20iOjAuMH0sIkJhY2tncm91bmQiOnsiJGlkIjoiMzA4OCIsIkNvbG9yIjp7IiRpZCI6IjMwODkiLCJBIjoyNTUsIlIiOjIzNywiRyI6MTI1LCJCIjo0OX19LCJJc1Zpc2libGUiOnRydWUsIldpZHRoIjowLjAsIkhlaWdodCI6MC4wLCJCb3JkZXJTdHlsZSI6eyIkaWQiOiIzMDkwIiwiTGluZUNvbG9yIjpudWxsLCJMaW5lV2VpZ2h0IjowLjAsIkxpbmVUeXBlIjowLCJQYXJlbnRTdHlsZSI6bnVsbH0sIlBhcmVudFN0eWxlIjpudWxsfSwiSG9yaXpvbnRhbENvbm5lY3RvclN0eWxlIjp7IiRpZCI6IjMwOTEiLCJMaW5lQ29sb3IiOnsiJGlkIjoiMzA5MiIsIiR0eXBlIjoiTkxSRS5Db21tb24uRG9tLlNvbGlkQ29sb3JCcnVzaCwgTkxSRS5Db21tb24iLCJDb2xvciI6eyIkaWQiOiIzMDkzIiwiQSI6MjU1LCJSIjowLCJHIjowLCJCIjowfX0sIkxpbmVXZWlnaHQiOjAuMCwiTGluZVR5cGUiOjAsIlBhcmVudFN0eWxlIjpudWxsfSwiVmVydGljYWxDb25uZWN0b3JTdHlsZSI6eyIkaWQiOiIzMDk0IiwiTGluZUNvbG9yIjp7IiRpZCI6IjMwOTUiLCIkdHlwZSI6Ik5MUkUuQ29tbW9uLkRvbS5Tb2xpZENvbG9yQnJ1c2gsIE5MUkUuQ29tbW9uIiwiQ29sb3IiOnsiJGlkIjoiMzA5N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A5NyIsIlNoYXBlU3R5bGUiOnsiJGlkIjoiMzA5OCIsIk1hcmdpbiI6eyIkaWQiOiIzMDk5IiwiVG9wIjowLjAsIkxlZnQiOjAuMCwiUmlnaHQiOjAuMCwiQm90dG9tIjowLjB9LCJQYWRkaW5nIjp7IiRpZCI6IjMxMDAiLCJUb3AiOjAuMCwiTGVmdCI6MC4wLCJSaWdodCI6MC4wLCJCb3R0b20iOjAuMH0sIkJhY2tncm91bmQiOnsiJGlkIjoiMzEwMSIsIkNvbG9yIjp7IiRpZCI6IjMxMDIiLCJBIjoxNTMsIlIiOjAsIkciOjAsIkIiOjB9fSwiSXNWaXNpYmxlIjp0cnVlLCJXaWR0aCI6MC4wLCJIZWlnaHQiOjAuMCwiQm9yZGVyU3R5bGUiOnsiJGlkIjoiMzEwMyIsIkxpbmVDb2xvciI6bnVsbCwiTGluZVdlaWdodCI6MC4wLCJMaW5lVHlwZSI6MCwiUGFyZW50U3R5bGUiOm51bGx9LCJQYXJlbnRTdHlsZSI6bnVsbH0sIk1hcmdpbiI6eyIkaWQiOiIzMTA0IiwiVG9wIjowLjAsIkxlZnQiOjAuMCwiUmlnaHQiOjAuMCwiQm90dG9tIjowLjB9LCJQYWRkaW5nIjp7IiRpZCI6IjMxMDUiLCJUb3AiOjAuMCwiTGVmdCI6MC4wLCJSaWdodCI6MC4wLCJCb3R0b20iOjAuMH0sIkJhY2tncm91bmQiOm51bGwsIklzVmlzaWJsZSI6dHJ1ZSwiV2lkdGgiOjAuMCwiSGVpZ2h0IjowLjAsIkJvcmRlclN0eWxlIjpudWxsLCJQYXJlbnRTdHlsZSI6bnVsbH0sIlNoYXBlU3R5bGUiOnsiJGlkIjoiMzEwNiIsIk1hcmdpbiI6eyIkaWQiOiIzMTA3IiwiVG9wIjowLjAsIkxlZnQiOjQuMCwiUmlnaHQiOjQuMCwiQm90dG9tIjowLjB9LCJQYWRkaW5nIjp7IiRpZCI6IjMxMDgiLCJUb3AiOjAuMCwiTGVmdCI6MC4wLCJSaWdodCI6MC4wLCJCb3R0b20iOjAuMH0sIkJhY2tncm91bmQiOnsiJGlkIjoiMzEwOSIsIkNvbG9yIjp7IiRpZCI6IjMxMTAiLCJBIjoyNTUsIlIiOjMxLCJHIjo3MywiQiI6MTI1fX0sIklzVmlzaWJsZSI6dHJ1ZSwiV2lkdGgiOjE1NC4wLCJIZWlnaHQiOjEwLjAsIkJvcmRlclN0eWxlIjp7IiRpZCI6IjMxMTEiLCJMaW5lQ29sb3IiOnsiJGlkIjoiMzExMiIsIiR0eXBlIjoiTkxSRS5Db21tb24uRG9tLlNvbGlkQ29sb3JCcnVzaCwgTkxSRS5Db21tb24iLCJDb2xvciI6eyIkaWQiOiIzMTEzIiwiQSI6MjU1LCJSIjoyMzQsIkciOjIyLCJCIjozMH19LCJMaW5lV2VpZ2h0IjowLjAsIkxpbmVUeXBlIjowLCJQYXJlbnRTdHlsZSI6bnVsbH0sIlBhcmVudFN0eWxlIjpudWxsfSwiVGl0bGVTdHlsZSI6eyIkaWQiOiIzMTE0IiwiRm9udFNldHRpbmdzIjp7IiRpZCI6IjMxMTUiLCJGb250U2l6ZSI6MTEsIkZvbnROYW1lIjoiQ2FsaWJyaSIsIklzQm9sZCI6ZmFsc2UsIklzSXRhbGljIjpmYWxzZSwiSXNVbmRlcmxpbmVkIjpmYWxzZSwiUGFyZW50U3R5bGUiOm51bGx9LCJBdXRvU2l6ZSI6MCwiRm9yZWdyb3VuZCI6eyIkaWQiOiIzMTE2IiwiQ29sb3IiOnsiJGlkIjoiMzExN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zMTE4IiwiVG9wIjowLjAsIkxlZnQiOjAuMCwiUmlnaHQiOjAuMCwiQm90dG9tIjowLjB9LCJQYWRkaW5nIjp7IiRpZCI6IjMxMTkiLCJUb3AiOjAuMCwiTGVmdCI6MC4wLCJSaWdodCI6MC4wLCJCb3R0b20iOjAuMH0sIkJhY2tncm91bmQiOnsiJGlkIjoiMzEyMCIsIkNvbG9yIjp7IiRpZCI6IjMxMjEiLCJBIjowLCJSIjoyNTUsIkciOjI1NSwiQiI6MjU1fX0sIklzVmlzaWJsZSI6dHJ1ZSwiV2lkdGgiOjAuMCwiSGVpZ2h0IjowLjAsIkJvcmRlclN0eWxlIjp7IiRpZCI6IjMxMjIiLCJMaW5lQ29sb3IiOm51bGwsIkxpbmVXZWlnaHQiOjAuMCwiTGluZVR5cGUiOjAsIlBhcmVudFN0eWxlIjpudWxsfSwiUGFyZW50U3R5bGUiOm51bGx9LCJEYXRlU3R5bGUiOnsiJGlkIjoiMzEyMyIsIkZvbnRTZXR0aW5ncyI6eyIkaWQiOiIzMTI0IiwiRm9udFNpemUiOjEwLCJGb250TmFtZSI6IkNhbGlicmkiLCJJc0JvbGQiOmZhbHNlLCJJc0l0YWxpYyI6ZmFsc2UsIklzVW5kZXJsaW5lZCI6ZmFsc2UsIlBhcmVudFN0eWxlIjpudWxsfSwiQXV0b1NpemUiOjAsIkZvcmVncm91bmQiOnsiJGlkIjoiMzEyNSIsIkNvbG9yIjp7IiRpZCI6IjMxMj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EyNyIsIlRvcCI6MC4wLCJMZWZ0IjowLjAsIlJpZ2h0IjowLjAsIkJvdHRvbSI6MC4wfSwiUGFkZGluZyI6eyIkaWQiOiIzMTI4IiwiVG9wIjowLjAsIkxlZnQiOjAuMCwiUmlnaHQiOjAuMCwiQm90dG9tIjowLjB9LCJCYWNrZ3JvdW5kIjp7IiRpZCI6IjMxMjkiLCJDb2xvciI6eyIkaWQiOiIzMTMwIiwiQSI6MCwiUiI6MjU1LCJHIjoyNTUsIkIiOjI1NX19LCJJc1Zpc2libGUiOnRydWUsIldpZHRoIjowLjAsIkhlaWdodCI6MC4wLCJCb3JkZXJTdHlsZSI6eyIkaWQiOiIzMTMxIiwiTGluZUNvbG9yIjpudWxsLCJMaW5lV2VpZ2h0IjowLjAsIkxpbmVUeXBlIjowLCJQYXJlbnRTdHlsZSI6bnVsbH0sIlBhcmVudFN0eWxlIjpudWxsfSwiRGF0ZUZvcm1hdCI6eyIkaWQiOiIzMTM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xMzMiLCJGb3JtYXQiOjAsIklzVmlzaWJsZSI6ZmFsc2UsIkxhc3RLbm93blZpc2liaWxpdHlTdGF0ZSI6ZmFsc2V9LCJJc1Zpc2libGUiOnRydWUsIlZhcmlhbmNlU3R5bGUiOnsiJGlkIjoiMzEzNCIsIlRleHRTdHlsZSI6eyIkaWQiOiIzMTM1IiwiRm9udFNldHRpbmdzIjp7IiRpZCI6IjMxMzYiLCJGb250U2l6ZSI6MTEsIkZvbnROYW1lIjoiQ2FsaWJyaSIsIklzQm9sZCI6ZmFsc2UsIklzSXRhbGljIjpmYWxzZSwiSXNVbmRlcmxpbmVkIjpmYWxzZSwiUGFyZW50U3R5bGUiOm51bGx9LCJBdXRvU2l6ZSI6MCwiRm9yZWdyb3VuZCI6eyIkaWQiOiIzMTM3IiwiQ29sb3IiOnsiJGlkIjoiMzEz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TM5IiwiVG9wIjowLjAsIkxlZnQiOjAuMCwiUmlnaHQiOjAuMCwiQm90dG9tIjowLjB9LCJQYWRkaW5nIjp7IiRpZCI6IjMxNDAiLCJUb3AiOjAuMCwiTGVmdCI6MC4wLCJSaWdodCI6MC4wLCJCb3R0b20iOjAuMH0sIkJhY2tncm91bmQiOnsiJGlkIjoiMzE0MSIsIkNvbG9yIjp7IiRpZCI6IjMxNDIiLCJBIjowLCJSIjowLCJHIjowLCJCIjowfX0sIklzVmlzaWJsZSI6dHJ1ZSwiV2lkdGgiOjAuMCwiSGVpZ2h0IjowLjAsIkJvcmRlclN0eWxlIjp7IiRpZCI6IjMxNDMiLCJMaW5lQ29sb3IiOm51bGwsIkxpbmVXZWlnaHQiOjAuMCwiTGluZVR5cGUiOjAsIlBhcmVudFN0eWxlIjpudWxsfSwiUGFyZW50U3R5bGUiOm51bGx9LCJQYXJlbnRTdHlsZSI6bnVsbH0sIlBhcmVudFN0eWxlIjpudWxsfSwiSW5kZXgiOjMwLCJTbWFydER1cmF0aW9uQWN0aXZhdGVkIjpmYWxzZSwiRGF0ZUZvcm1hdCI6eyIkcmVmIjoiMzEzMiJ9LCJXZWVrTnVtYmVyaW5nIjp7IiRpZCI6IjMxNDQiLCJGb3JtYXQiOjAsIklzVmlzaWJsZSI6ZmFsc2UsIkxhc3RLbm93blZpc2liaWxpdHlTdGF0ZSI6ZmFsc2V9LCJCYXNlbGluZURhdGEiOnsiJGlkIjoiMzE0NSIsIlN0YXJ0RGF0ZSI6IjIwMjUtMDEtMjlUMDA6MDA6MDBaIiwiRW5kRGF0ZSI6IjIwMjUtMDgtMDdUMjM6NTk6MDBaIn0sIklkIjoiM2EyMTljMzEtNzAyYS00M2Q1LTljZmEtNTgyNWM2ZGYzNjJmIiwiSW1wb3J0SWQiOm51bGwsIlRpdGxlIjoiSW4gYnVua2VyIGd1aWRlcyAoY2hvcHBlciBzZWN0aW9uKTogUHJvY3VyZW1lbnQgYW5kIE1hbnVmYWN0dXJpbmcgcGhhc2UgKEhlcmVvbikiLCJOb3RlIjpudWxsLCJIeXBlcmxpbmsiOnsiJGlkIjoiMzE0NiIsIkFkZHJlc3MiOiIiLCJTdWJBZGRyZXNzIjoiIn0sIklzQ2hhbmdlZCI6ZmFsc2UsIklzTmV3IjpmYWxzZX19XSwiX21pbGVzdG9uZXMiOltdLCJJZCI6IjAwMDAwMDAwLTAwMDAtMDAwMC0wMDAwLTAwMDAwMDAwMDAwMCIsIklzU2luZ2xlSXRlbVJvdyI6dHJ1ZX0seyIkaWQiOiIzMTQ3IiwiX3Rhc2tzIjpbeyIkaWQiOiIzMTQ4IiwiX2F0dGFjaGVkTWlsZXN0b25lcyI6W10sIlRhc2tEZWZpbml0aW9uIjp7IiRpZCI6IjMxNDkiLCJHcm91cE5hbWUiOm51bGwsIlN0YXJ0RGF0ZSI6IjIwMjUtMDgtMDhUMDA6MDA6MDBaIiwiRW5kRGF0ZSI6IjIwMjYtMDEtMjFUMjM6NTk6MDBaIiwiUGVyY2VudGFnZUNvbXBsZXRlIjpudWxsLCJTdHlsZSI6eyIkaWQiOiIzMTUwIiwiU2hhcGUiOjEsIlNoYXBlVGhpY2tuZXNzIjowLCJEdXJhdGlvbkZvcm1hdCI6MCwiSW5jbHVkZU5vbldvcmtpbmdEYXlzSW5EdXJhdGlvbiI6ZmFsc2UsIlBlcmNlbnRhZ2VDb21wbGV0ZVN0eWxlIjp7IiRpZCI6IjMxNTEiLCJGb250U2V0dGluZ3MiOnsiJGlkIjoiMzE1MiIsIkZvbnRTaXplIjoxMCwiRm9udE5hbWUiOiJDYWxpYnJpIiwiSXNCb2xkIjpmYWxzZSwiSXNJdGFsaWMiOmZhbHNlLCJJc1VuZGVybGluZWQiOmZhbHNlLCJQYXJlbnRTdHlsZSI6bnVsbH0sIkF1dG9TaXplIjowLCJGb3JlZ3JvdW5kIjp7IiRpZCI6IjMxNTMiLCJDb2xvciI6eyIkaWQiOiIzMTU0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xNTUiLCJUb3AiOjAuMCwiTGVmdCI6MC4wLCJSaWdodCI6MC4wLCJCb3R0b20iOjAuMH0sIlBhZGRpbmciOnsiJGlkIjoiMzE1NiIsIlRvcCI6MC4wLCJMZWZ0IjowLjAsIlJpZ2h0IjowLjAsIkJvdHRvbSI6MC4wfSwiQmFja2dyb3VuZCI6eyIkaWQiOiIzMTU3IiwiQ29sb3IiOnsiJGlkIjoiMzE1OCIsIkEiOjg5LCJSIjowLCJHIjowLCJCIjowfX0sIklzVmlzaWJsZSI6dHJ1ZSwiV2lkdGgiOjAuMCwiSGVpZ2h0IjowLjAsIkJvcmRlclN0eWxlIjp7IiRpZCI6IjMxNTkiLCJMaW5lQ29sb3IiOm51bGwsIkxpbmVXZWlnaHQiOjAuMCwiTGluZVR5cGUiOjAsIlBhcmVudFN0eWxlIjpudWxsfSwiUGFyZW50U3R5bGUiOm51bGx9LCJEdXJhdGlvblN0eWxlIjp7IiRpZCI6IjMxNjAiLCJGb250U2V0dGluZ3MiOnsiJGlkIjoiMzE2MSIsIkZvbnRTaXplIjoxMCwiRm9udE5hbWUiOiJDYWxpYnJpIiwiSXNCb2xkIjpmYWxzZSwiSXNJdGFsaWMiOmZhbHNlLCJJc1VuZGVybGluZWQiOmZhbHNlLCJQYXJlbnRTdHlsZSI6bnVsbH0sIkF1dG9TaXplIjowLCJGb3JlZ3JvdW5kIjp7IiRpZCI6IjMxNjIiLCJDb2xvciI6eyIkaWQiOiIzMTY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E2NCIsIlRvcCI6MC4wLCJMZWZ0IjowLjAsIlJpZ2h0IjowLjAsIkJvdHRvbSI6MC4wfSwiUGFkZGluZyI6eyIkaWQiOiIzMTY1IiwiVG9wIjowLjAsIkxlZnQiOjAuMCwiUmlnaHQiOjAuMCwiQm90dG9tIjowLjB9LCJCYWNrZ3JvdW5kIjp7IiRpZCI6IjMxNjYiLCJDb2xvciI6eyIkaWQiOiIzMTY3IiwiQSI6MjU1LCJSIjoyMzcsIkciOjEyNSwiQiI6NDl9fSwiSXNWaXNpYmxlIjp0cnVlLCJXaWR0aCI6MC4wLCJIZWlnaHQiOjAuMCwiQm9yZGVyU3R5bGUiOnsiJGlkIjoiMzE2OCIsIkxpbmVDb2xvciI6bnVsbCwiTGluZVdlaWdodCI6MC4wLCJMaW5lVHlwZSI6MCwiUGFyZW50U3R5bGUiOm51bGx9LCJQYXJlbnRTdHlsZSI6bnVsbH0sIkhvcml6b250YWxDb25uZWN0b3JTdHlsZSI6eyIkaWQiOiIzMTY5IiwiTGluZUNvbG9yIjp7IiRpZCI6IjMxNzAiLCIkdHlwZSI6Ik5MUkUuQ29tbW9uLkRvbS5Tb2xpZENvbG9yQnJ1c2gsIE5MUkUuQ29tbW9uIiwiQ29sb3IiOnsiJGlkIjoiMzE3MSIsIkEiOjI1NSwiUiI6MCwiRyI6MCwiQiI6MH19LCJMaW5lV2VpZ2h0IjowLjAsIkxpbmVUeXBlIjowLCJQYXJlbnRTdHlsZSI6bnVsbH0sIlZlcnRpY2FsQ29ubmVjdG9yU3R5bGUiOnsiJGlkIjoiMzE3MiIsIkxpbmVDb2xvciI6eyIkaWQiOiIzMTczIiwiJHR5cGUiOiJOTFJFLkNvbW1vbi5Eb20uU29saWRDb2xvckJydXNoLCBOTFJFLkNvbW1vbiIsIkNvbG9yIjp7IiRpZCI6IjMxNzQ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MxNzUiLCJTaGFwZVN0eWxlIjp7IiRpZCI6IjMxNzYiLCJNYXJnaW4iOnsiJGlkIjoiMzE3NyIsIlRvcCI6MC4wLCJMZWZ0IjowLjAsIlJpZ2h0IjowLjAsIkJvdHRvbSI6MC4wfSwiUGFkZGluZyI6eyIkaWQiOiIzMTc4IiwiVG9wIjowLjAsIkxlZnQiOjAuMCwiUmlnaHQiOjAuMCwiQm90dG9tIjowLjB9LCJCYWNrZ3JvdW5kIjp7IiRpZCI6IjMxNzkiLCJDb2xvciI6eyIkaWQiOiIzMTgwIiwiQSI6MTUzLCJSIjowLCJHIjowLCJCIjowfX0sIklzVmlzaWJsZSI6dHJ1ZSwiV2lkdGgiOjAuMCwiSGVpZ2h0IjowLjAsIkJvcmRlclN0eWxlIjp7IiRpZCI6IjMxODEiLCJMaW5lQ29sb3IiOm51bGwsIkxpbmVXZWlnaHQiOjAuMCwiTGluZVR5cGUiOjAsIlBhcmVudFN0eWxlIjpudWxsfSwiUGFyZW50U3R5bGUiOm51bGx9LCJNYXJnaW4iOnsiJGlkIjoiMzE4MiIsIlRvcCI6MC4wLCJMZWZ0IjowLjAsIlJpZ2h0IjowLjAsIkJvdHRvbSI6MC4wfSwiUGFkZGluZyI6eyIkaWQiOiIzMTgzIiwiVG9wIjowLjAsIkxlZnQiOjAuMCwiUmlnaHQiOjAuMCwiQm90dG9tIjowLjB9LCJCYWNrZ3JvdW5kIjpudWxsLCJJc1Zpc2libGUiOnRydWUsIldpZHRoIjowLjAsIkhlaWdodCI6MC4wLCJCb3JkZXJTdHlsZSI6bnVsbCwiUGFyZW50U3R5bGUiOm51bGx9LCJTaGFwZVN0eWxlIjp7IiRpZCI6IjMxODQiLCJNYXJnaW4iOnsiJGlkIjoiMzE4NSIsIlRvcCI6MC4wLCJMZWZ0Ijo0LjAsIlJpZ2h0Ijo0LjAsIkJvdHRvbSI6MC4wfSwiUGFkZGluZyI6eyIkaWQiOiIzMTg2IiwiVG9wIjowLjAsIkxlZnQiOjAuMCwiUmlnaHQiOjAuMCwiQm90dG9tIjowLjB9LCJCYWNrZ3JvdW5kIjp7IiRpZCI6IjMxODciLCJDb2xvciI6eyIkaWQiOiIzMTg4IiwiQSI6MjU1LCJSIjozMSwiRyI6NzMsIkIiOjEyNX19LCJJc1Zpc2libGUiOnRydWUsIldpZHRoIjoxMzUuMCwiSGVpZ2h0IjoxMC4wLCJCb3JkZXJTdHlsZSI6eyIkaWQiOiIzMTg5IiwiTGluZUNvbG9yIjp7IiRpZCI6IjMxOTAiLCIkdHlwZSI6Ik5MUkUuQ29tbW9uLkRvbS5Tb2xpZENvbG9yQnJ1c2gsIE5MUkUuQ29tbW9uIiwiQ29sb3IiOnsiJGlkIjoiMzE5MSIsIkEiOjI1NSwiUiI6MjM0LCJHIjoyMiwiQiI6MzB9fSwiTGluZVdlaWdodCI6MC4wLCJMaW5lVHlwZSI6MCwiUGFyZW50U3R5bGUiOm51bGx9LCJQYXJlbnRTdHlsZSI6bnVsbH0sIlRpdGxlU3R5bGUiOnsiJGlkIjoiMzE5MiIsIkZvbnRTZXR0aW5ncyI6eyIkaWQiOiIzMTkzIiwiRm9udFNpemUiOjExLCJGb250TmFtZSI6IkNhbGlicmkiLCJJc0JvbGQiOmZhbHNlLCJJc0l0YWxpYyI6ZmFsc2UsIklzVW5kZXJsaW5lZCI6ZmFsc2UsIlBhcmVudFN0eWxlIjpudWxsfSwiQXV0b1NpemUiOjIsIkZvcmVncm91bmQiOnsiJGlkIjoiMzE5NCIsIkNvbG9yIjp7IiRpZCI6IjMxOTUiLCJBIjoyNTUsIlIiOjAsIkciOjAsIkIiOjB9fSwiTWF4V2lkdGgiOjI1MS4wLCJNYXhIZWlnaHQiOiJJbmZpbml0eSIsIlNtYXJ0Rm9yZWdyb3VuZElzQWN0aXZlIjpmYWxzZSwiSG9yaXpvbnRhbEFsaWdubWVudCI6MCwiVmVydGljYWxBbGlnbm1lbnQiOjEsIlNtYXJ0Rm9yZWdyb3VuZCI6bnVsbCwiQmFja2dyb3VuZEZpbGxUeXBlIjowLCJNYXJnaW4iOnsiJGlkIjoiMzE5NiIsIlRvcCI6MC4wLCJMZWZ0IjowLjAsIlJpZ2h0IjowLjAsIkJvdHRvbSI6MC4wfSwiUGFkZGluZyI6eyIkaWQiOiIzMTk3IiwiVG9wIjowLjAsIkxlZnQiOjAuMCwiUmlnaHQiOjAuMCwiQm90dG9tIjowLjB9LCJCYWNrZ3JvdW5kIjp7IiRpZCI6IjMxOTgiLCJDb2xvciI6eyIkaWQiOiIzMTk5IiwiQSI6MCwiUiI6MjU1LCJHIjoyNTUsIkIiOjI1NX19LCJJc1Zpc2libGUiOnRydWUsIldpZHRoIjowLjAsIkhlaWdodCI6MC4wLCJCb3JkZXJTdHlsZSI6eyIkaWQiOiIzMjAwIiwiTGluZUNvbG9yIjpudWxsLCJMaW5lV2VpZ2h0IjowLjAsIkxpbmVUeXBlIjowLCJQYXJlbnRTdHlsZSI6bnVsbH0sIlBhcmVudFN0eWxlIjpudWxsfSwiRGF0ZVN0eWxlIjp7IiRpZCI6IjMyMDEiLCJGb250U2V0dGluZ3MiOnsiJGlkIjoiMzIwMiIsIkZvbnRTaXplIjoxMCwiRm9udE5hbWUiOiJDYWxpYnJpIiwiSXNCb2xkIjpmYWxzZSwiSXNJdGFsaWMiOmZhbHNlLCJJc1VuZGVybGluZWQiOmZhbHNlLCJQYXJlbnRTdHlsZSI6bnVsbH0sIkF1dG9TaXplIjowLCJGb3JlZ3JvdW5kIjp7IiRpZCI6IjMyMDMiLCJDb2xvciI6eyIkaWQiOiIzMjA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yMDUiLCJUb3AiOjAuMCwiTGVmdCI6MC4wLCJSaWdodCI6MC4wLCJCb3R0b20iOjAuMH0sIlBhZGRpbmciOnsiJGlkIjoiMzIwNiIsIlRvcCI6MC4wLCJMZWZ0IjowLjAsIlJpZ2h0IjowLjAsIkJvdHRvbSI6MC4wfSwiQmFja2dyb3VuZCI6eyIkaWQiOiIzMjA3IiwiQ29sb3IiOnsiJGlkIjoiMzIwOCIsIkEiOjAsIlIiOjI1NSwiRyI6MjU1LCJCIjoyNTV9fSwiSXNWaXNpYmxlIjp0cnVlLCJXaWR0aCI6MC4wLCJIZWlnaHQiOjAuMCwiQm9yZGVyU3R5bGUiOnsiJGlkIjoiMzIwOSIsIkxpbmVDb2xvciI6bnVsbCwiTGluZVdlaWdodCI6MC4wLCJMaW5lVHlwZSI6MCwiUGFyZW50U3R5bGUiOm51bGx9LCJQYXJlbnRTdHlsZSI6bnVsbH0sIkRhdGVGb3JtYXQiOnsiJGlkIjoiMzIxM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jExIiwiRm9ybWF0IjowLCJJc1Zpc2libGUiOmZhbHNlLCJMYXN0S25vd25WaXNpYmlsaXR5U3RhdGUiOmZhbHNlfSwiSXNWaXNpYmxlIjp0cnVlLCJWYXJpYW5jZVN0eWxlIjp7IiRpZCI6IjMyMTIiLCJUZXh0U3R5bGUiOnsiJGlkIjoiMzIxMyIsIkZvbnRTZXR0aW5ncyI6eyIkaWQiOiIzMjE0IiwiRm9udFNpemUiOjExLCJGb250TmFtZSI6IkNhbGlicmkiLCJJc0JvbGQiOmZhbHNlLCJJc0l0YWxpYyI6ZmFsc2UsIklzVW5kZXJsaW5lZCI6ZmFsc2UsIlBhcmVudFN0eWxlIjpudWxsfSwiQXV0b1NpemUiOjAsIkZvcmVncm91bmQiOnsiJGlkIjoiMzIxNSIsIkNvbG9yIjp7IiRpZCI6IjMyM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IxNyIsIlRvcCI6MC4wLCJMZWZ0IjowLjAsIlJpZ2h0IjowLjAsIkJvdHRvbSI6MC4wfSwiUGFkZGluZyI6eyIkaWQiOiIzMjE4IiwiVG9wIjowLjAsIkxlZnQiOjAuMCwiUmlnaHQiOjAuMCwiQm90dG9tIjowLjB9LCJCYWNrZ3JvdW5kIjp7IiRpZCI6IjMyMTkiLCJDb2xvciI6eyIkaWQiOiIzMjIwIiwiQSI6MCwiUiI6MCwiRyI6MCwiQiI6MH19LCJJc1Zpc2libGUiOnRydWUsIldpZHRoIjowLjAsIkhlaWdodCI6MC4wLCJCb3JkZXJTdHlsZSI6eyIkaWQiOiIzMjIxIiwiTGluZUNvbG9yIjpudWxsLCJMaW5lV2VpZ2h0IjowLjAsIkxpbmVUeXBlIjowLCJQYXJlbnRTdHlsZSI6bnVsbH0sIlBhcmVudFN0eWxlIjpudWxsfSwiUGFyZW50U3R5bGUiOm51bGx9LCJQYXJlbnRTdHlsZSI6bnVsbH0sIkluZGV4IjozMSwiU21hcnREdXJhdGlvbkFjdGl2YXRlZCI6ZmFsc2UsIkRhdGVGb3JtYXQiOnsiJHJlZiI6IjMyMTAifSwiV2Vla051bWJlcmluZyI6eyIkaWQiOiIzMjIyIiwiRm9ybWF0IjowLCJJc1Zpc2libGUiOmZhbHNlLCJMYXN0S25vd25WaXNpYmlsaXR5U3RhdGUiOmZhbHNlfSwiQmFzZWxpbmVEYXRhIjp7IiRpZCI6IjMyMjMiLCJTdGFydERhdGUiOiIyMDI1LTA4LTA4VDAwOjAwOjAwWiIsIkVuZERhdGUiOiIyMDI2LTAxLTIxVDIzOjU5OjAwWiJ9LCJJZCI6IjRhYjI3MDUwLWU1NGItNDZhNS1iZTE2LWRhYWUwMjc2NDRiNCIsIkltcG9ydElkIjpudWxsLCJUaXRsZSI6IkluIGJ1bmtlciBndWlkZXMgKGNob3BwZXIgc2VjdGlvbiksIHN1cHBvcnRzLCBiaXNwZWN0cmFsIHN3aXRjaCBhbmQgTUNBIDogSW5zdGFsbGF0aW9uIGFuZCBDb21taXNzaW9uaW5nIHBoYXNlIChIZXJlb24pIiwiTm90ZSI6bnVsbCwiSHlwZXJsaW5rIjp7IiRpZCI6IjMyMjQiLCJBZGRyZXNzIjoiIiwiU3ViQWRkcmVzcyI6IiJ9LCJJc0NoYW5nZWQiOmZhbHNlLCJJc05ldyI6ZmFsc2V9fV0sIl9taWxlc3RvbmVzIjpbXSwiSWQiOiIwMDAwMDAwMC0wMDAwLTAwMDAtMDAwMC0wMDAwMDAwMDAwMDAiLCJJc1NpbmdsZUl0ZW1Sb3ciOnRydWV9XSwiSW5kZXgiOjI4LCJJZCI6IjRjYWYwN2MyLWEyNjItNDU0ZS1hMWFlLTA4NjlmZWU2YWJmYyIsIkhlYWRlclRleHQiOm51bGwsIklzRGVmYXVsdCI6dHJ1ZSwiU3R5bGUiOnsiJGlkIjoiMzIyNSIsIkhlYWRlclN0eWxlIjp7IiRpZCI6IjMyMjYiLCJUZXh0U3R5bGUiOnsiJGlkIjoiMzIyNyIsIkZvbnRTZXR0aW5ncyI6eyIkaWQiOiIzMjI4IiwiRm9udFNpemUiOjExLCJGb250TmFtZSI6IkNhbGlicmkiLCJJc0JvbGQiOmZhbHNlLCJJc0l0YWxpYyI6ZmFsc2UsIklzVW5kZXJsaW5lZCI6ZmFsc2UsIlBhcmVudFN0eWxlIjpudWxsfSwiQXV0b1NpemUiOjIsIkZvcmVncm91bmQiOnsiJGlkIjoiMzIyOSIsIkNvbG9yIjp7IiRpZCI6IjMyMzA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MjMxIiwiVG9wIjowLjAsIkxlZnQiOjAuMCwiUmlnaHQiOjAuMCwiQm90dG9tIjowLjB9LCJQYWRkaW5nIjp7IiRpZCI6IjMyMzIiLCJUb3AiOjAuMCwiTGVmdCI6MC4wLCJSaWdodCI6MC4wLCJCb3R0b20iOjAuMH0sIkJhY2tncm91bmQiOnsiJGlkIjoiMzIzMyIsIkNvbG9yIjp7IiRpZCI6IjMyMzQiLCJBIjoyNTUsIlIiOjAsIkciOjAsIkIiOjB9fSwiSXNWaXNpYmxlIjp0cnVlLCJXaWR0aCI6MC4wLCJIZWlnaHQiOjAuMCwiQm9yZGVyU3R5bGUiOm51bGwsIlBhcmVudFN0eWxlIjpudWxsfSwiUmVjdGFuZ2xlU3R5bGUiOnsiJGlkIjoiMzIzNSIsIk1hcmdpbiI6eyIkaWQiOiIzMjM2IiwiVG9wIjowLjAsIkxlZnQiOjAuMCwiUmlnaHQiOjAuMCwiQm90dG9tIjowLjB9LCJQYWRkaW5nIjp7IiRpZCI6IjMyMzciLCJUb3AiOjAuMCwiTGVmdCI6MC4wLCJSaWdodCI6MC4wLCJCb3R0b20iOjAuMH0sIkJhY2tncm91bmQiOnsiJGlkIjoiMzIzOCIsIkNvbG9yIjp7IiRpZCI6IjMyMzkiLCJBIjoxMjcsIlIiOjE1LCJHIjoxNTgsIkIiOjIxM319LCJJc1Zpc2libGUiOnRydWUsIldpZHRoIjowLjAsIkhlaWdodCI6MC4wLCJCb3JkZXJTdHlsZSI6eyIkaWQiOiIzMjQwIiwiTGluZUNvbG9yIjp7IiRpZCI6IjMyNDEiLCIkdHlwZSI6Ik5MUkUuQ29tbW9uLkRvbS5Tb2xpZENvbG9yQnJ1c2gsIE5MUkUuQ29tbW9uIiwiQ29sb3IiOnsiJGlkIjoiMzI0MiIsIkEiOjI1NSwiUiI6MjU1LCJHIjowLCJCIjowfX0sIkxpbmVXZWlnaHQiOjAuMCwiTGluZVR5cGUiOjAsIlBhcmVudFN0eWxlIjpudWxsfSwiUGFyZW50U3R5bGUiOm51bGx9LCJNYXJnaW4iOnsiJGlkIjoiMzI0MyIsIlRvcCI6MC4wLCJMZWZ0IjowLjAsIlJpZ2h0IjowLjAsIkJvdHRvbSI6MC4wfSwiUGFkZGluZyI6eyIkaWQiOiIzMjQ0IiwiVG9wIjowLjAsIkxlZnQiOjAuMCwiUmlnaHQiOjAuMCwiQm90dG9tIjowLjB9LCJCYWNrZ3JvdW5kIjpudWxsLCJJc1Zpc2libGUiOnRydWUsIldpZHRoIjowLjAsIkhlaWdodCI6MC4wLCJCb3JkZXJTdHlsZSI6bnVsbCwiUGFyZW50U3R5bGUiOm51bGx9LCJCYWNrZ3JvdW5kU3R5bGUiOnsiJGlkIjoiMzI0NSIsIk1hcmdpbiI6eyIkaWQiOiIzMjQ2IiwiVG9wIjowLjAsIkxlZnQiOjAuMCwiUmlnaHQiOjAuMCwiQm90dG9tIjowLjB9LCJQYWRkaW5nIjp7IiRpZCI6IjMyNDciLCJUb3AiOjAuMCwiTGVmdCI6MC4wLCJSaWdodCI6MC4wLCJCb3R0b20iOjAuMH0sIkJhY2tncm91bmQiOnsiJGlkIjoiMzI0OCIsIkNvbG9yIjp7IiRpZCI6IjMyNDkiLCJBIjo1MSwiUiI6MjAwLCJHIjoyMDAsIkIiOjIwMH19LCJJc1Zpc2libGUiOnRydWUsIldpZHRoIjowLjAsIkhlaWdodCI6MC4wLCJCb3JkZXJTdHlsZSI6eyIkaWQiOiIzMjUwIiwiTGluZUNvbG9yIjp7IiRpZCI6IjMyNTEiLCIkdHlwZSI6Ik5MUkUuQ29tbW9uLkRvbS5Tb2xpZENvbG9yQnJ1c2gsIE5MUkUuQ29tbW9uIiwiQ29sb3IiOnsiJGlkIjoiMzI1MiIsIkEiOjI1NSwiUiI6MjM0LCJHIjoyMiwiQiI6MzB9fSwiTGluZVdlaWdodCI6MC4wLCJMaW5lVHlwZSI6MCwiUGFyZW50U3R5bGUiOm51bGx9LCJQYXJlbnRTdHlsZSI6bnVsbH0sIk1hcmdpbiI6eyIkaWQiOiIzMjUzIiwiVG9wIjowLjAsIkxlZnQiOjAuMCwiUmlnaHQiOjAuMCwiQm90dG9tIjowLjB9LCJQYWRkaW5nIjp7IiRpZCI6IjMyNTQiLCJUb3AiOjAuMCwiTGVmdCI6MC4wLCJSaWdodCI6MC4wLCJCb3R0b20iOjAuMH0sIklzVmlzaWJsZSI6dHJ1ZSwiV2lkdGgiOjAuMCwiSGVpZ2h0IjowLjAsIkJvcmRlclN0eWxlIjp7IiRpZCI6IjMyNTUiLCJMaW5lQ29sb3IiOm51bGwsIkxpbmVXZWlnaHQiOjAuMCwiTGluZVR5cGUiOjAsIlBhcmVudFN0eWxlIjpudWxsfSwiUGFyZW50U3R5bGUiOm51bGx9fV0sIklkIjoiZmE0MmQ2M2QtYWFhMC00N2RmLTk2MDktNjU0NjQ5YThkMjk4IiwiSW5kZXgiOjI4LCJIZWFkZXJUZXh0IjoiTm8uIDMgLSBDcml0aWNhbCBQYXRoIFxyXG4oMzggZGF5cyBURikiLCJTdHlsZSI6eyIkaWQiOiIzMjU2IiwiU3R5bGVJZCI6IjA3MDJkZWE4LWMxMTQtNGQ3MS1iZTQwLWNkMzA2MmM0Njk3MCIsIkhlYWRlclN0eWxlIjp7IiRpZCI6IjMyNTciLCJUZXh0SXNWZXJ0aWNhbCI6ZmFsc2UsIlRleHRTdHlsZSI6eyIkaWQiOiIzMjU4IiwiRm9udFNldHRpbmdzIjp7IiRpZCI6IjMyNTkiLCJGb250U2l6ZSI6MTEsIkZvbnROYW1lIjoiQ2FsaWJyaSIsIklzQm9sZCI6ZmFsc2UsIklzSXRhbGljIjpmYWxzZSwiSXNVbmRlcmxpbmVkIjpmYWxzZSwiUGFyZW50U3R5bGUiOm51bGx9LCJBdXRvU2l6ZSI6MiwiRm9yZWdyb3VuZCI6eyIkaWQiOiIzMjYwIiwiQ29sb3IiOnsiJGlkIjoiMzI2MS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MyNjIiLCJUb3AiOjAuMCwiTGVmdCI6MC4wLCJSaWdodCI6MC4wLCJCb3R0b20iOjAuMH0sIlBhZGRpbmciOnsiJGlkIjoiMzI2MyIsIlRvcCI6MC4wLCJMZWZ0IjowLjAsIlJpZ2h0IjowLjAsIkJvdHRvbSI6MC4wfSwiQmFja2dyb3VuZCI6eyIkaWQiOiIzMjY0IiwiQ29sb3IiOnsiJGlkIjoiMzI2NSIsIkEiOjI1NSwiUiI6MjU1LCJHIjoyNTUsIkIiOjI1NX19LCJJc1Zpc2libGUiOnRydWUsIldpZHRoIjowLjAsIkhlaWdodCI6MC4wLCJCb3JkZXJTdHlsZSI6bnVsbCwiUGFyZW50U3R5bGUiOm51bGx9LCJSZWN0YW5nbGVTdHlsZSI6eyIkaWQiOiIzMjY2IiwiTWFyZ2luIjp7IiRpZCI6IjMyNjciLCJUb3AiOjAuMCwiTGVmdCI6MC4wLCJSaWdodCI6MC4wLCJCb3R0b20iOjAuMH0sIlBhZGRpbmciOnsiJGlkIjoiMzI2OCIsIlRvcCI6MC4wLCJMZWZ0IjowLjAsIlJpZ2h0IjowLjAsIkJvdHRvbSI6MC4wfSwiQmFja2dyb3VuZCI6eyIkaWQiOiIzMjY5IiwiQ29sb3IiOnsiJGlkIjoiMzI3MCIsIkEiOjI1NSwiUiI6MzEsIkciOjczLCJCIjoxMjV9fSwiSXNWaXNpYmxlIjp0cnVlLCJXaWR0aCI6MC4wLCJIZWlnaHQiOjAuMCwiQm9yZGVyU3R5bGUiOnsiJGlkIjoiMzI3MSIsIkxpbmVDb2xvciI6eyIkaWQiOiIzMjcyIiwiJHR5cGUiOiJOTFJFLkNvbW1vbi5Eb20uU29saWRDb2xvckJydXNoLCBOTFJFLkNvbW1vbiIsIkNvbG9yIjp7IiRpZCI6IjMyNzMiLCJBIjoyNTUsIlIiOjI1NSwiRyI6MjU1LCJCIjoyNTV9fSwiTGluZVdlaWdodCI6MC4wLCJMaW5lVHlwZSI6MCwiUGFyZW50U3R5bGUiOm51bGx9LCJQYXJlbnRTdHlsZSI6bnVsbH0sIk1hcmdpbiI6eyIkaWQiOiIzMjc0IiwiVG9wIjowLjAsIkxlZnQiOjAuMCwiUmlnaHQiOjAuMCwiQm90dG9tIjowLjB9LCJQYWRkaW5nIjp7IiRpZCI6IjMyNzUiLCJUb3AiOjAuMCwiTGVmdCI6MC4wLCJSaWdodCI6MC4wLCJCb3R0b20iOjAuMH0sIkJhY2tncm91bmQiOm51bGwsIklzVmlzaWJsZSI6dHJ1ZSwiV2lkdGgiOjAuMCwiSGVpZ2h0IjowLjAsIkJvcmRlclN0eWxlIjpudWxsLCJQYXJlbnRTdHlsZSI6bnVsbH0sIkJhY2tncm91bmRTdHlsZSI6eyIkaWQiOiIzMjc2IiwiTWFyZ2luIjp7IiRpZCI6IjMyNzciLCJUb3AiOjAuMCwiTGVmdCI6MC4wLCJSaWdodCI6MC4wLCJCb3R0b20iOjAuMH0sIlBhZGRpbmciOnsiJGlkIjoiMzI3OCIsIlRvcCI6MC4wLCJMZWZ0IjowLjAsIlJpZ2h0IjowLjAsIkJvdHRvbSI6MC4wfSwiQmFja2dyb3VuZCI6eyIkaWQiOiIzMjc5IiwiQ29sb3IiOnsiJGlkIjoiMzI4MCIsIkEiOjUxLCJSIjoyMDAsIkciOjIwMCwiQiI6MjAwfX0sIklzVmlzaWJsZSI6dHJ1ZSwiV2lkdGgiOjAuMCwiSGVpZ2h0IjowLjAsIkJvcmRlclN0eWxlIjp7IiRpZCI6IjMyODEiLCJMaW5lQ29sb3IiOnsiJGlkIjoiMzI4MiIsIiR0eXBlIjoiTkxSRS5Db21tb24uRG9tLlNvbGlkQ29sb3JCcnVzaCwgTkxSRS5Db21tb24iLCJDb2xvciI6eyIkaWQiOiIzMjgzIiwiQSI6MjU1LCJSIjoyMzQsIkciOjIyLCJCIjozMH19LCJMaW5lV2VpZ2h0IjowLjAsIkxpbmVUeXBlIjowLCJQYXJlbnRTdHlsZSI6bnVsbH0sIlBhcmVudFN0eWxlIjpudWxsfSwiSXNBYm92ZVRpbWViYW5kIjpmYWxzZSwiU3BhY2luZyI6MywiRGVmYXVsdFN3aW1sYW5lVGFza1N0eWxlIjp7IiRpZCI6IjMyODQiLCIkdHlwZSI6Ik5MUkUuQ29tbW9uLkRvbS5TdHlsZXMuRXhwbGljaXRTZXRhYmxlVGFza1N0eWxlLCBOTFJFLkNvbW1vbiIsIlNoYXBlIjoxLCJTaGFwZVRoaWNrbmVzcyI6MCwiRHVyYXRpb25Gb3JtYXQiOjAsIkluY2x1ZGVOb25Xb3JraW5nRGF5c0luRHVyYXRpb24iOmZhbHNlLCJQZXJjZW50YWdlQ29tcGxldGVTdHlsZSI6eyIkaWQiOiIzMjg1IiwiRm9udFNldHRpbmdzIjp7IiRpZCI6IjMyODYiLCJGb250U2l6ZSI6MTAsIkZvbnROYW1lIjoiQ2FsaWJyaSIsIklzQm9sZCI6ZmFsc2UsIklzSXRhbGljIjpmYWxzZSwiSXNVbmRlcmxpbmVkIjpmYWxzZSwiUGFyZW50U3R5bGUiOm51bGx9LCJBdXRvU2l6ZSI6MCwiRm9yZWdyb3VuZCI6eyIkaWQiOiIzMjg3IiwiQ29sb3IiOnsiJGlkIjoiMzI4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jg5IiwiVG9wIjowLjAsIkxlZnQiOjAuMCwiUmlnaHQiOjAuMCwiQm90dG9tIjowLjB9LCJQYWRkaW5nIjp7IiRpZCI6IjMyOTAiLCJUb3AiOjAuMCwiTGVmdCI6MC4wLCJSaWdodCI6MC4wLCJCb3R0b20iOjAuMH0sIkJhY2tncm91bmQiOnsiJGlkIjoiMzI5MSIsIkNvbG9yIjp7IiRpZCI6IjMyOTIiLCJBIjo4OSwiUiI6MCwiRyI6MCwiQiI6MH19LCJJc1Zpc2libGUiOnRydWUsIldpZHRoIjowLjAsIkhlaWdodCI6MC4wLCJCb3JkZXJTdHlsZSI6eyIkaWQiOiIzMjkzIiwiTGluZUNvbG9yIjpudWxsLCJMaW5lV2VpZ2h0IjowLjAsIkxpbmVUeXBlIjowLCJQYXJlbnRTdHlsZSI6bnVsbH0sIlBhcmVudFN0eWxlIjpudWxsfSwiRHVyYXRpb25TdHlsZSI6eyIkaWQiOiIzMjk0IiwiRm9udFNldHRpbmdzIjp7IiRpZCI6IjMyOTUiLCJGb250U2l6ZSI6MTAsIkZvbnROYW1lIjoiQ2FsaWJyaSIsIklzQm9sZCI6ZmFsc2UsIklzSXRhbGljIjpmYWxzZSwiSXNVbmRlcmxpbmVkIjpmYWxzZSwiUGFyZW50U3R5bGUiOm51bGx9LCJBdXRvU2l6ZSI6MCwiRm9yZWdyb3VuZCI6eyIkaWQiOiIzMjk2IiwiQ29sb3IiOnsiJGlkIjoiMzI5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yOTgiLCJUb3AiOjAuMCwiTGVmdCI6MC4wLCJSaWdodCI6MC4wLCJCb3R0b20iOjAuMH0sIlBhZGRpbmciOnsiJGlkIjoiMzI5OSIsIlRvcCI6MC4wLCJMZWZ0IjowLjAsIlJpZ2h0IjowLjAsIkJvdHRvbSI6MC4wfSwiQmFja2dyb3VuZCI6eyIkaWQiOiIzMzAwIiwiQ29sb3IiOnsiJGlkIjoiMzMwMSIsIkEiOjI1NSwiUiI6MjM3LCJHIjoxMjUsIkIiOjQ5fX0sIklzVmlzaWJsZSI6dHJ1ZSwiV2lkdGgiOjAuMCwiSGVpZ2h0IjowLjAsIkJvcmRlclN0eWxlIjp7IiRpZCI6IjMzMDIiLCJMaW5lQ29sb3IiOm51bGwsIkxpbmVXZWlnaHQiOjAuMCwiTGluZVR5cGUiOjAsIlBhcmVudFN0eWxlIjpudWxsfSwiUGFyZW50U3R5bGUiOm51bGx9LCJIb3Jpem9udGFsQ29ubmVjdG9yU3R5bGUiOnsiJGlkIjoiMzMwMyIsIkxpbmVDb2xvciI6eyIkaWQiOiIzMzA0IiwiJHR5cGUiOiJOTFJFLkNvbW1vbi5Eb20uU29saWRDb2xvckJydXNoLCBOTFJFLkNvbW1vbiIsIkNvbG9yIjp7IiRpZCI6IjMzMDUiLCJBIjoyNTUsIlIiOjAsIkciOjAsIkIiOjB9fSwiTGluZVdlaWdodCI6MC4wLCJMaW5lVHlwZSI6MCwiUGFyZW50U3R5bGUiOm51bGx9LCJWZXJ0aWNhbENvbm5lY3RvclN0eWxlIjp7IiRpZCI6IjMzMDYiLCJMaW5lQ29sb3IiOnsiJGlkIjoiMzMwNyIsIiR0eXBlIjoiTkxSRS5Db21tb24uRG9tLlNvbGlkQ29sb3JCcnVzaCwgTkxSRS5Db21tb24iLCJDb2xvciI6eyIkaWQiOiIzMzA4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zMwOSIsIlNoYXBlU3R5bGUiOnsiJGlkIjoiMzMxMCIsIk1hcmdpbiI6eyIkaWQiOiIzMzExIiwiVG9wIjowLjAsIkxlZnQiOjAuMCwiUmlnaHQiOjAuMCwiQm90dG9tIjowLjB9LCJQYWRkaW5nIjp7IiRpZCI6IjMzMTIiLCJUb3AiOjAuMCwiTGVmdCI6MC4wLCJSaWdodCI6MC4wLCJCb3R0b20iOjAuMH0sIkJhY2tncm91bmQiOnsiJGlkIjoiMzMxMyIsIkNvbG9yIjp7IiRpZCI6IjMzMTQiLCJBIjoxNTMsIlIiOjAsIkciOjAsIkIiOjB9fSwiSXNWaXNpYmxlIjp0cnVlLCJXaWR0aCI6MC4wLCJIZWlnaHQiOjAuMCwiQm9yZGVyU3R5bGUiOnsiJGlkIjoiMzMxNSIsIkxpbmVDb2xvciI6bnVsbCwiTGluZVdlaWdodCI6MC4wLCJMaW5lVHlwZSI6MCwiUGFyZW50U3R5bGUiOm51bGx9LCJQYXJlbnRTdHlsZSI6bnVsbH0sIk1hcmdpbiI6eyIkaWQiOiIzMzE2IiwiVG9wIjowLjAsIkxlZnQiOjAuMCwiUmlnaHQiOjAuMCwiQm90dG9tIjowLjB9LCJQYWRkaW5nIjp7IiRpZCI6IjMzMTciLCJUb3AiOjAuMCwiTGVmdCI6MC4wLCJSaWdodCI6MC4wLCJCb3R0b20iOjAuMH0sIkJhY2tncm91bmQiOm51bGwsIklzVmlzaWJsZSI6dHJ1ZSwiV2lkdGgiOjAuMCwiSGVpZ2h0IjowLjAsIkJvcmRlclN0eWxlIjpudWxsLCJQYXJlbnRTdHlsZSI6bnVsbH0sIlNoYXBlU3R5bGUiOnsiJGlkIjoiMzMxOCIsIk1hcmdpbiI6eyIkaWQiOiIzMzE5IiwiVG9wIjowLjAsIkxlZnQiOjQuMCwiUmlnaHQiOjQuMCwiQm90dG9tIjowLjB9LCJQYWRkaW5nIjp7IiRpZCI6IjMzMjAiLCJUb3AiOjAuMCwiTGVmdCI6MC4wLCJSaWdodCI6MC4wLCJCb3R0b20iOjAuMH0sIkJhY2tncm91bmQiOnsiJGlkIjoiMzMyMSIsIkNvbG9yIjp7IiRpZCI6IjMzMjIiLCJBIjoyNTUsIlIiOjE1LCJHIjoxNTgsIkIiOjIxM319LCJJc1Zpc2libGUiOnRydWUsIldpZHRoIjowLjAsIkhlaWdodCI6MTAuMCwiQm9yZGVyU3R5bGUiOnsiJGlkIjoiMzMyMyIsIkxpbmVDb2xvciI6eyIkaWQiOiIzMzI0IiwiJHR5cGUiOiJOTFJFLkNvbW1vbi5Eb20uU29saWRDb2xvckJydXNoLCBOTFJFLkNvbW1vbiIsIkNvbG9yIjp7IiRpZCI6IjMzMjUiLCJBIjoyNTUsIlIiOjIzNCwiRyI6MjIsIkIiOjMwfX0sIkxpbmVXZWlnaHQiOjAuMCwiTGluZVR5cGUiOjAsIlBhcmVudFN0eWxlIjpudWxsfSwiUGFyZW50U3R5bGUiOm51bGx9LCJUaXRsZVN0eWxlIjp7IiRpZCI6IjMzMjYiLCJGb250U2V0dGluZ3MiOnsiJGlkIjoiMzMyNyIsIkZvbnRTaXplIjoxMSwiRm9udE5hbWUiOiJDYWxpYnJpIiwiSXNCb2xkIjpmYWxzZSwiSXNJdGFsaWMiOmZhbHNlLCJJc1VuZGVybGluZWQiOmZhbHNlLCJQYXJlbnRTdHlsZSI6bnVsbH0sIkF1dG9TaXplIjowLCJGb3JlZ3JvdW5kIjp7IiRpZCI6IjMzMjgiLCJDb2xvciI6eyIkaWQiOiIzMzI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zMzAiLCJUb3AiOjAuMCwiTGVmdCI6MC4wLCJSaWdodCI6MC4wLCJCb3R0b20iOjAuMH0sIlBhZGRpbmciOnsiJGlkIjoiMzMzMSIsIlRvcCI6MC4wLCJMZWZ0IjowLjAsIlJpZ2h0IjowLjAsIkJvdHRvbSI6MC4wfSwiQmFja2dyb3VuZCI6eyIkaWQiOiIzMzMyIiwiQ29sb3IiOnsiJGlkIjoiMzMzMyIsIkEiOjI1NSwiUiI6MCwiRyI6MCwiQiI6MH19LCJJc1Zpc2libGUiOnRydWUsIldpZHRoIjowLjAsIkhlaWdodCI6MC4wLCJCb3JkZXJTdHlsZSI6eyIkaWQiOiIzMzM0IiwiTGluZUNvbG9yIjpudWxsLCJMaW5lV2VpZ2h0IjowLjAsIkxpbmVUeXBlIjowLCJQYXJlbnRTdHlsZSI6bnVsbH0sIlBhcmVudFN0eWxlIjpudWxsfSwiRGF0ZVN0eWxlIjp7IiRpZCI6IjMzMzUiLCJGb250U2V0dGluZ3MiOnsiJGlkIjoiMzMzNiIsIkZvbnRTaXplIjoxMCwiRm9udE5hbWUiOiJDYWxpYnJpIiwiSXNCb2xkIjpmYWxzZSwiSXNJdGFsaWMiOmZhbHNlLCJJc1VuZGVybGluZWQiOmZhbHNlLCJQYXJlbnRTdHlsZSI6bnVsbH0sIkF1dG9TaXplIjowLCJGb3JlZ3JvdW5kIjp7IiRpZCI6IjMzMzciLCJDb2xvciI6eyIkaWQiOiIzMzM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zMzkiLCJUb3AiOjAuMCwiTGVmdCI6MC4wLCJSaWdodCI6MC4wLCJCb3R0b20iOjAuMH0sIlBhZGRpbmciOnsiJGlkIjoiMzM0MCIsIlRvcCI6MC4wLCJMZWZ0IjowLjAsIlJpZ2h0IjowLjAsIkJvdHRvbSI6MC4wfSwiQmFja2dyb3VuZCI6eyIkaWQiOiIzMzQxIiwiQ29sb3IiOnsiJGlkIjoiMzM0MiIsIkEiOjI1NSwiUiI6MTQsIkciOjQwLCJCIjo2NX19LCJJc1Zpc2libGUiOnRydWUsIldpZHRoIjowLjAsIkhlaWdodCI6MC4wLCJCb3JkZXJTdHlsZSI6eyIkaWQiOiIzMzQzIiwiTGluZUNvbG9yIjpudWxsLCJMaW5lV2VpZ2h0IjowLjAsIkxpbmVUeXBlIjowLCJQYXJlbnRTdHlsZSI6bnVsbH0sIlBhcmVudFN0eWxlIjpudWxsfSwiRGF0ZUZvcm1hdCI6eyIkaWQiOiIzMzQ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zNDUiLCJGb3JtYXQiOjAsIklzVmlzaWJsZSI6ZmFsc2UsIkxhc3RLbm93blZpc2liaWxpdHlTdGF0ZSI6ZmFsc2V9LCJJc1Zpc2libGUiOnRydWUsIlZhcmlhbmNlU3R5bGUiOnsiJGlkIjoiMzM0NiIsIlRleHRTdHlsZSI6eyIkaWQiOiIzMzQ3IiwiRm9udFNldHRpbmdzIjp7IiRpZCI6IjMzNDgiLCJGb250U2l6ZSI6MTEsIkZvbnROYW1lIjoiQ2FsaWJyaSIsIklzQm9sZCI6ZmFsc2UsIklzSXRhbGljIjpmYWxzZSwiSXNVbmRlcmxpbmVkIjpmYWxzZSwiUGFyZW50U3R5bGUiOm51bGx9LCJBdXRvU2l6ZSI6MCwiRm9yZWdyb3VuZCI6eyIkaWQiOiIzMzQ5IiwiQ29sb3IiOnsiJGlkIjoiMzM1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zUxIiwiVG9wIjowLjAsIkxlZnQiOjAuMCwiUmlnaHQiOjAuMCwiQm90dG9tIjowLjB9LCJQYWRkaW5nIjp7IiRpZCI6IjMzNTIiLCJUb3AiOjAuMCwiTGVmdCI6MC4wLCJSaWdodCI6MC4wLCJCb3R0b20iOjAuMH0sIkJhY2tncm91bmQiOnsiJGlkIjoiMzM1MyIsIkNvbG9yIjp7IiRpZCI6IjMzNTQiLCJBIjowLCJSIjowLCJHIjowLCJCIjowfX0sIklzVmlzaWJsZSI6dHJ1ZSwiV2lkdGgiOjAuMCwiSGVpZ2h0IjowLjAsIkJvcmRlclN0eWxlIjp7IiRpZCI6IjMzNTUiLCJMaW5lQ29sb3IiOm51bGwsIkxpbmVXZWlnaHQiOjAuMCwiTGluZVR5cGUiOjAsIlBhcmVudFN0eWxlIjpudWxsfSwiUGFyZW50U3R5bGUiOm51bGx9LCJQYXJlbnRTdHlsZSI6bnVsbH0sIlBhcmVudFN0eWxlIjpudWxsLCJfZXhwbGljaXRseVNldCI6eyIkaWQiOiIzMzU2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SwiVmFyaWFuY2VQb3NpdGlvbiI6ZmFsc2V9fSwiRGVmYXVsdFN3aW1sYW5lTW90U3R5bGUiOnsiJGlkIjoiMzM1NyIsIlNoYXBlIjoxLCJDb25uZWN0b3JNYXJnaW4iOnsiJGlkIjoiMzM1OCIsIlRvcCI6MC4wLCJMZWZ0IjoyLjAsIlJpZ2h0IjoyLjAsIkJvdHRvbSI6MC4wfSwiQ29ubmVjdG9yU3R5bGUiOnsiJGlkIjoiMzM1OSIsIkxpbmVDb2xvciI6eyIkaWQiOiIzMzYwIiwiJHR5cGUiOiJOTFJFLkNvbW1vbi5Eb20uU29saWRDb2xvckJydXNoLCBOTFJFLkNvbW1vbiIsIkNvbG9yIjp7IiRpZCI6IjMzNjEiLCJBIjoxMjcsIlIiOjExLCJHIjoxMTgsIkIiOjE1OX19LCJMaW5lV2VpZ2h0IjoxLjAsIkxpbmVUeXBlIjowLCJQYXJlbnRTdHlsZSI6bnVsbH0sIklzQmVsb3dUaW1lYmFuZCI6ZmFsc2UsIlBvc2l0aW9uT25UYXNrIjoxLCJIaWRlRGF0ZSI6ZmFsc2UsIlNoYXBlU2l6ZSI6MCwiU3BhY2luZyI6MC4wLCJQYWRkaW5nIjp7IiRpZCI6IjMzNjIiLCJUb3AiOjUuMCwiTGVmdCI6My4wLCJSaWdodCI6MC4wLCJCb3R0b20iOjIuMH0sIlNoYXBlU3R5bGUiOnsiJGlkIjoiMzM2MyIsIk1hcmdpbiI6eyIkaWQiOiIzMzY0IiwiVG9wIjowLjAsIkxlZnQiOjAuMCwiUmlnaHQiOjAuMCwiQm90dG9tIjowLjB9LCJQYWRkaW5nIjp7IiRpZCI6IjMzNjUiLCJUb3AiOjAuMCwiTGVmdCI6MC4wLCJSaWdodCI6MC4wLCJCb3R0b20iOjAuMH0sIkJhY2tncm91bmQiOnsiJGlkIjoiMzM2NiIsIkNvbG9yIjp7IiRpZCI6IjMzNjciLCJBIjoyNTUsIlIiOjExLCJHIjoxMTgsIkIiOjE1OX19LCJJc1Zpc2libGUiOnRydWUsIldpZHRoIjoxMi4wLCJIZWlnaHQiOjE0LjAsIkJvcmRlclN0eWxlIjp7IiRpZCI6IjMzNjgiLCJMaW5lQ29sb3IiOnsiJGlkIjoiMzM2OSIsIiR0eXBlIjoiTkxSRS5Db21tb24uRG9tLlNvbGlkQ29sb3JCcnVzaCwgTkxSRS5Db21tb24iLCJDb2xvciI6eyIkaWQiOiIzMzcwIiwiQSI6MjU1LCJSIjoyNTUsIkciOjAsIkIiOjB9fSwiTGluZVdlaWdodCI6MC4wLCJMaW5lVHlwZSI6MCwiUGFyZW50U3R5bGUiOm51bGx9LCJQYXJlbnRTdHlsZSI6bnVsbH0sIlRpdGxlU3R5bGUiOnsiJGlkIjoiMzM3MSIsIkZvbnRTZXR0aW5ncyI6eyIkaWQiOiIzMzcyIiwiRm9udFNpemUiOjExLCJGb250TmFtZSI6IkNhbGlicmkiLCJJc0JvbGQiOmZhbHNlLCJJc0l0YWxpYyI6ZmFsc2UsIklzVW5kZXJsaW5lZCI6ZmFsc2UsIlBhcmVudFN0eWxlIjpudWxsfSwiQXV0b1NpemUiOjAsIkZvcmVncm91bmQiOnsiJGlkIjoiMzM3MyIsIkNvbG9yIjp7IiRpZCI6IjMzNzQ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M3NSIsIlRvcCI6MC4wLCJMZWZ0IjowLjAsIlJpZ2h0IjowLjAsIkJvdHRvbSI6MC4wfSwiUGFkZGluZyI6eyIkaWQiOiIzMzc2IiwiVG9wIjowLjAsIkxlZnQiOjAuMCwiUmlnaHQiOjAuMCwiQm90dG9tIjowLjB9LCJCYWNrZ3JvdW5kIjp7IiRpZCI6IjMzNzciLCJDb2xvciI6eyIkaWQiOiIzMzc4IiwiQSI6MjU1LCJSIjowLCJHIjowLCJCIjowfX0sIklzVmlzaWJsZSI6dHJ1ZSwiV2lkdGgiOjAuMCwiSGVpZ2h0IjowLjAsIkJvcmRlclN0eWxlIjp7IiRpZCI6IjMzNzkiLCJMaW5lQ29sb3IiOm51bGwsIkxpbmVXZWlnaHQiOjAuMCwiTGluZVR5cGUiOjAsIlBhcmVudFN0eWxlIjpudWxsfSwiUGFyZW50U3R5bGUiOm51bGx9LCJEYXRlU3R5bGUiOnsiJGlkIjoiMzM4MCIsIkZvbnRTZXR0aW5ncyI6eyIkaWQiOiIzMzgxIiwiRm9udFNpemUiOjEwLCJGb250TmFtZSI6IkNhbGlicmkiLCJJc0JvbGQiOmZhbHNlLCJJc0l0YWxpYyI6ZmFsc2UsIklzVW5kZXJsaW5lZCI6ZmFsc2UsIlBhcmVudFN0eWxlIjpudWxsfSwiQXV0b1NpemUiOjAsIkZvcmVncm91bmQiOnsiJGlkIjoiMzM4MiIsIkNvbG9yIjp7IiRpZCI6IjMzODM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zM4NCIsIlRvcCI6MC4wLCJMZWZ0IjowLjAsIlJpZ2h0IjowLjAsIkJvdHRvbSI6MC4wfSwiUGFkZGluZyI6eyIkaWQiOiIzMzg1IiwiVG9wIjowLjAsIkxlZnQiOjAuMCwiUmlnaHQiOjAuMCwiQm90dG9tIjowLjB9LCJCYWNrZ3JvdW5kIjp7IiRpZCI6IjMzODYiLCJDb2xvciI6eyIkaWQiOiIzMzg3IiwiQSI6MjU1LCJSIjoxNCwiRyI6NDAsIkIiOjY1fX0sIklzVmlzaWJsZSI6dHJ1ZSwiV2lkdGgiOjAuMCwiSGVpZ2h0IjowLjAsIkJvcmRlclN0eWxlIjp7IiRpZCI6IjMzODgiLCJMaW5lQ29sb3IiOm51bGwsIkxpbmVXZWlnaHQiOjAuMCwiTGluZVR5cGUiOjAsIlBhcmVudFN0eWxlIjpudWxsfSwiUGFyZW50U3R5bGUiOm51bGx9LCJEYXRlRm9ybWF0Ijp7IiRpZCI6IjMzO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M5MCIsIkZvcm1hdCI6MCwiSXNWaXNpYmxlIjpmYWxzZSwiTGFzdEtub3duVmlzaWJpbGl0eVN0YXRlIjpmYWxzZX0sIklzVmlzaWJsZSI6ZmFsc2UsIlZhcmlhbmNlU3R5bGUiOnsiJGlkIjoiMzM5MSIsIlRleHRTdHlsZSI6eyIkaWQiOiIzMzkyIiwiRm9udFNldHRpbmdzIjp7IiRpZCI6IjMzOTMiLCJGb250U2l6ZSI6MTEsIkZvbnROYW1lIjoiQ2FsaWJyaSIsIklzQm9sZCI6ZmFsc2UsIklzSXRhbGljIjpmYWxzZSwiSXNVbmRlcmxpbmVkIjpmYWxzZSwiUGFyZW50U3R5bGUiOm51bGx9LCJBdXRvU2l6ZSI6MCwiRm9yZWdyb3VuZCI6eyIkaWQiOiIzMzk0IiwiQ29sb3IiOnsiJGlkIjoiMzM5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zk2IiwiVG9wIjowLjAsIkxlZnQiOjAuMCwiUmlnaHQiOjAuMCwiQm90dG9tIjowLjB9LCJQYWRkaW5nIjp7IiRpZCI6IjMzOTciLCJUb3AiOjAuMCwiTGVmdCI6MC4wLCJSaWdodCI6MC4wLCJCb3R0b20iOjAuMH0sIkJhY2tncm91bmQiOnsiJGlkIjoiMzM5OCIsIkNvbG9yIjp7IiRpZCI6IjMzOTkiLCJBIjowLCJSIjowLCJHIjowLCJCIjowfX0sIklzVmlzaWJsZSI6ZmFsc2UsIldpZHRoIjowLjAsIkhlaWdodCI6MC4wLCJCb3JkZXJTdHlsZSI6eyIkaWQiOiIzNDAwIiwiTGluZUNvbG9yIjpudWxsLCJMaW5lV2VpZ2h0IjowLjAsIkxpbmVUeXBlIjowLCJQYXJlbnRTdHlsZSI6bnVsbH0sIlBhcmVudFN0eWxlIjpudWxsfSwiUGFyZW50U3R5bGUiOm51bGx9LCJQYXJlbnRTdHlsZSI6bnVsbH0sIkRlZmF1bHRTd2ltbGFuZU1pbGVzdG9uZVN0eWxlIjp7IiRpZCI6IjM0MDEiLCJUaXRsZVBvc2l0aW9uIjoiTGVmdCIsIkRhdGVQb3NpdGlvbiI6IlJpZ2h0IiwiVmFyaWFuY2VQb3NpdGlvbiI6IlJpZ2h0IiwiU2hhcGVUeXBlIjoxLCJTaGFwZVNpemUiOjAsIlNwYWNpbmciOjUsIlNoYXBlU3R5bGUiOnsiJGlkIjoiMzQwMiIsIk1hcmdpbiI6eyIkaWQiOiIzNDAzIiwiVG9wIjowLjAsIkxlZnQiOjAuMCwiUmlnaHQiOjAuMCwiQm90dG9tIjowLjB9LCJQYWRkaW5nIjp7IiRpZCI6IjM0MDQiLCJUb3AiOjAuMCwiTGVmdCI6MC4wLCJSaWdodCI6MC4wLCJCb3R0b20iOjAuMH0sIkJhY2tncm91bmQiOnsiJGlkIjoiMzQwNSIsIkNvbG9yIjp7IiRpZCI6IjM0MDYiLCJBIjoyNTUsIlIiOjE1LCJHIjoxNTgsIkIiOjIxM319LCJJc1Zpc2libGUiOnRydWUsIldpZHRoIjoxMi4wLCJIZWlnaHQiOjE0LjAsIkJvcmRlclN0eWxlIjp7IiRpZCI6IjM0MDciLCJMaW5lQ29sb3IiOnsiJGlkIjoiMzQwOCIsIiR0eXBlIjoiTkxSRS5Db21tb24uRG9tLlNvbGlkQ29sb3JCcnVzaCwgTkxSRS5Db21tb24iLCJDb2xvciI6eyIkaWQiOiIzNDA5IiwiQSI6MjU1LCJSIjoyMzQsIkciOjIyLCJCIjozMH19LCJMaW5lV2VpZ2h0IjowLjAsIkxpbmVUeXBlIjowLCJQYXJlbnRTdHlsZSI6bnVsbH0sIlBhcmVudFN0eWxlIjpudWxsfSwiVGl0bGVTdHlsZSI6eyIkaWQiOiIzNDEwIiwiRm9udFNldHRpbmdzIjp7IiRpZCI6IjM0MTEiLCJGb250U2l6ZSI6MTEsIkZvbnROYW1lIjoiQ2FsaWJyaSIsIklzQm9sZCI6ZmFsc2UsIklzSXRhbGljIjpmYWxzZSwiSXNVbmRlcmxpbmVkIjpmYWxzZSwiUGFyZW50U3R5bGUiOm51bGx9LCJBdXRvU2l6ZSI6MCwiRm9yZWdyb3VuZCI6eyIkaWQiOiIzNDEyIiwiQ29sb3IiOnsiJGlkIjoiMzQxMy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NDE0IiwiVG9wIjowLjAsIkxlZnQiOjAuMCwiUmlnaHQiOjAuMCwiQm90dG9tIjowLjB9LCJQYWRkaW5nIjp7IiRpZCI6IjM0MTUiLCJUb3AiOjAuMCwiTGVmdCI6MC4wLCJSaWdodCI6MC4wLCJCb3R0b20iOjAuMH0sIkJhY2tncm91bmQiOnsiJGlkIjoiMzQxNiIsIkNvbG9yIjp7IiRpZCI6IjM0MTciLCJBIjoyNTUsIlIiOjAsIkciOjAsIkIiOjB9fSwiSXNWaXNpYmxlIjp0cnVlLCJXaWR0aCI6MC4wLCJIZWlnaHQiOjAuMCwiQm9yZGVyU3R5bGUiOnsiJGlkIjoiMzQxOCIsIkxpbmVDb2xvciI6bnVsbCwiTGluZVdlaWdodCI6MC4wLCJMaW5lVHlwZSI6MCwiUGFyZW50U3R5bGUiOm51bGx9LCJQYXJlbnRTdHlsZSI6bnVsbH0sIkRhdGVTdHlsZSI6eyIkaWQiOiIzNDE5IiwiRm9udFNldHRpbmdzIjp7IiRpZCI6IjM0MjAiLCJGb250U2l6ZSI6MTAsIkZvbnROYW1lIjoiQ2FsaWJyaSIsIklzQm9sZCI6ZmFsc2UsIklzSXRhbGljIjpmYWxzZSwiSXNVbmRlcmxpbmVkIjpmYWxzZSwiUGFyZW50U3R5bGUiOm51bGx9LCJBdXRvU2l6ZSI6MCwiRm9yZWdyb3VuZCI6eyIkaWQiOiIzNDIxIiwiQ29sb3IiOnsiJGlkIjoiMzQyM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NDIzIiwiVG9wIjowLjAsIkxlZnQiOjAuMCwiUmlnaHQiOjAuMCwiQm90dG9tIjowLjB9LCJQYWRkaW5nIjp7IiRpZCI6IjM0MjQiLCJUb3AiOjAuMCwiTGVmdCI6MC4wLCJSaWdodCI6MC4wLCJCb3R0b20iOjAuMH0sIkJhY2tncm91bmQiOnsiJGlkIjoiMzQyNSIsIkNvbG9yIjp7IiRpZCI6IjM0MjYiLCJBIjoyNTUsIlIiOjE0LCJHIjo0MCwiQiI6NjV9fSwiSXNWaXNpYmxlIjp0cnVlLCJXaWR0aCI6MC4wLCJIZWlnaHQiOjAuMCwiQm9yZGVyU3R5bGUiOnsiJGlkIjoiMzQyNyIsIkxpbmVDb2xvciI6bnVsbCwiTGluZVdlaWdodCI6MC4wLCJMaW5lVHlwZSI6MCwiUGFyZW50U3R5bGUiOm51bGx9LCJQYXJlbnRTdHlsZSI6bnVsbH0sIkRhdGVGb3JtYXQiOnsiJGlkIjoiMzQy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DI5IiwiRm9ybWF0IjowLCJJc1Zpc2libGUiOmZhbHNlLCJMYXN0S25vd25WaXNpYmlsaXR5U3RhdGUiOmZhbHNlfSwiSXNWaXNpYmxlIjp0cnVlLCJWYXJpYW5jZVN0eWxlIjp7IiRpZCI6IjM0MzAiLCJUZXh0U3R5bGUiOnsiJGlkIjoiMzQzMSIsIkZvbnRTZXR0aW5ncyI6eyIkaWQiOiIzNDMyIiwiRm9udFNpemUiOjExLCJGb250TmFtZSI6IkNhbGlicmkiLCJJc0JvbGQiOmZhbHNlLCJJc0l0YWxpYyI6ZmFsc2UsIklzVW5kZXJsaW5lZCI6ZmFsc2UsIlBhcmVudFN0eWxlIjpudWxsfSwiQXV0b1NpemUiOjAsIkZvcmVncm91bmQiOnsiJGlkIjoiMzQzMyIsIkNvbG9yIjp7IiRpZCI6IjM0Mz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QzNSIsIlRvcCI6MC4wLCJMZWZ0IjowLjAsIlJpZ2h0IjowLjAsIkJvdHRvbSI6MC4wfSwiUGFkZGluZyI6eyIkaWQiOiIzNDM2IiwiVG9wIjowLjAsIkxlZnQiOjAuMCwiUmlnaHQiOjAuMCwiQm90dG9tIjowLjB9LCJCYWNrZ3JvdW5kIjp7IiRpZCI6IjM0MzciLCJDb2xvciI6eyIkaWQiOiIzNDM4IiwiQSI6MCwiUiI6MCwiRyI6MCwiQiI6MH19LCJJc1Zpc2libGUiOnRydWUsIldpZHRoIjowLjAsIkhlaWdodCI6MC4wLCJCb3JkZXJTdHlsZSI6eyIkaWQiOiIzNDM5IiwiTGluZUNvbG9yIjpudWxsLCJMaW5lV2VpZ2h0IjowLjAsIkxpbmVUeXBlIjowLCJQYXJlbnRTdHlsZSI6bnVsbH0sIlBhcmVudFN0eWxlIjpudWxsfSwiUGFyZW50U3R5bGUiOm51bGx9LCJQYXJlbnRTdHlsZSI6bnVsbH0sIkRlZmF1bHRTd2ltbGFuZUFjdGl2aXR5U3R5bGUiOnsiJGlkIjoiMzQ0MCIsIkhlYWRlclN0eWxlIjp7IiRpZCI6IjM0NDEiLCJUZXh0U3R5bGUiOnsiJGlkIjoiMzQ0MiIsIkZvbnRTZXR0aW5ncyI6eyIkaWQiOiIzNDQzIiwiRm9udFNpemUiOjExLCJGb250TmFtZSI6IkNhbGlicmkiLCJJc0JvbGQiOmZhbHNlLCJJc0l0YWxpYyI6ZmFsc2UsIklzVW5kZXJsaW5lZCI6ZmFsc2UsIlBhcmVudFN0eWxlIjpudWxsfSwiQXV0b1NpemUiOjIsIkZvcmVncm91bmQiOnsiJGlkIjoiMzQ0NCIsIkNvbG9yIjp7IiRpZCI6IjM0NDU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NDQ2IiwiVG9wIjowLjAsIkxlZnQiOjAuMCwiUmlnaHQiOjAuMCwiQm90dG9tIjowLjB9LCJQYWRkaW5nIjp7IiRpZCI6IjM0NDciLCJUb3AiOjAuMCwiTGVmdCI6MC4wLCJSaWdodCI6MC4wLCJCb3R0b20iOjAuMH0sIkJhY2tncm91bmQiOnsiJGlkIjoiMzQ0OCIsIkNvbG9yIjp7IiRpZCI6IjM0NDkiLCJBIjoyNTUsIlIiOjAsIkciOjAsIkIiOjB9fSwiSXNWaXNpYmxlIjp0cnVlLCJXaWR0aCI6MC4wLCJIZWlnaHQiOjAuMCwiQm9yZGVyU3R5bGUiOm51bGwsIlBhcmVudFN0eWxlIjpudWxsfSwiUmVjdGFuZ2xlU3R5bGUiOnsiJGlkIjoiMzQ1MCIsIk1hcmdpbiI6eyIkaWQiOiIzNDUxIiwiVG9wIjowLjAsIkxlZnQiOjAuMCwiUmlnaHQiOjAuMCwiQm90dG9tIjowLjB9LCJQYWRkaW5nIjp7IiRpZCI6IjM0NTIiLCJUb3AiOjAuMCwiTGVmdCI6MC4wLCJSaWdodCI6MC4wLCJCb3R0b20iOjAuMH0sIkJhY2tncm91bmQiOnsiJGlkIjoiMzQ1MyIsIkNvbG9yIjp7IiRpZCI6IjM0NTQiLCJBIjoxMjcsIlIiOjE1LCJHIjoxNTgsIkIiOjIxM319LCJJc1Zpc2libGUiOnRydWUsIldpZHRoIjowLjAsIkhlaWdodCI6MC4wLCJCb3JkZXJTdHlsZSI6eyIkaWQiOiIzNDU1IiwiTGluZUNvbG9yIjp7IiRpZCI6IjM0NTYiLCIkdHlwZSI6Ik5MUkUuQ29tbW9uLkRvbS5Tb2xpZENvbG9yQnJ1c2gsIE5MUkUuQ29tbW9uIiwiQ29sb3IiOnsiJGlkIjoiMzQ1NyIsIkEiOjI1NSwiUiI6MjU1LCJHIjowLCJCIjowfX0sIkxpbmVXZWlnaHQiOjAuMCwiTGluZVR5cGUiOjAsIlBhcmVudFN0eWxlIjpudWxsfSwiUGFyZW50U3R5bGUiOm51bGx9LCJNYXJnaW4iOnsiJGlkIjoiMzQ1OCIsIlRvcCI6MC4wLCJMZWZ0IjowLjAsIlJpZ2h0IjowLjAsIkJvdHRvbSI6MC4wfSwiUGFkZGluZyI6eyIkaWQiOiIzNDU5IiwiVG9wIjowLjAsIkxlZnQiOjAuMCwiUmlnaHQiOjAuMCwiQm90dG9tIjowLjB9LCJCYWNrZ3JvdW5kIjpudWxsLCJJc1Zpc2libGUiOnRydWUsIldpZHRoIjowLjAsIkhlaWdodCI6MC4wLCJCb3JkZXJTdHlsZSI6bnVsbCwiUGFyZW50U3R5bGUiOm51bGx9LCJCYWNrZ3JvdW5kU3R5bGUiOnsiJGlkIjoiMzQ2MCIsIk1hcmdpbiI6eyIkaWQiOiIzNDYxIiwiVG9wIjowLjAsIkxlZnQiOjAuMCwiUmlnaHQiOjAuMCwiQm90dG9tIjowLjB9LCJQYWRkaW5nIjp7IiRpZCI6IjM0NjIiLCJUb3AiOjAuMCwiTGVmdCI6MC4wLCJSaWdodCI6MC4wLCJCb3R0b20iOjAuMH0sIkJhY2tncm91bmQiOnsiJGlkIjoiMzQ2MyIsIkNvbG9yIjp7IiRpZCI6IjM0NjQiLCJBIjo1MSwiUiI6MjAwLCJHIjoyMDAsIkIiOjIwMH19LCJJc1Zpc2libGUiOnRydWUsIldpZHRoIjowLjAsIkhlaWdodCI6MC4wLCJCb3JkZXJTdHlsZSI6eyIkaWQiOiIzNDY1IiwiTGluZUNvbG9yIjp7IiRpZCI6IjM0NjYiLCIkdHlwZSI6Ik5MUkUuQ29tbW9uLkRvbS5Tb2xpZENvbG9yQnJ1c2gsIE5MUkUuQ29tbW9uIiwiQ29sb3IiOnsiJGlkIjoiMzQ2NyIsIkEiOjI1NSwiUiI6MjM0LCJHIjoyMiwiQiI6MzB9fSwiTGluZVdlaWdodCI6MC4wLCJMaW5lVHlwZSI6MCwiUGFyZW50U3R5bGUiOm51bGx9LCJQYXJlbnRTdHlsZSI6bnVsbH0sIk1hcmdpbiI6eyIkaWQiOiIzNDY4IiwiVG9wIjowLjAsIkxlZnQiOjAuMCwiUmlnaHQiOjAuMCwiQm90dG9tIjowLjB9LCJQYWRkaW5nIjp7IiRpZCI6IjM0NjkiLCJUb3AiOjAuMCwiTGVmdCI6MC4wLCJSaWdodCI6MC4wLCJCb3R0b20iOjAuMH0sIklzVmlzaWJsZSI6dHJ1ZSwiV2lkdGgiOjAuMCwiSGVpZ2h0IjowLjAsIkJvcmRlclN0eWxlIjp7IiRpZCI6IjM0NzAiLCJMaW5lQ29sb3IiOm51bGwsIkxpbmVXZWlnaHQiOjAuMCwiTGluZVR5cGUiOjAsIlBhcmVudFN0eWxlIjpudWxsfSwiUGFyZW50U3R5bGUiOm51bGx9LCJNYXJnaW4iOnsiJGlkIjoiMzQ3MSIsIlRvcCI6MC4wLCJMZWZ0IjowLjAsIlJpZ2h0IjowLjAsIkJvdHRvbSI6MC4wfSwiUGFkZGluZyI6eyIkaWQiOiIzNDcyIiwiVG9wIjowLjAsIkxlZnQiOjAuMCwiUmlnaHQiOjAuMCwiQm90dG9tIjowLjB9LCJJc1Zpc2libGUiOmZhbHNlLCJXaWR0aCI6MC4wLCJIZWlnaHQiOjAuMCwiQm9yZGVyU3R5bGUiOnsiJGlkIjoiMzQ3MyIsIkxpbmVDb2xvciI6bnVsbCwiTGluZVdlaWdodCI6MC4wLCJMaW5lVHlwZSI6MCwiUGFyZW50U3R5bGUiOm51bGx9LCJQYXJlbnRTdHlsZSI6bnVsbH19LHsiJGlkIjoiMzQ3NCIsIl9hY3Rpdml0aWVzIjpbeyIkaWQiOiIzNDc1IiwiX3Jvd3MiOltdLCJJbmRleCI6MzIsIklkIjoiOWY0ZmRiYjAtYjNlYS00OGNiLTkyNTgtN2YwYzFiYWZlMWY4IiwiSGVhZGVyVGV4dCI6bnVsbCwiSXNEZWZhdWx0Ijp0cnVlLCJTdHlsZSI6eyIkaWQiOiIzNDc2IiwiSGVhZGVyU3R5bGUiOnsiJGlkIjoiMzQ3NyIsIlRleHRTdHlsZSI6eyIkaWQiOiIzNDc4IiwiRm9udFNldHRpbmdzIjp7IiRpZCI6IjM0NzkiLCJGb250U2l6ZSI6MTEsIkZvbnROYW1lIjoiQ2FsaWJyaSIsIklzQm9sZCI6ZmFsc2UsIklzSXRhbGljIjpmYWxzZSwiSXNVbmRlcmxpbmVkIjpmYWxzZSwiUGFyZW50U3R5bGUiOm51bGx9LCJBdXRvU2l6ZSI6MiwiRm9yZWdyb3VuZCI6eyIkaWQiOiIzNDgwIiwiQ29sb3IiOnsiJGlkIjoiMzQ4M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0ODIiLCJUb3AiOjAuMCwiTGVmdCI6MC4wLCJSaWdodCI6MC4wLCJCb3R0b20iOjAuMH0sIlBhZGRpbmciOnsiJGlkIjoiMzQ4MyIsIlRvcCI6MC4wLCJMZWZ0IjowLjAsIlJpZ2h0IjowLjAsIkJvdHRvbSI6MC4wfSwiQmFja2dyb3VuZCI6eyIkaWQiOiIzNDg0IiwiQ29sb3IiOnsiJGlkIjoiMzQ4NSIsIkEiOjI1NSwiUiI6MCwiRyI6MCwiQiI6MH19LCJJc1Zpc2libGUiOnRydWUsIldpZHRoIjowLjAsIkhlaWdodCI6MC4wLCJCb3JkZXJTdHlsZSI6bnVsbCwiUGFyZW50U3R5bGUiOm51bGx9LCJSZWN0YW5nbGVTdHlsZSI6eyIkaWQiOiIzNDg2IiwiTWFyZ2luIjp7IiRpZCI6IjM0ODciLCJUb3AiOjAuMCwiTGVmdCI6MC4wLCJSaWdodCI6MC4wLCJCb3R0b20iOjAuMH0sIlBhZGRpbmciOnsiJGlkIjoiMzQ4OCIsIlRvcCI6MC4wLCJMZWZ0IjowLjAsIlJpZ2h0IjowLjAsIkJvdHRvbSI6MC4wfSwiQmFja2dyb3VuZCI6eyIkaWQiOiIzNDg5IiwiQ29sb3IiOnsiJGlkIjoiMzQ5MCIsIkEiOjYzLCJSIjoyMSwiRyI6OTYsIkIiOjEzMH19LCJJc1Zpc2libGUiOnRydWUsIldpZHRoIjowLjAsIkhlaWdodCI6MC4wLCJCb3JkZXJTdHlsZSI6eyIkaWQiOiIzNDkxIiwiTGluZUNvbG9yIjp7IiRpZCI6IjM0OTIiLCIkdHlwZSI6Ik5MUkUuQ29tbW9uLkRvbS5Tb2xpZENvbG9yQnJ1c2gsIE5MUkUuQ29tbW9uIiwiQ29sb3IiOnsiJGlkIjoiMzQ5MyIsIkEiOjI1NSwiUiI6MjU1LCJHIjowLCJCIjowfX0sIkxpbmVXZWlnaHQiOjAuMCwiTGluZVR5cGUiOjAsIlBhcmVudFN0eWxlIjpudWxsfSwiUGFyZW50U3R5bGUiOm51bGx9LCJNYXJnaW4iOnsiJGlkIjoiMzQ5NCIsIlRvcCI6MC4wLCJMZWZ0IjowLjAsIlJpZ2h0IjowLjAsIkJvdHRvbSI6MC4wfSwiUGFkZGluZyI6eyIkaWQiOiIzNDk1IiwiVG9wIjowLjAsIkxlZnQiOjAuMCwiUmlnaHQiOjAuMCwiQm90dG9tIjowLjB9LCJCYWNrZ3JvdW5kIjpudWxsLCJJc1Zpc2libGUiOnRydWUsIldpZHRoIjowLjAsIkhlaWdodCI6MC4wLCJCb3JkZXJTdHlsZSI6bnVsbCwiUGFyZW50U3R5bGUiOm51bGx9LCJCYWNrZ3JvdW5kU3R5bGUiOnsiJGlkIjoiMzQ5NiIsIk1hcmdpbiI6eyIkaWQiOiIzNDk3IiwiVG9wIjowLjAsIkxlZnQiOjAuMCwiUmlnaHQiOjAuMCwiQm90dG9tIjowLjB9LCJQYWRkaW5nIjp7IiRpZCI6IjM0OTgiLCJUb3AiOjAuMCwiTGVmdCI6MC4wLCJSaWdodCI6MC4wLCJCb3R0b20iOjAuMH0sIkJhY2tncm91bmQiOnsiJGlkIjoiMzQ5OSIsIkNvbG9yIjp7IiRpZCI6IjM1MDAiLCJBIjo1MSwiUiI6MjAwLCJHIjoyMDAsIkIiOjIwMH19LCJJc1Zpc2libGUiOnRydWUsIldpZHRoIjowLjAsIkhlaWdodCI6MC4wLCJCb3JkZXJTdHlsZSI6eyIkaWQiOiIzNTAxIiwiTGluZUNvbG9yIjp7IiRpZCI6IjM1MDIiLCIkdHlwZSI6Ik5MUkUuQ29tbW9uLkRvbS5Tb2xpZENvbG9yQnJ1c2gsIE5MUkUuQ29tbW9uIiwiQ29sb3IiOnsiJGlkIjoiMzUwMyIsIkEiOjI1NSwiUiI6MjM0LCJHIjoyMiwiQiI6MzB9fSwiTGluZVdlaWdodCI6MC4wLCJMaW5lVHlwZSI6MCwiUGFyZW50U3R5bGUiOm51bGx9LCJQYXJlbnRTdHlsZSI6bnVsbH0sIk1hcmdpbiI6eyIkaWQiOiIzNTA0IiwiVG9wIjowLjAsIkxlZnQiOjAuMCwiUmlnaHQiOjAuMCwiQm90dG9tIjowLjB9LCJQYWRkaW5nIjp7IiRpZCI6IjM1MDUiLCJUb3AiOjAuMCwiTGVmdCI6MC4wLCJSaWdodCI6MC4wLCJCb3R0b20iOjAuMH0sIklzVmlzaWJsZSI6dHJ1ZSwiV2lkdGgiOjAuMCwiSGVpZ2h0IjowLjAsIkJvcmRlclN0eWxlIjp7IiRpZCI6IjM1MDYiLCJMaW5lQ29sb3IiOm51bGwsIkxpbmVXZWlnaHQiOjAuMCwiTGluZVR5cGUiOjAsIlBhcmVudFN0eWxlIjpudWxsfSwiUGFyZW50U3R5bGUiOm51bGx9fV0sIklkIjoiMzE4YzhlYjMtZDQwOS00MzM4LWIwMzgtMTJlNTViM2QyNGUzIiwiSW5kZXgiOjMyLCJIZWFkZXJUZXh0IjoiQ3JpdGljYWwgUGFodGggMDIgKDM5IGQqKSIsIlN0eWxlIjp7IiRpZCI6IjM1MDciLCJTdHlsZUlkIjoiMzMyY2ZiMTMtYjQwMS00ZWMzLWI2NTUtNzM5NjhkMDRkNzQ5IiwiSGVhZGVyU3R5bGUiOnsiJGlkIjoiMzUwOCIsIlRleHRJc1ZlcnRpY2FsIjpmYWxzZSwiVGV4dFN0eWxlIjp7IiRpZCI6IjM1MDkiLCJGb250U2V0dGluZ3MiOnsiJGlkIjoiMzUxMCIsIkZvbnRTaXplIjoxMSwiRm9udE5hbWUiOiJDYWxpYnJpIiwiSXNCb2xkIjpmYWxzZSwiSXNJdGFsaWMiOmZhbHNlLCJJc1VuZGVybGluZWQiOmZhbHNlLCJQYXJlbnRTdHlsZSI6bnVsbH0sIkF1dG9TaXplIjoyLCJGb3JlZ3JvdW5kIjp7IiRpZCI6IjM1MTEiLCJDb2xvciI6eyIkaWQiOiIzNTEy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zUxMyIsIlRvcCI6MC4wLCJMZWZ0IjowLjAsIlJpZ2h0IjowLjAsIkJvdHRvbSI6MC4wfSwiUGFkZGluZyI6eyIkaWQiOiIzNTE0IiwiVG9wIjowLjAsIkxlZnQiOjAuMCwiUmlnaHQiOjAuMCwiQm90dG9tIjowLjB9LCJCYWNrZ3JvdW5kIjp7IiRpZCI6IjM1MTUiLCJDb2xvciI6eyIkaWQiOiIzNTE2IiwiQSI6MjU1LCJSIjoyNTUsIkciOjI1NSwiQiI6MjU1fX0sIklzVmlzaWJsZSI6dHJ1ZSwiV2lkdGgiOjAuMCwiSGVpZ2h0IjowLjAsIkJvcmRlclN0eWxlIjpudWxsLCJQYXJlbnRTdHlsZSI6bnVsbH0sIlJlY3RhbmdsZVN0eWxlIjp7IiRpZCI6IjM1MTciLCJNYXJnaW4iOnsiJGlkIjoiMzUxOCIsIlRvcCI6MC4wLCJMZWZ0IjowLjAsIlJpZ2h0IjowLjAsIkJvdHRvbSI6MC4wfSwiUGFkZGluZyI6eyIkaWQiOiIzNTE5IiwiVG9wIjowLjAsIkxlZnQiOjAuMCwiUmlnaHQiOjAuMCwiQm90dG9tIjowLjB9LCJCYWNrZ3JvdW5kIjp7IiRpZCI6IjM1MjAiLCJDb2xvciI6eyIkaWQiOiIzNTIxIiwiQSI6MjU1LCJSIjoyMSwiRyI6OTYsIkIiOjEzMH19LCJJc1Zpc2libGUiOnRydWUsIldpZHRoIjowLjAsIkhlaWdodCI6MC4wLCJCb3JkZXJTdHlsZSI6eyIkaWQiOiIzNTIyIiwiTGluZUNvbG9yIjp7IiRpZCI6IjM1MjMiLCIkdHlwZSI6Ik5MUkUuQ29tbW9uLkRvbS5Tb2xpZENvbG9yQnJ1c2gsIE5MUkUuQ29tbW9uIiwiQ29sb3IiOnsiJGlkIjoiMzUyNCIsIkEiOjI1NSwiUiI6MjU1LCJHIjoyNTUsIkIiOjI1NX19LCJMaW5lV2VpZ2h0IjowLjAsIkxpbmVUeXBlIjowLCJQYXJlbnRTdHlsZSI6bnVsbH0sIlBhcmVudFN0eWxlIjpudWxsfSwiTWFyZ2luIjp7IiRpZCI6IjM1MjUiLCJUb3AiOjAuMCwiTGVmdCI6MC4wLCJSaWdodCI6MC4wLCJCb3R0b20iOjAuMH0sIlBhZGRpbmciOnsiJGlkIjoiMzUyNiIsIlRvcCI6MC4wLCJMZWZ0IjowLjAsIlJpZ2h0IjowLjAsIkJvdHRvbSI6MC4wfSwiQmFja2dyb3VuZCI6bnVsbCwiSXNWaXNpYmxlIjp0cnVlLCJXaWR0aCI6MC4wLCJIZWlnaHQiOjAuMCwiQm9yZGVyU3R5bGUiOm51bGwsIlBhcmVudFN0eWxlIjpudWxsfSwiQmFja2dyb3VuZFN0eWxlIjp7IiRpZCI6IjM1MjciLCJNYXJnaW4iOnsiJGlkIjoiMzUyOCIsIlRvcCI6MC4wLCJMZWZ0IjowLjAsIlJpZ2h0IjowLjAsIkJvdHRvbSI6MC4wfSwiUGFkZGluZyI6eyIkaWQiOiIzNTI5IiwiVG9wIjowLjAsIkxlZnQiOjAuMCwiUmlnaHQiOjAuMCwiQm90dG9tIjowLjB9LCJCYWNrZ3JvdW5kIjp7IiRpZCI6IjM1MzAiLCJDb2xvciI6eyIkaWQiOiIzNTMxIiwiQSI6NTEsIlIiOjIwMCwiRyI6MjAwLCJCIjoyMDB9fSwiSXNWaXNpYmxlIjp0cnVlLCJXaWR0aCI6MC4wLCJIZWlnaHQiOjAuMCwiQm9yZGVyU3R5bGUiOnsiJGlkIjoiMzUzMiIsIkxpbmVDb2xvciI6eyIkaWQiOiIzNTMzIiwiJHR5cGUiOiJOTFJFLkNvbW1vbi5Eb20uU29saWRDb2xvckJydXNoLCBOTFJFLkNvbW1vbiIsIkNvbG9yIjp7IiRpZCI6IjM1MzQiLCJBIjoyNTUsIlIiOjIzNCwiRyI6MjIsIkIiOjMwfX0sIkxpbmVXZWlnaHQiOjAuMCwiTGluZVR5cGUiOjAsIlBhcmVudFN0eWxlIjpudWxsfSwiUGFyZW50U3R5bGUiOm51bGx9LCJJc0Fib3ZlVGltZWJhbmQiOmZhbHNlLCJTcGFjaW5nIjozLCJEZWZhdWx0U3dpbWxhbmVUYXNrU3R5bGUiOnsiJGlkIjoiMzUzNSIsIiR0eXBlIjoiTkxSRS5Db21tb24uRG9tLlN0eWxlcy5FeHBsaWNpdFNldGFibGVUYXNrU3R5bGUsIE5MUkUuQ29tbW9uIiwiU2hhcGUiOjEsIlNoYXBlVGhpY2tuZXNzIjowLCJEdXJhdGlvbkZvcm1hdCI6MCwiSW5jbHVkZU5vbldvcmtpbmdEYXlzSW5EdXJhdGlvbiI6ZmFsc2UsIlBlcmNlbnRhZ2VDb21wbGV0ZVN0eWxlIjp7IiRpZCI6IjM1MzYiLCJGb250U2V0dGluZ3MiOnsiJGlkIjoiMzUzNyIsIkZvbnRTaXplIjoxMCwiRm9udE5hbWUiOiJDYWxpYnJpIiwiSXNCb2xkIjpmYWxzZSwiSXNJdGFsaWMiOmZhbHNlLCJJc1VuZGVybGluZWQiOmZhbHNlLCJQYXJlbnRTdHlsZSI6bnVsbH0sIkF1dG9TaXplIjowLCJGb3JlZ3JvdW5kIjp7IiRpZCI6IjM1MzgiLCJDb2xvciI6eyIkaWQiOiIzNTM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1NDAiLCJUb3AiOjAuMCwiTGVmdCI6MC4wLCJSaWdodCI6MC4wLCJCb3R0b20iOjAuMH0sIlBhZGRpbmciOnsiJGlkIjoiMzU0MSIsIlRvcCI6MC4wLCJMZWZ0IjowLjAsIlJpZ2h0IjowLjAsIkJvdHRvbSI6MC4wfSwiQmFja2dyb3VuZCI6eyIkaWQiOiIzNTQyIiwiQ29sb3IiOnsiJGlkIjoiMzU0MyIsIkEiOjg5LCJSIjowLCJHIjowLCJCIjowfX0sIklzVmlzaWJsZSI6dHJ1ZSwiV2lkdGgiOjAuMCwiSGVpZ2h0IjowLjAsIkJvcmRlclN0eWxlIjp7IiRpZCI6IjM1NDQiLCJMaW5lQ29sb3IiOm51bGwsIkxpbmVXZWlnaHQiOjAuMCwiTGluZVR5cGUiOjAsIlBhcmVudFN0eWxlIjpudWxsfSwiUGFyZW50U3R5bGUiOm51bGx9LCJEdXJhdGlvblN0eWxlIjp7IiRpZCI6IjM1NDUiLCJGb250U2V0dGluZ3MiOnsiJGlkIjoiMzU0NiIsIkZvbnRTaXplIjoxMCwiRm9udE5hbWUiOiJDYWxpYnJpIiwiSXNCb2xkIjpmYWxzZSwiSXNJdGFsaWMiOmZhbHNlLCJJc1VuZGVybGluZWQiOmZhbHNlLCJQYXJlbnRTdHlsZSI6bnVsbH0sIkF1dG9TaXplIjowLCJGb3JlZ3JvdW5kIjp7IiRpZCI6IjM1NDciLCJDb2xvciI6eyIkaWQiOiIzNTQ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U0OSIsIlRvcCI6MC4wLCJMZWZ0IjowLjAsIlJpZ2h0IjowLjAsIkJvdHRvbSI6MC4wfSwiUGFkZGluZyI6eyIkaWQiOiIzNTUwIiwiVG9wIjowLjAsIkxlZnQiOjAuMCwiUmlnaHQiOjAuMCwiQm90dG9tIjowLjB9LCJCYWNrZ3JvdW5kIjp7IiRpZCI6IjM1NTEiLCJDb2xvciI6eyIkaWQiOiIzNTUyIiwiQSI6MjU1LCJSIjoyMzcsIkciOjEyNSwiQiI6NDl9fSwiSXNWaXNpYmxlIjp0cnVlLCJXaWR0aCI6MC4wLCJIZWlnaHQiOjAuMCwiQm9yZGVyU3R5bGUiOnsiJGlkIjoiMzU1MyIsIkxpbmVDb2xvciI6bnVsbCwiTGluZVdlaWdodCI6MC4wLCJMaW5lVHlwZSI6MCwiUGFyZW50U3R5bGUiOm51bGx9LCJQYXJlbnRTdHlsZSI6bnVsbH0sIkhvcml6b250YWxDb25uZWN0b3JTdHlsZSI6eyIkaWQiOiIzNTU0IiwiTGluZUNvbG9yIjp7IiRpZCI6IjM1NTUiLCIkdHlwZSI6Ik5MUkUuQ29tbW9uLkRvbS5Tb2xpZENvbG9yQnJ1c2gsIE5MUkUuQ29tbW9uIiwiQ29sb3IiOnsiJGlkIjoiMzU1NiIsIkEiOjI1NSwiUiI6MCwiRyI6MCwiQiI6MH19LCJMaW5lV2VpZ2h0IjowLjAsIkxpbmVUeXBlIjowLCJQYXJlbnRTdHlsZSI6bnVsbH0sIlZlcnRpY2FsQ29ubmVjdG9yU3R5bGUiOnsiJGlkIjoiMzU1NyIsIkxpbmVDb2xvciI6eyIkaWQiOiIzNTU4IiwiJHR5cGUiOiJOTFJFLkNvbW1vbi5Eb20uU29saWRDb2xvckJydXNoLCBOTFJFLkNvbW1vbiIsIkNvbG9yIjp7IiRpZCI6IjM1NT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zNTYwIiwiU2hhcGVTdHlsZSI6eyIkaWQiOiIzNTYxIiwiTWFyZ2luIjp7IiRpZCI6IjM1NjIiLCJUb3AiOjAuMCwiTGVmdCI6MC4wLCJSaWdodCI6MC4wLCJCb3R0b20iOjAuMH0sIlBhZGRpbmciOnsiJGlkIjoiMzU2MyIsIlRvcCI6MC4wLCJMZWZ0IjowLjAsIlJpZ2h0IjowLjAsIkJvdHRvbSI6MC4wfSwiQmFja2dyb3VuZCI6eyIkaWQiOiIzNTY0IiwiQ29sb3IiOnsiJGlkIjoiMzU2NSIsIkEiOjE1MywiUiI6MCwiRyI6MCwiQiI6MH19LCJJc1Zpc2libGUiOnRydWUsIldpZHRoIjowLjAsIkhlaWdodCI6MC4wLCJCb3JkZXJTdHlsZSI6eyIkaWQiOiIzNTY2IiwiTGluZUNvbG9yIjpudWxsLCJMaW5lV2VpZ2h0IjowLjAsIkxpbmVUeXBlIjowLCJQYXJlbnRTdHlsZSI6bnVsbH0sIlBhcmVudFN0eWxlIjpudWxsfSwiTWFyZ2luIjp7IiRpZCI6IjM1NjciLCJUb3AiOjAuMCwiTGVmdCI6MC4wLCJSaWdodCI6MC4wLCJCb3R0b20iOjAuMH0sIlBhZGRpbmciOnsiJGlkIjoiMzU2OCIsIlRvcCI6MC4wLCJMZWZ0IjowLjAsIlJpZ2h0IjowLjAsIkJvdHRvbSI6MC4wfSwiQmFja2dyb3VuZCI6bnVsbCwiSXNWaXNpYmxlIjp0cnVlLCJXaWR0aCI6MC4wLCJIZWlnaHQiOjAuMCwiQm9yZGVyU3R5bGUiOm51bGwsIlBhcmVudFN0eWxlIjpudWxsfSwiU2hhcGVTdHlsZSI6eyIkaWQiOiIzNTY5IiwiTWFyZ2luIjp7IiRpZCI6IjM1NzAiLCJUb3AiOjAuMCwiTGVmdCI6NC4wLCJSaWdodCI6NC4wLCJCb3R0b20iOjAuMH0sIlBhZGRpbmciOnsiJGlkIjoiMzU3MSIsIlRvcCI6MC4wLCJMZWZ0IjowLjAsIlJpZ2h0IjowLjAsIkJvdHRvbSI6MC4wfSwiQmFja2dyb3VuZCI6eyIkaWQiOiIzNTcyIiwiQ29sb3IiOnsiJGlkIjoiMzU3MyIsIkEiOjI1NSwiUiI6MjEsIkciOjk2LCJCIjoxMzB9fSwiSXNWaXNpYmxlIjp0cnVlLCJXaWR0aCI6MC4wLCJIZWlnaHQiOjEwLjAsIkJvcmRlclN0eWxlIjp7IiRpZCI6IjM1NzQiLCJMaW5lQ29sb3IiOnsiJGlkIjoiMzU3NSIsIiR0eXBlIjoiTkxSRS5Db21tb24uRG9tLlNvbGlkQ29sb3JCcnVzaCwgTkxSRS5Db21tb24iLCJDb2xvciI6eyIkaWQiOiIzNTc2IiwiQSI6MjU1LCJSIjoyMzQsIkciOjIyLCJCIjozMH19LCJMaW5lV2VpZ2h0IjowLjAsIkxpbmVUeXBlIjowLCJQYXJlbnRTdHlsZSI6bnVsbH0sIlBhcmVudFN0eWxlIjpudWxsfSwiVGl0bGVTdHlsZSI6eyIkaWQiOiIzNTc3IiwiRm9udFNldHRpbmdzIjp7IiRpZCI6IjM1NzgiLCJGb250U2l6ZSI6MTEsIkZvbnROYW1lIjoiQ2FsaWJyaSIsIklzQm9sZCI6ZmFsc2UsIklzSXRhbGljIjpmYWxzZSwiSXNVbmRlcmxpbmVkIjpmYWxzZSwiUGFyZW50U3R5bGUiOm51bGx9LCJBdXRvU2l6ZSI6MCwiRm9yZWdyb3VuZCI6eyIkaWQiOiIzNTc5IiwiQ29sb3IiOnsiJGlkIjoiMzU4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TgxIiwiVG9wIjowLjAsIkxlZnQiOjAuMCwiUmlnaHQiOjAuMCwiQm90dG9tIjowLjB9LCJQYWRkaW5nIjp7IiRpZCI6IjM1ODIiLCJUb3AiOjAuMCwiTGVmdCI6MC4wLCJSaWdodCI6MC4wLCJCb3R0b20iOjAuMH0sIkJhY2tncm91bmQiOnsiJGlkIjoiMzU4MyIsIkNvbG9yIjp7IiRpZCI6IjM1ODQiLCJBIjoyNTUsIlIiOjAsIkciOjAsIkIiOjB9fSwiSXNWaXNpYmxlIjp0cnVlLCJXaWR0aCI6MC4wLCJIZWlnaHQiOjAuMCwiQm9yZGVyU3R5bGUiOnsiJGlkIjoiMzU4NSIsIkxpbmVDb2xvciI6bnVsbCwiTGluZVdlaWdodCI6MC4wLCJMaW5lVHlwZSI6MCwiUGFyZW50U3R5bGUiOm51bGx9LCJQYXJlbnRTdHlsZSI6bnVsbH0sIkRhdGVTdHlsZSI6eyIkaWQiOiIzNTg2IiwiRm9udFNldHRpbmdzIjp7IiRpZCI6IjM1ODciLCJGb250U2l6ZSI6MTAsIkZvbnROYW1lIjoiQ2FsaWJyaSIsIklzQm9sZCI6ZmFsc2UsIklzSXRhbGljIjpmYWxzZSwiSXNVbmRlcmxpbmVkIjpmYWxzZSwiUGFyZW50U3R5bGUiOm51bGx9LCJBdXRvU2l6ZSI6MCwiRm9yZWdyb3VuZCI6eyIkaWQiOiIzNTg4IiwiQ29sb3IiOnsiJGlkIjoiMzU4O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NTkwIiwiVG9wIjowLjAsIkxlZnQiOjAuMCwiUmlnaHQiOjAuMCwiQm90dG9tIjowLjB9LCJQYWRkaW5nIjp7IiRpZCI6IjM1OTEiLCJUb3AiOjAuMCwiTGVmdCI6MC4wLCJSaWdodCI6MC4wLCJCb3R0b20iOjAuMH0sIkJhY2tncm91bmQiOnsiJGlkIjoiMzU5MiIsIkNvbG9yIjp7IiRpZCI6IjM1OTMiLCJBIjoyNTUsIlIiOjE0LCJHIjo0MCwiQiI6NjV9fSwiSXNWaXNpYmxlIjp0cnVlLCJXaWR0aCI6MC4wLCJIZWlnaHQiOjAuMCwiQm9yZGVyU3R5bGUiOnsiJGlkIjoiMzU5NCIsIkxpbmVDb2xvciI6bnVsbCwiTGluZVdlaWdodCI6MC4wLCJMaW5lVHlwZSI6MCwiUGFyZW50U3R5bGUiOm51bGx9LCJQYXJlbnRTdHlsZSI6bnVsbH0sIkRhdGVGb3JtYXQiOnsiJGlkIjoiMzU5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Tk2IiwiRm9ybWF0IjowLCJJc1Zpc2libGUiOmZhbHNlLCJMYXN0S25vd25WaXNpYmlsaXR5U3RhdGUiOmZhbHNlfSwiSXNWaXNpYmxlIjp0cnVlLCJWYXJpYW5jZVN0eWxlIjp7IiRpZCI6IjM1OTciLCJUZXh0U3R5bGUiOnsiJGlkIjoiMzU5OCIsIkZvbnRTZXR0aW5ncyI6eyIkaWQiOiIzNTk5IiwiRm9udFNpemUiOjExLCJGb250TmFtZSI6IkNhbGlicmkiLCJJc0JvbGQiOmZhbHNlLCJJc0l0YWxpYyI6ZmFsc2UsIklzVW5kZXJsaW5lZCI6ZmFsc2UsIlBhcmVudFN0eWxlIjpudWxsfSwiQXV0b1NpemUiOjAsIkZvcmVncm91bmQiOnsiJGlkIjoiMzYwMCIsIkNvbG9yIjp7IiRpZCI6IjM2MD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YwMiIsIlRvcCI6MC4wLCJMZWZ0IjowLjAsIlJpZ2h0IjowLjAsIkJvdHRvbSI6MC4wfSwiUGFkZGluZyI6eyIkaWQiOiIzNjAzIiwiVG9wIjowLjAsIkxlZnQiOjAuMCwiUmlnaHQiOjAuMCwiQm90dG9tIjowLjB9LCJCYWNrZ3JvdW5kIjp7IiRpZCI6IjM2MDQiLCJDb2xvciI6eyIkaWQiOiIzNjA1IiwiQSI6MCwiUiI6MCwiRyI6MCwiQiI6MH19LCJJc1Zpc2libGUiOnRydWUsIldpZHRoIjowLjAsIkhlaWdodCI6MC4wLCJCb3JkZXJTdHlsZSI6eyIkaWQiOiIzNjA2IiwiTGluZUNvbG9yIjpudWxsLCJMaW5lV2VpZ2h0IjowLjAsIkxpbmVUeXBlIjowLCJQYXJlbnRTdHlsZSI6bnVsbH0sIlBhcmVudFN0eWxlIjpudWxsfSwiUGFyZW50U3R5bGUiOm51bGx9LCJQYXJlbnRTdHlsZSI6bnVsbCwiX2V4cGxpY2l0bHlTZXQiOnsiJGlkIjoiMzYwNy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UsIlZhcmlhbmNlUG9zaXRpb24iOmZhbHNlfX0sIkRlZmF1bHRTd2ltbGFuZU1vdFN0eWxlIjp7IiRpZCI6IjM2MDgiLCJTaGFwZSI6MSwiQ29ubmVjdG9yTWFyZ2luIjp7IiRpZCI6IjM2MDkiLCJUb3AiOjAuMCwiTGVmdCI6Mi4wLCJSaWdodCI6Mi4wLCJCb3R0b20iOjAuMH0sIkNvbm5lY3RvclN0eWxlIjp7IiRpZCI6IjM2MTAiLCJMaW5lQ29sb3IiOnsiJGlkIjoiMzYxMSIsIiR0eXBlIjoiTkxSRS5Db21tb24uRG9tLlNvbGlkQ29sb3JCcnVzaCwgTkxSRS5Db21tb24iLCJDb2xvciI6eyIkaWQiOiIzNjEyIiwiQSI6MTI3LCJSIjoxMSwiRyI6NDgsIkIiOjY1fX0sIkxpbmVXZWlnaHQiOjEuMCwiTGluZVR5cGUiOjAsIlBhcmVudFN0eWxlIjpudWxsfSwiSXNCZWxvd1RpbWViYW5kIjpmYWxzZSwiUG9zaXRpb25PblRhc2siOjEsIkhpZGVEYXRlIjpmYWxzZSwiU2hhcGVTaXplIjowLCJTcGFjaW5nIjowLjAsIlBhZGRpbmciOnsiJGlkIjoiMzYxMyIsIlRvcCI6NS4wLCJMZWZ0IjozLjAsIlJpZ2h0IjowLjAsIkJvdHRvbSI6Mi4wfSwiU2hhcGVTdHlsZSI6eyIkaWQiOiIzNjE0IiwiTWFyZ2luIjp7IiRpZCI6IjM2MTUiLCJUb3AiOjAuMCwiTGVmdCI6MC4wLCJSaWdodCI6MC4wLCJCb3R0b20iOjAuMH0sIlBhZGRpbmciOnsiJGlkIjoiMzYxNiIsIlRvcCI6MC4wLCJMZWZ0IjowLjAsIlJpZ2h0IjowLjAsIkJvdHRvbSI6MC4wfSwiQmFja2dyb3VuZCI6eyIkaWQiOiIzNjE3IiwiQ29sb3IiOnsiJGlkIjoiMzYxOCIsIkEiOjI1NSwiUiI6MTEsIkciOjQ4LCJCIjo2NX19LCJJc1Zpc2libGUiOnRydWUsIldpZHRoIjoxMi4wLCJIZWlnaHQiOjE0LjAsIkJvcmRlclN0eWxlIjp7IiRpZCI6IjM2MTkiLCJMaW5lQ29sb3IiOnsiJGlkIjoiMzYyMCIsIiR0eXBlIjoiTkxSRS5Db21tb24uRG9tLlNvbGlkQ29sb3JCcnVzaCwgTkxSRS5Db21tb24iLCJDb2xvciI6eyIkaWQiOiIzNjIxIiwiQSI6MjU1LCJSIjoyNTUsIkciOjAsIkIiOjB9fSwiTGluZVdlaWdodCI6MC4wLCJMaW5lVHlwZSI6MCwiUGFyZW50U3R5bGUiOm51bGx9LCJQYXJlbnRTdHlsZSI6bnVsbH0sIlRpdGxlU3R5bGUiOnsiJGlkIjoiMzYyMiIsIkZvbnRTZXR0aW5ncyI6eyIkaWQiOiIzNjIzIiwiRm9udFNpemUiOjExLCJGb250TmFtZSI6IkNhbGlicmkiLCJJc0JvbGQiOmZhbHNlLCJJc0l0YWxpYyI6ZmFsc2UsIklzVW5kZXJsaW5lZCI6ZmFsc2UsIlBhcmVudFN0eWxlIjpudWxsfSwiQXV0b1NpemUiOjAsIkZvcmVncm91bmQiOnsiJGlkIjoiMzYyNCIsIkNvbG9yIjp7IiRpZCI6IjM2MjU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YyNiIsIlRvcCI6MC4wLCJMZWZ0IjowLjAsIlJpZ2h0IjowLjAsIkJvdHRvbSI6MC4wfSwiUGFkZGluZyI6eyIkaWQiOiIzNjI3IiwiVG9wIjowLjAsIkxlZnQiOjAuMCwiUmlnaHQiOjAuMCwiQm90dG9tIjowLjB9LCJCYWNrZ3JvdW5kIjp7IiRpZCI6IjM2MjgiLCJDb2xvciI6eyIkaWQiOiIzNjI5IiwiQSI6MjU1LCJSIjowLCJHIjowLCJCIjowfX0sIklzVmlzaWJsZSI6dHJ1ZSwiV2lkdGgiOjAuMCwiSGVpZ2h0IjowLjAsIkJvcmRlclN0eWxlIjp7IiRpZCI6IjM2MzAiLCJMaW5lQ29sb3IiOm51bGwsIkxpbmVXZWlnaHQiOjAuMCwiTGluZVR5cGUiOjAsIlBhcmVudFN0eWxlIjpudWxsfSwiUGFyZW50U3R5bGUiOm51bGx9LCJEYXRlU3R5bGUiOnsiJGlkIjoiMzYzMSIsIkZvbnRTZXR0aW5ncyI6eyIkaWQiOiIzNjMyIiwiRm9udFNpemUiOjEwLCJGb250TmFtZSI6IkNhbGlicmkiLCJJc0JvbGQiOmZhbHNlLCJJc0l0YWxpYyI6ZmFsc2UsIklzVW5kZXJsaW5lZCI6ZmFsc2UsIlBhcmVudFN0eWxlIjpudWxsfSwiQXV0b1NpemUiOjAsIkZvcmVncm91bmQiOnsiJGlkIjoiMzYzMyIsIkNvbG9yIjp7IiRpZCI6IjM2MzQ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zYzNSIsIlRvcCI6MC4wLCJMZWZ0IjowLjAsIlJpZ2h0IjowLjAsIkJvdHRvbSI6MC4wfSwiUGFkZGluZyI6eyIkaWQiOiIzNjM2IiwiVG9wIjowLjAsIkxlZnQiOjAuMCwiUmlnaHQiOjAuMCwiQm90dG9tIjowLjB9LCJCYWNrZ3JvdW5kIjp7IiRpZCI6IjM2MzciLCJDb2xvciI6eyIkaWQiOiIzNjM4IiwiQSI6MjU1LCJSIjoxNCwiRyI6NDAsIkIiOjY1fX0sIklzVmlzaWJsZSI6dHJ1ZSwiV2lkdGgiOjAuMCwiSGVpZ2h0IjowLjAsIkJvcmRlclN0eWxlIjp7IiRpZCI6IjM2MzkiLCJMaW5lQ29sb3IiOm51bGwsIkxpbmVXZWlnaHQiOjAuMCwiTGluZVR5cGUiOjAsIlBhcmVudFN0eWxlIjpudWxsfSwiUGFyZW50U3R5bGUiOm51bGx9LCJEYXRlRm9ybWF0Ijp7IiRpZCI6IjM2ND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Y0MSIsIkZvcm1hdCI6MCwiSXNWaXNpYmxlIjpmYWxzZSwiTGFzdEtub3duVmlzaWJpbGl0eVN0YXRlIjpmYWxzZX0sIklzVmlzaWJsZSI6dHJ1ZSwiVmFyaWFuY2VTdHlsZSI6eyIkaWQiOiIzNjQyIiwiVGV4dFN0eWxlIjp7IiRpZCI6IjM2NDMiLCJGb250U2V0dGluZ3MiOnsiJGlkIjoiMzY0NCIsIkZvbnRTaXplIjoxMSwiRm9udE5hbWUiOiJDYWxpYnJpIiwiSXNCb2xkIjpmYWxzZSwiSXNJdGFsaWMiOmZhbHNlLCJJc1VuZGVybGluZWQiOmZhbHNlLCJQYXJlbnRTdHlsZSI6bnVsbH0sIkF1dG9TaXplIjowLCJGb3JlZ3JvdW5kIjp7IiRpZCI6IjM2NDUiLCJDb2xvciI6eyIkaWQiOiIzNjQ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2NDciLCJUb3AiOjAuMCwiTGVmdCI6MC4wLCJSaWdodCI6MC4wLCJCb3R0b20iOjAuMH0sIlBhZGRpbmciOnsiJGlkIjoiMzY0OCIsIlRvcCI6MC4wLCJMZWZ0IjowLjAsIlJpZ2h0IjowLjAsIkJvdHRvbSI6MC4wfSwiQmFja2dyb3VuZCI6eyIkaWQiOiIzNjQ5IiwiQ29sb3IiOnsiJGlkIjoiMzY1MCIsIkEiOjAsIlIiOjAsIkciOjAsIkIiOjB9fSwiSXNWaXNpYmxlIjpmYWxzZSwiV2lkdGgiOjAuMCwiSGVpZ2h0IjowLjAsIkJvcmRlclN0eWxlIjp7IiRpZCI6IjM2NTEiLCJMaW5lQ29sb3IiOm51bGwsIkxpbmVXZWlnaHQiOjAuMCwiTGluZVR5cGUiOjAsIlBhcmVudFN0eWxlIjpudWxsfSwiUGFyZW50U3R5bGUiOm51bGx9LCJQYXJlbnRTdHlsZSI6bnVsbH0sIlBhcmVudFN0eWxlIjpudWxsfSwiRGVmYXVsdFN3aW1sYW5lTWlsZXN0b25lU3R5bGUiOnsiJGlkIjoiMzY1MiIsIlRpdGxlUG9zaXRpb24iOiJMZWZ0IiwiRGF0ZVBvc2l0aW9uIjoiUmlnaHQiLCJWYXJpYW5jZVBvc2l0aW9uIjoiUmlnaHQiLCJTaGFwZVR5cGUiOjEsIlNoYXBlU2l6ZSI6MCwiU3BhY2luZyI6NSwiU2hhcGVTdHlsZSI6eyIkaWQiOiIzNjUzIiwiTWFyZ2luIjp7IiRpZCI6IjM2NTQiLCJUb3AiOjAuMCwiTGVmdCI6MC4wLCJSaWdodCI6MC4wLCJCb3R0b20iOjAuMH0sIlBhZGRpbmciOnsiJGlkIjoiMzY1NSIsIlRvcCI6MC4wLCJMZWZ0IjowLjAsIlJpZ2h0IjowLjAsIkJvdHRvbSI6MC4wfSwiQmFja2dyb3VuZCI6eyIkaWQiOiIzNjU2IiwiQ29sb3IiOnsiJGlkIjoiMzY1NyIsIkEiOjI1NSwiUiI6MjEsIkciOjk2LCJCIjoxMzB9fSwiSXNWaXNpYmxlIjp0cnVlLCJXaWR0aCI6MTIuMCwiSGVpZ2h0IjoxNC4wLCJCb3JkZXJTdHlsZSI6eyIkaWQiOiIzNjU4IiwiTGluZUNvbG9yIjp7IiRpZCI6IjM2NTkiLCIkdHlwZSI6Ik5MUkUuQ29tbW9uLkRvbS5Tb2xpZENvbG9yQnJ1c2gsIE5MUkUuQ29tbW9uIiwiQ29sb3IiOnsiJGlkIjoiMzY2MCIsIkEiOjI1NSwiUiI6MjM0LCJHIjoyMiwiQiI6MzB9fSwiTGluZVdlaWdodCI6MC4wLCJMaW5lVHlwZSI6MCwiUGFyZW50U3R5bGUiOm51bGx9LCJQYXJlbnRTdHlsZSI6bnVsbH0sIlRpdGxlU3R5bGUiOnsiJGlkIjoiMzY2MSIsIkZvbnRTZXR0aW5ncyI6eyIkaWQiOiIzNjYyIiwiRm9udFNpemUiOjExLCJGb250TmFtZSI6IkNhbGlicmkiLCJJc0JvbGQiOmZhbHNlLCJJc0l0YWxpYyI6ZmFsc2UsIklzVW5kZXJsaW5lZCI6ZmFsc2UsIlBhcmVudFN0eWxlIjpudWxsfSwiQXV0b1NpemUiOjAsIkZvcmVncm91bmQiOnsiJGlkIjoiMzY2MyIsIkNvbG9yIjp7IiRpZCI6IjM2NjQ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zY2NSIsIlRvcCI6MC4wLCJMZWZ0IjowLjAsIlJpZ2h0IjowLjAsIkJvdHRvbSI6MC4wfSwiUGFkZGluZyI6eyIkaWQiOiIzNjY2IiwiVG9wIjowLjAsIkxlZnQiOjAuMCwiUmlnaHQiOjAuMCwiQm90dG9tIjowLjB9LCJCYWNrZ3JvdW5kIjp7IiRpZCI6IjM2NjciLCJDb2xvciI6eyIkaWQiOiIzNjY4IiwiQSI6MjU1LCJSIjowLCJHIjowLCJCIjowfX0sIklzVmlzaWJsZSI6dHJ1ZSwiV2lkdGgiOjAuMCwiSGVpZ2h0IjowLjAsIkJvcmRlclN0eWxlIjp7IiRpZCI6IjM2NjkiLCJMaW5lQ29sb3IiOm51bGwsIkxpbmVXZWlnaHQiOjAuMCwiTGluZVR5cGUiOjAsIlBhcmVudFN0eWxlIjpudWxsfSwiUGFyZW50U3R5bGUiOm51bGx9LCJEYXRlU3R5bGUiOnsiJGlkIjoiMzY3MCIsIkZvbnRTZXR0aW5ncyI6eyIkaWQiOiIzNjcxIiwiRm9udFNpemUiOjEwLCJGb250TmFtZSI6IkNhbGlicmkiLCJJc0JvbGQiOmZhbHNlLCJJc0l0YWxpYyI6ZmFsc2UsIklzVW5kZXJsaW5lZCI6ZmFsc2UsIlBhcmVudFN0eWxlIjpudWxsfSwiQXV0b1NpemUiOjAsIkZvcmVncm91bmQiOnsiJGlkIjoiMzY3MiIsIkNvbG9yIjp7IiRpZCI6IjM2NzM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Y3NCIsIlRvcCI6MC4wLCJMZWZ0IjowLjAsIlJpZ2h0IjowLjAsIkJvdHRvbSI6MC4wfSwiUGFkZGluZyI6eyIkaWQiOiIzNjc1IiwiVG9wIjowLjAsIkxlZnQiOjAuMCwiUmlnaHQiOjAuMCwiQm90dG9tIjowLjB9LCJCYWNrZ3JvdW5kIjp7IiRpZCI6IjM2NzYiLCJDb2xvciI6eyIkaWQiOiIzNjc3IiwiQSI6MjU1LCJSIjoxNCwiRyI6NDAsIkIiOjY1fX0sIklzVmlzaWJsZSI6dHJ1ZSwiV2lkdGgiOjAuMCwiSGVpZ2h0IjowLjAsIkJvcmRlclN0eWxlIjp7IiRpZCI6IjM2NzgiLCJMaW5lQ29sb3IiOm51bGwsIkxpbmVXZWlnaHQiOjAuMCwiTGluZVR5cGUiOjAsIlBhcmVudFN0eWxlIjpudWxsfSwiUGFyZW50U3R5bGUiOm51bGx9LCJEYXRlRm9ybWF0Ijp7IiRpZCI6IjM2Nz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Y4MCIsIkZvcm1hdCI6MCwiSXNWaXNpYmxlIjpmYWxzZSwiTGFzdEtub3duVmlzaWJpbGl0eVN0YXRlIjpmYWxzZX0sIklzVmlzaWJsZSI6dHJ1ZSwiVmFyaWFuY2VTdHlsZSI6eyIkaWQiOiIzNjgxIiwiVGV4dFN0eWxlIjp7IiRpZCI6IjM2ODIiLCJGb250U2V0dGluZ3MiOnsiJGlkIjoiMzY4MyIsIkZvbnRTaXplIjoxMSwiRm9udE5hbWUiOiJDYWxpYnJpIiwiSXNCb2xkIjpmYWxzZSwiSXNJdGFsaWMiOmZhbHNlLCJJc1VuZGVybGluZWQiOmZhbHNlLCJQYXJlbnRTdHlsZSI6bnVsbH0sIkF1dG9TaXplIjowLCJGb3JlZ3JvdW5kIjp7IiRpZCI6IjM2ODQiLCJDb2xvciI6eyIkaWQiOiIzNjg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2ODYiLCJUb3AiOjAuMCwiTGVmdCI6MC4wLCJSaWdodCI6MC4wLCJCb3R0b20iOjAuMH0sIlBhZGRpbmciOnsiJGlkIjoiMzY4NyIsIlRvcCI6MC4wLCJMZWZ0IjowLjAsIlJpZ2h0IjowLjAsIkJvdHRvbSI6MC4wfSwiQmFja2dyb3VuZCI6eyIkaWQiOiIzNjg4IiwiQ29sb3IiOnsiJGlkIjoiMzY4OSIsIkEiOjAsIlIiOjAsIkciOjAsIkIiOjB9fSwiSXNWaXNpYmxlIjp0cnVlLCJXaWR0aCI6MC4wLCJIZWlnaHQiOjAuMCwiQm9yZGVyU3R5bGUiOnsiJGlkIjoiMzY5MCIsIkxpbmVDb2xvciI6bnVsbCwiTGluZVdlaWdodCI6MC4wLCJMaW5lVHlwZSI6MCwiUGFyZW50U3R5bGUiOm51bGx9LCJQYXJlbnRTdHlsZSI6bnVsbH0sIlBhcmVudFN0eWxlIjpudWxsfSwiUGFyZW50U3R5bGUiOm51bGx9LCJEZWZhdWx0U3dpbWxhbmVBY3Rpdml0eVN0eWxlIjp7IiRpZCI6IjM2OTEiLCJIZWFkZXJTdHlsZSI6eyIkaWQiOiIzNjkyIiwiVGV4dFN0eWxlIjp7IiRpZCI6IjM2OTMiLCJGb250U2V0dGluZ3MiOnsiJGlkIjoiMzY5NCIsIkZvbnRTaXplIjoxMSwiRm9udE5hbWUiOiJDYWxpYnJpIiwiSXNCb2xkIjpmYWxzZSwiSXNJdGFsaWMiOmZhbHNlLCJJc1VuZGVybGluZWQiOmZhbHNlLCJQYXJlbnRTdHlsZSI6bnVsbH0sIkF1dG9TaXplIjoyLCJGb3JlZ3JvdW5kIjp7IiRpZCI6IjM2OTUiLCJDb2xvciI6eyIkaWQiOiIzNjk2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Y5NyIsIlRvcCI6MC4wLCJMZWZ0IjowLjAsIlJpZ2h0IjowLjAsIkJvdHRvbSI6MC4wfSwiUGFkZGluZyI6eyIkaWQiOiIzNjk4IiwiVG9wIjowLjAsIkxlZnQiOjAuMCwiUmlnaHQiOjAuMCwiQm90dG9tIjowLjB9LCJCYWNrZ3JvdW5kIjp7IiRpZCI6IjM2OTkiLCJDb2xvciI6eyIkaWQiOiIzNzAwIiwiQSI6MjU1LCJSIjowLCJHIjowLCJCIjowfX0sIklzVmlzaWJsZSI6dHJ1ZSwiV2lkdGgiOjAuMCwiSGVpZ2h0IjowLjAsIkJvcmRlclN0eWxlIjpudWxsLCJQYXJlbnRTdHlsZSI6bnVsbH0sIlJlY3RhbmdsZVN0eWxlIjp7IiRpZCI6IjM3MDEiLCJNYXJnaW4iOnsiJGlkIjoiMzcwMiIsIlRvcCI6MC4wLCJMZWZ0IjowLjAsIlJpZ2h0IjowLjAsIkJvdHRvbSI6MC4wfSwiUGFkZGluZyI6eyIkaWQiOiIzNzAzIiwiVG9wIjowLjAsIkxlZnQiOjAuMCwiUmlnaHQiOjAuMCwiQm90dG9tIjowLjB9LCJCYWNrZ3JvdW5kIjp7IiRpZCI6IjM3MDQiLCJDb2xvciI6eyIkaWQiOiIzNzA1IiwiQSI6NjMsIlIiOjIxLCJHIjo5NiwiQiI6MTMwfX0sIklzVmlzaWJsZSI6dHJ1ZSwiV2lkdGgiOjAuMCwiSGVpZ2h0IjowLjAsIkJvcmRlclN0eWxlIjp7IiRpZCI6IjM3MDYiLCJMaW5lQ29sb3IiOnsiJGlkIjoiMzcwNyIsIiR0eXBlIjoiTkxSRS5Db21tb24uRG9tLlNvbGlkQ29sb3JCcnVzaCwgTkxSRS5Db21tb24iLCJDb2xvciI6eyIkaWQiOiIzNzA4IiwiQSI6MjU1LCJSIjoyNTUsIkciOjAsIkIiOjB9fSwiTGluZVdlaWdodCI6MC4wLCJMaW5lVHlwZSI6MCwiUGFyZW50U3R5bGUiOm51bGx9LCJQYXJlbnRTdHlsZSI6bnVsbH0sIk1hcmdpbiI6eyIkaWQiOiIzNzA5IiwiVG9wIjowLjAsIkxlZnQiOjAuMCwiUmlnaHQiOjAuMCwiQm90dG9tIjowLjB9LCJQYWRkaW5nIjp7IiRpZCI6IjM3MTAiLCJUb3AiOjAuMCwiTGVmdCI6MC4wLCJSaWdodCI6MC4wLCJCb3R0b20iOjAuMH0sIkJhY2tncm91bmQiOm51bGwsIklzVmlzaWJsZSI6dHJ1ZSwiV2lkdGgiOjAuMCwiSGVpZ2h0IjowLjAsIkJvcmRlclN0eWxlIjpudWxsLCJQYXJlbnRTdHlsZSI6bnVsbH0sIkJhY2tncm91bmRTdHlsZSI6eyIkaWQiOiIzNzExIiwiTWFyZ2luIjp7IiRpZCI6IjM3MTIiLCJUb3AiOjAuMCwiTGVmdCI6MC4wLCJSaWdodCI6MC4wLCJCb3R0b20iOjAuMH0sIlBhZGRpbmciOnsiJGlkIjoiMzcxMyIsIlRvcCI6MC4wLCJMZWZ0IjowLjAsIlJpZ2h0IjowLjAsIkJvdHRvbSI6MC4wfSwiQmFja2dyb3VuZCI6eyIkaWQiOiIzNzE0IiwiQ29sb3IiOnsiJGlkIjoiMzcxNSIsIkEiOjUxLCJSIjoyMDAsIkciOjIwMCwiQiI6MjAwfX0sIklzVmlzaWJsZSI6dHJ1ZSwiV2lkdGgiOjAuMCwiSGVpZ2h0IjowLjAsIkJvcmRlclN0eWxlIjp7IiRpZCI6IjM3MTYiLCJMaW5lQ29sb3IiOnsiJGlkIjoiMzcxNyIsIiR0eXBlIjoiTkxSRS5Db21tb24uRG9tLlNvbGlkQ29sb3JCcnVzaCwgTkxSRS5Db21tb24iLCJDb2xvciI6eyIkaWQiOiIzNzE4IiwiQSI6MjU1LCJSIjoyMzQsIkciOjIyLCJCIjozMH19LCJMaW5lV2VpZ2h0IjowLjAsIkxpbmVUeXBlIjowLCJQYXJlbnRTdHlsZSI6bnVsbH0sIlBhcmVudFN0eWxlIjpudWxsfSwiTWFyZ2luIjp7IiRpZCI6IjM3MTkiLCJUb3AiOjAuMCwiTGVmdCI6MC4wLCJSaWdodCI6MC4wLCJCb3R0b20iOjAuMH0sIlBhZGRpbmciOnsiJGlkIjoiMzcyMCIsIlRvcCI6MC4wLCJMZWZ0IjowLjAsIlJpZ2h0IjowLjAsIkJvdHRvbSI6MC4wfSwiSXNWaXNpYmxlIjp0cnVlLCJXaWR0aCI6MC4wLCJIZWlnaHQiOjAuMCwiQm9yZGVyU3R5bGUiOnsiJGlkIjoiMzcyMSIsIkxpbmVDb2xvciI6bnVsbCwiTGluZVdlaWdodCI6MC4wLCJMaW5lVHlwZSI6MCwiUGFyZW50U3R5bGUiOm51bGx9LCJQYXJlbnRTdHlsZSI6bnVsbH0sIk1hcmdpbiI6eyIkaWQiOiIzNzIyIiwiVG9wIjowLjAsIkxlZnQiOjAuMCwiUmlnaHQiOjAuMCwiQm90dG9tIjowLjB9LCJQYWRkaW5nIjp7IiRpZCI6IjM3MjMiLCJUb3AiOjAuMCwiTGVmdCI6MC4wLCJSaWdodCI6MC4wLCJCb3R0b20iOjAuMH0sIklzVmlzaWJsZSI6ZmFsc2UsIldpZHRoIjowLjAsIkhlaWdodCI6MC4wLCJCb3JkZXJTdHlsZSI6eyIkaWQiOiIzNzI0IiwiTGluZUNvbG9yIjpudWxsLCJMaW5lV2VpZ2h0IjowLjAsIkxpbmVUeXBlIjowLCJQYXJlbnRTdHlsZSI6bnVsbH0sIlBhcmVudFN0eWxlIjpudWxsfX1dLCJIYXNCYXNlbGluZXMiOmZhbHNlLCJDdWx0dXJlSW5mb05hbWUiOiJlbi1VUyIsIlN0eWxlTmFtZSI6bnVsbCwiVmVyc2lvbiI6eyIkaWQiOiIzNzI1IiwiVmVyc2lvbiI6IjUuNi4wIiwiT3JpZ2luYWxBc3NlbWJseVZlcnNpb24iOm51bGwsIkVkaXRpb24iOm51bGwsIkxhc3RTYXZlZEVkaXRpb24iOjMsIklzUGx1c0VkaXRpb24iOmZhbHNlLCJJc1Byb0VkaXRpb24iOmZhbHNlfSwiRWZmZWN0IjowLCJTdHlsZSI6eyIkaWQiOiIzNzI2IiwiRGVmYXVsdERlcGVuZGVuY3lTdHlsZSI6eyIkaWQiOiIzNzI3IiwiTGluZVN0eWxlIjp7IiRpZCI6IjM3MjgiLCJMaW5lQ29sb3IiOnsiJGlkIjoiMzcyOSIsIiR0eXBlIjoiTkxSRS5Db21tb24uRG9tLlNvbGlkQ29sb3JCcnVzaCwgTkxSRS5Db21tb24iLCJDb2xvciI6eyIkaWQiOiIzNzMwIiwiQSI6MjU1LCJSIjowLCJHIjowLCJCIjowfX0sIkxpbmVXZWlnaHQiOjEuMCwiTGluZVR5cGUiOjAsIlBhcmVudFN0eWxlIjpudWxsfSwiRW5kQXJyb3doZWFkTGluZVN0eWxlIjp7IiRpZCI6IjM3MzEiLCJLaW5kIjoxLCJXaWR0aCI6MSwiTGVuZ3RoIjowLCJQYXJlbnRTdHlsZSI6bnVsbH0sIkJyaW5nVG9Gcm9udCI6ZmFsc2UsIkVsYm93UmFkaXVzIjozLjAsIk1hcmdpbiI6eyIkaWQiOiIzNzMyIiwiVG9wIjowLjAsIkxlZnQiOjAuMCwiUmlnaHQiOjAuMCwiQm90dG9tIjowLjB9LCJQYWRkaW5nIjp7IiRpZCI6IjM3MzMiLCJUb3AiOjAuMCwiTGVmdCI6MC4wLCJSaWdodCI6MC4wLCJCb3R0b20iOjAuMH0sIkJhY2tncm91bmQiOm51bGwsIklzVmlzaWJsZSI6dHJ1ZSwiV2lkdGgiOjAuMCwiSGVpZ2h0IjowLjAsIkJvcmRlclN0eWxlIjpudWxsLCJQYXJlbnRTdHlsZSI6bnVsbH0sIkNyaXRpY2FsUGF0aFN0eWxlIjp7IiRpZCI6IjM3MzQiLCJDcml0aWNhbFBhdGhTdHlsZU9wdGlvbnMiOjMwLCJMaW5lU3R5bGUiOnsiJGlkIjoiMzczNSIsIkxpbmVDb2xvciI6eyIkaWQiOiIzNzM2IiwiJHR5cGUiOiJOTFJFLkNvbW1vbi5Eb20uU29saWRDb2xvckJydXNoLCBOTFJFLkNvbW1vbiIsIkNvbG9yIjp7IiRpZCI6IjM3MzciLCJBIjoyNTUsIlIiOjIyMiwiRyI6NTAsIkIiOjUwfX0sIkxpbmVXZWlnaHQiOjEuMCwiTGluZVR5cGUiOjAsIlBhcmVudFN0eWxlIjpudWxsfSwiVGl0bGVGb3JlZ3JvdW5kIjp7IiRpZCI6IjM3MzgiLCJDb2xvciI6eyIkaWQiOiIzNzM5IiwiQSI6MjU1LCJSIjoxNzYsIkciOjE5LCJCIjoyNX19LCJTaGFwZXNCYWNrZ3JvdW5kIjp7IiRpZCI6IjM3NDAiLCJDb2xvciI6eyIkaWQiOiIzNzQxIiwiQSI6MjU1LCJSIjoyNTMsIkciOjIwMywiQiI6MjA4fX0sIlNoYXBlc0JvcmRlclN0eWxlIjp7IiRpZCI6IjM3NDIiLCJMaW5lQ29sb3IiOnsiJGlkIjoiMzc0MyIsIiR0eXBlIjoiTkxSRS5Db21tb24uRG9tLlNvbGlkQ29sb3JCcnVzaCwgTkxSRS5Db21tb24iLCJDb2xvciI6eyIkaWQiOiIzNzQ0IiwiQSI6MjU1LCJSIjoyMzQsIkciOjIyLCJCIjozMH19LCJMaW5lV2VpZ2h0IjoyLjAsIkxpbmVUeXBlIjowLCJQYXJlbnRTdHlsZSI6bnVsbH0sIk1hcmdpbiI6eyIkaWQiOiIzNzQ1IiwiVG9wIjowLjAsIkxlZnQiOjAuMCwiUmlnaHQiOjAuMCwiQm90dG9tIjowLjB9LCJQYWRkaW5nIjp7IiRpZCI6IjM3NDYiLCJUb3AiOjAuMCwiTGVmdCI6MC4wLCJSaWdodCI6MC4wLCJCb3R0b20iOjAuMH0sIkJhY2tncm91bmQiOm51bGwsIklzVmlzaWJsZSI6ZmFsc2UsIldpZHRoIjowLjAsIkhlaWdodCI6MC4wLCJCb3JkZXJTdHlsZSI6eyIkaWQiOiIzNzQ3IiwiTGluZUNvbG9yIjpudWxsLCJMaW5lV2VpZ2h0IjowLjAsIkxpbmVUeXBlIjowLCJQYXJlbnRTdHlsZSI6bnVsbH0sIlBhcmVudFN0eWxlIjpudWxsfSwiUGFuZWxzU3BhY2luZ0RlZmluaXRpb24iOnsiJGlkIjoiMzc0OCIsIlNwYWNpbmdBYm92ZVRpbWViYW5kIjozLCJTcGFjaW5nQmVsb3dUaW1lYmFuZCI6MywiU3BhY2luZ0Fib3ZlQmV0d2VlblN3aW1sYW5lc0FuZFRhc2tzIjo1LCJTcGFjaW5nQmVsb3dCZXR3ZWVuU3dpbWxhbmVzQW5kVGFza3MiOjV9LCJUaW1lYmFuZFN0eWxlIjp7IiRpZCI6IjM3NDkiLCJTY2FsZU1hcmtpbmciOjAsIlNoYXBlIjowLCJTaGFwZVN0eWxlIjp7IiRpZCI6IjM3NTAiLCJNYXJnaW4iOnsiJGlkIjoiMzc1MSIsIlRvcCI6MC4wLCJMZWZ0IjoxMC4wLCJSaWdodCI6MTAuMCwiQm90dG9tIjowLjB9LCJQYWRkaW5nIjp7IiRpZCI6IjM3NTIiLCJUb3AiOjAuMCwiTGVmdCI6MC4wLCJSaWdodCI6MC4wLCJCb3R0b20iOjAuMH0sIkJhY2tncm91bmQiOnsiJGlkIjoiMzc1MyIsIkNvbG9yIjp7IiRpZCI6IjM3NTQiLCJBIjoyNTUsIlIiOjE0LCJHIjo0MCwiQiI6NjV9fSwiSXNWaXNpYmxlIjp0cnVlLCJXaWR0aCI6MC4wLCJIZWlnaHQiOjE0LjM5OTk5OTYxODUzMDI3MywiQm9yZGVyU3R5bGUiOnsiJGlkIjoiMzc1NSIsIkxpbmVDb2xvciI6eyIkaWQiOiIzNzU2IiwiJHR5cGUiOiJOTFJFLkNvbW1vbi5Eb20uU29saWRDb2xvckJydXNoLCBOTFJFLkNvbW1vbiIsIkNvbG9yIjp7IiRpZCI6IjM3NTciLCJBIjoyNTUsIlIiOjI1NSwiRyI6MCwiQiI6MH19LCJMaW5lV2VpZ2h0IjowLjAsIkxpbmVUeXBlIjowLCJQYXJlbnRTdHlsZSI6bnVsbH0sIlBhcmVudFN0eWxlIjpudWxsfSwiTWlkZGxlVGllclNoYXBlU3R5bGUiOnsiJGlkIjoiMzc1OCIsIk1hcmdpbiI6eyIkaWQiOiIzNzU5IiwiVG9wIjowLjAsIkxlZnQiOjEwLjAsIlJpZ2h0IjoxMC4wLCJCb3R0b20iOjAuMH0sIlBhZGRpbmciOnsiJGlkIjoiMzc2MCIsIlRvcCI6MC4wLCJMZWZ0IjowLjAsIlJpZ2h0IjowLjAsIkJvdHRvbSI6MC4wfSwiQmFja2dyb3VuZCI6eyIkaWQiOiIzNzYxIiwiQ29sb3IiOnsiJGlkIjoiMzc2MiIsIkEiOjI1NSwiUiI6MTE1LCJHIjoxMTUsIkIiOjExNX19LCJJc1Zpc2libGUiOnRydWUsIldpZHRoIjowLjAsIkhlaWdodCI6MTQuMzk5OTk5NjE4NTMwMjczLCJCb3JkZXJTdHlsZSI6eyIkaWQiOiIzNzYzIiwiTGluZUNvbG9yIjp7IiRyZWYiOiIzNzU2In0sIkxpbmVXZWlnaHQiOjAuMCwiTGluZVR5cGUiOjAsIlBhcmVudFN0eWxlIjpudWxsfSwiUGFyZW50U3R5bGUiOm51bGx9LCJCb3R0b21UaWVyU2hhcGVTdHlsZSI6eyIkaWQiOiIzNzY0IiwiTWFyZ2luIjp7IiRpZCI6IjM3NjUiLCJUb3AiOjAuMCwiTGVmdCI6MTAuMCwiUmlnaHQiOjEwLjAsIkJvdHRvbSI6MC4wfSwiUGFkZGluZyI6eyIkaWQiOiIzNzY2IiwiVG9wIjowLjAsIkxlZnQiOjAuMCwiUmlnaHQiOjAuMCwiQm90dG9tIjowLjB9LCJCYWNrZ3JvdW5kIjp7IiRpZCI6IjM3NjciLCJDb2xvciI6eyIkaWQiOiIzNzY4IiwiQSI6MjU1LCJSIjoxNCwiRyI6NDAsIkIiOjY1fX0sIklzVmlzaWJsZSI6dHJ1ZSwiV2lkdGgiOjAuMCwiSGVpZ2h0IjoxNC4zOTk5OTk2MTg1MzAyNzMsIkJvcmRlclN0eWxlIjp7IiRpZCI6IjM3NjkiLCJMaW5lQ29sb3IiOnsiJHJlZiI6IjM3NTYifSwiTGluZVdlaWdodCI6MC4wLCJMaW5lVHlwZSI6MCwiUGFyZW50U3R5bGUiOm51bGx9LCJQYXJlbnRTdHlsZSI6bnVsbH0sIlJpZ2h0RW5kQ2Fwc1N0eWxlIjp7IiRpZCI6IjM3NzAiLCJGb250U2V0dGluZ3MiOnsiJGlkIjoiMzc3MSIsIkZvbnRTaXplIjoxOCwiRm9udE5hbWUiOiJDYWxpYnJpIiwiSXNCb2xkIjp0cnVlLCJJc0l0YWxpYyI6ZmFsc2UsIklzVW5kZXJsaW5lZCI6ZmFsc2UsIlBhcmVudFN0eWxlIjpudWxsfSwiQXV0b1NpemUiOjAsIkZvcmVncm91bmQiOnsiJGlkIjoiMzc3MiIsIkNvbG9yIjp7IiRpZCI6IjM3NzMiLCJBIjoyNTUsIlIiOjIzMywiRyI6MTEzLCJCIjo1MH19LCJNYXhXaWR0aCI6MjAwLjAsIk1heEhlaWdodCI6IkluZmluaXR5IiwiU21hcnRGb3JlZ3JvdW5kSXNBY3RpdmUiOmZhbHNlLCJIb3Jpem9udGFsQWxpZ25tZW50IjowLCJWZXJ0aWNhbEFsaWdubWVudCI6MSwiU21hcnRGb3JlZ3JvdW5kIjpudWxsLCJCYWNrZ3JvdW5kRmlsbFR5cGUiOjAsIk1hcmdpbiI6eyIkaWQiOiIzNzc0IiwiVG9wIjowLjAsIkxlZnQiOjAuMCwiUmlnaHQiOjIwLjAsIkJvdHRvbSI6MC4wfSwiUGFkZGluZyI6eyIkaWQiOiIzNzc1IiwiVG9wIjowLjAsIkxlZnQiOjAuMCwiUmlnaHQiOjAuMCwiQm90dG9tIjowLjB9LCJCYWNrZ3JvdW5kIjp7IiRpZCI6IjM3NzYiLCJDb2xvciI6eyIkaWQiOiIzNzc3IiwiQSI6MjU1LCJSIjoyMzMsIkciOjExMywiQiI6NTB9fSwiSXNWaXNpYmxlIjp0cnVlLCJXaWR0aCI6MC4wLCJIZWlnaHQiOjAuMCwiQm9yZGVyU3R5bGUiOnsiJGlkIjoiMzc3OCIsIkxpbmVDb2xvciI6bnVsbCwiTGluZVdlaWdodCI6MC4wLCJMaW5lVHlwZSI6MCwiUGFyZW50U3R5bGUiOm51bGx9LCJQYXJlbnRTdHlsZSI6bnVsbH0sIkxlZnRFbmRDYXBzU3R5bGUiOnsiJGlkIjoiMzc3OSIsIkZvbnRTZXR0aW5ncyI6eyIkaWQiOiIzNzgwIiwiRm9udFNpemUiOjE4LCJGb250TmFtZSI6IkNhbGlicmkiLCJJc0JvbGQiOnRydWUsIklzSXRhbGljIjpmYWxzZSwiSXNVbmRlcmxpbmVkIjpmYWxzZSwiUGFyZW50U3R5bGUiOm51bGx9LCJBdXRvU2l6ZSI6MCwiRm9yZWdyb3VuZCI6eyIkaWQiOiIzNzgxIiwiQ29sb3IiOnsiJGlkIjoiMzc4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3ODMiLCJUb3AiOjAuMCwiTGVmdCI6MzkuNTA2NjY2NjY2NjY2Njc1LCJSaWdodCI6MC4wLCJCb3R0b20iOjAuMH0sIlBhZGRpbmciOnsiJGlkIjoiMzc4NCIsIlRvcCI6MC4wLCJMZWZ0IjowLjAsIlJpZ2h0IjowLjAsIkJvdHRvbSI6MC4wfSwiQmFja2dyb3VuZCI6eyIkaWQiOiIzNzg1IiwiQ29sb3IiOnsiJGlkIjoiMzc4NiIsIkEiOjI1NSwiUiI6MjM3LCJHIjoxMjUsIkIiOjQ5fX0sIklzVmlzaWJsZSI6ZmFsc2UsIldpZHRoIjowLjAsIkhlaWdodCI6MC4wLCJCb3JkZXJTdHlsZSI6eyIkaWQiOiIzNzg3IiwiTGluZUNvbG9yIjpudWxsLCJMaW5lV2VpZ2h0IjowLjAsIkxpbmVUeXBlIjowLCJQYXJlbnRTdHlsZSI6bnVsbH0sIlBhcmVudFN0eWxlIjpudWxsfSwiVG9kYXlUZXh0U3R5bGUiOnsiJGlkIjoiMzc4OCIsIkZvbnRTZXR0aW5ncyI6eyIkaWQiOiIzNzg5IiwiRm9udFNpemUiOjEyLCJGb250TmFtZSI6IkNhbGlicmkiLCJJc0JvbGQiOmZhbHNlLCJJc0l0YWxpYyI6ZmFsc2UsIklzVW5kZXJsaW5lZCI6ZmFsc2UsIlBhcmVudFN0eWxlIjpudWxsfSwiQXV0b1NpemUiOjAsIkZvcmVncm91bmQiOnsiJGlkIjoiMzc5MCIsIkNvbG9yIjp7IiRpZCI6IjM3OT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c5MiIsIlRvcCI6MC4wLCJMZWZ0IjowLjAsIlJpZ2h0IjowLjAsIkJvdHRvbSI6MC4wfSwiUGFkZGluZyI6eyIkaWQiOiIzNzkzIiwiVG9wIjowLjAsIkxlZnQiOjAuMCwiUmlnaHQiOjAuMCwiQm90dG9tIjowLjB9LCJCYWNrZ3JvdW5kIjp7IiRpZCI6IjM3OTQiLCJDb2xvciI6eyIkaWQiOiIzNzk1IiwiQSI6MjU1LCJSIjowLCJHIjowLCJCIjowfX0sIklzVmlzaWJsZSI6dHJ1ZSwiV2lkdGgiOjAuMCwiSGVpZ2h0IjowLjAsIkJvcmRlclN0eWxlIjp7IiRpZCI6IjM3OTYiLCJMaW5lQ29sb3IiOm51bGwsIkxpbmVXZWlnaHQiOjAuMCwiTGluZVR5cGUiOjAsIlBhcmVudFN0eWxlIjpudWxsfSwiUGFyZW50U3R5bGUiOm51bGx9LCJUb2RheU1hcmtlclN0eWxlIjp7IiRpZCI6IjM3OTciLCJNYXJnaW4iOnsiJGlkIjoiMzc5OCIsIlRvcCI6MC4wLCJMZWZ0IjowLjAsIlJpZ2h0IjowLjAsIkJvdHRvbSI6MC4wfSwiUGFkZGluZyI6eyIkaWQiOiIzNzk5IiwiVG9wIjowLjAsIkxlZnQiOjAuMCwiUmlnaHQiOjAuMCwiQm90dG9tIjowLjB9LCJCYWNrZ3JvdW5kIjp7IiRpZCI6IjM4MDAiLCJDb2xvciI6eyIkaWQiOiIzODAxIiwiQSI6MjU1LCJSIjoyNTUsIkciOjAsIkIiOjB9fSwiSXNWaXNpYmxlIjp0cnVlLCJXaWR0aCI6MC4wLCJIZWlnaHQiOjAuMCwiQm9yZGVyU3R5bGUiOm51bGwsIlBhcmVudFN0eWxlIjpudWxsfSwiU2NhbGVTdHlsZSI6eyIkaWQiOiIzODAyIiwiU2hhcGUiOjAsIlNob3dTZWdtZW50U2VwYXJhdG9ycyI6dHJ1ZSwiU2VnbWVudFNlcGFyYXRvck9wYWNpdHkiOjMwLCJIYXNCZWVuVmlzaWJsZUJlZm9yZSI6ZmFsc2UsIkZvbnRTZXR0aW5ncyI6eyIkaWQiOiIzODAzIiwiRm9udFNpemUiOjEyLCJGb250TmFtZSI6IkNhbGlicmkiLCJJc0JvbGQiOmZhbHNlLCJJc0l0YWxpYyI6ZmFsc2UsIklzVW5kZXJsaW5lZCI6ZmFsc2UsIlBhcmVudFN0eWxlIjpudWxsfSwiQXV0b1NpemUiOjAsIkZvcmVncm91bmQiOnsiJGlkIjoiMzgwNCIsIkNvbG9yIjp7IiRpZCI6IjM4MDUiLCJBIjoyNTUsIlIiOjIzMiwiRyI6MjMyLCJCIjoyMzJ9fSwiTWF4V2lkdGgiOjIwMC4wLCJNYXhIZWlnaHQiOiJJbmZpbml0eSIsIlNtYXJ0Rm9yZWdyb3VuZElzQWN0aXZlIjpmYWxzZSwiSG9yaXpvbnRhbEFsaWdubWVudCI6MCwiVmVydGljYWxBbGlnbm1lbnQiOjEsIlNtYXJ0Rm9yZWdyb3VuZCI6bnVsbCwiQmFja2dyb3VuZEZpbGxUeXBlIjowLCJNYXJnaW4iOnsiJGlkIjoiMzgwNiIsIlRvcCI6MC4wLCJMZWZ0Ijo0LjAsIlJpZ2h0Ijo0LjAsIkJvdHRvbSI6MC4wfSwiUGFkZGluZyI6eyIkaWQiOiIzODA3IiwiVG9wIjowLjAsIkxlZnQiOjAuMCwiUmlnaHQiOjAuMCwiQm90dG9tIjowLjB9LCJCYWNrZ3JvdW5kIjp7IiRpZCI6IjM4MDgiLCJDb2xvciI6eyIkaWQiOiIzODA5IiwiQSI6MjU1LCJSIjoxNCwiRyI6NDAsIkIiOjY1fX0sIklzVmlzaWJsZSI6dHJ1ZSwiV2lkdGgiOjAuMCwiSGVpZ2h0IjowLjAsIkJvcmRlclN0eWxlIjp7IiRpZCI6IjM4MTAiLCJMaW5lQ29sb3IiOm51bGwsIkxpbmVXZWlnaHQiOjAuMCwiTGluZVR5cGUiOjAsIlBhcmVudFN0eWxlIjpudWxsfSwiUGFyZW50U3R5bGUiOm51bGx9LCJTaW5nbGVTY2FsZVNoYXBlU3R5bGUiOnsiJGlkIjoiMzgxMSIsIlNoYXBlIjozLCJIZWlnaHQiOjIwLjB9LCJNaWRkbGVUaWVyU2NhbGVTdHlsZSI6eyIkaWQiOiIzODEyIiwiU2hhcGUiOjAsIlNob3dTZWdtZW50U2VwYXJhdG9ycyI6dHJ1ZSwiU2VnbWVudFNlcGFyYXRvck9wYWNpdHkiOjMwLCJIYXNCZWVuVmlzaWJsZUJlZm9yZSI6dHJ1ZSwiRm9udFNldHRpbmdzIjp7IiRpZCI6IjM4MTMiLCJGb250U2l6ZSI6MTIsIkZvbnROYW1lIjoiQ2FsaWJyaSIsIklzQm9sZCI6ZmFsc2UsIklzSXRhbGljIjpmYWxzZSwiSXNVbmRlcmxpbmVkIjpmYWxzZSwiUGFyZW50U3R5bGUiOm51bGx9LCJBdXRvU2l6ZSI6MCwiRm9yZWdyb3VuZCI6eyIkcmVmIjoiMzgwNCJ9LCJNYXhXaWR0aCI6MjAwLjAsIk1heEhlaWdodCI6IkluZmluaXR5IiwiU21hcnRGb3JlZ3JvdW5kSXNBY3RpdmUiOmZhbHNlLCJIb3Jpem9udGFsQWxpZ25tZW50IjowLCJWZXJ0aWNhbEFsaWdubWVudCI6MSwiU21hcnRGb3JlZ3JvdW5kIjpudWxsLCJCYWNrZ3JvdW5kRmlsbFR5cGUiOjAsIk1hcmdpbiI6eyIkaWQiOiIzODE0IiwiVG9wIjowLjAsIkxlZnQiOjQuMCwiUmlnaHQiOjQuMCwiQm90dG9tIjowLjB9LCJQYWRkaW5nIjp7IiRpZCI6IjM4MTUiLCJUb3AiOjAuMCwiTGVmdCI6MC4wLCJSaWdodCI6MC4wLCJCb3R0b20iOjAuMH0sIkJhY2tncm91bmQiOnsiJGlkIjoiMzgxNiIsIkNvbG9yIjp7IiRpZCI6IjM4MTciLCJBIjoyNTUsIlIiOjE0LCJHIjo0MCwiQiI6NjV9fSwiSXNWaXNpYmxlIjp0cnVlLCJXaWR0aCI6MC4wLCJIZWlnaHQiOjAuMCwiQm9yZGVyU3R5bGUiOnsiJGlkIjoiMzgxOCIsIkxpbmVDb2xvciI6bnVsbCwiTGluZVdlaWdodCI6MC4wLCJMaW5lVHlwZSI6MCwiUGFyZW50U3R5bGUiOm51bGx9LCJQYXJlbnRTdHlsZSI6bnVsbH0sIkJvdHRvbVRpZXJTY2FsZVN0eWxlIjp7IiRpZCI6IjM4MTkiLCJTaGFwZSI6MCwiU2hvd1NlZ21lbnRTZXBhcmF0b3JzIjp0cnVlLCJTZWdtZW50U2VwYXJhdG9yT3BhY2l0eSI6MzAsIkhhc0JlZW5WaXNpYmxlQmVmb3JlIjpmYWxzZSwiRm9udFNldHRpbmdzIjp7IiRpZCI6IjM4MjAiLCJGb250U2l6ZSI6MTIsIkZvbnROYW1lIjoiQ2FsaWJyaSIsIklzQm9sZCI6ZmFsc2UsIklzSXRhbGljIjpmYWxzZSwiSXNVbmRlcmxpbmVkIjpmYWxzZSwiUGFyZW50U3R5bGUiOm51bGx9LCJBdXRvU2l6ZSI6MCwiRm9yZWdyb3VuZCI6eyIkaWQiOiIzODIxIiwiQ29sb3IiOnsiJGlkIjoiMzgyMiIsIkEiOjI1NSwiUiI6MjMyLCJHIjoyMzIsIkIiOjIzMn19LCJNYXhXaWR0aCI6MjAwLjAsIk1heEhlaWdodCI6IkluZmluaXR5IiwiU21hcnRGb3JlZ3JvdW5kSXNBY3RpdmUiOmZhbHNlLCJIb3Jpem9udGFsQWxpZ25tZW50IjowLCJWZXJ0aWNhbEFsaWdubWVudCI6MSwiU21hcnRGb3JlZ3JvdW5kIjpudWxsLCJCYWNrZ3JvdW5kRmlsbFR5cGUiOjAsIk1hcmdpbiI6eyIkaWQiOiIzODIzIiwiVG9wIjowLjAsIkxlZnQiOjQuMCwiUmlnaHQiOjQuMCwiQm90dG9tIjowLjB9LCJQYWRkaW5nIjp7IiRpZCI6IjM4MjQiLCJUb3AiOjAuMCwiTGVmdCI6MC4wLCJSaWdodCI6MC4wLCJCb3R0b20iOjAuMH0sIkJhY2tncm91bmQiOnsiJGlkIjoiMzgyNSIsIkNvbG9yIjp7IiRpZCI6IjM4MjYiLCJBIjoyNTUsIlIiOjE0LCJHIjo0MCwiQiI6NjV9fSwiSXNWaXNpYmxlIjpmYWxzZSwiV2lkdGgiOjAuMCwiSGVpZ2h0IjowLjAsIkJvcmRlclN0eWxlIjp7IiRpZCI6IjM4MjciLCJMaW5lQ29sb3IiOm51bGwsIkxpbmVXZWlnaHQiOjAuMCwiTGluZVR5cGUiOjAsIlBhcmVudFN0eWxlIjpudWxsfSwiUGFyZW50U3R5bGUiOm51bGx9LCJFbGFwc2VkVGltZUJhY2tncm91bmQiOnsiJGlkIjoiMzgyOCIsIkNvbG9yIjp7IiRpZCI6IjM4MjkiLCJBIjoxOTEsIlIiOjI1NSwiRyI6MCwiQiI6MH19LCJBcHBlbmRZZWFyT25ZZWFyQ2hhbmdlIjpmYWxzZSwiRWxhcHNlZFRpbWVGb3JtYXQiOjIsIlRvZGF5TWFya2VyUG9zaXRpb24iOjEsIlF1aWNrUG9zaXRpb24iOjMsIkFic29sdXRlUG9zaXRpb24iOjEzOC42NzczMjIsIk1hcmdpbiI6eyIkaWQiOiIzODMwIiwiVG9wIjowLjAsIkxlZnQiOjEwLjAsIlJpZ2h0IjoxMC4wLCJCb3R0b20iOjAuMH0sIlBhZGRpbmciOnsiJGlkIjoiMzgzMSIsIlRvcCI6MC4wLCJMZWZ0IjowLjAsIlJpZ2h0IjowLjAsIkJvdHRvbSI6MC4wfSwiQmFja2dyb3VuZCI6eyIkaWQiOiIzODMyIiwiQ29sb3IiOnsiJGlkIjoiMzgzMyIsIkEiOjI1NSwiUiI6NDcsIkciOjU0LCJCIjoxNTN9fSwiSXNWaXNpYmxlIjpmYWxzZSwiV2lkdGgiOjAuMCwiSGVpZ2h0IjowLjAsIkJvcmRlclN0eWxlIjpudWxsLCJQYXJlbnRTdHlsZSI6bnVsbH0sIkRlZmF1bHRNaWxlc3RvbmVTdHlsZSI6eyIkaWQiOiIzODM0IiwiU2hhcGUiOjIsIkNvbm5lY3Rvck1hcmdpbiI6eyIkaWQiOiIzODM1IiwiVG9wIjowLjAsIkxlZnQiOjIuMCwiUmlnaHQiOjIuMCwiQm90dG9tIjowLjB9LCJDb25uZWN0b3JTdHlsZSI6eyIkaWQiOiIzODM2IiwiTGluZUNvbG9yIjp7IiRpZCI6IjM4MzciLCIkdHlwZSI6Ik5MUkUuQ29tbW9uLkRvbS5Tb2xpZENvbG9yQnJ1c2gsIE5MUkUuQ29tbW9uIiwiQ29sb3IiOnsiJGlkIjoiMzgzOCIsIkEiOjEyNywiUiI6MjMzLCJHIjoxMTMsIkIiOjUwfX0sIkxpbmVXZWlnaHQiOjEuMCwiTGluZVR5cGUiOjAsIlBhcmVudFN0eWxlIjpudWxsfSwiSXNCZWxvd1RpbWViYW5kIjpmYWxzZSwiUG9zaXRpb25PblRhc2siOjAsIkhpZGVEYXRlIjpmYWxzZSwiU2hhcGVTaXplIjoxLCJTcGFjaW5nIjowLjAsIlBhZGRpbmciOnsiJGlkIjoiMzgzOSIsIlRvcCI6NS4wLCJMZWZ0IjozLjAsIlJpZ2h0IjowLjAsIkJvdHRvbSI6Mi4wfSwiU2hhcGVTdHlsZSI6eyIkaWQiOiIzODQwIiwiTWFyZ2luIjp7IiRpZCI6IjM4NDEiLCJUb3AiOjAuMCwiTGVmdCI6MC4wLCJSaWdodCI6MC4wLCJCb3R0b20iOjAuMH0sIlBhZGRpbmciOnsiJGlkIjoiMzg0MiIsIlRvcCI6MC4wLCJMZWZ0IjowLjAsIlJpZ2h0IjowLjAsIkJvdHRvbSI6MC4wfSwiQmFja2dyb3VuZCI6eyIkaWQiOiIzODQzIiwiQ29sb3IiOnsiJGlkIjoiMzg0NCIsIkEiOjI1NSwiUiI6MjMzLCJHIjoxMTMsIkIiOjUwfX0sIklzVmlzaWJsZSI6dHJ1ZSwiV2lkdGgiOjE4LjAsIkhlaWdodCI6MjAuMCwiQm9yZGVyU3R5bGUiOnsiJGlkIjoiMzg0NSIsIkxpbmVDb2xvciI6eyIkaWQiOiIzODQ2IiwiJHR5cGUiOiJOTFJFLkNvbW1vbi5Eb20uU29saWRDb2xvckJydXNoLCBOTFJFLkNvbW1vbiIsIkNvbG9yIjp7IiRpZCI6IjM4NDciLCJBIjoyNTUsIlIiOjIzNCwiRyI6MjIsIkIiOjMwfX0sIkxpbmVXZWlnaHQiOjAuMCwiTGluZVR5cGUiOjAsIlBhcmVudFN0eWxlIjpudWxsfSwiUGFyZW50U3R5bGUiOm51bGx9LCJUaXRsZVN0eWxlIjp7IiRpZCI6IjM4NDgiLCJGb250U2V0dGluZ3MiOnsiJGlkIjoiMzg0OSIsIkZvbnRTaXplIjoxMSwiRm9udE5hbWUiOiJDYWxpYnJpIiwiSXNCb2xkIjp0cnVlLCJJc0l0YWxpYyI6ZmFsc2UsIklzVW5kZXJsaW5lZCI6ZmFsc2UsIlBhcmVudFN0eWxlIjpudWxsfSwiQXV0b1NpemUiOjAsIkZvcmVncm91bmQiOnsiJGlkIjoiMzg1MCIsIkNvbG9yIjp7IiRpZCI6IjM4NT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g1MiIsIlRvcCI6MC4wLCJMZWZ0IjowLjAsIlJpZ2h0IjowLjAsIkJvdHRvbSI6MC4wfSwiUGFkZGluZyI6eyIkaWQiOiIzODUzIiwiVG9wIjowLjAsIkxlZnQiOjAuMCwiUmlnaHQiOjAuMCwiQm90dG9tIjowLjB9LCJCYWNrZ3JvdW5kIjp7IiRpZCI6IjM4NTQiLCJDb2xvciI6eyIkaWQiOiIzODU1IiwiQSI6MjU1LCJSIjowLCJHIjowLCJCIjowfX0sIklzVmlzaWJsZSI6dHJ1ZSwiV2lkdGgiOjAuMCwiSGVpZ2h0IjowLjAsIkJvcmRlclN0eWxlIjp7IiRpZCI6IjM4NTYiLCJMaW5lQ29sb3IiOm51bGwsIkxpbmVXZWlnaHQiOjAuMCwiTGluZVR5cGUiOjAsIlBhcmVudFN0eWxlIjpudWxsfSwiUGFyZW50U3R5bGUiOm51bGx9LCJEYXRlU3R5bGUiOnsiJGlkIjoiMzg1NyIsIkZvbnRTZXR0aW5ncyI6eyIkaWQiOiIzODU4IiwiRm9udFNpemUiOjEwLCJGb250TmFtZSI6IkNhbGlicmkiLCJJc0JvbGQiOmZhbHNlLCJJc0l0YWxpYyI6ZmFsc2UsIklzVW5kZXJsaW5lZCI6ZmFsc2UsIlBhcmVudFN0eWxlIjpudWxsfSwiQXV0b1NpemUiOjAsIkZvcmVncm91bmQiOnsiJGlkIjoiMzg1OSIsIkNvbG9yIjp7IiRpZCI6IjM4NjA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g2MSIsIlRvcCI6MC4wLCJMZWZ0IjowLjAsIlJpZ2h0IjowLjAsIkJvdHRvbSI6MC4wfSwiUGFkZGluZyI6eyIkaWQiOiIzODYyIiwiVG9wIjowLjAsIkxlZnQiOjAuMCwiUmlnaHQiOjAuMCwiQm90dG9tIjowLjB9LCJCYWNrZ3JvdW5kIjp7IiRpZCI6IjM4NjMiLCJDb2xvciI6eyIkaWQiOiIzODY0IiwiQSI6MjU1LCJSIjoxNCwiRyI6NDAsIkIiOjY1fX0sIklzVmlzaWJsZSI6dHJ1ZSwiV2lkdGgiOjAuMCwiSGVpZ2h0IjowLjAsIkJvcmRlclN0eWxlIjp7IiRpZCI6IjM4NjUiLCJMaW5lQ29sb3IiOm51bGwsIkxpbmVXZWlnaHQiOjAuMCwiTGluZVR5cGUiOjAsIlBhcmVudFN0eWxlIjpudWxsfSwiUGFyZW50U3R5bGUiOm51bGx9LCJEYXRlRm9ybWF0Ijp7IiRpZCI6IjM4NjY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g2NyIsIkZvcm1hdCI6MCwiSXNWaXNpYmxlIjpmYWxzZSwiTGFzdEtub3duVmlzaWJpbGl0eVN0YXRlIjpmYWxzZX0sIklzVmlzaWJsZSI6dHJ1ZSwiVmFyaWFuY2VTdHlsZSI6eyIkaWQiOiIzODY4IiwiVGV4dFN0eWxlIjp7IiRpZCI6IjM4NjkiLCJGb250U2V0dGluZ3MiOnsiJGlkIjoiMzg3MCIsIkZvbnRTaXplIjoxMSwiRm9udE5hbWUiOiJDYWxpYnJpIiwiSXNCb2xkIjpmYWxzZSwiSXNJdGFsaWMiOmZhbHNlLCJJc1VuZGVybGluZWQiOmZhbHNlLCJQYXJlbnRTdHlsZSI6bnVsbH0sIkF1dG9TaXplIjowLCJGb3JlZ3JvdW5kIjp7IiRpZCI6IjM4NzEiLCJDb2xvciI6eyIkaWQiOiIzODc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4NzMiLCJUb3AiOjAuMCwiTGVmdCI6MC4wLCJSaWdodCI6MC4wLCJCb3R0b20iOjAuMH0sIlBhZGRpbmciOnsiJGlkIjoiMzg3NCIsIlRvcCI6MC4wLCJMZWZ0IjowLjAsIlJpZ2h0IjowLjAsIkJvdHRvbSI6MC4wfSwiQmFja2dyb3VuZCI6eyIkaWQiOiIzODc1IiwiQ29sb3IiOnsiJGlkIjoiMzg3NiIsIkEiOjAsIlIiOjAsIkciOjAsIkIiOjB9fSwiSXNWaXNpYmxlIjpmYWxzZSwiV2lkdGgiOjAuMCwiSGVpZ2h0IjowLjAsIkJvcmRlclN0eWxlIjp7IiRpZCI6IjM4NzciLCJMaW5lQ29sb3IiOm51bGwsIkxpbmVXZWlnaHQiOjAuMCwiTGluZVR5cGUiOjAsIlBhcmVudFN0eWxlIjpudWxsfSwiUGFyZW50U3R5bGUiOm51bGx9LCJQYXJlbnRTdHlsZSI6bnVsbH0sIlBhcmVudFN0eWxlIjpudWxsfSwiRGVmYXVsdE1vdFN0eWxlIjp7IiRpZCI6IjM4NzgiLCJTaGFwZSI6MiwiQ29ubmVjdG9yTWFyZ2luIjp7IiRpZCI6IjM4NzkiLCJUb3AiOjAuMCwiTGVmdCI6Mi4wLCJSaWdodCI6Mi4wLCJCb3R0b20iOjAuMH0sIkNvbm5lY3RvclN0eWxlIjp7IiRpZCI6IjM4ODAiLCJMaW5lQ29sb3IiOnsiJGlkIjoiMzg4MSIsIiR0eXBlIjoiTkxSRS5Db21tb24uRG9tLlNvbGlkQ29sb3JCcnVzaCwgTkxSRS5Db21tb24iLCJDb2xvciI6eyIkaWQiOiIzODgyIiwiQSI6MTI3LCJSIjoyMzMsIkciOjExMywiQiI6NTB9fSwiTGluZVdlaWdodCI6MS4wLCJMaW5lVHlwZSI6MCwiUGFyZW50U3R5bGUiOm51bGx9LCJJc0JlbG93VGltZWJhbmQiOmZhbHNlLCJQb3NpdGlvbk9uVGFzayI6MSwiSGlkZURhdGUiOmZhbHNlLCJTaGFwZVNpemUiOjEsIlNwYWNpbmciOjAuMCwiUGFkZGluZyI6eyIkaWQiOiIzODgzIiwiVG9wIjo1LjAsIkxlZnQiOjMuMCwiUmlnaHQiOjAuMCwiQm90dG9tIjoyLjB9LCJTaGFwZVN0eWxlIjp7IiRpZCI6IjM4ODQiLCJNYXJnaW4iOnsiJGlkIjoiMzg4NSIsIlRvcCI6MC4wLCJMZWZ0IjowLjAsIlJpZ2h0IjowLjAsIkJvdHRvbSI6MC4wfSwiUGFkZGluZyI6eyIkaWQiOiIzODg2IiwiVG9wIjowLjAsIkxlZnQiOjAuMCwiUmlnaHQiOjAuMCwiQm90dG9tIjowLjB9LCJCYWNrZ3JvdW5kIjp7IiRpZCI6IjM4ODciLCJDb2xvciI6eyIkaWQiOiIzODg4IiwiQSI6MjU1LCJSIjoyMzMsIkciOjExMywiQiI6NTB9fSwiSXNWaXNpYmxlIjp0cnVlLCJXaWR0aCI6MTMuMCwiSGVpZ2h0IjoxMy4wLCJCb3JkZXJTdHlsZSI6eyIkaWQiOiIzODg5IiwiTGluZUNvbG9yIjp7IiRpZCI6IjM4OTAiLCIkdHlwZSI6Ik5MUkUuQ29tbW9uLkRvbS5Tb2xpZENvbG9yQnJ1c2gsIE5MUkUuQ29tbW9uIiwiQ29sb3IiOnsiJGlkIjoiMzg5MSIsIkEiOjI1NSwiUiI6MjM0LCJHIjoyMiwiQiI6MzB9fSwiTGluZVdlaWdodCI6MC4wLCJMaW5lVHlwZSI6MCwiUGFyZW50U3R5bGUiOm51bGx9LCJQYXJlbnRTdHlsZSI6bnVsbH0sIlRpdGxlU3R5bGUiOnsiJGlkIjoiMzg5MiIsIkZvbnRTZXR0aW5ncyI6eyIkaWQiOiIzODkzIiwiRm9udFNpemUiOjExLCJGb250TmFtZSI6IkNhbGlicmkiLCJJc0JvbGQiOnRydWUsIklzSXRhbGljIjpmYWxzZSwiSXNVbmRlcmxpbmVkIjpmYWxzZSwiUGFyZW50U3R5bGUiOm51bGx9LCJBdXRvU2l6ZSI6MCwiRm9yZWdyb3VuZCI6eyIkaWQiOiIzODk0IiwiQ29sb3IiOnsiJGlkIjoiMzg5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ODk2IiwiVG9wIjowLjAsIkxlZnQiOjAuMCwiUmlnaHQiOjAuMCwiQm90dG9tIjowLjB9LCJQYWRkaW5nIjp7IiRpZCI6IjM4OTciLCJUb3AiOjAuMCwiTGVmdCI6MC4wLCJSaWdodCI6MC4wLCJCb3R0b20iOjAuMH0sIkJhY2tncm91bmQiOnsiJGlkIjoiMzg5OCIsIkNvbG9yIjp7IiRpZCI6IjM4OTkiLCJBIjoyNTUsIlIiOjAsIkciOjAsIkIiOjB9fSwiSXNWaXNpYmxlIjp0cnVlLCJXaWR0aCI6MC4wLCJIZWlnaHQiOjAuMCwiQm9yZGVyU3R5bGUiOnsiJGlkIjoiMzkwMCIsIkxpbmVDb2xvciI6bnVsbCwiTGluZVdlaWdodCI6MC4wLCJMaW5lVHlwZSI6MCwiUGFyZW50U3R5bGUiOm51bGx9LCJQYXJlbnRTdHlsZSI6bnVsbH0sIkRhdGVTdHlsZSI6eyIkaWQiOiIzOTAxIiwiRm9udFNldHRpbmdzIjp7IiRpZCI6IjM5MDIiLCJGb250U2l6ZSI6MTAsIkZvbnROYW1lIjoiQ2FsaWJyaSIsIklzQm9sZCI6ZmFsc2UsIklzSXRhbGljIjpmYWxzZSwiSXNVbmRlcmxpbmVkIjpmYWxzZSwiUGFyZW50U3R5bGUiOm51bGx9LCJBdXRvU2l6ZSI6MCwiRm9yZWdyb3VuZCI6eyIkaWQiOiIzOTAzIiwiQ29sb3IiOnsiJGlkIjoiMzkwN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OTA1IiwiVG9wIjowLjAsIkxlZnQiOjAuMCwiUmlnaHQiOjAuMCwiQm90dG9tIjowLjB9LCJQYWRkaW5nIjp7IiRpZCI6IjM5MDYiLCJUb3AiOjAuMCwiTGVmdCI6MC4wLCJSaWdodCI6MC4wLCJCb3R0b20iOjAuMH0sIkJhY2tncm91bmQiOnsiJGlkIjoiMzkwNyIsIkNvbG9yIjp7IiRpZCI6IjM5MDgiLCJBIjoyNTUsIlIiOjE0LCJHIjo0MCwiQiI6NjV9fSwiSXNWaXNpYmxlIjp0cnVlLCJXaWR0aCI6MC4wLCJIZWlnaHQiOjAuMCwiQm9yZGVyU3R5bGUiOnsiJGlkIjoiMzkwOSIsIkxpbmVDb2xvciI6bnVsbCwiTGluZVdlaWdodCI6MC4wLCJMaW5lVHlwZSI6MCwiUGFyZW50U3R5bGUiOm51bGx9LCJQYXJlbnRTdHlsZSI6bnVsbH0sIkRhdGVGb3JtYXQiOnsiJGlkIjoiMzkxMC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TExIiwiRm9ybWF0IjowLCJJc1Zpc2libGUiOmZhbHNlLCJMYXN0S25vd25WaXNpYmlsaXR5U3RhdGUiOmZhbHNlfSwiSXNWaXNpYmxlIjp0cnVlLCJWYXJpYW5jZVN0eWxlIjp7IiRpZCI6IjM5MTIiLCJUZXh0U3R5bGUiOnsiJGlkIjoiMzkxMyIsIkZvbnRTZXR0aW5ncyI6eyIkaWQiOiIzOTE0IiwiRm9udFNpemUiOjExLCJGb250TmFtZSI6IkNhbGlicmkiLCJJc0JvbGQiOmZhbHNlLCJJc0l0YWxpYyI6ZmFsc2UsIklzVW5kZXJsaW5lZCI6ZmFsc2UsIlBhcmVudFN0eWxlIjpudWxsfSwiQXV0b1NpemUiOjAsIkZvcmVncm91bmQiOnsiJGlkIjoiMzkxNSIsIkNvbG9yIjp7IiRpZCI6IjM5M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kxNyIsIlRvcCI6MC4wLCJMZWZ0IjowLjAsIlJpZ2h0IjowLjAsIkJvdHRvbSI6MC4wfSwiUGFkZGluZyI6eyIkaWQiOiIzOTE4IiwiVG9wIjowLjAsIkxlZnQiOjAuMCwiUmlnaHQiOjAuMCwiQm90dG9tIjowLjB9LCJCYWNrZ3JvdW5kIjp7IiRpZCI6IjM5MTkiLCJDb2xvciI6eyIkaWQiOiIzOTIwIiwiQSI6MCwiUiI6MCwiRyI6MCwiQiI6MH19LCJJc1Zpc2libGUiOmZhbHNlLCJXaWR0aCI6MC4wLCJIZWlnaHQiOjAuMCwiQm9yZGVyU3R5bGUiOnsiJGlkIjoiMzkyMSIsIkxpbmVDb2xvciI6bnVsbCwiTGluZVdlaWdodCI6MC4wLCJMaW5lVHlwZSI6MCwiUGFyZW50U3R5bGUiOm51bGx9LCJQYXJlbnRTdHlsZSI6bnVsbH0sIlBhcmVudFN0eWxlIjpudWxsfSwiUGFyZW50U3R5bGUiOm51bGx9LCJEZWZhdWx0VGFza1N0eWxlIjp7IiRpZCI6IjM5MjIiLCJTaGFwZSI6MywiU2hhcGVUaGlja25lc3MiOjAsIkR1cmF0aW9uRm9ybWF0IjowLCJJbmNsdWRlTm9uV29ya2luZ0RheXNJbkR1cmF0aW9uIjpmYWxzZSwiUGVyY2VudGFnZUNvbXBsZXRlU3R5bGUiOnsiJGlkIjoiMzkyMyIsIkZvbnRTZXR0aW5ncyI6eyIkaWQiOiIzOTI0IiwiRm9udFNpemUiOjEwLCJGb250TmFtZSI6IkNhbGlicmkiLCJJc0JvbGQiOmZhbHNlLCJJc0l0YWxpYyI6ZmFsc2UsIklzVW5kZXJsaW5lZCI6ZmFsc2UsIlBhcmVudFN0eWxlIjpudWxsfSwiQXV0b1NpemUiOjAsIkZvcmVncm91bmQiOnsiJGlkIjoiMzkyNSIsIkNvbG9yIjp7IiRpZCI6IjM5Mj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kyNyIsIlRvcCI6MC4wLCJMZWZ0IjowLjAsIlJpZ2h0IjowLjAsIkJvdHRvbSI6MC4wfSwiUGFkZGluZyI6eyIkaWQiOiIzOTI4IiwiVG9wIjowLjAsIkxlZnQiOjAuMCwiUmlnaHQiOjAuMCwiQm90dG9tIjowLjB9LCJCYWNrZ3JvdW5kIjp7IiRpZCI6IjM5MjkiLCJDb2xvciI6eyIkaWQiOiIzOTMwIiwiQSI6ODksIlIiOjAsIkciOjAsIkIiOjB9fSwiSXNWaXNpYmxlIjp0cnVlLCJXaWR0aCI6MC4wLCJIZWlnaHQiOjAuMCwiQm9yZGVyU3R5bGUiOnsiJGlkIjoiMzkzMSIsIkxpbmVDb2xvciI6bnVsbCwiTGluZVdlaWdodCI6MC4wLCJMaW5lVHlwZSI6MCwiUGFyZW50U3R5bGUiOm51bGx9LCJQYXJlbnRTdHlsZSI6bnVsbH0sIkR1cmF0aW9uU3R5bGUiOnsiJGlkIjoiMzkzMiIsIkZvbnRTZXR0aW5ncyI6eyIkaWQiOiIzOTMzIiwiRm9udFNpemUiOjEwLCJGb250TmFtZSI6IkNhbGlicmkiLCJJc0JvbGQiOmZhbHNlLCJJc0l0YWxpYyI6ZmFsc2UsIklzVW5kZXJsaW5lZCI6ZmFsc2UsIlBhcmVudFN0eWxlIjpudWxsfSwiQXV0b1NpemUiOjAsIkZvcmVncm91bmQiOnsiJGlkIjoiMzkzNCIsIkNvbG9yIjp7IiRpZCI6IjM5Mz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OTM2IiwiVG9wIjowLjAsIkxlZnQiOjAuMCwiUmlnaHQiOjAuMCwiQm90dG9tIjowLjB9LCJQYWRkaW5nIjp7IiRpZCI6IjM5MzciLCJUb3AiOjAuMCwiTGVmdCI6MC4wLCJSaWdodCI6MC4wLCJCb3R0b20iOjAuMH0sIkJhY2tncm91bmQiOnsiJGlkIjoiMzkzOCIsIkNvbG9yIjp7IiRpZCI6IjM5MzkiLCJBIjoyNTUsIlIiOjIzNywiRyI6MTI1LCJCIjo0OX19LCJJc1Zpc2libGUiOnRydWUsIldpZHRoIjowLjAsIkhlaWdodCI6MC4wLCJCb3JkZXJTdHlsZSI6eyIkaWQiOiIzOTQwIiwiTGluZUNvbG9yIjpudWxsLCJMaW5lV2VpZ2h0IjowLjAsIkxpbmVUeXBlIjowLCJQYXJlbnRTdHlsZSI6bnVsbH0sIlBhcmVudFN0eWxlIjpudWxsfSwiSG9yaXpvbnRhbENvbm5lY3RvclN0eWxlIjp7IiRpZCI6IjM5NDEiLCJMaW5lQ29sb3IiOnsiJGlkIjoiMzk0MiIsIiR0eXBlIjoiTkxSRS5Db21tb24uRG9tLlNvbGlkQ29sb3JCcnVzaCwgTkxSRS5Db21tb24iLCJDb2xvciI6eyIkaWQiOiIzOTQzIiwiQSI6NTEsIlIiOjIxLCJHIjo5NiwiQiI6MTMwfX0sIkxpbmVXZWlnaHQiOjEuMCwiTGluZVR5cGUiOjAsIlBhcmVudFN0eWxlIjpudWxsfSwiVmVydGljYWxDb25uZWN0b3JTdHlsZSI6eyIkaWQiOiIzOTQ0IiwiTGluZUNvbG9yIjp7IiRpZCI6IjM5NDUiLCIkdHlwZSI6Ik5MUkUuQ29tbW9uLkRvbS5Tb2xpZENvbG9yQnJ1c2gsIE5MUkUuQ29tbW9uIiwiQ29sb3IiOnsiJGlkIjoiMzk0NiIsIkEiOjUxLCJSIjoyMSwiRyI6OTYsIkIiOjEzMH19LCJMaW5lV2VpZ2h0IjowLjAsIkxpbmVUeXBlIjowLCJQYXJlbnRTdHlsZSI6bnVsbH0sIk1hcmdpbiI6bnVsbCwiU3RhcnREYXRlUG9zaXRpb24iOjQsIkVuZERhdGVQb3NpdGlvbiI6NCwiRGF0ZUlzVmlzaWJsZSI6dHJ1ZSwiVGl0bGVQb3NpdGlvbiI6MywiRHVyYXRpb25Qb3NpdGlvbiI6NiwiUGVyY2VudGFnZUNvbXBsZXRlZFBvc2l0aW9uIjoyLCJWYXJpYW5jZVBvc2l0aW9uIjo2LCJTcGFjaW5nIjozLCJJc0JlbG93VGltZWJhbmQiOmZhbHNlLCJQZXJjZW50YWdlQ29tcGxldGVTaGFwZU9wYWNpdHkiOjM1LCJCYXNlbGluZVN0eWxlIjp7IiRpZCI6IjM5NDciLCJTaGFwZVN0eWxlIjp7IiRpZCI6IjM5NDgiLCJNYXJnaW4iOnsiJGlkIjoiMzk0OSIsIlRvcCI6MC4wLCJMZWZ0IjowLjAsIlJpZ2h0IjowLjAsIkJvdHRvbSI6MC4wfSwiUGFkZGluZyI6eyIkaWQiOiIzOTUwIiwiVG9wIjowLjAsIkxlZnQiOjAuMCwiUmlnaHQiOjAuMCwiQm90dG9tIjowLjB9LCJCYWNrZ3JvdW5kIjp7IiRpZCI6IjM5NTEiLCJDb2xvciI6eyIkaWQiOiIzOTUyIiwiQSI6MTUzLCJSIjowLCJHIjowLCJCIjowfX0sIklzVmlzaWJsZSI6dHJ1ZSwiV2lkdGgiOjAuMCwiSGVpZ2h0IjowLjAsIkJvcmRlclN0eWxlIjp7IiRpZCI6IjM5NTMiLCJMaW5lQ29sb3IiOm51bGwsIkxpbmVXZWlnaHQiOjAuMCwiTGluZVR5cGUiOjAsIlBhcmVudFN0eWxlIjpudWxsfSwiUGFyZW50U3R5bGUiOm51bGx9LCJNYXJnaW4iOnsiJGlkIjoiMzk1NCIsIlRvcCI6MC4wLCJMZWZ0IjowLjAsIlJpZ2h0IjowLjAsIkJvdHRvbSI6MC4wfSwiUGFkZGluZyI6eyIkaWQiOiIzOTU1IiwiVG9wIjowLjAsIkxlZnQiOjAuMCwiUmlnaHQiOjAuMCwiQm90dG9tIjowLjB9LCJCYWNrZ3JvdW5kIjpudWxsLCJJc1Zpc2libGUiOnRydWUsIldpZHRoIjowLjAsIkhlaWdodCI6MC4wLCJCb3JkZXJTdHlsZSI6bnVsbCwiUGFyZW50U3R5bGUiOm51bGx9LCJTaGFwZVN0eWxlIjp7IiRpZCI6IjM5NTYiLCJNYXJnaW4iOnsiJGlkIjoiMzk1NyIsIlRvcCI6MC4wLCJMZWZ0Ijo0LjAsIlJpZ2h0Ijo0LjAsIkJvdHRvbSI6MC4wfSwiUGFkZGluZyI6eyIkaWQiOiIzOTU4IiwiVG9wIjowLjAsIkxlZnQiOjAuMCwiUmlnaHQiOjAuMCwiQm90dG9tIjowLjB9LCJCYWNrZ3JvdW5kIjp7IiRpZCI6IjM5NTkiLCJDb2xvciI6eyIkaWQiOiIzOTYwIiwiQSI6MjU1LCJSIjoyMSwiRyI6OTYsIkIiOjEzMH19LCJJc1Zpc2libGUiOnRydWUsIldpZHRoIjowLjAsIkhlaWdodCI6MTAuMCwiQm9yZGVyU3R5bGUiOnsiJGlkIjoiMzk2MSIsIkxpbmVDb2xvciI6eyIkaWQiOiIzOTYyIiwiJHR5cGUiOiJOTFJFLkNvbW1vbi5Eb20uU29saWRDb2xvckJydXNoLCBOTFJFLkNvbW1vbiIsIkNvbG9yIjp7IiRpZCI6IjM5NjMiLCJBIjoyNTUsIlIiOjIzNCwiRyI6MjIsIkIiOjMwfX0sIkxpbmVXZWlnaHQiOjAuMCwiTGluZVR5cGUiOjAsIlBhcmVudFN0eWxlIjpudWxsfSwiUGFyZW50U3R5bGUiOm51bGx9LCJUaXRsZVN0eWxlIjp7IiRpZCI6IjM5NjQiLCJGb250U2V0dGluZ3MiOnsiJGlkIjoiMzk2NSIsIkZvbnRTaXplIjoxMSwiRm9udE5hbWUiOiJDYWxpYnJpIiwiSXNCb2xkIjpmYWxzZSwiSXNJdGFsaWMiOmZhbHNlLCJJc1VuZGVybGluZWQiOmZhbHNlLCJQYXJlbnRTdHlsZSI6bnVsbH0sIkF1dG9TaXplIjowLCJGb3JlZ3JvdW5kIjp7IiRpZCI6IjM5NjYiLCJDb2xvciI6eyIkaWQiOiIzOTY3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5NjgiLCJUb3AiOjAuMCwiTGVmdCI6MC4wLCJSaWdodCI6MC4wLCJCb3R0b20iOjAuMH0sIlBhZGRpbmciOnsiJGlkIjoiMzk2OSIsIlRvcCI6MC4wLCJMZWZ0IjowLjAsIlJpZ2h0IjowLjAsIkJvdHRvbSI6MC4wfSwiQmFja2dyb3VuZCI6eyIkaWQiOiIzOTcwIiwiQ29sb3IiOnsiJGlkIjoiMzk3MSIsIkEiOjI1NSwiUiI6MCwiRyI6MCwiQiI6MH19LCJJc1Zpc2libGUiOnRydWUsIldpZHRoIjowLjAsIkhlaWdodCI6MC4wLCJCb3JkZXJTdHlsZSI6eyIkaWQiOiIzOTcyIiwiTGluZUNvbG9yIjpudWxsLCJMaW5lV2VpZ2h0IjowLjAsIkxpbmVUeXBlIjowLCJQYXJlbnRTdHlsZSI6bnVsbH0sIlBhcmVudFN0eWxlIjpudWxsfSwiRGF0ZVN0eWxlIjp7IiRpZCI6IjM5NzMiLCJGb250U2V0dGluZ3MiOnsiJGlkIjoiMzk3NCIsIkZvbnRTaXplIjoxMCwiRm9udE5hbWUiOiJDYWxpYnJpIiwiSXNCb2xkIjpmYWxzZSwiSXNJdGFsaWMiOmZhbHNlLCJJc1VuZGVybGluZWQiOmZhbHNlLCJQYXJlbnRTdHlsZSI6bnVsbH0sIkF1dG9TaXplIjowLCJGb3JlZ3JvdW5kIjp7IiRpZCI6IjM5NzUiLCJDb2xvciI6eyIkaWQiOiIzOTc2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5NzciLCJUb3AiOjAuMCwiTGVmdCI6MC4wLCJSaWdodCI6MC4wLCJCb3R0b20iOjAuMH0sIlBhZGRpbmciOnsiJGlkIjoiMzk3OCIsIlRvcCI6MC4wLCJMZWZ0IjowLjAsIlJpZ2h0IjowLjAsIkJvdHRvbSI6MC4wfSwiQmFja2dyb3VuZCI6eyIkaWQiOiIzOTc5IiwiQ29sb3IiOnsiJGlkIjoiMzk4MCIsIkEiOjI1NSwiUiI6MTQsIkciOjQwLCJCIjo2NX19LCJJc1Zpc2libGUiOnRydWUsIldpZHRoIjowLjAsIkhlaWdodCI6MC4wLCJCb3JkZXJTdHlsZSI6eyIkaWQiOiIzOTgxIiwiTGluZUNvbG9yIjpudWxsLCJMaW5lV2VpZ2h0IjowLjAsIkxpbmVUeXBlIjowLCJQYXJlbnRTdHlsZSI6bnVsbH0sIlBhcmVudFN0eWxlIjpudWxsfSwiRGF0ZUZvcm1hdCI6eyIkaWQiOiIzOTg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5ODMiLCJGb3JtYXQiOjAsIklzVmlzaWJsZSI6ZmFsc2UsIkxhc3RLbm93blZpc2liaWxpdHlTdGF0ZSI6ZmFsc2V9LCJJc1Zpc2libGUiOnRydWUsIlZhcmlhbmNlU3R5bGUiOnsiJGlkIjoiMzk4NCIsIlRleHRTdHlsZSI6eyIkaWQiOiIzOTg1IiwiRm9udFNldHRpbmdzIjp7IiRpZCI6IjM5ODYiLCJGb250U2l6ZSI6MTEsIkZvbnROYW1lIjoiQ2FsaWJyaSIsIklzQm9sZCI6ZmFsc2UsIklzSXRhbGljIjpmYWxzZSwiSXNVbmRlcmxpbmVkIjpmYWxzZSwiUGFyZW50U3R5bGUiOm51bGx9LCJBdXRvU2l6ZSI6MCwiRm9yZWdyb3VuZCI6eyIkaWQiOiIzOTg3IiwiQ29sb3IiOnsiJGlkIjoiMzk4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OTg5IiwiVG9wIjowLjAsIkxlZnQiOjAuMCwiUmlnaHQiOjAuMCwiQm90dG9tIjowLjB9LCJQYWRkaW5nIjp7IiRpZCI6IjM5OTAiLCJUb3AiOjAuMCwiTGVmdCI6MC4wLCJSaWdodCI6MC4wLCJCb3R0b20iOjAuMH0sIkJhY2tncm91bmQiOnsiJGlkIjoiMzk5MSIsIkNvbG9yIjp7IiRpZCI6IjM5OTIiLCJBIjowLCJSIjowLCJHIjowLCJCIjowfX0sIklzVmlzaWJsZSI6dHJ1ZSwiV2lkdGgiOjAuMCwiSGVpZ2h0IjowLjAsIkJvcmRlclN0eWxlIjp7IiRpZCI6IjM5OTMiLCJMaW5lQ29sb3IiOm51bGwsIkxpbmVXZWlnaHQiOjAuMCwiTGluZVR5cGUiOjAsIlBhcmVudFN0eWxlIjpudWxsfSwiUGFyZW50U3R5bGUiOm51bGx9LCJQYXJlbnRTdHlsZSI6bnVsbH0sIlBhcmVudFN0eWxlIjpudWxsLCJfZXhwbGljaXRseVNldCI6eyIkaWQiOiIzOTk0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SwiVmFyaWFuY2VQb3NpdGlvbiI6ZmFsc2V9fSwiRGVmYXVsdFN3aW1sYW5lTWlsZXN0b25lU3R5bGUiOm51bGwsIkdyaWRsaW5lUGFuZWxTdHlsZSI6eyIkaWQiOiIzOTk1IiwiR3JpZGxpbmVTdHlsZSI6eyIkaWQiOiIzOTk2IiwiTGluZUNvbG9yIjp7IiRpZCI6IjM5OTciLCIkdHlwZSI6Ik5MUkUuQ29tbW9uLkRvbS5Tb2xpZENvbG9yQnJ1c2gsIE5MUkUuQ29tbW9uIiwiQ29sb3IiOnsiJGlkIjoiMzk5OCIsIkEiOjM4LCJSIjo5MSwiRyI6MTU1LCJCIjoyMTN9fSwiTGluZVdlaWdodCI6MS4wLCJMaW5lVHlwZSI6MCwiUGFyZW50U3R5bGUiOm51bGx9LCJNYXJnaW4iOnsiJGlkIjoiMzk5OSIsIlRvcCI6MC4wLCJMZWZ0IjowLjAsIlJpZ2h0IjowLjAsIkJvdHRvbSI6MC4wfSwiUGFkZGluZyI6eyIkaWQiOiI0MDAwIiwiVG9wIjowLjAsIkxlZnQiOjAuMCwiUmlnaHQiOjAuMCwiQm90dG9tIjowLjB9LCJCYWNrZ3JvdW5kIjpudWxsLCJJc1Zpc2libGUiOnRydWUsIldpZHRoIjowLjAsIkhlaWdodCI6MC4wLCJCb3JkZXJTdHlsZSI6eyIkaWQiOiI0MDAxIiwiTGluZUNvbG9yIjpudWxsLCJMaW5lV2VpZ2h0IjowLjAsIkxpbmVUeXBlIjowLCJQYXJlbnRTdHlsZSI6bnVsbH0sIlBhcmVudFN0eWxlIjpudWxsfSwiQWN0aXZpdHlMaW5lUGFuZWxTdHlsZSI6eyIkaWQiOiI0MDAyIiwiQWN0aXZpdHlMaW5lU3R5bGUiOnsiJGlkIjoiNDAwMyIsIkxpbmVDb2xvciI6eyIkaWQiOiI0MDA0IiwiJHR5cGUiOiJOTFJFLkNvbW1vbi5Eb20uU29saWRDb2xvckJydXNoLCBOTFJFLkNvbW1vbiIsIkNvbG9yIjp7IiRpZCI6IjQwMDUiLCJBIjozOCwiUiI6NjgsIkciOjExNCwiQiI6MTk2fX0sIkxpbmVXZWlnaHQiOjEuMCwiTGluZVR5cGUiOjAsIlBhcmVudFN0eWxlIjpudWxsfSwiTWFyZ2luIjp7IiRpZCI6IjQwMDYiLCJUb3AiOjAuMCwiTGVmdCI6MC4wLCJSaWdodCI6MC4wLCJCb3R0b20iOjAuMH0sIlBhZGRpbmciOnsiJGlkIjoiNDAwNyIsIlRvcCI6MC4wLCJMZWZ0IjowLjAsIlJpZ2h0IjowLjAsIkJvdHRvbSI6MC4wfSwiQmFja2dyb3VuZCI6bnVsbCwiSXNWaXNpYmxlIjp0cnVlLCJXaWR0aCI6MC4wLCJIZWlnaHQiOjAuMCwiQm9yZGVyU3R5bGUiOnsiJGlkIjoiNDAwOCIsIkxpbmVDb2xvciI6bnVsbCwiTGluZVdlaWdodCI6MC4wLCJMaW5lVHlwZSI6MCwiUGFyZW50U3R5bGUiOm51bGx9LCJQYXJlbnRTdHlsZSI6bnVsbH0sIl9zZWxlY3RlZFRoZW1lUHJlc2V0Q29sb3JzIjp7IiRpZCI6IjQwMDkiLCJUZXh0TGlnaHQiOnsiJGlkIjoiNDAxMCIsIkEiOjI1NSwiUiI6MjU1LCJHIjoyNTUsIkIiOjI1NX0sIlRleHREYXJrIjp7IiRpZCI6IjQwMTEiLCJBIjoyNTUsIlIiOjAsIkciOjAsIkIiOjB9LCJBY2NlbnQxIjp7IiRpZCI6IjQwMTIiLCJBIjoyNTUsIlIiOjIzMiwiRyI6MjMyLCJCIjoyMzJ9LCJBY2NlbnQyIjp7IiRpZCI6IjQwMTMiLCJBIjoyNTUsIlIiOjE0LCJHIjo0MCwiQiI6NjV9LCJBY2NlbnQzIjp7IiRpZCI6IjQwMTQiLCJBIjoyNTUsIlIiOjIxLCJHIjo5NiwiQiI6MTMwfSwiQWNjZW50NCI6eyIkaWQiOiI0MDE1IiwiQSI6MjU1LCJSIjoyMzMsIkciOjExMywiQiI6NTB9LCJBY2NlbnQ1Ijp7IiRpZCI6IjQwMTYiLCJBIjoyNTUsIlIiOjI1LCJHIjoxMDcsIkIiOjM2fSwiQWNjZW50NiI6eyIkaWQiOiI0MDE3IiwiQSI6MjU1LCJSIjoxNSwiRyI6MTU4LCJCIjoyMTN9LCJBY2NlbnQ3Ijp7IiRpZCI6IjQwMTgiLCJBIjoyNTUsIlIiOjE2MCwiRyI6NDMsIkIiOjE0N30sIkFjY2VudDgiOnsiJGlkIjoiNDAxOSIsIkEiOjI1NSwiUiI6NzgsIkciOjE2NywiQiI6NDZ9fSwiU2hvd0VsYXBzZWRUaW1lR3JhZGllbnRTdHlsZSI6ZmFsc2UsIlRpbWViYW5kUmVzZXJ2ZWRMZWZ0QXJlYVN0eWxlIjp7IiRpZCI6IjQwMjAiLCJBY3Rpdml0eUhlYWRlcldpZHRoIjowLjAsIklzU2V0IjpmYWxzZX0sIkRlZmF1bHRTd2ltbGFuZVN0eWxlIjpudWxsLCJEZWZhdWx0U3dpbWxhbmVWMlN0eWxlIjp7IiRpZCI6IjQwMjEiLCJTdHlsZUlkIjoiMzMyY2ZiMTMtYjQwMS00ZWMzLWI2NTUtNzM5NjhkMDRkNzQ5IiwiSGVhZGVyU3R5bGUiOnsiJGlkIjoiNDAyMiIsIlRleHRJc1ZlcnRpY2FsIjpmYWxzZSwiVGV4dFN0eWxlIjp7IiRpZCI6IjQwMjMiLCJGb250U2V0dGluZ3MiOnsiJGlkIjoiNDAyNCIsIkZvbnRTaXplIjoxMSwiRm9udE5hbWUiOiJDYWxpYnJpIiwiSXNCb2xkIjpmYWxzZSwiSXNJdGFsaWMiOmZhbHNlLCJJc1VuZGVybGluZWQiOmZhbHNlLCJQYXJlbnRTdHlsZSI6bnVsbH0sIkF1dG9TaXplIjoyLCJGb3JlZ3JvdW5kIjp7IiRpZCI6IjQwMjUiLCJDb2xvciI6eyIkaWQiOiI0MDI2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DAyNyIsIlRvcCI6MC4wLCJMZWZ0IjowLjAsIlJpZ2h0IjowLjAsIkJvdHRvbSI6MC4wfSwiUGFkZGluZyI6eyIkaWQiOiI0MDI4IiwiVG9wIjowLjAsIkxlZnQiOjAuMCwiUmlnaHQiOjAuMCwiQm90dG9tIjowLjB9LCJCYWNrZ3JvdW5kIjp7IiRpZCI6IjQwMjkiLCJDb2xvciI6eyIkaWQiOiI0MDMwIiwiQSI6MjU1LCJSIjoyNTUsIkciOjI1NSwiQiI6MjU1fX0sIklzVmlzaWJsZSI6dHJ1ZSwiV2lkdGgiOjAuMCwiSGVpZ2h0IjowLjAsIkJvcmRlclN0eWxlIjpudWxsLCJQYXJlbnRTdHlsZSI6bnVsbH0sIlJlY3RhbmdsZVN0eWxlIjp7IiRpZCI6IjQwMzEiLCJNYXJnaW4iOnsiJGlkIjoiNDAzMiIsIlRvcCI6MC4wLCJMZWZ0IjowLjAsIlJpZ2h0IjowLjAsIkJvdHRvbSI6MC4wfSwiUGFkZGluZyI6eyIkaWQiOiI0MDMzIiwiVG9wIjowLjAsIkxlZnQiOjAuMCwiUmlnaHQiOjAuMCwiQm90dG9tIjowLjB9LCJCYWNrZ3JvdW5kIjp7IiRpZCI6IjQwMzQiLCJDb2xvciI6eyIkaWQiOiI0MDM1IiwiQSI6MjU1LCJSIjoyMSwiRyI6OTYsIkIiOjEzMH19LCJJc1Zpc2libGUiOnRydWUsIldpZHRoIjowLjAsIkhlaWdodCI6MC4wLCJCb3JkZXJTdHlsZSI6eyIkaWQiOiI0MDM2IiwiTGluZUNvbG9yIjp7IiRpZCI6IjQwMzciLCIkdHlwZSI6Ik5MUkUuQ29tbW9uLkRvbS5Tb2xpZENvbG9yQnJ1c2gsIE5MUkUuQ29tbW9uIiwiQ29sb3IiOnsiJGlkIjoiNDAzOCIsIkEiOjI1NSwiUiI6MjU1LCJHIjoyNTUsIkIiOjI1NX19LCJMaW5lV2VpZ2h0IjowLjAsIkxpbmVUeXBlIjowLCJQYXJlbnRTdHlsZSI6bnVsbH0sIlBhcmVudFN0eWxlIjpudWxsfSwiTWFyZ2luIjp7IiRpZCI6IjQwMzkiLCJUb3AiOjAuMCwiTGVmdCI6MC4wLCJSaWdodCI6MC4wLCJCb3R0b20iOjAuMH0sIlBhZGRpbmciOnsiJGlkIjoiNDA0MCIsIlRvcCI6MC4wLCJMZWZ0IjowLjAsIlJpZ2h0IjowLjAsIkJvdHRvbSI6MC4wfSwiQmFja2dyb3VuZCI6bnVsbCwiSXNWaXNpYmxlIjp0cnVlLCJXaWR0aCI6MC4wLCJIZWlnaHQiOjAuMCwiQm9yZGVyU3R5bGUiOm51bGwsIlBhcmVudFN0eWxlIjpudWxsfSwiQmFja2dyb3VuZFN0eWxlIjp7IiRpZCI6IjQwNDEiLCJNYXJnaW4iOnsiJGlkIjoiNDA0MiIsIlRvcCI6MC4wLCJMZWZ0IjowLjAsIlJpZ2h0IjowLjAsIkJvdHRvbSI6MC4wfSwiUGFkZGluZyI6eyIkaWQiOiI0MDQzIiwiVG9wIjowLjAsIkxlZnQiOjAuMCwiUmlnaHQiOjAuMCwiQm90dG9tIjowLjB9LCJCYWNrZ3JvdW5kIjp7IiRpZCI6IjQwNDQiLCJDb2xvciI6eyIkaWQiOiI0MDQ1IiwiQSI6NTEsIlIiOjIwMCwiRyI6MjAwLCJCIjoyMDB9fSwiSXNWaXNpYmxlIjp0cnVlLCJXaWR0aCI6MC4wLCJIZWlnaHQiOjAuMCwiQm9yZGVyU3R5bGUiOnsiJGlkIjoiNDA0NiIsIkxpbmVDb2xvciI6eyIkaWQiOiI0MDQ3IiwiJHR5cGUiOiJOTFJFLkNvbW1vbi5Eb20uU29saWRDb2xvckJydXNoLCBOTFJFLkNvbW1vbiIsIkNvbG9yIjp7IiRpZCI6IjQwNDgiLCJBIjoyNTUsIlIiOjIzNCwiRyI6MjIsIkIiOjMwfX0sIkxpbmVXZWlnaHQiOjAuMCwiTGluZVR5cGUiOjAsIlBhcmVudFN0eWxlIjpudWxsfSwiUGFyZW50U3R5bGUiOm51bGx9LCJJc0Fib3ZlVGltZWJhbmQiOmZhbHNlLCJTcGFjaW5nIjozLCJEZWZhdWx0U3dpbWxhbmVUYXNrU3R5bGUiOnsiJGlkIjoiNDA0OSIsIiR0eXBlIjoiTkxSRS5Db21tb24uRG9tLlN0eWxlcy5FeHBsaWNpdFNldGFibGVUYXNrU3R5bGUsIE5MUkUuQ29tbW9uIiwiU2hhcGUiOjEsIlNoYXBlVGhpY2tuZXNzIjowLCJEdXJhdGlvbkZvcm1hdCI6MCwiSW5jbHVkZU5vbldvcmtpbmdEYXlzSW5EdXJhdGlvbiI6ZmFsc2UsIlBlcmNlbnRhZ2VDb21wbGV0ZVN0eWxlIjp7IiRpZCI6IjQwNTAiLCJGb250U2V0dGluZ3MiOnsiJGlkIjoiNDA1MSIsIkZvbnRTaXplIjoxMCwiRm9udE5hbWUiOiJDYWxpYnJpIiwiSXNCb2xkIjpmYWxzZSwiSXNJdGFsaWMiOmZhbHNlLCJJc1VuZGVybGluZWQiOmZhbHNlLCJQYXJlbnRTdHlsZSI6bnVsbH0sIkF1dG9TaXplIjowLCJGb3JlZ3JvdW5kIjp7IiRpZCI6IjQwNTIiLCJDb2xvciI6eyIkaWQiOiI0MDU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wNTQiLCJUb3AiOjAuMCwiTGVmdCI6MC4wLCJSaWdodCI6MC4wLCJCb3R0b20iOjAuMH0sIlBhZGRpbmciOnsiJGlkIjoiNDA1NSIsIlRvcCI6MC4wLCJMZWZ0IjowLjAsIlJpZ2h0IjowLjAsIkJvdHRvbSI6MC4wfSwiQmFja2dyb3VuZCI6eyIkaWQiOiI0MDU2IiwiQ29sb3IiOnsiJGlkIjoiNDA1NyIsIkEiOjg5LCJSIjowLCJHIjowLCJCIjowfX0sIklzVmlzaWJsZSI6dHJ1ZSwiV2lkdGgiOjAuMCwiSGVpZ2h0IjowLjAsIkJvcmRlclN0eWxlIjp7IiRpZCI6IjQwNTgiLCJMaW5lQ29sb3IiOm51bGwsIkxpbmVXZWlnaHQiOjAuMCwiTGluZVR5cGUiOjAsIlBhcmVudFN0eWxlIjpudWxsfSwiUGFyZW50U3R5bGUiOm51bGx9LCJEdXJhdGlvblN0eWxlIjp7IiRpZCI6IjQwNTkiLCJGb250U2V0dGluZ3MiOnsiJGlkIjoiNDA2MCIsIkZvbnRTaXplIjoxMCwiRm9udE5hbWUiOiJDYWxpYnJpIiwiSXNCb2xkIjpmYWxzZSwiSXNJdGFsaWMiOmZhbHNlLCJJc1VuZGVybGluZWQiOmZhbHNlLCJQYXJlbnRTdHlsZSI6bnVsbH0sIkF1dG9TaXplIjowLCJGb3JlZ3JvdW5kIjp7IiRpZCI6IjQwNjEiLCJDb2xvciI6eyIkaWQiOiI0MDY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A2MyIsIlRvcCI6MC4wLCJMZWZ0IjowLjAsIlJpZ2h0IjowLjAsIkJvdHRvbSI6MC4wfSwiUGFkZGluZyI6eyIkaWQiOiI0MDY0IiwiVG9wIjowLjAsIkxlZnQiOjAuMCwiUmlnaHQiOjAuMCwiQm90dG9tIjowLjB9LCJCYWNrZ3JvdW5kIjp7IiRpZCI6IjQwNjUiLCJDb2xvciI6eyIkaWQiOiI0MDY2IiwiQSI6MjU1LCJSIjoyMzcsIkciOjEyNSwiQiI6NDl9fSwiSXNWaXNpYmxlIjp0cnVlLCJXaWR0aCI6MC4wLCJIZWlnaHQiOjAuMCwiQm9yZGVyU3R5bGUiOnsiJGlkIjoiNDA2NyIsIkxpbmVDb2xvciI6bnVsbCwiTGluZVdlaWdodCI6MC4wLCJMaW5lVHlwZSI6MCwiUGFyZW50U3R5bGUiOm51bGx9LCJQYXJlbnRTdHlsZSI6bnVsbH0sIkhvcml6b250YWxDb25uZWN0b3JTdHlsZSI6eyIkaWQiOiI0MDY4IiwiTGluZUNvbG9yIjp7IiRpZCI6IjQwNjkiLCIkdHlwZSI6Ik5MUkUuQ29tbW9uLkRvbS5Tb2xpZENvbG9yQnJ1c2gsIE5MUkUuQ29tbW9uIiwiQ29sb3IiOnsiJGlkIjoiNDA3MCIsIkEiOjI1NSwiUiI6MCwiRyI6MCwiQiI6MH19LCJMaW5lV2VpZ2h0IjowLjAsIkxpbmVUeXBlIjowLCJQYXJlbnRTdHlsZSI6bnVsbH0sIlZlcnRpY2FsQ29ubmVjdG9yU3R5bGUiOnsiJGlkIjoiNDA3MSIsIkxpbmVDb2xvciI6eyIkaWQiOiI0MDcyIiwiJHR5cGUiOiJOTFJFLkNvbW1vbi5Eb20uU29saWRDb2xvckJydXNoLCBOTFJFLkNvbW1vbiIsIkNvbG9yIjp7IiRpZCI6IjQwNz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0MDc0IiwiU2hhcGVTdHlsZSI6eyIkaWQiOiI0MDc1IiwiTWFyZ2luIjp7IiRpZCI6IjQwNzYiLCJUb3AiOjAuMCwiTGVmdCI6MC4wLCJSaWdodCI6MC4wLCJCb3R0b20iOjAuMH0sIlBhZGRpbmciOnsiJGlkIjoiNDA3NyIsIlRvcCI6MC4wLCJMZWZ0IjowLjAsIlJpZ2h0IjowLjAsIkJvdHRvbSI6MC4wfSwiQmFja2dyb3VuZCI6eyIkaWQiOiI0MDc4IiwiQ29sb3IiOnsiJGlkIjoiNDA3OSIsIkEiOjE1MywiUiI6MCwiRyI6MCwiQiI6MH19LCJJc1Zpc2libGUiOnRydWUsIldpZHRoIjowLjAsIkhlaWdodCI6MC4wLCJCb3JkZXJTdHlsZSI6eyIkaWQiOiI0MDgwIiwiTGluZUNvbG9yIjpudWxsLCJMaW5lV2VpZ2h0IjowLjAsIkxpbmVUeXBlIjowLCJQYXJlbnRTdHlsZSI6bnVsbH0sIlBhcmVudFN0eWxlIjpudWxsfSwiTWFyZ2luIjp7IiRpZCI6IjQwODEiLCJUb3AiOjAuMCwiTGVmdCI6MC4wLCJSaWdodCI6MC4wLCJCb3R0b20iOjAuMH0sIlBhZGRpbmciOnsiJGlkIjoiNDA4MiIsIlRvcCI6MC4wLCJMZWZ0IjowLjAsIlJpZ2h0IjowLjAsIkJvdHRvbSI6MC4wfSwiQmFja2dyb3VuZCI6bnVsbCwiSXNWaXNpYmxlIjp0cnVlLCJXaWR0aCI6MC4wLCJIZWlnaHQiOjAuMCwiQm9yZGVyU3R5bGUiOm51bGwsIlBhcmVudFN0eWxlIjpudWxsfSwiU2hhcGVTdHlsZSI6eyIkaWQiOiI0MDgzIiwiTWFyZ2luIjp7IiRpZCI6IjQwODQiLCJUb3AiOjAuMCwiTGVmdCI6NC4wLCJSaWdodCI6NC4wLCJCb3R0b20iOjAuMH0sIlBhZGRpbmciOnsiJGlkIjoiNDA4NSIsIlRvcCI6MC4wLCJMZWZ0IjowLjAsIlJpZ2h0IjowLjAsIkJvdHRvbSI6MC4wfSwiQmFja2dyb3VuZCI6eyIkaWQiOiI0MDg2IiwiQ29sb3IiOnsiJGlkIjoiNDA4NyIsIkEiOjI1NSwiUiI6MjEsIkciOjk2LCJCIjoxMzB9fSwiSXNWaXNpYmxlIjp0cnVlLCJXaWR0aCI6MC4wLCJIZWlnaHQiOjEwLjAsIkJvcmRlclN0eWxlIjp7IiRpZCI6IjQwODgiLCJMaW5lQ29sb3IiOnsiJGlkIjoiNDA4OSIsIiR0eXBlIjoiTkxSRS5Db21tb24uRG9tLlNvbGlkQ29sb3JCcnVzaCwgTkxSRS5Db21tb24iLCJDb2xvciI6eyIkaWQiOiI0MDkwIiwiQSI6MjU1LCJSIjoyMzQsIkciOjIyLCJCIjozMH19LCJMaW5lV2VpZ2h0IjowLjAsIkxpbmVUeXBlIjowLCJQYXJlbnRTdHlsZSI6bnVsbH0sIlBhcmVudFN0eWxlIjpudWxsfSwiVGl0bGVTdHlsZSI6eyIkaWQiOiI0MDkxIiwiRm9udFNldHRpbmdzIjp7IiRpZCI6IjQwOTIiLCJGb250U2l6ZSI6MTEsIkZvbnROYW1lIjoiQ2FsaWJyaSIsIklzQm9sZCI6ZmFsc2UsIklzSXRhbGljIjpmYWxzZSwiSXNVbmRlcmxpbmVkIjpmYWxzZSwiUGFyZW50U3R5bGUiOm51bGx9LCJBdXRvU2l6ZSI6MCwiRm9yZWdyb3VuZCI6eyIkaWQiOiI0MDkzIiwiQ29sb3IiOnsiJGlkIjoiNDA5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Dk1IiwiVG9wIjowLjAsIkxlZnQiOjAuMCwiUmlnaHQiOjAuMCwiQm90dG9tIjowLjB9LCJQYWRkaW5nIjp7IiRpZCI6IjQwOTYiLCJUb3AiOjAuMCwiTGVmdCI6MC4wLCJSaWdodCI6MC4wLCJCb3R0b20iOjAuMH0sIkJhY2tncm91bmQiOnsiJGlkIjoiNDA5NyIsIkNvbG9yIjp7IiRpZCI6IjQwOTgiLCJBIjoyNTUsIlIiOjAsIkciOjAsIkIiOjB9fSwiSXNWaXNpYmxlIjp0cnVlLCJXaWR0aCI6MC4wLCJIZWlnaHQiOjAuMCwiQm9yZGVyU3R5bGUiOnsiJGlkIjoiNDA5OSIsIkxpbmVDb2xvciI6bnVsbCwiTGluZVdlaWdodCI6MC4wLCJMaW5lVHlwZSI6MCwiUGFyZW50U3R5bGUiOm51bGx9LCJQYXJlbnRTdHlsZSI6bnVsbH0sIkRhdGVTdHlsZSI6eyIkaWQiOiI0MTAwIiwiRm9udFNldHRpbmdzIjp7IiRpZCI6IjQxMDEiLCJGb250U2l6ZSI6MTAsIkZvbnROYW1lIjoiQ2FsaWJyaSIsIklzQm9sZCI6ZmFsc2UsIklzSXRhbGljIjpmYWxzZSwiSXNVbmRlcmxpbmVkIjpmYWxzZSwiUGFyZW50U3R5bGUiOm51bGx9LCJBdXRvU2l6ZSI6MCwiRm9yZWdyb3VuZCI6eyIkaWQiOiI0MTAyIiwiQ29sb3IiOnsiJGlkIjoiNDEw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MTA0IiwiVG9wIjowLjAsIkxlZnQiOjAuMCwiUmlnaHQiOjAuMCwiQm90dG9tIjowLjB9LCJQYWRkaW5nIjp7IiRpZCI6IjQxMDUiLCJUb3AiOjAuMCwiTGVmdCI6MC4wLCJSaWdodCI6MC4wLCJCb3R0b20iOjAuMH0sIkJhY2tncm91bmQiOnsiJGlkIjoiNDEwNiIsIkNvbG9yIjp7IiRpZCI6IjQxMDciLCJBIjoyNTUsIlIiOjE0LCJHIjo0MCwiQiI6NjV9fSwiSXNWaXNpYmxlIjp0cnVlLCJXaWR0aCI6MC4wLCJIZWlnaHQiOjAuMCwiQm9yZGVyU3R5bGUiOnsiJGlkIjoiNDEwOCIsIkxpbmVDb2xvciI6bnVsbCwiTGluZVdlaWdodCI6MC4wLCJMaW5lVHlwZSI6MCwiUGFyZW50U3R5bGUiOm51bGx9LCJQYXJlbnRTdHlsZSI6bnVsbH0sIkRhdGVGb3JtYXQiOnsiJGlkIjoiNDEw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TEwIiwiRm9ybWF0IjowLCJJc1Zpc2libGUiOmZhbHNlLCJMYXN0S25vd25WaXNpYmlsaXR5U3RhdGUiOmZhbHNlfSwiSXNWaXNpYmxlIjp0cnVlLCJWYXJpYW5jZVN0eWxlIjp7IiRpZCI6IjQxMTEiLCJUZXh0U3R5bGUiOnsiJGlkIjoiNDExMiIsIkZvbnRTZXR0aW5ncyI6eyIkaWQiOiI0MTEzIiwiRm9udFNpemUiOjExLCJGb250TmFtZSI6IkNhbGlicmkiLCJJc0JvbGQiOmZhbHNlLCJJc0l0YWxpYyI6ZmFsc2UsIklzVW5kZXJsaW5lZCI6ZmFsc2UsIlBhcmVudFN0eWxlIjpudWxsfSwiQXV0b1NpemUiOjAsIkZvcmVncm91bmQiOnsiJGlkIjoiNDExNCIsIkNvbG9yIjp7IiRpZCI6IjQxMT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ExNiIsIlRvcCI6MC4wLCJMZWZ0IjowLjAsIlJpZ2h0IjowLjAsIkJvdHRvbSI6MC4wfSwiUGFkZGluZyI6eyIkaWQiOiI0MTE3IiwiVG9wIjowLjAsIkxlZnQiOjAuMCwiUmlnaHQiOjAuMCwiQm90dG9tIjowLjB9LCJCYWNrZ3JvdW5kIjp7IiRpZCI6IjQxMTgiLCJDb2xvciI6eyIkaWQiOiI0MTE5IiwiQSI6MCwiUiI6MCwiRyI6MCwiQiI6MH19LCJJc1Zpc2libGUiOnRydWUsIldpZHRoIjowLjAsIkhlaWdodCI6MC4wLCJCb3JkZXJTdHlsZSI6eyIkaWQiOiI0MTIwIiwiTGluZUNvbG9yIjpudWxsLCJMaW5lV2VpZ2h0IjowLjAsIkxpbmVUeXBlIjowLCJQYXJlbnRTdHlsZSI6bnVsbH0sIlBhcmVudFN0eWxlIjpudWxsfSwiUGFyZW50U3R5bGUiOm51bGx9LCJQYXJlbnRTdHlsZSI6bnVsbCwiX2V4cGxpY2l0bHlTZXQiOnsiJGlkIjoiNDEyMS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UsIlZhcmlhbmNlUG9zaXRpb24iOmZhbHNlfX0sIkRlZmF1bHRTd2ltbGFuZU1vdFN0eWxlIjp7IiRpZCI6IjQxMjIiLCJTaGFwZSI6MSwiQ29ubmVjdG9yTWFyZ2luIjp7IiRpZCI6IjQxMjMiLCJUb3AiOjAuMCwiTGVmdCI6Mi4wLCJSaWdodCI6Mi4wLCJCb3R0b20iOjAuMH0sIkNvbm5lY3RvclN0eWxlIjp7IiRpZCI6IjQxMjQiLCJMaW5lQ29sb3IiOnsiJGlkIjoiNDEyNSIsIiR0eXBlIjoiTkxSRS5Db21tb24uRG9tLlNvbGlkQ29sb3JCcnVzaCwgTkxSRS5Db21tb24iLCJDb2xvciI6eyIkaWQiOiI0MTI2IiwiQSI6MTI3LCJSIjoxMSwiRyI6NDgsIkIiOjY1fX0sIkxpbmVXZWlnaHQiOjEuMCwiTGluZVR5cGUiOjAsIlBhcmVudFN0eWxlIjpudWxsfSwiSXNCZWxvd1RpbWViYW5kIjpmYWxzZSwiUG9zaXRpb25PblRhc2siOjEsIkhpZGVEYXRlIjpmYWxzZSwiU2hhcGVTaXplIjowLCJTcGFjaW5nIjowLjAsIlBhZGRpbmciOnsiJGlkIjoiNDEyNyIsIlRvcCI6NS4wLCJMZWZ0IjozLjAsIlJpZ2h0IjowLjAsIkJvdHRvbSI6Mi4wfSwiU2hhcGVTdHlsZSI6eyIkaWQiOiI0MTI4IiwiTWFyZ2luIjp7IiRpZCI6IjQxMjkiLCJUb3AiOjAuMCwiTGVmdCI6MC4wLCJSaWdodCI6MC4wLCJCb3R0b20iOjAuMH0sIlBhZGRpbmciOnsiJGlkIjoiNDEzMCIsIlRvcCI6MC4wLCJMZWZ0IjowLjAsIlJpZ2h0IjowLjAsIkJvdHRvbSI6MC4wfSwiQmFja2dyb3VuZCI6eyIkaWQiOiI0MTMxIiwiQ29sb3IiOnsiJGlkIjoiNDEzMiIsIkEiOjI1NSwiUiI6MTEsIkciOjQ4LCJCIjo2NX19LCJJc1Zpc2libGUiOnRydWUsIldpZHRoIjoxMi4wLCJIZWlnaHQiOjE0LjAsIkJvcmRlclN0eWxlIjp7IiRpZCI6IjQxMzMiLCJMaW5lQ29sb3IiOnsiJGlkIjoiNDEzNCIsIiR0eXBlIjoiTkxSRS5Db21tb24uRG9tLlNvbGlkQ29sb3JCcnVzaCwgTkxSRS5Db21tb24iLCJDb2xvciI6eyIkaWQiOiI0MTM1IiwiQSI6MjU1LCJSIjoyNTUsIkciOjAsIkIiOjB9fSwiTGluZVdlaWdodCI6MC4wLCJMaW5lVHlwZSI6MCwiUGFyZW50U3R5bGUiOm51bGx9LCJQYXJlbnRTdHlsZSI6bnVsbH0sIlRpdGxlU3R5bGUiOnsiJGlkIjoiNDEzNiIsIkZvbnRTZXR0aW5ncyI6eyIkaWQiOiI0MTM3IiwiRm9udFNpemUiOjExLCJGb250TmFtZSI6IkNhbGlicmkiLCJJc0JvbGQiOmZhbHNlLCJJc0l0YWxpYyI6ZmFsc2UsIklzVW5kZXJsaW5lZCI6ZmFsc2UsIlBhcmVudFN0eWxlIjpudWxsfSwiQXV0b1NpemUiOjAsIkZvcmVncm91bmQiOnsiJGlkIjoiNDEzOCIsIkNvbG9yIjp7IiRpZCI6IjQxMzk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DE0MCIsIlRvcCI6MC4wLCJMZWZ0IjowLjAsIlJpZ2h0IjowLjAsIkJvdHRvbSI6MC4wfSwiUGFkZGluZyI6eyIkaWQiOiI0MTQxIiwiVG9wIjowLjAsIkxlZnQiOjAuMCwiUmlnaHQiOjAuMCwiQm90dG9tIjowLjB9LCJCYWNrZ3JvdW5kIjp7IiRpZCI6IjQxNDIiLCJDb2xvciI6eyIkaWQiOiI0MTQzIiwiQSI6MjU1LCJSIjowLCJHIjowLCJCIjowfX0sIklzVmlzaWJsZSI6dHJ1ZSwiV2lkdGgiOjAuMCwiSGVpZ2h0IjowLjAsIkJvcmRlclN0eWxlIjp7IiRpZCI6IjQxNDQiLCJMaW5lQ29sb3IiOm51bGwsIkxpbmVXZWlnaHQiOjAuMCwiTGluZVR5cGUiOjAsIlBhcmVudFN0eWxlIjpudWxsfSwiUGFyZW50U3R5bGUiOm51bGx9LCJEYXRlU3R5bGUiOnsiJGlkIjoiNDE0NSIsIkZvbnRTZXR0aW5ncyI6eyIkaWQiOiI0MTQ2IiwiRm9udFNpemUiOjEwLCJGb250TmFtZSI6IkNhbGlicmkiLCJJc0JvbGQiOmZhbHNlLCJJc0l0YWxpYyI6ZmFsc2UsIklzVW5kZXJsaW5lZCI6ZmFsc2UsIlBhcmVudFN0eWxlIjpudWxsfSwiQXV0b1NpemUiOjAsIkZvcmVncm91bmQiOnsiJGlkIjoiNDE0NyIsIkNvbG9yIjp7IiRpZCI6IjQxNDg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DE0OSIsIlRvcCI6MC4wLCJMZWZ0IjowLjAsIlJpZ2h0IjowLjAsIkJvdHRvbSI6MC4wfSwiUGFkZGluZyI6eyIkaWQiOiI0MTUwIiwiVG9wIjowLjAsIkxlZnQiOjAuMCwiUmlnaHQiOjAuMCwiQm90dG9tIjowLjB9LCJCYWNrZ3JvdW5kIjp7IiRpZCI6IjQxNTEiLCJDb2xvciI6eyIkaWQiOiI0MTUyIiwiQSI6MjU1LCJSIjoxNCwiRyI6NDAsIkIiOjY1fX0sIklzVmlzaWJsZSI6dHJ1ZSwiV2lkdGgiOjAuMCwiSGVpZ2h0IjowLjAsIkJvcmRlclN0eWxlIjp7IiRpZCI6IjQxNTMiLCJMaW5lQ29sb3IiOm51bGwsIkxpbmVXZWlnaHQiOjAuMCwiTGluZVR5cGUiOjAsIlBhcmVudFN0eWxlIjpudWxsfSwiUGFyZW50U3R5bGUiOm51bGx9LCJEYXRlRm9ybWF0Ijp7IiRpZCI6IjQxNT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E1NSIsIkZvcm1hdCI6MCwiSXNWaXNpYmxlIjpmYWxzZSwiTGFzdEtub3duVmlzaWJpbGl0eVN0YXRlIjpmYWxzZX0sIklzVmlzaWJsZSI6dHJ1ZSwiVmFyaWFuY2VTdHlsZSI6eyIkaWQiOiI0MTU2IiwiVGV4dFN0eWxlIjp7IiRpZCI6IjQxNTciLCJGb250U2V0dGluZ3MiOnsiJGlkIjoiNDE1OCIsIkZvbnRTaXplIjoxMSwiRm9udE5hbWUiOiJDYWxpYnJpIiwiSXNCb2xkIjpmYWxzZSwiSXNJdGFsaWMiOmZhbHNlLCJJc1VuZGVybGluZWQiOmZhbHNlLCJQYXJlbnRTdHlsZSI6bnVsbH0sIkF1dG9TaXplIjowLCJGb3JlZ3JvdW5kIjp7IiRpZCI6IjQxNTkiLCJDb2xvciI6eyIkaWQiOiI0MTY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xNjEiLCJUb3AiOjAuMCwiTGVmdCI6MC4wLCJSaWdodCI6MC4wLCJCb3R0b20iOjAuMH0sIlBhZGRpbmciOnsiJGlkIjoiNDE2MiIsIlRvcCI6MC4wLCJMZWZ0IjowLjAsIlJpZ2h0IjowLjAsIkJvdHRvbSI6MC4wfSwiQmFja2dyb3VuZCI6eyIkaWQiOiI0MTYzIiwiQ29sb3IiOnsiJGlkIjoiNDE2NCIsIkEiOjAsIlIiOjAsIkciOjAsIkIiOjB9fSwiSXNWaXNpYmxlIjpmYWxzZSwiV2lkdGgiOjAuMCwiSGVpZ2h0IjowLjAsIkJvcmRlclN0eWxlIjp7IiRpZCI6IjQxNjUiLCJMaW5lQ29sb3IiOm51bGwsIkxpbmVXZWlnaHQiOjAuMCwiTGluZVR5cGUiOjAsIlBhcmVudFN0eWxlIjpudWxsfSwiUGFyZW50U3R5bGUiOm51bGx9LCJQYXJlbnRTdHlsZSI6bnVsbH0sIlBhcmVudFN0eWxlIjpudWxsfSwiRGVmYXVsdFN3aW1sYW5lTWlsZXN0b25lU3R5bGUiOnsiJGlkIjoiNDE2NiIsIlRpdGxlUG9zaXRpb24iOiJMZWZ0IiwiRGF0ZVBvc2l0aW9uIjoiUmlnaHQiLCJWYXJpYW5jZVBvc2l0aW9uIjoiUmlnaHQiLCJTaGFwZVR5cGUiOjEsIlNoYXBlU2l6ZSI6MCwiU3BhY2luZyI6NSwiU2hhcGVTdHlsZSI6eyIkaWQiOiI0MTY3IiwiTWFyZ2luIjp7IiRpZCI6IjQxNjgiLCJUb3AiOjAuMCwiTGVmdCI6MC4wLCJSaWdodCI6MC4wLCJCb3R0b20iOjAuMH0sIlBhZGRpbmciOnsiJGlkIjoiNDE2OSIsIlRvcCI6MC4wLCJMZWZ0IjowLjAsIlJpZ2h0IjowLjAsIkJvdHRvbSI6MC4wfSwiQmFja2dyb3VuZCI6eyIkaWQiOiI0MTcwIiwiQ29sb3IiOnsiJGlkIjoiNDE3MSIsIkEiOjI1NSwiUiI6MjEsIkciOjk2LCJCIjoxMzB9fSwiSXNWaXNpYmxlIjp0cnVlLCJXaWR0aCI6MTIuMCwiSGVpZ2h0IjoxNC4wLCJCb3JkZXJTdHlsZSI6eyIkaWQiOiI0MTcyIiwiTGluZUNvbG9yIjp7IiRpZCI6IjQxNzMiLCIkdHlwZSI6Ik5MUkUuQ29tbW9uLkRvbS5Tb2xpZENvbG9yQnJ1c2gsIE5MUkUuQ29tbW9uIiwiQ29sb3IiOnsiJGlkIjoiNDE3NCIsIkEiOjI1NSwiUiI6MjM0LCJHIjoyMiwiQiI6MzB9fSwiTGluZVdlaWdodCI6MC4wLCJMaW5lVHlwZSI6MCwiUGFyZW50U3R5bGUiOm51bGx9LCJQYXJlbnRTdHlsZSI6bnVsbH0sIlRpdGxlU3R5bGUiOnsiJGlkIjoiNDE3NSIsIkZvbnRTZXR0aW5ncyI6eyIkaWQiOiI0MTc2IiwiRm9udFNpemUiOjExLCJGb250TmFtZSI6IkNhbGlicmkiLCJJc0JvbGQiOmZhbHNlLCJJc0l0YWxpYyI6ZmFsc2UsIklzVW5kZXJsaW5lZCI6ZmFsc2UsIlBhcmVudFN0eWxlIjpudWxsfSwiQXV0b1NpemUiOjAsIkZvcmVncm91bmQiOnsiJGlkIjoiNDE3NyIsIkNvbG9yIjp7IiRpZCI6IjQxNzg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DE3OSIsIlRvcCI6MC4wLCJMZWZ0IjowLjAsIlJpZ2h0IjowLjAsIkJvdHRvbSI6MC4wfSwiUGFkZGluZyI6eyIkaWQiOiI0MTgwIiwiVG9wIjowLjAsIkxlZnQiOjAuMCwiUmlnaHQiOjAuMCwiQm90dG9tIjowLjB9LCJCYWNrZ3JvdW5kIjp7IiRpZCI6IjQxODEiLCJDb2xvciI6eyIkaWQiOiI0MTgyIiwiQSI6MjU1LCJSIjowLCJHIjowLCJCIjowfX0sIklzVmlzaWJsZSI6dHJ1ZSwiV2lkdGgiOjAuMCwiSGVpZ2h0IjowLjAsIkJvcmRlclN0eWxlIjp7IiRpZCI6IjQxODMiLCJMaW5lQ29sb3IiOm51bGwsIkxpbmVXZWlnaHQiOjAuMCwiTGluZVR5cGUiOjAsIlBhcmVudFN0eWxlIjpudWxsfSwiUGFyZW50U3R5bGUiOm51bGx9LCJEYXRlU3R5bGUiOnsiJGlkIjoiNDE4NCIsIkZvbnRTZXR0aW5ncyI6eyIkaWQiOiI0MTg1IiwiRm9udFNpemUiOjEwLCJGb250TmFtZSI6IkNhbGlicmkiLCJJc0JvbGQiOmZhbHNlLCJJc0l0YWxpYyI6ZmFsc2UsIklzVW5kZXJsaW5lZCI6ZmFsc2UsIlBhcmVudFN0eWxlIjpudWxsfSwiQXV0b1NpemUiOjAsIkZvcmVncm91bmQiOnsiJGlkIjoiNDE4NiIsIkNvbG9yIjp7IiRpZCI6IjQxODc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DE4OCIsIlRvcCI6MC4wLCJMZWZ0IjowLjAsIlJpZ2h0IjowLjAsIkJvdHRvbSI6MC4wfSwiUGFkZGluZyI6eyIkaWQiOiI0MTg5IiwiVG9wIjowLjAsIkxlZnQiOjAuMCwiUmlnaHQiOjAuMCwiQm90dG9tIjowLjB9LCJCYWNrZ3JvdW5kIjp7IiRpZCI6IjQxOTAiLCJDb2xvciI6eyIkaWQiOiI0MTkxIiwiQSI6MjU1LCJSIjoxNCwiRyI6NDAsIkIiOjY1fX0sIklzVmlzaWJsZSI6dHJ1ZSwiV2lkdGgiOjAuMCwiSGVpZ2h0IjowLjAsIkJvcmRlclN0eWxlIjp7IiRpZCI6IjQxOTIiLCJMaW5lQ29sb3IiOm51bGwsIkxpbmVXZWlnaHQiOjAuMCwiTGluZVR5cGUiOjAsIlBhcmVudFN0eWxlIjpudWxsfSwiUGFyZW50U3R5bGUiOm51bGx9LCJEYXRlRm9ybWF0Ijp7IiRpZCI6IjQxOT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E5NCIsIkZvcm1hdCI6MCwiSXNWaXNpYmxlIjpmYWxzZSwiTGFzdEtub3duVmlzaWJpbGl0eVN0YXRlIjpmYWxzZX0sIklzVmlzaWJsZSI6dHJ1ZSwiVmFyaWFuY2VTdHlsZSI6eyIkaWQiOiI0MTk1IiwiVGV4dFN0eWxlIjp7IiRpZCI6IjQxOTYiLCJGb250U2V0dGluZ3MiOnsiJGlkIjoiNDE5NyIsIkZvbnRTaXplIjoxMSwiRm9udE5hbWUiOiJDYWxpYnJpIiwiSXNCb2xkIjpmYWxzZSwiSXNJdGFsaWMiOmZhbHNlLCJJc1VuZGVybGluZWQiOmZhbHNlLCJQYXJlbnRTdHlsZSI6bnVsbH0sIkF1dG9TaXplIjowLCJGb3JlZ3JvdW5kIjp7IiRpZCI6IjQxOTgiLCJDb2xvciI6eyIkaWQiOiI0MTk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yMDAiLCJUb3AiOjAuMCwiTGVmdCI6MC4wLCJSaWdodCI6MC4wLCJCb3R0b20iOjAuMH0sIlBhZGRpbmciOnsiJGlkIjoiNDIwMSIsIlRvcCI6MC4wLCJMZWZ0IjowLjAsIlJpZ2h0IjowLjAsIkJvdHRvbSI6MC4wfSwiQmFja2dyb3VuZCI6eyIkaWQiOiI0MjAyIiwiQ29sb3IiOnsiJGlkIjoiNDIwMyIsIkEiOjAsIlIiOjAsIkciOjAsIkIiOjB9fSwiSXNWaXNpYmxlIjp0cnVlLCJXaWR0aCI6MC4wLCJIZWlnaHQiOjAuMCwiQm9yZGVyU3R5bGUiOnsiJGlkIjoiNDIwNCIsIkxpbmVDb2xvciI6bnVsbCwiTGluZVdlaWdodCI6MC4wLCJMaW5lVHlwZSI6MCwiUGFyZW50U3R5bGUiOm51bGx9LCJQYXJlbnRTdHlsZSI6bnVsbH0sIlBhcmVudFN0eWxlIjpudWxsfSwiUGFyZW50U3R5bGUiOm51bGx9LCJEZWZhdWx0U3dpbWxhbmVBY3Rpdml0eVN0eWxlIjp7IiRpZCI6IjQyMDUiLCJIZWFkZXJTdHlsZSI6eyIkaWQiOiI0MjA2IiwiVGV4dFN0eWxlIjp7IiRpZCI6IjQyMDciLCJGb250U2V0dGluZ3MiOnsiJGlkIjoiNDIwOCIsIkZvbnRTaXplIjoxMSwiRm9udE5hbWUiOiJDYWxpYnJpIiwiSXNCb2xkIjpmYWxzZSwiSXNJdGFsaWMiOmZhbHNlLCJJc1VuZGVybGluZWQiOmZhbHNlLCJQYXJlbnRTdHlsZSI6bnVsbH0sIkF1dG9TaXplIjoyLCJGb3JlZ3JvdW5kIjp7IiRpZCI6IjQyMDkiLCJDb2xvciI6eyIkaWQiOiI0MjEw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DIxMSIsIlRvcCI6MC4wLCJMZWZ0IjowLjAsIlJpZ2h0IjowLjAsIkJvdHRvbSI6MC4wfSwiUGFkZGluZyI6eyIkaWQiOiI0MjEyIiwiVG9wIjowLjAsIkxlZnQiOjAuMCwiUmlnaHQiOjAuMCwiQm90dG9tIjowLjB9LCJCYWNrZ3JvdW5kIjp7IiRpZCI6IjQyMTMiLCJDb2xvciI6eyIkaWQiOiI0MjE0IiwiQSI6MjU1LCJSIjowLCJHIjowLCJCIjowfX0sIklzVmlzaWJsZSI6dHJ1ZSwiV2lkdGgiOjAuMCwiSGVpZ2h0IjowLjAsIkJvcmRlclN0eWxlIjpudWxsLCJQYXJlbnRTdHlsZSI6bnVsbH0sIlJlY3RhbmdsZVN0eWxlIjp7IiRpZCI6IjQyMTUiLCJNYXJnaW4iOnsiJGlkIjoiNDIxNiIsIlRvcCI6MC4wLCJMZWZ0IjowLjAsIlJpZ2h0IjowLjAsIkJvdHRvbSI6MC4wfSwiUGFkZGluZyI6eyIkaWQiOiI0MjE3IiwiVG9wIjowLjAsIkxlZnQiOjAuMCwiUmlnaHQiOjAuMCwiQm90dG9tIjowLjB9LCJCYWNrZ3JvdW5kIjp7IiRpZCI6IjQyMTgiLCJDb2xvciI6eyIkaWQiOiI0MjE5IiwiQSI6NjMsIlIiOjIxLCJHIjo5NiwiQiI6MTMwfX0sIklzVmlzaWJsZSI6dHJ1ZSwiV2lkdGgiOjAuMCwiSGVpZ2h0IjowLjAsIkJvcmRlclN0eWxlIjp7IiRpZCI6IjQyMjAiLCJMaW5lQ29sb3IiOnsiJGlkIjoiNDIyMSIsIiR0eXBlIjoiTkxSRS5Db21tb24uRG9tLlNvbGlkQ29sb3JCcnVzaCwgTkxSRS5Db21tb24iLCJDb2xvciI6eyIkaWQiOiI0MjIyIiwiQSI6MjU1LCJSIjoyNTUsIkciOjAsIkIiOjB9fSwiTGluZVdlaWdodCI6MC4wLCJMaW5lVHlwZSI6MCwiUGFyZW50U3R5bGUiOm51bGx9LCJQYXJlbnRTdHlsZSI6bnVsbH0sIk1hcmdpbiI6eyIkaWQiOiI0MjIzIiwiVG9wIjowLjAsIkxlZnQiOjAuMCwiUmlnaHQiOjAuMCwiQm90dG9tIjowLjB9LCJQYWRkaW5nIjp7IiRpZCI6IjQyMjQiLCJUb3AiOjAuMCwiTGVmdCI6MC4wLCJSaWdodCI6MC4wLCJCb3R0b20iOjAuMH0sIkJhY2tncm91bmQiOm51bGwsIklzVmlzaWJsZSI6dHJ1ZSwiV2lkdGgiOjAuMCwiSGVpZ2h0IjowLjAsIkJvcmRlclN0eWxlIjpudWxsLCJQYXJlbnRTdHlsZSI6bnVsbH0sIkJhY2tncm91bmRTdHlsZSI6eyIkaWQiOiI0MjI1IiwiTWFyZ2luIjp7IiRpZCI6IjQyMjYiLCJUb3AiOjAuMCwiTGVmdCI6MC4wLCJSaWdodCI6MC4wLCJCb3R0b20iOjAuMH0sIlBhZGRpbmciOnsiJGlkIjoiNDIyNyIsIlRvcCI6MC4wLCJMZWZ0IjowLjAsIlJpZ2h0IjowLjAsIkJvdHRvbSI6MC4wfSwiQmFja2dyb3VuZCI6eyIkaWQiOiI0MjI4IiwiQ29sb3IiOnsiJGlkIjoiNDIyOSIsIkEiOjUxLCJSIjoyMDAsIkciOjIwMCwiQiI6MjAwfX0sIklzVmlzaWJsZSI6dHJ1ZSwiV2lkdGgiOjAuMCwiSGVpZ2h0IjowLjAsIkJvcmRlclN0eWxlIjp7IiRpZCI6IjQyMzAiLCJMaW5lQ29sb3IiOnsiJGlkIjoiNDIzMSIsIiR0eXBlIjoiTkxSRS5Db21tb24uRG9tLlNvbGlkQ29sb3JCcnVzaCwgTkxSRS5Db21tb24iLCJDb2xvciI6eyIkaWQiOiI0MjMyIiwiQSI6MjU1LCJSIjoyMzQsIkciOjIyLCJCIjozMH19LCJMaW5lV2VpZ2h0IjowLjAsIkxpbmVUeXBlIjowLCJQYXJlbnRTdHlsZSI6bnVsbH0sIlBhcmVudFN0eWxlIjpudWxsfSwiTWFyZ2luIjp7IiRpZCI6IjQyMzMiLCJUb3AiOjAuMCwiTGVmdCI6MC4wLCJSaWdodCI6MC4wLCJCb3R0b20iOjAuMH0sIlBhZGRpbmciOnsiJGlkIjoiNDIzNCIsIlRvcCI6MC4wLCJMZWZ0IjowLjAsIlJpZ2h0IjowLjAsIkJvdHRvbSI6MC4wfSwiSXNWaXNpYmxlIjp0cnVlLCJXaWR0aCI6MC4wLCJIZWlnaHQiOjAuMCwiQm9yZGVyU3R5bGUiOnsiJGlkIjoiNDIzNSIsIkxpbmVDb2xvciI6bnVsbCwiTGluZVdlaWdodCI6MC4wLCJMaW5lVHlwZSI6MCwiUGFyZW50U3R5bGUiOm51bGx9LCJQYXJlbnRTdHlsZSI6bnVsbH0sIk1hcmdpbiI6eyIkaWQiOiI0MjM2IiwiVG9wIjowLjAsIkxlZnQiOjAuMCwiUmlnaHQiOjAuMCwiQm90dG9tIjowLjB9LCJQYWRkaW5nIjp7IiRpZCI6IjQyMzciLCJUb3AiOjAuMCwiTGVmdCI6MC4wLCJSaWdodCI6MC4wLCJCb3R0b20iOjAuMH0sIklzVmlzaWJsZSI6dHJ1ZSwiV2lkdGgiOjAuMCwiSGVpZ2h0IjowLjAsIkJvcmRlclN0eWxlIjp7IiRpZCI6IjQyMzgiLCJMaW5lQ29sb3IiOm51bGwsIkxpbmVXZWlnaHQiOjAuMCwiTGluZVR5cGUiOjAsIlBhcmVudFN0eWxlIjpudWxsfSwiUGFyZW50U3R5bGUiOm51bGx9LCJfYWRkaXRpb25hbFN3aW1sYW5lVjJTdHlsZXMiOlt7IiRpZCI6IjQyMzkiLCJTdHlsZUlkIjoiOTg1MTNlMTAtNTUxYy00ZjMwLWFjMTEtYTA2OTBlOTAzMTM0IiwiSGVhZGVyU3R5bGUiOnsiJGlkIjoiNDI0MCIsIlRleHRJc1ZlcnRpY2FsIjpmYWxzZSwiVGV4dFN0eWxlIjp7IiRpZCI6IjQyNDEiLCJGb250U2V0dGluZ3MiOnsiJGlkIjoiNDI0MiIsIkZvbnRTaXplIjoxMSwiRm9udE5hbWUiOiJDYWxpYnJpIiwiSXNCb2xkIjpmYWxzZSwiSXNJdGFsaWMiOmZhbHNlLCJJc1VuZGVybGluZWQiOmZhbHNlLCJQYXJlbnRTdHlsZSI6bnVsbH0sIkF1dG9TaXplIjoyLCJGb3JlZ3JvdW5kIjp7IiRpZCI6IjQyNDMiLCJDb2xvciI6eyIkaWQiOiI0MjQ0IiwiQSI6MjU1LCJSIjoyNTUsIkciOjI1NSwiQiI6MjU1fX0sIk1heFdpZHRoIjoiSW5maW5pdHkiLCJNYXhIZWlnaHQiOiJJbmZpbml0eSIsIlNtYXJ0Rm9yZWdyb3VuZElzQWN0aXZlIjpmYWxzZSwiSG9yaXpvbnRhbEFsaWdubWVudCI6MSwiVmVydGljYWxBbGlnbm1lbnQiOjAsIlNtYXJ0Rm9yZWdyb3VuZCI6bnVsbCwiQmFja2dyb3VuZEZpbGxUeXBlIjowLCJNYXJnaW4iOnsiJGlkIjoiNDI0NSIsIlRvcCI6MC4wLCJMZWZ0IjowLjAsIlJpZ2h0IjowLjAsIkJvdHRvbSI6MC4wfSwiUGFkZGluZyI6eyIkaWQiOiI0MjQ2IiwiVG9wIjowLjAsIkxlZnQiOjAuMCwiUmlnaHQiOjAuMCwiQm90dG9tIjowLjB9LCJCYWNrZ3JvdW5kIjp7IiRpZCI6IjQyNDciLCJDb2xvciI6eyIkaWQiOiI0MjQ4IiwiQSI6MjU1LCJSIjoyNTUsIkciOjI1NSwiQiI6MjU1fX0sIklzVmlzaWJsZSI6dHJ1ZSwiV2lkdGgiOjAuMCwiSGVpZ2h0IjowLjAsIkJvcmRlclN0eWxlIjpudWxsLCJQYXJlbnRTdHlsZSI6bnVsbH0sIlJlY3RhbmdsZVN0eWxlIjp7IiRpZCI6IjQyNDkiLCJNYXJnaW4iOnsiJGlkIjoiNDI1MCIsIlRvcCI6MC4wLCJMZWZ0IjowLjAsIlJpZ2h0IjowLjAsIkJvdHRvbSI6MC4wfSwiUGFkZGluZyI6eyIkaWQiOiI0MjUxIiwiVG9wIjowLjAsIkxlZnQiOjAuMCwiUmlnaHQiOjAuMCwiQm90dG9tIjowLjB9LCJCYWNrZ3JvdW5kIjp7IiRpZCI6IjQyNTIiLCJDb2xvciI6eyIkaWQiOiI0MjUzIiwiQSI6MjU1LCJSIjoyMzMsIkciOjExMywiQiI6NTB9fSwiSXNWaXNpYmxlIjp0cnVlLCJXaWR0aCI6MC4wLCJIZWlnaHQiOjAuMCwiQm9yZGVyU3R5bGUiOnsiJGlkIjoiNDI1NCIsIkxpbmVDb2xvciI6eyIkaWQiOiI0MjU1IiwiJHR5cGUiOiJOTFJFLkNvbW1vbi5Eb20uU29saWRDb2xvckJydXNoLCBOTFJFLkNvbW1vbiIsIkNvbG9yIjp7IiRpZCI6IjQyNTYiLCJBIjoyNTUsIlIiOjI1NSwiRyI6MjU1LCJCIjoyNTV9fSwiTGluZVdlaWdodCI6MC4wLCJMaW5lVHlwZSI6MCwiUGFyZW50U3R5bGUiOm51bGx9LCJQYXJlbnRTdHlsZSI6bnVsbH0sIk1hcmdpbiI6eyIkaWQiOiI0MjU3IiwiVG9wIjowLjAsIkxlZnQiOjAuMCwiUmlnaHQiOjAuMCwiQm90dG9tIjowLjB9LCJQYWRkaW5nIjp7IiRpZCI6IjQyNTgiLCJUb3AiOjAuMCwiTGVmdCI6MC4wLCJSaWdodCI6MC4wLCJCb3R0b20iOjAuMH0sIkJhY2tncm91bmQiOm51bGwsIklzVmlzaWJsZSI6dHJ1ZSwiV2lkdGgiOjAuMCwiSGVpZ2h0IjowLjAsIkJvcmRlclN0eWxlIjpudWxsLCJQYXJlbnRTdHlsZSI6bnVsbH0sIkJhY2tncm91bmRTdHlsZSI6eyIkaWQiOiI0MjU5IiwiTWFyZ2luIjp7IiRpZCI6IjQyNjAiLCJUb3AiOjAuMCwiTGVmdCI6MC4wLCJSaWdodCI6MC4wLCJCb3R0b20iOjAuMH0sIlBhZGRpbmciOnsiJGlkIjoiNDI2MSIsIlRvcCI6MC4wLCJMZWZ0IjowLjAsIlJpZ2h0IjowLjAsIkJvdHRvbSI6MC4wfSwiQmFja2dyb3VuZCI6eyIkaWQiOiI0MjYyIiwiQ29sb3IiOnsiJGlkIjoiNDI2MyIsIkEiOjUxLCJSIjoyMDAsIkciOjIwMCwiQiI6MjAwfX0sIklzVmlzaWJsZSI6dHJ1ZSwiV2lkdGgiOjAuMCwiSGVpZ2h0IjowLjAsIkJvcmRlclN0eWxlIjp7IiRpZCI6IjQyNjQiLCJMaW5lQ29sb3IiOnsiJGlkIjoiNDI2NSIsIiR0eXBlIjoiTkxSRS5Db21tb24uRG9tLlNvbGlkQ29sb3JCcnVzaCwgTkxSRS5Db21tb24iLCJDb2xvciI6eyIkaWQiOiI0MjY2IiwiQSI6MjU1LCJSIjoyMzQsIkciOjIyLCJCIjozMH19LCJMaW5lV2VpZ2h0IjowLjAsIkxpbmVUeXBlIjowLCJQYXJlbnRTdHlsZSI6bnVsbH0sIlBhcmVudFN0eWxlIjpudWxsfSwiSXNBYm92ZVRpbWViYW5kIjpmYWxzZSwiU3BhY2luZyI6MywiRGVmYXVsdFN3aW1sYW5lVGFza1N0eWxlIjp7IiRpZCI6IjQyNjciLCIkdHlwZSI6Ik5MUkUuQ29tbW9uLkRvbS5TdHlsZXMuRXhwbGljaXRTZXRhYmxlVGFza1N0eWxlLCBOTFJFLkNvbW1vbiIsIlNoYXBlIjoxLCJTaGFwZVRoaWNrbmVzcyI6MCwiRHVyYXRpb25Gb3JtYXQiOjAsIkluY2x1ZGVOb25Xb3JraW5nRGF5c0luRHVyYXRpb24iOmZhbHNlLCJQZXJjZW50YWdlQ29tcGxldGVTdHlsZSI6eyIkaWQiOiI0MjY4IiwiRm9udFNldHRpbmdzIjp7IiRpZCI6IjQyNjkiLCJGb250U2l6ZSI6MTAsIkZvbnROYW1lIjoiQ2FsaWJyaSIsIklzQm9sZCI6ZmFsc2UsIklzSXRhbGljIjpmYWxzZSwiSXNVbmRlcmxpbmVkIjpmYWxzZSwiUGFyZW50U3R5bGUiOm51bGx9LCJBdXRvU2l6ZSI6MCwiRm9yZWdyb3VuZCI6eyIkaWQiOiI0MjcwIiwiQ29sb3IiOnsiJGlkIjoiNDI3M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MjcyIiwiVG9wIjowLjAsIkxlZnQiOjAuMCwiUmlnaHQiOjAuMCwiQm90dG9tIjowLjB9LCJQYWRkaW5nIjp7IiRpZCI6IjQyNzMiLCJUb3AiOjAuMCwiTGVmdCI6MC4wLCJSaWdodCI6MC4wLCJCb3R0b20iOjAuMH0sIkJhY2tncm91bmQiOnsiJGlkIjoiNDI3NCIsIkNvbG9yIjp7IiRpZCI6IjQyNzUiLCJBIjo4OSwiUiI6MCwiRyI6MCwiQiI6MH19LCJJc1Zpc2libGUiOnRydWUsIldpZHRoIjowLjAsIkhlaWdodCI6MC4wLCJCb3JkZXJTdHlsZSI6eyIkaWQiOiI0Mjc2IiwiTGluZUNvbG9yIjpudWxsLCJMaW5lV2VpZ2h0IjowLjAsIkxpbmVUeXBlIjowLCJQYXJlbnRTdHlsZSI6bnVsbH0sIlBhcmVudFN0eWxlIjpudWxsfSwiRHVyYXRpb25TdHlsZSI6eyIkaWQiOiI0Mjc3IiwiRm9udFNldHRpbmdzIjp7IiRpZCI6IjQyNzgiLCJGb250U2l6ZSI6MTAsIkZvbnROYW1lIjoiQ2FsaWJyaSIsIklzQm9sZCI6ZmFsc2UsIklzSXRhbGljIjpmYWxzZSwiSXNVbmRlcmxpbmVkIjpmYWxzZSwiUGFyZW50U3R5bGUiOm51bGx9LCJBdXRvU2l6ZSI6MCwiRm9yZWdyb3VuZCI6eyIkaWQiOiI0Mjc5IiwiQ29sb3IiOnsiJGlkIjoiNDI4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yODEiLCJUb3AiOjAuMCwiTGVmdCI6MC4wLCJSaWdodCI6MC4wLCJCb3R0b20iOjAuMH0sIlBhZGRpbmciOnsiJGlkIjoiNDI4MiIsIlRvcCI6MC4wLCJMZWZ0IjowLjAsIlJpZ2h0IjowLjAsIkJvdHRvbSI6MC4wfSwiQmFja2dyb3VuZCI6eyIkaWQiOiI0MjgzIiwiQ29sb3IiOnsiJGlkIjoiNDI4NCIsIkEiOjI1NSwiUiI6MjM3LCJHIjoxMjUsIkIiOjQ5fX0sIklzVmlzaWJsZSI6dHJ1ZSwiV2lkdGgiOjAuMCwiSGVpZ2h0IjowLjAsIkJvcmRlclN0eWxlIjp7IiRpZCI6IjQyODUiLCJMaW5lQ29sb3IiOm51bGwsIkxpbmVXZWlnaHQiOjAuMCwiTGluZVR5cGUiOjAsIlBhcmVudFN0eWxlIjpudWxsfSwiUGFyZW50U3R5bGUiOm51bGx9LCJIb3Jpem9udGFsQ29ubmVjdG9yU3R5bGUiOnsiJGlkIjoiNDI4NiIsIkxpbmVDb2xvciI6eyIkaWQiOiI0Mjg3IiwiJHR5cGUiOiJOTFJFLkNvbW1vbi5Eb20uU29saWRDb2xvckJydXNoLCBOTFJFLkNvbW1vbiIsIkNvbG9yIjp7IiRpZCI6IjQyODgiLCJBIjoyNTUsIlIiOjAsIkciOjAsIkIiOjB9fSwiTGluZVdlaWdodCI6MC4wLCJMaW5lVHlwZSI6MCwiUGFyZW50U3R5bGUiOm51bGx9LCJWZXJ0aWNhbENvbm5lY3RvclN0eWxlIjp7IiRpZCI6IjQyODkiLCJMaW5lQ29sb3IiOnsiJGlkIjoiNDI5MCIsIiR0eXBlIjoiTkxSRS5Db21tb24uRG9tLlNvbGlkQ29sb3JCcnVzaCwgTkxSRS5Db21tb24iLCJDb2xvciI6eyIkaWQiOiI0Mjk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DI5MiIsIlNoYXBlU3R5bGUiOnsiJGlkIjoiNDI5MyIsIk1hcmdpbiI6eyIkaWQiOiI0Mjk0IiwiVG9wIjowLjAsIkxlZnQiOjAuMCwiUmlnaHQiOjAuMCwiQm90dG9tIjowLjB9LCJQYWRkaW5nIjp7IiRpZCI6IjQyOTUiLCJUb3AiOjAuMCwiTGVmdCI6MC4wLCJSaWdodCI6MC4wLCJCb3R0b20iOjAuMH0sIkJhY2tncm91bmQiOnsiJGlkIjoiNDI5NiIsIkNvbG9yIjp7IiRpZCI6IjQyOTciLCJBIjoxNTMsIlIiOjAsIkciOjAsIkIiOjB9fSwiSXNWaXNpYmxlIjp0cnVlLCJXaWR0aCI6MC4wLCJIZWlnaHQiOjAuMCwiQm9yZGVyU3R5bGUiOnsiJGlkIjoiNDI5OCIsIkxpbmVDb2xvciI6bnVsbCwiTGluZVdlaWdodCI6MC4wLCJMaW5lVHlwZSI6MCwiUGFyZW50U3R5bGUiOm51bGx9LCJQYXJlbnRTdHlsZSI6bnVsbH0sIk1hcmdpbiI6eyIkaWQiOiI0Mjk5IiwiVG9wIjowLjAsIkxlZnQiOjAuMCwiUmlnaHQiOjAuMCwiQm90dG9tIjowLjB9LCJQYWRkaW5nIjp7IiRpZCI6IjQzMDAiLCJUb3AiOjAuMCwiTGVmdCI6MC4wLCJSaWdodCI6MC4wLCJCb3R0b20iOjAuMH0sIkJhY2tncm91bmQiOm51bGwsIklzVmlzaWJsZSI6dHJ1ZSwiV2lkdGgiOjAuMCwiSGVpZ2h0IjowLjAsIkJvcmRlclN0eWxlIjpudWxsLCJQYXJlbnRTdHlsZSI6bnVsbH0sIlNoYXBlU3R5bGUiOnsiJGlkIjoiNDMwMSIsIk1hcmdpbiI6eyIkaWQiOiI0MzAyIiwiVG9wIjowLjAsIkxlZnQiOjQuMCwiUmlnaHQiOjQuMCwiQm90dG9tIjowLjB9LCJQYWRkaW5nIjp7IiRpZCI6IjQzMDMiLCJUb3AiOjAuMCwiTGVmdCI6MC4wLCJSaWdodCI6MC4wLCJCb3R0b20iOjAuMH0sIkJhY2tncm91bmQiOnsiJGlkIjoiNDMwNCIsIkNvbG9yIjp7IiRpZCI6IjQzMDUiLCJBIjoyNTUsIlIiOjIzMywiRyI6MTEzLCJCIjo1MH19LCJJc1Zpc2libGUiOnRydWUsIldpZHRoIjowLjAsIkhlaWdodCI6MTAuMCwiQm9yZGVyU3R5bGUiOnsiJGlkIjoiNDMwNiIsIkxpbmVDb2xvciI6eyIkaWQiOiI0MzA3IiwiJHR5cGUiOiJOTFJFLkNvbW1vbi5Eb20uU29saWRDb2xvckJydXNoLCBOTFJFLkNvbW1vbiIsIkNvbG9yIjp7IiRpZCI6IjQzMDgiLCJBIjoyNTUsIlIiOjIzNCwiRyI6MjIsIkIiOjMwfX0sIkxpbmVXZWlnaHQiOjAuMCwiTGluZVR5cGUiOjAsIlBhcmVudFN0eWxlIjpudWxsfSwiUGFyZW50U3R5bGUiOm51bGx9LCJUaXRsZVN0eWxlIjp7IiRpZCI6IjQzMDkiLCJGb250U2V0dGluZ3MiOnsiJGlkIjoiNDMxMCIsIkZvbnRTaXplIjoxMSwiRm9udE5hbWUiOiJDYWxpYnJpIiwiSXNCb2xkIjpmYWxzZSwiSXNJdGFsaWMiOmZhbHNlLCJJc1VuZGVybGluZWQiOmZhbHNlLCJQYXJlbnRTdHlsZSI6bnVsbH0sIkF1dG9TaXplIjowLCJGb3JlZ3JvdW5kIjp7IiRpZCI6IjQzMTEiLCJDb2xvciI6eyIkaWQiOiI0MzE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zMTMiLCJUb3AiOjAuMCwiTGVmdCI6MC4wLCJSaWdodCI6MC4wLCJCb3R0b20iOjAuMH0sIlBhZGRpbmciOnsiJGlkIjoiNDMxNCIsIlRvcCI6MC4wLCJMZWZ0IjowLjAsIlJpZ2h0IjowLjAsIkJvdHRvbSI6MC4wfSwiQmFja2dyb3VuZCI6eyIkaWQiOiI0MzE1IiwiQ29sb3IiOnsiJGlkIjoiNDMxNiIsIkEiOjI1NSwiUiI6MCwiRyI6MCwiQiI6MH19LCJJc1Zpc2libGUiOnRydWUsIldpZHRoIjowLjAsIkhlaWdodCI6MC4wLCJCb3JkZXJTdHlsZSI6eyIkaWQiOiI0MzE3IiwiTGluZUNvbG9yIjpudWxsLCJMaW5lV2VpZ2h0IjowLjAsIkxpbmVUeXBlIjowLCJQYXJlbnRTdHlsZSI6bnVsbH0sIlBhcmVudFN0eWxlIjpudWxsfSwiRGF0ZVN0eWxlIjp7IiRpZCI6IjQzMTgiLCJGb250U2V0dGluZ3MiOnsiJGlkIjoiNDMxOSIsIkZvbnRTaXplIjoxMCwiRm9udE5hbWUiOiJDYWxpYnJpIiwiSXNCb2xkIjpmYWxzZSwiSXNJdGFsaWMiOmZhbHNlLCJJc1VuZGVybGluZWQiOmZhbHNlLCJQYXJlbnRTdHlsZSI6bnVsbH0sIkF1dG9TaXplIjowLCJGb3JlZ3JvdW5kIjp7IiRpZCI6IjQzMjAiLCJDb2xvciI6eyIkaWQiOiI0MzIx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zMjIiLCJUb3AiOjAuMCwiTGVmdCI6MC4wLCJSaWdodCI6MC4wLCJCb3R0b20iOjAuMH0sIlBhZGRpbmciOnsiJGlkIjoiNDMyMyIsIlRvcCI6MC4wLCJMZWZ0IjowLjAsIlJpZ2h0IjowLjAsIkJvdHRvbSI6MC4wfSwiQmFja2dyb3VuZCI6eyIkaWQiOiI0MzI0IiwiQ29sb3IiOnsiJGlkIjoiNDMyNSIsIkEiOjI1NSwiUiI6MTQsIkciOjQwLCJCIjo2NX19LCJJc1Zpc2libGUiOnRydWUsIldpZHRoIjowLjAsIkhlaWdodCI6MC4wLCJCb3JkZXJTdHlsZSI6eyIkaWQiOiI0MzI2IiwiTGluZUNvbG9yIjpudWxsLCJMaW5lV2VpZ2h0IjowLjAsIkxpbmVUeXBlIjowLCJQYXJlbnRTdHlsZSI6bnVsbH0sIlBhcmVudFN0eWxlIjpudWxsfSwiRGF0ZUZvcm1hdCI6eyIkaWQiOiI0MzI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zMjgiLCJGb3JtYXQiOjAsIklzVmlzaWJsZSI6ZmFsc2UsIkxhc3RLbm93blZpc2liaWxpdHlTdGF0ZSI6ZmFsc2V9LCJJc1Zpc2libGUiOnRydWUsIlZhcmlhbmNlU3R5bGUiOnsiJGlkIjoiNDMyOSIsIlRleHRTdHlsZSI6eyIkaWQiOiI0MzMwIiwiRm9udFNldHRpbmdzIjp7IiRpZCI6IjQzMzEiLCJGb250U2l6ZSI6MTEsIkZvbnROYW1lIjoiQ2FsaWJyaSIsIklzQm9sZCI6ZmFsc2UsIklzSXRhbGljIjpmYWxzZSwiSXNVbmRlcmxpbmVkIjpmYWxzZSwiUGFyZW50U3R5bGUiOm51bGx9LCJBdXRvU2l6ZSI6MCwiRm9yZWdyb3VuZCI6eyIkaWQiOiI0MzMyIiwiQ29sb3IiOnsiJGlkIjoiNDMz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zM0IiwiVG9wIjowLjAsIkxlZnQiOjAuMCwiUmlnaHQiOjAuMCwiQm90dG9tIjowLjB9LCJQYWRkaW5nIjp7IiRpZCI6IjQzMzUiLCJUb3AiOjAuMCwiTGVmdCI6MC4wLCJSaWdodCI6MC4wLCJCb3R0b20iOjAuMH0sIkJhY2tncm91bmQiOnsiJGlkIjoiNDMzNiIsIkNvbG9yIjp7IiRpZCI6IjQzMzciLCJBIjowLCJSIjowLCJHIjowLCJCIjowfX0sIklzVmlzaWJsZSI6dHJ1ZSwiV2lkdGgiOjAuMCwiSGVpZ2h0IjowLjAsIkJvcmRlclN0eWxlIjp7IiRpZCI6IjQzMzgiLCJMaW5lQ29sb3IiOm51bGwsIkxpbmVXZWlnaHQiOjAuMCwiTGluZVR5cGUiOjAsIlBhcmVudFN0eWxlIjpudWxsfSwiUGFyZW50U3R5bGUiOm51bGx9LCJQYXJlbnRTdHlsZSI6bnVsbH0sIlBhcmVudFN0eWxlIjpudWxsLCJfZXhwbGljaXRseVNldCI6eyIkaWQiOiI0MzM5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SwiVmFyaWFuY2VQb3NpdGlvbiI6ZmFsc2V9fSwiRGVmYXVsdFN3aW1sYW5lTW90U3R5bGUiOnsiJGlkIjoiNDM0MCIsIlNoYXBlIjoxLCJDb25uZWN0b3JNYXJnaW4iOnsiJGlkIjoiNDM0MSIsIlRvcCI6MC4wLCJMZWZ0IjoyLjAsIlJpZ2h0IjoyLjAsIkJvdHRvbSI6MC4wfSwiQ29ubmVjdG9yU3R5bGUiOnsiJGlkIjoiNDM0MiIsIkxpbmVDb2xvciI6eyIkaWQiOiI0MzQzIiwiJHR5cGUiOiJOTFJFLkNvbW1vbi5Eb20uU29saWRDb2xvckJydXNoLCBOTFJFLkNvbW1vbiIsIkNvbG9yIjp7IiRpZCI6IjQzNDQiLCJBIjoxMjcsIlIiOjEyOCwiRyI6NTMsIkIiOjE0fX0sIkxpbmVXZWlnaHQiOjEuMCwiTGluZVR5cGUiOjAsIlBhcmVudFN0eWxlIjpudWxsfSwiSXNCZWxvd1RpbWViYW5kIjpmYWxzZSwiUG9zaXRpb25PblRhc2siOjEsIkhpZGVEYXRlIjpmYWxzZSwiU2hhcGVTaXplIjowLCJTcGFjaW5nIjowLjAsIlBhZGRpbmciOnsiJGlkIjoiNDM0NSIsIlRvcCI6NS4wLCJMZWZ0IjozLjAsIlJpZ2h0IjowLjAsIkJvdHRvbSI6Mi4wfSwiU2hhcGVTdHlsZSI6eyIkaWQiOiI0MzQ2IiwiTWFyZ2luIjp7IiRpZCI6IjQzNDciLCJUb3AiOjAuMCwiTGVmdCI6MC4wLCJSaWdodCI6MC4wLCJCb3R0b20iOjAuMH0sIlBhZGRpbmciOnsiJGlkIjoiNDM0OCIsIlRvcCI6MC4wLCJMZWZ0IjowLjAsIlJpZ2h0IjowLjAsIkJvdHRvbSI6MC4wfSwiQmFja2dyb3VuZCI6eyIkaWQiOiI0MzQ5IiwiQ29sb3IiOnsiJGlkIjoiNDM1MCIsIkEiOjI1NSwiUiI6MTI4LCJHIjo1MywiQiI6MTR9fSwiSXNWaXNpYmxlIjp0cnVlLCJXaWR0aCI6MTIuMCwiSGVpZ2h0IjoxNC4wLCJCb3JkZXJTdHlsZSI6eyIkaWQiOiI0MzUxIiwiTGluZUNvbG9yIjp7IiRpZCI6IjQzNTIiLCIkdHlwZSI6Ik5MUkUuQ29tbW9uLkRvbS5Tb2xpZENvbG9yQnJ1c2gsIE5MUkUuQ29tbW9uIiwiQ29sb3IiOnsiJGlkIjoiNDM1MyIsIkEiOjI1NSwiUiI6MjU1LCJHIjoyNTUsIkIiOjI1NX19LCJMaW5lV2VpZ2h0IjowLjAsIkxpbmVUeXBlIjowLCJQYXJlbnRTdHlsZSI6bnVsbH0sIlBhcmVudFN0eWxlIjpudWxsfSwiVGl0bGVTdHlsZSI6eyIkaWQiOiI0MzU0IiwiRm9udFNldHRpbmdzIjp7IiRpZCI6IjQzNTUiLCJGb250U2l6ZSI6MTEsIkZvbnROYW1lIjoiQ2FsaWJyaSIsIklzQm9sZCI6ZmFsc2UsIklzSXRhbGljIjpmYWxzZSwiSXNVbmRlcmxpbmVkIjpmYWxzZSwiUGFyZW50U3R5bGUiOm51bGx9LCJBdXRvU2l6ZSI6MCwiRm9yZWdyb3VuZCI6eyIkaWQiOiI0MzU2IiwiQ29sb3IiOnsiJGlkIjoiNDM1N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0MzU4IiwiVG9wIjowLjAsIkxlZnQiOjAuMCwiUmlnaHQiOjAuMCwiQm90dG9tIjowLjB9LCJQYWRkaW5nIjp7IiRpZCI6IjQzNTkiLCJUb3AiOjAuMCwiTGVmdCI6MC4wLCJSaWdodCI6MC4wLCJCb3R0b20iOjAuMH0sIkJhY2tncm91bmQiOnsiJGlkIjoiNDM2MCIsIkNvbG9yIjp7IiRpZCI6IjQzNjEiLCJBIjoyNTUsIlIiOjAsIkciOjAsIkIiOjB9fSwiSXNWaXNpYmxlIjp0cnVlLCJXaWR0aCI6MC4wLCJIZWlnaHQiOjAuMCwiQm9yZGVyU3R5bGUiOnsiJGlkIjoiNDM2MiIsIkxpbmVDb2xvciI6bnVsbCwiTGluZVdlaWdodCI6MC4wLCJMaW5lVHlwZSI6MCwiUGFyZW50U3R5bGUiOm51bGx9LCJQYXJlbnRTdHlsZSI6bnVsbH0sIkRhdGVTdHlsZSI6eyIkaWQiOiI0MzYzIiwiRm9udFNldHRpbmdzIjp7IiRpZCI6IjQzNjQiLCJGb250U2l6ZSI6MTAsIkZvbnROYW1lIjoiQ2FsaWJyaSIsIklzQm9sZCI6ZmFsc2UsIklzSXRhbGljIjpmYWxzZSwiSXNVbmRlcmxpbmVkIjpmYWxzZSwiUGFyZW50U3R5bGUiOm51bGx9LCJBdXRvU2l6ZSI6MCwiRm9yZWdyb3VuZCI6eyIkaWQiOiI0MzY1IiwiQ29sb3IiOnsiJGlkIjoiNDM2Ni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0MzY3IiwiVG9wIjowLjAsIkxlZnQiOjAuMCwiUmlnaHQiOjAuMCwiQm90dG9tIjowLjB9LCJQYWRkaW5nIjp7IiRpZCI6IjQzNjgiLCJUb3AiOjAuMCwiTGVmdCI6MC4wLCJSaWdodCI6MC4wLCJCb3R0b20iOjAuMH0sIkJhY2tncm91bmQiOnsiJGlkIjoiNDM2OSIsIkNvbG9yIjp7IiRpZCI6IjQzNzAiLCJBIjoyNTUsIlIiOjE0LCJHIjo0MCwiQiI6NjV9fSwiSXNWaXNpYmxlIjp0cnVlLCJXaWR0aCI6MC4wLCJIZWlnaHQiOjAuMCwiQm9yZGVyU3R5bGUiOnsiJGlkIjoiNDM3MSIsIkxpbmVDb2xvciI6bnVsbCwiTGluZVdlaWdodCI6MC4wLCJMaW5lVHlwZSI6MCwiUGFyZW50U3R5bGUiOm51bGx9LCJQYXJlbnRTdHlsZSI6bnVsbH0sIkRhdGVGb3JtYXQiOnsiJGlkIjoiNDM3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zczIiwiRm9ybWF0IjowLCJJc1Zpc2libGUiOmZhbHNlLCJMYXN0S25vd25WaXNpYmlsaXR5U3RhdGUiOmZhbHNlfSwiSXNWaXNpYmxlIjpmYWxzZSwiVmFyaWFuY2VTdHlsZSI6eyIkaWQiOiI0Mzc0IiwiVGV4dFN0eWxlIjp7IiRpZCI6IjQzNzUiLCJGb250U2V0dGluZ3MiOnsiJGlkIjoiNDM3NiIsIkZvbnRTaXplIjoxMSwiRm9udE5hbWUiOiJDYWxpYnJpIiwiSXNCb2xkIjpmYWxzZSwiSXNJdGFsaWMiOmZhbHNlLCJJc1VuZGVybGluZWQiOmZhbHNlLCJQYXJlbnRTdHlsZSI6bnVsbH0sIkF1dG9TaXplIjowLCJGb3JlZ3JvdW5kIjp7IiRpZCI6IjQzNzciLCJDb2xvciI6eyIkaWQiOiI0Mzc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zNzkiLCJUb3AiOjAuMCwiTGVmdCI6MC4wLCJSaWdodCI6MC4wLCJCb3R0b20iOjAuMH0sIlBhZGRpbmciOnsiJGlkIjoiNDM4MCIsIlRvcCI6MC4wLCJMZWZ0IjowLjAsIlJpZ2h0IjowLjAsIkJvdHRvbSI6MC4wfSwiQmFja2dyb3VuZCI6eyIkaWQiOiI0MzgxIiwiQ29sb3IiOnsiJGlkIjoiNDM4MiIsIkEiOjAsIlIiOjAsIkciOjAsIkIiOjB9fSwiSXNWaXNpYmxlIjpmYWxzZSwiV2lkdGgiOjAuMCwiSGVpZ2h0IjowLjAsIkJvcmRlclN0eWxlIjp7IiRpZCI6IjQzODMiLCJMaW5lQ29sb3IiOm51bGwsIkxpbmVXZWlnaHQiOjAuMCwiTGluZVR5cGUiOjAsIlBhcmVudFN0eWxlIjpudWxsfSwiUGFyZW50U3R5bGUiOm51bGx9LCJQYXJlbnRTdHlsZSI6bnVsbH0sIlBhcmVudFN0eWxlIjpudWxsfSwiRGVmYXVsdFN3aW1sYW5lTWlsZXN0b25lU3R5bGUiOnsiJGlkIjoiNDM4NCIsIlRpdGxlUG9zaXRpb24iOiJMZWZ0IiwiRGF0ZVBvc2l0aW9uIjoiUmlnaHQiLCJWYXJpYW5jZVBvc2l0aW9uIjoiUmlnaHQiLCJTaGFwZVR5cGUiOjEsIlNoYXBlU2l6ZSI6MCwiU3BhY2luZyI6NSwiU2hhcGVTdHlsZSI6eyIkaWQiOiI0Mzg1IiwiTWFyZ2luIjp7IiRpZCI6IjQzODYiLCJUb3AiOjAuMCwiTGVmdCI6MC4wLCJSaWdodCI6MC4wLCJCb3R0b20iOjAuMH0sIlBhZGRpbmciOnsiJGlkIjoiNDM4NyIsIlRvcCI6MC4wLCJMZWZ0IjowLjAsIlJpZ2h0IjowLjAsIkJvdHRvbSI6MC4wfSwiQmFja2dyb3VuZCI6eyIkaWQiOiI0Mzg4IiwiQ29sb3IiOnsiJGlkIjoiNDM4OSIsIkEiOjI1NSwiUiI6MjMzLCJHIjoxMTMsIkIiOjUwfX0sIklzVmlzaWJsZSI6dHJ1ZSwiV2lkdGgiOjEyLjAsIkhlaWdodCI6MTQuMCwiQm9yZGVyU3R5bGUiOnsiJGlkIjoiNDM5MCIsIkxpbmVDb2xvciI6eyIkaWQiOiI0MzkxIiwiJHR5cGUiOiJOTFJFLkNvbW1vbi5Eb20uU29saWRDb2xvckJydXNoLCBOTFJFLkNvbW1vbiIsIkNvbG9yIjp7IiRpZCI6IjQzOTIiLCJBIjoyNTUsIlIiOjIzNCwiRyI6MjIsIkIiOjMwfX0sIkxpbmVXZWlnaHQiOjAuMCwiTGluZVR5cGUiOjAsIlBhcmVudFN0eWxlIjpudWxsfSwiUGFyZW50U3R5bGUiOm51bGx9LCJUaXRsZVN0eWxlIjp7IiRpZCI6IjQzOTMiLCJGb250U2V0dGluZ3MiOnsiJGlkIjoiNDM5NCIsIkZvbnRTaXplIjoxMSwiRm9udE5hbWUiOiJDYWxpYnJpIiwiSXNCb2xkIjpmYWxzZSwiSXNJdGFsaWMiOmZhbHNlLCJJc1VuZGVybGluZWQiOmZhbHNlLCJQYXJlbnRTdHlsZSI6bnVsbH0sIkF1dG9TaXplIjowLCJGb3JlZ3JvdW5kIjp7IiRpZCI6IjQzOTUiLCJDb2xvciI6eyIkaWQiOiI0Mzk2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QzOTciLCJUb3AiOjAuMCwiTGVmdCI6MC4wLCJSaWdodCI6MC4wLCJCb3R0b20iOjAuMH0sIlBhZGRpbmciOnsiJGlkIjoiNDM5OCIsIlRvcCI6MC4wLCJMZWZ0IjowLjAsIlJpZ2h0IjowLjAsIkJvdHRvbSI6MC4wfSwiQmFja2dyb3VuZCI6eyIkaWQiOiI0Mzk5IiwiQ29sb3IiOnsiJGlkIjoiNDQwMCIsIkEiOjI1NSwiUiI6MCwiRyI6MCwiQiI6MH19LCJJc1Zpc2libGUiOnRydWUsIldpZHRoIjowLjAsIkhlaWdodCI6MC4wLCJCb3JkZXJTdHlsZSI6eyIkaWQiOiI0NDAxIiwiTGluZUNvbG9yIjpudWxsLCJMaW5lV2VpZ2h0IjowLjAsIkxpbmVUeXBlIjowLCJQYXJlbnRTdHlsZSI6bnVsbH0sIlBhcmVudFN0eWxlIjpudWxsfSwiRGF0ZVN0eWxlIjp7IiRpZCI6IjQ0MDIiLCJGb250U2V0dGluZ3MiOnsiJGlkIjoiNDQwMyIsIkZvbnRTaXplIjoxMCwiRm9udE5hbWUiOiJDYWxpYnJpIiwiSXNCb2xkIjpmYWxzZSwiSXNJdGFsaWMiOmZhbHNlLCJJc1VuZGVybGluZWQiOmZhbHNlLCJQYXJlbnRTdHlsZSI6bnVsbH0sIkF1dG9TaXplIjowLCJGb3JlZ3JvdW5kIjp7IiRpZCI6IjQ0MDQiLCJDb2xvciI6eyIkaWQiOiI0NDA1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0MDYiLCJUb3AiOjAuMCwiTGVmdCI6MC4wLCJSaWdodCI6MC4wLCJCb3R0b20iOjAuMH0sIlBhZGRpbmciOnsiJGlkIjoiNDQwNyIsIlRvcCI6MC4wLCJMZWZ0IjowLjAsIlJpZ2h0IjowLjAsIkJvdHRvbSI6MC4wfSwiQmFja2dyb3VuZCI6eyIkaWQiOiI0NDA4IiwiQ29sb3IiOnsiJGlkIjoiNDQwOSIsIkEiOjI1NSwiUiI6MTQsIkciOjQwLCJCIjo2NX19LCJJc1Zpc2libGUiOnRydWUsIldpZHRoIjowLjAsIkhlaWdodCI6MC4wLCJCb3JkZXJTdHlsZSI6eyIkaWQiOiI0NDEwIiwiTGluZUNvbG9yIjpudWxsLCJMaW5lV2VpZ2h0IjowLjAsIkxpbmVUeXBlIjowLCJQYXJlbnRTdHlsZSI6bnVsbH0sIlBhcmVudFN0eWxlIjpudWxsfSwiRGF0ZUZvcm1hdCI6eyIkaWQiOiI0NDE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0MTIiLCJGb3JtYXQiOjAsIklzVmlzaWJsZSI6ZmFsc2UsIkxhc3RLbm93blZpc2liaWxpdHlTdGF0ZSI6ZmFsc2V9LCJJc1Zpc2libGUiOnRydWUsIlZhcmlhbmNlU3R5bGUiOnsiJGlkIjoiNDQxMyIsIlRleHRTdHlsZSI6eyIkaWQiOiI0NDE0IiwiRm9udFNldHRpbmdzIjp7IiRpZCI6IjQ0MTUiLCJGb250U2l6ZSI6MTEsIkZvbnROYW1lIjoiQ2FsaWJyaSIsIklzQm9sZCI6ZmFsc2UsIklzSXRhbGljIjpmYWxzZSwiSXNVbmRlcmxpbmVkIjpmYWxzZSwiUGFyZW50U3R5bGUiOm51bGx9LCJBdXRvU2l6ZSI6MCwiRm9yZWdyb3VuZCI6eyIkaWQiOiI0NDE2IiwiQ29sb3IiOnsiJGlkIjoiNDQx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DE4IiwiVG9wIjowLjAsIkxlZnQiOjAuMCwiUmlnaHQiOjAuMCwiQm90dG9tIjowLjB9LCJQYWRkaW5nIjp7IiRpZCI6IjQ0MTkiLCJUb3AiOjAuMCwiTGVmdCI6MC4wLCJSaWdodCI6MC4wLCJCb3R0b20iOjAuMH0sIkJhY2tncm91bmQiOnsiJGlkIjoiNDQyMCIsIkNvbG9yIjp7IiRpZCI6IjQ0MjEiLCJBIjowLCJSIjowLCJHIjowLCJCIjowfX0sIklzVmlzaWJsZSI6dHJ1ZSwiV2lkdGgiOjAuMCwiSGVpZ2h0IjowLjAsIkJvcmRlclN0eWxlIjp7IiRpZCI6IjQ0MjIiLCJMaW5lQ29sb3IiOm51bGwsIkxpbmVXZWlnaHQiOjAuMCwiTGluZVR5cGUiOjAsIlBhcmVudFN0eWxlIjpudWxsfSwiUGFyZW50U3R5bGUiOm51bGx9LCJQYXJlbnRTdHlsZSI6bnVsbH0sIlBhcmVudFN0eWxlIjpudWxsfSwiRGVmYXVsdFN3aW1sYW5lQWN0aXZpdHlTdHlsZSI6eyIkaWQiOiI0NDIzIiwiSGVhZGVyU3R5bGUiOnsiJGlkIjoiNDQyNCIsIlRleHRTdHlsZSI6eyIkaWQiOiI0NDI1IiwiRm9udFNldHRpbmdzIjp7IiRpZCI6IjQ0MjYiLCJGb250U2l6ZSI6MTEsIkZvbnROYW1lIjoiQ2FsaWJyaSIsIklzQm9sZCI6ZmFsc2UsIklzSXRhbGljIjpmYWxzZSwiSXNVbmRlcmxpbmVkIjpmYWxzZSwiUGFyZW50U3R5bGUiOm51bGx9LCJBdXRvU2l6ZSI6MiwiRm9yZWdyb3VuZCI6eyIkaWQiOiI0NDI3IiwiQ29sb3IiOnsiJGlkIjoiNDQy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0MjkiLCJUb3AiOjAuMCwiTGVmdCI6MC4wLCJSaWdodCI6MC4wLCJCb3R0b20iOjAuMH0sIlBhZGRpbmciOnsiJGlkIjoiNDQzMCIsIlRvcCI6MC4wLCJMZWZ0IjowLjAsIlJpZ2h0IjowLjAsIkJvdHRvbSI6MC4wfSwiQmFja2dyb3VuZCI6eyIkaWQiOiI0NDMxIiwiQ29sb3IiOnsiJGlkIjoiNDQzMiIsIkEiOjI1NSwiUiI6MCwiRyI6MCwiQiI6MH19LCJJc1Zpc2libGUiOnRydWUsIldpZHRoIjowLjAsIkhlaWdodCI6MC4wLCJCb3JkZXJTdHlsZSI6bnVsbCwiUGFyZW50U3R5bGUiOm51bGx9LCJSZWN0YW5nbGVTdHlsZSI6eyIkaWQiOiI0NDMzIiwiTWFyZ2luIjp7IiRpZCI6IjQ0MzQiLCJUb3AiOjAuMCwiTGVmdCI6MC4wLCJSaWdodCI6MC4wLCJCb3R0b20iOjAuMH0sIlBhZGRpbmciOnsiJGlkIjoiNDQzNSIsIlRvcCI6MC4wLCJMZWZ0IjowLjAsIlJpZ2h0IjowLjAsIkJvdHRvbSI6MC4wfSwiQmFja2dyb3VuZCI6eyIkaWQiOiI0NDM2IiwiQ29sb3IiOnsiJGlkIjoiNDQzNyIsIkEiOjYzLCJSIjoyMzMsIkciOjExMywiQiI6NTB9fSwiSXNWaXNpYmxlIjp0cnVlLCJXaWR0aCI6MC4wLCJIZWlnaHQiOjAuMCwiQm9yZGVyU3R5bGUiOnsiJGlkIjoiNDQzOCIsIkxpbmVDb2xvciI6eyIkaWQiOiI0NDM5IiwiJHR5cGUiOiJOTFJFLkNvbW1vbi5Eb20uU29saWRDb2xvckJydXNoLCBOTFJFLkNvbW1vbiIsIkNvbG9yIjp7IiRpZCI6IjQ0NDAiLCJBIjoyNTUsIlIiOjI1NSwiRyI6MjU1LCJCIjoyNTV9fSwiTGluZVdlaWdodCI6MC4wLCJMaW5lVHlwZSI6MCwiUGFyZW50U3R5bGUiOm51bGx9LCJQYXJlbnRTdHlsZSI6bnVsbH0sIk1hcmdpbiI6eyIkaWQiOiI0NDQxIiwiVG9wIjowLjAsIkxlZnQiOjAuMCwiUmlnaHQiOjAuMCwiQm90dG9tIjowLjB9LCJQYWRkaW5nIjp7IiRpZCI6IjQ0NDIiLCJUb3AiOjAuMCwiTGVmdCI6MC4wLCJSaWdodCI6MC4wLCJCb3R0b20iOjAuMH0sIkJhY2tncm91bmQiOm51bGwsIklzVmlzaWJsZSI6dHJ1ZSwiV2lkdGgiOjAuMCwiSGVpZ2h0IjowLjAsIkJvcmRlclN0eWxlIjpudWxsLCJQYXJlbnRTdHlsZSI6bnVsbH0sIkJhY2tncm91bmRTdHlsZSI6eyIkaWQiOiI0NDQzIiwiTWFyZ2luIjp7IiRpZCI6IjQ0NDQiLCJUb3AiOjAuMCwiTGVmdCI6MC4wLCJSaWdodCI6MC4wLCJCb3R0b20iOjAuMH0sIlBhZGRpbmciOnsiJGlkIjoiNDQ0NSIsIlRvcCI6MC4wLCJMZWZ0IjowLjAsIlJpZ2h0IjowLjAsIkJvdHRvbSI6MC4wfSwiQmFja2dyb3VuZCI6eyIkaWQiOiI0NDQ2IiwiQ29sb3IiOnsiJGlkIjoiNDQ0NyIsIkEiOjUxLCJSIjoyMDAsIkciOjIwMCwiQiI6MjAwfX0sIklzVmlzaWJsZSI6dHJ1ZSwiV2lkdGgiOjAuMCwiSGVpZ2h0IjowLjAsIkJvcmRlclN0eWxlIjp7IiRpZCI6IjQ0NDgiLCJMaW5lQ29sb3IiOnsiJGlkIjoiNDQ0OSIsIiR0eXBlIjoiTkxSRS5Db21tb24uRG9tLlNvbGlkQ29sb3JCcnVzaCwgTkxSRS5Db21tb24iLCJDb2xvciI6eyIkaWQiOiI0NDUwIiwiQSI6MjU1LCJSIjoyMzQsIkciOjIyLCJCIjozMH19LCJMaW5lV2VpZ2h0IjowLjAsIkxpbmVUeXBlIjowLCJQYXJlbnRTdHlsZSI6bnVsbH0sIlBhcmVudFN0eWxlIjpudWxsfSwiTWFyZ2luIjp7IiRpZCI6IjQ0NTEiLCJUb3AiOjAuMCwiTGVmdCI6MC4wLCJSaWdodCI6MC4wLCJCb3R0b20iOjAuMH0sIlBhZGRpbmciOnsiJGlkIjoiNDQ1MiIsIlRvcCI6MC4wLCJMZWZ0IjowLjAsIlJpZ2h0IjowLjAsIkJvdHRvbSI6MC4wfSwiSXNWaXNpYmxlIjp0cnVlLCJXaWR0aCI6MC4wLCJIZWlnaHQiOjAuMCwiQm9yZGVyU3R5bGUiOnsiJGlkIjoiNDQ1MyIsIkxpbmVDb2xvciI6bnVsbCwiTGluZVdlaWdodCI6MC4wLCJMaW5lVHlwZSI6MCwiUGFyZW50U3R5bGUiOm51bGx9LCJQYXJlbnRTdHlsZSI6bnVsbH0sIk1hcmdpbiI6eyIkaWQiOiI0NDU0IiwiVG9wIjowLjAsIkxlZnQiOjAuMCwiUmlnaHQiOjAuMCwiQm90dG9tIjowLjB9LCJQYWRkaW5nIjp7IiRpZCI6IjQ0NTUiLCJUb3AiOjAuMCwiTGVmdCI6MC4wLCJSaWdodCI6MC4wLCJCb3R0b20iOjAuMH0sIklzVmlzaWJsZSI6dHJ1ZSwiV2lkdGgiOjAuMCwiSGVpZ2h0IjowLjAsIkJvcmRlclN0eWxlIjp7IiRpZCI6IjQ0NTYiLCJMaW5lQ29sb3IiOm51bGwsIkxpbmVXZWlnaHQiOjAuMCwiTGluZVR5cGUiOjAsIlBhcmVudFN0eWxlIjpudWxsfSwiUGFyZW50U3R5bGUiOm51bGx9LHsiJGlkIjoiNDQ1NyIsIlN0eWxlSWQiOiJiMjRmODA0NS1mNjliLTRhNDMtODI5Zi1hNTY1MDNmZGNkNjkiLCJIZWFkZXJTdHlsZSI6eyIkaWQiOiI0NDU4IiwiVGV4dElzVmVydGljYWwiOmZhbHNlLCJUZXh0U3R5bGUiOnsiJGlkIjoiNDQ1OSIsIkZvbnRTZXR0aW5ncyI6eyIkaWQiOiI0NDYwIiwiRm9udFNpemUiOjExLCJGb250TmFtZSI6IkNhbGlicmkiLCJJc0JvbGQiOmZhbHNlLCJJc0l0YWxpYyI6ZmFsc2UsIklzVW5kZXJsaW5lZCI6ZmFsc2UsIlBhcmVudFN0eWxlIjpudWxsfSwiQXV0b1NpemUiOjIsIkZvcmVncm91bmQiOnsiJGlkIjoiNDQ2MSIsIkNvbG9yIjp7IiRpZCI6IjQ0NjIiLCJBIjoyNTUsIlIiOjI1NSwiRyI6MjU1LCJCIjoyNTV9fSwiTWF4V2lkdGgiOiJJbmZpbml0eSIsIk1heEhlaWdodCI6IkluZmluaXR5IiwiU21hcnRGb3JlZ3JvdW5kSXNBY3RpdmUiOmZhbHNlLCJIb3Jpem9udGFsQWxpZ25tZW50IjoxLCJWZXJ0aWNhbEFsaWdubWVudCI6MCwiU21hcnRGb3JlZ3JvdW5kIjpudWxsLCJCYWNrZ3JvdW5kRmlsbFR5cGUiOjAsIk1hcmdpbiI6eyIkaWQiOiI0NDYzIiwiVG9wIjowLjAsIkxlZnQiOjAuMCwiUmlnaHQiOjAuMCwiQm90dG9tIjowLjB9LCJQYWRkaW5nIjp7IiRpZCI6IjQ0NjQiLCJUb3AiOjAuMCwiTGVmdCI6MC4wLCJSaWdodCI6MC4wLCJCb3R0b20iOjAuMH0sIkJhY2tncm91bmQiOnsiJGlkIjoiNDQ2NSIsIkNvbG9yIjp7IiRpZCI6IjQ0NjYiLCJBIjoyNTUsIlIiOjI1NSwiRyI6MjU1LCJCIjoyNTV9fSwiSXNWaXNpYmxlIjp0cnVlLCJXaWR0aCI6MC4wLCJIZWlnaHQiOjAuMCwiQm9yZGVyU3R5bGUiOm51bGwsIlBhcmVudFN0eWxlIjpudWxsfSwiUmVjdGFuZ2xlU3R5bGUiOnsiJGlkIjoiNDQ2NyIsIk1hcmdpbiI6eyIkaWQiOiI0NDY4IiwiVG9wIjowLjAsIkxlZnQiOjAuMCwiUmlnaHQiOjAuMCwiQm90dG9tIjowLjB9LCJQYWRkaW5nIjp7IiRpZCI6IjQ0NjkiLCJUb3AiOjAuMCwiTGVmdCI6MC4wLCJSaWdodCI6MC4wLCJCb3R0b20iOjAuMH0sIkJhY2tncm91bmQiOnsiJGlkIjoiNDQ3MCIsIkNvbG9yIjp7IiRpZCI6IjQ0NzEiLCJBIjoyNTUsIlIiOjI1LCJHIjoxMDcsIkIiOjM2fX0sIklzVmlzaWJsZSI6dHJ1ZSwiV2lkdGgiOjAuMCwiSGVpZ2h0IjowLjAsIkJvcmRlclN0eWxlIjp7IiRpZCI6IjQ0NzIiLCJMaW5lQ29sb3IiOnsiJGlkIjoiNDQ3MyIsIiR0eXBlIjoiTkxSRS5Db21tb24uRG9tLlNvbGlkQ29sb3JCcnVzaCwgTkxSRS5Db21tb24iLCJDb2xvciI6eyIkaWQiOiI0NDc0IiwiQSI6MjU1LCJSIjoyNTUsIkciOjI1NSwiQiI6MjU1fX0sIkxpbmVXZWlnaHQiOjAuMCwiTGluZVR5cGUiOjAsIlBhcmVudFN0eWxlIjpudWxsfSwiUGFyZW50U3R5bGUiOm51bGx9LCJNYXJnaW4iOnsiJGlkIjoiNDQ3NSIsIlRvcCI6MC4wLCJMZWZ0IjowLjAsIlJpZ2h0IjowLjAsIkJvdHRvbSI6MC4wfSwiUGFkZGluZyI6eyIkaWQiOiI0NDc2IiwiVG9wIjowLjAsIkxlZnQiOjAuMCwiUmlnaHQiOjAuMCwiQm90dG9tIjowLjB9LCJCYWNrZ3JvdW5kIjpudWxsLCJJc1Zpc2libGUiOnRydWUsIldpZHRoIjowLjAsIkhlaWdodCI6MC4wLCJCb3JkZXJTdHlsZSI6bnVsbCwiUGFyZW50U3R5bGUiOm51bGx9LCJCYWNrZ3JvdW5kU3R5bGUiOnsiJGlkIjoiNDQ3NyIsIk1hcmdpbiI6eyIkaWQiOiI0NDc4IiwiVG9wIjowLjAsIkxlZnQiOjAuMCwiUmlnaHQiOjAuMCwiQm90dG9tIjowLjB9LCJQYWRkaW5nIjp7IiRpZCI6IjQ0NzkiLCJUb3AiOjAuMCwiTGVmdCI6MC4wLCJSaWdodCI6MC4wLCJCb3R0b20iOjAuMH0sIkJhY2tncm91bmQiOnsiJGlkIjoiNDQ4MCIsIkNvbG9yIjp7IiRpZCI6IjQ0ODEiLCJBIjo1MSwiUiI6MjAwLCJHIjoyMDAsIkIiOjIwMH19LCJJc1Zpc2libGUiOnRydWUsIldpZHRoIjowLjAsIkhlaWdodCI6MC4wLCJCb3JkZXJTdHlsZSI6eyIkaWQiOiI0NDgyIiwiTGluZUNvbG9yIjp7IiRpZCI6IjQ0ODMiLCIkdHlwZSI6Ik5MUkUuQ29tbW9uLkRvbS5Tb2xpZENvbG9yQnJ1c2gsIE5MUkUuQ29tbW9uIiwiQ29sb3IiOnsiJGlkIjoiNDQ4NCIsIkEiOjI1NSwiUiI6MjM0LCJHIjoyMiwiQiI6MzB9fSwiTGluZVdlaWdodCI6MC4wLCJMaW5lVHlwZSI6MCwiUGFyZW50U3R5bGUiOm51bGx9LCJQYXJlbnRTdHlsZSI6bnVsbH0sIklzQWJvdmVUaW1lYmFuZCI6ZmFsc2UsIlNwYWNpbmciOjMsIkRlZmF1bHRTd2ltbGFuZVRhc2tTdHlsZSI6eyIkaWQiOiI0NDg1IiwiJHR5cGUiOiJOTFJFLkNvbW1vbi5Eb20uU3R5bGVzLkV4cGxpY2l0U2V0YWJsZVRhc2tTdHlsZSwgTkxSRS5Db21tb24iLCJTaGFwZSI6MSwiU2hhcGVUaGlja25lc3MiOjAsIkR1cmF0aW9uRm9ybWF0IjowLCJJbmNsdWRlTm9uV29ya2luZ0RheXNJbkR1cmF0aW9uIjpmYWxzZSwiUGVyY2VudGFnZUNvbXBsZXRlU3R5bGUiOnsiJGlkIjoiNDQ4NiIsIkZvbnRTZXR0aW5ncyI6eyIkaWQiOiI0NDg3IiwiRm9udFNpemUiOjEwLCJGb250TmFtZSI6IkNhbGlicmkiLCJJc0JvbGQiOmZhbHNlLCJJc0l0YWxpYyI6ZmFsc2UsIklzVW5kZXJsaW5lZCI6ZmFsc2UsIlBhcmVudFN0eWxlIjpudWxsfSwiQXV0b1NpemUiOjAsIkZvcmVncm91bmQiOnsiJGlkIjoiNDQ4OCIsIkNvbG9yIjp7IiRpZCI6IjQ0OD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Q5MCIsIlRvcCI6MC4wLCJMZWZ0IjowLjAsIlJpZ2h0IjowLjAsIkJvdHRvbSI6MC4wfSwiUGFkZGluZyI6eyIkaWQiOiI0NDkxIiwiVG9wIjowLjAsIkxlZnQiOjAuMCwiUmlnaHQiOjAuMCwiQm90dG9tIjowLjB9LCJCYWNrZ3JvdW5kIjp7IiRpZCI6IjQ0OTIiLCJDb2xvciI6eyIkaWQiOiI0NDkzIiwiQSI6ODksIlIiOjAsIkciOjAsIkIiOjB9fSwiSXNWaXNpYmxlIjp0cnVlLCJXaWR0aCI6MC4wLCJIZWlnaHQiOjAuMCwiQm9yZGVyU3R5bGUiOnsiJGlkIjoiNDQ5NCIsIkxpbmVDb2xvciI6bnVsbCwiTGluZVdlaWdodCI6MC4wLCJMaW5lVHlwZSI6MCwiUGFyZW50U3R5bGUiOm51bGx9LCJQYXJlbnRTdHlsZSI6bnVsbH0sIkR1cmF0aW9uU3R5bGUiOnsiJGlkIjoiNDQ5NSIsIkZvbnRTZXR0aW5ncyI6eyIkaWQiOiI0NDk2IiwiRm9udFNpemUiOjEwLCJGb250TmFtZSI6IkNhbGlicmkiLCJJc0JvbGQiOmZhbHNlLCJJc0l0YWxpYyI6ZmFsc2UsIklzVW5kZXJsaW5lZCI6ZmFsc2UsIlBhcmVudFN0eWxlIjpudWxsfSwiQXV0b1NpemUiOjAsIkZvcmVncm91bmQiOnsiJGlkIjoiNDQ5NyIsIkNvbG9yIjp7IiRpZCI6IjQ0OT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NDk5IiwiVG9wIjowLjAsIkxlZnQiOjAuMCwiUmlnaHQiOjAuMCwiQm90dG9tIjowLjB9LCJQYWRkaW5nIjp7IiRpZCI6IjQ1MDAiLCJUb3AiOjAuMCwiTGVmdCI6MC4wLCJSaWdodCI6MC4wLCJCb3R0b20iOjAuMH0sIkJhY2tncm91bmQiOnsiJGlkIjoiNDUwMSIsIkNvbG9yIjp7IiRpZCI6IjQ1MDIiLCJBIjoyNTUsIlIiOjIzNywiRyI6MTI1LCJCIjo0OX19LCJJc1Zpc2libGUiOnRydWUsIldpZHRoIjowLjAsIkhlaWdodCI6MC4wLCJCb3JkZXJTdHlsZSI6eyIkaWQiOiI0NTAzIiwiTGluZUNvbG9yIjpudWxsLCJMaW5lV2VpZ2h0IjowLjAsIkxpbmVUeXBlIjowLCJQYXJlbnRTdHlsZSI6bnVsbH0sIlBhcmVudFN0eWxlIjpudWxsfSwiSG9yaXpvbnRhbENvbm5lY3RvclN0eWxlIjp7IiRpZCI6IjQ1MDQiLCJMaW5lQ29sb3IiOnsiJGlkIjoiNDUwNSIsIiR0eXBlIjoiTkxSRS5Db21tb24uRG9tLlNvbGlkQ29sb3JCcnVzaCwgTkxSRS5Db21tb24iLCJDb2xvciI6eyIkaWQiOiI0NTA2IiwiQSI6MjU1LCJSIjowLCJHIjowLCJCIjowfX0sIkxpbmVXZWlnaHQiOjAuMCwiTGluZVR5cGUiOjAsIlBhcmVudFN0eWxlIjpudWxsfSwiVmVydGljYWxDb25uZWN0b3JTdHlsZSI6eyIkaWQiOiI0NTA3IiwiTGluZUNvbG9yIjp7IiRpZCI6IjQ1MDgiLCIkdHlwZSI6Ik5MUkUuQ29tbW9uLkRvbS5Tb2xpZENvbG9yQnJ1c2gsIE5MUkUuQ29tbW9uIiwiQ29sb3IiOnsiJGlkIjoiNDUw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Q1MTAiLCJTaGFwZVN0eWxlIjp7IiRpZCI6IjQ1MTEiLCJNYXJnaW4iOnsiJGlkIjoiNDUxMiIsIlRvcCI6MC4wLCJMZWZ0IjowLjAsIlJpZ2h0IjowLjAsIkJvdHRvbSI6MC4wfSwiUGFkZGluZyI6eyIkaWQiOiI0NTEzIiwiVG9wIjowLjAsIkxlZnQiOjAuMCwiUmlnaHQiOjAuMCwiQm90dG9tIjowLjB9LCJCYWNrZ3JvdW5kIjp7IiRpZCI6IjQ1MTQiLCJDb2xvciI6eyIkaWQiOiI0NTE1IiwiQSI6MTUzLCJSIjowLCJHIjowLCJCIjowfX0sIklzVmlzaWJsZSI6dHJ1ZSwiV2lkdGgiOjAuMCwiSGVpZ2h0IjowLjAsIkJvcmRlclN0eWxlIjp7IiRpZCI6IjQ1MTYiLCJMaW5lQ29sb3IiOm51bGwsIkxpbmVXZWlnaHQiOjAuMCwiTGluZVR5cGUiOjAsIlBhcmVudFN0eWxlIjpudWxsfSwiUGFyZW50U3R5bGUiOm51bGx9LCJNYXJnaW4iOnsiJGlkIjoiNDUxNyIsIlRvcCI6MC4wLCJMZWZ0IjowLjAsIlJpZ2h0IjowLjAsIkJvdHRvbSI6MC4wfSwiUGFkZGluZyI6eyIkaWQiOiI0NTE4IiwiVG9wIjowLjAsIkxlZnQiOjAuMCwiUmlnaHQiOjAuMCwiQm90dG9tIjowLjB9LCJCYWNrZ3JvdW5kIjpudWxsLCJJc1Zpc2libGUiOnRydWUsIldpZHRoIjowLjAsIkhlaWdodCI6MC4wLCJCb3JkZXJTdHlsZSI6bnVsbCwiUGFyZW50U3R5bGUiOm51bGx9LCJTaGFwZVN0eWxlIjp7IiRpZCI6IjQ1MTkiLCJNYXJnaW4iOnsiJGlkIjoiNDUyMCIsIlRvcCI6MC4wLCJMZWZ0Ijo0LjAsIlJpZ2h0Ijo0LjAsIkJvdHRvbSI6MC4wfSwiUGFkZGluZyI6eyIkaWQiOiI0NTIxIiwiVG9wIjowLjAsIkxlZnQiOjAuMCwiUmlnaHQiOjAuMCwiQm90dG9tIjowLjB9LCJCYWNrZ3JvdW5kIjp7IiRpZCI6IjQ1MjIiLCJDb2xvciI6eyIkaWQiOiI0NTIzIiwiQSI6MjU1LCJSIjoyNSwiRyI6MTA3LCJCIjozNn19LCJJc1Zpc2libGUiOnRydWUsIldpZHRoIjowLjAsIkhlaWdodCI6MTAuMCwiQm9yZGVyU3R5bGUiOnsiJGlkIjoiNDUyNCIsIkxpbmVDb2xvciI6eyIkaWQiOiI0NTI1IiwiJHR5cGUiOiJOTFJFLkNvbW1vbi5Eb20uU29saWRDb2xvckJydXNoLCBOTFJFLkNvbW1vbiIsIkNvbG9yIjp7IiRpZCI6IjQ1MjYiLCJBIjoyNTUsIlIiOjIzNCwiRyI6MjIsIkIiOjMwfX0sIkxpbmVXZWlnaHQiOjAuMCwiTGluZVR5cGUiOjAsIlBhcmVudFN0eWxlIjpudWxsfSwiUGFyZW50U3R5bGUiOm51bGx9LCJUaXRsZVN0eWxlIjp7IiRpZCI6IjQ1MjciLCJGb250U2V0dGluZ3MiOnsiJGlkIjoiNDUyOCIsIkZvbnRTaXplIjoxMSwiRm9udE5hbWUiOiJDYWxpYnJpIiwiSXNCb2xkIjpmYWxzZSwiSXNJdGFsaWMiOmZhbHNlLCJJc1VuZGVybGluZWQiOmZhbHNlLCJQYXJlbnRTdHlsZSI6bnVsbH0sIkF1dG9TaXplIjowLCJGb3JlZ3JvdW5kIjp7IiRpZCI6IjQ1MjkiLCJDb2xvciI6eyIkaWQiOiI0NTM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1MzEiLCJUb3AiOjAuMCwiTGVmdCI6MC4wLCJSaWdodCI6MC4wLCJCb3R0b20iOjAuMH0sIlBhZGRpbmciOnsiJGlkIjoiNDUzMiIsIlRvcCI6MC4wLCJMZWZ0IjowLjAsIlJpZ2h0IjowLjAsIkJvdHRvbSI6MC4wfSwiQmFja2dyb3VuZCI6eyIkaWQiOiI0NTMzIiwiQ29sb3IiOnsiJGlkIjoiNDUzNCIsIkEiOjI1NSwiUiI6MCwiRyI6MCwiQiI6MH19LCJJc1Zpc2libGUiOnRydWUsIldpZHRoIjowLjAsIkhlaWdodCI6MC4wLCJCb3JkZXJTdHlsZSI6eyIkaWQiOiI0NTM1IiwiTGluZUNvbG9yIjpudWxsLCJMaW5lV2VpZ2h0IjowLjAsIkxpbmVUeXBlIjowLCJQYXJlbnRTdHlsZSI6bnVsbH0sIlBhcmVudFN0eWxlIjpudWxsfSwiRGF0ZVN0eWxlIjp7IiRpZCI6IjQ1MzYiLCJGb250U2V0dGluZ3MiOnsiJGlkIjoiNDUzNyIsIkZvbnRTaXplIjoxMCwiRm9udE5hbWUiOiJDYWxpYnJpIiwiSXNCb2xkIjpmYWxzZSwiSXNJdGFsaWMiOmZhbHNlLCJJc1VuZGVybGluZWQiOmZhbHNlLCJQYXJlbnRTdHlsZSI6bnVsbH0sIkF1dG9TaXplIjowLCJGb3JlZ3JvdW5kIjp7IiRpZCI6IjQ1MzgiLCJDb2xvciI6eyIkaWQiOiI0NTM5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1NDAiLCJUb3AiOjAuMCwiTGVmdCI6MC4wLCJSaWdodCI6MC4wLCJCb3R0b20iOjAuMH0sIlBhZGRpbmciOnsiJGlkIjoiNDU0MSIsIlRvcCI6MC4wLCJMZWZ0IjowLjAsIlJpZ2h0IjowLjAsIkJvdHRvbSI6MC4wfSwiQmFja2dyb3VuZCI6eyIkaWQiOiI0NTQyIiwiQ29sb3IiOnsiJGlkIjoiNDU0MyIsIkEiOjI1NSwiUiI6MTQsIkciOjQwLCJCIjo2NX19LCJJc1Zpc2libGUiOnRydWUsIldpZHRoIjowLjAsIkhlaWdodCI6MC4wLCJCb3JkZXJTdHlsZSI6eyIkaWQiOiI0NTQ0IiwiTGluZUNvbG9yIjpudWxsLCJMaW5lV2VpZ2h0IjowLjAsIkxpbmVUeXBlIjowLCJQYXJlbnRTdHlsZSI6bnVsbH0sIlBhcmVudFN0eWxlIjpudWxsfSwiRGF0ZUZvcm1hdCI6eyIkaWQiOiI0NTQ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1NDYiLCJGb3JtYXQiOjAsIklzVmlzaWJsZSI6ZmFsc2UsIkxhc3RLbm93blZpc2liaWxpdHlTdGF0ZSI6ZmFsc2V9LCJJc1Zpc2libGUiOnRydWUsIlZhcmlhbmNlU3R5bGUiOnsiJGlkIjoiNDU0NyIsIlRleHRTdHlsZSI6eyIkaWQiOiI0NTQ4IiwiRm9udFNldHRpbmdzIjp7IiRpZCI6IjQ1NDkiLCJGb250U2l6ZSI6MTEsIkZvbnROYW1lIjoiQ2FsaWJyaSIsIklzQm9sZCI6ZmFsc2UsIklzSXRhbGljIjpmYWxzZSwiSXNVbmRlcmxpbmVkIjpmYWxzZSwiUGFyZW50U3R5bGUiOm51bGx9LCJBdXRvU2l6ZSI6MCwiRm9yZWdyb3VuZCI6eyIkaWQiOiI0NTUwIiwiQ29sb3IiOnsiJGlkIjoiNDU1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TUyIiwiVG9wIjowLjAsIkxlZnQiOjAuMCwiUmlnaHQiOjAuMCwiQm90dG9tIjowLjB9LCJQYWRkaW5nIjp7IiRpZCI6IjQ1NTMiLCJUb3AiOjAuMCwiTGVmdCI6MC4wLCJSaWdodCI6MC4wLCJCb3R0b20iOjAuMH0sIkJhY2tncm91bmQiOnsiJGlkIjoiNDU1NCIsIkNvbG9yIjp7IiRpZCI6IjQ1NTUiLCJBIjowLCJSIjowLCJHIjowLCJCIjowfX0sIklzVmlzaWJsZSI6dHJ1ZSwiV2lkdGgiOjAuMCwiSGVpZ2h0IjowLjAsIkJvcmRlclN0eWxlIjp7IiRpZCI6IjQ1NTYiLCJMaW5lQ29sb3IiOm51bGwsIkxpbmVXZWlnaHQiOjAuMCwiTGluZVR5cGUiOjAsIlBhcmVudFN0eWxlIjpudWxsfSwiUGFyZW50U3R5bGUiOm51bGx9LCJQYXJlbnRTdHlsZSI6bnVsbH0sIlBhcmVudFN0eWxlIjpudWxsLCJfZXhwbGljaXRseVNldCI6eyIkaWQiOiI0NTU3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SwiVmFyaWFuY2VQb3NpdGlvbiI6ZmFsc2V9fSwiRGVmYXVsdFN3aW1sYW5lTW90U3R5bGUiOnsiJGlkIjoiNDU1OCIsIlNoYXBlIjoxLCJDb25uZWN0b3JNYXJnaW4iOnsiJGlkIjoiNDU1OSIsIlRvcCI6MC4wLCJMZWZ0IjoyLjAsIlJpZ2h0IjoyLjAsIkJvdHRvbSI6MC4wfSwiQ29ubmVjdG9yU3R5bGUiOnsiJGlkIjoiNDU2MCIsIkxpbmVDb2xvciI6eyIkaWQiOiI0NTYxIiwiJHR5cGUiOiJOTFJFLkNvbW1vbi5Eb20uU29saWRDb2xvckJydXNoLCBOTFJFLkNvbW1vbiIsIkNvbG9yIjp7IiRpZCI6IjQ1NjIiLCJBIjoxMjcsIlIiOjEzLCJHIjo1MywiQiI6MTh9fSwiTGluZVdlaWdodCI6MS4wLCJMaW5lVHlwZSI6MCwiUGFyZW50U3R5bGUiOm51bGx9LCJJc0JlbG93VGltZWJhbmQiOmZhbHNlLCJQb3NpdGlvbk9uVGFzayI6MSwiSGlkZURhdGUiOmZhbHNlLCJTaGFwZVNpemUiOjAsIlNwYWNpbmciOjAuMCwiUGFkZGluZyI6eyIkaWQiOiI0NTYzIiwiVG9wIjo1LjAsIkxlZnQiOjMuMCwiUmlnaHQiOjAuMCwiQm90dG9tIjoyLjB9LCJTaGFwZVN0eWxlIjp7IiRpZCI6IjQ1NjQiLCJNYXJnaW4iOnsiJGlkIjoiNDU2NSIsIlRvcCI6MC4wLCJMZWZ0IjowLjAsIlJpZ2h0IjowLjAsIkJvdHRvbSI6MC4wfSwiUGFkZGluZyI6eyIkaWQiOiI0NTY2IiwiVG9wIjowLjAsIkxlZnQiOjAuMCwiUmlnaHQiOjAuMCwiQm90dG9tIjowLjB9LCJCYWNrZ3JvdW5kIjp7IiRpZCI6IjQ1NjciLCJDb2xvciI6eyIkaWQiOiI0NTY4IiwiQSI6MjU1LCJSIjoxMywiRyI6NTMsIkIiOjE4fX0sIklzVmlzaWJsZSI6dHJ1ZSwiV2lkdGgiOjEyLjAsIkhlaWdodCI6MTQuMCwiQm9yZGVyU3R5bGUiOnsiJGlkIjoiNDU2OSIsIkxpbmVDb2xvciI6eyIkaWQiOiI0NTcwIiwiJHR5cGUiOiJOTFJFLkNvbW1vbi5Eb20uU29saWRDb2xvckJydXNoLCBOTFJFLkNvbW1vbiIsIkNvbG9yIjp7IiRpZCI6IjQ1NzEiLCJBIjoyNTUsIlIiOjI1NSwiRyI6MjU1LCJCIjoyNTV9fSwiTGluZVdlaWdodCI6MC4wLCJMaW5lVHlwZSI6MCwiUGFyZW50U3R5bGUiOm51bGx9LCJQYXJlbnRTdHlsZSI6bnVsbH0sIlRpdGxlU3R5bGUiOnsiJGlkIjoiNDU3MiIsIkZvbnRTZXR0aW5ncyI6eyIkaWQiOiI0NTczIiwiRm9udFNpemUiOjExLCJGb250TmFtZSI6IkNhbGlicmkiLCJJc0JvbGQiOmZhbHNlLCJJc0l0YWxpYyI6ZmFsc2UsIklzVW5kZXJsaW5lZCI6ZmFsc2UsIlBhcmVudFN0eWxlIjpudWxsfSwiQXV0b1NpemUiOjAsIkZvcmVncm91bmQiOnsiJGlkIjoiNDU3NCIsIkNvbG9yIjp7IiRpZCI6IjQ1NzU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DU3NiIsIlRvcCI6MC4wLCJMZWZ0IjowLjAsIlJpZ2h0IjowLjAsIkJvdHRvbSI6MC4wfSwiUGFkZGluZyI6eyIkaWQiOiI0NTc3IiwiVG9wIjowLjAsIkxlZnQiOjAuMCwiUmlnaHQiOjAuMCwiQm90dG9tIjowLjB9LCJCYWNrZ3JvdW5kIjp7IiRpZCI6IjQ1NzgiLCJDb2xvciI6eyIkaWQiOiI0NTc5IiwiQSI6MjU1LCJSIjowLCJHIjowLCJCIjowfX0sIklzVmlzaWJsZSI6dHJ1ZSwiV2lkdGgiOjAuMCwiSGVpZ2h0IjowLjAsIkJvcmRlclN0eWxlIjp7IiRpZCI6IjQ1ODAiLCJMaW5lQ29sb3IiOm51bGwsIkxpbmVXZWlnaHQiOjAuMCwiTGluZVR5cGUiOjAsIlBhcmVudFN0eWxlIjpudWxsfSwiUGFyZW50U3R5bGUiOm51bGx9LCJEYXRlU3R5bGUiOnsiJGlkIjoiNDU4MSIsIkZvbnRTZXR0aW5ncyI6eyIkaWQiOiI0NTgyIiwiRm9udFNpemUiOjEwLCJGb250TmFtZSI6IkNhbGlicmkiLCJJc0JvbGQiOmZhbHNlLCJJc0l0YWxpYyI6ZmFsc2UsIklzVW5kZXJsaW5lZCI6ZmFsc2UsIlBhcmVudFN0eWxlIjpudWxsfSwiQXV0b1NpemUiOjAsIkZvcmVncm91bmQiOnsiJGlkIjoiNDU4MyIsIkNvbG9yIjp7IiRpZCI6IjQ1ODQ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DU4NSIsIlRvcCI6MC4wLCJMZWZ0IjowLjAsIlJpZ2h0IjowLjAsIkJvdHRvbSI6MC4wfSwiUGFkZGluZyI6eyIkaWQiOiI0NTg2IiwiVG9wIjowLjAsIkxlZnQiOjAuMCwiUmlnaHQiOjAuMCwiQm90dG9tIjowLjB9LCJCYWNrZ3JvdW5kIjp7IiRpZCI6IjQ1ODciLCJDb2xvciI6eyIkaWQiOiI0NTg4IiwiQSI6MjU1LCJSIjoxNCwiRyI6NDAsIkIiOjY1fX0sIklzVmlzaWJsZSI6dHJ1ZSwiV2lkdGgiOjAuMCwiSGVpZ2h0IjowLjAsIkJvcmRlclN0eWxlIjp7IiRpZCI6IjQ1ODkiLCJMaW5lQ29sb3IiOm51bGwsIkxpbmVXZWlnaHQiOjAuMCwiTGluZVR5cGUiOjAsIlBhcmVudFN0eWxlIjpudWxsfSwiUGFyZW50U3R5bGUiOm51bGx9LCJEYXRlRm9ybWF0Ijp7IiRpZCI6IjQ1OT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U5MSIsIkZvcm1hdCI6MCwiSXNWaXNpYmxlIjpmYWxzZSwiTGFzdEtub3duVmlzaWJpbGl0eVN0YXRlIjpmYWxzZX0sIklzVmlzaWJsZSI6ZmFsc2UsIlZhcmlhbmNlU3R5bGUiOnsiJGlkIjoiNDU5MiIsIlRleHRTdHlsZSI6eyIkaWQiOiI0NTkzIiwiRm9udFNldHRpbmdzIjp7IiRpZCI6IjQ1OTQiLCJGb250U2l6ZSI6MTEsIkZvbnROYW1lIjoiQ2FsaWJyaSIsIklzQm9sZCI6ZmFsc2UsIklzSXRhbGljIjpmYWxzZSwiSXNVbmRlcmxpbmVkIjpmYWxzZSwiUGFyZW50U3R5bGUiOm51bGx9LCJBdXRvU2l6ZSI6MCwiRm9yZWdyb3VuZCI6eyIkaWQiOiI0NTk1IiwiQ29sb3IiOnsiJGlkIjoiNDU5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Tk3IiwiVG9wIjowLjAsIkxlZnQiOjAuMCwiUmlnaHQiOjAuMCwiQm90dG9tIjowLjB9LCJQYWRkaW5nIjp7IiRpZCI6IjQ1OTgiLCJUb3AiOjAuMCwiTGVmdCI6MC4wLCJSaWdodCI6MC4wLCJCb3R0b20iOjAuMH0sIkJhY2tncm91bmQiOnsiJGlkIjoiNDU5OSIsIkNvbG9yIjp7IiRpZCI6IjQ2MDAiLCJBIjowLCJSIjowLCJHIjowLCJCIjowfX0sIklzVmlzaWJsZSI6ZmFsc2UsIldpZHRoIjowLjAsIkhlaWdodCI6MC4wLCJCb3JkZXJTdHlsZSI6eyIkaWQiOiI0NjAxIiwiTGluZUNvbG9yIjpudWxsLCJMaW5lV2VpZ2h0IjowLjAsIkxpbmVUeXBlIjowLCJQYXJlbnRTdHlsZSI6bnVsbH0sIlBhcmVudFN0eWxlIjpudWxsfSwiUGFyZW50U3R5bGUiOm51bGx9LCJQYXJlbnRTdHlsZSI6bnVsbH0sIkRlZmF1bHRTd2ltbGFuZU1pbGVzdG9uZVN0eWxlIjp7IiRpZCI6IjQ2MDIiLCJUaXRsZVBvc2l0aW9uIjoiTGVmdCIsIkRhdGVQb3NpdGlvbiI6IlJpZ2h0IiwiVmFyaWFuY2VQb3NpdGlvbiI6IlJpZ2h0IiwiU2hhcGVUeXBlIjoxLCJTaGFwZVNpemUiOjAsIlNwYWNpbmciOjUsIlNoYXBlU3R5bGUiOnsiJGlkIjoiNDYwMyIsIk1hcmdpbiI6eyIkaWQiOiI0NjA0IiwiVG9wIjowLjAsIkxlZnQiOjAuMCwiUmlnaHQiOjAuMCwiQm90dG9tIjowLjB9LCJQYWRkaW5nIjp7IiRpZCI6IjQ2MDUiLCJUb3AiOjAuMCwiTGVmdCI6MC4wLCJSaWdodCI6MC4wLCJCb3R0b20iOjAuMH0sIkJhY2tncm91bmQiOnsiJGlkIjoiNDYwNiIsIkNvbG9yIjp7IiRpZCI6IjQ2MDciLCJBIjoyNTUsIlIiOjI1LCJHIjoxMDcsIkIiOjM2fX0sIklzVmlzaWJsZSI6dHJ1ZSwiV2lkdGgiOjEyLjAsIkhlaWdodCI6MTQuMCwiQm9yZGVyU3R5bGUiOnsiJGlkIjoiNDYwOCIsIkxpbmVDb2xvciI6eyIkaWQiOiI0NjA5IiwiJHR5cGUiOiJOTFJFLkNvbW1vbi5Eb20uU29saWRDb2xvckJydXNoLCBOTFJFLkNvbW1vbiIsIkNvbG9yIjp7IiRpZCI6IjQ2MTAiLCJBIjoyNTUsIlIiOjIzNCwiRyI6MjIsIkIiOjMwfX0sIkxpbmVXZWlnaHQiOjAuMCwiTGluZVR5cGUiOjAsIlBhcmVudFN0eWxlIjpudWxsfSwiUGFyZW50U3R5bGUiOm51bGx9LCJUaXRsZVN0eWxlIjp7IiRpZCI6IjQ2MTEiLCJGb250U2V0dGluZ3MiOnsiJGlkIjoiNDYxMiIsIkZvbnRTaXplIjoxMSwiRm9udE5hbWUiOiJDYWxpYnJpIiwiSXNCb2xkIjpmYWxzZSwiSXNJdGFsaWMiOmZhbHNlLCJJc1VuZGVybGluZWQiOmZhbHNlLCJQYXJlbnRTdHlsZSI6bnVsbH0sIkF1dG9TaXplIjowLCJGb3JlZ3JvdW5kIjp7IiRpZCI6IjQ2MTMiLCJDb2xvciI6eyIkaWQiOiI0NjE0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Q2MTUiLCJUb3AiOjAuMCwiTGVmdCI6MC4wLCJSaWdodCI6MC4wLCJCb3R0b20iOjAuMH0sIlBhZGRpbmciOnsiJGlkIjoiNDYxNiIsIlRvcCI6MC4wLCJMZWZ0IjowLjAsIlJpZ2h0IjowLjAsIkJvdHRvbSI6MC4wfSwiQmFja2dyb3VuZCI6eyIkaWQiOiI0NjE3IiwiQ29sb3IiOnsiJGlkIjoiNDYxOCIsIkEiOjI1NSwiUiI6MCwiRyI6MCwiQiI6MH19LCJJc1Zpc2libGUiOnRydWUsIldpZHRoIjowLjAsIkhlaWdodCI6MC4wLCJCb3JkZXJTdHlsZSI6eyIkaWQiOiI0NjE5IiwiTGluZUNvbG9yIjpudWxsLCJMaW5lV2VpZ2h0IjowLjAsIkxpbmVUeXBlIjowLCJQYXJlbnRTdHlsZSI6bnVsbH0sIlBhcmVudFN0eWxlIjpudWxsfSwiRGF0ZVN0eWxlIjp7IiRpZCI6IjQ2MjAiLCJGb250U2V0dGluZ3MiOnsiJGlkIjoiNDYyMSIsIkZvbnRTaXplIjoxMCwiRm9udE5hbWUiOiJDYWxpYnJpIiwiSXNCb2xkIjpmYWxzZSwiSXNJdGFsaWMiOmZhbHNlLCJJc1VuZGVybGluZWQiOmZhbHNlLCJQYXJlbnRTdHlsZSI6bnVsbH0sIkF1dG9TaXplIjowLCJGb3JlZ3JvdW5kIjp7IiRpZCI6IjQ2MjIiLCJDb2xvciI6eyIkaWQiOiI0NjIz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2MjQiLCJUb3AiOjAuMCwiTGVmdCI6MC4wLCJSaWdodCI6MC4wLCJCb3R0b20iOjAuMH0sIlBhZGRpbmciOnsiJGlkIjoiNDYyNSIsIlRvcCI6MC4wLCJMZWZ0IjowLjAsIlJpZ2h0IjowLjAsIkJvdHRvbSI6MC4wfSwiQmFja2dyb3VuZCI6eyIkaWQiOiI0NjI2IiwiQ29sb3IiOnsiJGlkIjoiNDYyNyIsIkEiOjI1NSwiUiI6MTQsIkciOjQwLCJCIjo2NX19LCJJc1Zpc2libGUiOnRydWUsIldpZHRoIjowLjAsIkhlaWdodCI6MC4wLCJCb3JkZXJTdHlsZSI6eyIkaWQiOiI0NjI4IiwiTGluZUNvbG9yIjpudWxsLCJMaW5lV2VpZ2h0IjowLjAsIkxpbmVUeXBlIjowLCJQYXJlbnRTdHlsZSI6bnVsbH0sIlBhcmVudFN0eWxlIjpudWxsfSwiRGF0ZUZvcm1hdCI6eyIkaWQiOiI0NjI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2MzAiLCJGb3JtYXQiOjAsIklzVmlzaWJsZSI6ZmFsc2UsIkxhc3RLbm93blZpc2liaWxpdHlTdGF0ZSI6ZmFsc2V9LCJJc1Zpc2libGUiOnRydWUsIlZhcmlhbmNlU3R5bGUiOnsiJGlkIjoiNDYzMSIsIlRleHRTdHlsZSI6eyIkaWQiOiI0NjMyIiwiRm9udFNldHRpbmdzIjp7IiRpZCI6IjQ2MzMiLCJGb250U2l6ZSI6MTEsIkZvbnROYW1lIjoiQ2FsaWJyaSIsIklzQm9sZCI6ZmFsc2UsIklzSXRhbGljIjpmYWxzZSwiSXNVbmRlcmxpbmVkIjpmYWxzZSwiUGFyZW50U3R5bGUiOm51bGx9LCJBdXRvU2l6ZSI6MCwiRm9yZWdyb3VuZCI6eyIkaWQiOiI0NjM0IiwiQ29sb3IiOnsiJGlkIjoiNDYz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jM2IiwiVG9wIjowLjAsIkxlZnQiOjAuMCwiUmlnaHQiOjAuMCwiQm90dG9tIjowLjB9LCJQYWRkaW5nIjp7IiRpZCI6IjQ2MzciLCJUb3AiOjAuMCwiTGVmdCI6MC4wLCJSaWdodCI6MC4wLCJCb3R0b20iOjAuMH0sIkJhY2tncm91bmQiOnsiJGlkIjoiNDYzOCIsIkNvbG9yIjp7IiRpZCI6IjQ2MzkiLCJBIjowLCJSIjowLCJHIjowLCJCIjowfX0sIklzVmlzaWJsZSI6dHJ1ZSwiV2lkdGgiOjAuMCwiSGVpZ2h0IjowLjAsIkJvcmRlclN0eWxlIjp7IiRpZCI6IjQ2NDAiLCJMaW5lQ29sb3IiOm51bGwsIkxpbmVXZWlnaHQiOjAuMCwiTGluZVR5cGUiOjAsIlBhcmVudFN0eWxlIjpudWxsfSwiUGFyZW50U3R5bGUiOm51bGx9LCJQYXJlbnRTdHlsZSI6bnVsbH0sIlBhcmVudFN0eWxlIjpudWxsfSwiRGVmYXVsdFN3aW1sYW5lQWN0aXZpdHlTdHlsZSI6eyIkaWQiOiI0NjQxIiwiSGVhZGVyU3R5bGUiOnsiJGlkIjoiNDY0MiIsIlRleHRTdHlsZSI6eyIkaWQiOiI0NjQzIiwiRm9udFNldHRpbmdzIjp7IiRpZCI6IjQ2NDQiLCJGb250U2l6ZSI6MTEsIkZvbnROYW1lIjoiQ2FsaWJyaSIsIklzQm9sZCI6ZmFsc2UsIklzSXRhbGljIjpmYWxzZSwiSXNVbmRlcmxpbmVkIjpmYWxzZSwiUGFyZW50U3R5bGUiOm51bGx9LCJBdXRvU2l6ZSI6MiwiRm9yZWdyb3VuZCI6eyIkaWQiOiI0NjQ1IiwiQ29sb3IiOnsiJGlkIjoiNDY0N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2NDciLCJUb3AiOjAuMCwiTGVmdCI6MC4wLCJSaWdodCI6MC4wLCJCb3R0b20iOjAuMH0sIlBhZGRpbmciOnsiJGlkIjoiNDY0OCIsIlRvcCI6MC4wLCJMZWZ0IjowLjAsIlJpZ2h0IjowLjAsIkJvdHRvbSI6MC4wfSwiQmFja2dyb3VuZCI6eyIkaWQiOiI0NjQ5IiwiQ29sb3IiOnsiJGlkIjoiNDY1MCIsIkEiOjI1NSwiUiI6MCwiRyI6MCwiQiI6MH19LCJJc1Zpc2libGUiOnRydWUsIldpZHRoIjowLjAsIkhlaWdodCI6MC4wLCJCb3JkZXJTdHlsZSI6bnVsbCwiUGFyZW50U3R5bGUiOm51bGx9LCJSZWN0YW5nbGVTdHlsZSI6eyIkaWQiOiI0NjUxIiwiTWFyZ2luIjp7IiRpZCI6IjQ2NTIiLCJUb3AiOjAuMCwiTGVmdCI6MC4wLCJSaWdodCI6MC4wLCJCb3R0b20iOjAuMH0sIlBhZGRpbmciOnsiJGlkIjoiNDY1MyIsIlRvcCI6MC4wLCJMZWZ0IjowLjAsIlJpZ2h0IjowLjAsIkJvdHRvbSI6MC4wfSwiQmFja2dyb3VuZCI6eyIkaWQiOiI0NjU0IiwiQ29sb3IiOnsiJGlkIjoiNDY1NSIsIkEiOjYzLCJSIjoyNSwiRyI6MTA3LCJCIjozNn19LCJJc1Zpc2libGUiOnRydWUsIldpZHRoIjowLjAsIkhlaWdodCI6MC4wLCJCb3JkZXJTdHlsZSI6eyIkaWQiOiI0NjU2IiwiTGluZUNvbG9yIjp7IiRpZCI6IjQ2NTciLCIkdHlwZSI6Ik5MUkUuQ29tbW9uLkRvbS5Tb2xpZENvbG9yQnJ1c2gsIE5MUkUuQ29tbW9uIiwiQ29sb3IiOnsiJGlkIjoiNDY1OCIsIkEiOjI1NSwiUiI6MjU1LCJHIjoyNTUsIkIiOjI1NX19LCJMaW5lV2VpZ2h0IjowLjAsIkxpbmVUeXBlIjowLCJQYXJlbnRTdHlsZSI6bnVsbH0sIlBhcmVudFN0eWxlIjpudWxsfSwiTWFyZ2luIjp7IiRpZCI6IjQ2NTkiLCJUb3AiOjAuMCwiTGVmdCI6MC4wLCJSaWdodCI6MC4wLCJCb3R0b20iOjAuMH0sIlBhZGRpbmciOnsiJGlkIjoiNDY2MCIsIlRvcCI6MC4wLCJMZWZ0IjowLjAsIlJpZ2h0IjowLjAsIkJvdHRvbSI6MC4wfSwiQmFja2dyb3VuZCI6bnVsbCwiSXNWaXNpYmxlIjp0cnVlLCJXaWR0aCI6MC4wLCJIZWlnaHQiOjAuMCwiQm9yZGVyU3R5bGUiOm51bGwsIlBhcmVudFN0eWxlIjpudWxsfSwiQmFja2dyb3VuZFN0eWxlIjp7IiRpZCI6IjQ2NjEiLCJNYXJnaW4iOnsiJGlkIjoiNDY2MiIsIlRvcCI6MC4wLCJMZWZ0IjowLjAsIlJpZ2h0IjowLjAsIkJvdHRvbSI6MC4wfSwiUGFkZGluZyI6eyIkaWQiOiI0NjYzIiwiVG9wIjowLjAsIkxlZnQiOjAuMCwiUmlnaHQiOjAuMCwiQm90dG9tIjowLjB9LCJCYWNrZ3JvdW5kIjp7IiRpZCI6IjQ2NjQiLCJDb2xvciI6eyIkaWQiOiI0NjY1IiwiQSI6NTEsIlIiOjIwMCwiRyI6MjAwLCJCIjoyMDB9fSwiSXNWaXNpYmxlIjp0cnVlLCJXaWR0aCI6MC4wLCJIZWlnaHQiOjAuMCwiQm9yZGVyU3R5bGUiOnsiJGlkIjoiNDY2NiIsIkxpbmVDb2xvciI6eyIkaWQiOiI0NjY3IiwiJHR5cGUiOiJOTFJFLkNvbW1vbi5Eb20uU29saWRDb2xvckJydXNoLCBOTFJFLkNvbW1vbiIsIkNvbG9yIjp7IiRpZCI6IjQ2NjgiLCJBIjoyNTUsIlIiOjIzNCwiRyI6MjIsIkIiOjMwfX0sIkxpbmVXZWlnaHQiOjAuMCwiTGluZVR5cGUiOjAsIlBhcmVudFN0eWxlIjpudWxsfSwiUGFyZW50U3R5bGUiOm51bGx9LCJNYXJnaW4iOnsiJGlkIjoiNDY2OSIsIlRvcCI6MC4wLCJMZWZ0IjowLjAsIlJpZ2h0IjowLjAsIkJvdHRvbSI6MC4wfSwiUGFkZGluZyI6eyIkaWQiOiI0NjcwIiwiVG9wIjowLjAsIkxlZnQiOjAuMCwiUmlnaHQiOjAuMCwiQm90dG9tIjowLjB9LCJJc1Zpc2libGUiOnRydWUsIldpZHRoIjowLjAsIkhlaWdodCI6MC4wLCJCb3JkZXJTdHlsZSI6eyIkaWQiOiI0NjcxIiwiTGluZUNvbG9yIjpudWxsLCJMaW5lV2VpZ2h0IjowLjAsIkxpbmVUeXBlIjowLCJQYXJlbnRTdHlsZSI6bnVsbH0sIlBhcmVudFN0eWxlIjpudWxsfSwiTWFyZ2luIjp7IiRpZCI6IjQ2NzIiLCJUb3AiOjAuMCwiTGVmdCI6MC4wLCJSaWdodCI6MC4wLCJCb3R0b20iOjAuMH0sIlBhZGRpbmciOnsiJGlkIjoiNDY3MyIsIlRvcCI6MC4wLCJMZWZ0IjowLjAsIlJpZ2h0IjowLjAsIkJvdHRvbSI6MC4wfSwiSXNWaXNpYmxlIjp0cnVlLCJXaWR0aCI6MC4wLCJIZWlnaHQiOjAuMCwiQm9yZGVyU3R5bGUiOnsiJGlkIjoiNDY3NCIsIkxpbmVDb2xvciI6bnVsbCwiTGluZVdlaWdodCI6MC4wLCJMaW5lVHlwZSI6MCwiUGFyZW50U3R5bGUiOm51bGx9LCJQYXJlbnRTdHlsZSI6bnVsbH0seyIkaWQiOiI0Njc1IiwiU3R5bGVJZCI6IjA3MDJkZWE4LWMxMTQtNGQ3MS1iZTQwLWNkMzA2MmM0Njk3MCIsIkhlYWRlclN0eWxlIjp7IiRpZCI6IjQ2NzYiLCJUZXh0SXNWZXJ0aWNhbCI6ZmFsc2UsIlRleHRTdHlsZSI6eyIkaWQiOiI0Njc3IiwiRm9udFNldHRpbmdzIjp7IiRpZCI6IjQ2NzgiLCJGb250U2l6ZSI6MTEsIkZvbnROYW1lIjoiQ2FsaWJyaSIsIklzQm9sZCI6ZmFsc2UsIklzSXRhbGljIjpmYWxzZSwiSXNVbmRlcmxpbmVkIjpmYWxzZSwiUGFyZW50U3R5bGUiOm51bGx9LCJBdXRvU2l6ZSI6MiwiRm9yZWdyb3VuZCI6eyIkaWQiOiI0Njc5IiwiQ29sb3IiOnsiJGlkIjoiNDY4M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Q2ODEiLCJUb3AiOjAuMCwiTGVmdCI6MC4wLCJSaWdodCI6MC4wLCJCb3R0b20iOjAuMH0sIlBhZGRpbmciOnsiJGlkIjoiNDY4MiIsIlRvcCI6MC4wLCJMZWZ0IjowLjAsIlJpZ2h0IjowLjAsIkJvdHRvbSI6MC4wfSwiQmFja2dyb3VuZCI6eyIkaWQiOiI0NjgzIiwiQ29sb3IiOnsiJGlkIjoiNDY4NCIsIkEiOjI1NSwiUiI6MjU1LCJHIjoyNTUsIkIiOjI1NX19LCJJc1Zpc2libGUiOnRydWUsIldpZHRoIjowLjAsIkhlaWdodCI6MC4wLCJCb3JkZXJTdHlsZSI6bnVsbCwiUGFyZW50U3R5bGUiOm51bGx9LCJSZWN0YW5nbGVTdHlsZSI6eyIkaWQiOiI0Njg1IiwiTWFyZ2luIjp7IiRpZCI6IjQ2ODYiLCJUb3AiOjAuMCwiTGVmdCI6MC4wLCJSaWdodCI6MC4wLCJCb3R0b20iOjAuMH0sIlBhZGRpbmciOnsiJGlkIjoiNDY4NyIsIlRvcCI6MC4wLCJMZWZ0IjowLjAsIlJpZ2h0IjowLjAsIkJvdHRvbSI6MC4wfSwiQmFja2dyb3VuZCI6eyIkaWQiOiI0Njg4IiwiQ29sb3IiOnsiJGlkIjoiNDY4OSIsIkEiOjI1NSwiUiI6MTUsIkciOjE1OCwiQiI6MjEzfX0sIklzVmlzaWJsZSI6dHJ1ZSwiV2lkdGgiOjAuMCwiSGVpZ2h0IjowLjAsIkJvcmRlclN0eWxlIjp7IiRpZCI6IjQ2OTAiLCJMaW5lQ29sb3IiOnsiJGlkIjoiNDY5MSIsIiR0eXBlIjoiTkxSRS5Db21tb24uRG9tLlNvbGlkQ29sb3JCcnVzaCwgTkxSRS5Db21tb24iLCJDb2xvciI6eyIkaWQiOiI0NjkyIiwiQSI6MjU1LCJSIjoyNTUsIkciOjI1NSwiQiI6MjU1fX0sIkxpbmVXZWlnaHQiOjAuMCwiTGluZVR5cGUiOjAsIlBhcmVudFN0eWxlIjpudWxsfSwiUGFyZW50U3R5bGUiOm51bGx9LCJNYXJnaW4iOnsiJGlkIjoiNDY5MyIsIlRvcCI6MC4wLCJMZWZ0IjowLjAsIlJpZ2h0IjowLjAsIkJvdHRvbSI6MC4wfSwiUGFkZGluZyI6eyIkaWQiOiI0Njk0IiwiVG9wIjowLjAsIkxlZnQiOjAuMCwiUmlnaHQiOjAuMCwiQm90dG9tIjowLjB9LCJCYWNrZ3JvdW5kIjpudWxsLCJJc1Zpc2libGUiOnRydWUsIldpZHRoIjowLjAsIkhlaWdodCI6MC4wLCJCb3JkZXJTdHlsZSI6bnVsbCwiUGFyZW50U3R5bGUiOm51bGx9LCJCYWNrZ3JvdW5kU3R5bGUiOnsiJGlkIjoiNDY5NSIsIk1hcmdpbiI6eyIkaWQiOiI0Njk2IiwiVG9wIjowLjAsIkxlZnQiOjAuMCwiUmlnaHQiOjAuMCwiQm90dG9tIjowLjB9LCJQYWRkaW5nIjp7IiRpZCI6IjQ2OTciLCJUb3AiOjAuMCwiTGVmdCI6MC4wLCJSaWdodCI6MC4wLCJCb3R0b20iOjAuMH0sIkJhY2tncm91bmQiOnsiJGlkIjoiNDY5OCIsIkNvbG9yIjp7IiRpZCI6IjQ2OTkiLCJBIjo1MSwiUiI6MjAwLCJHIjoyMDAsIkIiOjIwMH19LCJJc1Zpc2libGUiOnRydWUsIldpZHRoIjowLjAsIkhlaWdodCI6MC4wLCJCb3JkZXJTdHlsZSI6eyIkaWQiOiI0NzAwIiwiTGluZUNvbG9yIjp7IiRpZCI6IjQ3MDEiLCIkdHlwZSI6Ik5MUkUuQ29tbW9uLkRvbS5Tb2xpZENvbG9yQnJ1c2gsIE5MUkUuQ29tbW9uIiwiQ29sb3IiOnsiJGlkIjoiNDcwMiIsIkEiOjI1NSwiUiI6MjM0LCJHIjoyMiwiQiI6MzB9fSwiTGluZVdlaWdodCI6MC4wLCJMaW5lVHlwZSI6MCwiUGFyZW50U3R5bGUiOm51bGx9LCJQYXJlbnRTdHlsZSI6bnVsbH0sIklzQWJvdmVUaW1lYmFuZCI6ZmFsc2UsIlNwYWNpbmciOjMsIkRlZmF1bHRTd2ltbGFuZVRhc2tTdHlsZSI6eyIkaWQiOiI0NzAzIiwiJHR5cGUiOiJOTFJFLkNvbW1vbi5Eb20uU3R5bGVzLkV4cGxpY2l0U2V0YWJsZVRhc2tTdHlsZSwgTkxSRS5Db21tb24iLCJTaGFwZSI6MSwiU2hhcGVUaGlja25lc3MiOjAsIkR1cmF0aW9uRm9ybWF0IjowLCJJbmNsdWRlTm9uV29ya2luZ0RheXNJbkR1cmF0aW9uIjpmYWxzZSwiUGVyY2VudGFnZUNvbXBsZXRlU3R5bGUiOnsiJGlkIjoiNDcwNCIsIkZvbnRTZXR0aW5ncyI6eyIkaWQiOiI0NzA1IiwiRm9udFNpemUiOjEwLCJGb250TmFtZSI6IkNhbGlicmkiLCJJc0JvbGQiOmZhbHNlLCJJc0l0YWxpYyI6ZmFsc2UsIklzVW5kZXJsaW5lZCI6ZmFsc2UsIlBhcmVudFN0eWxlIjpudWxsfSwiQXV0b1NpemUiOjAsIkZvcmVncm91bmQiOnsiJGlkIjoiNDcwNiIsIkNvbG9yIjp7IiRpZCI6IjQ3MD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cwOCIsIlRvcCI6MC4wLCJMZWZ0IjowLjAsIlJpZ2h0IjowLjAsIkJvdHRvbSI6MC4wfSwiUGFkZGluZyI6eyIkaWQiOiI0NzA5IiwiVG9wIjowLjAsIkxlZnQiOjAuMCwiUmlnaHQiOjAuMCwiQm90dG9tIjowLjB9LCJCYWNrZ3JvdW5kIjp7IiRpZCI6IjQ3MTAiLCJDb2xvciI6eyIkaWQiOiI0NzExIiwiQSI6ODksIlIiOjAsIkciOjAsIkIiOjB9fSwiSXNWaXNpYmxlIjp0cnVlLCJXaWR0aCI6MC4wLCJIZWlnaHQiOjAuMCwiQm9yZGVyU3R5bGUiOnsiJGlkIjoiNDcxMiIsIkxpbmVDb2xvciI6bnVsbCwiTGluZVdlaWdodCI6MC4wLCJMaW5lVHlwZSI6MCwiUGFyZW50U3R5bGUiOm51bGx9LCJQYXJlbnRTdHlsZSI6bnVsbH0sIkR1cmF0aW9uU3R5bGUiOnsiJGlkIjoiNDcxMyIsIkZvbnRTZXR0aW5ncyI6eyIkaWQiOiI0NzE0IiwiRm9udFNpemUiOjEwLCJGb250TmFtZSI6IkNhbGlicmkiLCJJc0JvbGQiOmZhbHNlLCJJc0l0YWxpYyI6ZmFsc2UsIklzVW5kZXJsaW5lZCI6ZmFsc2UsIlBhcmVudFN0eWxlIjpudWxsfSwiQXV0b1NpemUiOjAsIkZvcmVncm91bmQiOnsiJGlkIjoiNDcxNSIsIkNvbG9yIjp7IiRpZCI6IjQ3MT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NzE3IiwiVG9wIjowLjAsIkxlZnQiOjAuMCwiUmlnaHQiOjAuMCwiQm90dG9tIjowLjB9LCJQYWRkaW5nIjp7IiRpZCI6IjQ3MTgiLCJUb3AiOjAuMCwiTGVmdCI6MC4wLCJSaWdodCI6MC4wLCJCb3R0b20iOjAuMH0sIkJhY2tncm91bmQiOnsiJGlkIjoiNDcxOSIsIkNvbG9yIjp7IiRpZCI6IjQ3MjAiLCJBIjoyNTUsIlIiOjIzNywiRyI6MTI1LCJCIjo0OX19LCJJc1Zpc2libGUiOnRydWUsIldpZHRoIjowLjAsIkhlaWdodCI6MC4wLCJCb3JkZXJTdHlsZSI6eyIkaWQiOiI0NzIxIiwiTGluZUNvbG9yIjpudWxsLCJMaW5lV2VpZ2h0IjowLjAsIkxpbmVUeXBlIjowLCJQYXJlbnRTdHlsZSI6bnVsbH0sIlBhcmVudFN0eWxlIjpudWxsfSwiSG9yaXpvbnRhbENvbm5lY3RvclN0eWxlIjp7IiRpZCI6IjQ3MjIiLCJMaW5lQ29sb3IiOnsiJGlkIjoiNDcyMyIsIiR0eXBlIjoiTkxSRS5Db21tb24uRG9tLlNvbGlkQ29sb3JCcnVzaCwgTkxSRS5Db21tb24iLCJDb2xvciI6eyIkaWQiOiI0NzI0IiwiQSI6MjU1LCJSIjowLCJHIjowLCJCIjowfX0sIkxpbmVXZWlnaHQiOjAuMCwiTGluZVR5cGUiOjAsIlBhcmVudFN0eWxlIjpudWxsfSwiVmVydGljYWxDb25uZWN0b3JTdHlsZSI6eyIkaWQiOiI0NzI1IiwiTGluZUNvbG9yIjp7IiRpZCI6IjQ3MjYiLCIkdHlwZSI6Ik5MUkUuQ29tbW9uLkRvbS5Tb2xpZENvbG9yQnJ1c2gsIE5MUkUuQ29tbW9uIiwiQ29sb3IiOnsiJGlkIjoiNDcy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Q3MjgiLCJTaGFwZVN0eWxlIjp7IiRpZCI6IjQ3MjkiLCJNYXJnaW4iOnsiJGlkIjoiNDczMCIsIlRvcCI6MC4wLCJMZWZ0IjowLjAsIlJpZ2h0IjowLjAsIkJvdHRvbSI6MC4wfSwiUGFkZGluZyI6eyIkaWQiOiI0NzMxIiwiVG9wIjowLjAsIkxlZnQiOjAuMCwiUmlnaHQiOjAuMCwiQm90dG9tIjowLjB9LCJCYWNrZ3JvdW5kIjp7IiRpZCI6IjQ3MzIiLCJDb2xvciI6eyIkaWQiOiI0NzMzIiwiQSI6MTUzLCJSIjowLCJHIjowLCJCIjowfX0sIklzVmlzaWJsZSI6dHJ1ZSwiV2lkdGgiOjAuMCwiSGVpZ2h0IjowLjAsIkJvcmRlclN0eWxlIjp7IiRpZCI6IjQ3MzQiLCJMaW5lQ29sb3IiOm51bGwsIkxpbmVXZWlnaHQiOjAuMCwiTGluZVR5cGUiOjAsIlBhcmVudFN0eWxlIjpudWxsfSwiUGFyZW50U3R5bGUiOm51bGx9LCJNYXJnaW4iOnsiJGlkIjoiNDczNSIsIlRvcCI6MC4wLCJMZWZ0IjowLjAsIlJpZ2h0IjowLjAsIkJvdHRvbSI6MC4wfSwiUGFkZGluZyI6eyIkaWQiOiI0NzM2IiwiVG9wIjowLjAsIkxlZnQiOjAuMCwiUmlnaHQiOjAuMCwiQm90dG9tIjowLjB9LCJCYWNrZ3JvdW5kIjpudWxsLCJJc1Zpc2libGUiOnRydWUsIldpZHRoIjowLjAsIkhlaWdodCI6MC4wLCJCb3JkZXJTdHlsZSI6bnVsbCwiUGFyZW50U3R5bGUiOm51bGx9LCJTaGFwZVN0eWxlIjp7IiRpZCI6IjQ3MzciLCJNYXJnaW4iOnsiJGlkIjoiNDczOCIsIlRvcCI6MC4wLCJMZWZ0Ijo0LjAsIlJpZ2h0Ijo0LjAsIkJvdHRvbSI6MC4wfSwiUGFkZGluZyI6eyIkaWQiOiI0NzM5IiwiVG9wIjowLjAsIkxlZnQiOjAuMCwiUmlnaHQiOjAuMCwiQm90dG9tIjowLjB9LCJCYWNrZ3JvdW5kIjp7IiRpZCI6IjQ3NDAiLCJDb2xvciI6eyIkaWQiOiI0NzQxIiwiQSI6MjU1LCJSIjoxNSwiRyI6MTU4LCJCIjoyMTN9fSwiSXNWaXNpYmxlIjp0cnVlLCJXaWR0aCI6MC4wLCJIZWlnaHQiOjEwLjAsIkJvcmRlclN0eWxlIjp7IiRpZCI6IjQ3NDIiLCJMaW5lQ29sb3IiOnsiJGlkIjoiNDc0MyIsIiR0eXBlIjoiTkxSRS5Db21tb24uRG9tLlNvbGlkQ29sb3JCcnVzaCwgTkxSRS5Db21tb24iLCJDb2xvciI6eyIkaWQiOiI0NzQ0IiwiQSI6MjU1LCJSIjoyMzQsIkciOjIyLCJCIjozMH19LCJMaW5lV2VpZ2h0IjowLjAsIkxpbmVUeXBlIjowLCJQYXJlbnRTdHlsZSI6bnVsbH0sIlBhcmVudFN0eWxlIjpudWxsfSwiVGl0bGVTdHlsZSI6eyIkaWQiOiI0NzQ1IiwiRm9udFNldHRpbmdzIjp7IiRpZCI6IjQ3NDYiLCJGb250U2l6ZSI6MTEsIkZvbnROYW1lIjoiQ2FsaWJyaSIsIklzQm9sZCI6ZmFsc2UsIklzSXRhbGljIjpmYWxzZSwiSXNVbmRlcmxpbmVkIjpmYWxzZSwiUGFyZW50U3R5bGUiOm51bGx9LCJBdXRvU2l6ZSI6MCwiRm9yZWdyb3VuZCI6eyIkaWQiOiI0NzQ3IiwiQ29sb3IiOnsiJGlkIjoiNDc0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zQ5IiwiVG9wIjowLjAsIkxlZnQiOjAuMCwiUmlnaHQiOjAuMCwiQm90dG9tIjowLjB9LCJQYWRkaW5nIjp7IiRpZCI6IjQ3NTAiLCJUb3AiOjAuMCwiTGVmdCI6MC4wLCJSaWdodCI6MC4wLCJCb3R0b20iOjAuMH0sIkJhY2tncm91bmQiOnsiJGlkIjoiNDc1MSIsIkNvbG9yIjp7IiRpZCI6IjQ3NTIiLCJBIjoyNTUsIlIiOjAsIkciOjAsIkIiOjB9fSwiSXNWaXNpYmxlIjp0cnVlLCJXaWR0aCI6MC4wLCJIZWlnaHQiOjAuMCwiQm9yZGVyU3R5bGUiOnsiJGlkIjoiNDc1MyIsIkxpbmVDb2xvciI6bnVsbCwiTGluZVdlaWdodCI6MC4wLCJMaW5lVHlwZSI6MCwiUGFyZW50U3R5bGUiOm51bGx9LCJQYXJlbnRTdHlsZSI6bnVsbH0sIkRhdGVTdHlsZSI6eyIkaWQiOiI0NzU0IiwiRm9udFNldHRpbmdzIjp7IiRpZCI6IjQ3NTUiLCJGb250U2l6ZSI6MTAsIkZvbnROYW1lIjoiQ2FsaWJyaSIsIklzQm9sZCI6ZmFsc2UsIklzSXRhbGljIjpmYWxzZSwiSXNVbmRlcmxpbmVkIjpmYWxzZSwiUGFyZW50U3R5bGUiOm51bGx9LCJBdXRvU2l6ZSI6MCwiRm9yZWdyb3VuZCI6eyIkaWQiOiI0NzU2IiwiQ29sb3IiOnsiJGlkIjoiNDc1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NzU4IiwiVG9wIjowLjAsIkxlZnQiOjAuMCwiUmlnaHQiOjAuMCwiQm90dG9tIjowLjB9LCJQYWRkaW5nIjp7IiRpZCI6IjQ3NTkiLCJUb3AiOjAuMCwiTGVmdCI6MC4wLCJSaWdodCI6MC4wLCJCb3R0b20iOjAuMH0sIkJhY2tncm91bmQiOnsiJGlkIjoiNDc2MCIsIkNvbG9yIjp7IiRpZCI6IjQ3NjEiLCJBIjoyNTUsIlIiOjE0LCJHIjo0MCwiQiI6NjV9fSwiSXNWaXNpYmxlIjp0cnVlLCJXaWR0aCI6MC4wLCJIZWlnaHQiOjAuMCwiQm9yZGVyU3R5bGUiOnsiJGlkIjoiNDc2MiIsIkxpbmVDb2xvciI6bnVsbCwiTGluZVdlaWdodCI6MC4wLCJMaW5lVHlwZSI6MCwiUGFyZW50U3R5bGUiOm51bGx9LCJQYXJlbnRTdHlsZSI6bnVsbH0sIkRhdGVGb3JtYXQiOnsiJGlkIjoiNDc2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zY0IiwiRm9ybWF0IjowLCJJc1Zpc2libGUiOmZhbHNlLCJMYXN0S25vd25WaXNpYmlsaXR5U3RhdGUiOmZhbHNlfSwiSXNWaXNpYmxlIjp0cnVlLCJWYXJpYW5jZVN0eWxlIjp7IiRpZCI6IjQ3NjUiLCJUZXh0U3R5bGUiOnsiJGlkIjoiNDc2NiIsIkZvbnRTZXR0aW5ncyI6eyIkaWQiOiI0NzY3IiwiRm9udFNpemUiOjExLCJGb250TmFtZSI6IkNhbGlicmkiLCJJc0JvbGQiOmZhbHNlLCJJc0l0YWxpYyI6ZmFsc2UsIklzVW5kZXJsaW5lZCI6ZmFsc2UsIlBhcmVudFN0eWxlIjpudWxsfSwiQXV0b1NpemUiOjAsIkZvcmVncm91bmQiOnsiJGlkIjoiNDc2OCIsIkNvbG9yIjp7IiRpZCI6IjQ3Nj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c3MCIsIlRvcCI6MC4wLCJMZWZ0IjowLjAsIlJpZ2h0IjowLjAsIkJvdHRvbSI6MC4wfSwiUGFkZGluZyI6eyIkaWQiOiI0NzcxIiwiVG9wIjowLjAsIkxlZnQiOjAuMCwiUmlnaHQiOjAuMCwiQm90dG9tIjowLjB9LCJCYWNrZ3JvdW5kIjp7IiRpZCI6IjQ3NzIiLCJDb2xvciI6eyIkaWQiOiI0NzczIiwiQSI6MCwiUiI6MCwiRyI6MCwiQiI6MH19LCJJc1Zpc2libGUiOnRydWUsIldpZHRoIjowLjAsIkhlaWdodCI6MC4wLCJCb3JkZXJTdHlsZSI6eyIkaWQiOiI0Nzc0IiwiTGluZUNvbG9yIjpudWxsLCJMaW5lV2VpZ2h0IjowLjAsIkxpbmVUeXBlIjowLCJQYXJlbnRTdHlsZSI6bnVsbH0sIlBhcmVudFN0eWxlIjpudWxsfSwiUGFyZW50U3R5bGUiOm51bGx9LCJQYXJlbnRTdHlsZSI6bnVsbCwiX2V4cGxpY2l0bHlTZXQiOnsiJGlkIjoiNDc3NS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UsIlZhcmlhbmNlUG9zaXRpb24iOmZhbHNlfX0sIkRlZmF1bHRTd2ltbGFuZU1vdFN0eWxlIjp7IiRpZCI6IjQ3NzYiLCJTaGFwZSI6MSwiQ29ubmVjdG9yTWFyZ2luIjp7IiRpZCI6IjQ3NzciLCJUb3AiOjAuMCwiTGVmdCI6Mi4wLCJSaWdodCI6Mi4wLCJCb3R0b20iOjAuMH0sIkNvbm5lY3RvclN0eWxlIjp7IiRpZCI6IjQ3NzgiLCJMaW5lQ29sb3IiOnsiJGlkIjoiNDc3OSIsIiR0eXBlIjoiTkxSRS5Db21tb24uRG9tLlNvbGlkQ29sb3JCcnVzaCwgTkxSRS5Db21tb24iLCJDb2xvciI6eyIkaWQiOiI0NzgwIiwiQSI6MTI3LCJSIjoxMSwiRyI6MTE4LCJCIjoxNTl9fSwiTGluZVdlaWdodCI6MS4wLCJMaW5lVHlwZSI6MCwiUGFyZW50U3R5bGUiOm51bGx9LCJJc0JlbG93VGltZWJhbmQiOmZhbHNlLCJQb3NpdGlvbk9uVGFzayI6MSwiSGlkZURhdGUiOmZhbHNlLCJTaGFwZVNpemUiOjAsIlNwYWNpbmciOjAuMCwiUGFkZGluZyI6eyIkaWQiOiI0NzgxIiwiVG9wIjo1LjAsIkxlZnQiOjMuMCwiUmlnaHQiOjAuMCwiQm90dG9tIjoyLjB9LCJTaGFwZVN0eWxlIjp7IiRpZCI6IjQ3ODIiLCJNYXJnaW4iOnsiJGlkIjoiNDc4MyIsIlRvcCI6MC4wLCJMZWZ0IjowLjAsIlJpZ2h0IjowLjAsIkJvdHRvbSI6MC4wfSwiUGFkZGluZyI6eyIkaWQiOiI0Nzg0IiwiVG9wIjowLjAsIkxlZnQiOjAuMCwiUmlnaHQiOjAuMCwiQm90dG9tIjowLjB9LCJCYWNrZ3JvdW5kIjp7IiRpZCI6IjQ3ODUiLCJDb2xvciI6eyIkaWQiOiI0Nzg2IiwiQSI6MjU1LCJSIjoxMSwiRyI6MTE4LCJCIjoxNTl9fSwiSXNWaXNpYmxlIjp0cnVlLCJXaWR0aCI6MTIuMCwiSGVpZ2h0IjoxNC4wLCJCb3JkZXJTdHlsZSI6eyIkaWQiOiI0Nzg3IiwiTGluZUNvbG9yIjp7IiRpZCI6IjQ3ODgiLCIkdHlwZSI6Ik5MUkUuQ29tbW9uLkRvbS5Tb2xpZENvbG9yQnJ1c2gsIE5MUkUuQ29tbW9uIiwiQ29sb3IiOnsiJGlkIjoiNDc4OSIsIkEiOjI1NSwiUiI6MjU1LCJHIjowLCJCIjowfX0sIkxpbmVXZWlnaHQiOjAuMCwiTGluZVR5cGUiOjAsIlBhcmVudFN0eWxlIjpudWxsfSwiUGFyZW50U3R5bGUiOm51bGx9LCJUaXRsZVN0eWxlIjp7IiRpZCI6IjQ3OTAiLCJGb250U2V0dGluZ3MiOnsiJGlkIjoiNDc5MSIsIkZvbnRTaXplIjoxMSwiRm9udE5hbWUiOiJDYWxpYnJpIiwiSXNCb2xkIjpmYWxzZSwiSXNJdGFsaWMiOmZhbHNlLCJJc1VuZGVybGluZWQiOmZhbHNlLCJQYXJlbnRTdHlsZSI6bnVsbH0sIkF1dG9TaXplIjowLCJGb3JlZ3JvdW5kIjp7IiRpZCI6IjQ3OTIiLCJDb2xvciI6eyIkaWQiOiI0Nzkz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Q3OTQiLCJUb3AiOjAuMCwiTGVmdCI6MC4wLCJSaWdodCI6MC4wLCJCb3R0b20iOjAuMH0sIlBhZGRpbmciOnsiJGlkIjoiNDc5NSIsIlRvcCI6MC4wLCJMZWZ0IjowLjAsIlJpZ2h0IjowLjAsIkJvdHRvbSI6MC4wfSwiQmFja2dyb3VuZCI6eyIkaWQiOiI0Nzk2IiwiQ29sb3IiOnsiJGlkIjoiNDc5NyIsIkEiOjI1NSwiUiI6MCwiRyI6MCwiQiI6MH19LCJJc1Zpc2libGUiOnRydWUsIldpZHRoIjowLjAsIkhlaWdodCI6MC4wLCJCb3JkZXJTdHlsZSI6eyIkaWQiOiI0Nzk4IiwiTGluZUNvbG9yIjpudWxsLCJMaW5lV2VpZ2h0IjowLjAsIkxpbmVUeXBlIjowLCJQYXJlbnRTdHlsZSI6bnVsbH0sIlBhcmVudFN0eWxlIjpudWxsfSwiRGF0ZVN0eWxlIjp7IiRpZCI6IjQ3OTkiLCJGb250U2V0dGluZ3MiOnsiJGlkIjoiNDgwMCIsIkZvbnRTaXplIjoxMCwiRm9udE5hbWUiOiJDYWxpYnJpIiwiSXNCb2xkIjpmYWxzZSwiSXNJdGFsaWMiOmZhbHNlLCJJc1VuZGVybGluZWQiOmZhbHNlLCJQYXJlbnRTdHlsZSI6bnVsbH0sIkF1dG9TaXplIjowLCJGb3JlZ3JvdW5kIjp7IiRpZCI6IjQ4MDEiLCJDb2xvciI6eyIkaWQiOiI0ODAy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Q4MDMiLCJUb3AiOjAuMCwiTGVmdCI6MC4wLCJSaWdodCI6MC4wLCJCb3R0b20iOjAuMH0sIlBhZGRpbmciOnsiJGlkIjoiNDgwNCIsIlRvcCI6MC4wLCJMZWZ0IjowLjAsIlJpZ2h0IjowLjAsIkJvdHRvbSI6MC4wfSwiQmFja2dyb3VuZCI6eyIkaWQiOiI0ODA1IiwiQ29sb3IiOnsiJGlkIjoiNDgwNiIsIkEiOjI1NSwiUiI6MTQsIkciOjQwLCJCIjo2NX19LCJJc1Zpc2libGUiOnRydWUsIldpZHRoIjowLjAsIkhlaWdodCI6MC4wLCJCb3JkZXJTdHlsZSI6eyIkaWQiOiI0ODA3IiwiTGluZUNvbG9yIjpudWxsLCJMaW5lV2VpZ2h0IjowLjAsIkxpbmVUeXBlIjowLCJQYXJlbnRTdHlsZSI6bnVsbH0sIlBhcmVudFN0eWxlIjpudWxsfSwiRGF0ZUZvcm1hdCI6eyIkaWQiOiI0ODA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4MDkiLCJGb3JtYXQiOjAsIklzVmlzaWJsZSI6ZmFsc2UsIkxhc3RLbm93blZpc2liaWxpdHlTdGF0ZSI6ZmFsc2V9LCJJc1Zpc2libGUiOmZhbHNlLCJWYXJpYW5jZVN0eWxlIjp7IiRpZCI6IjQ4MTAiLCJUZXh0U3R5bGUiOnsiJGlkIjoiNDgxMSIsIkZvbnRTZXR0aW5ncyI6eyIkaWQiOiI0ODEyIiwiRm9udFNpemUiOjExLCJGb250TmFtZSI6IkNhbGlicmkiLCJJc0JvbGQiOmZhbHNlLCJJc0l0YWxpYyI6ZmFsc2UsIklzVW5kZXJsaW5lZCI6ZmFsc2UsIlBhcmVudFN0eWxlIjpudWxsfSwiQXV0b1NpemUiOjAsIkZvcmVncm91bmQiOnsiJGlkIjoiNDgxMyIsIkNvbG9yIjp7IiRpZCI6IjQ4MT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gxNSIsIlRvcCI6MC4wLCJMZWZ0IjowLjAsIlJpZ2h0IjowLjAsIkJvdHRvbSI6MC4wfSwiUGFkZGluZyI6eyIkaWQiOiI0ODE2IiwiVG9wIjowLjAsIkxlZnQiOjAuMCwiUmlnaHQiOjAuMCwiQm90dG9tIjowLjB9LCJCYWNrZ3JvdW5kIjp7IiRpZCI6IjQ4MTciLCJDb2xvciI6eyIkaWQiOiI0ODE4IiwiQSI6MCwiUiI6MCwiRyI6MCwiQiI6MH19LCJJc1Zpc2libGUiOmZhbHNlLCJXaWR0aCI6MC4wLCJIZWlnaHQiOjAuMCwiQm9yZGVyU3R5bGUiOnsiJGlkIjoiNDgxOSIsIkxpbmVDb2xvciI6bnVsbCwiTGluZVdlaWdodCI6MC4wLCJMaW5lVHlwZSI6MCwiUGFyZW50U3R5bGUiOm51bGx9LCJQYXJlbnRTdHlsZSI6bnVsbH0sIlBhcmVudFN0eWxlIjpudWxsfSwiUGFyZW50U3R5bGUiOm51bGx9LCJEZWZhdWx0U3dpbWxhbmVNaWxlc3RvbmVTdHlsZSI6eyIkaWQiOiI0ODIwIiwiVGl0bGVQb3NpdGlvbiI6IkxlZnQiLCJEYXRlUG9zaXRpb24iOiJSaWdodCIsIlZhcmlhbmNlUG9zaXRpb24iOiJSaWdodCIsIlNoYXBlVHlwZSI6MSwiU2hhcGVTaXplIjowLCJTcGFjaW5nIjo1LCJTaGFwZVN0eWxlIjp7IiRpZCI6IjQ4MjEiLCJNYXJnaW4iOnsiJGlkIjoiNDgyMiIsIlRvcCI6MC4wLCJMZWZ0IjowLjAsIlJpZ2h0IjowLjAsIkJvdHRvbSI6MC4wfSwiUGFkZGluZyI6eyIkaWQiOiI0ODIzIiwiVG9wIjowLjAsIkxlZnQiOjAuMCwiUmlnaHQiOjAuMCwiQm90dG9tIjowLjB9LCJCYWNrZ3JvdW5kIjp7IiRpZCI6IjQ4MjQiLCJDb2xvciI6eyIkaWQiOiI0ODI1IiwiQSI6MjU1LCJSIjoxNSwiRyI6MTU4LCJCIjoyMTN9fSwiSXNWaXNpYmxlIjp0cnVlLCJXaWR0aCI6MTIuMCwiSGVpZ2h0IjoxNC4wLCJCb3JkZXJTdHlsZSI6eyIkaWQiOiI0ODI2IiwiTGluZUNvbG9yIjp7IiRpZCI6IjQ4MjciLCIkdHlwZSI6Ik5MUkUuQ29tbW9uLkRvbS5Tb2xpZENvbG9yQnJ1c2gsIE5MUkUuQ29tbW9uIiwiQ29sb3IiOnsiJGlkIjoiNDgyOCIsIkEiOjI1NSwiUiI6MjM0LCJHIjoyMiwiQiI6MzB9fSwiTGluZVdlaWdodCI6MC4wLCJMaW5lVHlwZSI6MCwiUGFyZW50U3R5bGUiOm51bGx9LCJQYXJlbnRTdHlsZSI6bnVsbH0sIlRpdGxlU3R5bGUiOnsiJGlkIjoiNDgyOSIsIkZvbnRTZXR0aW5ncyI6eyIkaWQiOiI0ODMwIiwiRm9udFNpemUiOjExLCJGb250TmFtZSI6IkNhbGlicmkiLCJJc0JvbGQiOmZhbHNlLCJJc0l0YWxpYyI6ZmFsc2UsIklzVW5kZXJsaW5lZCI6ZmFsc2UsIlBhcmVudFN0eWxlIjpudWxsfSwiQXV0b1NpemUiOjAsIkZvcmVncm91bmQiOnsiJGlkIjoiNDgzMSIsIkNvbG9yIjp7IiRpZCI6IjQ4MzI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DgzMyIsIlRvcCI6MC4wLCJMZWZ0IjowLjAsIlJpZ2h0IjowLjAsIkJvdHRvbSI6MC4wfSwiUGFkZGluZyI6eyIkaWQiOiI0ODM0IiwiVG9wIjowLjAsIkxlZnQiOjAuMCwiUmlnaHQiOjAuMCwiQm90dG9tIjowLjB9LCJCYWNrZ3JvdW5kIjp7IiRpZCI6IjQ4MzUiLCJDb2xvciI6eyIkaWQiOiI0ODM2IiwiQSI6MjU1LCJSIjowLCJHIjowLCJCIjowfX0sIklzVmlzaWJsZSI6dHJ1ZSwiV2lkdGgiOjAuMCwiSGVpZ2h0IjowLjAsIkJvcmRlclN0eWxlIjp7IiRpZCI6IjQ4MzciLCJMaW5lQ29sb3IiOm51bGwsIkxpbmVXZWlnaHQiOjAuMCwiTGluZVR5cGUiOjAsIlBhcmVudFN0eWxlIjpudWxsfSwiUGFyZW50U3R5bGUiOm51bGx9LCJEYXRlU3R5bGUiOnsiJGlkIjoiNDgzOCIsIkZvbnRTZXR0aW5ncyI6eyIkaWQiOiI0ODM5IiwiRm9udFNpemUiOjEwLCJGb250TmFtZSI6IkNhbGlicmkiLCJJc0JvbGQiOmZhbHNlLCJJc0l0YWxpYyI6ZmFsc2UsIklzVW5kZXJsaW5lZCI6ZmFsc2UsIlBhcmVudFN0eWxlIjpudWxsfSwiQXV0b1NpemUiOjAsIkZvcmVncm91bmQiOnsiJGlkIjoiNDg0MCIsIkNvbG9yIjp7IiRpZCI6IjQ4ND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Dg0MiIsIlRvcCI6MC4wLCJMZWZ0IjowLjAsIlJpZ2h0IjowLjAsIkJvdHRvbSI6MC4wfSwiUGFkZGluZyI6eyIkaWQiOiI0ODQzIiwiVG9wIjowLjAsIkxlZnQiOjAuMCwiUmlnaHQiOjAuMCwiQm90dG9tIjowLjB9LCJCYWNrZ3JvdW5kIjp7IiRpZCI6IjQ4NDQiLCJDb2xvciI6eyIkaWQiOiI0ODQ1IiwiQSI6MjU1LCJSIjoxNCwiRyI6NDAsIkIiOjY1fX0sIklzVmlzaWJsZSI6dHJ1ZSwiV2lkdGgiOjAuMCwiSGVpZ2h0IjowLjAsIkJvcmRlclN0eWxlIjp7IiRpZCI6IjQ4NDYiLCJMaW5lQ29sb3IiOm51bGwsIkxpbmVXZWlnaHQiOjAuMCwiTGluZVR5cGUiOjAsIlBhcmVudFN0eWxlIjpudWxsfSwiUGFyZW50U3R5bGUiOm51bGx9LCJEYXRlRm9ybWF0Ijp7IiRpZCI6IjQ4ND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g0OCIsIkZvcm1hdCI6MCwiSXNWaXNpYmxlIjpmYWxzZSwiTGFzdEtub3duVmlzaWJpbGl0eVN0YXRlIjpmYWxzZX0sIklzVmlzaWJsZSI6dHJ1ZSwiVmFyaWFuY2VTdHlsZSI6eyIkaWQiOiI0ODQ5IiwiVGV4dFN0eWxlIjp7IiRpZCI6IjQ4NTAiLCJGb250U2V0dGluZ3MiOnsiJGlkIjoiNDg1MSIsIkZvbnRTaXplIjoxMSwiRm9udE5hbWUiOiJDYWxpYnJpIiwiSXNCb2xkIjpmYWxzZSwiSXNJdGFsaWMiOmZhbHNlLCJJc1VuZGVybGluZWQiOmZhbHNlLCJQYXJlbnRTdHlsZSI6bnVsbH0sIkF1dG9TaXplIjowLCJGb3JlZ3JvdW5kIjp7IiRpZCI6IjQ4NTIiLCJDb2xvciI6eyIkaWQiOiI0ODU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4NTQiLCJUb3AiOjAuMCwiTGVmdCI6MC4wLCJSaWdodCI6MC4wLCJCb3R0b20iOjAuMH0sIlBhZGRpbmciOnsiJGlkIjoiNDg1NSIsIlRvcCI6MC4wLCJMZWZ0IjowLjAsIlJpZ2h0IjowLjAsIkJvdHRvbSI6MC4wfSwiQmFja2dyb3VuZCI6eyIkaWQiOiI0ODU2IiwiQ29sb3IiOnsiJGlkIjoiNDg1NyIsIkEiOjAsIlIiOjAsIkciOjAsIkIiOjB9fSwiSXNWaXNpYmxlIjp0cnVlLCJXaWR0aCI6MC4wLCJIZWlnaHQiOjAuMCwiQm9yZGVyU3R5bGUiOnsiJGlkIjoiNDg1OCIsIkxpbmVDb2xvciI6bnVsbCwiTGluZVdlaWdodCI6MC4wLCJMaW5lVHlwZSI6MCwiUGFyZW50U3R5bGUiOm51bGx9LCJQYXJlbnRTdHlsZSI6bnVsbH0sIlBhcmVudFN0eWxlIjpudWxsfSwiUGFyZW50U3R5bGUiOm51bGx9LCJEZWZhdWx0U3dpbWxhbmVBY3Rpdml0eVN0eWxlIjp7IiRpZCI6IjQ4NTkiLCJIZWFkZXJTdHlsZSI6eyIkaWQiOiI0ODYwIiwiVGV4dFN0eWxlIjp7IiRpZCI6IjQ4NjEiLCJGb250U2V0dGluZ3MiOnsiJGlkIjoiNDg2MiIsIkZvbnRTaXplIjoxMSwiRm9udE5hbWUiOiJDYWxpYnJpIiwiSXNCb2xkIjpmYWxzZSwiSXNJdGFsaWMiOmZhbHNlLCJJc1VuZGVybGluZWQiOmZhbHNlLCJQYXJlbnRTdHlsZSI6bnVsbH0sIkF1dG9TaXplIjoyLCJGb3JlZ3JvdW5kIjp7IiRpZCI6IjQ4NjMiLCJDb2xvciI6eyIkaWQiOiI0ODY0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Dg2NSIsIlRvcCI6MC4wLCJMZWZ0IjowLjAsIlJpZ2h0IjowLjAsIkJvdHRvbSI6MC4wfSwiUGFkZGluZyI6eyIkaWQiOiI0ODY2IiwiVG9wIjowLjAsIkxlZnQiOjAuMCwiUmlnaHQiOjAuMCwiQm90dG9tIjowLjB9LCJCYWNrZ3JvdW5kIjp7IiRpZCI6IjQ4NjciLCJDb2xvciI6eyIkaWQiOiI0ODY4IiwiQSI6MjU1LCJSIjowLCJHIjowLCJCIjowfX0sIklzVmlzaWJsZSI6dHJ1ZSwiV2lkdGgiOjAuMCwiSGVpZ2h0IjowLjAsIkJvcmRlclN0eWxlIjpudWxsLCJQYXJlbnRTdHlsZSI6bnVsbH0sIlJlY3RhbmdsZVN0eWxlIjp7IiRpZCI6IjQ4NjkiLCJNYXJnaW4iOnsiJGlkIjoiNDg3MCIsIlRvcCI6MC4wLCJMZWZ0IjowLjAsIlJpZ2h0IjowLjAsIkJvdHRvbSI6MC4wfSwiUGFkZGluZyI6eyIkaWQiOiI0ODcxIiwiVG9wIjowLjAsIkxlZnQiOjAuMCwiUmlnaHQiOjAuMCwiQm90dG9tIjowLjB9LCJCYWNrZ3JvdW5kIjp7IiRpZCI6IjQ4NzIiLCJDb2xvciI6eyIkaWQiOiI0ODczIiwiQSI6MTI3LCJSIjoxNSwiRyI6MTU4LCJCIjoyMTN9fSwiSXNWaXNpYmxlIjp0cnVlLCJXaWR0aCI6MC4wLCJIZWlnaHQiOjAuMCwiQm9yZGVyU3R5bGUiOnsiJGlkIjoiNDg3NCIsIkxpbmVDb2xvciI6eyIkaWQiOiI0ODc1IiwiJHR5cGUiOiJOTFJFLkNvbW1vbi5Eb20uU29saWRDb2xvckJydXNoLCBOTFJFLkNvbW1vbiIsIkNvbG9yIjp7IiRpZCI6IjQ4NzYiLCJBIjoyNTUsIlIiOjI1NSwiRyI6MCwiQiI6MH19LCJMaW5lV2VpZ2h0IjowLjAsIkxpbmVUeXBlIjowLCJQYXJlbnRTdHlsZSI6bnVsbH0sIlBhcmVudFN0eWxlIjpudWxsfSwiTWFyZ2luIjp7IiRpZCI6IjQ4NzciLCJUb3AiOjAuMCwiTGVmdCI6MC4wLCJSaWdodCI6MC4wLCJCb3R0b20iOjAuMH0sIlBhZGRpbmciOnsiJGlkIjoiNDg3OCIsIlRvcCI6MC4wLCJMZWZ0IjowLjAsIlJpZ2h0IjowLjAsIkJvdHRvbSI6MC4wfSwiQmFja2dyb3VuZCI6bnVsbCwiSXNWaXNpYmxlIjp0cnVlLCJXaWR0aCI6MC4wLCJIZWlnaHQiOjAuMCwiQm9yZGVyU3R5bGUiOm51bGwsIlBhcmVudFN0eWxlIjpudWxsfSwiQmFja2dyb3VuZFN0eWxlIjp7IiRpZCI6IjQ4NzkiLCJNYXJnaW4iOnsiJGlkIjoiNDg4MCIsIlRvcCI6MC4wLCJMZWZ0IjowLjAsIlJpZ2h0IjowLjAsIkJvdHRvbSI6MC4wfSwiUGFkZGluZyI6eyIkaWQiOiI0ODgxIiwiVG9wIjowLjAsIkxlZnQiOjAuMCwiUmlnaHQiOjAuMCwiQm90dG9tIjowLjB9LCJCYWNrZ3JvdW5kIjp7IiRpZCI6IjQ4ODIiLCJDb2xvciI6eyIkaWQiOiI0ODgzIiwiQSI6NTEsIlIiOjIwMCwiRyI6MjAwLCJCIjoyMDB9fSwiSXNWaXNpYmxlIjp0cnVlLCJXaWR0aCI6MC4wLCJIZWlnaHQiOjAuMCwiQm9yZGVyU3R5bGUiOnsiJGlkIjoiNDg4NCIsIkxpbmVDb2xvciI6eyIkaWQiOiI0ODg1IiwiJHR5cGUiOiJOTFJFLkNvbW1vbi5Eb20uU29saWRDb2xvckJydXNoLCBOTFJFLkNvbW1vbiIsIkNvbG9yIjp7IiRpZCI6IjQ4ODYiLCJBIjoyNTUsIlIiOjIzNCwiRyI6MjIsIkIiOjMwfX0sIkxpbmVXZWlnaHQiOjAuMCwiTGluZVR5cGUiOjAsIlBhcmVudFN0eWxlIjpudWxsfSwiUGFyZW50U3R5bGUiOm51bGx9LCJNYXJnaW4iOnsiJGlkIjoiNDg4NyIsIlRvcCI6MC4wLCJMZWZ0IjowLjAsIlJpZ2h0IjowLjAsIkJvdHRvbSI6MC4wfSwiUGFkZGluZyI6eyIkaWQiOiI0ODg4IiwiVG9wIjowLjAsIkxlZnQiOjAuMCwiUmlnaHQiOjAuMCwiQm90dG9tIjowLjB9LCJJc1Zpc2libGUiOnRydWUsIldpZHRoIjowLjAsIkhlaWdodCI6MC4wLCJCb3JkZXJTdHlsZSI6eyIkaWQiOiI0ODg5IiwiTGluZUNvbG9yIjpudWxsLCJMaW5lV2VpZ2h0IjowLjAsIkxpbmVUeXBlIjowLCJQYXJlbnRTdHlsZSI6bnVsbH0sIlBhcmVudFN0eWxlIjpudWxsfSwiTWFyZ2luIjp7IiRpZCI6IjQ4OTAiLCJUb3AiOjAuMCwiTGVmdCI6MC4wLCJSaWdodCI6MC4wLCJCb3R0b20iOjAuMH0sIlBhZGRpbmciOnsiJGlkIjoiNDg5MSIsIlRvcCI6MC4wLCJMZWZ0IjowLjAsIlJpZ2h0IjowLjAsIkJvdHRvbSI6MC4wfSwiSXNWaXNpYmxlIjp0cnVlLCJXaWR0aCI6MC4wLCJIZWlnaHQiOjAuMCwiQm9yZGVyU3R5bGUiOnsiJGlkIjoiNDg5MiIsIkxpbmVDb2xvciI6bnVsbCwiTGluZVdlaWdodCI6MC4wLCJMaW5lVHlwZSI6MCwiUGFyZW50U3R5bGUiOm51bGx9LCJQYXJlbnRTdHlsZSI6bnVsbH1dLCJDb25kaXRpb25hbEZvcm1hdHRpbmciOnsiJGlkIjoiNDg5MyIsIlB2QUZvcm1hdHRpbmciOnsiJGlkIjoiNDg5NCIsIkRlbGF5VGFza1N0eWxlIjp7IiRpZCI6IjQ4OTUiLCJTdHlsZU9wdGlvbnMiOjI0LCJUaXRsZUZvcmVncm91bmQiOnsiJGlkIjoiNDg5NiIsIkNvbG9yIjp7IiRpZCI6IjQ4OTciLCJBIjoyNTUsIlIiOjE3NSwiRyI6MCwiQiI6MH19LCJBY3R1YWxTaGFwZXNCYWNrZ3JvdW5kIjp7IiRpZCI6IjQ4OTgiLCJDb2xvciI6eyIkaWQiOiI0ODk5IiwiQSI6NjIsIlIiOjI1NSwiRyI6MCwiQiI6MH19LCJBY3R1YWxTaGFwZXNCb3JkZXJTdHlsZSI6eyIkaWQiOiI0OTAwIiwiTGluZUNvbG9yIjp7IiRpZCI6IjQ5MDEiLCIkdHlwZSI6Ik5MUkUuQ29tbW9uLkRvbS5Tb2xpZENvbG9yQnJ1c2gsIE5MUkUuQ29tbW9uIiwiQ29sb3IiOnsiJGlkIjoiNDkwMiIsIkEiOjE2MywiUiI6MjU1LCJHIjowLCJCIjowfX0sIkxpbmVXZWlnaHQiOjMuMCwiTGluZVR5cGUiOjAsIlBhcmVudFN0eWxlIjpudWxsfSwiQmFzZWxpbmVTaGFwZXNCYWNrZ3JvdW5kIjp7IiRpZCI6IjQ5MDMiLCJDb2xvciI6eyIkaWQiOiI0OTA0IiwiQSI6MTg0LCJSIjoyNTUsIkciOjAsIkIiOjB9fSwiVmFyaWFuY2VGb3JlZ3JvdW5kIjp7IiRpZCI6IjQ5MDUiLCJDb2xvciI6eyIkaWQiOiI0OTA2IiwiQSI6MjU1LCJSIjoxNzUsIkciOjAsIkIiOjB9fSwiSXNWaXNpYmxlIjp0cnVlfSwiRGVsYXlNaWxlc3RvbmVTdHlsZSI6eyIkaWQiOiI0OTA3IiwiU3R5bGVPcHRpb25zIjoxOCwiVGl0bGVGb3JlZ3JvdW5kIjp7IiRpZCI6IjQ5MDgiLCJDb2xvciI6eyIkaWQiOiI0OTA5IiwiQSI6MjU1LCJSIjoxNzUsIkciOjAsIkIiOjB9fSwiQWN0dWFsU2hhcGVzQmFja2dyb3VuZCI6eyIkaWQiOiI0OTEwIiwiQ29sb3IiOnsiJGlkIjoiNDkxMSIsIkEiOjI1NSwiUiI6MjIyLCJHIjo4MCwiQiI6NTB9fSwiQWN0dWFsU2hhcGVzQm9yZGVyU3R5bGUiOnsiJGlkIjoiNDkxMiIsIkxpbmVDb2xvciI6eyIkaWQiOiI0OTEzIiwiJHR5cGUiOiJOTFJFLkNvbW1vbi5Eb20uU29saWRDb2xvckJydXNoLCBOTFJFLkNvbW1vbiIsIkNvbG9yIjp7IiRpZCI6IjQ5MTQiLCJBIjoxNjMsIlIiOjI1NSwiRyI6MCwiQiI6MH19LCJMaW5lV2VpZ2h0IjozLjAsIkxpbmVUeXBlIjowLCJQYXJlbnRTdHlsZSI6bnVsbH0sIkJhc2VsaW5lU2hhcGVzQmFja2dyb3VuZCI6eyIkaWQiOiI0OTE1IiwiQ29sb3IiOnsiJGlkIjoiNDkxNiIsIkEiOjE4NCwiUiI6MjU1LCJHIjowLCJCIjowfX0sIlZhcmlhbmNlRm9yZWdyb3VuZCI6eyIkaWQiOiI0OTE3IiwiQ29sb3IiOnsiJGlkIjoiNDkxOCIsIkEiOjI1NSwiUiI6MTc1LCJHIjowLCJCIjowfX0sIklzVmlzaWJsZSI6dHJ1ZX0sIkFkdmFuY2VUYXNrU3R5bGUiOnsiJGlkIjoiNDkxOSIsIlN0eWxlT3B0aW9ucyI6MjQsIlRpdGxlRm9yZWdyb3VuZCI6eyIkaWQiOiI0OTIwIiwiQ29sb3IiOnsiJGlkIjoiNDkyMSIsIkEiOjI1NSwiUiI6MCwiRyI6MTEwLCJCIjowfX0sIkFjdHVhbFNoYXBlc0JhY2tncm91bmQiOnsiJGlkIjoiNDkyMiIsIkNvbG9yIjp7IiRpZCI6IjQ5MjMiLCJBIjo2MSwiUiI6MCwiRyI6MTI4LCJCIjowfX0sIkFjdHVhbFNoYXBlc0JvcmRlclN0eWxlIjp7IiRpZCI6IjQ5MjQiLCJMaW5lQ29sb3IiOnsiJGlkIjoiNDkyNSIsIiR0eXBlIjoiTkxSRS5Db21tb24uRG9tLlNvbGlkQ29sb3JCcnVzaCwgTkxSRS5Db21tb24iLCJDb2xvciI6eyIkaWQiOiI0OTI2IiwiQSI6MTYzLCJSIjowLCJHIjoxMjgsIkIiOjB9fSwiTGluZVdlaWdodCI6My4wLCJMaW5lVHlwZSI6MCwiUGFyZW50U3R5bGUiOm51bGx9LCJCYXNlbGluZVNoYXBlc0JhY2tncm91bmQiOnsiJGlkIjoiNDkyNyIsIkNvbG9yIjp7IiRpZCI6IjQ5MjgiLCJBIjoxODQsIlIiOjAsIkciOjEyOCwiQiI6MH19LCJWYXJpYW5jZUZvcmVncm91bmQiOnsiJGlkIjoiNDkyOSIsIkNvbG9yIjp7IiRpZCI6IjQ5MzAiLCJBIjoyNTUsIlIiOjAsIkciOjExMCwiQiI6MH19LCJJc1Zpc2libGUiOnRydWV9LCJBZHZhbmNlTWlsZXN0b25lU3R5bGUiOnsiJGlkIjoiNDkzMSIsIlN0eWxlT3B0aW9ucyI6MTgsIlRpdGxlRm9yZWdyb3VuZCI6eyIkaWQiOiI0OTMyIiwiQ29sb3IiOnsiJGlkIjoiNDkzMyIsIkEiOjI1NSwiUiI6MCwiRyI6MTEwLCJCIjowfX0sIkFjdHVhbFNoYXBlc0JhY2tncm91bmQiOnsiJGlkIjoiNDkzNCIsIkNvbG9yIjp7IiRpZCI6IjQ5MzUiLCJBIjoyNTUsIlIiOjIwLCJHIjoxMDAsIkIiOjB9fSwiQWN0dWFsU2hhcGVzQm9yZGVyU3R5bGUiOnsiJGlkIjoiNDkzNiIsIkxpbmVDb2xvciI6eyIkaWQiOiI0OTM3IiwiJHR5cGUiOiJOTFJFLkNvbW1vbi5Eb20uU29saWRDb2xvckJydXNoLCBOTFJFLkNvbW1vbiIsIkNvbG9yIjp7IiRpZCI6IjQ5MzgiLCJBIjoxNjMsIlIiOjAsIkciOjEyOCwiQiI6MH19LCJMaW5lV2VpZ2h0IjozLjAsIkxpbmVUeXBlIjowLCJQYXJlbnRTdHlsZSI6bnVsbH0sIkJhc2VsaW5lU2hhcGVzQmFja2dyb3VuZCI6eyIkaWQiOiI0OTM5IiwiQ29sb3IiOnsiJGlkIjoiNDk0MCIsIkEiOjE4NCwiUiI6MCwiRyI6MTI4LCJCIjowfX0sIlZhcmlhbmNlRm9yZWdyb3VuZCI6eyIkaWQiOiI0OTQxIiwiQ29sb3IiOnsiJGlkIjoiNDk0MiIsIkEiOjI1NSwiUiI6MCwiRyI6MTEwLCJCIjowfX0sIklzVmlzaWJsZSI6dHJ1ZX19LCJWYXJpYW5jZURpc3BsYXlTZXR0aW5ncyI6eyIkaWQiOiI0OTQzIiwiVGFza1ZhcmlhbmNlRGlzcGxheU9wdGlvbnMiOnsiJGlkIjoiNDk0NCIsIlNob3dEZWxheVZhcmlhbmNlIjp0cnVlLCJTaG93QWR2YW5jZVZhcmlhbmNlIjp0cnVlLCJTaG93XzBfVmFyaWFuY2UiOnRydWV9LCJNaWxlc3RvbmVWYXJpYW5jZURpc3BsYXlPcHRpb25zIjp7IiRpZCI6IjQ5NDUiLCJTaG93RGVsYXlWYXJpYW5jZSI6dHJ1ZSwiU2hvd0FkdmFuY2VWYXJpYW5jZSI6dHJ1ZSwiU2hvd18wX1ZhcmlhbmNlIjp0cnVlfX19fSwiU2NhbGUiOm51bGwsIlNjYWxlVjIiOnsiJGlkIjoiNDk0NiIsIlN0YXJ0RGF0ZSI6IjAwMDEtMDEtMDFUMDA6MDA6MDAiLCJFbmREYXRlIjoiMjAyNy0wOS0wMlQyMzo1OTowMCIsIkF1dG9EYXRlUmFuZ2UiOnRydWUsIldvcmtpbmdEYXlzIjozMSwiRmlzY2FsWWVhciI6eyIkaWQiOiI0OTQ3IiwiU3RhcnRNb250aCI6MSwiVXNlU3RhcnRpbmdZZWFyRm9yTnVtYmVyaW5nIjp0cnVlLCJTaG93RmlzY2FsWWVhckxhYmVsIjp0cnVlfSwiVG9kYXlNYXJrZXJUZXh0IjoiVG9kYXkiLCJBdXRvU2NhbGVUeXBlIjpmYWxzZSwiVGltZWJhbmRTY2FsZXMiOnsiJGlkIjoiNDk0OCIsIlRvcFNjYWxlTGF5ZXIiOnsiJGlkIjoiNDk0OSIsIkZvcm1hdCI6Ik1NTSIsIlR5cGUiOjQsIkdyb3VwaW5nSW50ZXJ2YWxzIjp7IiRpZCI6IjQ5NTAiLCJJc1NldCI6ZmFsc2UsIkdyb3VwaW5nU3RlcENvdW50IjoxfX0sIk1pZGRsZVNjYWxlTGF5ZXIiOnsiJGlkIjoiNDk1MSIsIkZvcm1hdCI6Ik1NTSIsIlR5cGUiOjMsIkdyb3VwaW5nSW50ZXJ2YWxzIjp7IiRpZCI6IjQ5NTIiLCJJc1NldCI6ZmFsc2UsIkdyb3VwaW5nU3RlcENvdW50IjoxfX0sIkJvdHRvbVNjYWxlTGF5ZXIiOnsiJGlkIjoiNDk1MyIsIkZvcm1hdCI6bnVsbCwiVHlwZSI6MCwiR3JvdXBpbmdJbnRlcnZhbHMiOnsiJGlkIjoiNDk1NCIsIklzU2V0IjpmYWxzZSwiR3JvdXBpbmdTdGVwQ291bnQiOjF9fX19LCJNaWxlc3RvbmVzIjpbeyIkaWQiOiI0OTU1IiwiRGF0ZSI6IjIwMjYtMTAtMDFUMjM6NTk6MDAiLCJTdHlsZSI6eyIkaWQiOiI0OTU2IiwiU2hhcGUiOjIsIkNvbm5lY3Rvck1hcmdpbiI6eyIkaWQiOiI0OTU3IiwiVG9wIjowLjAsIkxlZnQiOjIuMCwiUmlnaHQiOjIuMCwiQm90dG9tIjowLjB9LCJDb25uZWN0b3JTdHlsZSI6eyIkaWQiOiI0OTU4IiwiTGluZUNvbG9yIjp7IiRpZCI6IjQ5NTkiLCIkdHlwZSI6Ik5MUkUuQ29tbW9uLkRvbS5Tb2xpZENvbG9yQnJ1c2gsIE5MUkUuQ29tbW9uIiwiQ29sb3IiOnsiJGlkIjoiNDk2MCIsIkEiOjEyNywiUiI6MjEsIkciOjk2LCJCIjoxMzB9fSwiTGluZVdlaWdodCI6MS4wLCJMaW5lVHlwZSI6MCwiUGFyZW50U3R5bGUiOm51bGx9LCJJc0JlbG93VGltZWJhbmQiOmZhbHNlLCJQb3NpdGlvbk9uVGFzayI6MCwiSGlkZURhdGUiOmZhbHNlLCJTaGFwZVNpemUiOjEsIlNwYWNpbmciOjAuMCwiUGFkZGluZyI6eyIkaWQiOiI0OTYxIiwiVG9wIjo1LjAsIkxlZnQiOjMuMCwiUmlnaHQiOjAuMCwiQm90dG9tIjoyLjB9LCJTaGFwZVN0eWxlIjp7IiRpZCI6IjQ5NjIiLCJNYXJnaW4iOnsiJGlkIjoiNDk2MyIsIlRvcCI6MC4wLCJMZWZ0IjowLjAsIlJpZ2h0IjowLjAsIkJvdHRvbSI6MC4wfSwiUGFkZGluZyI6eyIkaWQiOiI0OTY0IiwiVG9wIjowLjAsIkxlZnQiOjAuMCwiUmlnaHQiOjAuMCwiQm90dG9tIjowLjB9LCJCYWNrZ3JvdW5kIjp7IiRpZCI6IjQ5NjUiLCJDb2xvciI6eyIkaWQiOiI0OTY2IiwiQSI6MjU1LCJSIjoyMSwiRyI6OTYsIkIiOjEzMH19LCJJc1Zpc2libGUiOnRydWUsIldpZHRoIjoxMy4wLCJIZWlnaHQiOjEzLjAsIkJvcmRlclN0eWxlIjp7IiRpZCI6IjQ5NjciLCJMaW5lQ29sb3IiOnsiJGlkIjoiNDk2OCIsIiR0eXBlIjoiTkxSRS5Db21tb24uRG9tLlNvbGlkQ29sb3JCcnVzaCwgTkxSRS5Db21tb24iLCJDb2xvciI6eyIkaWQiOiI0OTY5IiwiQSI6MjU1LCJSIjoyMzQsIkciOjIyLCJCIjozMH19LCJMaW5lV2VpZ2h0IjowLjAsIkxpbmVUeXBlIjowLCJQYXJlbnRTdHlsZSI6bnVsbH0sIlBhcmVudFN0eWxlIjpudWxsfSwiVGl0bGVTdHlsZSI6eyIkaWQiOiI0OTcwIiwiRm9udFNldHRpbmdzIjp7IiRpZCI6IjQ5NzEiLCJGb250U2l6ZSI6MTEsIkZvbnROYW1lIjoiQ2FsaWJyaSIsIklzQm9sZCI6dHJ1ZSwiSXNJdGFsaWMiOmZhbHNlLCJJc1VuZGVybGluZWQiOmZhbHNlLCJQYXJlbnRTdHlsZSI6bnVsbH0sIkF1dG9TaXplIjowLCJGb3JlZ3JvdW5kIjp7IiRpZCI6IjQ5NzIiLCJDb2xvciI6eyIkaWQiOiI0OTc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5NzQiLCJUb3AiOjAuMCwiTGVmdCI6MC4wLCJSaWdodCI6MC4wLCJCb3R0b20iOjAuMH0sIlBhZGRpbmciOnsiJGlkIjoiNDk3NSIsIlRvcCI6MC4wLCJMZWZ0IjowLjAsIlJpZ2h0IjowLjAsIkJvdHRvbSI6MC4wfSwiQmFja2dyb3VuZCI6eyIkaWQiOiI0OTc2IiwiQ29sb3IiOnsiJGlkIjoiNDk3NyIsIkEiOjAsIlIiOjI1NSwiRyI6MjU1LCJCIjoyNTV9fSwiSXNWaXNpYmxlIjp0cnVlLCJXaWR0aCI6MC4wLCJIZWlnaHQiOjAuMCwiQm9yZGVyU3R5bGUiOnsiJGlkIjoiNDk3OCIsIkxpbmVDb2xvciI6bnVsbCwiTGluZVdlaWdodCI6MC4wLCJMaW5lVHlwZSI6MCwiUGFyZW50U3R5bGUiOm51bGx9LCJQYXJlbnRTdHlsZSI6bnVsbH0sIkRhdGVTdHlsZSI6eyIkaWQiOiI0OTc5IiwiRm9udFNldHRpbmdzIjp7IiRpZCI6IjQ5ODAiLCJGb250U2l6ZSI6MTAsIkZvbnROYW1lIjoiQ2FsaWJyaSIsIklzQm9sZCI6ZmFsc2UsIklzSXRhbGljIjpmYWxzZSwiSXNVbmRlcmxpbmVkIjpmYWxzZSwiUGFyZW50U3R5bGUiOm51bGx9LCJBdXRvU2l6ZSI6MCwiRm9yZWdyb3VuZCI6eyIkaWQiOiI0OTgxIiwiQ29sb3IiOnsiJGlkIjoiNDk4M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0OTgzIiwiVG9wIjowLjAsIkxlZnQiOjAuMCwiUmlnaHQiOjAuMCwiQm90dG9tIjowLjB9LCJQYWRkaW5nIjp7IiRpZCI6IjQ5ODQiLCJUb3AiOjAuMCwiTGVmdCI6MC4wLCJSaWdodCI6MC4wLCJCb3R0b20iOjAuMH0sIkJhY2tncm91bmQiOnsiJGlkIjoiNDk4NSIsIkNvbG9yIjp7IiRpZCI6IjQ5ODYiLCJBIjowLCJSIjoyNTUsIkciOjI1NSwiQiI6MjU1fX0sIklzVmlzaWJsZSI6dHJ1ZSwiV2lkdGgiOjAuMCwiSGVpZ2h0IjowLjAsIkJvcmRlclN0eWxlIjp7IiRpZCI6IjQ5ODciLCJMaW5lQ29sb3IiOm51bGwsIkxpbmVXZWlnaHQiOjAuMCwiTGluZVR5cGUiOjAsIlBhcmVudFN0eWxlIjpudWxsfSwiUGFyZW50U3R5bGUiOm51bGx9LCJEYXRlRm9ybWF0Ijp7IiRpZCI6IjQ5ODg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k4OSIsIkZvcm1hdCI6MCwiSXNWaXNpYmxlIjpmYWxzZSwiTGFzdEtub3duVmlzaWJpbGl0eVN0YXRlIjpmYWxzZX0sIklzVmlzaWJsZSI6dHJ1ZSwiVmFyaWFuY2VTdHlsZSI6eyIkaWQiOiI0OTkwIiwiVGV4dFN0eWxlIjp7IiRpZCI6IjQ5OTEiLCJGb250U2V0dGluZ3MiOnsiJGlkIjoiNDk5MiIsIkZvbnRTaXplIjoxMSwiRm9udE5hbWUiOiJDYWxpYnJpIiwiSXNCb2xkIjpmYWxzZSwiSXNJdGFsaWMiOmZhbHNlLCJJc1VuZGVybGluZWQiOmZhbHNlLCJQYXJlbnRTdHlsZSI6bnVsbH0sIkF1dG9TaXplIjowLCJGb3JlZ3JvdW5kIjp7IiRpZCI6IjQ5OTMiLCJDb2xvciI6eyIkaWQiOiI0OTk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5OTUiLCJUb3AiOjAuMCwiTGVmdCI6MC4wLCJSaWdodCI6MC4wLCJCb3R0b20iOjAuMH0sIlBhZGRpbmciOnsiJGlkIjoiNDk5NiIsIlRvcCI6MC4wLCJMZWZ0IjowLjAsIlJpZ2h0IjowLjAsIkJvdHRvbSI6MC4wfSwiQmFja2dyb3VuZCI6eyIkaWQiOiI0OTk3IiwiQ29sb3IiOnsiJGlkIjoiNDk5OCIsIkEiOjAsIlIiOjAsIkciOjAsIkIiOjB9fSwiSXNWaXNpYmxlIjpmYWxzZSwiV2lkdGgiOjAuMCwiSGVpZ2h0IjowLjAsIkJvcmRlclN0eWxlIjp7IiRpZCI6IjQ5OTkiLCJMaW5lQ29sb3IiOm51bGwsIkxpbmVXZWlnaHQiOjAuMCwiTGluZVR5cGUiOjAsIlBhcmVudFN0eWxlIjpudWxsfSwiUGFyZW50U3R5bGUiOm51bGx9LCJQYXJlbnRTdHlsZSI6bnVsbH0sIlBhcmVudFN0eWxlIjpudWxsfSwiSW5kZXgiOjAsIlBlcmNlbnRhZ2VDb21wbGV0ZSI6bnVsbCwiUG9zaXRpb24iOnsiUmF0aW8iOjAuMCwiSXNDdXN0b20iOmZhbHNlfSwiRGF0ZUZvcm1hdCI6eyIkcmVmIjoiNDk4OCJ9LCJXZWVrTnVtYmVyaW5nIjp7IiRpZCI6IjUwMDAiLCJGb3JtYXQiOjAsIklzVmlzaWJsZSI6ZmFsc2UsIkxhc3RLbm93blZpc2liaWxpdHlTdGF0ZSI6ZmFsc2V9LCJCYXNlbGluZURhdGEiOnsiJGlkIjoiNTAwMSIsIkRhdGUiOiIyMDI2LTEwLTAxVDIzOjU5OjAwIn0sIlJlbGF0ZWRUYXNrSWQiOiIwMDAwMDAwMC0wMDAwLTAwMDAtMDAwMC0wMDAwMDAwMDAwMDAiLCJJZCI6Ijk1MWI2MGQxLWNhN2ItNDdhYy1hYWYyLWQ3MWRmMjgxYTc1NSIsIkltcG9ydElkIjpudWxsLCJUaXRsZSI6IlN0YXJ0IG9mIENDIiwiTm90ZSI6bnVsbCwiSHlwZXJsaW5rIjp7IiRpZCI6IjUwMDIiLCJBZGRyZXNzIjoiIiwiU3ViQWRkcmVzcyI6IiJ9LCJJc0NoYW5nZWQiOmZhbHNlLCJJc05ldyI6ZmFsc2V9LHsiJGlkIjoiNTAwMyIsIkRhdGUiOiIyMDI3LTAzLTAzVDIzOjU5OjAwIiwiU3R5bGUiOnsiJGlkIjoiNTAwNCIsIlNoYXBlIjoyLCJDb25uZWN0b3JNYXJnaW4iOnsiJGlkIjoiNTAwNSIsIlRvcCI6MC4wLCJMZWZ0IjoyLjAsIlJpZ2h0IjoyLjAsIkJvdHRvbSI6MC4wfSwiQ29ubmVjdG9yU3R5bGUiOnsiJGlkIjoiNTAwNiIsIkxpbmVDb2xvciI6eyIkaWQiOiI1MDA3IiwiJHR5cGUiOiJOTFJFLkNvbW1vbi5Eb20uU29saWRDb2xvckJydXNoLCBOTFJFLkNvbW1vbiIsIkNvbG9yIjp7IiRpZCI6IjUwMDgiLCJBIjoxMjcsIlIiOjIzMywiRyI6MTEzLCJCIjo1MH19LCJMaW5lV2VpZ2h0IjoxLjAsIkxpbmVUeXBlIjowLCJQYXJlbnRTdHlsZSI6bnVsbH0sIklzQmVsb3dUaW1lYmFuZCI6ZmFsc2UsIlBvc2l0aW9uT25UYXNrIjowLCJIaWRlRGF0ZSI6ZmFsc2UsIlNoYXBlU2l6ZSI6MSwiU3BhY2luZyI6MC4wLCJQYWRkaW5nIjp7IiRpZCI6IjUwMDkiLCJUb3AiOjUuMCwiTGVmdCI6My4wLCJSaWdodCI6MC4wLCJCb3R0b20iOjIuMH0sIlNoYXBlU3R5bGUiOnsiJGlkIjoiNTAxMCIsIk1hcmdpbiI6eyIkaWQiOiI1MDExIiwiVG9wIjowLjAsIkxlZnQiOjAuMCwiUmlnaHQiOjAuMCwiQm90dG9tIjowLjB9LCJQYWRkaW5nIjp7IiRpZCI6IjUwMTIiLCJUb3AiOjAuMCwiTGVmdCI6MC4wLCJSaWdodCI6MC4wLCJCb3R0b20iOjAuMH0sIkJhY2tncm91bmQiOnsiJGlkIjoiNTAxMyIsIkNvbG9yIjp7IiRpZCI6IjUwMTQiLCJBIjoyNTUsIlIiOjIzMywiRyI6MTEzLCJCIjo1MH19LCJJc1Zpc2libGUiOnRydWUsIldpZHRoIjoxMy4wLCJIZWlnaHQiOjEzLjAsIkJvcmRlclN0eWxlIjp7IiRpZCI6IjUwMTUiLCJMaW5lQ29sb3IiOnsiJGlkIjoiNTAxNiIsIiR0eXBlIjoiTkxSRS5Db21tb24uRG9tLlNvbGlkQ29sb3JCcnVzaCwgTkxSRS5Db21tb24iLCJDb2xvciI6eyIkaWQiOiI1MDE3IiwiQSI6MjU1LCJSIjoyMzQsIkciOjIyLCJCIjozMH19LCJMaW5lV2VpZ2h0IjowLjAsIkxpbmVUeXBlIjowLCJQYXJlbnRTdHlsZSI6bnVsbH0sIlBhcmVudFN0eWxlIjpudWxsfSwiVGl0bGVTdHlsZSI6eyIkaWQiOiI1MDE4IiwiRm9udFNldHRpbmdzIjp7IiRpZCI6IjUwMTkiLCJGb250U2l6ZSI6MTEsIkZvbnROYW1lIjoiQ2FsaWJyaSIsIklzQm9sZCI6dHJ1ZSwiSXNJdGFsaWMiOmZhbHNlLCJJc1VuZGVybGluZWQiOmZhbHNlLCJQYXJlbnRTdHlsZSI6bnVsbH0sIkF1dG9TaXplIjoyLCJGb3JlZ3JvdW5kIjp7IiRpZCI6IjUwMjAiLCJDb2xvciI6eyIkaWQiOiI1MDIxIiwiQSI6MjU1LCJSIjowLCJHIjowLCJCIjowfX0sIk1heFdpZHRoIjo5OC4xNDUyNzg5MzA2NjQwNjMsIk1heEhlaWdodCI6IkluZmluaXR5IiwiU21hcnRGb3JlZ3JvdW5kSXNBY3RpdmUiOmZhbHNlLCJIb3Jpem9udGFsQWxpZ25tZW50IjowLCJWZXJ0aWNhbEFsaWdubWVudCI6MSwiU21hcnRGb3JlZ3JvdW5kIjpudWxsLCJCYWNrZ3JvdW5kRmlsbFR5cGUiOjAsIk1hcmdpbiI6eyIkaWQiOiI1MDIyIiwiVG9wIjowLjAsIkxlZnQiOjAuMCwiUmlnaHQiOjAuMCwiQm90dG9tIjowLjB9LCJQYWRkaW5nIjp7IiRpZCI6IjUwMjMiLCJUb3AiOjAuMCwiTGVmdCI6MC4wLCJSaWdodCI6MC4wLCJCb3R0b20iOjAuMH0sIkJhY2tncm91bmQiOnsiJGlkIjoiNTAyNCIsIkNvbG9yIjp7IiRpZCI6IjUwMjUiLCJBIjowLCJSIjoyNTUsIkciOjI1NSwiQiI6MjU1fX0sIklzVmlzaWJsZSI6dHJ1ZSwiV2lkdGgiOjAuMCwiSGVpZ2h0IjowLjAsIkJvcmRlclN0eWxlIjp7IiRpZCI6IjUwMjYiLCJMaW5lQ29sb3IiOm51bGwsIkxpbmVXZWlnaHQiOjAuMCwiTGluZVR5cGUiOjAsIlBhcmVudFN0eWxlIjpudWxsfSwiUGFyZW50U3R5bGUiOm51bGx9LCJEYXRlU3R5bGUiOnsiJGlkIjoiNTAyNyIsIkZvbnRTZXR0aW5ncyI6eyIkaWQiOiI1MDI4IiwiRm9udFNpemUiOjEwLCJGb250TmFtZSI6IkNhbGlicmkiLCJJc0JvbGQiOmZhbHNlLCJJc0l0YWxpYyI6ZmFsc2UsIklzVW5kZXJsaW5lZCI6ZmFsc2UsIlBhcmVudFN0eWxlIjpudWxsfSwiQXV0b1NpemUiOjAsIkZvcmVncm91bmQiOnsiJGlkIjoiNTAyOSIsIkNvbG9yIjp7IiRpZCI6IjUwMzA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TAzMSIsIlRvcCI6MC4wLCJMZWZ0IjowLjAsIlJpZ2h0IjowLjAsIkJvdHRvbSI6MC4wfSwiUGFkZGluZyI6eyIkaWQiOiI1MDMyIiwiVG9wIjowLjAsIkxlZnQiOjAuMCwiUmlnaHQiOjAuMCwiQm90dG9tIjowLjB9LCJCYWNrZ3JvdW5kIjp7IiRpZCI6IjUwMzMiLCJDb2xvciI6eyIkaWQiOiI1MDM0IiwiQSI6MCwiUiI6MjU1LCJHIjoyNTUsIkIiOjI1NX19LCJJc1Zpc2libGUiOnRydWUsIldpZHRoIjowLjAsIkhlaWdodCI6MC4wLCJCb3JkZXJTdHlsZSI6eyIkaWQiOiI1MDM1IiwiTGluZUNvbG9yIjpudWxsLCJMaW5lV2VpZ2h0IjowLjAsIkxpbmVUeXBlIjowLCJQYXJlbnRTdHlsZSI6bnVsbH0sIlBhcmVudFN0eWxlIjpudWxsfSwiRGF0ZUZvcm1hdCI6eyIkaWQiOiI1MDM2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wMzciLCJGb3JtYXQiOjAsIklzVmlzaWJsZSI6ZmFsc2UsIkxhc3RLbm93blZpc2liaWxpdHlTdGF0ZSI6ZmFsc2V9LCJJc1Zpc2libGUiOnRydWUsIlZhcmlhbmNlU3R5bGUiOnsiJGlkIjoiNTAzOCIsIlRleHRTdHlsZSI6eyIkaWQiOiI1MDM5IiwiRm9udFNldHRpbmdzIjp7IiRpZCI6IjUwNDAiLCJGb250U2l6ZSI6MTEsIkZvbnROYW1lIjoiQ2FsaWJyaSIsIklzQm9sZCI6ZmFsc2UsIklzSXRhbGljIjpmYWxzZSwiSXNVbmRlcmxpbmVkIjpmYWxzZSwiUGFyZW50U3R5bGUiOm51bGx9LCJBdXRvU2l6ZSI6MCwiRm9yZWdyb3VuZCI6eyIkaWQiOiI1MDQxIiwiQ29sb3IiOnsiJGlkIjoiNTA0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DQzIiwiVG9wIjowLjAsIkxlZnQiOjAuMCwiUmlnaHQiOjAuMCwiQm90dG9tIjowLjB9LCJQYWRkaW5nIjp7IiRpZCI6IjUwNDQiLCJUb3AiOjAuMCwiTGVmdCI6MC4wLCJSaWdodCI6MC4wLCJCb3R0b20iOjAuMH0sIkJhY2tncm91bmQiOnsiJGlkIjoiNTA0NSIsIkNvbG9yIjp7IiRpZCI6IjUwNDYiLCJBIjowLCJSIjowLCJHIjowLCJCIjowfX0sIklzVmlzaWJsZSI6ZmFsc2UsIldpZHRoIjowLjAsIkhlaWdodCI6MC4wLCJCb3JkZXJTdHlsZSI6eyIkaWQiOiI1MDQ3IiwiTGluZUNvbG9yIjpudWxsLCJMaW5lV2VpZ2h0IjowLjAsIkxpbmVUeXBlIjowLCJQYXJlbnRTdHlsZSI6bnVsbH0sIlBhcmVudFN0eWxlIjpudWxsfSwiUGFyZW50U3R5bGUiOm51bGx9LCJQYXJlbnRTdHlsZSI6bnVsbH0sIkluZGV4IjoxLCJQZXJjZW50YWdlQ29tcGxldGUiOm51bGwsIlBvc2l0aW9uIjp7IlJhdGlvIjowLjEwMTA4MTY0MzI4MTE1OTU4LCJJc0N1c3RvbSI6ZmFsc2V9LCJEYXRlRm9ybWF0Ijp7IiRyZWYiOiI1MDM2In0sIldlZWtOdW1iZXJpbmciOnsiJGlkIjoiNTA0OCIsIkZvcm1hdCI6MCwiSXNWaXNpYmxlIjpmYWxzZSwiTGFzdEtub3duVmlzaWJpbGl0eVN0YXRlIjpmYWxzZX0sIkJhc2VsaW5lRGF0YSI6eyIkaWQiOiI1MDQ5IiwiRGF0ZSI6IjIwMjctMDMtMDNUMjM6NTk6MDAifSwiUmVsYXRlZFRhc2tJZCI6IjAwMDAwMDAwLTAwMDAtMDAwMC0wMDAwLTAwMDAwMDAwMDAwMCIsIklkIjoiYWVmMzJjMzAtMTI2Yy00NTcyLTkwYjktYTY5ODgwYzE4NTJkIiwiSW1wb3J0SWQiOm51bGwsIlRpdGxlIjoiVEc1L1NBUiBhcHByb3ZhbCIsIk5vdGUiOm51bGwsIkh5cGVybGluayI6eyIkaWQiOiI1MDUwIiwiQWRkcmVzcyI6IiIsIlN1YkFkZHJlc3MiOiIifSwiSXNDaGFuZ2VkIjpmYWxzZSwiSXNOZXciOmZhbHNlfSx7IiRpZCI6IjUwNTEiLCJEYXRlIjoiMjAyNi0wMi0xM1QyMzo1OTowMCIsIlN0eWxlIjp7IiRpZCI6IjUwNTIiLCJTaGFwZSI6MiwiQ29ubmVjdG9yTWFyZ2luIjp7IiRpZCI6IjUwNTMiLCJUb3AiOjAuMCwiTGVmdCI6Mi4wLCJSaWdodCI6Mi4wLCJCb3R0b20iOjAuMH0sIkNvbm5lY3RvclN0eWxlIjp7IiRpZCI6IjUwNTQiLCJMaW5lQ29sb3IiOnsiJGlkIjoiNTA1NSIsIiR0eXBlIjoiTkxSRS5Db21tb24uRG9tLlNvbGlkQ29sb3JCcnVzaCwgTkxSRS5Db21tb24iLCJDb2xvciI6eyIkaWQiOiI1MDU2IiwiQSI6MTI3LCJSIjoyMzMsIkciOjExMywiQiI6NTB9fSwiTGluZVdlaWdodCI6MS4wLCJMaW5lVHlwZSI6MCwiUGFyZW50U3R5bGUiOm51bGx9LCJJc0JlbG93VGltZWJhbmQiOmZhbHNlLCJQb3NpdGlvbk9uVGFzayI6MCwiSGlkZURhdGUiOmZhbHNlLCJTaGFwZVNpemUiOjEsIlNwYWNpbmciOjAuMCwiUGFkZGluZyI6eyIkaWQiOiI1MDU3IiwiVG9wIjo1LjAsIkxlZnQiOjMuMCwiUmlnaHQiOjAuMCwiQm90dG9tIjoyLjB9LCJTaGFwZVN0eWxlIjp7IiRpZCI6IjUwNTgiLCJNYXJnaW4iOnsiJGlkIjoiNTA1OSIsIlRvcCI6MC4wLCJMZWZ0IjowLjAsIlJpZ2h0IjowLjAsIkJvdHRvbSI6MC4wfSwiUGFkZGluZyI6eyIkaWQiOiI1MDYwIiwiVG9wIjowLjAsIkxlZnQiOjAuMCwiUmlnaHQiOjAuMCwiQm90dG9tIjowLjB9LCJCYWNrZ3JvdW5kIjp7IiRpZCI6IjUwNjEiLCJDb2xvciI6eyIkaWQiOiI1MDYyIiwiQSI6MjU1LCJSIjoyMzMsIkciOjExMywiQiI6NTB9fSwiSXNWaXNpYmxlIjp0cnVlLCJXaWR0aCI6MTMuMCwiSGVpZ2h0IjoxMy4wLCJCb3JkZXJTdHlsZSI6eyIkaWQiOiI1MDYzIiwiTGluZUNvbG9yIjp7IiRpZCI6IjUwNjQiLCIkdHlwZSI6Ik5MUkUuQ29tbW9uLkRvbS5Tb2xpZENvbG9yQnJ1c2gsIE5MUkUuQ29tbW9uIiwiQ29sb3IiOnsiJGlkIjoiNTA2NSIsIkEiOjI1NSwiUiI6MjM0LCJHIjoyMiwiQiI6MzB9fSwiTGluZVdlaWdodCI6MC4wLCJMaW5lVHlwZSI6MCwiUGFyZW50U3R5bGUiOm51bGx9LCJQYXJlbnRTdHlsZSI6bnVsbH0sIlRpdGxlU3R5bGUiOnsiJGlkIjoiNTA2NiIsIkZvbnRTZXR0aW5ncyI6eyIkaWQiOiI1MDY3IiwiRm9udFNpemUiOjExLCJGb250TmFtZSI6IkNhbGlicmkiLCJJc0JvbGQiOnRydWUsIklzSXRhbGljIjpmYWxzZSwiSXNVbmRlcmxpbmVkIjpmYWxzZSwiUGFyZW50U3R5bGUiOm51bGx9LCJBdXRvU2l6ZSI6MCwiRm9yZWdyb3VuZCI6eyIkaWQiOiI1MDY4IiwiQ29sb3IiOnsiJGlkIjoiNTA2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DcwIiwiVG9wIjowLjAsIkxlZnQiOjAuMCwiUmlnaHQiOjAuMCwiQm90dG9tIjowLjB9LCJQYWRkaW5nIjp7IiRpZCI6IjUwNzEiLCJUb3AiOjAuMCwiTGVmdCI6MC4wLCJSaWdodCI6MC4wLCJCb3R0b20iOjAuMH0sIkJhY2tncm91bmQiOnsiJGlkIjoiNTA3MiIsIkNvbG9yIjp7IiRpZCI6IjUwNzMiLCJBIjowLCJSIjoyNTUsIkciOjI1NSwiQiI6MjU1fX0sIklzVmlzaWJsZSI6dHJ1ZSwiV2lkdGgiOjAuMCwiSGVpZ2h0IjowLjAsIkJvcmRlclN0eWxlIjp7IiRpZCI6IjUwNzQiLCJMaW5lQ29sb3IiOm51bGwsIkxpbmVXZWlnaHQiOjAuMCwiTGluZVR5cGUiOjAsIlBhcmVudFN0eWxlIjpudWxsfSwiUGFyZW50U3R5bGUiOm51bGx9LCJEYXRlU3R5bGUiOnsiJGlkIjoiNTA3NSIsIkZvbnRTZXR0aW5ncyI6eyIkaWQiOiI1MDc2IiwiRm9udFNpemUiOjEwLCJGb250TmFtZSI6IkNhbGlicmkiLCJJc0JvbGQiOmZhbHNlLCJJc0l0YWxpYyI6ZmFsc2UsIklzVW5kZXJsaW5lZCI6ZmFsc2UsIlBhcmVudFN0eWxlIjpudWxsfSwiQXV0b1NpemUiOjAsIkZvcmVncm91bmQiOnsiJGlkIjoiNTA3NyIsIkNvbG9yIjp7IiRpZCI6IjUwNzg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TA3OSIsIlRvcCI6MC4wLCJMZWZ0IjowLjAsIlJpZ2h0IjowLjAsIkJvdHRvbSI6MC4wfSwiUGFkZGluZyI6eyIkaWQiOiI1MDgwIiwiVG9wIjowLjAsIkxlZnQiOjAuMCwiUmlnaHQiOjAuMCwiQm90dG9tIjowLjB9LCJCYWNrZ3JvdW5kIjp7IiRpZCI6IjUwODEiLCJDb2xvciI6eyIkaWQiOiI1MDgyIiwiQSI6MCwiUiI6MjU1LCJHIjoyNTUsIkIiOjI1NX19LCJJc1Zpc2libGUiOnRydWUsIldpZHRoIjowLjAsIkhlaWdodCI6MC4wLCJCb3JkZXJTdHlsZSI6eyIkaWQiOiI1MDgzIiwiTGluZUNvbG9yIjpudWxsLCJMaW5lV2VpZ2h0IjowLjAsIkxpbmVUeXBlIjowLCJQYXJlbnRTdHlsZSI6bnVsbH0sIlBhcmVudFN0eWxlIjpudWxsfSwiRGF0ZUZvcm1hdCI6eyIkaWQiOiI1MDg0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wODUiLCJGb3JtYXQiOjAsIklzVmlzaWJsZSI6ZmFsc2UsIkxhc3RLbm93blZpc2liaWxpdHlTdGF0ZSI6ZmFsc2V9LCJJc1Zpc2libGUiOnRydWUsIlZhcmlhbmNlU3R5bGUiOnsiJGlkIjoiNTA4NiIsIlRleHRTdHlsZSI6eyIkaWQiOiI1MDg3IiwiRm9udFNldHRpbmdzIjp7IiRpZCI6IjUwODgiLCJGb250U2l6ZSI6MTEsIkZvbnROYW1lIjoiQ2FsaWJyaSIsIklzQm9sZCI6ZmFsc2UsIklzSXRhbGljIjpmYWxzZSwiSXNVbmRlcmxpbmVkIjpmYWxzZSwiUGFyZW50U3R5bGUiOm51bGx9LCJBdXRvU2l6ZSI6MCwiRm9yZWdyb3VuZCI6eyIkaWQiOiI1MDg5IiwiQ29sb3IiOnsiJGlkIjoiNTA5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DkxIiwiVG9wIjowLjAsIkxlZnQiOjAuMCwiUmlnaHQiOjAuMCwiQm90dG9tIjowLjB9LCJQYWRkaW5nIjp7IiRpZCI6IjUwOTIiLCJUb3AiOjAuMCwiTGVmdCI6MC4wLCJSaWdodCI6MC4wLCJCb3R0b20iOjAuMH0sIkJhY2tncm91bmQiOnsiJGlkIjoiNTA5MyIsIkNvbG9yIjp7IiRpZCI6IjUwOTQiLCJBIjowLCJSIjowLCJHIjowLCJCIjowfX0sIklzVmlzaWJsZSI6ZmFsc2UsIldpZHRoIjowLjAsIkhlaWdodCI6MC4wLCJCb3JkZXJTdHlsZSI6eyIkaWQiOiI1MDk1IiwiTGluZUNvbG9yIjpudWxsLCJMaW5lV2VpZ2h0IjowLjAsIkxpbmVUeXBlIjowLCJQYXJlbnRTdHlsZSI6bnVsbH0sIlBhcmVudFN0eWxlIjpudWxsfSwiUGFyZW50U3R5bGUiOm51bGx9LCJQYXJlbnRTdHlsZSI6bnVsbH0sIkluZGV4IjoyLCJQZXJjZW50YWdlQ29tcGxldGUiOm51bGwsIlBvc2l0aW9uIjp7IlJhdGlvIjowLjAsIklzQ3VzdG9tIjpmYWxzZX0sIkRhdGVGb3JtYXQiOnsiJHJlZiI6IjUwODQifSwiV2Vla051bWJlcmluZyI6eyIkaWQiOiI1MDk2IiwiRm9ybWF0IjowLCJJc1Zpc2libGUiOmZhbHNlLCJMYXN0S25vd25WaXNpYmlsaXR5U3RhdGUiOmZhbHNlfSwiQmFzZWxpbmVEYXRhIjp7IiRpZCI6IjUwOTciLCJEYXRlIjoiMjAyNi0wMi0xM1QyMzo1OTowMCJ9LCJSZWxhdGVkVGFza0lkIjoiMDAwMDAwMDAtMDAwMC0wMDAwLTAwMDAtMDAwMDAwMDAwMDAwIiwiSWQiOiI4NTJjMjI1My0zOGI0LTRiMTUtODgzNy03OWQ4MzRkMDE4ZjciLCJJbXBvcnRJZCI6bnVsbCwiVGl0bGUiOiJGaW5hbCBURzMiLCJOb3RlIjpudWxsLCJIeXBlcmxpbmsiOnsiJGlkIjoiNTA5OCIsIkFkZHJlc3MiOiIiLCJTdWJBZGRyZXNzIjoiIn0sIklzQ2hhbmdlZCI6ZmFsc2UsIklzTmV3IjpmYWxzZX1dLCJUYXNrcyI6W10sIlN3aW1sYW5lcyI6W10sIk1zUHJvamVjdEl0ZW1zVHJlZSI6eyIkaWQiOiI1MDk5IiwiUm9vdCI6eyJJbXBvcnRJZCI6bnVsbCwiSXNJbXBvcnRlZCI6ZmFsc2UsIkNoaWxkcmVuIjpbXX19LCJNZXRhZGF0YSI6eyIkaWQiOiI1MTAwIiwiU291cmNlVGhlbWUiOiJ7XCIkaWRcIjpcIjFcIixcIklkXCI6XCJjMWY1ZWQ3OC1jYmIzLTQ3ZjAtOTI1OC1hZGE1ZjQ3YTg2MTFcIixcIkNhdGVnb3J5XCI6MSxcIkN1bHR1cmVJbmZvTmFtZVwiOlwiZW4tVVNcIixcIlZlcnNpb25cIjp7XCIkaWRcIjpcIjJcIixcIlRoZW1lRG9tVmVyc2lvblwiOlwiMi4xLjBcIn0sXCJTdHlsZVwiOntcIiRpZFwiOlwiM1wiLFwiVGltZWJhbmRTdHlsZVwiOntcIiRpZFwiOlwiNFwiLFwiUmlnaHRFbmRDYXBzU3R5bGVcIjp7XCIkaWRcIjpcIjVcIixcIkZvbnRTZXR0aW5nc1wiOntcIiRpZFwiOlwiNlwiLFwiRm9udFNpemVcIjoxOCxcIkZvbnROYW1lXCI6XCJDYWxpYnJpXCIsXCJJc0JvbGRcIjp0cnVlLFwiSXNJdGFsaWNcIjpmYWxzZSxcIklzVW5kZXJsaW5lZFwiOmZhbHNlfSxcIkZvcmVncm91bmRcIjp7XCIkaWRcIjpcIjdcIixcIkNvbG9yXCI6e1wiJGlkXCI6XCI4XCIsXCJBXCI6MjU1LFwiUlwiOjIzMyxcIkdcIjoxMTMsXCJCXCI6NTB9fSxcIkhvcml6b250YWxBbGlnbm1lbnRcIjowLFwiSXNWaXNpYmxlXCI6dHJ1ZX0sXCJMZWZ0RW5kQ2Fwc1N0eWxlXCI6e1wiJGlkXCI6XCI5XCIsXCJGb250U2V0dGluZ3NcIjp7XCIkaWRcIjpcIjEwXCIsXCJGb250U2l6ZVwiOjE4LFwiRm9udE5hbWVcIjpcIkNhbGlicmlcIixcIklzQm9sZFwiOnRydWUsXCJJc0l0YWxpY1wiOmZhbHNlLFwiSXNVbmRlcmxpbmVkXCI6ZmFsc2V9LFwiRm9yZWdyb3VuZFwiOntcIiRpZFwiOlwiMTFcIixcIkNvbG9yXCI6e1wiJGlkXCI6XCIxMlwiLFwiQVwiOjI1NSxcIlJcIjoyMzcsXCJHXCI6MTI1LFwiQlwiOjQ5fX0sXCJIb3Jpem9udGFsQWxpZ25tZW50XCI6MCxcIklzVmlzaWJsZVwiOmZhbHNlfSxcIlRvZGF5TWFya2VyU3R5bGVcIjp7XCIkaWRcIjpcIjEzXCIsXCJUb2RheVRleHRTdHlsZVwiOntcIiRpZFwiOlwiMTRcIixcIkZvbnRTZXR0aW5nc1wiOntcIiRpZFwiOlwiMTVcIixcIkZvbnRTaXplXCI6MTIsXCJGb250TmFtZVwiOlwiQ2FsaWJyaVwiLFwiSXNCb2xkXCI6ZmFsc2UsXCJJc0l0YWxpY1wiOmZhbHNlLFwiSXNVbmRlcmxpbmVkXCI6ZmFsc2V9LFwiRm9yZWdyb3VuZFwiOntcIiRpZFwiOlwiMTZcIixcIkNvbG9yXCI6e1wiJGlkXCI6XCIxN1wiLFwiQVwiOjI1NSxcIlJcIjowLFwiR1wiOjAsXCJCXCI6MH19LFwiSG9yaXpvbnRhbEFsaWdubWVudFwiOjAsXCJJc1Zpc2libGVcIjp0cnVlfSxcIlRvZGF5TWFya2VyU2hhcGVTdHlsZVwiOntcIiRpZFwiOlwiMThcIixcIk1hcmdpblwiOntcIiRpZFwiOlwiMTlcIixcIlRvcFwiOjAuMCxcIkxlZnRcIjowLjAsXCJSaWdodFwiOjAuMCxcIkJvdHRvbVwiOjAuMH0sXCJQYWRkaW5nXCI6e1wiJGlkXCI6XCIyMFwiLFwiVG9wXCI6MC4wLFwiTGVmdFwiOjAuMCxcIlJpZ2h0XCI6MC4wLFwiQm90dG9tXCI6MC4wfSxcIkJhY2tncm91bmRcIjp7XCIkaWRcIjpcIjIxXCIsXCJDb2xvclwiOntcIiRpZFwiOlwiMjJcIixcIkFcIjoyNTUsXCJSXCI6MjU1LFwiR1wiOjAsXCJCXCI6MH19LFwiSXNWaXNpYmxlXCI6dHJ1ZSxcIldpZHRoXCI6MC4wLFwiSGVpZ2h0XCI6MC4wLFwiQm9yZGVyU3R5bGVcIjpudWxsfSxcIlRvZGF5TWFya2VyUG9zaXRpb25cIjozLFwiSXNWaXNpYmxlXCI6dHJ1ZX0sXCJTY2FsZVN0eWxlXCI6e1wiJGlkXCI6XCIyM1wiLFwiU2hvd1NlZ21lbnRTZXBhcmF0b3JzXCI6dHJ1ZSxcIlNlZ21lbnRTZXBhcmF0b3JPcGFjaXR5XCI6MzAsXCJTaGFwZVwiOjMsXCJTZWdtZW50VGV4dFN0eWxlXCI6e1wiJGlkXCI6XCIyNFwiLFwiRm9udFNldHRpbmdzXCI6e1wiJGlkXCI6XCIyNVwiLFwiRm9udFNpemVcIjoxMixcIkZvbnROYW1lXCI6XCJDYWxpYnJpXCIsXCJJc0JvbGRcIjpmYWxzZSxcIklzSXRhbGljXCI6ZmFsc2UsXCJJc1VuZGVybGluZWRcIjpmYWxzZX0sXCJGb3JlZ3JvdW5kXCI6e1wiJGlkXCI6XCIyNlwiLFwiQ29sb3JcIjp7XCIkaWRcIjpcIjI3XCIsXCJBXCI6MjU1LFwiUlwiOjIzMixcIkdcIjoyMzIsXCJCXCI6MjMyfX0sXCJIb3Jpem9udGFsQWxpZ25tZW50XCI6MCxcIklzVmlzaWJsZVwiOnRydWV9LFwiU2hhcGVTdHlsZVwiOntcIiRpZFwiOlwiMjhcIixcIk1hcmdpblwiOntcIiRpZFwiOlwiMjlcIixcIlRvcFwiOjAuMCxcIkxlZnRcIjoxMC4wLFwiUmlnaHRcIjoxMC4wLFwiQm90dG9tXCI6MC4wfSxcIlBhZGRpbmdcIjp7XCIkaWRcIjpcIjMwXCIsXCJUb3BcIjowLjAsXCJMZWZ0XCI6MC4wLFwiUmlnaHRcIjowLjAsXCJCb3R0b21cIjowLjB9LFwiQmFja2dyb3VuZFwiOntcIiRpZFwiOlwiMzFcIixcIkNvbG9yXCI6e1wiJGlkXCI6XCIzMlwiLFwiQVwiOjI1NSxcIlJcIjoxNCxcIkdcIjo0MCxcIkJcIjo2NX19LFwiSXNWaXNpYmxlXCI6dHJ1ZSxcIldpZHRoXCI6ODU4LjAsXCJIZWlnaHRcIjoyMC4wLFwiQm9yZGVyU3R5bGVcIjp7XCIkaWRcIjpcIjMzXCIsXCJMaW5lU3R5bGVcIjp7XCIkaWRcIjpcIjM0XCIsXCJMaW5lQ29sb3JcIjp7XCIkaWRcIjpcIjM1XCIsXCJDb2xvclwiOntcIiRpZFwiOlwiMzZcIixcIkFcIjoyNTUsXCJSXCI6MjU1LFwiR1wiOjAsXCJCXCI6MH19LFwiTGluZVdlaWdodFwiOjAuMCxcIkxpbmVUeXBlXCI6MH0sXCJJc1Zpc2libGVcIjpmYWxzZX19fSxcIkVsYXBzZWRUaW1lU3R5bGVcIjp7XCIkaWRcIjpcIjM3XCIsXCJFbGFwc2VkVGltZUJhY2tncm91bmRcIjp7XCIkaWRcIjpcIjM4XCIsXCJDb2xvclwiOntcIiRpZFwiOlwiMzlcIixcIkFcIjoxOTEsXCJSXCI6MjU1LFwiR1wiOjAsXCJCXCI6MH19LFwiRWxhcHNlZFRpbWVGb3JtYXRcIjoxLFwiSXNWaXNpYmxlXCI6dHJ1ZX0sXCJNYXJnaW5cIjp7XCIkaWRcIjpcIjQwXCIsXCJUb3BcIjowLjAsXCJMZWZ0XCI6MTAuMCxcIlJpZ2h0XCI6MTAuMCxcIkJvdHRvbVwiOjAuMH0sXCJQYWRkaW5nXCI6e1wiJGlkXCI6XCI0MVwiLFwiVG9wXCI6MC4wLFwiTGVmdFwiOjAuMCxcIlJpZ2h0XCI6MC4wLFwiQm90dG9tXCI6MC4wfSxcIkJhY2tncm91bmRcIjp7XCIkaWRcIjpcIjQyXCIsXCJDb2xvclwiOntcIiRpZFwiOlwiNDNcIixcIkFcIjoyNTUsXCJSXCI6NDcsXCJHXCI6NTQsXCJCXCI6MTUzfX0sXCJJc1Zpc2libGVcIjpmYWxzZSxcIldpZHRoXCI6MC4wLFwiSGVpZ2h0XCI6MC4wLFwiQm9yZGVyU3R5bGVcIjpudWxsfSxcIlRhc2tTdHlsZVwiOntcIiRpZFwiOlwiNDRcIixcIlNoYXBlXCI6MyxcIlNoYXBlVGhpY2tuZXNzXCI6MCxcIkR1cmF0aW9uRm9ybWF0XCI6MCxcIlBlcmNlbnRhZ2VDb21wbGV0ZVRleHRTdHlsZVwiOntcIiRpZFwiOlwiNDVcIixcIkZvbnRTZXR0aW5nc1wiOntcIiRpZFwiOlwiNDZcIixcIkZvbnRTaXplXCI6MTAsXCJGb250TmFtZVwiOlwiQ2FsaWJyaVwiLFwiSXNCb2xkXCI6ZmFsc2UsXCJJc0l0YWxpY1wiOmZhbHNlLFwiSXNVbmRlcmxpbmVkXCI6ZmFsc2V9LFwiRm9yZWdyb3VuZFwiOntcIiRpZFwiOlwiNDdcIixcIkNvbG9yXCI6e1wiJGlkXCI6XCI0OFwiLFwiQVwiOjI1NSxcIlJcIjoyMzIsXCJHXCI6MjMyLFwiQlwiOjIzMn19LFwiSG9yaXpvbnRhbEFsaWdubWVudFwiOjEsXCJJc1Zpc2libGVcIjp0cnVlfSxcIlBlcmNlbnRhZ2VDb21wbGV0ZUhpZ2hsaWdodFN0eWxlXCI6e1wiJGlkXCI6XCI0OVwiLFwiQmFja2dyb3VuZFwiOntcIiRpZFwiOlwiNTBcIixcIkNvbG9yXCI6e1wiJGlkXCI6XCI1MVwiLFwiQVwiOjg5LFwiUlwiOjAsXCJHXCI6MCxcIkJcIjowfX19LFwiRHVyYXRpb25TdHlsZVwiOntcIiRpZFwiOlwiNTJcIixcIkZvbnRTZXR0aW5nc1wiOntcIiRpZFwiOlwiNTNcIixcIkZvbnRTaXplXCI6MTAsXCJGb250TmFtZVwiOlwiQ2FsaWJyaVwiLFwiSXNCb2xkXCI6ZmFsc2UsXCJJc0l0YWxpY1wiOmZhbHNlLFwiSXNVbmRlcmxpbmVkXCI6ZmFsc2V9LFwiRm9yZWdyb3VuZFwiOntcIiRpZFwiOlwiNTRcIixcIkNvbG9yXCI6e1wiJGlkXCI6XCI1NVwiLFwiQVwiOjI1NSxcIlJcIjoyMzcsXCJHXCI6MTI1LFwiQlwiOjQ5fX0sXCJIb3Jpem9udGFsQWxpZ25tZW50XCI6MCxcIklzVmlzaWJsZVwiOmZhbHNlfSxcIkhvcml6b250YWxDb25uZWN0b3JTdHlsZVwiOntcIiRpZFwiOlwiNTZcIixcIkxpbmVTdHlsZVwiOntcIiRpZFwiOlwiNTdcIixcIkxpbmVDb2xvclwiOntcIiRpZFwiOlwiNThcIixcIkNvbG9yXCI6e1wiJGlkXCI6XCI1OVwiLFwiQVwiOjUxLFwiUlwiOjIxLFwiR1wiOjk2LFwiQlwiOjEzMH19LFwiTGluZVdlaWdodFwiOjEuMCxcIkxpbmVUeXBlXCI6MH0sXCJJc1Zpc2libGVcIjp0cnVlfSxcIlZlcnRpY2FsQ29ubmVjdG9yU3R5bGVcIjp7XCIkaWRcIjpcIjYwXCIsXCJMaW5lU3R5bGVcIjp7XCIkaWRcIjpcIjYxXCIsXCJMaW5lQ29sb3JcIjp7XCIkaWRcIjpcIjYyXCIsXCJDb2xvclwiOntcIiRpZFwiOlwiNjNcIixcIkFcIjo1MSxcIlJcIjoyMSxcIkdcIjo5NixcIkJcIjoxMzB9fSxcIkxpbmVXZWlnaHRcIjoxLjAsXCJMaW5lVHlwZVwiOjB9LFwiSXNWaXNpYmxlXCI6ZmFsc2V9LFwiTWFyZ2luXCI6e1wiJGlkXCI6XCI2NFwiLFwiVG9wXCI6MC4wLFwiTGVmdFwiOjAuMCxcIlJpZ2h0XCI6MC4wLFwiQm90dG9tXCI6MC4wfSxcIlN0YXJ0RGF0ZVBvc2l0aW9uXCI6NCxcIkVuZERhdGVQb3NpdGlvblwiOjQsXCJUaXRsZVBvc2l0aW9uXCI6MyxcIkR1cmF0aW9uUG9zaXRpb25cIjowLFwiUGVyY2VudGFnZUNvbXBsZXRlZFBvc2l0aW9uXCI6MixcIlZhcmlhbmNlUG9zaXRpb25cIjoyLFwiU3BhY2luZ1wiOjMsXCJJc0JlbG93VGltZWJhbmRcIjpmYWxzZSxcIkJhc2VsaW5lU3R5bGVcIjp7XCIkaWRcIjpcIjY1XCIsXCJCYXNlbGluZVNoYXBlU3R5bGVcIjp7XCIkaWRcIjpcIjY2XCIsXCJNYXJnaW5cIjp7XCIkaWRcIjpcIjY3XCIsXCJUb3BcIjowLjAsXCJMZWZ0XCI6MC4wLFwiUmlnaHRcIjowLjAsXCJCb3R0b21cIjowLjB9LFwiUGFkZGluZ1wiOntcIiRpZFwiOlwiNjhcIixcIlRvcFwiOjAuMCxcIkxlZnRcIjowLjAsXCJSaWdodFwiOjAuMCxcIkJvdHRvbVwiOjAuMH0sXCJCYWNrZ3JvdW5kXCI6e1wiJGlkXCI6XCI2OVwiLFwiQ29sb3JcIjp7XCIkaWRcIjpcIjcwXCIsXCJBXCI6MTUzLFwiUlwiOjAsXCJHXCI6MCxcIkJcIjowfX0sXCJJc1Zpc2libGVcIjpmYWxzZSxcIldpZHRoXCI6MC4wLFwiSGVpZ2h0XCI6MC4wLFwiQm9yZGVyU3R5bGVcIjp7XCIkaWRcIjpcIjcxXCIsXCJMaW5lU3R5bGVcIjp7XCIkaWRcIjpcIjcyXCIsXCJMaW5lQ29sb3JcIjp7XCIkaWRcIjpcIjczXCIsXCJDb2xvclwiOntcIiRpZFwiOlwiNzRcIixcIkFcIjoyNTUsXCJSXCI6MjU1LFwiR1wiOjAsXCJCXCI6MH19LFwiTGluZVdlaWdodFwiOjIuMCxcIkxpbmVUeXBlXCI6MH0sXCJJc1Zpc2libGVcIjpmYWxzZX19fSxcIlNoYXBlU3R5bGVcIjp7XCIkaWRcIjpcIjc1XCIsXCJNYXJnaW5cIjp7XCIkaWRcIjpcIjc2XCIsXCJUb3BcIjowLjAsXCJMZWZ0XCI6NC4wLFwiUmlnaHRcIjo0LjAsXCJCb3R0b21cIjowLjB9LFwiUGFkZGluZ1wiOntcIiRpZFwiOlwiNzdcIixcIlRvcFwiOjAuMCxcIkxlZnRcIjowLjAsXCJSaWdodFwiOjAuMCxcIkJvdHRvbVwiOjAuMH0sXCJCYWNrZ3JvdW5kXCI6e1wiJGlkXCI6XCI3OFwiLFwiQ29sb3JcIjp7XCIkaWRcIjpcIjc5XCIsXCJBXCI6MjU1LFwiUlwiOjIxLFwiR1wiOjk2LFwiQlwiOjEzMH19LFwiSXNWaXNpYmxlXCI6dHJ1ZSxcIldpZHRoXCI6MC4wLFwiSGVpZ2h0XCI6MTAuMCxcIkJvcmRlclN0eWxlXCI6e1wiJGlkXCI6XCI4MFwiLFwiTGluZVN0eWxlXCI6e1wiJGlkXCI6XCI4MVwiLFwiTGluZUNvbG9yXCI6e1wiJGlkXCI6XCI4MlwiLFwiQ29sb3JcIjp7XCIkaWRcIjpcIjgzXCIsXCJBXCI6MjU1LFwiUlwiOjIzNCxcIkdcIjoyMixcIkJcIjozMH19LFwiTGluZVdlaWdodFwiOjIuMCxcIkxpbmVUeXBlXCI6MH0sXCJJc1Zpc2libGVcIjpmYWxzZX19LFwiVGl0bGVTdHlsZVwiOntcIiRpZFwiOlwiODRcIixcIkZvbnRTZXR0aW5nc1wiOntcIiRpZFwiOlwiODVcIixcIkZvbnRTaXplXCI6MTEsXCJGb250TmFtZVwiOlwiQ2FsaWJyaVwiLFwiSXNCb2xkXCI6ZmFsc2UsXCJJc0l0YWxpY1wiOmZhbHNlLFwiSXNVbmRlcmxpbmVkXCI6ZmFsc2V9LFwiRm9yZWdyb3VuZFwiOntcIiRpZFwiOlwiODZcIixcIkNvbG9yXCI6e1wiJGlkXCI6XCI4N1wiLFwiQVwiOjI1NSxcIlJcIjowLFwiR1wiOjAsXCJCXCI6MH19LFwiSG9yaXpvbnRhbEFsaWdubWVudFwiOjIsXCJJc1Zpc2libGVcIjp0cnVlfSxcIkRhdGVTdHlsZVwiOntcIiRpZFwiOlwiODhcIixcIkZvbnRTZXR0aW5nc1wiOntcIiRpZFwiOlwiODlcIixcIkZvbnRTaXplXCI6MTAsXCJGb250TmFtZVwiOlwiQ2FsaWJyaVwiLFwiSXNCb2xkXCI6ZmFsc2UsXCJJc0l0YWxpY1wiOmZhbHNlLFwiSXNVbmRlcmxpbmVkXCI6ZmFsc2V9LFwiRm9yZWdyb3VuZFwiOntcIiRpZFwiOlwiOTBcIixcIkNvbG9yXCI6e1wiJGlkXCI6XCI5MVwiLFwiQVwiOjI1NSxcIlJcIjoxNCxcIkdcIjo0MCxcIkJcIjo2NX19LFwiSG9yaXpvbnRhbEFsaWdubWVudFwiOjAsXCJJc1Zpc2libGVcIjp0cnVlfSxcIkRhdGVGb3JtYXRcIjp7XCIkaWRcIjpcIjky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kzXCIsXCJGb3JtYXRcIjowLFwiSXNWaXNpYmxlXCI6ZmFsc2UsXCJMYXN0S25vd25WaXNpYmlsaXR5U3RhdGVcIjpmYWxzZX0sXCJWYXJpYW5jZVN0eWxlXCI6e1wiJGlkXCI6XCI5NFwiLFwiVmFyaWFuY2VUZXh0U3R5bGVcIjp7XCIkaWRcIjpcIjk1XCIsXCJGb250U2V0dGluZ3NcIjp7XCIkaWRcIjpcIjk2XCIsXCJGb250U2l6ZVwiOjEwLFwiRm9udE5hbWVcIjpcIkNhbGlicmlcIixcIklzQm9sZFwiOmZhbHNlLFwiSXNJdGFsaWNcIjpmYWxzZSxcIklzVW5kZXJsaW5lZFwiOmZhbHNlfSxcIkZvcmVncm91bmRcIjp7XCIkaWRcIjpcIjk3XCIsXCJDb2xvclwiOntcIiRpZFwiOlwiOThcIixcIkFcIjoyNTUsXCJSXCI6MCxcIkdcIjowLFwiQlwiOjB9fSxcIkhvcml6b250YWxBbGlnbm1lbnRcIjowLFwiSXNWaXNpYmxlXCI6ZmFsc2V9fX0sXCJNaWxlc3RvbmVTdHlsZVwiOntcIiRpZFwiOlwiOTlcIixcIlNoYXBlXCI6MixcIklzQmVsb3dUaW1lYmFuZFwiOmZhbHNlLFwiU2hhcGVTaXplXCI6MSxcIlBhZGRpbmdcIjp7XCIkaWRcIjpcIjEwMFwiLFwiVG9wXCI6NS4wLFwiTGVmdFwiOjMuMCxcIlJpZ2h0XCI6MC4wLFwiQm90dG9tXCI6Mi4wfSxcIlNoYXBlU3R5bGVcIjp7XCIkaWRcIjpcIjEwMVwiLFwiTWFyZ2luXCI6e1wiJGlkXCI6XCIxMDJcIixcIlRvcFwiOjAuMCxcIkxlZnRcIjowLjAsXCJSaWdodFwiOjAuMCxcIkJvdHRvbVwiOjAuMH0sXCJQYWRkaW5nXCI6e1wiJGlkXCI6XCIxMDNcIixcIlRvcFwiOjAuMCxcIkxlZnRcIjowLjAsXCJSaWdodFwiOjAuMCxcIkJvdHRvbVwiOjAuMH0sXCJCYWNrZ3JvdW5kXCI6e1wiJGlkXCI6XCIxMDRcIixcIkNvbG9yXCI6e1wiJGlkXCI6XCIxMDVcIixcIkFcIjoyNTUsXCJSXCI6MjMzLFwiR1wiOjExMyxcIkJcIjo1MH19LFwiSXNWaXNpYmxlXCI6dHJ1ZSxcIldpZHRoXCI6MTguMCxcIkhlaWdodFwiOjIwLjAsXCJCb3JkZXJTdHlsZVwiOntcIiRpZFwiOlwiMTA2XCIsXCJMaW5lU3R5bGVcIjp7XCIkaWRcIjpcIjEwN1wiLFwiTGluZUNvbG9yXCI6e1wiJGlkXCI6XCIxMDhcIixcIkNvbG9yXCI6e1wiJGlkXCI6XCIxMDlcIixcIkFcIjoyNTUsXCJSXCI6MjM0LFwiR1wiOjIyLFwiQlwiOjMwfX0sXCJMaW5lV2VpZ2h0XCI6Mi4wLFwiTGluZVR5cGVcIjowfSxcIklzVmlzaWJsZVwiOmZhbHNlfX0sXCJUaXRsZVN0eWxlXCI6e1wiJGlkXCI6XCIxMTBcIixcIkZvbnRTZXR0aW5nc1wiOntcIiRpZFwiOlwiMTExXCIsXCJGb250U2l6ZVwiOjExLFwiRm9udE5hbWVcIjpcIkNhbGlicmlcIixcIklzQm9sZFwiOnRydWUsXCJJc0l0YWxpY1wiOmZhbHNlLFwiSXNVbmRlcmxpbmVkXCI6ZmFsc2V9LFwiRm9yZWdyb3VuZFwiOntcIiRpZFwiOlwiMTEyXCIsXCJDb2xvclwiOntcIiRpZFwiOlwiMTEzXCIsXCJBXCI6MjU1LFwiUlwiOjAsXCJHXCI6MCxcIkJcIjowfX0sXCJIb3Jpem9udGFsQWxpZ25tZW50XCI6MCxcIklzVmlzaWJsZVwiOnRydWV9LFwiRGF0ZVN0eWxlXCI6e1wiJGlkXCI6XCIxMTRcIixcIkZvbnRTZXR0aW5nc1wiOntcIiRpZFwiOlwiMTE1XCIsXCJGb250U2l6ZVwiOjEwLFwiRm9udE5hbWVcIjpcIkNhbGlicmlcIixcIklzQm9sZFwiOmZhbHNlLFwiSXNJdGFsaWNcIjpmYWxzZSxcIklzVW5kZXJsaW5lZFwiOmZhbHNlfSxcIkZvcmVncm91bmRcIjp7XCIkaWRcIjpcIjExNlwiLFwiQ29sb3JcIjp7XCIkaWRcIjpcIjExN1wiLFwiQVwiOjI1NSxcIlJcIjoxNCxcIkdcIjo0MCxcIkJcIjo2NX19LFwiSG9yaXpvbnRhbEFsaWdubWVudFwiOjAsXCJJc1Zpc2libGVcIjp0cnVlfSxcIkRhdGVGb3JtYXRcIjp7XCIkaWRcIjpcIjExO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MTlcIixcIkZvcm1hdFwiOjAsXCJJc1Zpc2libGVcIjpmYWxzZSxcIkxhc3RLbm93blZpc2liaWxpdHlTdGF0ZVwiOmZhbHNlfSxcIlZhcmlhbmNlU3R5bGVcIjp7XCIkaWRcIjpcIjEyMFwiLFwiVmFyaWFuY2VUZXh0U3R5bGVcIjp7XCIkaWRcIjpcIjEyMVwiLFwiRm9udFNldHRpbmdzXCI6e1wiJGlkXCI6XCIxMjJcIixcIkZvbnRTaXplXCI6MTAsXCJGb250TmFtZVwiOlwiQ2FsaWJyaVwiLFwiSXNCb2xkXCI6ZmFsc2UsXCJJc0l0YWxpY1wiOmZhbHNlLFwiSXNVbmRlcmxpbmVkXCI6ZmFsc2V9LFwiRm9yZWdyb3VuZFwiOntcIiRpZFwiOlwiMTIzXCIsXCJDb2xvclwiOntcIiRpZFwiOlwiMTI0XCIsXCJBXCI6MjU1LFwiUlwiOjAsXCJHXCI6MCxcIkJcIjowfX0sXCJIb3Jpem9udGFsQWxpZ25tZW50XCI6MCxcIklzVmlzaWJsZVwiOmZhbHNlfX19LFwiTW90U3R5bGVcIjp7XCIkaWRcIjpcIjEyNVwiLFwiU2hhcGVcIjoyLFwiU2hhcGVTaXplXCI6MSxcIkRldGFpbHNTcGFjaW5nXCI6MC4wLFwiUGFkZGluZ1wiOntcIiRpZFwiOlwiMTI2XCIsXCJUb3BcIjo1LjAsXCJMZWZ0XCI6My4wLFwiUmlnaHRcIjowLjAsXCJCb3R0b21cIjoyLjB9LFwiUG9zaXRpb25PblRhc2tcIjoxLFwiU2hhcGVTdHlsZVwiOntcIiRpZFwiOlwiMTI3XCIsXCJNYXJnaW5cIjp7XCIkaWRcIjpcIjEyOFwiLFwiVG9wXCI6MC4wLFwiTGVmdFwiOjAuMCxcIlJpZ2h0XCI6MC4wLFwiQm90dG9tXCI6MC4wfSxcIlBhZGRpbmdcIjp7XCIkaWRcIjpcIjEyOVwiLFwiVG9wXCI6MC4wLFwiTGVmdFwiOjAuMCxcIlJpZ2h0XCI6MC4wLFwiQm90dG9tXCI6MC4wfSxcIkJhY2tncm91bmRcIjp7XCIkaWRcIjpcIjEzMFwiLFwiQ29sb3JcIjp7XCIkaWRcIjpcIjEzMVwiLFwiQVwiOjI1NSxcIlJcIjoyMzMsXCJHXCI6MTEzLFwiQlwiOjUwfX0sXCJJc1Zpc2libGVcIjp0cnVlLFwiV2lkdGhcIjoxMy4wLFwiSGVpZ2h0XCI6MTMuMCxcIkJvcmRlclN0eWxlXCI6e1wiJGlkXCI6XCIxMzJcIixcIkxpbmVTdHlsZVwiOntcIiRpZFwiOlwiMTMzXCIsXCJMaW5lQ29sb3JcIjp7XCIkaWRcIjpcIjEzNFwiLFwiQ29sb3JcIjp7XCIkaWRcIjpcIjEzNVwiLFwiQVwiOjI1NSxcIlJcIjoyMzQsXCJHXCI6MjIsXCJCXCI6MzB9fSxcIkxpbmVXZWlnaHRcIjoyLjAsXCJMaW5lVHlwZVwiOjB9LFwiSXNWaXNpYmxlXCI6ZmFsc2V9fSxcIlRpdGxlU3R5bGVcIjp7XCIkaWRcIjpcIjEzNlwiLFwiRm9udFNldHRpbmdzXCI6e1wiJGlkXCI6XCIxMzdcIixcIkZvbnRTaXplXCI6MTEsXCJGb250TmFtZVwiOlwiQ2FsaWJyaVwiLFwiSXNCb2xkXCI6dHJ1ZSxcIklzSXRhbGljXCI6ZmFsc2UsXCJJc1VuZGVybGluZWRcIjpmYWxzZX0sXCJGb3JlZ3JvdW5kXCI6e1wiJGlkXCI6XCIxMzhcIixcIkNvbG9yXCI6e1wiJGlkXCI6XCIxMzlcIixcIkFcIjoyNTUsXCJSXCI6MCxcIkdcIjowLFwiQlwiOjB9fSxcIkhvcml6b250YWxBbGlnbm1lbnRcIjowLFwiSXNWaXNpYmxlXCI6dHJ1ZX0sXCJEYXRlU3R5bGVcIjp7XCIkaWRcIjpcIjE0MFwiLFwiRm9udFNldHRpbmdzXCI6e1wiJGlkXCI6XCIxNDFcIixcIkZvbnRTaXplXCI6MTAsXCJGb250TmFtZVwiOlwiQ2FsaWJyaVwiLFwiSXNCb2xkXCI6ZmFsc2UsXCJJc0l0YWxpY1wiOmZhbHNlLFwiSXNVbmRlcmxpbmVkXCI6ZmFsc2V9LFwiRm9yZWdyb3VuZFwiOntcIiRpZFwiOlwiMTQyXCIsXCJDb2xvclwiOntcIiRpZFwiOlwiMTQzXCIsXCJBXCI6MjU1LFwiUlwiOjE0LFwiR1wiOjQwLFwiQlwiOjY1fX0sXCJIb3Jpem9udGFsQWxpZ25tZW50XCI6MCxcIklzVmlzaWJsZVwiOnRydWV9LFwiRGF0ZUZvcm1hdFwiOntcIiRpZFwiOlwiMTQ0XCIsXCJGb3JtYXRTdHJpbmdcIjpcIk1NTSBkLCB5eXl5XCIsXCJTZXBhcmF0b3JcIjpcIi9cIixcIlVzZUludGVybmF0aW9uYWxEYXRlRm9ybWF0XCI6ZmFsc2UsXCJEYXRlSXNWaXNpYmxlXCI6dHJ1ZSxcIlRpbWVJc1Zpc2libGVcIjpmYWxzZSxcIkhvdXJEaWdpdHNcIjoxLFwiQW1QbURlc2lnbmF0b3JcIjoyLFwiVHJpbTAwTWludXRlc1wiOmZhbHNlfSxcIldlZWtOdW1iZXJpbmdcIjp7XCIkaWRcIjpcIjE0NVwiLFwiRm9ybWF0XCI6MCxcIklzVmlzaWJsZVwiOmZhbHNlLFwiTGFzdEtub3duVmlzaWJpbGl0eVN0YXRlXCI6ZmFsc2V9LFwiVmFyaWFuY2VTdHlsZVwiOntcIiRpZFwiOlwiMTQ2XCIsXCJWYXJpYW5jZVRleHRTdHlsZVwiOntcIiRpZFwiOlwiMTQ3XCIsXCJGb250U2V0dGluZ3NcIjp7XCIkaWRcIjpcIjE0OFwiLFwiRm9udFNpemVcIjoxMCxcIkZvbnROYW1lXCI6XCJDYWxpYnJpXCIsXCJJc0JvbGRcIjpmYWxzZSxcIklzSXRhbGljXCI6ZmFsc2UsXCJJc1VuZGVybGluZWRcIjpmYWxzZX0sXCJGb3JlZ3JvdW5kXCI6e1wiJGlkXCI6XCIxNDlcIixcIkNvbG9yXCI6e1wiJGlkXCI6XCIxNTBcIixcIkFcIjoyNTUsXCJSXCI6MCxcIkdcIjowLFwiQlwiOjB9fSxcIkhvcml6b250YWxBbGlnbm1lbnRcIjowLFwiSXNWaXNpYmxlXCI6ZmFsc2V9fX0sXCJTd2ltbGFuZVYyU3R5bGVcIjp7XCIkaWRcIjpcIjE1MVwiLFwiU3R5bGVJZFwiOlwiMzMyY2ZiMTMtYjQwMS00ZWMzLWI2NTUtNzM5NjhkMDRkNzQ5XCIsXCJOYW1lXCI6XCJTd2ltbGFuZSBTdHlsZSAxXCIsXCJIZWFkZXJTdHlsZVwiOntcIiRpZFwiOlwiMTUyXCIsXCJUZXh0U3R5bGVcIjp7XCIkaWRcIjpcIjE1M1wiLFwiRm9udFNldHRpbmdzXCI6e1wiJGlkXCI6XCIxNTRcIixcIkZvbnRTaXplXCI6MTEsXCJGb250TmFtZVwiOlwiQ2FsaWJyaVwiLFwiSXNCb2xkXCI6ZmFsc2UsXCJJc0l0YWxpY1wiOmZhbHNlLFwiSXNVbmRlcmxpbmVkXCI6ZmFsc2V9LFwiRm9yZWdyb3VuZFwiOntcIiRpZFwiOlwiMTU1XCIsXCJDb2xvclwiOntcIiRpZFwiOlwiMTU2XCIsXCJBXCI6MjU1LFwiUlwiOjI1NSxcIkdcIjoyNTUsXCJCXCI6MjU1fX0sXCJIb3Jpem9udGFsQWxpZ25tZW50XCI6MCxcIklzVmlzaWJsZVwiOnRydWV9LFwiUmVjdGFuZ2xlU3R5bGVcIjp7XCIkaWRcIjpcIjE1N1wiLFwiTWFyZ2luXCI6e1wiJGlkXCI6XCIxNThcIixcIlRvcFwiOjAuMCxcIkxlZnRcIjowLjAsXCJSaWdodFwiOjAuMCxcIkJvdHRvbVwiOjAuMH0sXCJQYWRkaW5nXCI6e1wiJGlkXCI6XCIxNTlcIixcIlRvcFwiOjAuMCxcIkxlZnRcIjowLjAsXCJSaWdodFwiOjAuMCxcIkJvdHRvbVwiOjAuMH0sXCJCYWNrZ3JvdW5kXCI6e1wiJGlkXCI6XCIxNjBcIixcIkNvbG9yXCI6e1wiJGlkXCI6XCIxNjFcIixcIkFcIjoyNTUsXCJSXCI6MjEsXCJHXCI6OTYsXCJCXCI6MTMwfX0sXCJJc1Zpc2libGVcIjp0cnVlLFwiV2lkdGhcIjowLjAsXCJIZWlnaHRcIjowLjAsXCJCb3JkZXJTdHlsZVwiOntcIiRpZFwiOlwiMTYyXCIsXCJMaW5lU3R5bGVcIjp7XCIkaWRcIjpcIjE2M1wiLFwiTGluZUNvbG9yXCI6e1wiJGlkXCI6XCIxNjRcIixcIkNvbG9yXCI6e1wiJGlkXCI6XCIxNjVcIixcIkFcIjoyNTUsXCJSXCI6MjU1LFwiR1wiOjI1NSxcIkJcIjoyNTV9fSxcIkxpbmVXZWlnaHRcIjowLjAsXCJMaW5lVHlwZVwiOjB9LFwiSXNWaXNpYmxlXCI6ZmFsc2V9fX0sXCJCYWNrZ3JvdW5kU3R5bGVcIjp7XCIkaWRcIjpcIjE2NlwiLFwiTWFyZ2luXCI6e1wiJGlkXCI6XCIxNjdcIixcIlRvcFwiOjAuMCxcIkxlZnRcIjowLjAsXCJSaWdodFwiOjAuMCxcIkJvdHRvbVwiOjAuMH0sXCJQYWRkaW5nXCI6e1wiJGlkXCI6XCIxNjhcIixcIlRvcFwiOjAuMCxcIkxlZnRcIjowLjAsXCJSaWdodFwiOjAuMCxcIkJvdHRvbVwiOjAuMH0sXCJCYWNrZ3JvdW5kXCI6e1wiJGlkXCI6XCIxNjlcIixcIkNvbG9yXCI6e1wiJGlkXCI6XCIxNzBcIixcIkFcIjo1MSxcIlJcIjoyMDAsXCJHXCI6MjAwLFwiQlwiOjIwMH19LFwiSXNWaXNpYmxlXCI6dHJ1ZSxcIldpZHRoXCI6MC4wLFwiSGVpZ2h0XCI6MC4wLFwiQm9yZGVyU3R5bGVcIjp7XCIkaWRcIjpcIjE3MVwiLFwiTGluZVN0eWxlXCI6e1wiJGlkXCI6XCIxNzJcIixcIkxpbmVDb2xvclwiOntcIiRpZFwiOlwiMTczXCIsXCJDb2xvclwiOntcIiRpZFwiOlwiMTc0XCIsXCJBXCI6MjU1LFwiUlwiOjIzNCxcIkdcIjoyMixcIkJcIjozMH19LFwiTGluZVdlaWdodFwiOjIuMCxcIkxpbmVUeXBlXCI6MH0sXCJJc1Zpc2libGVcIjpmYWxzZX19LFwiSXNBYm92ZVRpbWViYW5kXCI6ZmFsc2UsXCJTcGFjaW5nXCI6MyxcIkRlZmF1bHRTd2ltbGFuZUFjdGl2aXR5U3R5bGVcIjp7XCIkaWRcIjpcIjE3NVwiLFwiSGVhZGVyU3R5bGVcIjp7XCIkaWRcIjpcIjE3NlwiLFwiVGV4dFN0eWxlXCI6e1wiJGlkXCI6XCIxNzdcIixcIkZvbnRTZXR0aW5nc1wiOntcIiRpZFwiOlwiMTc4XCIsXCJGb250U2l6ZVwiOjExLFwiRm9udE5hbWVcIjpcIkNhbGlicmlcIixcIklzQm9sZFwiOmZhbHNlLFwiSXNJdGFsaWNcIjpmYWxzZSxcIklzVW5kZXJsaW5lZFwiOmZhbHNlfSxcIkZvcmVncm91bmRcIjp7XCIkaWRcIjpcIjE3OVwiLFwiQ29sb3JcIjp7XCIkaWRcIjpcIjE4MFwiLFwiQVwiOjI1NSxcIlJcIjowLFwiR1wiOjAsXCJCXCI6MH19LFwiSG9yaXpvbnRhbEFsaWdubWVudFwiOjAsXCJJc1Zpc2libGVcIjp0cnVlfSxcIlJlY3RhbmdsZVN0eWxlXCI6e1wiJGlkXCI6XCIxODFcIixcIk1hcmdpblwiOntcIiRpZFwiOlwiMTgyXCIsXCJUb3BcIjowLjAsXCJMZWZ0XCI6MC4wLFwiUmlnaHRcIjowLjAsXCJCb3R0b21cIjowLjB9LFwiUGFkZGluZ1wiOntcIiRpZFwiOlwiMTgzXCIsXCJUb3BcIjowLjAsXCJMZWZ0XCI6MC4wLFwiUmlnaHRcIjowLjAsXCJCb3R0b21cIjowLjB9LFwiQmFja2dyb3VuZFwiOntcIiRpZFwiOlwiMTg0XCIsXCJDb2xvclwiOntcIiRpZFwiOlwiMTg1XCIsXCJBXCI6NjMsXCJSXCI6MjEsXCJHXCI6OTYsXCJCXCI6MTMwfX0sXCJJc1Zpc2libGVcIjp0cnVlLFwiV2lkdGhcIjowLjAsXCJIZWlnaHRcIjowLjAsXCJCb3JkZXJTdHlsZVwiOntcIiRpZFwiOlwiMTg2XCIsXCJMaW5lU3R5bGVcIjp7XCIkaWRcIjpcIjE4N1wiLFwiTGluZUNvbG9yXCI6e1wiJGlkXCI6XCIxODhcIixcIkNvbG9yXCI6e1wiJGlkXCI6XCIxODlcIixcIkFcIjoyNTUsXCJSXCI6MjU1LFwiR1wiOjAsXCJCXCI6MH19LFwiTGluZVdlaWdodFwiOjAuMCxcIkxpbmVUeXBlXCI6MH0sXCJJc1Zpc2libGVcIjpmYWxzZX19fSxcIkJhY2tncm91bmRTdHlsZVwiOntcIiRpZFwiOlwiMTkwXCIsXCJNYXJnaW5cIjp7XCIkaWRcIjpcIjE5MVwiLFwiVG9wXCI6MC4wLFwiTGVmdFwiOjAuMCxcIlJpZ2h0XCI6MC4wLFwiQm90dG9tXCI6MC4wfSxcIlBhZGRpbmdcIjp7XCIkaWRcIjpcIjE5MlwiLFwiVG9wXCI6MC4wLFwiTGVmdFwiOjAuMCxcIlJpZ2h0XCI6MC4wLFwiQm90dG9tXCI6MC4wfSxcIkJhY2tncm91bmRcIjp7XCIkaWRcIjpcIjE5M1wiLFwiQ29sb3JcIjp7XCIkaWRcIjpcIjE5NFwiLFwiQVwiOjUxLFwiUlwiOjIwMCxcIkdcIjoyMDAsXCJCXCI6MjAwfX0sXCJJc1Zpc2libGVcIjp0cnVlLFwiV2lkdGhcIjowLjAsXCJIZWlnaHRcIjowLjAsXCJCb3JkZXJTdHlsZVwiOntcIiRpZFwiOlwiMTk1XCIsXCJMaW5lU3R5bGVcIjp7XCIkaWRcIjpcIjE5NlwiLFwiTGluZUNvbG9yXCI6e1wiJGlkXCI6XCIxOTdcIixcIkNvbG9yXCI6e1wiJGlkXCI6XCIxOThcIixcIkFcIjoyNTUsXCJSXCI6MjM0LFwiR1wiOjIyLFwiQlwiOjMwfX0sXCJMaW5lV2VpZ2h0XCI6Mi4wLFwiTGluZVR5cGVcIjowfSxcIklzVmlzaWJsZVwiOmZhbHNlfX19LFwiRGVmYXVsdFN3aW1sYW5lTWlsZXN0b25lU3R5bGVcIjp7XCIkaWRcIjpcIjE5OVwiLFwiVGl0bGVQb3NpdGlvblwiOjAsXCJEYXRlUG9zaXRpb25cIjoyLFwiVmFyaWFuY2VQb3NpdGlvblwiOjIsXCJTaGFwZVR5cGVcIjoxLFwiU2hhcGVTaXplXCI6MCxcIlNwYWNpbmdcIjo1LFwiU2hhcGVTdHlsZVwiOntcIiRpZFwiOlwiMjAwXCIsXCJNYXJnaW5cIjp7XCIkaWRcIjpcIjIwMVwiLFwiVG9wXCI6MC4wLFwiTGVmdFwiOjAuMCxcIlJpZ2h0XCI6MC4wLFwiQm90dG9tXCI6MC4wfSxcIlBhZGRpbmdcIjp7XCIkaWRcIjpcIjIwMlwiLFwiVG9wXCI6MC4wLFwiTGVmdFwiOjAuMCxcIlJpZ2h0XCI6MC4wLFwiQm90dG9tXCI6MC4wfSxcIkJhY2tncm91bmRcIjp7XCIkaWRcIjpcIjIwM1wiLFwiQ29sb3JcIjp7XCIkaWRcIjpcIjIwNFwiLFwiQVwiOjI1NSxcIlJcIjoyMSxcIkdcIjo5NixcIkJcIjoxMzB9fSxcIklzVmlzaWJsZVwiOnRydWUsXCJXaWR0aFwiOjEyLjAsXCJIZWlnaHRcIjoxNC4wLFwiQm9yZGVyU3R5bGVcIjp7XCIkaWRcIjpcIjIwNVwiLFwiTGluZVN0eWxlXCI6e1wiJGlkXCI6XCIyMDZcIixcIkxpbmVDb2xvclwiOntcIiRpZFwiOlwiMjA3XCIsXCJDb2xvclwiOntcIiRpZFwiOlwiMjA4XCIsXCJBXCI6MjU1LFwiUlwiOjIzNCxcIkdcIjoyMixcIkJcIjozMH19LFwiTGluZVdlaWdodFwiOjIuMCxcIkxpbmVUeXBlXCI6MH0sXCJJc1Zpc2libGVcIjpmYWxzZX19LFwiVGl0bGVTdHlsZVwiOntcIiRpZFwiOlwiMjA5XCIsXCJGb250U2V0dGluZ3NcIjp7XCIkaWRcIjpcIjIxMFwiLFwiRm9udFNpemVcIjoxMSxcIkZvbnROYW1lXCI6XCJDYWxpYnJpXCIsXCJJc0JvbGRcIjpmYWxzZSxcIklzSXRhbGljXCI6ZmFsc2UsXCJJc1VuZGVybGluZWRcIjpmYWxzZX0sXCJGb3JlZ3JvdW5kXCI6e1wiJGlkXCI6XCIyMTFcIixcIkNvbG9yXCI6e1wiJGlkXCI6XCIyMTJcIixcIkFcIjoyNTUsXCJSXCI6MCxcIkdcIjowLFwiQlwiOjB9fSxcIkhvcml6b250YWxBbGlnbm1lbnRcIjoyLFwiSXNWaXNpYmxlXCI6dHJ1ZX0sXCJEYXRlU3R5bGVcIjp7XCIkaWRcIjpcIjIxM1wiLFwiRm9udFNldHRpbmdzXCI6e1wiJGlkXCI6XCIyMTRcIixcIkZvbnRTaXplXCI6MTAsXCJGb250TmFtZVwiOlwiQ2FsaWJyaVwiLFwiSXNCb2xkXCI6ZmFsc2UsXCJJc0l0YWxpY1wiOmZhbHNlLFwiSXNVbmRlcmxpbmVkXCI6ZmFsc2V9LFwiRm9yZWdyb3VuZFwiOntcIiRpZFwiOlwiMjE1XCIsXCJDb2xvclwiOntcIiRpZFwiOlwiMjE2XCIsXCJBXCI6MjU1LFwiUlwiOjE0LFwiR1wiOjQwLFwiQlwiOjY1fX0sXCJIb3Jpem9udGFsQWxpZ25tZW50XCI6MCxcIklzVmlzaWJsZVwiOnRydWV9LFwiRGF0ZUZvcm1hdFwiOntcIiRpZFwiOlwiMjE3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xOFwiLFwiRm9ybWF0XCI6MCxcIklzVmlzaWJsZVwiOmZhbHNlLFwiTGFzdEtub3duVmlzaWJpbGl0eVN0YXRlXCI6ZmFsc2V9LFwiVmFyaWFuY2VTdHlsZVwiOntcIiRpZFwiOlwiMjE5XCIsXCJWYXJpYW5jZVRleHRTdHlsZVwiOntcIiRpZFwiOlwiMjIwXCIsXCJGb250U2V0dGluZ3NcIjp7XCIkaWRcIjpcIjIyMVwiLFwiRm9udFNpemVcIjoxMCxcIkZvbnROYW1lXCI6XCJDYWxpYnJpXCIsXCJJc0JvbGRcIjpmYWxzZSxcIklzSXRhbGljXCI6ZmFsc2UsXCJJc1VuZGVybGluZWRcIjpmYWxzZX0sXCJGb3JlZ3JvdW5kXCI6e1wiJGlkXCI6XCIyMjJcIixcIkNvbG9yXCI6e1wiJGlkXCI6XCIyMjNcIixcIkFcIjoyNTUsXCJSXCI6MCxcIkdcIjowLFwiQlwiOjB9fSxcIkhvcml6b250YWxBbGlnbm1lbnRcIjowLFwiSXNWaXNpYmxlXCI6ZmFsc2V9fX0sXCJEZWZhdWx0U3dpbWxhbmVUYXNrU3R5bGVcIjp7XCIkaWRcIjpcIjIyNFwiLFwiU2hhcGVcIjoxLFwiU2hhcGVUaGlja25lc3NcIjowLFwiRHVyYXRpb25Gb3JtYXRcIjowLFwiUGVyY2VudGFnZUNvbXBsZXRlVGV4dFN0eWxlXCI6e1wiJGlkXCI6XCIyMjVcIixcIkZvbnRTZXR0aW5nc1wiOntcIiRpZFwiOlwiMjI2XCIsXCJGb250U2l6ZVwiOjEwLFwiRm9udE5hbWVcIjpcIkNhbGlicmlcIixcIklzQm9sZFwiOmZhbHNlLFwiSXNJdGFsaWNcIjpmYWxzZSxcIklzVW5kZXJsaW5lZFwiOmZhbHNlfSxcIkZvcmVncm91bmRcIjp7XCIkaWRcIjpcIjIyN1wiLFwiQ29sb3JcIjp7XCIkaWRcIjpcIjIyOFwiLFwiQVwiOjI1NSxcIlJcIjoyMzIsXCJHXCI6MjMyLFwiQlwiOjIzMn19LFwiSG9yaXpvbnRhbEFsaWdubWVudFwiOjEsXCJJc1Zpc2libGVcIjp0cnVlfSxcIlBlcmNlbnRhZ2VDb21wbGV0ZUhpZ2hsaWdodFN0eWxlXCI6e1wiJGlkXCI6XCIyMjlcIixcIkJhY2tncm91bmRcIjp7XCIkaWRcIjpcIjIzMFwiLFwiQ29sb3JcIjp7XCIkaWRcIjpcIjIzMVwiLFwiQVwiOjg5LFwiUlwiOjAsXCJHXCI6MCxcIkJcIjowfX19LFwiRHVyYXRpb25TdHlsZVwiOntcIiRpZFwiOlwiMjMyXCIsXCJGb250U2V0dGluZ3NcIjp7XCIkaWRcIjpcIjIzM1wiLFwiRm9udFNpemVcIjoxMCxcIkZvbnROYW1lXCI6XCJDYWxpYnJpXCIsXCJJc0JvbGRcIjpmYWxzZSxcIklzSXRhbGljXCI6ZmFsc2UsXCJJc1VuZGVybGluZWRcIjpmYWxzZX0sXCJGb3JlZ3JvdW5kXCI6e1wiJGlkXCI6XCIyMzRcIixcIkNvbG9yXCI6e1wiJGlkXCI6XCIyMzVcIixcIkFcIjoyNTUsXCJSXCI6MjM3LFwiR1wiOjEyNSxcIkJcIjo0OX19LFwiSG9yaXpvbnRhbEFsaWdubWVudFwiOjAsXCJJc1Zpc2libGVcIjpmYWxzZX0sXCJNYXJnaW5cIjp7XCIkaWRcIjpcIjIzNlwiLFwiVG9wXCI6MC4wLFwiTGVmdFwiOjAuMCxcIlJpZ2h0XCI6MC4wLFwiQm90dG9tXCI6MC4wfSxcIlN0YXJ0RGF0ZVBvc2l0aW9uXCI6MyxcIkVuZERhdGVQb3NpdGlvblwiOjMsXCJUaXRsZVBvc2l0aW9uXCI6NCxcIkR1cmF0aW9uUG9zaXRpb25cIjowLFwiUGVyY2VudGFnZUNvbXBsZXRlZFBvc2l0aW9uXCI6MixcIlZhcmlhbmNlUG9zaXRpb25cIjoyLFwiU3BhY2luZ1wiOjMsXCJCYXNlbGluZVN0eWxlXCI6e1wiJGlkXCI6XCIyMzdcIixcIkJhc2VsaW5lU2hhcGVTdHlsZVwiOntcIiRpZFwiOlwiMjM4XCIsXCJNYXJnaW5cIjp7XCIkaWRcIjpcIjIzOVwiLFwiVG9wXCI6MC4wLFwiTGVmdFwiOjAuMCxcIlJpZ2h0XCI6MC4wLFwiQm90dG9tXCI6MC4wfSxcIlBhZGRpbmdcIjp7XCIkaWRcIjpcIjI0MFwiLFwiVG9wXCI6MC4wLFwiTGVmdFwiOjAuMCxcIlJpZ2h0XCI6MC4wLFwiQm90dG9tXCI6MC4wfSxcIkJhY2tncm91bmRcIjp7XCIkaWRcIjpcIjI0MVwiLFwiQ29sb3JcIjp7XCIkaWRcIjpcIjI0MlwiLFwiQVwiOjE1MyxcIlJcIjowLFwiR1wiOjAsXCJCXCI6MH19LFwiSXNWaXNpYmxlXCI6ZmFsc2UsXCJXaWR0aFwiOjAuMCxcIkhlaWdodFwiOjAuMCxcIkJvcmRlclN0eWxlXCI6e1wiJGlkXCI6XCIyNDNcIixcIkxpbmVTdHlsZVwiOntcIiRpZFwiOlwiMjQ0XCIsXCJMaW5lQ29sb3JcIjp7XCIkaWRcIjpcIjI0NVwiLFwiQ29sb3JcIjp7XCIkaWRcIjpcIjI0NlwiLFwiQVwiOjI1NSxcIlJcIjoyNTUsXCJHXCI6MCxcIkJcIjowfX0sXCJMaW5lV2VpZ2h0XCI6Mi4wLFwiTGluZVR5cGVcIjowfSxcIklzVmlzaWJsZVwiOmZhbHNlfX19LFwiU2hhcGVTdHlsZVwiOntcIiRpZFwiOlwiMjQ3XCIsXCJNYXJnaW5cIjp7XCIkaWRcIjpcIjI0OFwiLFwiVG9wXCI6MC4wLFwiTGVmdFwiOjQuMCxcIlJpZ2h0XCI6NC4wLFwiQm90dG9tXCI6MC4wfSxcIlBhZGRpbmdcIjp7XCIkaWRcIjpcIjI0OVwiLFwiVG9wXCI6MC4wLFwiTGVmdFwiOjAuMCxcIlJpZ2h0XCI6MC4wLFwiQm90dG9tXCI6MC4wfSxcIkJhY2tncm91bmRcIjp7XCIkaWRcIjpcIjI1MFwiLFwiQ29sb3JcIjp7XCIkaWRcIjpcIjI1MVwiLFwiQVwiOjI1NSxcIlJcIjoyMSxcIkdcIjo5NixcIkJcIjoxMzB9fSxcIklzVmlzaWJsZVwiOnRydWUsXCJXaWR0aFwiOjAuMCxcIkhlaWdodFwiOjEwLjAsXCJCb3JkZXJTdHlsZVwiOntcIiRpZFwiOlwiMjUyXCIsXCJMaW5lU3R5bGVcIjp7XCIkaWRcIjpcIjI1M1wiLFwiTGluZUNvbG9yXCI6e1wiJGlkXCI6XCIyNTRcIixcIkNvbG9yXCI6e1wiJGlkXCI6XCIyNTVcIixcIkFcIjoyNTUsXCJSXCI6MjM0LFwiR1wiOjIyLFwiQlwiOjMwfX0sXCJMaW5lV2VpZ2h0XCI6Mi4wLFwiTGluZVR5cGVcIjowfSxcIklzVmlzaWJsZVwiOmZhbHNlfX0sXCJUaXRsZVN0eWxlXCI6e1wiJGlkXCI6XCIyNTZcIixcIkZvbnRTZXR0aW5nc1wiOntcIiRpZFwiOlwiMjU3XCIsXCJGb250U2l6ZVwiOjExLFwiRm9udE5hbWVcIjpcIkNhbGlicmlcIixcIklzQm9sZFwiOmZhbHNlLFwiSXNJdGFsaWNcIjpmYWxzZSxcIklzVW5kZXJsaW5lZFwiOmZhbHNlfSxcIkZvcmVncm91bmRcIjp7XCIkaWRcIjpcIjI1OFwiLFwiQ29sb3JcIjp7XCIkaWRcIjpcIjI1OVwiLFwiQVwiOjI1NSxcIlJcIjowLFwiR1wiOjAsXCJCXCI6MH19LFwiSG9yaXpvbnRhbEFsaWdubWVudFwiOjAsXCJJc1Zpc2libGVcIjp0cnVlfSxcIkRhdGVTdHlsZVwiOntcIiRpZFwiOlwiMjYwXCIsXCJGb250U2V0dGluZ3NcIjp7XCIkaWRcIjpcIjI2MVwiLFwiRm9udFNpemVcIjoxMCxcIkZvbnROYW1lXCI6XCJDYWxpYnJpXCIsXCJJc0JvbGRcIjpmYWxzZSxcIklzSXRhbGljXCI6ZmFsc2UsXCJJc1VuZGVybGluZWRcIjpmYWxzZX0sXCJGb3JlZ3JvdW5kXCI6e1wiJGlkXCI6XCIyNjJcIixcIkNvbG9yXCI6e1wiJGlkXCI6XCIyNjNcIixcIkFcIjoyNTUsXCJSXCI6MTQsXCJHXCI6NDAsXCJCXCI6NjV9fSxcIkhvcml6b250YWxBbGlnbm1lbnRcIjoyLFwiSXNWaXNpYmxlXCI6dHJ1ZX0sXCJEYXRlRm9ybWF0XCI6e1wiJGlkXCI6XCIyNjR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Y1XCIsXCJGb3JtYXRcIjowLFwiSXNWaXNpYmxlXCI6ZmFsc2UsXCJMYXN0S25vd25WaXNpYmlsaXR5U3RhdGVcIjpmYWxzZX0sXCJWYXJpYW5jZVN0eWxlXCI6e1wiJGlkXCI6XCIyNjZcIixcIlZhcmlhbmNlVGV4dFN0eWxlXCI6e1wiJGlkXCI6XCIyNjdcIixcIkZvbnRTZXR0aW5nc1wiOntcIiRpZFwiOlwiMjY4XCIsXCJGb250U2l6ZVwiOjEwLFwiRm9udE5hbWVcIjpcIkNhbGlicmlcIixcIklzQm9sZFwiOmZhbHNlLFwiSXNJdGFsaWNcIjpmYWxzZSxcIklzVW5kZXJsaW5lZFwiOmZhbHNlfSxcIkZvcmVncm91bmRcIjp7XCIkaWRcIjpcIjI2OVwiLFwiQ29sb3JcIjp7XCIkaWRcIjpcIjI3MFwiLFwiQVwiOjI1NSxcIlJcIjowLFwiR1wiOjAsXCJCXCI6MH19LFwiSG9yaXpvbnRhbEFsaWdubWVudFwiOjAsXCJJc1Zpc2libGVcIjpmYWxzZX19fSxcIkRlZmF1bHRTd2ltbGFuZU1vdFN0eWxlXCI6e1wiJGlkXCI6XCIyNzFcIixcIlNoYXBlXCI6MSxcIlNoYXBlU2l6ZVwiOjAsXCJEZXRhaWxzU3BhY2luZ1wiOjAuMCxcIlBhZGRpbmdcIjp7XCIkaWRcIjpcIjI3MlwiLFwiVG9wXCI6NS4wLFwiTGVmdFwiOjMuMCxcIlJpZ2h0XCI6MC4wLFwiQm90dG9tXCI6Mi4wfSxcIlBvc2l0aW9uT25UYXNrXCI6MSxcIlNoYXBlU3R5bGVcIjp7XCIkaWRcIjpcIjI3M1wiLFwiTWFyZ2luXCI6e1wiJGlkXCI6XCIyNzRcIixcIlRvcFwiOjAuMCxcIkxlZnRcIjowLjAsXCJSaWdodFwiOjAuMCxcIkJvdHRvbVwiOjAuMH0sXCJQYWRkaW5nXCI6e1wiJGlkXCI6XCIyNzVcIixcIlRvcFwiOjAuMCxcIkxlZnRcIjowLjAsXCJSaWdodFwiOjAuMCxcIkJvdHRvbVwiOjAuMH0sXCJCYWNrZ3JvdW5kXCI6e1wiJGlkXCI6XCIyNzZcIixcIkNvbG9yXCI6e1wiJGlkXCI6XCIyNzdcIixcIkFcIjoyNTUsXCJSXCI6MTEsXCJHXCI6NDgsXCJCXCI6NjV9fSxcIklzVmlzaWJsZVwiOnRydWUsXCJXaWR0aFwiOjEyLjAsXCJIZWlnaHRcIjoxNC4wLFwiQm9yZGVyU3R5bGVcIjp7XCIkaWRcIjpcIjI3OFwiLFwiTGluZVN0eWxlXCI6e1wiJGlkXCI6XCIyNzlcIixcIkxpbmVDb2xvclwiOntcIiRpZFwiOlwiMjgwXCIsXCJDb2xvclwiOntcIiRpZFwiOlwiMjgxXCIsXCJBXCI6MjU1LFwiUlwiOjI1NSxcIkdcIjowLFwiQlwiOjB9fSxcIkxpbmVXZWlnaHRcIjowLjAsXCJMaW5lVHlwZVwiOjB9LFwiSXNWaXNpYmxlXCI6ZmFsc2V9fSxcIlRpdGxlU3R5bGVcIjp7XCIkaWRcIjpcIjI4MlwiLFwiRm9udFNldHRpbmdzXCI6e1wiJGlkXCI6XCIyODNcIixcIkZvbnRTaXplXCI6MTEsXCJGb250TmFtZVwiOlwiQ2FsaWJyaVwiLFwiSXNCb2xkXCI6ZmFsc2UsXCJJc0l0YWxpY1wiOmZhbHNlLFwiSXNVbmRlcmxpbmVkXCI6ZmFsc2V9LFwiRm9yZWdyb3VuZFwiOntcIiRpZFwiOlwiMjg0XCIsXCJDb2xvclwiOntcIiRpZFwiOlwiMjg1XCIsXCJBXCI6MjU1LFwiUlwiOjAsXCJHXCI6MCxcIkJcIjowfX0sXCJIb3Jpem9udGFsQWxpZ25tZW50XCI6MSxcIklzVmlzaWJsZVwiOnRydWV9LFwiRGF0ZVN0eWxlXCI6e1wiJGlkXCI6XCIyODZcIixcIkZvbnRTZXR0aW5nc1wiOntcIiRpZFwiOlwiMjg3XCIsXCJGb250U2l6ZVwiOjEwLFwiRm9udE5hbWVcIjpcIkNhbGlicmlcIixcIklzQm9sZFwiOmZhbHNlLFwiSXNJdGFsaWNcIjpmYWxzZSxcIklzVW5kZXJsaW5lZFwiOmZhbHNlfSxcIkZvcmVncm91bmRcIjp7XCIkaWRcIjpcIjI4OFwiLFwiQ29sb3JcIjp7XCIkaWRcIjpcIjI4OVwiLFwiQVwiOjI1NSxcIlJcIjoxNCxcIkdcIjo0MCxcIkJcIjo2NX19LFwiSG9yaXpvbnRhbEFsaWdubWVudFwiOjEsXCJJc1Zpc2libGVcIjp0cnVlfSxcIkRhdGVGb3JtYXRcIjp7XCIkaWRcIjpcIjI5M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OTFcIixcIkZvcm1hdFwiOjAsXCJJc1Zpc2libGVcIjpmYWxzZSxcIkxhc3RLbm93blZpc2liaWxpdHlTdGF0ZVwiOmZhbHNlfSxcIlZhcmlhbmNlU3R5bGVcIjp7XCIkaWRcIjpcIjI5MlwiLFwiVmFyaWFuY2VUZXh0U3R5bGVcIjp7XCIkaWRcIjpcIjI5M1wiLFwiRm9udFNldHRpbmdzXCI6e1wiJGlkXCI6XCIyOTRcIixcIkZvbnRTaXplXCI6MTAsXCJGb250TmFtZVwiOlwiQ2FsaWJyaVwiLFwiSXNCb2xkXCI6ZmFsc2UsXCJJc0l0YWxpY1wiOmZhbHNlLFwiSXNVbmRlcmxpbmVkXCI6ZmFsc2V9LFwiRm9yZWdyb3VuZFwiOntcIiRpZFwiOlwiMjk1XCIsXCJDb2xvclwiOntcIiRpZFwiOlwiMjk2XCIsXCJBXCI6MjU1LFwiUlwiOjAsXCJHXCI6MCxcIkJcIjowfX0sXCJIb3Jpem9udGFsQWxpZ25tZW50XCI6MCxcIklzVmlzaWJsZVwiOmZhbHNlfX19fSxcIl9hZGRpdGlvbmFsU3dpbWxhbmVWMlN0eWxlc1wiOlt7XCIkaWRcIjpcIjI5N1wiLFwiU3R5bGVJZFwiOlwiOTg1MTNlMTAtNTUxYy00ZjMwLWFjMTEtYTA2OTBlOTAzMTM0XCIsXCJOYW1lXCI6XCJTd2ltbGFuZSBTdHlsZSAyXCIsXCJIZWFkZXJTdHlsZVwiOntcIiRpZFwiOlwiMjk4XCIsXCJUZXh0U3R5bGVcIjp7XCIkaWRcIjpcIjI5OVwiLFwiRm9udFNldHRpbmdzXCI6e1wiJGlkXCI6XCIzMDBcIixcIkZvbnRTaXplXCI6MTEsXCJGb250TmFtZVwiOlwiQ2FsaWJyaVwiLFwiSXNCb2xkXCI6ZmFsc2UsXCJJc0l0YWxpY1wiOmZhbHNlLFwiSXNVbmRlcmxpbmVkXCI6ZmFsc2V9LFwiRm9yZWdyb3VuZFwiOntcIiRpZFwiOlwiMzAxXCIsXCJDb2xvclwiOntcIiRpZFwiOlwiMzAyXCIsXCJBXCI6MjU1LFwiUlwiOjI1NSxcIkdcIjoyNTUsXCJCXCI6MjU1fX0sXCJIb3Jpem9udGFsQWxpZ25tZW50XCI6MSxcIklzVmlzaWJsZVwiOnRydWV9LFwiUmVjdGFuZ2xlU3R5bGVcIjp7XCIkaWRcIjpcIjMwM1wiLFwiTWFyZ2luXCI6e1wiJGlkXCI6XCIzMDRcIixcIlRvcFwiOjAuMCxcIkxlZnRcIjowLjAsXCJSaWdodFwiOjAuMCxcIkJvdHRvbVwiOjAuMH0sXCJQYWRkaW5nXCI6e1wiJGlkXCI6XCIzMDVcIixcIlRvcFwiOjAuMCxcIkxlZnRcIjowLjAsXCJSaWdodFwiOjAuMCxcIkJvdHRvbVwiOjAuMH0sXCJCYWNrZ3JvdW5kXCI6e1wiJGlkXCI6XCIzMDZcIixcIkNvbG9yXCI6e1wiJGlkXCI6XCIzMDdcIixcIkFcIjoyNTUsXCJSXCI6MjMzLFwiR1wiOjExMyxcIkJcIjo1MH19LFwiSXNWaXNpYmxlXCI6dHJ1ZSxcIldpZHRoXCI6MC4wLFwiSGVpZ2h0XCI6MC4wLFwiQm9yZGVyU3R5bGVcIjp7XCIkaWRcIjpcIjMwOFwiLFwiTGluZVN0eWxlXCI6e1wiJGlkXCI6XCIzMDlcIixcIkxpbmVDb2xvclwiOntcIiRpZFwiOlwiMzEwXCIsXCJDb2xvclwiOntcIiRpZFwiOlwiMzExXCIsXCJBXCI6MjU1LFwiUlwiOjI1NSxcIkdcIjoyNTUsXCJCXCI6MjU1fX0sXCJMaW5lV2VpZ2h0XCI6MC4wLFwiTGluZVR5cGVcIjowfSxcIklzVmlzaWJsZVwiOmZhbHNlfX19LFwiQmFja2dyb3VuZFN0eWxlXCI6e1wiJGlkXCI6XCIzMTJcIixcIk1hcmdpblwiOntcIiRpZFwiOlwiMzEzXCIsXCJUb3BcIjowLjAsXCJMZWZ0XCI6MC4wLFwiUmlnaHRcIjowLjAsXCJCb3R0b21cIjowLjB9LFwiUGFkZGluZ1wiOntcIiRpZFwiOlwiMzE0XCIsXCJUb3BcIjowLjAsXCJMZWZ0XCI6MC4wLFwiUmlnaHRcIjowLjAsXCJCb3R0b21cIjowLjB9LFwiQmFja2dyb3VuZFwiOntcIiRpZFwiOlwiMzE1XCIsXCJDb2xvclwiOntcIiRpZFwiOlwiMzE2XCIsXCJBXCI6NTEsXCJSXCI6MjAwLFwiR1wiOjIwMCxcIkJcIjoyMDB9fSxcIklzVmlzaWJsZVwiOnRydWUsXCJXaWR0aFwiOjAuMCxcIkhlaWdodFwiOjAuMCxcIkJvcmRlclN0eWxlXCI6e1wiJGlkXCI6XCIzMTdcIixcIkxpbmVTdHlsZVwiOntcIiRpZFwiOlwiMzE4XCIsXCJMaW5lQ29sb3JcIjp7XCIkaWRcIjpcIjMxOVwiLFwiQ29sb3JcIjp7XCIkaWRcIjpcIjMyMFwiLFwiQVwiOjI1NSxcIlJcIjoyMzQsXCJHXCI6MjIsXCJCXCI6MzB9fSxcIkxpbmVXZWlnaHRcIjoyLjAsXCJMaW5lVHlwZVwiOjB9LFwiSXNWaXNpYmxlXCI6ZmFsc2V9fSxcIklzQWJvdmVUaW1lYmFuZFwiOmZhbHNlLFwiU3BhY2luZ1wiOjMsXCJEZWZhdWx0U3dpbWxhbmVBY3Rpdml0eVN0eWxlXCI6e1wiJGlkXCI6XCIzMjFcIixcIkhlYWRlclN0eWxlXCI6e1wiJGlkXCI6XCIzMjJcIixcIlRleHRTdHlsZVwiOntcIiRpZFwiOlwiMzIzXCIsXCJGb250U2V0dGluZ3NcIjp7XCIkaWRcIjpcIjMyNFwiLFwiRm9udFNpemVcIjoxMSxcIkZvbnROYW1lXCI6XCJDYWxpYnJpXCIsXCJJc0JvbGRcIjpmYWxzZSxcIklzSXRhbGljXCI6ZmFsc2UsXCJJc1VuZGVybGluZWRcIjpmYWxzZX0sXCJGb3JlZ3JvdW5kXCI6e1wiJGlkXCI6XCIzMjVcIixcIkNvbG9yXCI6e1wiJGlkXCI6XCIzMjZcIixcIkFcIjoyNTUsXCJSXCI6MCxcIkdcIjowLFwiQlwiOjB9fSxcIkhvcml6b250YWxBbGlnbm1lbnRcIjowLFwiSXNWaXNpYmxlXCI6dHJ1ZX0sXCJSZWN0YW5nbGVTdHlsZVwiOntcIiRpZFwiOlwiMzI3XCIsXCJNYXJnaW5cIjp7XCIkaWRcIjpcIjMyOFwiLFwiVG9wXCI6MC4wLFwiTGVmdFwiOjAuMCxcIlJpZ2h0XCI6MC4wLFwiQm90dG9tXCI6MC4wfSxcIlBhZGRpbmdcIjp7XCIkaWRcIjpcIjMyOVwiLFwiVG9wXCI6MC4wLFwiTGVmdFwiOjAuMCxcIlJpZ2h0XCI6MC4wLFwiQm90dG9tXCI6MC4wfSxcIkJhY2tncm91bmRcIjp7XCIkaWRcIjpcIjMzMFwiLFwiQ29sb3JcIjp7XCIkaWRcIjpcIjMzMVwiLFwiQVwiOjYzLFwiUlwiOjIzMyxcIkdcIjoxMTMsXCJCXCI6NTB9fSxcIklzVmlzaWJsZVwiOnRydWUsXCJXaWR0aFwiOjAuMCxcIkhlaWdodFwiOjAuMCxcIkJvcmRlclN0eWxlXCI6e1wiJGlkXCI6XCIzMzJcIixcIkxpbmVTdHlsZVwiOntcIiRpZFwiOlwiMzMzXCIsXCJMaW5lQ29sb3JcIjp7XCIkaWRcIjpcIjMzNFwiLFwiQ29sb3JcIjp7XCIkaWRcIjpcIjMzNVwiLFwiQVwiOjI1NSxcIlJcIjoyNTUsXCJHXCI6MjU1LFwiQlwiOjI1NX19LFwiTGluZVdlaWdodFwiOjAuMCxcIkxpbmVUeXBlXCI6MH0sXCJJc1Zpc2libGVcIjpmYWxzZX19fSxcIkJhY2tncm91bmRTdHlsZVwiOntcIiRpZFwiOlwiMzM2XCIsXCJNYXJnaW5cIjp7XCIkaWRcIjpcIjMzN1wiLFwiVG9wXCI6MC4wLFwiTGVmdFwiOjAuMCxcIlJpZ2h0XCI6MC4wLFwiQm90dG9tXCI6MC4wfSxcIlBhZGRpbmdcIjp7XCIkaWRcIjpcIjMzOFwiLFwiVG9wXCI6MC4wLFwiTGVmdFwiOjAuMCxcIlJpZ2h0XCI6MC4wLFwiQm90dG9tXCI6MC4wfSxcIkJhY2tncm91bmRcIjp7XCIkaWRcIjpcIjMzOVwiLFwiQ29sb3JcIjp7XCIkaWRcIjpcIjM0MFwiLFwiQVwiOjUxLFwiUlwiOjIwMCxcIkdcIjoyMDAsXCJCXCI6MjAwfX0sXCJJc1Zpc2libGVcIjp0cnVlLFwiV2lkdGhcIjowLjAsXCJIZWlnaHRcIjowLjAsXCJCb3JkZXJTdHlsZVwiOntcIiRpZFwiOlwiMzQxXCIsXCJMaW5lU3R5bGVcIjp7XCIkaWRcIjpcIjM0MlwiLFwiTGluZUNvbG9yXCI6e1wiJGlkXCI6XCIzNDNcIixcIkNvbG9yXCI6e1wiJGlkXCI6XCIzNDRcIixcIkFcIjoyNTUsXCJSXCI6MjM0LFwiR1wiOjIyLFwiQlwiOjMwfX0sXCJMaW5lV2VpZ2h0XCI6Mi4wLFwiTGluZVR5cGVcIjowfSxcIklzVmlzaWJsZVwiOmZhbHNlfX19LFwiRGVmYXVsdFN3aW1sYW5lTWlsZXN0b25lU3R5bGVcIjp7XCIkaWRcIjpcIjM0NVwiLFwiVGl0bGVQb3NpdGlvblwiOjAsXCJEYXRlUG9zaXRpb25cIjoyLFwiVmFyaWFuY2VQb3NpdGlvblwiOjIsXCJTaGFwZVR5cGVcIjoxLFwiU2hhcGVTaXplXCI6MCxcIlNwYWNpbmdcIjo1LFwiU2hhcGVTdHlsZVwiOntcIiRpZFwiOlwiMzQ2XCIsXCJNYXJnaW5cIjp7XCIkaWRcIjpcIjM0N1wiLFwiVG9wXCI6MC4wLFwiTGVmdFwiOjAuMCxcIlJpZ2h0XCI6MC4wLFwiQm90dG9tXCI6MC4wfSxcIlBhZGRpbmdcIjp7XCIkaWRcIjpcIjM0OFwiLFwiVG9wXCI6MC4wLFwiTGVmdFwiOjAuMCxcIlJpZ2h0XCI6MC4wLFwiQm90dG9tXCI6MC4wfSxcIkJhY2tncm91bmRcIjp7XCIkaWRcIjpcIjM0OVwiLFwiQ29sb3JcIjp7XCIkaWRcIjpcIjM1MFwiLFwiQVwiOjI1NSxcIlJcIjoyMzMsXCJHXCI6MTEzLFwiQlwiOjUwfX0sXCJJc1Zpc2libGVcIjp0cnVlLFwiV2lkdGhcIjoxMi4wLFwiSGVpZ2h0XCI6MTQuMCxcIkJvcmRlclN0eWxlXCI6e1wiJGlkXCI6XCIzNTFcIixcIkxpbmVTdHlsZVwiOntcIiRpZFwiOlwiMzUyXCIsXCJMaW5lQ29sb3JcIjp7XCIkaWRcIjpcIjM1M1wiLFwiQ29sb3JcIjp7XCIkaWRcIjpcIjM1NFwiLFwiQVwiOjI1NSxcIlJcIjoyMzQsXCJHXCI6MjIsXCJCXCI6MzB9fSxcIkxpbmVXZWlnaHRcIjoyLjAsXCJMaW5lVHlwZVwiOjB9LFwiSXNWaXNpYmxlXCI6ZmFsc2V9fSxcIlRpdGxlU3R5bGVcIjp7XCIkaWRcIjpcIjM1NVwiLFwiRm9udFNldHRpbmdzXCI6e1wiJGlkXCI6XCIzNTZcIixcIkZvbnRTaXplXCI6MTEsXCJGb250TmFtZVwiOlwiQ2FsaWJyaVwiLFwiSXNCb2xkXCI6ZmFsc2UsXCJJc0l0YWxpY1wiOmZhbHNlLFwiSXNVbmRlcmxpbmVkXCI6ZmFsc2V9LFwiRm9yZWdyb3VuZFwiOntcIiRpZFwiOlwiMzU3XCIsXCJDb2xvclwiOntcIiRpZFwiOlwiMzU4XCIsXCJBXCI6MjU1LFwiUlwiOjAsXCJHXCI6MCxcIkJcIjowfX0sXCJIb3Jpem9udGFsQWxpZ25tZW50XCI6MixcIklzVmlzaWJsZVwiOnRydWV9LFwiRGF0ZVN0eWxlXCI6e1wiJGlkXCI6XCIzNTlcIixcIkZvbnRTZXR0aW5nc1wiOntcIiRpZFwiOlwiMzYwXCIsXCJGb250U2l6ZVwiOjEwLFwiRm9udE5hbWVcIjpcIkNhbGlicmlcIixcIklzQm9sZFwiOmZhbHNlLFwiSXNJdGFsaWNcIjpmYWxzZSxcIklzVW5kZXJsaW5lZFwiOmZhbHNlfSxcIkZvcmVncm91bmRcIjp7XCIkaWRcIjpcIjM2MVwiLFwiQ29sb3JcIjp7XCIkaWRcIjpcIjM2MlwiLFwiQVwiOjI1NSxcIlJcIjoxNCxcIkdcIjo0MCxcIkJcIjo2NX19LFwiSG9yaXpvbnRhbEFsaWdubWVudFwiOjAsXCJJc1Zpc2libGVcIjp0cnVlfSxcIkRhdGVGb3JtYXRcIjp7XCIkaWRcIjpcIjM2M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zNjRcIixcIkZvcm1hdFwiOjAsXCJJc1Zpc2libGVcIjpmYWxzZSxcIkxhc3RLbm93blZpc2liaWxpdHlTdGF0ZVwiOmZhbHNlfSxcIlZhcmlhbmNlU3R5bGVcIjp7XCIkaWRcIjpcIjM2NVwiLFwiVmFyaWFuY2VUZXh0U3R5bGVcIjp7XCIkaWRcIjpcIjM2NlwiLFwiRm9udFNldHRpbmdzXCI6e1wiJGlkXCI6XCIzNjdcIixcIkZvbnRTaXplXCI6MTAsXCJGb250TmFtZVwiOlwiQ2FsaWJyaVwiLFwiSXNCb2xkXCI6ZmFsc2UsXCJJc0l0YWxpY1wiOmZhbHNlLFwiSXNVbmRlcmxpbmVkXCI6ZmFsc2V9LFwiRm9yZWdyb3VuZFwiOntcIiRpZFwiOlwiMzY4XCIsXCJDb2xvclwiOntcIiRpZFwiOlwiMzY5XCIsXCJBXCI6MjU1LFwiUlwiOjAsXCJHXCI6MCxcIkJcIjowfX0sXCJIb3Jpem9udGFsQWxpZ25tZW50XCI6MCxcIklzVmlzaWJsZVwiOmZhbHNlfX19LFwiRGVmYXVsdFN3aW1sYW5lVGFza1N0eWxlXCI6e1wiJGlkXCI6XCIzNzBcIixcIlNoYXBlXCI6MSxcIlNoYXBlVGhpY2tuZXNzXCI6MCxcIkR1cmF0aW9uRm9ybWF0XCI6MCxcIlBlcmNlbnRhZ2VDb21wbGV0ZVRleHRTdHlsZVwiOntcIiRpZFwiOlwiMzcxXCIsXCJGb250U2V0dGluZ3NcIjp7XCIkaWRcIjpcIjM3MlwiLFwiRm9udFNpemVcIjoxMCxcIkZvbnROYW1lXCI6XCJDYWxpYnJpXCIsXCJJc0JvbGRcIjpmYWxzZSxcIklzSXRhbGljXCI6ZmFsc2UsXCJJc1VuZGVybGluZWRcIjpmYWxzZX0sXCJGb3JlZ3JvdW5kXCI6e1wiJGlkXCI6XCIzNzNcIixcIkNvbG9yXCI6e1wiJGlkXCI6XCIzNzRcIixcIkFcIjoyNTUsXCJSXCI6MjMyLFwiR1wiOjIzMixcIkJcIjoyMzJ9fSxcIkhvcml6b250YWxBbGlnbm1lbnRcIjoxLFwiSXNWaXNpYmxlXCI6dHJ1ZX0sXCJQZXJjZW50YWdlQ29tcGxldGVIaWdobGlnaHRTdHlsZVwiOntcIiRpZFwiOlwiMzc1XCIsXCJCYWNrZ3JvdW5kXCI6e1wiJGlkXCI6XCIzNzZcIixcIkNvbG9yXCI6e1wiJGlkXCI6XCIzNzdcIixcIkFcIjo4OSxcIlJcIjowLFwiR1wiOjAsXCJCXCI6MH19fSxcIkR1cmF0aW9uU3R5bGVcIjp7XCIkaWRcIjpcIjM3OFwiLFwiRm9udFNldHRpbmdzXCI6e1wiJGlkXCI6XCIzNzlcIixcIkZvbnRTaXplXCI6MTAsXCJGb250TmFtZVwiOlwiQ2FsaWJyaVwiLFwiSXNCb2xkXCI6ZmFsc2UsXCJJc0l0YWxpY1wiOmZhbHNlLFwiSXNVbmRlcmxpbmVkXCI6ZmFsc2V9LFwiRm9yZWdyb3VuZFwiOntcIiRpZFwiOlwiMzgwXCIsXCJDb2xvclwiOntcIiRpZFwiOlwiMzgxXCIsXCJBXCI6MjU1LFwiUlwiOjIzNyxcIkdcIjoxMjUsXCJCXCI6NDl9fSxcIkhvcml6b250YWxBbGlnbm1lbnRcIjowLFwiSXNWaXNpYmxlXCI6ZmFsc2V9LFwiTWFyZ2luXCI6e1wiJGlkXCI6XCIzODJ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MzgzXCIsXCJCYXNlbGluZVNoYXBlU3R5bGVcIjp7XCIkaWRcIjpcIjM4NFwiLFwiTWFyZ2luXCI6e1wiJGlkXCI6XCIzODVcIixcIlRvcFwiOjAuMCxcIkxlZnRcIjowLjAsXCJSaWdodFwiOjAuMCxcIkJvdHRvbVwiOjAuMH0sXCJQYWRkaW5nXCI6e1wiJGlkXCI6XCIzODZcIixcIlRvcFwiOjAuMCxcIkxlZnRcIjowLjAsXCJSaWdodFwiOjAuMCxcIkJvdHRvbVwiOjAuMH0sXCJCYWNrZ3JvdW5kXCI6e1wiJGlkXCI6XCIzODdcIixcIkNvbG9yXCI6e1wiJGlkXCI6XCIzODhcIixcIkFcIjoxNTMsXCJSXCI6MCxcIkdcIjowLFwiQlwiOjB9fSxcIklzVmlzaWJsZVwiOmZhbHNlLFwiV2lkdGhcIjowLjAsXCJIZWlnaHRcIjowLjAsXCJCb3JkZXJTdHlsZVwiOntcIiRpZFwiOlwiMzg5XCIsXCJMaW5lU3R5bGVcIjp7XCIkaWRcIjpcIjM5MFwiLFwiTGluZUNvbG9yXCI6e1wiJGlkXCI6XCIzOTFcIixcIkNvbG9yXCI6e1wiJGlkXCI6XCIzOTJcIixcIkFcIjoyNTUsXCJSXCI6MjU1LFwiR1wiOjAsXCJCXCI6MH19LFwiTGluZVdlaWdodFwiOjIuMCxcIkxpbmVUeXBlXCI6MH0sXCJJc1Zpc2libGVcIjpmYWxzZX19fSxcIlNoYXBlU3R5bGVcIjp7XCIkaWRcIjpcIjM5M1wiLFwiTWFyZ2luXCI6e1wiJGlkXCI6XCIzOTRcIixcIlRvcFwiOjAuMCxcIkxlZnRcIjo0LjAsXCJSaWdodFwiOjQuMCxcIkJvdHRvbVwiOjAuMH0sXCJQYWRkaW5nXCI6e1wiJGlkXCI6XCIzOTVcIixcIlRvcFwiOjAuMCxcIkxlZnRcIjowLjAsXCJSaWdodFwiOjAuMCxcIkJvdHRvbVwiOjAuMH0sXCJCYWNrZ3JvdW5kXCI6e1wiJGlkXCI6XCIzOTZcIixcIkNvbG9yXCI6e1wiJGlkXCI6XCIzOTdcIixcIkFcIjoyNTUsXCJSXCI6MjMzLFwiR1wiOjExMyxcIkJcIjo1MH19LFwiSXNWaXNpYmxlXCI6dHJ1ZSxcIldpZHRoXCI6MC4wLFwiSGVpZ2h0XCI6MTAuMCxcIkJvcmRlclN0eWxlXCI6e1wiJGlkXCI6XCIzOThcIixcIkxpbmVTdHlsZVwiOntcIiRpZFwiOlwiMzk5XCIsXCJMaW5lQ29sb3JcIjp7XCIkaWRcIjpcIjQwMFwiLFwiQ29sb3JcIjp7XCIkaWRcIjpcIjQwMVwiLFwiQVwiOjI1NSxcIlJcIjoyMzQsXCJHXCI6MjIsXCJCXCI6MzB9fSxcIkxpbmVXZWlnaHRcIjoyLjAsXCJMaW5lVHlwZVwiOjB9LFwiSXNWaXNpYmxlXCI6ZmFsc2V9fSxcIlRpdGxlU3R5bGVcIjp7XCIkaWRcIjpcIjQwMlwiLFwiRm9udFNldHRpbmdzXCI6e1wiJGlkXCI6XCI0MDNcIixcIkZvbnRTaXplXCI6MTEsXCJGb250TmFtZVwiOlwiQ2FsaWJyaVwiLFwiSXNCb2xkXCI6ZmFsc2UsXCJJc0l0YWxpY1wiOmZhbHNlLFwiSXNVbmRlcmxpbmVkXCI6ZmFsc2V9LFwiRm9yZWdyb3VuZFwiOntcIiRpZFwiOlwiNDA0XCIsXCJDb2xvclwiOntcIiRpZFwiOlwiNDA1XCIsXCJBXCI6MjU1LFwiUlwiOjAsXCJHXCI6MCxcIkJcIjowfX0sXCJIb3Jpem9udGFsQWxpZ25tZW50XCI6MCxcIklzVmlzaWJsZVwiOnRydWV9LFwiRGF0ZVN0eWxlXCI6e1wiJGlkXCI6XCI0MDZcIixcIkZvbnRTZXR0aW5nc1wiOntcIiRpZFwiOlwiNDA3XCIsXCJGb250U2l6ZVwiOjEwLFwiRm9udE5hbWVcIjpcIkNhbGlicmlcIixcIklzQm9sZFwiOmZhbHNlLFwiSXNJdGFsaWNcIjpmYWxzZSxcIklzVW5kZXJsaW5lZFwiOmZhbHNlfSxcIkZvcmVncm91bmRcIjp7XCIkaWRcIjpcIjQwOFwiLFwiQ29sb3JcIjp7XCIkaWRcIjpcIjQwOVwiLFwiQVwiOjI1NSxcIlJcIjoxNCxcIkdcIjo0MCxcIkJcIjo2NX19LFwiSG9yaXpvbnRhbEFsaWdubWVudFwiOjIsXCJJc1Zpc2libGVcIjp0cnVlfSxcIkRhdGVGb3JtYXRcIjp7XCIkaWRcIjpcIjQxM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0MTFcIixcIkZvcm1hdFwiOjAsXCJJc1Zpc2libGVcIjpmYWxzZSxcIkxhc3RLbm93blZpc2liaWxpdHlTdGF0ZVwiOmZhbHNlfSxcIlZhcmlhbmNlU3R5bGVcIjp7XCIkaWRcIjpcIjQxMlwiLFwiVmFyaWFuY2VUZXh0U3R5bGVcIjp7XCIkaWRcIjpcIjQxM1wiLFwiRm9udFNldHRpbmdzXCI6e1wiJGlkXCI6XCI0MTRcIixcIkZvbnRTaXplXCI6MTAsXCJGb250TmFtZVwiOlwiQ2FsaWJyaVwiLFwiSXNCb2xkXCI6ZmFsc2UsXCJJc0l0YWxpY1wiOmZhbHNlLFwiSXNVbmRlcmxpbmVkXCI6ZmFsc2V9LFwiRm9yZWdyb3VuZFwiOntcIiRpZFwiOlwiNDE1XCIsXCJDb2xvclwiOntcIiRpZFwiOlwiNDE2XCIsXCJBXCI6MjU1LFwiUlwiOjAsXCJHXCI6MCxcIkJcIjowfX0sXCJIb3Jpem9udGFsQWxpZ25tZW50XCI6MCxcIklzVmlzaWJsZVwiOmZhbHNlfX19LFwiRGVmYXVsdFN3aW1sYW5lTW90U3R5bGVcIjp7XCIkaWRcIjpcIjQxN1wiLFwiU2hhcGVcIjoxLFwiU2hhcGVTaXplXCI6MCxcIkRldGFpbHNTcGFjaW5nXCI6MC4wLFwiUGFkZGluZ1wiOntcIiRpZFwiOlwiNDE4XCIsXCJUb3BcIjo1LjAsXCJMZWZ0XCI6My4wLFwiUmlnaHRcIjowLjAsXCJCb3R0b21cIjoyLjB9LFwiUG9zaXRpb25PblRhc2tcIjoxLFwiU2hhcGVTdHlsZVwiOntcIiRpZFwiOlwiNDE5XCIsXCJNYXJnaW5cIjp7XCIkaWRcIjpcIjQyMFwiLFwiVG9wXCI6MC4wLFwiTGVmdFwiOjAuMCxcIlJpZ2h0XCI6MC4wLFwiQm90dG9tXCI6MC4wfSxcIlBhZGRpbmdcIjp7XCIkaWRcIjpcIjQyMVwiLFwiVG9wXCI6MC4wLFwiTGVmdFwiOjAuMCxcIlJpZ2h0XCI6MC4wLFwiQm90dG9tXCI6MC4wfSxcIkJhY2tncm91bmRcIjp7XCIkaWRcIjpcIjQyMlwiLFwiQ29sb3JcIjp7XCIkaWRcIjpcIjQyM1wiLFwiQVwiOjI1NSxcIlJcIjoxMjgsXCJHXCI6NTMsXCJCXCI6MTR9fSxcIklzVmlzaWJsZVwiOnRydWUsXCJXaWR0aFwiOjEyLjAsXCJIZWlnaHRcIjoxNC4wLFwiQm9yZGVyU3R5bGVcIjp7XCIkaWRcIjpcIjQyNFwiLFwiTGluZVN0eWxlXCI6e1wiJGlkXCI6XCI0MjVcIixcIkxpbmVDb2xvclwiOntcIiRpZFwiOlwiNDI2XCIsXCJDb2xvclwiOntcIiRpZFwiOlwiNDI3XCIsXCJBXCI6MjU1LFwiUlwiOjI1NSxcIkdcIjoyNTUsXCJCXCI6MjU1fX0sXCJMaW5lV2VpZ2h0XCI6MC4wLFwiTGluZVR5cGVcIjowfSxcIklzVmlzaWJsZVwiOmZhbHNlfX0sXCJUaXRsZVN0eWxlXCI6e1wiJGlkXCI6XCI0MjhcIixcIkZvbnRTZXR0aW5nc1wiOntcIiRpZFwiOlwiNDI5XCIsXCJGb250U2l6ZVwiOjExLFwiRm9udE5hbWVcIjpcIkNhbGlicmlcIixcIklzQm9sZFwiOmZhbHNlLFwiSXNJdGFsaWNcIjpmYWxzZSxcIklzVW5kZXJsaW5lZFwiOmZhbHNlfSxcIkZvcmVncm91bmRcIjp7XCIkaWRcIjpcIjQzMFwiLFwiQ29sb3JcIjp7XCIkaWRcIjpcIjQzMVwiLFwiQVwiOjI1NSxcIlJcIjowLFwiR1wiOjAsXCJCXCI6MH19LFwiSG9yaXpvbnRhbEFsaWdubWVudFwiOjEsXCJJc1Zpc2libGVcIjp0cnVlfSxcIkRhdGVTdHlsZVwiOntcIiRpZFwiOlwiNDMyXCIsXCJGb250U2V0dGluZ3NcIjp7XCIkaWRcIjpcIjQzM1wiLFwiRm9udFNpemVcIjoxMCxcIkZvbnROYW1lXCI6XCJDYWxpYnJpXCIsXCJJc0JvbGRcIjpmYWxzZSxcIklzSXRhbGljXCI6ZmFsc2UsXCJJc1VuZGVybGluZWRcIjpmYWxzZX0sXCJGb3JlZ3JvdW5kXCI6e1wiJGlkXCI6XCI0MzRcIixcIkNvbG9yXCI6e1wiJGlkXCI6XCI0MzVcIixcIkFcIjoyNTUsXCJSXCI6MTQsXCJHXCI6NDAsXCJCXCI6NjV9fSxcIkhvcml6b250YWxBbGlnbm1lbnRcIjoxLFwiSXNWaXNpYmxlXCI6dHJ1ZX0sXCJEYXRlRm9ybWF0XCI6e1wiJGlkXCI6XCI0MzZ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DM3XCIsXCJGb3JtYXRcIjowLFwiSXNWaXNpYmxlXCI6ZmFsc2UsXCJMYXN0S25vd25WaXNpYmlsaXR5U3RhdGVcIjpmYWxzZX0sXCJWYXJpYW5jZVN0eWxlXCI6e1wiJGlkXCI6XCI0MzhcIixcIlZhcmlhbmNlVGV4dFN0eWxlXCI6e1wiJGlkXCI6XCI0MzlcIixcIkZvbnRTZXR0aW5nc1wiOntcIiRpZFwiOlwiNDQwXCIsXCJGb250U2l6ZVwiOjEwLFwiRm9udE5hbWVcIjpcIkNhbGlicmlcIixcIklzQm9sZFwiOmZhbHNlLFwiSXNJdGFsaWNcIjpmYWxzZSxcIklzVW5kZXJsaW5lZFwiOmZhbHNlfSxcIkZvcmVncm91bmRcIjp7XCIkaWRcIjpcIjQ0MVwiLFwiQ29sb3JcIjp7XCIkaWRcIjpcIjQ0MlwiLFwiQVwiOjI1NSxcIlJcIjowLFwiR1wiOjAsXCJCXCI6MH19LFwiSG9yaXpvbnRhbEFsaWdubWVudFwiOjAsXCJJc1Zpc2libGVcIjpmYWxzZX19fX0se1wiJGlkXCI6XCI0NDNcIixcIlN0eWxlSWRcIjpcImIyNGY4MDQ1LWY2OWItNGE0My04MjlmLWE1NjUwM2ZkY2Q2OVwiLFwiTmFtZVwiOlwiU3dpbWxhbmUgU3R5bGUgM1wiLFwiSGVhZGVyU3R5bGVcIjp7XCIkaWRcIjpcIjQ0NFwiLFwiVGV4dFN0eWxlXCI6e1wiJGlkXCI6XCI0NDVcIixcIkZvbnRTZXR0aW5nc1wiOntcIiRpZFwiOlwiNDQ2XCIsXCJGb250U2l6ZVwiOjExLFwiRm9udE5hbWVcIjpcIkNhbGlicmlcIixcIklzQm9sZFwiOmZhbHNlLFwiSXNJdGFsaWNcIjpmYWxzZSxcIklzVW5kZXJsaW5lZFwiOmZhbHNlfSxcIkZvcmVncm91bmRcIjp7XCIkaWRcIjpcIjQ0N1wiLFwiQ29sb3JcIjp7XCIkaWRcIjpcIjQ0OFwiLFwiQVwiOjI1NSxcIlJcIjoyNTUsXCJHXCI6MjU1LFwiQlwiOjI1NX19LFwiSG9yaXpvbnRhbEFsaWdubWVudFwiOjEsXCJJc1Zpc2libGVcIjp0cnVlfSxcIlJlY3RhbmdsZVN0eWxlXCI6e1wiJGlkXCI6XCI0NDlcIixcIk1hcmdpblwiOntcIiRpZFwiOlwiNDUwXCIsXCJUb3BcIjowLjAsXCJMZWZ0XCI6MC4wLFwiUmlnaHRcIjowLjAsXCJCb3R0b21cIjowLjB9LFwiUGFkZGluZ1wiOntcIiRpZFwiOlwiNDUxXCIsXCJUb3BcIjowLjAsXCJMZWZ0XCI6MC4wLFwiUmlnaHRcIjowLjAsXCJCb3R0b21cIjowLjB9LFwiQmFja2dyb3VuZFwiOntcIiRpZFwiOlwiNDUyXCIsXCJDb2xvclwiOntcIiRpZFwiOlwiNDUzXCIsXCJBXCI6MjU1LFwiUlwiOjI1LFwiR1wiOjEwNyxcIkJcIjozNn19LFwiSXNWaXNpYmxlXCI6dHJ1ZSxcIldpZHRoXCI6MC4wLFwiSGVpZ2h0XCI6MC4wLFwiQm9yZGVyU3R5bGVcIjp7XCIkaWRcIjpcIjQ1NFwiLFwiTGluZVN0eWxlXCI6e1wiJGlkXCI6XCI0NTVcIixcIkxpbmVDb2xvclwiOntcIiRpZFwiOlwiNDU2XCIsXCJDb2xvclwiOntcIiRpZFwiOlwiNDU3XCIsXCJBXCI6MjU1LFwiUlwiOjI1NSxcIkdcIjoyNTUsXCJCXCI6MjU1fX0sXCJMaW5lV2VpZ2h0XCI6MC4wLFwiTGluZVR5cGVcIjowfSxcIklzVmlzaWJsZVwiOmZhbHNlfX19LFwiQmFja2dyb3VuZFN0eWxlXCI6e1wiJGlkXCI6XCI0NThcIixcIk1hcmdpblwiOntcIiRpZFwiOlwiNDU5XCIsXCJUb3BcIjowLjAsXCJMZWZ0XCI6MC4wLFwiUmlnaHRcIjowLjAsXCJCb3R0b21cIjowLjB9LFwiUGFkZGluZ1wiOntcIiRpZFwiOlwiNDYwXCIsXCJUb3BcIjowLjAsXCJMZWZ0XCI6MC4wLFwiUmlnaHRcIjowLjAsXCJCb3R0b21cIjowLjB9LFwiQmFja2dyb3VuZFwiOntcIiRpZFwiOlwiNDYxXCIsXCJDb2xvclwiOntcIiRpZFwiOlwiNDYyXCIsXCJBXCI6NTEsXCJSXCI6MjAwLFwiR1wiOjIwMCxcIkJcIjoyMDB9fSxcIklzVmlzaWJsZVwiOnRydWUsXCJXaWR0aFwiOjAuMCxcIkhlaWdodFwiOjAuMCxcIkJvcmRlclN0eWxlXCI6e1wiJGlkXCI6XCI0NjNcIixcIkxpbmVTdHlsZVwiOntcIiRpZFwiOlwiNDY0XCIsXCJMaW5lQ29sb3JcIjp7XCIkaWRcIjpcIjQ2NVwiLFwiQ29sb3JcIjp7XCIkaWRcIjpcIjQ2NlwiLFwiQVwiOjI1NSxcIlJcIjoyMzQsXCJHXCI6MjIsXCJCXCI6MzB9fSxcIkxpbmVXZWlnaHRcIjoyLjAsXCJMaW5lVHlwZVwiOjB9LFwiSXNWaXNpYmxlXCI6ZmFsc2V9fSxcIklzQWJvdmVUaW1lYmFuZFwiOmZhbHNlLFwiU3BhY2luZ1wiOjMsXCJEZWZhdWx0U3dpbWxhbmVBY3Rpdml0eVN0eWxlXCI6e1wiJGlkXCI6XCI0NjdcIixcIkhlYWRlclN0eWxlXCI6e1wiJGlkXCI6XCI0NjhcIixcIlRleHRTdHlsZVwiOntcIiRpZFwiOlwiNDY5XCIsXCJGb250U2V0dGluZ3NcIjp7XCIkaWRcIjpcIjQ3MFwiLFwiRm9udFNpemVcIjoxMSxcIkZvbnROYW1lXCI6XCJDYWxpYnJpXCIsXCJJc0JvbGRcIjpmYWxzZSxcIklzSXRhbGljXCI6ZmFsc2UsXCJJc1VuZGVybGluZWRcIjpmYWxzZX0sXCJGb3JlZ3JvdW5kXCI6e1wiJGlkXCI6XCI0NzFcIixcIkNvbG9yXCI6e1wiJGlkXCI6XCI0NzJcIixcIkFcIjoyNTUsXCJSXCI6MCxcIkdcIjowLFwiQlwiOjB9fSxcIkhvcml6b250YWxBbGlnbm1lbnRcIjowLFwiSXNWaXNpYmxlXCI6dHJ1ZX0sXCJSZWN0YW5nbGVTdHlsZVwiOntcIiRpZFwiOlwiNDczXCIsXCJNYXJnaW5cIjp7XCIkaWRcIjpcIjQ3NFwiLFwiVG9wXCI6MC4wLFwiTGVmdFwiOjAuMCxcIlJpZ2h0XCI6MC4wLFwiQm90dG9tXCI6MC4wfSxcIlBhZGRpbmdcIjp7XCIkaWRcIjpcIjQ3NVwiLFwiVG9wXCI6MC4wLFwiTGVmdFwiOjAuMCxcIlJpZ2h0XCI6MC4wLFwiQm90dG9tXCI6MC4wfSxcIkJhY2tncm91bmRcIjp7XCIkaWRcIjpcIjQ3NlwiLFwiQ29sb3JcIjp7XCIkaWRcIjpcIjQ3N1wiLFwiQVwiOjYzLFwiUlwiOjI1LFwiR1wiOjEwNyxcIkJcIjozNn19LFwiSXNWaXNpYmxlXCI6dHJ1ZSxcIldpZHRoXCI6MC4wLFwiSGVpZ2h0XCI6MC4wLFwiQm9yZGVyU3R5bGVcIjp7XCIkaWRcIjpcIjQ3OFwiLFwiTGluZVN0eWxlXCI6e1wiJGlkXCI6XCI0NzlcIixcIkxpbmVDb2xvclwiOntcIiRpZFwiOlwiNDgwXCIsXCJDb2xvclwiOntcIiRpZFwiOlwiNDgxXCIsXCJBXCI6MjU1LFwiUlwiOjI1NSxcIkdcIjoyNTUsXCJCXCI6MjU1fX0sXCJMaW5lV2VpZ2h0XCI6MC4wLFwiTGluZVR5cGVcIjowfSxcIklzVmlzaWJsZVwiOmZhbHNlfX19LFwiQmFja2dyb3VuZFN0eWxlXCI6e1wiJGlkXCI6XCI0ODJcIixcIk1hcmdpblwiOntcIiRpZFwiOlwiNDgzXCIsXCJUb3BcIjowLjAsXCJMZWZ0XCI6MC4wLFwiUmlnaHRcIjowLjAsXCJCb3R0b21cIjowLjB9LFwiUGFkZGluZ1wiOntcIiRpZFwiOlwiNDg0XCIsXCJUb3BcIjowLjAsXCJMZWZ0XCI6MC4wLFwiUmlnaHRcIjowLjAsXCJCb3R0b21cIjowLjB9LFwiQmFja2dyb3VuZFwiOntcIiRpZFwiOlwiNDg1XCIsXCJDb2xvclwiOntcIiRpZFwiOlwiNDg2XCIsXCJBXCI6NTEsXCJSXCI6MjAwLFwiR1wiOjIwMCxcIkJcIjoyMDB9fSxcIklzVmlzaWJsZVwiOnRydWUsXCJXaWR0aFwiOjAuMCxcIkhlaWdodFwiOjAuMCxcIkJvcmRlclN0eWxlXCI6e1wiJGlkXCI6XCI0ODdcIixcIkxpbmVTdHlsZVwiOntcIiRpZFwiOlwiNDg4XCIsXCJMaW5lQ29sb3JcIjp7XCIkaWRcIjpcIjQ4OVwiLFwiQ29sb3JcIjp7XCIkaWRcIjpcIjQ5MFwiLFwiQVwiOjI1NSxcIlJcIjoyMzQsXCJHXCI6MjIsXCJCXCI6MzB9fSxcIkxpbmVXZWlnaHRcIjoyLjAsXCJMaW5lVHlwZVwiOjB9LFwiSXNWaXNpYmxlXCI6ZmFsc2V9fX0sXCJEZWZhdWx0U3dpbWxhbmVNaWxlc3RvbmVTdHlsZVwiOntcIiRpZFwiOlwiNDkxXCIsXCJUaXRsZVBvc2l0aW9uXCI6MCxcIkRhdGVQb3NpdGlvblwiOjIsXCJWYXJpYW5jZVBvc2l0aW9uXCI6MixcIlNoYXBlVHlwZVwiOjEsXCJTaGFwZVNpemVcIjowLFwiU3BhY2luZ1wiOjUsXCJTaGFwZVN0eWxlXCI6e1wiJGlkXCI6XCI0OTJcIixcIk1hcmdpblwiOntcIiRpZFwiOlwiNDkzXCIsXCJUb3BcIjowLjAsXCJMZWZ0XCI6MC4wLFwiUmlnaHRcIjowLjAsXCJCb3R0b21cIjowLjB9LFwiUGFkZGluZ1wiOntcIiRpZFwiOlwiNDk0XCIsXCJUb3BcIjowLjAsXCJMZWZ0XCI6MC4wLFwiUmlnaHRcIjowLjAsXCJCb3R0b21cIjowLjB9LFwiQmFja2dyb3VuZFwiOntcIiRpZFwiOlwiNDk1XCIsXCJDb2xvclwiOntcIiRpZFwiOlwiNDk2XCIsXCJBXCI6MjU1LFwiUlwiOjI1LFwiR1wiOjEwNyxcIkJcIjozNn19LFwiSXNWaXNpYmxlXCI6dHJ1ZSxcIldpZHRoXCI6MTIuMCxcIkhlaWdodFwiOjE0LjAsXCJCb3JkZXJTdHlsZVwiOntcIiRpZFwiOlwiNDk3XCIsXCJMaW5lU3R5bGVcIjp7XCIkaWRcIjpcIjQ5OFwiLFwiTGluZUNvbG9yXCI6e1wiJGlkXCI6XCI0OTlcIixcIkNvbG9yXCI6e1wiJGlkXCI6XCI1MDBcIixcIkFcIjoyNTUsXCJSXCI6MjM0LFwiR1wiOjIyLFwiQlwiOjMwfX0sXCJMaW5lV2VpZ2h0XCI6Mi4wLFwiTGluZVR5cGVcIjowfSxcIklzVmlzaWJsZVwiOmZhbHNlfX0sXCJUaXRsZVN0eWxlXCI6e1wiJGlkXCI6XCI1MDFcIixcIkZvbnRTZXR0aW5nc1wiOntcIiRpZFwiOlwiNTAyXCIsXCJGb250U2l6ZVwiOjExLFwiRm9udE5hbWVcIjpcIkNhbGlicmlcIixcIklzQm9sZFwiOmZhbHNlLFwiSXNJdGFsaWNcIjpmYWxzZSxcIklzVW5kZXJsaW5lZFwiOmZhbHNlfSxcIkZvcmVncm91bmRcIjp7XCIkaWRcIjpcIjUwM1wiLFwiQ29sb3JcIjp7XCIkaWRcIjpcIjUwNFwiLFwiQVwiOjI1NSxcIlJcIjowLFwiR1wiOjAsXCJCXCI6MH19LFwiSG9yaXpvbnRhbEFsaWdubWVudFwiOjIsXCJJc1Zpc2libGVcIjp0cnVlfSxcIkRhdGVTdHlsZVwiOntcIiRpZFwiOlwiNTA1XCIsXCJGb250U2V0dGluZ3NcIjp7XCIkaWRcIjpcIjUwNlwiLFwiRm9udFNpemVcIjoxMCxcIkZvbnROYW1lXCI6XCJDYWxpYnJpXCIsXCJJc0JvbGRcIjpmYWxzZSxcIklzSXRhbGljXCI6ZmFsc2UsXCJJc1VuZGVybGluZWRcIjpmYWxzZX0sXCJGb3JlZ3JvdW5kXCI6e1wiJGlkXCI6XCI1MDdcIixcIkNvbG9yXCI6e1wiJGlkXCI6XCI1MDhcIixcIkFcIjoyNTUsXCJSXCI6MTQsXCJHXCI6NDAsXCJCXCI6NjV9fSxcIkhvcml6b250YWxBbGlnbm1lbnRcIjowLFwiSXNWaXNpYmxlXCI6dHJ1ZX0sXCJEYXRlRm9ybWF0XCI6e1wiJGlkXCI6XCI1MDl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EwXCIsXCJGb3JtYXRcIjowLFwiSXNWaXNpYmxlXCI6ZmFsc2UsXCJMYXN0S25vd25WaXNpYmlsaXR5U3RhdGVcIjpmYWxzZX0sXCJWYXJpYW5jZVN0eWxlXCI6e1wiJGlkXCI6XCI1MTFcIixcIlZhcmlhbmNlVGV4dFN0eWxlXCI6e1wiJGlkXCI6XCI1MTJcIixcIkZvbnRTZXR0aW5nc1wiOntcIiRpZFwiOlwiNTEzXCIsXCJGb250U2l6ZVwiOjEwLFwiRm9udE5hbWVcIjpcIkNhbGlicmlcIixcIklzQm9sZFwiOmZhbHNlLFwiSXNJdGFsaWNcIjpmYWxzZSxcIklzVW5kZXJsaW5lZFwiOmZhbHNlfSxcIkZvcmVncm91bmRcIjp7XCIkaWRcIjpcIjUxNFwiLFwiQ29sb3JcIjp7XCIkaWRcIjpcIjUxNVwiLFwiQVwiOjI1NSxcIlJcIjowLFwiR1wiOjAsXCJCXCI6MH19LFwiSG9yaXpvbnRhbEFsaWdubWVudFwiOjAsXCJJc1Zpc2libGVcIjpmYWxzZX19fSxcIkRlZmF1bHRTd2ltbGFuZVRhc2tTdHlsZVwiOntcIiRpZFwiOlwiNTE2XCIsXCJTaGFwZVwiOjEsXCJTaGFwZVRoaWNrbmVzc1wiOjAsXCJEdXJhdGlvbkZvcm1hdFwiOjAsXCJQZXJjZW50YWdlQ29tcGxldGVUZXh0U3R5bGVcIjp7XCIkaWRcIjpcIjUxN1wiLFwiRm9udFNldHRpbmdzXCI6e1wiJGlkXCI6XCI1MThcIixcIkZvbnRTaXplXCI6MTAsXCJGb250TmFtZVwiOlwiQ2FsaWJyaVwiLFwiSXNCb2xkXCI6ZmFsc2UsXCJJc0l0YWxpY1wiOmZhbHNlLFwiSXNVbmRlcmxpbmVkXCI6ZmFsc2V9LFwiRm9yZWdyb3VuZFwiOntcIiRpZFwiOlwiNTE5XCIsXCJDb2xvclwiOntcIiRpZFwiOlwiNTIwXCIsXCJBXCI6MjU1LFwiUlwiOjIzMixcIkdcIjoyMzIsXCJCXCI6MjMyfX0sXCJIb3Jpem9udGFsQWxpZ25tZW50XCI6MSxcIklzVmlzaWJsZVwiOnRydWV9LFwiUGVyY2VudGFnZUNvbXBsZXRlSGlnaGxpZ2h0U3R5bGVcIjp7XCIkaWRcIjpcIjUyMVwiLFwiQmFja2dyb3VuZFwiOntcIiRpZFwiOlwiNTIyXCIsXCJDb2xvclwiOntcIiRpZFwiOlwiNTIzXCIsXCJBXCI6ODksXCJSXCI6MCxcIkdcIjowLFwiQlwiOjB9fX0sXCJEdXJhdGlvblN0eWxlXCI6e1wiJGlkXCI6XCI1MjRcIixcIkZvbnRTZXR0aW5nc1wiOntcIiRpZFwiOlwiNTI1XCIsXCJGb250U2l6ZVwiOjEwLFwiRm9udE5hbWVcIjpcIkNhbGlicmlcIixcIklzQm9sZFwiOmZhbHNlLFwiSXNJdGFsaWNcIjpmYWxzZSxcIklzVW5kZXJsaW5lZFwiOmZhbHNlfSxcIkZvcmVncm91bmRcIjp7XCIkaWRcIjpcIjUyNlwiLFwiQ29sb3JcIjp7XCIkaWRcIjpcIjUyN1wiLFwiQVwiOjI1NSxcIlJcIjoyMzcsXCJHXCI6MTI1LFwiQlwiOjQ5fX0sXCJIb3Jpem9udGFsQWxpZ25tZW50XCI6MCxcIklzVmlzaWJsZVwiOmZhbHNlfSxcIk1hcmdpblwiOntcIiRpZFwiOlwiNTI4XCIsXCJUb3BcIjowLjAsXCJMZWZ0XCI6MC4wLFwiUmlnaHRcIjowLjAsXCJCb3R0b21cIjowLjB9LFwiU3RhcnREYXRlUG9zaXRpb25cIjozLFwiRW5kRGF0ZVBvc2l0aW9uXCI6MyxcIlRpdGxlUG9zaXRpb25cIjo0LFwiRHVyYXRpb25Qb3NpdGlvblwiOjAsXCJQZXJjZW50YWdlQ29tcGxldGVkUG9zaXRpb25cIjoyLFwiVmFyaWFuY2VQb3NpdGlvblwiOjIsXCJTcGFjaW5nXCI6MyxcIkJhc2VsaW5lU3R5bGVcIjp7XCIkaWRcIjpcIjUyOVwiLFwiQmFzZWxpbmVTaGFwZVN0eWxlXCI6e1wiJGlkXCI6XCI1MzBcIixcIk1hcmdpblwiOntcIiRpZFwiOlwiNTMxXCIsXCJUb3BcIjowLjAsXCJMZWZ0XCI6MC4wLFwiUmlnaHRcIjowLjAsXCJCb3R0b21cIjowLjB9LFwiUGFkZGluZ1wiOntcIiRpZFwiOlwiNTMyXCIsXCJUb3BcIjowLjAsXCJMZWZ0XCI6MC4wLFwiUmlnaHRcIjowLjAsXCJCb3R0b21cIjowLjB9LFwiQmFja2dyb3VuZFwiOntcIiRpZFwiOlwiNTMzXCIsXCJDb2xvclwiOntcIiRpZFwiOlwiNTM0XCIsXCJBXCI6MTUzLFwiUlwiOjAsXCJHXCI6MCxcIkJcIjowfX0sXCJJc1Zpc2libGVcIjpmYWxzZSxcIldpZHRoXCI6MC4wLFwiSGVpZ2h0XCI6MC4wLFwiQm9yZGVyU3R5bGVcIjp7XCIkaWRcIjpcIjUzNVwiLFwiTGluZVN0eWxlXCI6e1wiJGlkXCI6XCI1MzZcIixcIkxpbmVDb2xvclwiOntcIiRpZFwiOlwiNTM3XCIsXCJDb2xvclwiOntcIiRpZFwiOlwiNTM4XCIsXCJBXCI6MjU1LFwiUlwiOjI1NSxcIkdcIjowLFwiQlwiOjB9fSxcIkxpbmVXZWlnaHRcIjoyLjAsXCJMaW5lVHlwZVwiOjB9LFwiSXNWaXNpYmxlXCI6ZmFsc2V9fX0sXCJTaGFwZVN0eWxlXCI6e1wiJGlkXCI6XCI1MzlcIixcIk1hcmdpblwiOntcIiRpZFwiOlwiNTQwXCIsXCJUb3BcIjowLjAsXCJMZWZ0XCI6NC4wLFwiUmlnaHRcIjo0LjAsXCJCb3R0b21cIjowLjB9LFwiUGFkZGluZ1wiOntcIiRpZFwiOlwiNTQxXCIsXCJUb3BcIjowLjAsXCJMZWZ0XCI6MC4wLFwiUmlnaHRcIjowLjAsXCJCb3R0b21cIjowLjB9LFwiQmFja2dyb3VuZFwiOntcIiRpZFwiOlwiNTQyXCIsXCJDb2xvclwiOntcIiRpZFwiOlwiNTQzXCIsXCJBXCI6MjU1LFwiUlwiOjI1LFwiR1wiOjEwNyxcIkJcIjozNn19LFwiSXNWaXNpYmxlXCI6dHJ1ZSxcIldpZHRoXCI6MC4wLFwiSGVpZ2h0XCI6MTAuMCxcIkJvcmRlclN0eWxlXCI6e1wiJGlkXCI6XCI1NDRcIixcIkxpbmVTdHlsZVwiOntcIiRpZFwiOlwiNTQ1XCIsXCJMaW5lQ29sb3JcIjp7XCIkaWRcIjpcIjU0NlwiLFwiQ29sb3JcIjp7XCIkaWRcIjpcIjU0N1wiLFwiQVwiOjI1NSxcIlJcIjoyMzQsXCJHXCI6MjIsXCJCXCI6MzB9fSxcIkxpbmVXZWlnaHRcIjoyLjAsXCJMaW5lVHlwZVwiOjB9LFwiSXNWaXNpYmxlXCI6ZmFsc2V9fSxcIlRpdGxlU3R5bGVcIjp7XCIkaWRcIjpcIjU0OFwiLFwiRm9udFNldHRpbmdzXCI6e1wiJGlkXCI6XCI1NDlcIixcIkZvbnRTaXplXCI6MTEsXCJGb250TmFtZVwiOlwiQ2FsaWJyaVwiLFwiSXNCb2xkXCI6ZmFsc2UsXCJJc0l0YWxpY1wiOmZhbHNlLFwiSXNVbmRlcmxpbmVkXCI6ZmFsc2V9LFwiRm9yZWdyb3VuZFwiOntcIiRpZFwiOlwiNTUwXCIsXCJDb2xvclwiOntcIiRpZFwiOlwiNTUxXCIsXCJBXCI6MjU1LFwiUlwiOjAsXCJHXCI6MCxcIkJcIjowfX0sXCJIb3Jpem9udGFsQWxpZ25tZW50XCI6MCxcIklzVmlzaWJsZVwiOnRydWV9LFwiRGF0ZVN0eWxlXCI6e1wiJGlkXCI6XCI1NTJcIixcIkZvbnRTZXR0aW5nc1wiOntcIiRpZFwiOlwiNTUzXCIsXCJGb250U2l6ZVwiOjEwLFwiRm9udE5hbWVcIjpcIkNhbGlicmlcIixcIklzQm9sZFwiOmZhbHNlLFwiSXNJdGFsaWNcIjpmYWxzZSxcIklzVW5kZXJsaW5lZFwiOmZhbHNlfSxcIkZvcmVncm91bmRcIjp7XCIkaWRcIjpcIjU1NFwiLFwiQ29sb3JcIjp7XCIkaWRcIjpcIjU1NVwiLFwiQVwiOjI1NSxcIlJcIjoxNCxcIkdcIjo0MCxcIkJcIjo2NX19LFwiSG9yaXpvbnRhbEFsaWdubWVudFwiOjIsXCJJc1Zpc2libGVcIjp0cnVlfSxcIkRhdGVGb3JtYXRcIjp7XCIkaWRcIjpcIjU1N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1NTdcIixcIkZvcm1hdFwiOjAsXCJJc1Zpc2libGVcIjpmYWxzZSxcIkxhc3RLbm93blZpc2liaWxpdHlTdGF0ZVwiOmZhbHNlfSxcIlZhcmlhbmNlU3R5bGVcIjp7XCIkaWRcIjpcIjU1OFwiLFwiVmFyaWFuY2VUZXh0U3R5bGVcIjp7XCIkaWRcIjpcIjU1OVwiLFwiRm9udFNldHRpbmdzXCI6e1wiJGlkXCI6XCI1NjBcIixcIkZvbnRTaXplXCI6MTAsXCJGb250TmFtZVwiOlwiQ2FsaWJyaVwiLFwiSXNCb2xkXCI6ZmFsc2UsXCJJc0l0YWxpY1wiOmZhbHNlLFwiSXNVbmRlcmxpbmVkXCI6ZmFsc2V9LFwiRm9yZWdyb3VuZFwiOntcIiRpZFwiOlwiNTYxXCIsXCJDb2xvclwiOntcIiRpZFwiOlwiNTYyXCIsXCJBXCI6MjU1LFwiUlwiOjAsXCJHXCI6MCxcIkJcIjowfX0sXCJIb3Jpem9udGFsQWxpZ25tZW50XCI6MCxcIklzVmlzaWJsZVwiOmZhbHNlfX19LFwiRGVmYXVsdFN3aW1sYW5lTW90U3R5bGVcIjp7XCIkaWRcIjpcIjU2M1wiLFwiU2hhcGVcIjoxLFwiU2hhcGVTaXplXCI6MCxcIkRldGFpbHNTcGFjaW5nXCI6MC4wLFwiUGFkZGluZ1wiOntcIiRpZFwiOlwiNTY0XCIsXCJUb3BcIjo1LjAsXCJMZWZ0XCI6My4wLFwiUmlnaHRcIjowLjAsXCJCb3R0b21cIjoyLjB9LFwiUG9zaXRpb25PblRhc2tcIjoxLFwiU2hhcGVTdHlsZVwiOntcIiRpZFwiOlwiNTY1XCIsXCJNYXJnaW5cIjp7XCIkaWRcIjpcIjU2NlwiLFwiVG9wXCI6MC4wLFwiTGVmdFwiOjAuMCxcIlJpZ2h0XCI6MC4wLFwiQm90dG9tXCI6MC4wfSxcIlBhZGRpbmdcIjp7XCIkaWRcIjpcIjU2N1wiLFwiVG9wXCI6MC4wLFwiTGVmdFwiOjAuMCxcIlJpZ2h0XCI6MC4wLFwiQm90dG9tXCI6MC4wfSxcIkJhY2tncm91bmRcIjp7XCIkaWRcIjpcIjU2OFwiLFwiQ29sb3JcIjp7XCIkaWRcIjpcIjU2OVwiLFwiQVwiOjI1NSxcIlJcIjoxMyxcIkdcIjo1MyxcIkJcIjoxOH19LFwiSXNWaXNpYmxlXCI6dHJ1ZSxcIldpZHRoXCI6MTIuMCxcIkhlaWdodFwiOjE0LjAsXCJCb3JkZXJTdHlsZVwiOntcIiRpZFwiOlwiNTcwXCIsXCJMaW5lU3R5bGVcIjp7XCIkaWRcIjpcIjU3MVwiLFwiTGluZUNvbG9yXCI6e1wiJGlkXCI6XCI1NzJcIixcIkNvbG9yXCI6e1wiJGlkXCI6XCI1NzNcIixcIkFcIjoyNTUsXCJSXCI6MjU1LFwiR1wiOjI1NSxcIkJcIjoyNTV9fSxcIkxpbmVXZWlnaHRcIjowLjAsXCJMaW5lVHlwZVwiOjB9LFwiSXNWaXNpYmxlXCI6ZmFsc2V9fSxcIlRpdGxlU3R5bGVcIjp7XCIkaWRcIjpcIjU3NFwiLFwiRm9udFNldHRpbmdzXCI6e1wiJGlkXCI6XCI1NzVcIixcIkZvbnRTaXplXCI6MTEsXCJGb250TmFtZVwiOlwiQ2FsaWJyaVwiLFwiSXNCb2xkXCI6ZmFsc2UsXCJJc0l0YWxpY1wiOmZhbHNlLFwiSXNVbmRlcmxpbmVkXCI6ZmFsc2V9LFwiRm9yZWdyb3VuZFwiOntcIiRpZFwiOlwiNTc2XCIsXCJDb2xvclwiOntcIiRpZFwiOlwiNTc3XCIsXCJBXCI6MjU1LFwiUlwiOjAsXCJHXCI6MCxcIkJcIjowfX0sXCJIb3Jpem9udGFsQWxpZ25tZW50XCI6MSxcIklzVmlzaWJsZVwiOnRydWV9LFwiRGF0ZVN0eWxlXCI6e1wiJGlkXCI6XCI1NzhcIixcIkZvbnRTZXR0aW5nc1wiOntcIiRpZFwiOlwiNTc5XCIsXCJGb250U2l6ZVwiOjEwLFwiRm9udE5hbWVcIjpcIkNhbGlicmlcIixcIklzQm9sZFwiOmZhbHNlLFwiSXNJdGFsaWNcIjpmYWxzZSxcIklzVW5kZXJsaW5lZFwiOmZhbHNlfSxcIkZvcmVncm91bmRcIjp7XCIkaWRcIjpcIjU4MFwiLFwiQ29sb3JcIjp7XCIkaWRcIjpcIjU4MVwiLFwiQVwiOjI1NSxcIlJcIjoxNCxcIkdcIjo0MCxcIkJcIjo2NX19LFwiSG9yaXpvbnRhbEFsaWdubWVudFwiOjEsXCJJc1Zpc2libGVcIjp0cnVlfSxcIkRhdGVGb3JtYXRcIjp7XCIkaWRcIjpcIjU4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1ODNcIixcIkZvcm1hdFwiOjAsXCJJc1Zpc2libGVcIjpmYWxzZSxcIkxhc3RLbm93blZpc2liaWxpdHlTdGF0ZVwiOmZhbHNlfSxcIlZhcmlhbmNlU3R5bGVcIjp7XCIkaWRcIjpcIjU4NFwiLFwiVmFyaWFuY2VUZXh0U3R5bGVcIjp7XCIkaWRcIjpcIjU4NVwiLFwiRm9udFNldHRpbmdzXCI6e1wiJGlkXCI6XCI1ODZcIixcIkZvbnRTaXplXCI6MTAsXCJGb250TmFtZVwiOlwiQ2FsaWJyaVwiLFwiSXNCb2xkXCI6ZmFsc2UsXCJJc0l0YWxpY1wiOmZhbHNlLFwiSXNVbmRlcmxpbmVkXCI6ZmFsc2V9LFwiRm9yZWdyb3VuZFwiOntcIiRpZFwiOlwiNTg3XCIsXCJDb2xvclwiOntcIiRpZFwiOlwiNTg4XCIsXCJBXCI6MjU1LFwiUlwiOjAsXCJHXCI6MCxcIkJcIjowfX0sXCJIb3Jpem9udGFsQWxpZ25tZW50XCI6MCxcIklzVmlzaWJsZVwiOmZhbHNlfX19fSx7XCIkaWRcIjpcIjU4OVwiLFwiU3R5bGVJZFwiOlwiMDcwMmRlYTgtYzExNC00ZDcxLWJlNDAtY2QzMDYyYzQ2OTcwXCIsXCJOYW1lXCI6XCJTd2ltbGFuZSBTdHlsZSA0XCIsXCJIZWFkZXJTdHlsZVwiOntcIiRpZFwiOlwiNTkwXCIsXCJUZXh0U3R5bGVcIjp7XCIkaWRcIjpcIjU5MVwiLFwiRm9udFNldHRpbmdzXCI6e1wiJGlkXCI6XCI1OTJcIixcIkZvbnRTaXplXCI6MTEsXCJGb250TmFtZVwiOlwiQ2FsaWJyaVwiLFwiSXNCb2xkXCI6ZmFsc2UsXCJJc0l0YWxpY1wiOmZhbHNlLFwiSXNVbmRlcmxpbmVkXCI6ZmFsc2V9LFwiRm9yZWdyb3VuZFwiOntcIiRpZFwiOlwiNTkzXCIsXCJDb2xvclwiOntcIiRpZFwiOlwiNTk0XCIsXCJBXCI6MjU1LFwiUlwiOjI1NSxcIkdcIjoyNTUsXCJCXCI6MjU1fX0sXCJIb3Jpem9udGFsQWxpZ25tZW50XCI6MCxcIklzVmlzaWJsZVwiOnRydWV9LFwiUmVjdGFuZ2xlU3R5bGVcIjp7XCIkaWRcIjpcIjU5NVwiLFwiTWFyZ2luXCI6e1wiJGlkXCI6XCI1OTZcIixcIlRvcFwiOjAuMCxcIkxlZnRcIjowLjAsXCJSaWdodFwiOjAuMCxcIkJvdHRvbVwiOjAuMH0sXCJQYWRkaW5nXCI6e1wiJGlkXCI6XCI1OTdcIixcIlRvcFwiOjAuMCxcIkxlZnRcIjowLjAsXCJSaWdodFwiOjAuMCxcIkJvdHRvbVwiOjAuMH0sXCJCYWNrZ3JvdW5kXCI6e1wiJGlkXCI6XCI1OThcIixcIkNvbG9yXCI6e1wiJGlkXCI6XCI1OTlcIixcIkFcIjoyNTUsXCJSXCI6MTUsXCJHXCI6MTU4LFwiQlwiOjIxM319LFwiSXNWaXNpYmxlXCI6dHJ1ZSxcIldpZHRoXCI6MC4wLFwiSGVpZ2h0XCI6MC4wLFwiQm9yZGVyU3R5bGVcIjp7XCIkaWRcIjpcIjYwMFwiLFwiTGluZVN0eWxlXCI6e1wiJGlkXCI6XCI2MDFcIixcIkxpbmVDb2xvclwiOntcIiRpZFwiOlwiNjAyXCIsXCJDb2xvclwiOntcIiRpZFwiOlwiNjAzXCIsXCJBXCI6MjU1LFwiUlwiOjI1NSxcIkdcIjoyNTUsXCJCXCI6MjU1fX0sXCJMaW5lV2VpZ2h0XCI6MC4wLFwiTGluZVR5cGVcIjowfSxcIklzVmlzaWJsZVwiOmZhbHNlfX19LFwiQmFja2dyb3VuZFN0eWxlXCI6e1wiJGlkXCI6XCI2MDRcIixcIk1hcmdpblwiOntcIiRpZFwiOlwiNjA1XCIsXCJUb3BcIjowLjAsXCJMZWZ0XCI6MC4wLFwiUmlnaHRcIjowLjAsXCJCb3R0b21cIjowLjB9LFwiUGFkZGluZ1wiOntcIiRpZFwiOlwiNjA2XCIsXCJUb3BcIjowLjAsXCJMZWZ0XCI6MC4wLFwiUmlnaHRcIjowLjAsXCJCb3R0b21cIjowLjB9LFwiQmFja2dyb3VuZFwiOntcIiRpZFwiOlwiNjA3XCIsXCJDb2xvclwiOntcIiRpZFwiOlwiNjA4XCIsXCJBXCI6NTEsXCJSXCI6MjAwLFwiR1wiOjIwMCxcIkJcIjoyMDB9fSxcIklzVmlzaWJsZVwiOnRydWUsXCJXaWR0aFwiOjAuMCxcIkhlaWdodFwiOjAuMCxcIkJvcmRlclN0eWxlXCI6e1wiJGlkXCI6XCI2MDlcIixcIkxpbmVTdHlsZVwiOntcIiRpZFwiOlwiNjEwXCIsXCJMaW5lQ29sb3JcIjp7XCIkaWRcIjpcIjYxMVwiLFwiQ29sb3JcIjp7XCIkaWRcIjpcIjYxMlwiLFwiQVwiOjI1NSxcIlJcIjoyMzQsXCJHXCI6MjIsXCJCXCI6MzB9fSxcIkxpbmVXZWlnaHRcIjoyLjAsXCJMaW5lVHlwZVwiOjB9LFwiSXNWaXNpYmxlXCI6ZmFsc2V9fSxcIklzQWJvdmVUaW1lYmFuZFwiOmZhbHNlLFwiU3BhY2luZ1wiOjMsXCJEZWZhdWx0U3dpbWxhbmVBY3Rpdml0eVN0eWxlXCI6e1wiJGlkXCI6XCI2MTNcIixcIkhlYWRlclN0eWxlXCI6e1wiJGlkXCI6XCI2MTRcIixcIlRleHRTdHlsZVwiOntcIiRpZFwiOlwiNjE1XCIsXCJGb250U2V0dGluZ3NcIjp7XCIkaWRcIjpcIjYxNlwiLFwiRm9udFNpemVcIjoxMSxcIkZvbnROYW1lXCI6XCJDYWxpYnJpXCIsXCJJc0JvbGRcIjpmYWxzZSxcIklzSXRhbGljXCI6ZmFsc2UsXCJJc1VuZGVybGluZWRcIjpmYWxzZX0sXCJGb3JlZ3JvdW5kXCI6e1wiJGlkXCI6XCI2MTdcIixcIkNvbG9yXCI6e1wiJGlkXCI6XCI2MThcIixcIkFcIjoyNTUsXCJSXCI6MCxcIkdcIjowLFwiQlwiOjB9fSxcIkhvcml6b250YWxBbGlnbm1lbnRcIjowLFwiSXNWaXNpYmxlXCI6dHJ1ZX0sXCJSZWN0YW5nbGVTdHlsZVwiOntcIiRpZFwiOlwiNjE5XCIsXCJNYXJnaW5cIjp7XCIkaWRcIjpcIjYyMFwiLFwiVG9wXCI6MC4wLFwiTGVmdFwiOjAuMCxcIlJpZ2h0XCI6MC4wLFwiQm90dG9tXCI6MC4wfSxcIlBhZGRpbmdcIjp7XCIkaWRcIjpcIjYyMVwiLFwiVG9wXCI6MC4wLFwiTGVmdFwiOjAuMCxcIlJpZ2h0XCI6MC4wLFwiQm90dG9tXCI6MC4wfSxcIkJhY2tncm91bmRcIjp7XCIkaWRcIjpcIjYyMlwiLFwiQ29sb3JcIjp7XCIkaWRcIjpcIjYyM1wiLFwiQVwiOjEyNyxcIlJcIjoxNSxcIkdcIjoxNTgsXCJCXCI6MjEzfX0sXCJJc1Zpc2libGVcIjp0cnVlLFwiV2lkdGhcIjowLjAsXCJIZWlnaHRcIjowLjAsXCJCb3JkZXJTdHlsZVwiOntcIiRpZFwiOlwiNjI0XCIsXCJMaW5lU3R5bGVcIjp7XCIkaWRcIjpcIjYyNVwiLFwiTGluZUNvbG9yXCI6e1wiJGlkXCI6XCI2MjZcIixcIkNvbG9yXCI6e1wiJGlkXCI6XCI2MjdcIixcIkFcIjoyNTUsXCJSXCI6MjU1LFwiR1wiOjAsXCJCXCI6MH19LFwiTGluZVdlaWdodFwiOjAuMCxcIkxpbmVUeXBlXCI6MH0sXCJJc1Zpc2libGVcIjpmYWxzZX19fSxcIkJhY2tncm91bmRTdHlsZVwiOntcIiRpZFwiOlwiNjI4XCIsXCJNYXJnaW5cIjp7XCIkaWRcIjpcIjYyOVwiLFwiVG9wXCI6MC4wLFwiTGVmdFwiOjAuMCxcIlJpZ2h0XCI6MC4wLFwiQm90dG9tXCI6MC4wfSxcIlBhZGRpbmdcIjp7XCIkaWRcIjpcIjYzMFwiLFwiVG9wXCI6MC4wLFwiTGVmdFwiOjAuMCxcIlJpZ2h0XCI6MC4wLFwiQm90dG9tXCI6MC4wfSxcIkJhY2tncm91bmRcIjp7XCIkaWRcIjpcIjYzMVwiLFwiQ29sb3JcIjp7XCIkaWRcIjpcIjYzMlwiLFwiQVwiOjUxLFwiUlwiOjIwMCxcIkdcIjoyMDAsXCJCXCI6MjAwfX0sXCJJc1Zpc2libGVcIjp0cnVlLFwiV2lkdGhcIjowLjAsXCJIZWlnaHRcIjowLjAsXCJCb3JkZXJTdHlsZVwiOntcIiRpZFwiOlwiNjMzXCIsXCJMaW5lU3R5bGVcIjp7XCIkaWRcIjpcIjYzNFwiLFwiTGluZUNvbG9yXCI6e1wiJGlkXCI6XCI2MzVcIixcIkNvbG9yXCI6e1wiJGlkXCI6XCI2MzZcIixcIkFcIjoyNTUsXCJSXCI6MjM0LFwiR1wiOjIyLFwiQlwiOjMwfX0sXCJMaW5lV2VpZ2h0XCI6Mi4wLFwiTGluZVR5cGVcIjowfSxcIklzVmlzaWJsZVwiOmZhbHNlfX19LFwiRGVmYXVsdFN3aW1sYW5lTWlsZXN0b25lU3R5bGVcIjp7XCIkaWRcIjpcIjYzN1wiLFwiVGl0bGVQb3NpdGlvblwiOjAsXCJEYXRlUG9zaXRpb25cIjoyLFwiVmFyaWFuY2VQb3NpdGlvblwiOjIsXCJTaGFwZVR5cGVcIjoxLFwiU2hhcGVTaXplXCI6MCxcIlNwYWNpbmdcIjo1LFwiU2hhcGVTdHlsZVwiOntcIiRpZFwiOlwiNjM4XCIsXCJNYXJnaW5cIjp7XCIkaWRcIjpcIjYzOVwiLFwiVG9wXCI6MC4wLFwiTGVmdFwiOjAuMCxcIlJpZ2h0XCI6MC4wLFwiQm90dG9tXCI6MC4wfSxcIlBhZGRpbmdcIjp7XCIkaWRcIjpcIjY0MFwiLFwiVG9wXCI6MC4wLFwiTGVmdFwiOjAuMCxcIlJpZ2h0XCI6MC4wLFwiQm90dG9tXCI6MC4wfSxcIkJhY2tncm91bmRcIjp7XCIkaWRcIjpcIjY0MVwiLFwiQ29sb3JcIjp7XCIkaWRcIjpcIjY0MlwiLFwiQVwiOjI1NSxcIlJcIjoxNSxcIkdcIjoxNTgsXCJCXCI6MjEzfX0sXCJJc1Zpc2libGVcIjp0cnVlLFwiV2lkdGhcIjoxMi4wLFwiSGVpZ2h0XCI6MTQuMCxcIkJvcmRlclN0eWxlXCI6e1wiJGlkXCI6XCI2NDNcIixcIkxpbmVTdHlsZVwiOntcIiRpZFwiOlwiNjQ0XCIsXCJMaW5lQ29sb3JcIjp7XCIkaWRcIjpcIjY0NVwiLFwiQ29sb3JcIjp7XCIkaWRcIjpcIjY0NlwiLFwiQVwiOjI1NSxcIlJcIjoyMzQsXCJHXCI6MjIsXCJCXCI6MzB9fSxcIkxpbmVXZWlnaHRcIjoyLjAsXCJMaW5lVHlwZVwiOjB9LFwiSXNWaXNpYmxlXCI6ZmFsc2V9fSxcIlRpdGxlU3R5bGVcIjp7XCIkaWRcIjpcIjY0N1wiLFwiRm9udFNldHRpbmdzXCI6e1wiJGlkXCI6XCI2NDhcIixcIkZvbnRTaXplXCI6MTEsXCJGb250TmFtZVwiOlwiQ2FsaWJyaVwiLFwiSXNCb2xkXCI6ZmFsc2UsXCJJc0l0YWxpY1wiOmZhbHNlLFwiSXNVbmRlcmxpbmVkXCI6ZmFsc2V9LFwiRm9yZWdyb3VuZFwiOntcIiRpZFwiOlwiNjQ5XCIsXCJDb2xvclwiOntcIiRpZFwiOlwiNjUwXCIsXCJBXCI6MjU1LFwiUlwiOjAsXCJHXCI6MCxcIkJcIjowfX0sXCJIb3Jpem9udGFsQWxpZ25tZW50XCI6MixcIklzVmlzaWJsZVwiOnRydWV9LFwiRGF0ZVN0eWxlXCI6e1wiJGlkXCI6XCI2NTFcIixcIkZvbnRTZXR0aW5nc1wiOntcIiRpZFwiOlwiNjUyXCIsXCJGb250U2l6ZVwiOjEwLFwiRm9udE5hbWVcIjpcIkNhbGlicmlcIixcIklzQm9sZFwiOmZhbHNlLFwiSXNJdGFsaWNcIjpmYWxzZSxcIklzVW5kZXJsaW5lZFwiOmZhbHNlfSxcIkZvcmVncm91bmRcIjp7XCIkaWRcIjpcIjY1M1wiLFwiQ29sb3JcIjp7XCIkaWRcIjpcIjY1NFwiLFwiQVwiOjI1NSxcIlJcIjoxNCxcIkdcIjo0MCxcIkJcIjo2NX19LFwiSG9yaXpvbnRhbEFsaWdubWVudFwiOjAsXCJJc1Zpc2libGVcIjp0cnVlfSxcIkRhdGVGb3JtYXRcIjp7XCIkaWRcIjpcIjY1NV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2NTZcIixcIkZvcm1hdFwiOjAsXCJJc1Zpc2libGVcIjpmYWxzZSxcIkxhc3RLbm93blZpc2liaWxpdHlTdGF0ZVwiOmZhbHNlfSxcIlZhcmlhbmNlU3R5bGVcIjp7XCIkaWRcIjpcIjY1N1wiLFwiVmFyaWFuY2VUZXh0U3R5bGVcIjp7XCIkaWRcIjpcIjY1OFwiLFwiRm9udFNldHRpbmdzXCI6e1wiJGlkXCI6XCI2NTlcIixcIkZvbnRTaXplXCI6MTAsXCJGb250TmFtZVwiOlwiQ2FsaWJyaVwiLFwiSXNCb2xkXCI6ZmFsc2UsXCJJc0l0YWxpY1wiOmZhbHNlLFwiSXNVbmRlcmxpbmVkXCI6ZmFsc2V9LFwiRm9yZWdyb3VuZFwiOntcIiRpZFwiOlwiNjYwXCIsXCJDb2xvclwiOntcIiRpZFwiOlwiNjYxXCIsXCJBXCI6MjU1LFwiUlwiOjAsXCJHXCI6MCxcIkJcIjowfX0sXCJIb3Jpem9udGFsQWxpZ25tZW50XCI6MCxcIklzVmlzaWJsZVwiOmZhbHNlfX19LFwiRGVmYXVsdFN3aW1sYW5lVGFza1N0eWxlXCI6e1wiJGlkXCI6XCI2NjJcIixcIlNoYXBlXCI6MSxcIlNoYXBlVGhpY2tuZXNzXCI6MCxcIkR1cmF0aW9uRm9ybWF0XCI6MCxcIlBlcmNlbnRhZ2VDb21wbGV0ZVRleHRTdHlsZVwiOntcIiRpZFwiOlwiNjYzXCIsXCJGb250U2V0dGluZ3NcIjp7XCIkaWRcIjpcIjY2NFwiLFwiRm9udFNpemVcIjoxMCxcIkZvbnROYW1lXCI6XCJDYWxpYnJpXCIsXCJJc0JvbGRcIjpmYWxzZSxcIklzSXRhbGljXCI6ZmFsc2UsXCJJc1VuZGVybGluZWRcIjpmYWxzZX0sXCJGb3JlZ3JvdW5kXCI6e1wiJGlkXCI6XCI2NjVcIixcIkNvbG9yXCI6e1wiJGlkXCI6XCI2NjZcIixcIkFcIjoyNTUsXCJSXCI6MjMyLFwiR1wiOjIzMixcIkJcIjoyMzJ9fSxcIkhvcml6b250YWxBbGlnbm1lbnRcIjoxLFwiSXNWaXNpYmxlXCI6dHJ1ZX0sXCJQZXJjZW50YWdlQ29tcGxldGVIaWdobGlnaHRTdHlsZVwiOntcIiRpZFwiOlwiNjY3XCIsXCJCYWNrZ3JvdW5kXCI6e1wiJGlkXCI6XCI2NjhcIixcIkNvbG9yXCI6e1wiJGlkXCI6XCI2NjlcIixcIkFcIjo4OSxcIlJcIjowLFwiR1wiOjAsXCJCXCI6MH19fSxcIkR1cmF0aW9uU3R5bGVcIjp7XCIkaWRcIjpcIjY3MFwiLFwiRm9udFNldHRpbmdzXCI6e1wiJGlkXCI6XCI2NzFcIixcIkZvbnRTaXplXCI6MTAsXCJGb250TmFtZVwiOlwiQ2FsaWJyaVwiLFwiSXNCb2xkXCI6ZmFsc2UsXCJJc0l0YWxpY1wiOmZhbHNlLFwiSXNVbmRlcmxpbmVkXCI6ZmFsc2V9LFwiRm9yZWdyb3VuZFwiOntcIiRpZFwiOlwiNjcyXCIsXCJDb2xvclwiOntcIiRpZFwiOlwiNjczXCIsXCJBXCI6MjU1LFwiUlwiOjIzNyxcIkdcIjoxMjUsXCJCXCI6NDl9fSxcIkhvcml6b250YWxBbGlnbm1lbnRcIjowLFwiSXNWaXNpYmxlXCI6ZmFsc2V9LFwiTWFyZ2luXCI6e1wiJGlkXCI6XCI2NzR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Njc1XCIsXCJCYXNlbGluZVNoYXBlU3R5bGVcIjp7XCIkaWRcIjpcIjY3NlwiLFwiTWFyZ2luXCI6e1wiJGlkXCI6XCI2NzdcIixcIlRvcFwiOjAuMCxcIkxlZnRcIjowLjAsXCJSaWdodFwiOjAuMCxcIkJvdHRvbVwiOjAuMH0sXCJQYWRkaW5nXCI6e1wiJGlkXCI6XCI2NzhcIixcIlRvcFwiOjAuMCxcIkxlZnRcIjowLjAsXCJSaWdodFwiOjAuMCxcIkJvdHRvbVwiOjAuMH0sXCJCYWNrZ3JvdW5kXCI6e1wiJGlkXCI6XCI2NzlcIixcIkNvbG9yXCI6e1wiJGlkXCI6XCI2ODBcIixcIkFcIjoxNTMsXCJSXCI6MCxcIkdcIjowLFwiQlwiOjB9fSxcIklzVmlzaWJsZVwiOmZhbHNlLFwiV2lkdGhcIjowLjAsXCJIZWlnaHRcIjowLjAsXCJCb3JkZXJTdHlsZVwiOntcIiRpZFwiOlwiNjgxXCIsXCJMaW5lU3R5bGVcIjp7XCIkaWRcIjpcIjY4MlwiLFwiTGluZUNvbG9yXCI6e1wiJGlkXCI6XCI2ODNcIixcIkNvbG9yXCI6e1wiJGlkXCI6XCI2ODRcIixcIkFcIjoyNTUsXCJSXCI6MjU1LFwiR1wiOjAsXCJCXCI6MH19LFwiTGluZVdlaWdodFwiOjIuMCxcIkxpbmVUeXBlXCI6MH0sXCJJc1Zpc2libGVcIjpmYWxzZX19fSxcIlNoYXBlU3R5bGVcIjp7XCIkaWRcIjpcIjY4NVwiLFwiTWFyZ2luXCI6e1wiJGlkXCI6XCI2ODZcIixcIlRvcFwiOjAuMCxcIkxlZnRcIjo0LjAsXCJSaWdodFwiOjQuMCxcIkJvdHRvbVwiOjAuMH0sXCJQYWRkaW5nXCI6e1wiJGlkXCI6XCI2ODdcIixcIlRvcFwiOjAuMCxcIkxlZnRcIjowLjAsXCJSaWdodFwiOjAuMCxcIkJvdHRvbVwiOjAuMH0sXCJCYWNrZ3JvdW5kXCI6e1wiJGlkXCI6XCI2ODhcIixcIkNvbG9yXCI6e1wiJGlkXCI6XCI2ODlcIixcIkFcIjoyNTUsXCJSXCI6MTUsXCJHXCI6MTU4LFwiQlwiOjIxM319LFwiSXNWaXNpYmxlXCI6dHJ1ZSxcIldpZHRoXCI6MC4wLFwiSGVpZ2h0XCI6MTAuMCxcIkJvcmRlclN0eWxlXCI6e1wiJGlkXCI6XCI2OTBcIixcIkxpbmVTdHlsZVwiOntcIiRpZFwiOlwiNjkxXCIsXCJMaW5lQ29sb3JcIjp7XCIkaWRcIjpcIjY5MlwiLFwiQ29sb3JcIjp7XCIkaWRcIjpcIjY5M1wiLFwiQVwiOjI1NSxcIlJcIjoyMzQsXCJHXCI6MjIsXCJCXCI6MzB9fSxcIkxpbmVXZWlnaHRcIjoyLjAsXCJMaW5lVHlwZVwiOjB9LFwiSXNWaXNpYmxlXCI6ZmFsc2V9fSxcIlRpdGxlU3R5bGVcIjp7XCIkaWRcIjpcIjY5NFwiLFwiRm9udFNldHRpbmdzXCI6e1wiJGlkXCI6XCI2OTVcIixcIkZvbnRTaXplXCI6MTEsXCJGb250TmFtZVwiOlwiQ2FsaWJyaVwiLFwiSXNCb2xkXCI6ZmFsc2UsXCJJc0l0YWxpY1wiOmZhbHNlLFwiSXNVbmRlcmxpbmVkXCI6ZmFsc2V9LFwiRm9yZWdyb3VuZFwiOntcIiRpZFwiOlwiNjk2XCIsXCJDb2xvclwiOntcIiRpZFwiOlwiNjk3XCIsXCJBXCI6MjU1LFwiUlwiOjAsXCJHXCI6MCxcIkJcIjowfX0sXCJIb3Jpem9udGFsQWxpZ25tZW50XCI6MCxcIklzVmlzaWJsZVwiOnRydWV9LFwiRGF0ZVN0eWxlXCI6e1wiJGlkXCI6XCI2OThcIixcIkZvbnRTZXR0aW5nc1wiOntcIiRpZFwiOlwiNjk5XCIsXCJGb250U2l6ZVwiOjEwLFwiRm9udE5hbWVcIjpcIkNhbGlicmlcIixcIklzQm9sZFwiOmZhbHNlLFwiSXNJdGFsaWNcIjpmYWxzZSxcIklzVW5kZXJsaW5lZFwiOmZhbHNlfSxcIkZvcmVncm91bmRcIjp7XCIkaWRcIjpcIjcwMFwiLFwiQ29sb3JcIjp7XCIkaWRcIjpcIjcwMVwiLFwiQVwiOjI1NSxcIlJcIjoxNCxcIkdcIjo0MCxcIkJcIjo2NX19LFwiSG9yaXpvbnRhbEFsaWdubWVudFwiOjIsXCJJc1Zpc2libGVcIjp0cnVlfSxcIkRhdGVGb3JtYXRcIjp7XCIkaWRcIjpcIjcw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3MDNcIixcIkZvcm1hdFwiOjAsXCJJc1Zpc2libGVcIjpmYWxzZSxcIkxhc3RLbm93blZpc2liaWxpdHlTdGF0ZVwiOmZhbHNlfSxcIlZhcmlhbmNlU3R5bGVcIjp7XCIkaWRcIjpcIjcwNFwiLFwiVmFyaWFuY2VUZXh0U3R5bGVcIjp7XCIkaWRcIjpcIjcwNVwiLFwiRm9udFNldHRpbmdzXCI6e1wiJGlkXCI6XCI3MDZcIixcIkZvbnRTaXplXCI6MTAsXCJGb250TmFtZVwiOlwiQ2FsaWJyaVwiLFwiSXNCb2xkXCI6ZmFsc2UsXCJJc0l0YWxpY1wiOmZhbHNlLFwiSXNVbmRlcmxpbmVkXCI6ZmFsc2V9LFwiRm9yZWdyb3VuZFwiOntcIiRpZFwiOlwiNzA3XCIsXCJDb2xvclwiOntcIiRpZFwiOlwiNzA4XCIsXCJBXCI6MjU1LFwiUlwiOjAsXCJHXCI6MCxcIkJcIjowfX0sXCJIb3Jpem9udGFsQWxpZ25tZW50XCI6MCxcIklzVmlzaWJsZVwiOmZhbHNlfX19LFwiRGVmYXVsdFN3aW1sYW5lTW90U3R5bGVcIjp7XCIkaWRcIjpcIjcwOVwiLFwiU2hhcGVcIjoxLFwiU2hhcGVTaXplXCI6MCxcIkRldGFpbHNTcGFjaW5nXCI6MC4wLFwiUGFkZGluZ1wiOntcIiRpZFwiOlwiNzEwXCIsXCJUb3BcIjo1LjAsXCJMZWZ0XCI6My4wLFwiUmlnaHRcIjowLjAsXCJCb3R0b21cIjoyLjB9LFwiUG9zaXRpb25PblRhc2tcIjoxLFwiU2hhcGVTdHlsZVwiOntcIiRpZFwiOlwiNzExXCIsXCJNYXJnaW5cIjp7XCIkaWRcIjpcIjcxMlwiLFwiVG9wXCI6MC4wLFwiTGVmdFwiOjAuMCxcIlJpZ2h0XCI6MC4wLFwiQm90dG9tXCI6MC4wfSxcIlBhZGRpbmdcIjp7XCIkaWRcIjpcIjcxM1wiLFwiVG9wXCI6MC4wLFwiTGVmdFwiOjAuMCxcIlJpZ2h0XCI6MC4wLFwiQm90dG9tXCI6MC4wfSxcIkJhY2tncm91bmRcIjp7XCIkaWRcIjpcIjcxNFwiLFwiQ29sb3JcIjp7XCIkaWRcIjpcIjcxNVwiLFwiQVwiOjI1NSxcIlJcIjoxMSxcIkdcIjoxMTgsXCJCXCI6MTU5fX0sXCJJc1Zpc2libGVcIjp0cnVlLFwiV2lkdGhcIjoxMi4wLFwiSGVpZ2h0XCI6MTQuMCxcIkJvcmRlclN0eWxlXCI6e1wiJGlkXCI6XCI3MTZcIixcIkxpbmVTdHlsZVwiOntcIiRpZFwiOlwiNzE3XCIsXCJMaW5lQ29sb3JcIjp7XCIkaWRcIjpcIjcxOFwiLFwiQ29sb3JcIjp7XCIkaWRcIjpcIjcxOVwiLFwiQVwiOjI1NSxcIlJcIjoyNTUsXCJHXCI6MCxcIkJcIjowfX0sXCJMaW5lV2VpZ2h0XCI6MC4wLFwiTGluZVR5cGVcIjowfSxcIklzVmlzaWJsZVwiOmZhbHNlfX0sXCJUaXRsZVN0eWxlXCI6e1wiJGlkXCI6XCI3MjBcIixcIkZvbnRTZXR0aW5nc1wiOntcIiRpZFwiOlwiNzIxXCIsXCJGb250U2l6ZVwiOjExLFwiRm9udE5hbWVcIjpcIkNhbGlicmlcIixcIklzQm9sZFwiOmZhbHNlLFwiSXNJdGFsaWNcIjpmYWxzZSxcIklzVW5kZXJsaW5lZFwiOmZhbHNlfSxcIkZvcmVncm91bmRcIjp7XCIkaWRcIjpcIjcyMlwiLFwiQ29sb3JcIjp7XCIkaWRcIjpcIjcyM1wiLFwiQVwiOjI1NSxcIlJcIjowLFwiR1wiOjAsXCJCXCI6MH19LFwiSG9yaXpvbnRhbEFsaWdubWVudFwiOjEsXCJJc1Zpc2libGVcIjp0cnVlfSxcIkRhdGVTdHlsZVwiOntcIiRpZFwiOlwiNzI0XCIsXCJGb250U2V0dGluZ3NcIjp7XCIkaWRcIjpcIjcyNVwiLFwiRm9udFNpemVcIjoxMCxcIkZvbnROYW1lXCI6XCJDYWxpYnJpXCIsXCJJc0JvbGRcIjpmYWxzZSxcIklzSXRhbGljXCI6ZmFsc2UsXCJJc1VuZGVybGluZWRcIjpmYWxzZX0sXCJGb3JlZ3JvdW5kXCI6e1wiJGlkXCI6XCI3MjZcIixcIkNvbG9yXCI6e1wiJGlkXCI6XCI3MjdcIixcIkFcIjoyNTUsXCJSXCI6MTQsXCJHXCI6NDAsXCJCXCI6NjV9fSxcIkhvcml6b250YWxBbGlnbm1lbnRcIjoxLFwiSXNWaXNpYmxlXCI6dHJ1ZX0sXCJEYXRlRm9ybWF0XCI6e1wiJGlkXCI6XCI3Mjh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zI5XCIsXCJGb3JtYXRcIjowLFwiSXNWaXNpYmxlXCI6ZmFsc2UsXCJMYXN0S25vd25WaXNpYmlsaXR5U3RhdGVcIjpmYWxzZX0sXCJWYXJpYW5jZVN0eWxlXCI6e1wiJGlkXCI6XCI3MzBcIixcIlZhcmlhbmNlVGV4dFN0eWxlXCI6e1wiJGlkXCI6XCI3MzFcIixcIkZvbnRTZXR0aW5nc1wiOntcIiRpZFwiOlwiNzMyXCIsXCJGb250U2l6ZVwiOjEwLFwiRm9udE5hbWVcIjpcIkNhbGlicmlcIixcIklzQm9sZFwiOmZhbHNlLFwiSXNJdGFsaWNcIjpmYWxzZSxcIklzVW5kZXJsaW5lZFwiOmZhbHNlfSxcIkZvcmVncm91bmRcIjp7XCIkaWRcIjpcIjczM1wiLFwiQ29sb3JcIjp7XCIkaWRcIjpcIjczNFwiLFwiQVwiOjI1NSxcIlJcIjowLFwiR1wiOjAsXCJCXCI6MH19LFwiSG9yaXpvbnRhbEFsaWdubWVudFwiOjAsXCJJc1Zpc2libGVcIjpmYWxzZX19fX1dLFwiR3JpZGxpbmVQYW5lbFN0eWxlXCI6e1wiJGlkXCI6XCI3MzVcIixcIkdyaWRsaW5lU3R5bGVcIjp7XCIkaWRcIjpcIjczNlwiLFwiTGluZUNvbG9yXCI6e1wiJGlkXCI6XCI3MzdcIixcIkNvbG9yXCI6e1wiJGlkXCI6XCI3MzhcIixcIkFcIjozOCxcIlJcIjo5MSxcIkdcIjoxNTUsXCJCXCI6MjEzfX0sXCJMaW5lV2VpZ2h0XCI6MS4wLFwiTGluZVR5cGVcIjowfSxcIklzVmlzaWJsZVwiOnRydWV9LFwiQWN0aXZpdHlMaW5lUGFuZWxTdHlsZVwiOntcIiRpZFwiOlwiNzM5XCIsXCJBY3Rpdml0eUxpbmVTdHlsZVwiOntcIiRpZFwiOlwiNzQwXCIsXCJMaW5lQ29sb3JcIjp7XCIkaWRcIjpcIjc0MVwiLFwiQ29sb3JcIjp7XCIkaWRcIjpcIjc0MlwiLFwiQVwiOjM4LFwiUlwiOjY4LFwiR1wiOjExNCxcIkJcIjoxOTZ9fSxcIkxpbmVXZWlnaHRcIjoxLjAsXCJMaW5lVHlwZVwiOjB9LFwiSXNWaXNpYmxlXCI6dHJ1ZX0sXCJEZWZhdWx0RGVwZW5kZW5jeVN0eWxlXCI6e1wiJGlkXCI6XCI3NDNcIixcIkxpbmVTdHlsZVwiOntcIiRpZFwiOlwiNzQ0XCIsXCJMaW5lQ29sb3JcIjp7XCIkaWRcIjpcIjc0NVwiLFwiQ29sb3JcIjp7XCIkaWRcIjpcIjc0NlwiLFwiQVwiOjI1NSxcIlJcIjowLFwiR1wiOjAsXCJCXCI6MH19LFwiTGluZVdlaWdodFwiOjEuMCxcIkxpbmVUeXBlXCI6MH0sXCJFbmRBcnJvd2hlYWRMaW5lU3R5bGVcIjp7XCIkaWRcIjpcIjc0N1wiLFwiS2luZFwiOjEsXCJXaWR0aFwiOjEsXCJMZW5ndGhcIjowfSxcIkJyaW5nVG9Gcm9udFwiOmZhbHNlLFwiUmFkaXVzXCI6My4wfSxcIkNyaXRpY2FsUGF0aFN0eWxlXCI6e1wiJGlkXCI6XCI3NDhcIixcIkNyaXRpY2FsUGF0aFN0eWxlT3B0aW9uc1wiOjMwLFwiTGluZVN0eWxlXCI6e1wiJGlkXCI6XCI3NDlcIixcIkxpbmVDb2xvclwiOntcIiRpZFwiOlwiNzUwXCIsXCJDb2xvclwiOntcIiRpZFwiOlwiNzUxXCIsXCJBXCI6MjU1LFwiUlwiOjIyMixcIkdcIjo1MCxcIkJcIjo1MH19LFwiTGluZVdlaWdodFwiOjEuMCxcIkxpbmVUeXBlXCI6MH0sXCJUaXRsZUZvcmVncm91bmRcIjp7XCIkaWRcIjpcIjc1MlwiLFwiQ29sb3JcIjp7XCIkaWRcIjpcIjc1M1wiLFwiQVwiOjI1NSxcIlJcIjoxNzYsXCJHXCI6MTksXCJCXCI6MjV9fSxcIlNoYXBlc0JhY2tncm91bmRcIjp7XCIkaWRcIjpcIjc1NFwiLFwiQ29sb3JcIjp7XCIkaWRcIjpcIjc1NVwiLFwiQVwiOjI1NSxcIlJcIjoyNTMsXCJHXCI6MjAzLFwiQlwiOjIwOH19LFwiU2hhcGVzQm9yZGVyU3R5bGVcIjp7XCIkaWRcIjpcIjc1NlwiLFwiTGluZUNvbG9yXCI6e1wiJGlkXCI6XCI3NTdcIixcIkNvbG9yXCI6e1wiJGlkXCI6XCI3NThcIixcIkFcIjoyNTUsXCJSXCI6MjM0LFwiR1wiOjIyLFwiQlwiOjMwfX0sXCJMaW5lV2VpZ2h0XCI6Mi4wLFwiTGluZVR5cGVcIjowfX0sXCJQYW5lbHNTcGFjaW5nRGVmaW5pdGlvblwiOntcIiRpZFwiOlwiNzU5XCIsXCJTcGFjaW5nQWJvdmVUaW1lYmFuZFwiOjMsXCJTcGFjaW5nQmVsb3dUaW1lYmFuZFwiOjMsXCJTcGFjaW5nQWJvdmVCZXR3ZWVuU3dpbWxhbmVzQW5kVGFza3NcIjo1LFwiU3BhY2luZ0JlbG93QmV0d2VlblN3aW1sYW5lc0FuZFRhc2tzXCI6NX0sXCJDb25kaXRpb25hbEZvcm1hdHRpbmdcIjp7XCIkaWRcIjpcIjc2MFwiLFwiUHZBRm9ybWF0dGluZ1wiOntcIiRpZFwiOlwiNzYxXCIsXCJEZWxheVRhc2tTdHlsZVwiOntcIiRpZFwiOlwiNzYyXCIsXCJTdHlsZU9wdGlvbnNcIjoyNCxcIlRpdGxlRm9yZWdyb3VuZFwiOntcIiRpZFwiOlwiNzYzXCIsXCJDb2xvclwiOntcIiRpZFwiOlwiNzY0XCIsXCJBXCI6MjU1LFwiUlwiOjE3NSxcIkdcIjowLFwiQlwiOjB9fSxcIkFjdHVhbFNoYXBlc0JhY2tncm91bmRcIjp7XCIkaWRcIjpcIjc2NVwiLFwiQ29sb3JcIjp7XCIkaWRcIjpcIjc2NlwiLFwiQVwiOjYyLFwiUlwiOjI1NSxcIkdcIjowLFwiQlwiOjB9fSxcIkFjdHVhbFNoYXBlc0JvcmRlclN0eWxlXCI6e1wiJGlkXCI6XCI3NjdcIixcIkxpbmVDb2xvclwiOntcIiRpZFwiOlwiNzY4XCIsXCJDb2xvclwiOntcIiRpZFwiOlwiNzY5XCIsXCJBXCI6MTYzLFwiUlwiOjI1NSxcIkdcIjowLFwiQlwiOjB9fSxcIkxpbmVXZWlnaHRcIjozLjAsXCJMaW5lVHlwZVwiOjB9LFwiQmFzZWxpbmVTaGFwZXNCYWNrZ3JvdW5kXCI6e1wiJGlkXCI6XCI3NzBcIixcIkNvbG9yXCI6e1wiJGlkXCI6XCI3NzFcIixcIkFcIjoxODQsXCJSXCI6MjU1LFwiR1wiOjAsXCJCXCI6MH19LFwiVmFyaWFuY2VGb3JlZ3JvdW5kXCI6e1wiJGlkXCI6XCI3NzJcIixcIkNvbG9yXCI6e1wiJGlkXCI6XCI3NzNcIixcIkFcIjoyNTUsXCJSXCI6MTc1LFwiR1wiOjAsXCJCXCI6MH19fSxcIkRlbGF5TWlsZXN0b25lU3R5bGVcIjp7XCIkaWRcIjpcIjc3NFwiLFwiU3R5bGVPcHRpb25zXCI6MTgsXCJUaXRsZUZvcmVncm91bmRcIjp7XCIkaWRcIjpcIjc3NVwiLFwiQ29sb3JcIjp7XCIkaWRcIjpcIjc3NlwiLFwiQVwiOjI1NSxcIlJcIjoxNzUsXCJHXCI6MCxcIkJcIjowfX0sXCJBY3R1YWxTaGFwZXNCYWNrZ3JvdW5kXCI6e1wiJGlkXCI6XCI3NzdcIixcIkNvbG9yXCI6e1wiJGlkXCI6XCI3NzhcIixcIkFcIjoyNTUsXCJSXCI6MjIyLFwiR1wiOjgwLFwiQlwiOjUwfX0sXCJBY3R1YWxTaGFwZXNCb3JkZXJTdHlsZVwiOntcIiRpZFwiOlwiNzc5XCIsXCJMaW5lQ29sb3JcIjp7XCIkaWRcIjpcIjc4MFwiLFwiQ29sb3JcIjp7XCIkaWRcIjpcIjc4MVwiLFwiQVwiOjE2MyxcIlJcIjoyNTUsXCJHXCI6MCxcIkJcIjowfX0sXCJMaW5lV2VpZ2h0XCI6My4wLFwiTGluZVR5cGVcIjowfSxcIkJhc2VsaW5lU2hhcGVzQmFja2dyb3VuZFwiOntcIiRpZFwiOlwiNzgyXCIsXCJDb2xvclwiOntcIiRpZFwiOlwiNzgzXCIsXCJBXCI6MTg0LFwiUlwiOjI1NSxcIkdcIjowLFwiQlwiOjB9fSxcIlZhcmlhbmNlRm9yZWdyb3VuZFwiOntcIiRpZFwiOlwiNzg0XCIsXCJDb2xvclwiOntcIiRpZFwiOlwiNzg1XCIsXCJBXCI6MjU1LFwiUlwiOjE3NSxcIkdcIjowLFwiQlwiOjB9fX0sXCJBZHZhbmNlVGFza1N0eWxlXCI6e1wiJGlkXCI6XCI3ODZcIixcIlN0eWxlT3B0aW9uc1wiOjI0LFwiVGl0bGVGb3JlZ3JvdW5kXCI6e1wiJGlkXCI6XCI3ODdcIixcIkNvbG9yXCI6e1wiJGlkXCI6XCI3ODhcIixcIkFcIjoyNTUsXCJSXCI6MCxcIkdcIjoxMTAsXCJCXCI6MH19LFwiQWN0dWFsU2hhcGVzQmFja2dyb3VuZFwiOntcIiRpZFwiOlwiNzg5XCIsXCJDb2xvclwiOntcIiRpZFwiOlwiNzkwXCIsXCJBXCI6NjEsXCJSXCI6MCxcIkdcIjoxMjgsXCJCXCI6MH19LFwiQWN0dWFsU2hhcGVzQm9yZGVyU3R5bGVcIjp7XCIkaWRcIjpcIjc5MVwiLFwiTGluZUNvbG9yXCI6e1wiJGlkXCI6XCI3OTJcIixcIkNvbG9yXCI6e1wiJGlkXCI6XCI3OTNcIixcIkFcIjoxNjMsXCJSXCI6MCxcIkdcIjoxMjgsXCJCXCI6MH19LFwiTGluZVdlaWdodFwiOjMuMCxcIkxpbmVUeXBlXCI6MH0sXCJCYXNlbGluZVNoYXBlc0JhY2tncm91bmRcIjp7XCIkaWRcIjpcIjc5NFwiLFwiQ29sb3JcIjp7XCIkaWRcIjpcIjc5NVwiLFwiQVwiOjE4NCxcIlJcIjowLFwiR1wiOjEyOCxcIkJcIjowfX0sXCJWYXJpYW5jZUZvcmVncm91bmRcIjp7XCIkaWRcIjpcIjc5NlwiLFwiQ29sb3JcIjp7XCIkaWRcIjpcIjc5N1wiLFwiQVwiOjI1NSxcIlJcIjowLFwiR1wiOjExMCxcIkJcIjowfX19LFwiQWR2YW5jZU1pbGVzdG9uZVN0eWxlXCI6e1wiJGlkXCI6XCI3OThcIixcIlN0eWxlT3B0aW9uc1wiOjE4LFwiVGl0bGVGb3JlZ3JvdW5kXCI6e1wiJGlkXCI6XCI3OTlcIixcIkNvbG9yXCI6e1wiJGlkXCI6XCI4MDBcIixcIkFcIjoyNTUsXCJSXCI6MCxcIkdcIjoxMTAsXCJCXCI6MH19LFwiQWN0dWFsU2hhcGVzQmFja2dyb3VuZFwiOntcIiRpZFwiOlwiODAxXCIsXCJDb2xvclwiOntcIiRpZFwiOlwiODAyXCIsXCJBXCI6MjU1LFwiUlwiOjIwLFwiR1wiOjEwMCxcIkJcIjowfX0sXCJBY3R1YWxTaGFwZXNCb3JkZXJTdHlsZVwiOntcIiRpZFwiOlwiODAzXCIsXCJMaW5lQ29sb3JcIjp7XCIkaWRcIjpcIjgwNFwiLFwiQ29sb3JcIjp7XCIkaWRcIjpcIjgwNVwiLFwiQVwiOjE2MyxcIlJcIjowLFwiR1wiOjEyOCxcIkJcIjowfX0sXCJMaW5lV2VpZ2h0XCI6My4wLFwiTGluZVR5cGVcIjowfSxcIkJhc2VsaW5lU2hhcGVzQmFja2dyb3VuZFwiOntcIiRpZFwiOlwiODA2XCIsXCJDb2xvclwiOntcIiRpZFwiOlwiODA3XCIsXCJBXCI6MTg0LFwiUlwiOjAsXCJHXCI6MTI4LFwiQlwiOjB9fSxcIlZhcmlhbmNlRm9yZWdyb3VuZFwiOntcIiRpZFwiOlwiODA4XCIsXCJDb2xvclwiOntcIiRpZFwiOlwiODA5XCIsXCJBXCI6MjU1LFwiUlwiOjAsXCJHXCI6MTEwLFwiQlwiOjB9fX19fSxcIl9zZWxlY3RlZFRoZW1lUHJlc2V0Q29sb3JzXCI6e1wiJGlkXCI6XCI4MTBcIixcIlRleHRMaWdodFwiOntcIiRpZFwiOlwiODExXCIsXCJBXCI6MjU1LFwiUlwiOjI1NSxcIkdcIjoyNTUsXCJCXCI6MjU1fSxcIlRleHREYXJrXCI6e1wiJGlkXCI6XCI4MTJcIixcIkFcIjoyNTUsXCJSXCI6MCxcIkdcIjowLFwiQlwiOjB9LFwiQWNjZW50MVwiOntcIiRpZFwiOlwiODEzXCIsXCJBXCI6MjU1LFwiUlwiOjIzMixcIkdcIjoyMzIsXCJCXCI6MjMyfSxcIkFjY2VudDJcIjp7XCIkaWRcIjpcIjgxNFwiLFwiQVwiOjI1NSxcIlJcIjoxNCxcIkdcIjo0MCxcIkJcIjo2NX0sXCJBY2NlbnQzXCI6e1wiJGlkXCI6XCI4MTVcIixcIkFcIjoyNTUsXCJSXCI6MjEsXCJHXCI6OTYsXCJCXCI6MTMwfSxcIkFjY2VudDRcIjp7XCIkaWRcIjpcIjgxNlwiLFwiQVwiOjI1NSxcIlJcIjoyMzMsXCJHXCI6MTEzLFwiQlwiOjUwfSxcIkFjY2VudDVcIjp7XCIkaWRcIjpcIjgxN1wiLFwiQVwiOjI1NSxcIlJcIjoyNSxcIkdcIjoxMDcsXCJCXCI6MzZ9LFwiQWNjZW50NlwiOntcIiRpZFwiOlwiODE4XCIsXCJBXCI6MjU1LFwiUlwiOjE1LFwiR1wiOjE1OCxcIkJcIjoyMTN9LFwiQWNjZW50N1wiOntcIiRpZFwiOlwiODE5XCIsXCJBXCI6MjU1LFwiUlwiOjE2MCxcIkdcIjo0MyxcIkJcIjoxNDd9LFwiQWNjZW50OFwiOntcIiRpZFwiOlwiODIwXCIsXCJBXCI6MjU1LFwiUlwiOjc4LFwiR1wiOjE2NyxcIkJcIjo0Nn19LFwiX2N1c3RvbVByZXNldENvbG9yc1wiOntcIiRpZFwiOlwiODIxXCJ9fX0iLCJSZWNlbnRDb2xvcnNDb2xsZWN0aW9uIjoiW1wiI0ZGRDg4OUNFXCIsXCIjRkZBMDJCOTNcIixcIiNGRkYyQkU5RFwiLFwiI0ZGMTk2QjI0XCIsXCIjRkYxNTYwODJcIixcIiNGRkU5NzEzMlwiXSJ9LCJTZXR0aW5ncyI6eyIkaWQiOiI1MTAxIiwiSW1wYU9wdGlvbnMiOnsiJGlkIjoiNTEwMi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MCwiRmlsZVBhdGgiOm51bGwsIlRpbWVDb25maWd1cmF0aW9uIjp7IiRpZCI6IjUxMDMiLCJVc2VUaW1lIjpmYWxzZSwiV29ya0RheVN0YXJ0IjoiMDA6MDA6MDAiLCJXb3JrRGF5RW5kIjoiMjM6NTk6MDAifSwiTGFzdFVzZWRUZW1wbGF0ZUlkIjoiMDAwMDAwMDAtMDAwMC0wMDAwLTAwMDAtMDAwMDAwMDAwMDAwIiwiTGFzdFVzZWRUaGVtZURldGFpbHMiOnsiJGlkIjoiNTEwNCIsIklkIjoiMDQ4NzE1YjAtZDU3OC00YzJmLWEzMjYtODgxOGJlMjQ3MjQ5IiwiVGl0bGUiOiJCYXNlbGluZSIsIkNhdGVnb3J5IjoxfSwiRmlyc3RXZWVrT2ZZZWFyIjowLCJQbGFjZU1pbGVzdG9uZUF0VGhlQmVnaW5uaW5nT2ZUaGVEYXkiOmZhbHNlLCJEZXBlbmRlbmN5U2NoZWR1bGluZ1NldHRpbmdzIjp7IiRpZCI6IjUxMDUiLCJEZXBlbmRlbmNpZXNTY2hlZHVsaW5nTW9kZVNldHRpbmciOiJGbGV4aWJsZSIsIkRlcGVuZGVuY2llc1ByZXZpb3VzU2NoZWR1bGluZ01vZGUiOiJGbGV4aWJsZSIsIk9uQnJlYWtpbmdGbGV4aWJsZVNjaGVkdWxpbmdNb2RlU2V0dGluZyI6IkFza0V2ZXJ5dGltZSIsIk9uQnJlYWtpbmdTdHJpY3RTY2hlZHVsaW5nTW9kZVNldHRpbmciOiJBc2tFdmVyeXRpbWUifSwiRGVwZW5kZW5jeU1vZHVsZUVuYWJsZWQiOnRydWUsIlBsYW5uZWRNb2R1bGVFbmFibGVkIjpmYWxzZSwiT2xkRml4ZWRJbnRlcnZhbHNSZW5kZXJpbmdTdHJhdGVneVVzZWRCZWZvcmUiOmZhbHNlLCJEZXBlbmRlbmNpZXMiOnsiX2RlcGVuZGVuY2llcyI6W119fQ=="/>
  <p:tag name="__MASTER" val="__part_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APPENDYEARONYEARCHANGE" val="False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09-02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FORMAT" val="MMM"/>
  <p:tag name="OTLTIMEBANDSCALETYPE" val="Years"/>
  <p:tag name="OTLTIMEBANDSHAPETYPE" val="RectangleTimeband"/>
  <p:tag name="OTLTIMEBANDSHAPEHEIGHT" val="14.3999996185303"/>
  <p:tag name="OTLTIMEBANDSHAPEPADDINGLEFT" val="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APPENDYEARONYEARCHANGE" val="False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09-02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FORMAT" val="MMM"/>
  <p:tag name="OTLTIMEBANDSCALETYPE" val="Quarters"/>
  <p:tag name="OTLTIMEBANDSHAPETYPE" val="RectangleTimeband"/>
  <p:tag name="OTLTIMEBANDSHAPEHEIGHT" val="14.3999996185303"/>
  <p:tag name="OTLTIMEBANDSHAPEPADDINGLEFT" val="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APPENDYEARONYEARCHANGE" val="False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09-02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TYPE" val="Days"/>
  <p:tag name="OTLTIMEBANDSHAPETYPE" val="RectangleTimeband"/>
  <p:tag name="OTLTIMEBANDSHAPEHEIGHT" val="14.3999996185303"/>
  <p:tag name="OTLTIMEBANDSHAPEPADDINGLEFT" val="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8-01T00:00:00.0000000Z"/>
  <p:tag name="OTLENDDATE" val="2025-11-21T23:59:00.0000000Z"/>
  <p:tag name="OTLBASELINESTARTDATE" val="2025-08-01T00:00:00.0000000Z"/>
  <p:tag name="OTLBASELINEENDDATE" val="2025-11-21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11-24T00:00:00.0000000Z"/>
  <p:tag name="OTLENDDATE" val="2026-03-10T23:59:00.0000000Z"/>
  <p:tag name="OTLBASELINESTARTDATE" val="2025-11-24T00:00:00.0000000Z"/>
  <p:tag name="OTLBASELINEENDDATE" val="2026-03-10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3-11T00:00:00.0000000Z"/>
  <p:tag name="OTLENDDATE" val="2026-05-19T23:59:00.0000000Z"/>
  <p:tag name="OTLBASELINESTARTDATE" val="2026-03-11T00:00:00.0000000Z"/>
  <p:tag name="OTLBASELINEENDDATE" val="2026-05-19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5-20T00:00:00.0000000Z"/>
  <p:tag name="OTLENDDATE" val="2026-09-30T23:59:00.0000000Z"/>
  <p:tag name="OTLBASELINESTARTDATE" val="2026-05-20T00:00:00.0000000Z"/>
  <p:tag name="OTLBASELINEENDDATE" val="2026-09-30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8-01T00:00:00.0000000Z"/>
  <p:tag name="OTLENDDATE" val="2025-11-21T23:59:00.0000000Z"/>
  <p:tag name="OTLBASELINESTARTDATE" val="2025-08-01T00:00:00.0000000Z"/>
  <p:tag name="OTLBASELINEENDDATE" val="2025-11-21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11-24T00:00:00.0000000Z"/>
  <p:tag name="OTLENDDATE" val="2026-03-18T23:59:00.0000000Z"/>
  <p:tag name="OTLBASELINESTARTDATE" val="2025-11-24T00:00:00.0000000Z"/>
  <p:tag name="OTLBASELINEENDDATE" val="2026-03-18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3-19T00:00:00.0000000Z"/>
  <p:tag name="OTLENDDATE" val="2026-05-18T23:59:00.0000000Z"/>
  <p:tag name="OTLBASELINESTARTDATE" val="2026-03-19T00:00:00.0000000Z"/>
  <p:tag name="OTLBASELINEENDDATE" val="2026-05-18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8-01T00:00:00.0000000Z"/>
  <p:tag name="OTLENDDATE" val="2025-10-31T23:59:00.0000000Z"/>
  <p:tag name="OTLBASELINESTARTDATE" val="2025-08-01T00:00:00.0000000Z"/>
  <p:tag name="OTLBASELINEENDDATE" val="2025-10-31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8-01T00:00:00.0000000Z"/>
  <p:tag name="OTLENDDATE" val="2025-11-27T23:59:00.0000000Z"/>
  <p:tag name="OTLBASELINESTARTDATE" val="2025-08-01T00:00:00.0000000Z"/>
  <p:tag name="OTLBASELINEENDDATE" val="2025-11-27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11-28T00:00:00.0000000Z"/>
  <p:tag name="OTLENDDATE" val="2026-09-04T23:59:00.0000000Z"/>
  <p:tag name="OTLBASELINESTARTDATE" val="2025-11-28T00:00:00.0000000Z"/>
  <p:tag name="OTLBASELINEENDDATE" val="2026-09-04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1-09T00:00:00.0000000Z"/>
  <p:tag name="OTLENDDATE" val="2026-07-14T23:59:00.0000000Z"/>
  <p:tag name="OTLBASELINESTARTDATE" val="2026-01-09T00:00:00.0000000Z"/>
  <p:tag name="OTLBASELINEENDDATE" val="2026-07-14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8-01T00:00:00.0000000Z"/>
  <p:tag name="OTLENDDATE" val="2026-04-16T23:59:00.0000000Z"/>
  <p:tag name="OTLBASELINESTARTDATE" val="2025-08-01T00:00:00.0000000Z"/>
  <p:tag name="OTLBASELINEENDDATE" val="2026-04-16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4-17T00:00:00.0000000Z"/>
  <p:tag name="OTLENDDATE" val="2026-06-24T23:59:00.0000000Z"/>
  <p:tag name="OTLBASELINESTARTDATE" val="2026-04-17T00:00:00.0000000Z"/>
  <p:tag name="OTLBASELINEENDDATE" val="2026-06-24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6-25T00:00:00.0000000Z"/>
  <p:tag name="OTLENDDATE" val="2026-09-02T23:59:00.0000000Z"/>
  <p:tag name="OTLBASELINESTARTDATE" val="2026-06-25T00:00:00.0000000Z"/>
  <p:tag name="OTLBASELINEENDDATE" val="2026-09-02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n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Abov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TG5/SAR approval"/>
  <p:tag name="OTLDATE" val="2027-03-03T23:59:00.0000000"/>
  <p:tag name="OTLBASELINEDATE" val="2027-03-03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Start of CC"/>
  <p:tag name="OTLDATE" val="2026-10-01T23:59:00.0000000"/>
  <p:tag name="OTLBASELINEDATE" val="2026-10-01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Final TG3"/>
  <p:tag name="OTLDATE" val="2026-02-13T23:59:00.0000000"/>
  <p:tag name="OTLBASELINEDATE" val="2026-02-13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I1LTA0LTAxVDAwOjAwOjAwWiIsIkVuZERhdGUiOiIyMDI1LTA3LTE4VDIzOjU5OjAwWiIsIlBlcmNlbnRhZ2VDb21wbGV0ZSI6bnVsbCwiU3R5bGUiOnsiJGlkIjoiNyIsIlNoYXBlIjoxLCJTaGFwZVRoaWNrbmVzcyI6MC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yIiwiVG9wIjowLjAsIkxlZnQiOjAuMCwiUmlnaHQiOjAuMCwiQm90dG9tIjowLjB9LCJQYWRkaW5nIjp7IiRpZCI6IjEzIiwiVG9wIjowLjAsIkxlZnQiOjAuMCwiUmlnaHQiOjAuMCwiQm90dG9tIjowLjB9LCJCYWNrZ3JvdW5kIjp7IiRpZCI6IjE0IiwiQ29sb3IiOnsiJGlkIjoiMTUiLCJBIjo4OSwiUiI6MCwiRyI6MCwiQiI6MH19LCJJc1Zpc2libGUiOnRydWUsIldpZHRoIjowLjAsIkhlaWdodCI6MC4wLCJCb3JkZXJTdHlsZSI6eyIkaWQiOiIxNiIsIkxpbmVDb2xvciI6bnVsbCwiTGluZVdlaWdodCI6MC4wLCJMaW5lVHlwZSI6MCwiUGFyZW50U3R5bGUiOm51bGx9LCJQYXJlbnRTdHlsZSI6bnVsbH0sIkR1cmF0aW9uU3R5bGUiOnsiJGlkIjoiMTciLCJGb250U2V0dGluZ3MiOnsiJGlkIjoiMTgiLCJGb250U2l6ZSI6MTAsIkZvbnROYW1lIjoiQ2FsaWJyaSIsIklzQm9sZCI6ZmFsc2UsIklzSXRhbGljIjpmYWxzZSwiSXNVbmRlcmxpbmVkIjpmYWxzZSwiUGFyZW50U3R5bGUiOm51bGx9LCJBdXRvU2l6ZSI6MCwiRm9yZWdyb3VuZCI6eyIkaWQiOiIxOSIsIkNvbG9yIjp7IiRpZCI6Ij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iLCJUb3AiOjAuMCwiTGVmdCI6MC4wLCJSaWdodCI6MC4wLCJCb3R0b20iOjAuMH0sIlBhZGRpbmciOnsiJGlkIjoiMjIiLCJUb3AiOjAuMCwiTGVmdCI6MC4wLCJSaWdodCI6MC4wLCJCb3R0b20iOjAuMH0sIkJhY2tncm91bmQiOnsiJGlkIjoiMjMiLCJDb2xvciI6eyIkaWQiOiIyNCIsIkEiOjI1NSwiUiI6MjM3LCJHIjoxMjUsIkIiOjQ5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wLCJHIjowLCJCIjowfX0sIkxpbmVXZWlnaHQiOjAuMCwiTGluZVR5cGUiOjAsIlBhcmVudFN0eWxlIjpudWxsfSwiVmVydGljYWxDb25uZWN0b3JTdHlsZSI6eyIkaWQiOiIyOSIsIkxpbmVDb2xvciI6eyIkaWQiOiIzMCIsIiR0eXBlIjoiTkxSRS5Db21tb24uRG9tLlNvbGlkQ29sb3JCcnVzaCwgTkxSRS5Db21tb24iLCJDb2xvciI6eyIkaWQiOiIzMS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U3BhY2luZyI6MywiSXNCZWxvd1RpbWViYW5kIjpmYWxzZSwiUGVyY2VudGFnZUNvbXBsZXRlU2hhcGVPcGFjaXR5IjozNSwiU2hhcGVTdHlsZSI6eyIkaWQiOiIzMiIsIk1hcmdpbiI6eyIkaWQiOiIzMyIsIlRvcCI6MC4wLCJMZWZ0Ijo0LjAsIlJpZ2h0Ijo0LjAsIkJvdHRvbSI6MC4wfSwiUGFkZGluZyI6eyIkaWQiOiIzNCIsIlRvcCI6MC4wLCJMZWZ0IjowLjAsIlJpZ2h0IjowLjAsIkJvdHRvbSI6MC4wfSwiQmFja2dyb3VuZCI6eyIkaWQiOiIzNSIsIkNvbG9yIjp7IiRpZCI6IjM2IiwiQSI6MjU1LCJSIjoyMzMsIkciOjExMywiQiI6NTB9fSwiSXNWaXNpYmxlIjp0cnVlLCJXaWR0aCI6MTg1LjAsIkhlaWdodCI6MTAuMCwiQm9yZGVyU3R5bGUiOnsiJGlkIjoiMzciLCJMaW5lQ29sb3IiOnsiJGlkIjoiMzgiLCIkdHlwZSI6Ik5MUkUuQ29tbW9uLkRvbS5Tb2xpZENvbG9yQnJ1c2gsIE5MUkUuQ29tbW9uIiwiQ29sb3IiOnsiJGlkIjoiMzkiLCJBIjoyNTUsIlIiOjIzNCwiRyI6MjIsIkIiOjMwfX0sIkxpbmVXZWlnaHQiOjAuMCwiTGluZVR5cGUiOjAsIlBhcmVudFN0eWxlIjpudWxsfSwiUGFyZW50U3R5bGUiOm51bGx9LCJUaXRsZVN0eWxlIjp7IiRpZCI6IjQwIiwiRm9udFNldHRpbmdzIjp7IiRpZCI6IjQxIiwiRm9udFNpemUiOjExLCJGb250TmFtZSI6IkNhbGlicmkiLCJJc0JvbGQiOmZhbHNlLCJJc0l0YWxpYyI6ZmFsc2UsIklzVW5kZXJsaW5lZCI6ZmFsc2UsIlBhcmVudFN0eWxlIjpudWxsfSwiQXV0b1NpemUiOjAsIkZvcmVncm91bmQiOnsiJGlkIjoiNDIiLCJDb2xvciI6eyIkaWQiOiI0M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0NCIsIlRvcCI6MC4wLCJMZWZ0IjowLjAsIlJpZ2h0IjowLjAsIkJvdHRvbSI6MC4wfSwiUGFkZGluZyI6eyIkaWQiOiI0NSIsIlRvcCI6MC4wLCJMZWZ0IjowLjAsIlJpZ2h0IjowLjAsIkJvdHRvbSI6MC4wfSwiQmFja2dyb3VuZCI6eyIkaWQiOiI0NiIsIkNvbG9yIjp7IiRpZCI6IjQ3IiwiQSI6MjU1LCJSIjowLCJHIjowLCJCIjowfX0sIklzVmlzaWJsZSI6dHJ1ZSwiV2lkdGgiOjAuMCwiSGVpZ2h0IjowLjAsIkJvcmRlclN0eWxlIjp7IiRpZCI6IjQ4IiwiTGluZUNvbG9yIjpudWxsLCJMaW5lV2VpZ2h0IjowLjAsIkxpbmVUeXBlIjowLCJQYXJlbnRTdHlsZSI6bnVsbH0sIlBhcmVudFN0eWxlIjpudWxsfSwiRGF0ZVN0eWxlIjp7IiRpZCI6IjQ5IiwiRm9udFNldHRpbmdzIjp7IiRpZCI6IjUwIiwiRm9udFNpemUiOjEwLCJGb250TmFtZSI6IkNhbGlicmkiLCJJc0JvbGQiOmZhbHNlLCJJc0l0YWxpYyI6ZmFsc2UsIklzVW5kZXJsaW5lZCI6ZmFsc2UsIlBhcmVudFN0eWxlIjpudWxsfSwiQXV0b1NpemUiOjAsIkZvcmVncm91bmQiOnsiJGlkIjoiNTEiLCJDb2xvciI6eyIkaWQiOiI1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MyIsIlRvcCI6MC4wLCJMZWZ0IjowLjAsIlJpZ2h0IjowLjAsIkJvdHRvbSI6MC4wfSwiUGFkZGluZyI6eyIkaWQiOiI1NCIsIlRvcCI6MC4wLCJMZWZ0IjowLjAsIlJpZ2h0IjowLjAsIkJvdHRvbSI6MC4wfSwiQmFja2dyb3VuZCI6eyIkaWQiOiI1NSIsIkNvbG9yIjp7IiRpZCI6IjU2IiwiQSI6MjU1LCJSIjoxNCwiRyI6NDAsIkIiOjY1fX0sIklzVmlzaWJsZSI6dHJ1ZSwiV2lkdGgiOjAuMCwiSGVpZ2h0IjowLjAsIkJvcmRlclN0eWxlIjp7IiRpZCI6IjU3IiwiTGluZUNvbG9yIjpudWxsLCJMaW5lV2VpZ2h0IjowLjAsIkxpbmVUeXBlIjowLCJQYXJlbnRTdHlsZSI6bnVsbH0sIlBhcmVudFN0eWxlIjpudWxsfSwiRGF0ZUZvcm1hdCI6eyIkaWQiOiI1O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SIsIkZvcm1hdCI6MCwiSXNWaXNpYmxlIjpmYWxzZSwiTGFzdEtub3duVmlzaWJpbGl0eVN0YXRlIjpmYWxzZX0sIklzVmlzaWJsZSI6dHJ1ZSwiUGFyZW50U3R5bGUiOm51bGx9LCJJbmRleCI6NCwiU21hcnREdXJhdGlvbkFjdGl2YXRlZCI6ZmFsc2UsIkRhdGVGb3JtYXQiOnsiJHJlZiI6IjU4In0sIldlZWtOdW1iZXJpbmciOnsiJGlkIjoiNjAiLCJGb3JtYXQiOjAsIklzVmlzaWJsZSI6ZmFsc2UsIkxhc3RLbm93blZpc2liaWxpdHlTdGF0ZSI6ZmFsc2V9LCJJZCI6ImE1MTc2M2M3LTE1MjEtNDg4Zi04ODZhLWUzZjgxZGRkMTgxMyIsIkltcG9ydElkIjpudWxsLCJUaXRsZSI6IlN1cHBvcnRzIGZvciBndWlkZXMgYW5kIGNob3BwZXJzOiBEZXNpZ24gcGhhc2UgKEhlcmVvbikiLCJOb3RlIjpudWxsLCJIeXBlcmxpbmsiOnsiJGlkIjoiNjEiLCJBZGRyZXNzIjoiIiwiU3ViQWRkcmVzcyI6IiJ9LCJJc0NoYW5nZWQiOmZhbHNlLCJJc05ldyI6ZmFsc2V9fV0sIl9taWxlc3RvbmVzIjpbXSwiSWQiOiIwMDAwMDAwMC0wMDAwLTAwMDAtMDAwMC0wMDAwMDAwMDAwMDAiLCJJc1NpbmdsZUl0ZW1Sb3ciOnRydWV9LHsiJGlkIjoiNjIiLCJfdGFza3MiOlt7IiRpZCI6IjYzIiwiX2F0dGFjaGVkTWlsZXN0b25lcyI6W10sIlRhc2tEZWZpbml0aW9uIjp7IiRpZCI6IjY0IiwiR3JvdXBOYW1lIjpudWxsLCJTdGFydERhdGUiOiIyMDI1LTA3LTE5VDAwOjAwOjAwWiIsIkVuZERhdGUiOiIyMDI1LTExLTE5VDIzOjU5OjAwWiIsIlBlcmNlbnRhZ2VDb21wbGV0ZSI6bnVsbCwiU3R5bGUiOnsiJGlkIjoiNjUiLCJTaGFwZSI6MSwiU2hhcGVUaGlja25lc3MiOjAsIkR1cmF0aW9uRm9ybWF0IjowLCJJbmNsdWRlTm9uV29ya2luZ0RheXNJbkR1cmF0aW9uIjpmYWxzZSwiUGVyY2VudGFnZUNvbXBsZXRlU3R5bGUiOnsiJGlkIjoiNjYiLCJGb250U2V0dGluZ3MiOnsiJGlkIjoiNjciLCJGb250U2l6ZSI6MTAsIkZvbnROYW1lIjoiQ2FsaWJyaSIsIklzQm9sZCI6ZmFsc2UsIklzSXRhbGljIjpmYWxzZSwiSXNVbmRlcmxpbmVkIjpmYWxzZSwiUGFyZW50U3R5bGUiOm51bGx9LCJBdXRvU2l6ZSI6MCwiRm9yZWdyb3VuZCI6eyIkaWQiOiI2OCIsIkNvbG9yIjp7IiRpZCI6IjY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cwIiwiVG9wIjowLjAsIkxlZnQiOjAuMCwiUmlnaHQiOjAuMCwiQm90dG9tIjowLjB9LCJQYWRkaW5nIjp7IiRpZCI6IjcxIiwiVG9wIjowLjAsIkxlZnQiOjAuMCwiUmlnaHQiOjAuMCwiQm90dG9tIjowLjB9LCJCYWNrZ3JvdW5kIjp7IiRpZCI6IjcyIiwiQ29sb3IiOnsiJGlkIjoiNzMiLCJBIjo4OSwiUiI6MCwiRyI6MCwiQiI6MH19LCJJc1Zpc2libGUiOnRydWUsIldpZHRoIjowLjAsIkhlaWdodCI6MC4wLCJCb3JkZXJTdHlsZSI6eyIkaWQiOiI3NCIsIkxpbmVDb2xvciI6bnVsbCwiTGluZVdlaWdodCI6MC4wLCJMaW5lVHlwZSI6MCwiUGFyZW50U3R5bGUiOm51bGx9LCJQYXJlbnRTdHlsZSI6bnVsbH0sIkR1cmF0aW9uU3R5bGUiOnsiJGlkIjoiNzUiLCJGb250U2V0dGluZ3MiOnsiJGlkIjoiNzYiLCJGb250U2l6ZSI6MTAsIkZvbnROYW1lIjoiQ2FsaWJyaSIsIklzQm9sZCI6ZmFsc2UsIklzSXRhbGljIjpmYWxzZSwiSXNVbmRlcmxpbmVkIjpmYWxzZSwiUGFyZW50U3R5bGUiOm51bGx9LCJBdXRvU2l6ZSI6MCwiRm9yZWdyb3VuZCI6eyIkaWQiOiI3NyIsIkNvbG9yIjp7IiRpZCI6Ijc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zkiLCJUb3AiOjAuMCwiTGVmdCI6MC4wLCJSaWdodCI6MC4wLCJCb3R0b20iOjAuMH0sIlBhZGRpbmciOnsiJGlkIjoiODAiLCJUb3AiOjAuMCwiTGVmdCI6MC4wLCJSaWdodCI6MC4wLCJCb3R0b20iOjAuMH0sIkJhY2tncm91bmQiOnsiJGlkIjoiODEiLCJDb2xvciI6eyIkaWQiOiI4MiIsIkEiOjI1NSwiUiI6MjM3LCJHIjoxMjUsIkIiOjQ5fX0sIklzVmlzaWJsZSI6dHJ1ZSwiV2lkdGgiOjAuMCwiSGVpZ2h0IjowLjAsIkJvcmRlclN0eWxlIjp7IiRpZCI6IjgzIiwiTGluZUNvbG9yIjpudWxsLCJMaW5lV2VpZ2h0IjowLjAsIkxpbmVUeXBlIjowLCJQYXJlbnRTdHlsZSI6bnVsbH0sIlBhcmVudFN0eWxlIjpudWxsfSwiSG9yaXpvbnRhbENvbm5lY3RvclN0eWxlIjp7IiRpZCI6Ijg0IiwiTGluZUNvbG9yIjp7IiRpZCI6Ijg1IiwiJHR5cGUiOiJOTFJFLkNvbW1vbi5Eb20uU29saWRDb2xvckJydXNoLCBOTFJFLkNvbW1vbiIsIkNvbG9yIjp7IiRpZCI6Ijg2IiwiQSI6MjU1LCJSIjowLCJHIjowLCJCIjowfX0sIkxpbmVXZWlnaHQiOjAuMCwiTGluZVR5cGUiOjAsIlBhcmVudFN0eWxlIjpudWxsfSwiVmVydGljYWxDb25uZWN0b3JTdHlsZSI6eyIkaWQiOiI4NyIsIkxpbmVDb2xvciI6eyIkaWQiOiI4OCIsIiR0eXBlIjoiTkxSRS5Db21tb24uRG9tLlNvbGlkQ29sb3JCcnVzaCwgTkxSRS5Db21tb24iLCJDb2xvciI6eyIkaWQiOiI4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kwIiwiTWFyZ2luIjp7IiRpZCI6IjkxIiwiVG9wIjowLjAsIkxlZnQiOjQuMCwiUmlnaHQiOjQuMCwiQm90dG9tIjowLjB9LCJQYWRkaW5nIjp7IiRpZCI6IjkyIiwiVG9wIjowLjAsIkxlZnQiOjAuMCwiUmlnaHQiOjAuMCwiQm90dG9tIjowLjB9LCJCYWNrZ3JvdW5kIjp7IiRpZCI6IjkzIiwiQ29sb3IiOnsiJGlkIjoiOTQiLCJBIjoyNTUsIlIiOjIzMywiRyI6MTEzLCJCIjo1MH19LCJJc1Zpc2libGUiOnRydWUsIldpZHRoIjoxMTkuMCwiSGVpZ2h0IjoxMC4wLCJCb3JkZXJTdHlsZSI6eyIkaWQiOiI5NSIsIkxpbmVDb2xvciI6eyIkaWQiOiI5NiIsIiR0eXBlIjoiTkxSRS5Db21tb24uRG9tLlNvbGlkQ29sb3JCcnVzaCwgTkxSRS5Db21tb24iLCJDb2xvciI6eyIkaWQiOiI5NyIsIkEiOjI1NSwiUiI6MjM0LCJHIjoyMiwiQiI6MzB9fSwiTGluZVdlaWdodCI6MC4wLCJMaW5lVHlwZSI6MCwiUGFyZW50U3R5bGUiOm51bGx9LCJQYXJlbnRTdHlsZSI6bnVsbH0sIlRpdGxlU3R5bGUiOnsiJGlkIjoiOTgiLCJGb250U2V0dGluZ3MiOnsiJGlkIjoiOTkiLCJGb250U2l6ZSI6MTEsIkZvbnROYW1lIjoiQ2FsaWJyaSIsIklzQm9sZCI6ZmFsc2UsIklzSXRhbGljIjpmYWxzZSwiSXNVbmRlcmxpbmVkIjpmYWxzZSwiUGFyZW50U3R5bGUiOm51bGx9LCJBdXRvU2l6ZSI6MCwiRm9yZWdyb3VuZCI6eyIkaWQiOiIxMDAiLCJDb2xvciI6eyIkaWQiOiIxMDE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AyIiwiVG9wIjowLjAsIkxlZnQiOjAuMCwiUmlnaHQiOjAuMCwiQm90dG9tIjowLjB9LCJQYWRkaW5nIjp7IiRpZCI6IjEwMyIsIlRvcCI6MC4wLCJMZWZ0IjowLjAsIlJpZ2h0IjowLjAsIkJvdHRvbSI6MC4wfSwiQmFja2dyb3VuZCI6eyIkaWQiOiIxMDQiLCJDb2xvciI6eyIkaWQiOiIxMDUiLCJBIjoyNTUsIlIiOjAsIkciOjAsIkIiOjB9fSwiSXNWaXNpYmxlIjp0cnVlLCJXaWR0aCI6MC4wLCJIZWlnaHQiOjAuMCwiQm9yZGVyU3R5bGUiOnsiJGlkIjoiMTA2IiwiTGluZUNvbG9yIjpudWxsLCJMaW5lV2VpZ2h0IjowLjAsIkxpbmVUeXBlIjowLCJQYXJlbnRTdHlsZSI6bnVsbH0sIlBhcmVudFN0eWxlIjpudWxsfSwiRGF0ZVN0eWxlIjp7IiRpZCI6IjEwNyIsIkZvbnRTZXR0aW5ncyI6eyIkaWQiOiIxMDgiLCJGb250U2l6ZSI6MTAsIkZvbnROYW1lIjoiQ2FsaWJyaSIsIklzQm9sZCI6ZmFsc2UsIklzSXRhbGljIjpmYWxzZSwiSXNVbmRlcmxpbmVkIjpmYWxzZSwiUGFyZW50U3R5bGUiOm51bGx9LCJBdXRvU2l6ZSI6MCwiRm9yZWdyb3VuZCI6eyIkaWQiOiIxMDkiLCJDb2xvciI6eyIkaWQiOiIxMT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ExIiwiVG9wIjowLjAsIkxlZnQiOjAuMCwiUmlnaHQiOjAuMCwiQm90dG9tIjowLjB9LCJQYWRkaW5nIjp7IiRpZCI6IjExMiIsIlRvcCI6MC4wLCJMZWZ0IjowLjAsIlJpZ2h0IjowLjAsIkJvdHRvbSI6MC4wfSwiQmFja2dyb3VuZCI6eyIkaWQiOiIxMTMiLCJDb2xvciI6eyIkaWQiOiIxMTQiLCJBIjoyNTUsIlIiOjE0LCJHIjo0MCwiQiI6NjV9fSwiSXNWaXNpYmxlIjp0cnVlLCJXaWR0aCI6MC4wLCJIZWlnaHQiOjAuMCwiQm9yZGVyU3R5bGUiOnsiJGlkIjoiMTE1IiwiTGluZUNvbG9yIjpudWxsLCJMaW5lV2VpZ2h0IjowLjAsIkxpbmVUeXBlIjowLCJQYXJlbnRTdHlsZSI6bnVsbH0sIlBhcmVudFN0eWxlIjpudWxsfSwiRGF0ZUZvcm1hdCI6eyIkaWQiOiIxMT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3IiwiRm9ybWF0IjowLCJJc1Zpc2libGUiOmZhbHNlLCJMYXN0S25vd25WaXNpYmlsaXR5U3RhdGUiOmZhbHNlfSwiSXNWaXNpYmxlIjp0cnVlLCJQYXJlbnRTdHlsZSI6bnVsbH0sIkluZGV4Ijo1LCJTbWFydER1cmF0aW9uQWN0aXZhdGVkIjpmYWxzZSwiRGF0ZUZvcm1hdCI6eyIkcmVmIjoiMTE2In0sIldlZWtOdW1iZXJpbmciOnsiJGlkIjoiMTE4IiwiRm9ybWF0IjowLCJJc1Zpc2libGUiOmZhbHNlLCJMYXN0S25vd25WaXNpYmlsaXR5U3RhdGUiOmZhbHNlfSwiSWQiOiIzNmI1ZGIxOS0zNTI5LTRlYjQtODk5Mi04NmQyNDVmOWY5NGYiLCJJbXBvcnRJZCI6bnVsbCwiVGl0bGUiOiJTdXBwb3J0cyBmb3IgZ3VpZGVzIGFuZCBjaG9wcGVyczogUHJvY3VyZW1lbnQgYW5kIE1hbnVmYWN0dXJpbmcgcGhhc2UgKEhlcmVvbikiLCJOb3RlIjpudWxsLCJIeXBlcmxpbmsiOnsiJGlkIjoiMTE5IiwiQWRkcmVzcyI6IiIsIlN1YkFkZHJlc3MiOiIifSwiSXNDaGFuZ2VkIjpmYWxzZSwiSXNOZXciOmZhbHNlfX1dLCJfbWlsZXN0b25lcyI6W10sIklkIjoiMDAwMDAwMDAtMDAwMC0wMDAwLTAwMDAtMDAwMDAwMDAwMDAwIiwiSXNTaW5nbGVJdGVtUm93Ijp0cnVlfSx7IiRpZCI6IjEyMCIsIl90YXNrcyI6W3siJGlkIjoiMTIxIiwiX2F0dGFjaGVkTWlsZXN0b25lcyI6W10sIlRhc2tEZWZpbml0aW9uIjp7IiRpZCI6IjEyMiIsIkdyb3VwTmFtZSI6bnVsbCwiU3RhcnREYXRlIjoiMjAyNS0xMS0yMFQwMDowMDowMFoiLCJFbmREYXRlIjoiMjAyNi0wOS0xNFQyMzo1OTowMFoiLCJQZXJjZW50YWdlQ29tcGxldGUiOm51bGwsIlN0eWxlIjp7IiRpZCI6IjEyMyIsIlNoYXBlIjoxLCJTaGFwZVRoaWNrbmVzcyI6MCwiRHVyYXRpb25Gb3JtYXQiOjAsIkluY2x1ZGVOb25Xb3JraW5nRGF5c0luRHVyYXRpb24iOmZhbHNlLCJQZXJjZW50YWdlQ29tcGxldGVTdHlsZSI6eyIkaWQiOiIxMjQiLCJGb250U2V0dGluZ3MiOnsiJGlkIjoiMTI1IiwiRm9udFNpemUiOjEwLCJGb250TmFtZSI6IkNhbGlicmkiLCJJc0JvbGQiOmZhbHNlLCJJc0l0YWxpYyI6ZmFsc2UsIklzVW5kZXJsaW5lZCI6ZmFsc2UsIlBhcmVudFN0eWxlIjpudWxsfSwiQXV0b1NpemUiOjAsIkZvcmVncm91bmQiOnsiJGlkIjoiMTI2IiwiQ29sb3IiOnsiJGlkIjoiMTI3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yOCIsIlRvcCI6MC4wLCJMZWZ0IjowLjAsIlJpZ2h0IjowLjAsIkJvdHRvbSI6MC4wfSwiUGFkZGluZyI6eyIkaWQiOiIxMjkiLCJUb3AiOjAuMCwiTGVmdCI6MC4wLCJSaWdodCI6MC4wLCJCb3R0b20iOjAuMH0sIkJhY2tncm91bmQiOnsiJGlkIjoiMTMwIiwiQ29sb3IiOnsiJGlkIjoiMTMxIiwiQSI6ODksIlIiOjAsIkciOjAsIkIiOjB9fSwiSXNWaXNpYmxlIjp0cnVlLCJXaWR0aCI6MC4wLCJIZWlnaHQiOjAuMCwiQm9yZGVyU3R5bGUiOnsiJGlkIjoiMTMyIiwiTGluZUNvbG9yIjpudWxsLCJMaW5lV2VpZ2h0IjowLjAsIkxpbmVUeXBlIjowLCJQYXJlbnRTdHlsZSI6bnVsbH0sIlBhcmVudFN0eWxlIjpudWxsfSwiRHVyYXRpb25TdHlsZSI6eyIkaWQiOiIxMzMiLCJGb250U2V0dGluZ3MiOnsiJGlkIjoiMTM0IiwiRm9udFNpemUiOjEwLCJGb250TmFtZSI6IkNhbGlicmkiLCJJc0JvbGQiOmZhbHNlLCJJc0l0YWxpYyI6ZmFsc2UsIklzVW5kZXJsaW5lZCI6ZmFsc2UsIlBhcmVudFN0eWxlIjpudWxsfSwiQXV0b1NpemUiOjAsIkZvcmVncm91bmQiOnsiJGlkIjoiMTM1IiwiQ29sb3IiOnsiJGlkIjoiMTM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M3IiwiVG9wIjowLjAsIkxlZnQiOjAuMCwiUmlnaHQiOjAuMCwiQm90dG9tIjowLjB9LCJQYWRkaW5nIjp7IiRpZCI6IjEzOCIsIlRvcCI6MC4wLCJMZWZ0IjowLjAsIlJpZ2h0IjowLjAsIkJvdHRvbSI6MC4wfSwiQmFja2dyb3VuZCI6eyIkaWQiOiIxMzkiLCJDb2xvciI6eyIkaWQiOiIxNDAiLCJBIjoyNTUsIlIiOjIzNywiRyI6MTI1LCJCIjo0OX19LCJJc1Zpc2libGUiOnRydWUsIldpZHRoIjowLjAsIkhlaWdodCI6MC4wLCJCb3JkZXJTdHlsZSI6eyIkaWQiOiIxNDEiLCJMaW5lQ29sb3IiOm51bGwsIkxpbmVXZWlnaHQiOjAuMCwiTGluZVR5cGUiOjAsIlBhcmVudFN0eWxlIjpudWxsfSwiUGFyZW50U3R5bGUiOm51bGx9LCJIb3Jpem9udGFsQ29ubmVjdG9yU3R5bGUiOnsiJGlkIjoiMTQyIiwiTGluZUNvbG9yIjp7IiRpZCI6IjE0MyIsIiR0eXBlIjoiTkxSRS5Db21tb24uRG9tLlNvbGlkQ29sb3JCcnVzaCwgTkxSRS5Db21tb24iLCJDb2xvciI6eyIkaWQiOiIxNDQiLCJBIjoyNTUsIlIiOjAsIkciOjAsIkIiOjB9fSwiTGluZVdlaWdodCI6MC4wLCJMaW5lVHlwZSI6MCwiUGFyZW50U3R5bGUiOm51bGx9LCJWZXJ0aWNhbENvbm5lY3RvclN0eWxlIjp7IiRpZCI6IjE0NSIsIkxpbmVDb2xvciI6eyIkaWQiOiIxNDYiLCIkdHlwZSI6Ik5MUkUuQ29tbW9uLkRvbS5Tb2xpZENvbG9yQnJ1c2gsIE5MUkUuQ29tbW9uIiwiQ29sb3IiOnsiJGlkIjoiMTQ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lNoYXBlU3R5bGUiOnsiJGlkIjoiMTQ4IiwiTWFyZ2luIjp7IiRpZCI6IjE0OSIsIlRvcCI6MC4wLCJMZWZ0Ijo0LjAsIlJpZ2h0Ijo0LjAsIkJvdHRvbSI6MC4wfSwiUGFkZGluZyI6eyIkaWQiOiIxNTAiLCJUb3AiOjAuMCwiTGVmdCI6MC4wLCJSaWdodCI6MC4wLCJCb3R0b20iOjAuMH0sIkJhY2tncm91bmQiOnsiJGlkIjoiMTUxIiwiQ29sb3IiOnsiJGlkIjoiMTUyIiwiQSI6MjU1LCJSIjoyMzMsIkciOjExMywiQiI6NTB9fSwiSXNWaXNpYmxlIjp0cnVlLCJXaWR0aCI6NTEuMCwiSGVpZ2h0IjoxMC4wLCJCb3JkZXJTdHlsZSI6eyIkaWQiOiIxNTMiLCJMaW5lQ29sb3IiOnsiJGlkIjoiMTU0IiwiJHR5cGUiOiJOTFJFLkNvbW1vbi5Eb20uU29saWRDb2xvckJydXNoLCBOTFJFLkNvbW1vbiIsIkNvbG9yIjp7IiRpZCI6IjE1NSIsIkEiOjI1NSwiUiI6MjM0LCJHIjoyMiwiQiI6MzB9fSwiTGluZVdlaWdodCI6MC4wLCJMaW5lVHlwZSI6MCwiUGFyZW50U3R5bGUiOm51bGx9LCJQYXJlbnRTdHlsZSI6bnVsbH0sIlRpdGxlU3R5bGUiOnsiJGlkIjoiMTU2IiwiRm9udFNldHRpbmdzIjp7IiRpZCI6IjE1NyIsIkZvbnRTaXplIjoxMSwiRm9udE5hbWUiOiJDYWxpYnJpIiwiSXNCb2xkIjpmYWxzZSwiSXNJdGFsaWMiOmZhbHNlLCJJc1VuZGVybGluZWQiOmZhbHNlLCJQYXJlbnRTdHlsZSI6bnVsbH0sIkF1dG9TaXplIjowLCJGb3JlZ3JvdW5kIjp7IiRpZCI6IjE1OCIsIkNvbG9yIjp7IiRpZCI6IjE1O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NjAiLCJUb3AiOjAuMCwiTGVmdCI6MC4wLCJSaWdodCI6MC4wLCJCb3R0b20iOjAuMH0sIlBhZGRpbmciOnsiJGlkIjoiMTYxIiwiVG9wIjowLjAsIkxlZnQiOjAuMCwiUmlnaHQiOjAuMCwiQm90dG9tIjowLjB9LCJCYWNrZ3JvdW5kIjp7IiRpZCI6IjE2MiIsIkNvbG9yIjp7IiRpZCI6IjE2MyIsIkEiOjI1NSwiUiI6MCwiRyI6MCwiQiI6MH19LCJJc1Zpc2libGUiOnRydWUsIldpZHRoIjowLjAsIkhlaWdodCI6MC4wLCJCb3JkZXJTdHlsZSI6eyIkaWQiOiIxNjQiLCJMaW5lQ29sb3IiOm51bGwsIkxpbmVXZWlnaHQiOjAuMCwiTGluZVR5cGUiOjAsIlBhcmVudFN0eWxlIjpudWxsfSwiUGFyZW50U3R5bGUiOm51bGx9LCJEYXRlU3R5bGUiOnsiJGlkIjoiMTY1IiwiRm9udFNldHRpbmdzIjp7IiRpZCI6IjE2NiIsIkZvbnRTaXplIjoxMCwiRm9udE5hbWUiOiJDYWxpYnJpIiwiSXNCb2xkIjpmYWxzZSwiSXNJdGFsaWMiOmZhbHNlLCJJc1VuZGVybGluZWQiOmZhbHNlLCJQYXJlbnRTdHlsZSI6bnVsbH0sIkF1dG9TaXplIjowLCJGb3JlZ3JvdW5kIjp7IiRpZCI6IjE2NyIsIkNvbG9yIjp7IiRpZCI6IjE2O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jkiLCJUb3AiOjAuMCwiTGVmdCI6MC4wLCJSaWdodCI6MC4wLCJCb3R0b20iOjAuMH0sIlBhZGRpbmciOnsiJGlkIjoiMTcwIiwiVG9wIjowLjAsIkxlZnQiOjAuMCwiUmlnaHQiOjAuMCwiQm90dG9tIjowLjB9LCJCYWNrZ3JvdW5kIjp7IiRpZCI6IjE3MSIsIkNvbG9yIjp7IiRpZCI6IjE3MiIsIkEiOjI1NSwiUiI6MTQsIkciOjQwLCJCIjo2NX19LCJJc1Zpc2libGUiOnRydWUsIldpZHRoIjowLjAsIkhlaWdodCI6MC4wLCJCb3JkZXJTdHlsZSI6eyIkaWQiOiIxNzMiLCJMaW5lQ29sb3IiOm51bGwsIkxpbmVXZWlnaHQiOjAuMCwiTGluZVR5cGUiOjAsIlBhcmVudFN0eWxlIjpudWxsfSwiUGFyZW50U3R5bGUiOm51bGx9LCJEYXRlRm9ybWF0Ijp7IiRpZCI6IjE3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zUiLCJGb3JtYXQiOjAsIklzVmlzaWJsZSI6ZmFsc2UsIkxhc3RLbm93blZpc2liaWxpdHlTdGF0ZSI6ZmFsc2V9LCJJc1Zpc2libGUiOnRydWUsIlBhcmVudFN0eWxlIjpudWxsfSwiSW5kZXgiOjYsIlNtYXJ0RHVyYXRpb25BY3RpdmF0ZWQiOmZhbHNlLCJEYXRlRm9ybWF0Ijp7IiRyZWYiOiIxNzQifSwiV2Vla051bWJlcmluZyI6eyIkaWQiOiIxNzYiLCJGb3JtYXQiOjAsIklzVmlzaWJsZSI6ZmFsc2UsIkxhc3RLbm93blZpc2liaWxpdHlTdGF0ZSI6ZmFsc2V9LCJJZCI6IjNiNjRiYTE5LWE3N2YtNDE1Ni04NmU3LTg2Mzc4ZTNhMjE4MSIsIkltcG9ydElkIjpudWxsLCJUaXRsZSI6IkluLWJ1bmtlciBjaG9wcGVycywgYmlzcGVjdHJhbCBzd2l0Y2ggYW5kIGhlYXZ5IHNodXR0ZXIgOiBJbnN0YWxsYXRpb24gYW5kIGNvbW1pc3Npb25pbmcgcGhhc2UgKEhlcmVvbikqIiwiTm90ZSI6bnVsbCwiSHlwZXJsaW5rIjp7IiRpZCI6IjE3NyIsIkFkZHJlc3MiOiIiLCJTdWJBZGRyZXNzIjoiIn0sIklzQ2hhbmdlZCI6ZmFsc2UsIklzTmV3IjpmYWxzZX19XSwiX21pbGVzdG9uZXMiOltdLCJJZCI6IjAwMDAwMDAwLTAwMDAtMDAwMC0wMDAwLTAwMDAwMDAwMDAwMCIsIklzU2luZ2xlSXRlbVJvdyI6dHJ1ZX1dLCJJbmRleCI6MywiSWQiOiI0YzJkNGY5Yy00ZDBiLTRmMGMtYTdiNi01OTFkNjFmN2Y1NzAiLCJIZWFkZXJUZXh0IjpudWxsLCJJc0RlZmF1bHQiOnRydWUsIlN0eWxlIjp7IiRpZCI6IjE3OCIsIkhlYWRlclN0eWxlIjp7IiRpZCI6IjE3OSIsIlRleHRTdHlsZSI6eyIkaWQiOiIxODAiLCJGb250U2V0dGluZ3MiOnsiJGlkIjoiMTgxIiwiRm9udFNpemUiOjExLCJGb250TmFtZSI6IkNhbGlicmkiLCJJc0JvbGQiOmZhbHNlLCJJc0l0YWxpYyI6ZmFsc2UsIklzVW5kZXJsaW5lZCI6ZmFsc2UsIlBhcmVudFN0eWxlIjpudWxsfSwiQXV0b1NpemUiOjIsIkZvcmVncm91bmQiOnsiJGlkIjoiMTgyIiwiQ29sb3IiOnsiJGlkIjoiMTgz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g0IiwiVG9wIjowLjAsIkxlZnQiOjAuMCwiUmlnaHQiOjAuMCwiQm90dG9tIjowLjB9LCJQYWRkaW5nIjp7IiRpZCI6IjE4NSIsIlRvcCI6MC4wLCJMZWZ0IjowLjAsIlJpZ2h0IjowLjAsIkJvdHRvbSI6MC4wfSwiQmFja2dyb3VuZCI6eyIkaWQiOiIxODYiLCJDb2xvciI6eyIkaWQiOiIxODciLCJBIjoyNTUsIlIiOjAsIkciOjAsIkIiOjB9fSwiSXNWaXNpYmxlIjp0cnVlLCJXaWR0aCI6MC4wLCJIZWlnaHQiOjAuMCwiQm9yZGVyU3R5bGUiOm51bGwsIlBhcmVudFN0eWxlIjpudWxsfSwiUmVjdGFuZ2xlU3R5bGUiOnsiJGlkIjoiMTg4IiwiTWFyZ2luIjp7IiRpZCI6IjE4OSIsIlRvcCI6MC4wLCJMZWZ0IjowLjAsIlJpZ2h0IjowLjAsIkJvdHRvbSI6MC4wfSwiUGFkZGluZyI6eyIkaWQiOiIxOTAiLCJUb3AiOjAuMCwiTGVmdCI6MC4wLCJSaWdodCI6MC4wLCJCb3R0b20iOjAuMH0sIkJhY2tncm91bmQiOnsiJGlkIjoiMTkxIiwiQ29sb3IiOnsiJGlkIjoiMTkyIiwiQSI6NjMsIlIiOjI1LCJHIjoxMDcsIkIiOjM2fX0sIklzVmlzaWJsZSI6dHJ1ZSwiV2lkdGgiOjAuMCwiSGVpZ2h0IjowLjAsIkJvcmRlclN0eWxlIjp7IiRpZCI6IjE5MyIsIkxpbmVDb2xvciI6eyIkaWQiOiIxOTQiLCIkdHlwZSI6Ik5MUkUuQ29tbW9uLkRvbS5Tb2xpZENvbG9yQnJ1c2gsIE5MUkUuQ29tbW9uIiwiQ29sb3IiOnsiJGlkIjoiMTk1IiwiQSI6MjU1LCJSIjoyNTUsIkciOjI1NSwiQiI6MjU1fX0sIkxpbmVXZWlnaHQiOjAuMCwiTGluZVR5cGUiOjAsIlBhcmVudFN0eWxlIjpudWxsfSwiUGFyZW50U3R5bGUiOm51bGx9LCJNYXJnaW4iOnsiJGlkIjoiMTk2IiwiVG9wIjowLjAsIkxlZnQiOjAuMCwiUmlnaHQiOjAuMCwiQm90dG9tIjowLjB9LCJQYWRkaW5nIjp7IiRpZCI6IjE5NyIsIlRvcCI6MC4wLCJMZWZ0IjowLjAsIlJpZ2h0IjowLjAsIkJvdHRvbSI6MC4wfSwiQmFja2dyb3VuZCI6bnVsbCwiSXNWaXNpYmxlIjp0cnVlLCJXaWR0aCI6MC4wLCJIZWlnaHQiOjAuMCwiQm9yZGVyU3R5bGUiOm51bGwsIlBhcmVudFN0eWxlIjpudWxsfSwiQmFja2dyb3VuZFN0eWxlIjp7IiRpZCI6IjE5OCIsIk1hcmdpbiI6eyIkaWQiOiIxOTkiLCJUb3AiOjAuMCwiTGVmdCI6MC4wLCJSaWdodCI6MC4wLCJCb3R0b20iOjAuMH0sIlBhZGRpbmciOnsiJGlkIjoiMjAwIiwiVG9wIjowLjAsIkxlZnQiOjAuMCwiUmlnaHQiOjAuMCwiQm90dG9tIjowLjB9LCJCYWNrZ3JvdW5kIjp7IiRpZCI6IjIwMSIsIkNvbG9yIjp7IiRpZCI6IjIwMiIsIkEiOjUxLCJSIjoyMDAsIkciOjIwMCwiQiI6MjAwfX0sIklzVmlzaWJsZSI6dHJ1ZSwiV2lkdGgiOjAuMCwiSGVpZ2h0IjowLjAsIkJvcmRlclN0eWxlIjp7IiRpZCI6IjIwMyIsIkxpbmVDb2xvciI6eyIkaWQiOiIyMDQiLCIkdHlwZSI6Ik5MUkUuQ29tbW9uLkRvbS5Tb2xpZENvbG9yQnJ1c2gsIE5MUkUuQ29tbW9uIiwiQ29sb3IiOnsiJGlkIjoiMjA1IiwiQSI6MjU1LCJSIjoyMzQsIkciOjIyLCJCIjozMH19LCJMaW5lV2VpZ2h0IjowLjAsIkxpbmVUeXBlIjowLCJQYXJlbnRTdHlsZSI6bnVsbH0sIlBhcmVudFN0eWxlIjpudWxsfSwiTWFyZ2luIjp7IiRpZCI6IjIwNiIsIlRvcCI6MC4wLCJMZWZ0IjowLjAsIlJpZ2h0IjowLjAsIkJvdHRvbSI6MC4wfSwiUGFkZGluZyI6eyIkaWQiOiIyMDciLCJUb3AiOjAuMCwiTGVmdCI6MC4wLCJSaWdodCI6MC4wLCJCb3R0b20iOjAuMH0sIklzVmlzaWJsZSI6dHJ1ZSwiV2lkdGgiOjAuMCwiSGVpZ2h0IjowLjAsIkJvcmRlclN0eWxlIjp7IiRpZCI6IjIwOCIsIkxpbmVDb2xvciI6bnVsbCwiTGluZVdlaWdodCI6MC4wLCJMaW5lVHlwZSI6MCwiUGFyZW50U3R5bGUiOm51bGx9LCJQYXJlbnRTdHlsZSI6bnVsbH19XSwiSWQiOiJhNjBkMmFlOC01MjRmLTRhYzItYTc2Mi03Y2ZmNzk0OTkzY2QiLCJJbmRleCI6MywiSGVhZGVyVGV4dCI6Ik5vLiAxIC0gQ3JpdGljYWwgUGF0aCBcclxuKDAgZGF5cyBURikiLCJTdHlsZSI6eyIkaWQiOiIyMDkiLCJTdHlsZUlkIjoiYjI0ZjgwNDUtZjY5Yi00YTQzLTgyOWYtYTU2NTAzZmRjZDY5IiwiSGVhZGVyU3R5bGUiOnsiJGlkIjoiMjEwIiwiVGV4dElzVmVydGljYWwiOmZhbHNlLCJUZXh0U3R5bGUiOnsiJGlkIjoiMjExIiwiRm9udFNldHRpbmdzIjp7IiRpZCI6IjIxMiIsIkZvbnRTaXplIjoxMSwiRm9udE5hbWUiOiJDYWxpYnJpIiwiSXNCb2xkIjpmYWxzZSwiSXNJdGFsaWMiOmZhbHNlLCJJc1VuZGVybGluZWQiOmZhbHNlLCJQYXJlbnRTdHlsZSI6bnVsbH0sIkF1dG9TaXplIjoyLCJGb3JlZ3JvdW5kIjp7IiRpZCI6IjIxMyIsIkNvbG9yIjp7IiRpZCI6IjIxN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IxNSIsIlRvcCI6MC4wLCJMZWZ0IjowLjAsIlJpZ2h0IjowLjAsIkJvdHRvbSI6MC4wfSwiUGFkZGluZyI6eyIkaWQiOiIyMTYiLCJUb3AiOjAuMCwiTGVmdCI6MC4wLCJSaWdodCI6MC4wLCJCb3R0b20iOjAuMH0sIkJhY2tncm91bmQiOnsiJGlkIjoiMjE3IiwiQ29sb3IiOnsiJGlkIjoiMjE4IiwiQSI6MjU1LCJSIjoyNTUsIkciOjI1NSwiQiI6MjU1fX0sIklzVmlzaWJsZSI6dHJ1ZSwiV2lkdGgiOjAuMCwiSGVpZ2h0IjowLjAsIkJvcmRlclN0eWxlIjpudWxsLCJQYXJlbnRTdHlsZSI6bnVsbH0sIlJlY3RhbmdsZVN0eWxlIjp7IiRpZCI6IjIxOSIsIk1hcmdpbiI6eyIkaWQiOiIyMjAiLCJUb3AiOjAuMCwiTGVmdCI6MC4wLCJSaWdodCI6MC4wLCJCb3R0b20iOjAuMH0sIlBhZGRpbmciOnsiJGlkIjoiMjIxIiwiVG9wIjowLjAsIkxlZnQiOjAuMCwiUmlnaHQiOjAuMCwiQm90dG9tIjowLjB9LCJCYWNrZ3JvdW5kIjp7IiRpZCI6IjIyMiIsIkNvbG9yIjp7IiRpZCI6IjIyMyIsIkEiOjI1NSwiUiI6MjMzLCJHIjoxMTMsIkIiOjUwfX0sIklzVmlzaWJsZSI6dHJ1ZSwiV2lkdGgiOjAuMCwiSGVpZ2h0IjowLjAsIkJvcmRlclN0eWxlIjp7IiRpZCI6IjIyNCIsIkxpbmVDb2xvciI6eyIkaWQiOiIyMjUiLCIkdHlwZSI6Ik5MUkUuQ29tbW9uLkRvbS5Tb2xpZENvbG9yQnJ1c2gsIE5MUkUuQ29tbW9uIiwiQ29sb3IiOnsiJGlkIjoiMjI2IiwiQSI6MjU1LCJSIjoyNTUsIkciOjI1NSwiQiI6MjU1fX0sIkxpbmVXZWlnaHQiOjAuMCwiTGluZVR5cGUiOjAsIlBhcmVudFN0eWxlIjpudWxsfSwiUGFyZW50U3R5bGUiOm51bGx9LCJNYXJnaW4iOnsiJGlkIjoiMjI3IiwiVG9wIjowLjAsIkxlZnQiOjAuMCwiUmlnaHQiOjAuMCwiQm90dG9tIjowLjB9LCJQYWRkaW5nIjp7IiRpZCI6IjIyOCIsIlRvcCI6MC4wLCJMZWZ0IjowLjAsIlJpZ2h0IjowLjAsIkJvdHRvbSI6MC4wfSwiQmFja2dyb3VuZCI6bnVsbCwiSXNWaXNpYmxlIjp0cnVlLCJXaWR0aCI6MC4wLCJIZWlnaHQiOjAuMCwiQm9yZGVyU3R5bGUiOm51bGwsIlBhcmVudFN0eWxlIjpudWxsfSwiQmFja2dyb3VuZFN0eWxlIjp7IiRpZCI6IjIyOSIsIk1hcmdpbiI6eyIkaWQiOiIyMzAiLCJUb3AiOjAuMCwiTGVmdCI6MC4wLCJSaWdodCI6MC4wLCJCb3R0b20iOjAuMH0sIlBhZGRpbmciOnsiJGlkIjoiMjMxIiwiVG9wIjowLjAsIkxlZnQiOjAuMCwiUmlnaHQiOjAuMCwiQm90dG9tIjowLjB9LCJCYWNrZ3JvdW5kIjp7IiRpZCI6IjIzMiIsIkNvbG9yIjp7IiRpZCI6IjIzMyIsIkEiOjUxLCJSIjoyMDAsIkciOjIwMCwiQiI6MjAwfX0sIklzVmlzaWJsZSI6dHJ1ZSwiV2lkdGgiOjAuMCwiSGVpZ2h0IjowLjAsIkJvcmRlclN0eWxlIjp7IiRpZCI6IjIzNCIsIkxpbmVDb2xvciI6eyIkaWQiOiIyMzUiLCIkdHlwZSI6Ik5MUkUuQ29tbW9uLkRvbS5Tb2xpZENvbG9yQnJ1c2gsIE5MUkUuQ29tbW9uIiwiQ29sb3IiOnsiJGlkIjoiMjM2IiwiQSI6MjU1LCJSIjoyMzQsIkciOjIyLCJCIjozMH19LCJMaW5lV2VpZ2h0IjowLjAsIkxpbmVUeXBlIjowLCJQYXJlbnRTdHlsZSI6bnVsbH0sIlBhcmVudFN0eWxlIjpudWxsfSwiSXNBYm92ZVRpbWViYW5kIjpmYWxzZSwiU3BhY2luZyI6MywiRGVmYXVsdFN3aW1sYW5lVGFza1N0eWxlIjp7IiRpZCI6IjIzNyIsIiR0eXBlIjoiTkxSRS5Db21tb24uRG9tLlN0eWxlcy5FeHBsaWNpdFNldGFibGVUYXNrU3R5bGUsIE5MUkUuQ29tbW9uIiwiU2hhcGUiOjEsIlNoYXBlVGhpY2tuZXNzIjowLCJEdXJhdGlvbkZvcm1hdCI6MCwiSW5jbHVkZU5vbldvcmtpbmdEYXlzSW5EdXJhdGlvbiI6ZmFsc2UsIlBlcmNlbnRhZ2VDb21wbGV0ZVN0eWxlIjp7IiRpZCI6IjIzOCIsIkZvbnRTZXR0aW5ncyI6eyIkaWQiOiIyMzkiLCJGb250U2l6ZSI6MTAsIkZvbnROYW1lIjoiQ2FsaWJyaSIsIklzQm9sZCI6ZmFsc2UsIklzSXRhbGljIjpmYWxzZSwiSXNVbmRlcmxpbmVkIjpmYWxzZSwiUGFyZW50U3R5bGUiOm51bGx9LCJBdXRvU2l6ZSI6MCwiRm9yZWdyb3VuZCI6eyIkaWQiOiIyNDAiLCJDb2xvciI6eyIkaWQiOiIyND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QyIiwiVG9wIjowLjAsIkxlZnQiOjAuMCwiUmlnaHQiOjAuMCwiQm90dG9tIjowLjB9LCJQYWRkaW5nIjp7IiRpZCI6IjI0MyIsIlRvcCI6MC4wLCJMZWZ0IjowLjAsIlJpZ2h0IjowLjAsIkJvdHRvbSI6MC4wfSwiQmFja2dyb3VuZCI6eyIkaWQiOiIyNDQiLCJDb2xvciI6eyIkaWQiOiIyNDUiLCJBIjo4OSwiUiI6MCwiRyI6MCwiQiI6MH19LCJJc1Zpc2libGUiOnRydWUsIldpZHRoIjowLjAsIkhlaWdodCI6MC4wLCJCb3JkZXJTdHlsZSI6eyIkaWQiOiIyNDYiLCJMaW5lQ29sb3IiOm51bGwsIkxpbmVXZWlnaHQiOjAuMCwiTGluZVR5cGUiOjAsIlBhcmVudFN0eWxlIjpudWxsfSwiUGFyZW50U3R5bGUiOm51bGx9LCJEdXJhdGlvblN0eWxlIjp7IiRpZCI6IjI0NyIsIkZvbnRTZXR0aW5ncyI6eyIkaWQiOiIyNDgiLCJGb250U2l6ZSI6MTAsIkZvbnROYW1lIjoiQ2FsaWJyaSIsIklzQm9sZCI6ZmFsc2UsIklzSXRhbGljIjpmYWxzZSwiSXNVbmRlcmxpbmVkIjpmYWxzZSwiUGFyZW50U3R5bGUiOm51bGx9LCJBdXRvU2l6ZSI6MCwiRm9yZWdyb3VuZCI6eyIkaWQiOiIyNDkiLCJDb2xvciI6eyIkaWQiOiIyNT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NTEiLCJUb3AiOjAuMCwiTGVmdCI6MC4wLCJSaWdodCI6MC4wLCJCb3R0b20iOjAuMH0sIlBhZGRpbmciOnsiJGlkIjoiMjUyIiwiVG9wIjowLjAsIkxlZnQiOjAuMCwiUmlnaHQiOjAuMCwiQm90dG9tIjowLjB9LCJCYWNrZ3JvdW5kIjp7IiRpZCI6IjI1MyIsIkNvbG9yIjp7IiRpZCI6IjI1NCIsIkEiOjI1NSwiUiI6MjM3LCJHIjoxMjUsIkIiOjQ5fX0sIklzVmlzaWJsZSI6dHJ1ZSwiV2lkdGgiOjAuMCwiSGVpZ2h0IjowLjAsIkJvcmRlclN0eWxlIjp7IiRpZCI6IjI1NSIsIkxpbmVDb2xvciI6bnVsbCwiTGluZVdlaWdodCI6MC4wLCJMaW5lVHlwZSI6MCwiUGFyZW50U3R5bGUiOm51bGx9LCJQYXJlbnRTdHlsZSI6bnVsbH0sIkhvcml6b250YWxDb25uZWN0b3JTdHlsZSI6eyIkaWQiOiIyNTYiLCJMaW5lQ29sb3IiOnsiJGlkIjoiMjU3IiwiJHR5cGUiOiJOTFJFLkNvbW1vbi5Eb20uU29saWRDb2xvckJydXNoLCBOTFJFLkNvbW1vbiIsIkNvbG9yIjp7IiRpZCI6IjI1OCIsIkEiOjI1NSwiUiI6MCwiRyI6MCwiQiI6MH19LCJMaW5lV2VpZ2h0IjowLjAsIkxpbmVUeXBlIjowLCJQYXJlbnRTdHlsZSI6bnVsbH0sIlZlcnRpY2FsQ29ubmVjdG9yU3R5bGUiOnsiJGlkIjoiMjU5IiwiTGluZUNvbG9yIjp7IiRpZCI6IjI2MCIsIiR0eXBlIjoiTkxSRS5Db21tb24uRG9tLlNvbGlkQ29sb3JCcnVzaCwgTkxSRS5Db21tb24iLCJDb2xvciI6eyIkaWQiOiIyNj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yNjIiLCJNYXJnaW4iOnsiJGlkIjoiMjYzIiwiVG9wIjowLjAsIkxlZnQiOjQuMCwiUmlnaHQiOjQuMCwiQm90dG9tIjowLjB9LCJQYWRkaW5nIjp7IiRpZCI6IjI2NCIsIlRvcCI6MC4wLCJMZWZ0IjowLjAsIlJpZ2h0IjowLjAsIkJvdHRvbSI6MC4wfSwiQmFja2dyb3VuZCI6eyIkaWQiOiIyNjUiLCJDb2xvciI6eyIkaWQiOiIyNjYiLCJBIjoyNTUsIlIiOjI1LCJHIjoxMDcsIkIiOjM2fX0sIklzVmlzaWJsZSI6dHJ1ZSwiV2lkdGgiOjAuMCwiSGVpZ2h0IjoxMC4wLCJCb3JkZXJTdHlsZSI6eyIkaWQiOiIyNjciLCJMaW5lQ29sb3IiOnsiJGlkIjoiMjY4IiwiJHR5cGUiOiJOTFJFLkNvbW1vbi5Eb20uU29saWRDb2xvckJydXNoLCBOTFJFLkNvbW1vbiIsIkNvbG9yIjp7IiRpZCI6IjI2OSIsIkEiOjI1NSwiUiI6MjM0LCJHIjoyMiwiQiI6MzB9fSwiTGluZVdlaWdodCI6MC4wLCJMaW5lVHlwZSI6MCwiUGFyZW50U3R5bGUiOm51bGx9LCJQYXJlbnRTdHlsZSI6bnVsbH0sIlRpdGxlU3R5bGUiOnsiJGlkIjoiMjcwIiwiRm9udFNldHRpbmdzIjp7IiRpZCI6IjI3MSIsIkZvbnRTaXplIjoxMSwiRm9udE5hbWUiOiJDYWxpYnJpIiwiSXNCb2xkIjpmYWxzZSwiSXNJdGFsaWMiOmZhbHNlLCJJc1VuZGVybGluZWQiOmZhbHNlLCJQYXJlbnRTdHlsZSI6bnVsbH0sIkF1dG9TaXplIjowLCJGb3JlZ3JvdW5kIjp7IiRpZCI6IjI3MiIsIkNvbG9yIjp7IiRpZCI6IjI3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zQiLCJUb3AiOjAuMCwiTGVmdCI6MC4wLCJSaWdodCI6MC4wLCJCb3R0b20iOjAuMH0sIlBhZGRpbmciOnsiJGlkIjoiMjc1IiwiVG9wIjowLjAsIkxlZnQiOjAuMCwiUmlnaHQiOjAuMCwiQm90dG9tIjowLjB9LCJCYWNrZ3JvdW5kIjp7IiRpZCI6IjI3NiIsIkNvbG9yIjp7IiRpZCI6IjI3NyIsIkEiOjI1NSwiUiI6MCwiRyI6MCwiQiI6MH19LCJJc1Zpc2libGUiOnRydWUsIldpZHRoIjowLjAsIkhlaWdodCI6MC4wLCJCb3JkZXJTdHlsZSI6eyIkaWQiOiIyNzgiLCJMaW5lQ29sb3IiOm51bGwsIkxpbmVXZWlnaHQiOjAuMCwiTGluZVR5cGUiOjAsIlBhcmVudFN0eWxlIjpudWxsfSwiUGFyZW50U3R5bGUiOm51bGx9LCJEYXRlU3R5bGUiOnsiJGlkIjoiMjc5IiwiRm9udFNldHRpbmdzIjp7IiRpZCI6IjI4MCIsIkZvbnRTaXplIjoxMCwiRm9udE5hbWUiOiJDYWxpYnJpIiwiSXNCb2xkIjpmYWxzZSwiSXNJdGFsaWMiOmZhbHNlLCJJc1VuZGVybGluZWQiOmZhbHNlLCJQYXJlbnRTdHlsZSI6bnVsbH0sIkF1dG9TaXplIjowLCJGb3JlZ3JvdW5kIjp7IiRpZCI6IjI4MSIsIkNvbG9yIjp7IiRpZCI6IjI4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ODMiLCJUb3AiOjAuMCwiTGVmdCI6MC4wLCJSaWdodCI6MC4wLCJCb3R0b20iOjAuMH0sIlBhZGRpbmciOnsiJGlkIjoiMjg0IiwiVG9wIjowLjAsIkxlZnQiOjAuMCwiUmlnaHQiOjAuMCwiQm90dG9tIjowLjB9LCJCYWNrZ3JvdW5kIjp7IiRpZCI6IjI4NSIsIkNvbG9yIjp7IiRpZCI6IjI4NiIsIkEiOjI1NSwiUiI6MTQsIkciOjQwLCJCIjo2NX19LCJJc1Zpc2libGUiOnRydWUsIldpZHRoIjowLjAsIkhlaWdodCI6MC4wLCJCb3JkZXJTdHlsZSI6eyIkaWQiOiIyODciLCJMaW5lQ29sb3IiOm51bGwsIkxpbmVXZWlnaHQiOjAuMCwiTGluZVR5cGUiOjAsIlBhcmVudFN0eWxlIjpudWxsfSwiUGFyZW50U3R5bGUiOm51bGx9LCJEYXRlRm9ybWF0Ijp7IiRpZCI6IjI4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DkiLCJGb3JtYXQiOjAsIklzVmlzaWJsZSI6ZmFsc2UsIkxhc3RLbm93blZpc2liaWxpdHlTdGF0ZSI6ZmFsc2V9LCJJc1Zpc2libGUiOnRydWUsIlBhcmVudFN0eWxlIjpudWxsLCJfZXhwbGljaXRseVNldCI6eyIkaWQiOiIyOTA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jkxIiwiU2hhcGUiOjEsIkNvbm5lY3Rvck1hcmdpbiI6eyIkaWQiOiIyOTIiLCJUb3AiOjAuMCwiTGVmdCI6Mi4wLCJSaWdodCI6Mi4wLCJCb3R0b20iOjAuMH0sIkNvbm5lY3RvclN0eWxlIjp7IiRpZCI6IjI5MyIsIkxpbmVDb2xvciI6eyIkaWQiOiIyOTQiLCIkdHlwZSI6Ik5MUkUuQ29tbW9uLkRvbS5Tb2xpZENvbG9yQnJ1c2gsIE5MUkUuQ29tbW9uIiwiQ29sb3IiOnsiJGlkIjoiMjk1IiwiQSI6MTI3LCJSIjoxMywiRyI6NTMsIkIiOjE4fX0sIkxpbmVXZWlnaHQiOjEuMCwiTGluZVR5cGUiOjAsIlBhcmVudFN0eWxlIjpudWxsfSwiSXNCZWxvd1RpbWViYW5kIjpmYWxzZSwiUG9zaXRpb25PblRhc2siOjEsIkhpZGVEYXRlIjpmYWxzZSwiU2hhcGVTaXplIjowLCJTcGFjaW5nIjowLjAsIlBhZGRpbmciOnsiJGlkIjoiMjk2IiwiVG9wIjo1LjAsIkxlZnQiOjMuMCwiUmlnaHQiOjAuMCwiQm90dG9tIjoyLjB9LCJTaGFwZVN0eWxlIjp7IiRpZCI6IjI5NyIsIk1hcmdpbiI6eyIkaWQiOiIyOTgiLCJUb3AiOjAuMCwiTGVmdCI6MC4wLCJSaWdodCI6MC4wLCJCb3R0b20iOjAuMH0sIlBhZGRpbmciOnsiJGlkIjoiMjk5IiwiVG9wIjowLjAsIkxlZnQiOjAuMCwiUmlnaHQiOjAuMCwiQm90dG9tIjowLjB9LCJCYWNrZ3JvdW5kIjp7IiRpZCI6IjMwMCIsIkNvbG9yIjp7IiRpZCI6IjMwMSIsIkEiOjI1NSwiUiI6MTMsIkciOjUzLCJCIjoxOH19LCJJc1Zpc2libGUiOnRydWUsIldpZHRoIjoxMi4wLCJIZWlnaHQiOjE0LjAsIkJvcmRlclN0eWxlIjp7IiRpZCI6IjMwMiIsIkxpbmVDb2xvciI6eyIkaWQiOiIzMDMiLCIkdHlwZSI6Ik5MUkUuQ29tbW9uLkRvbS5Tb2xpZENvbG9yQnJ1c2gsIE5MUkUuQ29tbW9uIiwiQ29sb3IiOnsiJGlkIjoiMzA0IiwiQSI6MjU1LCJSIjoyNTUsIkciOjI1NSwiQiI6MjU1fX0sIkxpbmVXZWlnaHQiOjAuMCwiTGluZVR5cGUiOjAsIlBhcmVudFN0eWxlIjpudWxsfSwiUGFyZW50U3R5bGUiOm51bGx9LCJUaXRsZVN0eWxlIjp7IiRpZCI6IjMwNSIsIkZvbnRTZXR0aW5ncyI6eyIkaWQiOiIzMDYiLCJGb250U2l6ZSI6MTEsIkZvbnROYW1lIjoiQ2FsaWJyaSIsIklzQm9sZCI6ZmFsc2UsIklzSXRhbGljIjpmYWxzZSwiSXNVbmRlcmxpbmVkIjpmYWxzZSwiUGFyZW50U3R5bGUiOm51bGx9LCJBdXRvU2l6ZSI6MCwiRm9yZWdyb3VuZCI6eyIkaWQiOiIzMDciLCJDb2xvciI6eyIkaWQiOiIzMDg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A5IiwiVG9wIjowLjAsIkxlZnQiOjAuMCwiUmlnaHQiOjAuMCwiQm90dG9tIjowLjB9LCJQYWRkaW5nIjp7IiRpZCI6IjMxMCIsIlRvcCI6MC4wLCJMZWZ0IjowLjAsIlJpZ2h0IjowLjAsIkJvdHRvbSI6MC4wfSwiQmFja2dyb3VuZCI6eyIkaWQiOiIzMTEiLCJDb2xvciI6eyIkaWQiOiIzMTIiLCJBIjoyNTUsIlIiOjAsIkciOjAsIkIiOjB9fSwiSXNWaXNpYmxlIjp0cnVlLCJXaWR0aCI6MC4wLCJIZWlnaHQiOjAuMCwiQm9yZGVyU3R5bGUiOnsiJGlkIjoiMzEzIiwiTGluZUNvbG9yIjpudWxsLCJMaW5lV2VpZ2h0IjowLjAsIkxpbmVUeXBlIjowLCJQYXJlbnRTdHlsZSI6bnVsbH0sIlBhcmVudFN0eWxlIjpudWxsfSwiRGF0ZVN0eWxlIjp7IiRpZCI6IjMxNCIsIkZvbnRTZXR0aW5ncyI6eyIkaWQiOiIzMTUiLCJGb250U2l6ZSI6MTAsIkZvbnROYW1lIjoiQ2FsaWJyaSIsIklzQm9sZCI6ZmFsc2UsIklzSXRhbGljIjpmYWxzZSwiSXNVbmRlcmxpbmVkIjpmYWxzZSwiUGFyZW50U3R5bGUiOm51bGx9LCJBdXRvU2l6ZSI6MCwiRm9yZWdyb3VuZCI6eyIkaWQiOiIzMTYiLCJDb2xvciI6eyIkaWQiOiIzMTc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zE4IiwiVG9wIjowLjAsIkxlZnQiOjAuMCwiUmlnaHQiOjAuMCwiQm90dG9tIjowLjB9LCJQYWRkaW5nIjp7IiRpZCI6IjMxOSIsIlRvcCI6MC4wLCJMZWZ0IjowLjAsIlJpZ2h0IjowLjAsIkJvdHRvbSI6MC4wfSwiQmFja2dyb3VuZCI6eyIkaWQiOiIzMjAiLCJDb2xvciI6eyIkaWQiOiIzMjEiLCJBIjoyNTUsIlIiOjE0LCJHIjo0MCwiQiI6NjV9fSwiSXNWaXNpYmxlIjp0cnVlLCJXaWR0aCI6MC4wLCJIZWlnaHQiOjAuMCwiQm9yZGVyU3R5bGUiOnsiJGlkIjoiMzIyIiwiTGluZUNvbG9yIjpudWxsLCJMaW5lV2VpZ2h0IjowLjAsIkxpbmVUeXBlIjowLCJQYXJlbnRTdHlsZSI6bnVsbH0sIlBhcmVudFN0eWxlIjpudWxsfSwiRGF0ZUZvcm1hdCI6eyIkaWQiOiIzMj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I0IiwiRm9ybWF0IjowLCJJc1Zpc2libGUiOmZhbHNlLCJMYXN0S25vd25WaXNpYmlsaXR5U3RhdGUiOmZhbHNlfSwiSXNWaXNpYmxlIjpmYWxzZSwiUGFyZW50U3R5bGUiOm51bGx9LCJEZWZhdWx0U3dpbWxhbmVNaWxlc3RvbmVTdHlsZSI6eyIkaWQiOiIzMjUiLCJUaXRsZVBvc2l0aW9uIjoiTGVmdCIsIkRhdGVQb3NpdGlvbiI6IlJpZ2h0IiwiU2hhcGVUeXBlIjoxLCJTaGFwZVNpemUiOjAsIlNwYWNpbmciOjUsIlNoYXBlU3R5bGUiOnsiJGlkIjoiMzI2IiwiTWFyZ2luIjp7IiRpZCI6IjMyNyIsIlRvcCI6MC4wLCJMZWZ0IjowLjAsIlJpZ2h0IjowLjAsIkJvdHRvbSI6MC4wfSwiUGFkZGluZyI6eyIkaWQiOiIzMjgiLCJUb3AiOjAuMCwiTGVmdCI6MC4wLCJSaWdodCI6MC4wLCJCb3R0b20iOjAuMH0sIkJhY2tncm91bmQiOnsiJGlkIjoiMzI5IiwiQ29sb3IiOnsiJGlkIjoiMzMwIiwiQSI6MjU1LCJSIjoyNSwiRyI6MTA3LCJCIjozNn19LCJJc1Zpc2libGUiOnRydWUsIldpZHRoIjoxMi4wLCJIZWlnaHQiOjE0LjAsIkJvcmRlclN0eWxlIjp7IiRpZCI6IjMzMSIsIkxpbmVDb2xvciI6eyIkaWQiOiIzMzIiLCIkdHlwZSI6Ik5MUkUuQ29tbW9uLkRvbS5Tb2xpZENvbG9yQnJ1c2gsIE5MUkUuQ29tbW9uIiwiQ29sb3IiOnsiJGlkIjoiMzMzIiwiQSI6MjU1LCJSIjoyMzQsIkciOjIyLCJCIjozMH19LCJMaW5lV2VpZ2h0IjowLjAsIkxpbmVUeXBlIjowLCJQYXJlbnRTdHlsZSI6bnVsbH0sIlBhcmVudFN0eWxlIjpudWxsfSwiVGl0bGVTdHlsZSI6eyIkaWQiOiIzMzQiLCJGb250U2V0dGluZ3MiOnsiJGlkIjoiMzM1IiwiRm9udFNpemUiOjExLCJGb250TmFtZSI6IkNhbGlicmkiLCJJc0JvbGQiOmZhbHNlLCJJc0l0YWxpYyI6ZmFsc2UsIklzVW5kZXJsaW5lZCI6ZmFsc2UsIlBhcmVudFN0eWxlIjpudWxsfSwiQXV0b1NpemUiOjAsIkZvcmVncm91bmQiOnsiJGlkIjoiMzM2IiwiQ29sb3IiOnsiJGlkIjoiMzM3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zOCIsIlRvcCI6MC4wLCJMZWZ0IjowLjAsIlJpZ2h0IjowLjAsIkJvdHRvbSI6MC4wfSwiUGFkZGluZyI6eyIkaWQiOiIzMzkiLCJUb3AiOjAuMCwiTGVmdCI6MC4wLCJSaWdodCI6MC4wLCJCb3R0b20iOjAuMH0sIkJhY2tncm91bmQiOnsiJGlkIjoiMzQwIiwiQ29sb3IiOnsiJGlkIjoiMzQxIiwiQSI6MjU1LCJSIjowLCJHIjowLCJCIjowfX0sIklzVmlzaWJsZSI6dHJ1ZSwiV2lkdGgiOjAuMCwiSGVpZ2h0IjowLjAsIkJvcmRlclN0eWxlIjp7IiRpZCI6IjM0MiIsIkxpbmVDb2xvciI6bnVsbCwiTGluZVdlaWdodCI6MC4wLCJMaW5lVHlwZSI6MCwiUGFyZW50U3R5bGUiOm51bGx9LCJQYXJlbnRTdHlsZSI6bnVsbH0sIkRhdGVTdHlsZSI6eyIkaWQiOiIzNDMiLCJGb250U2V0dGluZ3MiOnsiJGlkIjoiMzQ0IiwiRm9udFNpemUiOjEwLCJGb250TmFtZSI6IkNhbGlicmkiLCJJc0JvbGQiOmZhbHNlLCJJc0l0YWxpYyI6ZmFsc2UsIklzVW5kZXJsaW5lZCI6ZmFsc2UsIlBhcmVudFN0eWxlIjpudWxsfSwiQXV0b1NpemUiOjAsIkZvcmVncm91bmQiOnsiJGlkIjoiMzQ1IiwiQ29sb3IiOnsiJGlkIjoiMzQ2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0NyIsIlRvcCI6MC4wLCJMZWZ0IjowLjAsIlJpZ2h0IjowLjAsIkJvdHRvbSI6MC4wfSwiUGFkZGluZyI6eyIkaWQiOiIzNDgiLCJUb3AiOjAuMCwiTGVmdCI6MC4wLCJSaWdodCI6MC4wLCJCb3R0b20iOjAuMH0sIkJhY2tncm91bmQiOnsiJGlkIjoiMzQ5IiwiQ29sb3IiOnsiJGlkIjoiMzUwIiwiQSI6MjU1LCJSIjoxNCwiRyI6NDAsIkIiOjY1fX0sIklzVmlzaWJsZSI6dHJ1ZSwiV2lkdGgiOjAuMCwiSGVpZ2h0IjowLjAsIkJvcmRlclN0eWxlIjp7IiRpZCI6IjM1MSIsIkxpbmVDb2xvciI6bnVsbCwiTGluZVdlaWdodCI6MC4wLCJMaW5lVHlwZSI6MCwiUGFyZW50U3R5bGUiOm51bGx9LCJQYXJlbnRTdHlsZSI6bnVsbH0sIkRhdGVGb3JtYXQiOnsiJGlkIjoiMzU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1MyIsIkZvcm1hdCI6MCwiSXNWaXNpYmxlIjpmYWxzZSwiTGFzdEtub3duVmlzaWJpbGl0eVN0YXRlIjpmYWxzZX0sIklzVmlzaWJsZSI6dHJ1ZSwiUGFyZW50U3R5bGUiOm51bGx9LCJEZWZhdWx0U3dpbWxhbmVBY3Rpdml0eVN0eWxlIjp7IiRpZCI6IjM1NCIsIkhlYWRlclN0eWxlIjp7IiRpZCI6IjM1NSIsIlRleHRTdHlsZSI6eyIkaWQiOiIzNTYiLCJGb250U2V0dGluZ3MiOnsiJGlkIjoiMzU3IiwiRm9udFNpemUiOjExLCJGb250TmFtZSI6IkNhbGlicmkiLCJJc0JvbGQiOmZhbHNlLCJJc0l0YWxpYyI6ZmFsc2UsIklzVW5kZXJsaW5lZCI6ZmFsc2UsIlBhcmVudFN0eWxlIjpudWxsfSwiQXV0b1NpemUiOjIsIkZvcmVncm91bmQiOnsiJGlkIjoiMzU4IiwiQ29sb3IiOnsiJGlkIjoiMzU5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YwIiwiVG9wIjowLjAsIkxlZnQiOjAuMCwiUmlnaHQiOjAuMCwiQm90dG9tIjowLjB9LCJQYWRkaW5nIjp7IiRpZCI6IjM2MSIsIlRvcCI6MC4wLCJMZWZ0IjowLjAsIlJpZ2h0IjowLjAsIkJvdHRvbSI6MC4wfSwiQmFja2dyb3VuZCI6eyIkaWQiOiIzNjIiLCJDb2xvciI6eyIkaWQiOiIzNjMiLCJBIjoyNTUsIlIiOjAsIkciOjAsIkIiOjB9fSwiSXNWaXNpYmxlIjp0cnVlLCJXaWR0aCI6MC4wLCJIZWlnaHQiOjAuMCwiQm9yZGVyU3R5bGUiOm51bGwsIlBhcmVudFN0eWxlIjpudWxsfSwiUmVjdGFuZ2xlU3R5bGUiOnsiJGlkIjoiMzY0IiwiTWFyZ2luIjp7IiRpZCI6IjM2NSIsIlRvcCI6MC4wLCJMZWZ0IjowLjAsIlJpZ2h0IjowLjAsIkJvdHRvbSI6MC4wfSwiUGFkZGluZyI6eyIkaWQiOiIzNjYiLCJUb3AiOjAuMCwiTGVmdCI6MC4wLCJSaWdodCI6MC4wLCJCb3R0b20iOjAuMH0sIkJhY2tncm91bmQiOnsiJGlkIjoiMzY3IiwiQ29sb3IiOnsiJGlkIjoiMzY4IiwiQSI6NjMsIlIiOjI1LCJHIjoxMDcsIkIiOjM2fX0sIklzVmlzaWJsZSI6dHJ1ZSwiV2lkdGgiOjAuMCwiSGVpZ2h0IjowLjAsIkJvcmRlclN0eWxlIjp7IiRpZCI6IjM2OSIsIkxpbmVDb2xvciI6eyIkaWQiOiIzNzAiLCIkdHlwZSI6Ik5MUkUuQ29tbW9uLkRvbS5Tb2xpZENvbG9yQnJ1c2gsIE5MUkUuQ29tbW9uIiwiQ29sb3IiOnsiJGlkIjoiMzcxIiwiQSI6MjU1LCJSIjoyNTUsIkciOjI1NSwiQiI6MjU1fX0sIkxpbmVXZWlnaHQiOjAuMCwiTGluZVR5cGUiOjAsIlBhcmVudFN0eWxlIjpudWxsfSwiUGFyZW50U3R5bGUiOm51bGx9LCJNYXJnaW4iOnsiJGlkIjoiMzcyIiwiVG9wIjowLjAsIkxlZnQiOjAuMCwiUmlnaHQiOjAuMCwiQm90dG9tIjowLjB9LCJQYWRkaW5nIjp7IiRpZCI6IjM3MyIsIlRvcCI6MC4wLCJMZWZ0IjowLjAsIlJpZ2h0IjowLjAsIkJvdHRvbSI6MC4wfSwiQmFja2dyb3VuZCI6bnVsbCwiSXNWaXNpYmxlIjp0cnVlLCJXaWR0aCI6MC4wLCJIZWlnaHQiOjAuMCwiQm9yZGVyU3R5bGUiOm51bGwsIlBhcmVudFN0eWxlIjpudWxsfSwiQmFja2dyb3VuZFN0eWxlIjp7IiRpZCI6IjM3NCIsIk1hcmdpbiI6eyIkaWQiOiIzNzUiLCJUb3AiOjAuMCwiTGVmdCI6MC4wLCJSaWdodCI6MC4wLCJCb3R0b20iOjAuMH0sIlBhZGRpbmciOnsiJGlkIjoiMzc2IiwiVG9wIjowLjAsIkxlZnQiOjAuMCwiUmlnaHQiOjAuMCwiQm90dG9tIjowLjB9LCJCYWNrZ3JvdW5kIjp7IiRpZCI6IjM3NyIsIkNvbG9yIjp7IiRpZCI6IjM3OCIsIkEiOjUxLCJSIjoyMDAsIkciOjIwMCwiQiI6MjAwfX0sIklzVmlzaWJsZSI6dHJ1ZSwiV2lkdGgiOjAuMCwiSGVpZ2h0IjowLjAsIkJvcmRlclN0eWxlIjp7IiRpZCI6IjM3OSIsIkxpbmVDb2xvciI6eyIkaWQiOiIzODAiLCIkdHlwZSI6Ik5MUkUuQ29tbW9uLkRvbS5Tb2xpZENvbG9yQnJ1c2gsIE5MUkUuQ29tbW9uIiwiQ29sb3IiOnsiJGlkIjoiMzgxIiwiQSI6MjU1LCJSIjoyMzQsIkciOjIyLCJCIjozMH19LCJMaW5lV2VpZ2h0IjowLjAsIkxpbmVUeXBlIjowLCJQYXJlbnRTdHlsZSI6bnVsbH0sIlBhcmVudFN0eWxlIjpudWxsfSwiTWFyZ2luIjp7IiRpZCI6IjM4MiIsIlRvcCI6MC4wLCJMZWZ0IjowLjAsIlJpZ2h0IjowLjAsIkJvdHRvbSI6MC4wfSwiUGFkZGluZyI6eyIkaWQiOiIzODMiLCJUb3AiOjAuMCwiTGVmdCI6MC4wLCJSaWdodCI6MC4wLCJCb3R0b20iOjAuMH0sIklzVmlzaWJsZSI6dHJ1ZSwiV2lkdGgiOjAuMCwiSGVpZ2h0IjowLjAsIkJvcmRlclN0eWxlIjp7IiRpZCI6IjM4NCIsIkxpbmVDb2xvciI6bnVsbCwiTGluZVdlaWdodCI6MC4wLCJMaW5lVHlwZSI6MCwiUGFyZW50U3R5bGUiOm51bGx9LCJQYXJlbnRTdHlsZSI6bnVsbH0sIk1hcmdpbiI6eyIkaWQiOiIzODUiLCJUb3AiOjAuMCwiTGVmdCI6MC4wLCJSaWdodCI6MC4wLCJCb3R0b20iOjAuMH0sIlBhZGRpbmciOnsiJGlkIjoiMzg2IiwiVG9wIjowLjAsIkxlZnQiOjAuMCwiUmlnaHQiOjAuMCwiQm90dG9tIjowLjB9LCJJc1Zpc2libGUiOnRydWUsIldpZHRoIjowLjAsIkhlaWdodCI6MC4wLCJCb3JkZXJTdHlsZSI6eyIkaWQiOiIzODciLCJMaW5lQ29sb3IiOm51bGwsIkxpbmVXZWlnaHQiOjAuMCwiTGluZVR5cGUiOjAsIlBhcmVudFN0eWxlIjpudWxsfSwiUGFyZW50U3R5bGUiOm51bGx9fSx7IiRpZCI6IjM4OCIsIl9hY3Rpdml0aWVzIjpbeyIkaWQiOiIzODkiLCJfcm93cyI6W3siJGlkIjoiMzkwIiwiX3Rhc2tzIjpbeyIkaWQiOiIzOTEiLCJfYXR0YWNoZWRNaWxlc3RvbmVzIjpbXSwiVGFza0RlZmluaXRpb24iOnsiJGlkIjoiMzkyIiwiR3JvdXBOYW1lIjpudWxsLCJTdGFydERhdGUiOiIyMDI1LTA0LTAxVDAwOjAwOjAwWiIsIkVuZERhdGUiOiIyMDI1LTA5LTIyVDIzOjU5OjAwWiIsIlBlcmNlbnRhZ2VDb21wbGV0ZSI6bnVsbCwiU3R5bGUiOnsiJGlkIjoiMzkzIiwiU2hhcGUiOjEsIlNoYXBlVGhpY2tuZXNzIjowLCJEdXJhdGlvbkZvcm1hdCI6MCwiSW5jbHVkZU5vbldvcmtpbmdEYXlzSW5EdXJhdGlvbiI6ZmFsc2UsIlBlcmNlbnRhZ2VDb21wbGV0ZVN0eWxlIjp7IiRpZCI6IjM5NCIsIkZvbnRTZXR0aW5ncyI6eyIkaWQiOiIzOTUiLCJGb250U2l6ZSI6MTAsIkZvbnROYW1lIjoiQ2FsaWJyaSIsIklzQm9sZCI6ZmFsc2UsIklzSXRhbGljIjpmYWxzZSwiSXNVbmRlcmxpbmVkIjpmYWxzZSwiUGFyZW50U3R5bGUiOm51bGx9LCJBdXRvU2l6ZSI6MCwiRm9yZWdyb3VuZCI6eyIkaWQiOiIzOTYiLCJDb2xvciI6eyIkaWQiOiIzOT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k4IiwiVG9wIjowLjAsIkxlZnQiOjAuMCwiUmlnaHQiOjAuMCwiQm90dG9tIjowLjB9LCJQYWRkaW5nIjp7IiRpZCI6IjM5OSIsIlRvcCI6MC4wLCJMZWZ0IjowLjAsIlJpZ2h0IjowLjAsIkJvdHRvbSI6MC4wfSwiQmFja2dyb3VuZCI6eyIkaWQiOiI0MDAiLCJDb2xvciI6eyIkaWQiOiI0MDEiLCJBIjo4OSwiUiI6MCwiRyI6MCwiQiI6MH19LCJJc1Zpc2libGUiOnRydWUsIldpZHRoIjowLjAsIkhlaWdodCI6MC4wLCJCb3JkZXJTdHlsZSI6eyIkaWQiOiI0MDIiLCJMaW5lQ29sb3IiOm51bGwsIkxpbmVXZWlnaHQiOjAuMCwiTGluZVR5cGUiOjAsIlBhcmVudFN0eWxlIjpudWxsfSwiUGFyZW50U3R5bGUiOm51bGx9LCJEdXJhdGlvblN0eWxlIjp7IiRpZCI6IjQwMyIsIkZvbnRTZXR0aW5ncyI6eyIkaWQiOiI0MDQiLCJGb250U2l6ZSI6MTAsIkZvbnROYW1lIjoiQ2FsaWJyaSIsIklzQm9sZCI6ZmFsc2UsIklzSXRhbGljIjpmYWxzZSwiSXNVbmRlcmxpbmVkIjpmYWxzZSwiUGFyZW50U3R5bGUiOm51bGx9LCJBdXRvU2l6ZSI6MCwiRm9yZWdyb3VuZCI6eyIkaWQiOiI0MDUiLCJDb2xvciI6eyIkaWQiOiI0MD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MDciLCJUb3AiOjAuMCwiTGVmdCI6MC4wLCJSaWdodCI6MC4wLCJCb3R0b20iOjAuMH0sIlBhZGRpbmciOnsiJGlkIjoiNDA4IiwiVG9wIjowLjAsIkxlZnQiOjAuMCwiUmlnaHQiOjAuMCwiQm90dG9tIjowLjB9LCJCYWNrZ3JvdW5kIjp7IiRpZCI6IjQwOSIsIkNvbG9yIjp7IiRpZCI6IjQxMCIsIkEiOjI1NSwiUiI6MjM3LCJHIjoxMjUsIkIiOjQ5fX0sIklzVmlzaWJsZSI6dHJ1ZSwiV2lkdGgiOjAuMCwiSGVpZ2h0IjowLjAsIkJvcmRlclN0eWxlIjp7IiRpZCI6IjQxMSIsIkxpbmVDb2xvciI6bnVsbCwiTGluZVdlaWdodCI6MC4wLCJMaW5lVHlwZSI6MCwiUGFyZW50U3R5bGUiOm51bGx9LCJQYXJlbnRTdHlsZSI6bnVsbH0sIkhvcml6b250YWxDb25uZWN0b3JTdHlsZSI6eyIkaWQiOiI0MTIiLCJMaW5lQ29sb3IiOnsiJGlkIjoiNDEzIiwiJHR5cGUiOiJOTFJFLkNvbW1vbi5Eb20uU29saWRDb2xvckJydXNoLCBOTFJFLkNvbW1vbiIsIkNvbG9yIjp7IiRpZCI6IjQxNCIsIkEiOjI1NSwiUiI6MCwiRyI6MCwiQiI6MH19LCJMaW5lV2VpZ2h0IjowLjAsIkxpbmVUeXBlIjowLCJQYXJlbnRTdHlsZSI6bnVsbH0sIlZlcnRpY2FsQ29ubmVjdG9yU3R5bGUiOnsiJGlkIjoiNDE1IiwiTGluZUNvbG9yIjp7IiRpZCI6IjQxNiIsIiR0eXBlIjoiTkxSRS5Db21tb24uRG9tLlNvbGlkQ29sb3JCcnVzaCwgTkxSRS5Db21tb24iLCJDb2xvciI6eyIkaWQiOiI0MTc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NwYWNpbmciOjMsIklzQmVsb3dUaW1lYmFuZCI6ZmFsc2UsIlBlcmNlbnRhZ2VDb21wbGV0ZVNoYXBlT3BhY2l0eSI6MzUsIlNoYXBlU3R5bGUiOnsiJGlkIjoiNDE4IiwiTWFyZ2luIjp7IiRpZCI6IjQxOSIsIlRvcCI6MC4wLCJMZWZ0Ijo0LjAsIlJpZ2h0Ijo0LjAsIkJvdHRvbSI6MC4wfSwiUGFkZGluZyI6eyIkaWQiOiI0MjAiLCJUb3AiOjAuMCwiTGVmdCI6MC4wLCJSaWdodCI6MC4wLCJCb3R0b20iOjAuMH0sIkJhY2tncm91bmQiOnsiJGlkIjoiNDIxIiwiQ29sb3IiOnsiJGlkIjoiNDIyIiwiQSI6MjU1LCJSIjoxNjAsIkciOjQzLCJCIjoxNDd9fSwiSXNWaXNpYmxlIjp0cnVlLCJXaWR0aCI6MTg1LjAsIkhlaWdodCI6MTAuMCwiQm9yZGVyU3R5bGUiOnsiJGlkIjoiNDIzIiwiTGluZUNvbG9yIjp7IiRpZCI6IjQyNCIsIiR0eXBlIjoiTkxSRS5Db21tb24uRG9tLlNvbGlkQ29sb3JCcnVzaCwgTkxSRS5Db21tb24iLCJDb2xvciI6eyIkaWQiOiI0MjUiLCJBIjoyNTUsIlIiOjIzNCwiRyI6MjIsIkIiOjMwfX0sIkxpbmVXZWlnaHQiOjAuMCwiTGluZVR5cGUiOjAsIlBhcmVudFN0eWxlIjpudWxsfSwiUGFyZW50U3R5bGUiOm51bGx9LCJUaXRsZVN0eWxlIjp7IiRpZCI6IjQyNiIsIkZvbnRTZXR0aW5ncyI6eyIkaWQiOiI0MjciLCJGb250U2l6ZSI6MTEsIkZvbnROYW1lIjoiQ2FsaWJyaSIsIklzQm9sZCI6ZmFsc2UsIklzSXRhbGljIjpmYWxzZSwiSXNVbmRlcmxpbmVkIjpmYWxzZSwiUGFyZW50U3R5bGUiOm51bGx9LCJBdXRvU2l6ZSI6MCwiRm9yZWdyb3VuZCI6eyIkaWQiOiI0MjgiLCJDb2xvciI6eyIkaWQiOiI0Mjk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DMwIiwiVG9wIjowLjAsIkxlZnQiOjAuMCwiUmlnaHQiOjAuMCwiQm90dG9tIjowLjB9LCJQYWRkaW5nIjp7IiRpZCI6IjQzMSIsIlRvcCI6MC4wLCJMZWZ0IjowLjAsIlJpZ2h0IjowLjAsIkJvdHRvbSI6MC4wfSwiQmFja2dyb3VuZCI6eyIkaWQiOiI0MzIiLCJDb2xvciI6eyIkaWQiOiI0MzMiLCJBIjoyNTUsIlIiOjAsIkciOjAsIkIiOjB9fSwiSXNWaXNpYmxlIjp0cnVlLCJXaWR0aCI6MC4wLCJIZWlnaHQiOjAuMCwiQm9yZGVyU3R5bGUiOnsiJGlkIjoiNDM0IiwiTGluZUNvbG9yIjpudWxsLCJMaW5lV2VpZ2h0IjowLjAsIkxpbmVUeXBlIjowLCJQYXJlbnRTdHlsZSI6bnVsbH0sIlBhcmVudFN0eWxlIjpudWxsfSwiRGF0ZVN0eWxlIjp7IiRpZCI6IjQzNSIsIkZvbnRTZXR0aW5ncyI6eyIkaWQiOiI0MzYiLCJGb250U2l6ZSI6MTAsIkZvbnROYW1lIjoiQ2FsaWJyaSIsIklzQm9sZCI6ZmFsc2UsIklzSXRhbGljIjpmYWxzZSwiSXNVbmRlcmxpbmVkIjpmYWxzZSwiUGFyZW50U3R5bGUiOm51bGx9LCJBdXRvU2l6ZSI6MCwiRm9yZWdyb3VuZCI6eyIkaWQiOiI0MzciLCJDb2xvciI6eyIkaWQiOiI0Mzg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M5IiwiVG9wIjowLjAsIkxlZnQiOjAuMCwiUmlnaHQiOjAuMCwiQm90dG9tIjowLjB9LCJQYWRkaW5nIjp7IiRpZCI6IjQ0MCIsIlRvcCI6MC4wLCJMZWZ0IjowLjAsIlJpZ2h0IjowLjAsIkJvdHRvbSI6MC4wfSwiQmFja2dyb3VuZCI6eyIkaWQiOiI0NDEiLCJDb2xvciI6eyIkaWQiOiI0NDIiLCJBIjoyNTUsIlIiOjE0LCJHIjo0MCwiQiI6NjV9fSwiSXNWaXNpYmxlIjp0cnVlLCJXaWR0aCI6MC4wLCJIZWlnaHQiOjAuMCwiQm9yZGVyU3R5bGUiOnsiJGlkIjoiNDQzIiwiTGluZUNvbG9yIjpudWxsLCJMaW5lV2VpZ2h0IjowLjAsIkxpbmVUeXBlIjowLCJQYXJlbnRTdHlsZSI6bnVsbH0sIlBhcmVudFN0eWxlIjpudWxsfSwiRGF0ZUZvcm1hdCI6eyIkaWQiOiI0NDQ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Q1IiwiRm9ybWF0IjowLCJJc1Zpc2libGUiOmZhbHNlLCJMYXN0S25vd25WaXNpYmlsaXR5U3RhdGUiOmZhbHNlfSwiSXNWaXNpYmxlIjp0cnVlLCJQYXJlbnRTdHlsZSI6bnVsbH0sIkluZGV4Ijo4LCJTbWFydER1cmF0aW9uQWN0aXZhdGVkIjpmYWxzZSwiRGF0ZUZvcm1hdCI6eyIkcmVmIjoiNDQ0In0sIldlZWtOdW1iZXJpbmciOnsiJGlkIjoiNDQ2IiwiRm9ybWF0IjowLCJJc1Zpc2libGUiOmZhbHNlLCJMYXN0S25vd25WaXNpYmlsaXR5U3RhdGUiOmZhbHNlfSwiSWQiOiJlZDJhYzA0ZC03MzRiLTQ2NWItYWQ2NS1mOWU3ODJlMWJiZjYiLCJJbXBvcnRJZCI6bnVsbCwiVGl0bGUiOiJTYW1wbGUgVG93ZXIgU3VwcG9ydDogRGVzaWduIHBoYXNlIChIZXJlb24pIiwiTm90ZSI6bnVsbCwiSHlwZXJsaW5rIjp7IiRpZCI6IjQ0NyIsIkFkZHJlc3MiOiIiLCJTdWJBZGRyZXNzIjoiIn0sIklzQ2hhbmdlZCI6ZmFsc2UsIklzTmV3IjpmYWxzZX19XSwiX21pbGVzdG9uZXMiOltdLCJJZCI6IjAwMDAwMDAwLTAwMDAtMDAwMC0wMDAwLTAwMDAwMDAwMDAwMCIsIklzU2luZ2xlSXRlbVJvdyI6dHJ1ZX0seyIkaWQiOiI0NDgiLCJfdGFza3MiOlt7IiRpZCI6IjQ0OSIsIl9hdHRhY2hlZE1pbGVzdG9uZXMiOltdLCJUYXNrRGVmaW5pdGlvbiI6eyIkaWQiOiI0NTAiLCJHcm91cE5hbWUiOm51bGwsIlN0YXJ0RGF0ZSI6IjIwMjUtMDktMjNUMDA6MDA6MDBaIiwiRW5kRGF0ZSI6IjIwMjYtMDEtMjlUMjM6NTk6MDBaIiwiUGVyY2VudGFnZUNvbXBsZXRlIjpudWxsLCJTdHlsZSI6eyIkaWQiOiI0NTEiLCJTaGFwZSI6MSwiU2hhcGVUaGlja25lc3MiOjAsIkR1cmF0aW9uRm9ybWF0IjowLCJJbmNsdWRlTm9uV29ya2luZ0RheXNJbkR1cmF0aW9uIjpmYWxzZSwiUGVyY2VudGFnZUNvbXBsZXRlU3R5bGUiOnsiJGlkIjoiNDUyIiwiRm9udFNldHRpbmdzIjp7IiRpZCI6IjQ1MyIsIkZvbnRTaXplIjoxMCwiRm9udE5hbWUiOiJDYWxpYnJpIiwiSXNCb2xkIjpmYWxzZSwiSXNJdGFsaWMiOmZhbHNlLCJJc1VuZGVybGluZWQiOmZhbHNlLCJQYXJlbnRTdHlsZSI6bnVsbH0sIkF1dG9TaXplIjowLCJGb3JlZ3JvdW5kIjp7IiRpZCI6IjQ1NCIsIkNvbG9yIjp7IiRpZCI6IjQ1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NTYiLCJUb3AiOjAuMCwiTGVmdCI6MC4wLCJSaWdodCI6MC4wLCJCb3R0b20iOjAuMH0sIlBhZGRpbmciOnsiJGlkIjoiNDU3IiwiVG9wIjowLjAsIkxlZnQiOjAuMCwiUmlnaHQiOjAuMCwiQm90dG9tIjowLjB9LCJCYWNrZ3JvdW5kIjp7IiRpZCI6IjQ1OCIsIkNvbG9yIjp7IiRpZCI6IjQ1OSIsIkEiOjg5LCJSIjowLCJHIjowLCJCIjowfX0sIklzVmlzaWJsZSI6dHJ1ZSwiV2lkdGgiOjAuMCwiSGVpZ2h0IjowLjAsIkJvcmRlclN0eWxlIjp7IiRpZCI6IjQ2MCIsIkxpbmVDb2xvciI6bnVsbCwiTGluZVdlaWdodCI6MC4wLCJMaW5lVHlwZSI6MCwiUGFyZW50U3R5bGUiOm51bGx9LCJQYXJlbnRTdHlsZSI6bnVsbH0sIkR1cmF0aW9uU3R5bGUiOnsiJGlkIjoiNDYxIiwiRm9udFNldHRpbmdzIjp7IiRpZCI6IjQ2MiIsIkZvbnRTaXplIjoxMCwiRm9udE5hbWUiOiJDYWxpYnJpIiwiSXNCb2xkIjpmYWxzZSwiSXNJdGFsaWMiOmZhbHNlLCJJc1VuZGVybGluZWQiOmZhbHNlLCJQYXJlbnRTdHlsZSI6bnVsbH0sIkF1dG9TaXplIjowLCJGb3JlZ3JvdW5kIjp7IiRpZCI6IjQ2MyIsIkNvbG9yIjp7IiRpZCI6IjQ2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2NSIsIlRvcCI6MC4wLCJMZWZ0IjowLjAsIlJpZ2h0IjowLjAsIkJvdHRvbSI6MC4wfSwiUGFkZGluZyI6eyIkaWQiOiI0NjYiLCJUb3AiOjAuMCwiTGVmdCI6MC4wLCJSaWdodCI6MC4wLCJCb3R0b20iOjAuMH0sIkJhY2tncm91bmQiOnsiJGlkIjoiNDY3IiwiQ29sb3IiOnsiJGlkIjoiNDY4IiwiQSI6MjU1LCJSIjoyMzcsIkciOjEyNSwiQiI6NDl9fSwiSXNWaXNpYmxlIjp0cnVlLCJXaWR0aCI6MC4wLCJIZWlnaHQiOjAuMCwiQm9yZGVyU3R5bGUiOnsiJGlkIjoiNDY5IiwiTGluZUNvbG9yIjpudWxsLCJMaW5lV2VpZ2h0IjowLjAsIkxpbmVUeXBlIjowLCJQYXJlbnRTdHlsZSI6bnVsbH0sIlBhcmVudFN0eWxlIjpudWxsfSwiSG9yaXpvbnRhbENvbm5lY3RvclN0eWxlIjp7IiRpZCI6IjQ3MCIsIkxpbmVDb2xvciI6eyIkaWQiOiI0NzEiLCIkdHlwZSI6Ik5MUkUuQ29tbW9uLkRvbS5Tb2xpZENvbG9yQnJ1c2gsIE5MUkUuQ29tbW9uIiwiQ29sb3IiOnsiJGlkIjoiNDcyIiwiQSI6MjU1LCJSIjowLCJHIjowLCJCIjowfX0sIkxpbmVXZWlnaHQiOjAuMCwiTGluZVR5cGUiOjAsIlBhcmVudFN0eWxlIjpudWxsfSwiVmVydGljYWxDb25uZWN0b3JTdHlsZSI6eyIkaWQiOiI0NzMiLCJMaW5lQ29sb3IiOnsiJGlkIjoiNDc0IiwiJHR5cGUiOiJOTFJFLkNvbW1vbi5Eb20uU29saWRDb2xvckJydXNoLCBOTFJFLkNvbW1vbiIsIkNvbG9yIjp7IiRpZCI6IjQ3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Q3NiIsIk1hcmdpbiI6eyIkaWQiOiI0NzciLCJUb3AiOjAuMCwiTGVmdCI6NC4wLCJSaWdodCI6NC4wLCJCb3R0b20iOjAuMH0sIlBhZGRpbmciOnsiJGlkIjoiNDc4IiwiVG9wIjowLjAsIkxlZnQiOjAuMCwiUmlnaHQiOjAuMCwiQm90dG9tIjowLjB9LCJCYWNrZ3JvdW5kIjp7IiRpZCI6IjQ3OSIsIkNvbG9yIjp7IiRpZCI6IjQ4MCIsIkEiOjI1NSwiUiI6MTYwLCJHIjo0MywiQiI6MTQ3fX0sIklzVmlzaWJsZSI6dHJ1ZSwiV2lkdGgiOjExOS4wLCJIZWlnaHQiOjEwLjAsIkJvcmRlclN0eWxlIjp7IiRpZCI6IjQ4MSIsIkxpbmVDb2xvciI6eyIkaWQiOiI0ODIiLCIkdHlwZSI6Ik5MUkUuQ29tbW9uLkRvbS5Tb2xpZENvbG9yQnJ1c2gsIE5MUkUuQ29tbW9uIiwiQ29sb3IiOnsiJGlkIjoiNDgzIiwiQSI6MjU1LCJSIjoyMzQsIkciOjIyLCJCIjozMH19LCJMaW5lV2VpZ2h0IjowLjAsIkxpbmVUeXBlIjowLCJQYXJlbnRTdHlsZSI6bnVsbH0sIlBhcmVudFN0eWxlIjpudWxsfSwiVGl0bGVTdHlsZSI6eyIkaWQiOiI0ODQiLCJGb250U2V0dGluZ3MiOnsiJGlkIjoiNDg1IiwiRm9udFNpemUiOjExLCJGb250TmFtZSI6IkNhbGlicmkiLCJJc0JvbGQiOmZhbHNlLCJJc0l0YWxpYyI6ZmFsc2UsIklzVW5kZXJsaW5lZCI6ZmFsc2UsIlBhcmVudFN0eWxlIjpudWxsfSwiQXV0b1NpemUiOjAsIkZvcmVncm91bmQiOnsiJGlkIjoiNDg2IiwiQ29sb3IiOnsiJGlkIjoiNDg3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Q4OCIsIlRvcCI6MC4wLCJMZWZ0IjowLjAsIlJpZ2h0IjowLjAsIkJvdHRvbSI6MC4wfSwiUGFkZGluZyI6eyIkaWQiOiI0ODkiLCJUb3AiOjAuMCwiTGVmdCI6MC4wLCJSaWdodCI6MC4wLCJCb3R0b20iOjAuMH0sIkJhY2tncm91bmQiOnsiJGlkIjoiNDkwIiwiQ29sb3IiOnsiJGlkIjoiNDkxIiwiQSI6MjU1LCJSIjowLCJHIjowLCJCIjowfX0sIklzVmlzaWJsZSI6dHJ1ZSwiV2lkdGgiOjAuMCwiSGVpZ2h0IjowLjAsIkJvcmRlclN0eWxlIjp7IiRpZCI6IjQ5MiIsIkxpbmVDb2xvciI6bnVsbCwiTGluZVdlaWdodCI6MC4wLCJMaW5lVHlwZSI6MCwiUGFyZW50U3R5bGUiOm51bGx9LCJQYXJlbnRTdHlsZSI6bnVsbH0sIkRhdGVTdHlsZSI6eyIkaWQiOiI0OTMiLCJGb250U2V0dGluZ3MiOnsiJGlkIjoiNDk0IiwiRm9udFNpemUiOjEwLCJGb250TmFtZSI6IkNhbGlicmkiLCJJc0JvbGQiOmZhbHNlLCJJc0l0YWxpYyI6ZmFsc2UsIklzVW5kZXJsaW5lZCI6ZmFsc2UsIlBhcmVudFN0eWxlIjpudWxsfSwiQXV0b1NpemUiOjAsIkZvcmVncm91bmQiOnsiJGlkIjoiNDk1IiwiQ29sb3IiOnsiJGlkIjoiNDk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5NyIsIlRvcCI6MC4wLCJMZWZ0IjowLjAsIlJpZ2h0IjowLjAsIkJvdHRvbSI6MC4wfSwiUGFkZGluZyI6eyIkaWQiOiI0OTgiLCJUb3AiOjAuMCwiTGVmdCI6MC4wLCJSaWdodCI6MC4wLCJCb3R0b20iOjAuMH0sIkJhY2tncm91bmQiOnsiJGlkIjoiNDk5IiwiQ29sb3IiOnsiJGlkIjoiNTAwIiwiQSI6MjU1LCJSIjoxNCwiRyI6NDAsIkIiOjY1fX0sIklzVmlzaWJsZSI6dHJ1ZSwiV2lkdGgiOjAuMCwiSGVpZ2h0IjowLjAsIkJvcmRlclN0eWxlIjp7IiRpZCI6IjUwMSIsIkxpbmVDb2xvciI6bnVsbCwiTGluZVdlaWdodCI6MC4wLCJMaW5lVHlwZSI6MCwiUGFyZW50U3R5bGUiOm51bGx9LCJQYXJlbnRTdHlsZSI6bnVsbH0sIkRhdGVGb3JtYXQiOnsiJGlkIjoiNTA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wMyIsIkZvcm1hdCI6MCwiSXNWaXNpYmxlIjpmYWxzZSwiTGFzdEtub3duVmlzaWJpbGl0eVN0YXRlIjpmYWxzZX0sIklzVmlzaWJsZSI6dHJ1ZSwiUGFyZW50U3R5bGUiOm51bGx9LCJJbmRleCI6OSwiU21hcnREdXJhdGlvbkFjdGl2YXRlZCI6ZmFsc2UsIkRhdGVGb3JtYXQiOnsiJHJlZiI6IjUwMiJ9LCJXZWVrTnVtYmVyaW5nIjp7IiRpZCI6IjUwNCIsIkZvcm1hdCI6MCwiSXNWaXNpYmxlIjpmYWxzZSwiTGFzdEtub3duVmlzaWJpbGl0eVN0YXRlIjpmYWxzZX0sIklkIjoiN2Y2YjNjODItMWVmNi00NGM1LTgwNWMtZDU0NzU1MTczMzI1IiwiSW1wb3J0SWQiOm51bGwsIlRpdGxlIjoiU2FtcGxlIFRvd2VyIFN1cHBvcnQ6IFByb2N1cmVtZW50IGFuZCBNYW51ZmFjdHVyaW5nIHBoYXNlIChIZXJlb24pIiwiTm90ZSI6bnVsbCwiSHlwZXJsaW5rIjp7IiRpZCI6IjUwNSIsIkFkZHJlc3MiOiIiLCJTdWJBZGRyZXNzIjoiIn0sIklzQ2hhbmdlZCI6ZmFsc2UsIklzTmV3IjpmYWxzZX19XSwiX21pbGVzdG9uZXMiOltdLCJJZCI6IjAwMDAwMDAwLTAwMDAtMDAwMC0wMDAwLTAwMDAwMDAwMDAwMCIsIklzU2luZ2xlSXRlbVJvdyI6dHJ1ZX0seyIkaWQiOiI1MDYiLCJfdGFza3MiOlt7IiRpZCI6IjUwNyIsIl9hdHRhY2hlZE1pbGVzdG9uZXMiOltdLCJUYXNrRGVmaW5pdGlvbiI6eyIkaWQiOiI1MDgiLCJHcm91cE5hbWUiOm51bGwsIlN0YXJ0RGF0ZSI6IjIwMjYtMDEtMzBUMDA6MDA6MDBaIiwiRW5kRGF0ZSI6IjIwMjYtMDQtMDJUMjM6NTk6MDBaIiwiUGVyY2VudGFnZUNvbXBsZXRlIjpudWxsLCJTdHlsZSI6eyIkaWQiOiI1MDkiLCJTaGFwZSI6MSwiU2hhcGVUaGlja25lc3MiOjAsIkR1cmF0aW9uRm9ybWF0IjowLCJJbmNsdWRlTm9uV29ya2luZ0RheXNJbkR1cmF0aW9uIjpmYWxzZSwiUGVyY2VudGFnZUNvbXBsZXRlU3R5bGUiOnsiJGlkIjoiNTEwIiwiRm9udFNldHRpbmdzIjp7IiRpZCI6IjUxMSIsIkZvbnRTaXplIjoxMCwiRm9udE5hbWUiOiJDYWxpYnJpIiwiSXNCb2xkIjpmYWxzZSwiSXNJdGFsaWMiOmZhbHNlLCJJc1VuZGVybGluZWQiOmZhbHNlLCJQYXJlbnRTdHlsZSI6bnVsbH0sIkF1dG9TaXplIjowLCJGb3JlZ3JvdW5kIjp7IiRpZCI6IjUxMiIsIkNvbG9yIjp7IiRpZCI6IjUxM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MTQiLCJUb3AiOjAuMCwiTGVmdCI6MC4wLCJSaWdodCI6MC4wLCJCb3R0b20iOjAuMH0sIlBhZGRpbmciOnsiJGlkIjoiNTE1IiwiVG9wIjowLjAsIkxlZnQiOjAuMCwiUmlnaHQiOjAuMCwiQm90dG9tIjowLjB9LCJCYWNrZ3JvdW5kIjp7IiRpZCI6IjUxNiIsIkNvbG9yIjp7IiRpZCI6IjUxNyIsIkEiOjg5LCJSIjowLCJHIjowLCJCIjowfX0sIklzVmlzaWJsZSI6dHJ1ZSwiV2lkdGgiOjAuMCwiSGVpZ2h0IjowLjAsIkJvcmRlclN0eWxlIjp7IiRpZCI6IjUxOCIsIkxpbmVDb2xvciI6bnVsbCwiTGluZVdlaWdodCI6MC4wLCJMaW5lVHlwZSI6MCwiUGFyZW50U3R5bGUiOm51bGx9LCJQYXJlbnRTdHlsZSI6bnVsbH0sIkR1cmF0aW9uU3R5bGUiOnsiJGlkIjoiNTE5IiwiRm9udFNldHRpbmdzIjp7IiRpZCI6IjUyMCIsIkZvbnRTaXplIjoxMCwiRm9udE5hbWUiOiJDYWxpYnJpIiwiSXNCb2xkIjpmYWxzZSwiSXNJdGFsaWMiOmZhbHNlLCJJc1VuZGVybGluZWQiOmZhbHNlLCJQYXJlbnRTdHlsZSI6bnVsbH0sIkF1dG9TaXplIjowLCJGb3JlZ3JvdW5kIjp7IiRpZCI6IjUyMSIsIkNvbG9yIjp7IiRpZCI6IjUy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yMyIsIlRvcCI6MC4wLCJMZWZ0IjowLjAsIlJpZ2h0IjowLjAsIkJvdHRvbSI6MC4wfSwiUGFkZGluZyI6eyIkaWQiOiI1MjQiLCJUb3AiOjAuMCwiTGVmdCI6MC4wLCJSaWdodCI6MC4wLCJCb3R0b20iOjAuMH0sIkJhY2tncm91bmQiOnsiJGlkIjoiNTI1IiwiQ29sb3IiOnsiJGlkIjoiNTI2IiwiQSI6MjU1LCJSIjoyMzcsIkciOjEyNSwiQiI6NDl9fSwiSXNWaXNpYmxlIjp0cnVlLCJXaWR0aCI6MC4wLCJIZWlnaHQiOjAuMCwiQm9yZGVyU3R5bGUiOnsiJGlkIjoiNTI3IiwiTGluZUNvbG9yIjpudWxsLCJMaW5lV2VpZ2h0IjowLjAsIkxpbmVUeXBlIjowLCJQYXJlbnRTdHlsZSI6bnVsbH0sIlBhcmVudFN0eWxlIjpudWxsfSwiSG9yaXpvbnRhbENvbm5lY3RvclN0eWxlIjp7IiRpZCI6IjUyOCIsIkxpbmVDb2xvciI6eyIkaWQiOiI1MjkiLCIkdHlwZSI6Ik5MUkUuQ29tbW9uLkRvbS5Tb2xpZENvbG9yQnJ1c2gsIE5MUkUuQ29tbW9uIiwiQ29sb3IiOnsiJGlkIjoiNTMwIiwiQSI6MjU1LCJSIjowLCJHIjowLCJCIjowfX0sIkxpbmVXZWlnaHQiOjAuMCwiTGluZVR5cGUiOjAsIlBhcmVudFN0eWxlIjpudWxsfSwiVmVydGljYWxDb25uZWN0b3JTdHlsZSI6eyIkaWQiOiI1MzEiLCJMaW5lQ29sb3IiOnsiJGlkIjoiNTMyIiwiJHR5cGUiOiJOTFJFLkNvbW1vbi5Eb20uU29saWRDb2xvckJydXNoLCBOTFJFLkNvbW1vbiIsIkNvbG9yIjp7IiRpZCI6IjUz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UzNCIsIk1hcmdpbiI6eyIkaWQiOiI1MzUiLCJUb3AiOjAuMCwiTGVmdCI6NC4wLCJSaWdodCI6NC4wLCJCb3R0b20iOjAuMH0sIlBhZGRpbmciOnsiJGlkIjoiNTM2IiwiVG9wIjowLjAsIkxlZnQiOjAuMCwiUmlnaHQiOjAuMCwiQm90dG9tIjowLjB9LCJCYWNrZ3JvdW5kIjp7IiRpZCI6IjUzNyIsIkNvbG9yIjp7IiRpZCI6IjUzOCIsIkEiOjI1NSwiUiI6MTYwLCJHIjo0MywiQiI6MTQ3fX0sIklzVmlzaWJsZSI6dHJ1ZSwiV2lkdGgiOjUxLjAsIkhlaWdodCI6MTAuMCwiQm9yZGVyU3R5bGUiOnsiJGlkIjoiNTM5IiwiTGluZUNvbG9yIjp7IiRpZCI6IjU0MCIsIiR0eXBlIjoiTkxSRS5Db21tb24uRG9tLlNvbGlkQ29sb3JCcnVzaCwgTkxSRS5Db21tb24iLCJDb2xvciI6eyIkaWQiOiI1NDEiLCJBIjoyNTUsIlIiOjIzNCwiRyI6MjIsIkIiOjMwfX0sIkxpbmVXZWlnaHQiOjAuMCwiTGluZVR5cGUiOjAsIlBhcmVudFN0eWxlIjpudWxsfSwiUGFyZW50U3R5bGUiOm51bGx9LCJUaXRsZVN0eWxlIjp7IiRpZCI6IjU0MiIsIkZvbnRTZXR0aW5ncyI6eyIkaWQiOiI1NDMiLCJGb250U2l6ZSI6MTEsIkZvbnROYW1lIjoiQ2FsaWJyaSIsIklzQm9sZCI6ZmFsc2UsIklzSXRhbGljIjpmYWxzZSwiSXNVbmRlcmxpbmVkIjpmYWxzZSwiUGFyZW50U3R5bGUiOm51bGx9LCJBdXRvU2l6ZSI6MCwiRm9yZWdyb3VuZCI6eyIkaWQiOiI1NDQiLCJDb2xvciI6eyIkaWQiOiI1NDU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TQ2IiwiVG9wIjowLjAsIkxlZnQiOjAuMCwiUmlnaHQiOjAuMCwiQm90dG9tIjowLjB9LCJQYWRkaW5nIjp7IiRpZCI6IjU0NyIsIlRvcCI6MC4wLCJMZWZ0IjowLjAsIlJpZ2h0IjowLjAsIkJvdHRvbSI6MC4wfSwiQmFja2dyb3VuZCI6eyIkaWQiOiI1NDgiLCJDb2xvciI6eyIkaWQiOiI1NDkiLCJBIjoyNTUsIlIiOjAsIkciOjAsIkIiOjB9fSwiSXNWaXNpYmxlIjp0cnVlLCJXaWR0aCI6MC4wLCJIZWlnaHQiOjAuMCwiQm9yZGVyU3R5bGUiOnsiJGlkIjoiNTUwIiwiTGluZUNvbG9yIjpudWxsLCJMaW5lV2VpZ2h0IjowLjAsIkxpbmVUeXBlIjowLCJQYXJlbnRTdHlsZSI6bnVsbH0sIlBhcmVudFN0eWxlIjpudWxsfSwiRGF0ZVN0eWxlIjp7IiRpZCI6IjU1MSIsIkZvbnRTZXR0aW5ncyI6eyIkaWQiOiI1NTIiLCJGb250U2l6ZSI6MTAsIkZvbnROYW1lIjoiQ2FsaWJyaSIsIklzQm9sZCI6ZmFsc2UsIklzSXRhbGljIjpmYWxzZSwiSXNVbmRlcmxpbmVkIjpmYWxzZSwiUGFyZW50U3R5bGUiOm51bGx9LCJBdXRvU2l6ZSI6MCwiRm9yZWdyb3VuZCI6eyIkaWQiOiI1NTMiLCJDb2xvciI6eyIkaWQiOiI1NT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U1IiwiVG9wIjowLjAsIkxlZnQiOjAuMCwiUmlnaHQiOjAuMCwiQm90dG9tIjowLjB9LCJQYWRkaW5nIjp7IiRpZCI6IjU1NiIsIlRvcCI6MC4wLCJMZWZ0IjowLjAsIlJpZ2h0IjowLjAsIkJvdHRvbSI6MC4wfSwiQmFja2dyb3VuZCI6eyIkaWQiOiI1NTciLCJDb2xvciI6eyIkaWQiOiI1NTgiLCJBIjoyNTUsIlIiOjE0LCJHIjo0MCwiQiI6NjV9fSwiSXNWaXNpYmxlIjp0cnVlLCJXaWR0aCI6MC4wLCJIZWlnaHQiOjAuMCwiQm9yZGVyU3R5bGUiOnsiJGlkIjoiNTU5IiwiTGluZUNvbG9yIjpudWxsLCJMaW5lV2VpZ2h0IjowLjAsIkxpbmVUeXBlIjowLCJQYXJlbnRTdHlsZSI6bnVsbH0sIlBhcmVudFN0eWxlIjpudWxsfSwiRGF0ZUZvcm1hdCI6eyIkaWQiOiI1Nj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YxIiwiRm9ybWF0IjowLCJJc1Zpc2libGUiOmZhbHNlLCJMYXN0S25vd25WaXNpYmlsaXR5U3RhdGUiOmZhbHNlfSwiSXNWaXNpYmxlIjp0cnVlLCJQYXJlbnRTdHlsZSI6bnVsbH0sIkluZGV4IjoxMCwiU21hcnREdXJhdGlvbkFjdGl2YXRlZCI6ZmFsc2UsIkRhdGVGb3JtYXQiOnsiJHJlZiI6IjU2MCJ9LCJXZWVrTnVtYmVyaW5nIjp7IiRpZCI6IjU2MiIsIkZvcm1hdCI6MCwiSXNWaXNpYmxlIjpmYWxzZSwiTGFzdEtub3duVmlzaWJpbGl0eVN0YXRlIjpmYWxzZX0sIklkIjoiZmVjZmU0OGUtYTU2YS00YzRhLTkyMDUtZTkzNjU0YWNjZGJiIiwiSW1wb3J0SWQiOm51bGwsIlRpdGxlIjoiU2FtcGxlIFRvd2VyIFN1cHBvcnQsIEhleGFwb2QgYW5kIFJvdGFyeSBTdGFnZTogSW5zdGFsbGF0aW9uIHBoYXNlIChIZXJlb24pIiwiTm90ZSI6bnVsbCwiSHlwZXJsaW5rIjp7IiRpZCI6IjU2MyIsIkFkZHJlc3MiOiIiLCJTdWJBZGRyZXNzIjoiIn0sIklzQ2hhbmdlZCI6ZmFsc2UsIklzTmV3IjpmYWxzZX19XSwiX21pbGVzdG9uZXMiOltdLCJJZCI6IjAwMDAwMDAwLTAwMDAtMDAwMC0wMDAwLTAwMDAwMDAwMDAwMCIsIklzU2luZ2xlSXRlbVJvdyI6dHJ1ZX0seyIkaWQiOiI1NjQiLCJfdGFza3MiOlt7IiRpZCI6IjU2NSIsIl9hdHRhY2hlZE1pbGVzdG9uZXMiOltdLCJUYXNrRGVmaW5pdGlvbiI6eyIkaWQiOiI1NjYiLCJHcm91cE5hbWUiOm51bGwsIlN0YXJ0RGF0ZSI6IjIwMjYtMDQtMDNUMDA6MDA6MDBaIiwiRW5kRGF0ZSI6IjIwMjYtMDgtMjFUMjM6NTk6MDBaIiwiUGVyY2VudGFnZUNvbXBsZXRlIjpudWxsLCJTdHlsZSI6eyIkaWQiOiI1NjciLCJTaGFwZSI6MSwiU2hhcGVUaGlja25lc3MiOjAsIkR1cmF0aW9uRm9ybWF0IjowLCJJbmNsdWRlTm9uV29ya2luZ0RheXNJbkR1cmF0aW9uIjpmYWxzZSwiUGVyY2VudGFnZUNvbXBsZXRlU3R5bGUiOnsiJGlkIjoiNTY4IiwiRm9udFNldHRpbmdzIjp7IiRpZCI6IjU2OSIsIkZvbnRTaXplIjoxMCwiRm9udE5hbWUiOiJDYWxpYnJpIiwiSXNCb2xkIjpmYWxzZSwiSXNJdGFsaWMiOmZhbHNlLCJJc1VuZGVybGluZWQiOmZhbHNlLCJQYXJlbnRTdHlsZSI6bnVsbH0sIkF1dG9TaXplIjowLCJGb3JlZ3JvdW5kIjp7IiRpZCI6IjU3MCIsIkNvbG9yIjp7IiRpZCI6IjU3M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NzIiLCJUb3AiOjAuMCwiTGVmdCI6MC4wLCJSaWdodCI6MC4wLCJCb3R0b20iOjAuMH0sIlBhZGRpbmciOnsiJGlkIjoiNTczIiwiVG9wIjowLjAsIkxlZnQiOjAuMCwiUmlnaHQiOjAuMCwiQm90dG9tIjowLjB9LCJCYWNrZ3JvdW5kIjp7IiRpZCI6IjU3NCIsIkNvbG9yIjp7IiRpZCI6IjU3NSIsIkEiOjg5LCJSIjowLCJHIjowLCJCIjowfX0sIklzVmlzaWJsZSI6dHJ1ZSwiV2lkdGgiOjAuMCwiSGVpZ2h0IjowLjAsIkJvcmRlclN0eWxlIjp7IiRpZCI6IjU3NiIsIkxpbmVDb2xvciI6bnVsbCwiTGluZVdlaWdodCI6MC4wLCJMaW5lVHlwZSI6MCwiUGFyZW50U3R5bGUiOm51bGx9LCJQYXJlbnRTdHlsZSI6bnVsbH0sIkR1cmF0aW9uU3R5bGUiOnsiJGlkIjoiNTc3IiwiRm9udFNldHRpbmdzIjp7IiRpZCI6IjU3OCIsIkZvbnRTaXplIjoxMCwiRm9udE5hbWUiOiJDYWxpYnJpIiwiSXNCb2xkIjpmYWxzZSwiSXNJdGFsaWMiOmZhbHNlLCJJc1VuZGVybGluZWQiOmZhbHNlLCJQYXJlbnRTdHlsZSI6bnVsbH0sIkF1dG9TaXplIjowLCJGb3JlZ3JvdW5kIjp7IiRpZCI6IjU3OSIsIkNvbG9yIjp7IiRpZCI6IjU4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4MSIsIlRvcCI6MC4wLCJMZWZ0IjowLjAsIlJpZ2h0IjowLjAsIkJvdHRvbSI6MC4wfSwiUGFkZGluZyI6eyIkaWQiOiI1ODIiLCJUb3AiOjAuMCwiTGVmdCI6MC4wLCJSaWdodCI6MC4wLCJCb3R0b20iOjAuMH0sIkJhY2tncm91bmQiOnsiJGlkIjoiNTgzIiwiQ29sb3IiOnsiJGlkIjoiNTg0IiwiQSI6MjU1LCJSIjoyMzcsIkciOjEyNSwiQiI6NDl9fSwiSXNWaXNpYmxlIjp0cnVlLCJXaWR0aCI6MC4wLCJIZWlnaHQiOjAuMCwiQm9yZGVyU3R5bGUiOnsiJGlkIjoiNTg1IiwiTGluZUNvbG9yIjpudWxsLCJMaW5lV2VpZ2h0IjowLjAsIkxpbmVUeXBlIjowLCJQYXJlbnRTdHlsZSI6bnVsbH0sIlBhcmVudFN0eWxlIjpudWxsfSwiSG9yaXpvbnRhbENvbm5lY3RvclN0eWxlIjp7IiRpZCI6IjU4NiIsIkxpbmVDb2xvciI6eyIkaWQiOiI1ODciLCIkdHlwZSI6Ik5MUkUuQ29tbW9uLkRvbS5Tb2xpZENvbG9yQnJ1c2gsIE5MUkUuQ29tbW9uIiwiQ29sb3IiOnsiJGlkIjoiNTg4IiwiQSI6MjU1LCJSIjowLCJHIjowLCJCIjowfX0sIkxpbmVXZWlnaHQiOjAuMCwiTGluZVR5cGUiOjAsIlBhcmVudFN0eWxlIjpudWxsfSwiVmVydGljYWxDb25uZWN0b3JTdHlsZSI6eyIkaWQiOiI1ODkiLCJMaW5lQ29sb3IiOnsiJGlkIjoiNTkwIiwiJHR5cGUiOiJOTFJFLkNvbW1vbi5Eb20uU29saWRDb2xvckJydXNoLCBOTFJFLkNvbW1vbiIsIkNvbG9yIjp7IiRpZCI6IjU5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U5MiIsIk1hcmdpbiI6eyIkaWQiOiI1OTMiLCJUb3AiOjAuMCwiTGVmdCI6NC4wLCJSaWdodCI6NC4wLCJCb3R0b20iOjAuMH0sIlBhZGRpbmciOnsiJGlkIjoiNTk0IiwiVG9wIjowLjAsIkxlZnQiOjAuMCwiUmlnaHQiOjAuMCwiQm90dG9tIjowLjB9LCJCYWNrZ3JvdW5kIjp7IiRpZCI6IjU5NSIsIkNvbG9yIjp7IiRpZCI6IjU5NiIsIkEiOjI1NSwiUiI6MTYwLCJHIjo0MywiQiI6MTQ3fX0sIklzVmlzaWJsZSI6dHJ1ZSwiV2lkdGgiOjk4LjAsIkhlaWdodCI6MTAuMCwiQm9yZGVyU3R5bGUiOnsiJGlkIjoiNTk3IiwiTGluZUNvbG9yIjp7IiRpZCI6IjU5OCIsIiR0eXBlIjoiTkxSRS5Db21tb24uRG9tLlNvbGlkQ29sb3JCcnVzaCwgTkxSRS5Db21tb24iLCJDb2xvciI6eyIkaWQiOiI1OTkiLCJBIjoyNTUsIlIiOjIzNCwiRyI6MjIsIkIiOjMwfX0sIkxpbmVXZWlnaHQiOjAuMCwiTGluZVR5cGUiOjAsIlBhcmVudFN0eWxlIjpudWxsfSwiUGFyZW50U3R5bGUiOm51bGx9LCJUaXRsZVN0eWxlIjp7IiRpZCI6IjYwMCIsIkZvbnRTZXR0aW5ncyI6eyIkaWQiOiI2MDEiLCJGb250U2l6ZSI6MTEsIkZvbnROYW1lIjoiQ2FsaWJyaSIsIklzQm9sZCI6ZmFsc2UsIklzSXRhbGljIjpmYWxzZSwiSXNVbmRlcmxpbmVkIjpmYWxzZSwiUGFyZW50U3R5bGUiOm51bGx9LCJBdXRvU2l6ZSI6MCwiRm9yZWdyb3VuZCI6eyIkaWQiOiI2MDIiLCJDb2xvciI6eyIkaWQiOiI2MDM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jA0IiwiVG9wIjowLjAsIkxlZnQiOjAuMCwiUmlnaHQiOjAuMCwiQm90dG9tIjowLjB9LCJQYWRkaW5nIjp7IiRpZCI6IjYwNSIsIlRvcCI6MC4wLCJMZWZ0IjowLjAsIlJpZ2h0IjowLjAsIkJvdHRvbSI6MC4wfSwiQmFja2dyb3VuZCI6eyIkaWQiOiI2MDYiLCJDb2xvciI6eyIkaWQiOiI2MDciLCJBIjoyNTUsIlIiOjAsIkciOjAsIkIiOjB9fSwiSXNWaXNpYmxlIjp0cnVlLCJXaWR0aCI6MC4wLCJIZWlnaHQiOjAuMCwiQm9yZGVyU3R5bGUiOnsiJGlkIjoiNjA4IiwiTGluZUNvbG9yIjpudWxsLCJMaW5lV2VpZ2h0IjowLjAsIkxpbmVUeXBlIjowLCJQYXJlbnRTdHlsZSI6bnVsbH0sIlBhcmVudFN0eWxlIjpudWxsfSwiRGF0ZVN0eWxlIjp7IiRpZCI6IjYwOSIsIkZvbnRTZXR0aW5ncyI6eyIkaWQiOiI2MTAiLCJGb250U2l6ZSI6MTAsIkZvbnROYW1lIjoiQ2FsaWJyaSIsIklzQm9sZCI6ZmFsc2UsIklzSXRhbGljIjpmYWxzZSwiSXNVbmRlcmxpbmVkIjpmYWxzZSwiUGFyZW50U3R5bGUiOm51bGx9LCJBdXRvU2l6ZSI6MCwiRm9yZWdyb3VuZCI6eyIkaWQiOiI2MTEiLCJDb2xvciI6eyIkaWQiOiI2MT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jEzIiwiVG9wIjowLjAsIkxlZnQiOjAuMCwiUmlnaHQiOjAuMCwiQm90dG9tIjowLjB9LCJQYWRkaW5nIjp7IiRpZCI6IjYxNCIsIlRvcCI6MC4wLCJMZWZ0IjowLjAsIlJpZ2h0IjowLjAsIkJvdHRvbSI6MC4wfSwiQmFja2dyb3VuZCI6eyIkaWQiOiI2MTUiLCJDb2xvciI6eyIkaWQiOiI2MTYiLCJBIjoyNTUsIlIiOjE0LCJHIjo0MCwiQiI6NjV9fSwiSXNWaXNpYmxlIjp0cnVlLCJXaWR0aCI6MC4wLCJIZWlnaHQiOjAuMCwiQm9yZGVyU3R5bGUiOnsiJGlkIjoiNjE3IiwiTGluZUNvbG9yIjpudWxsLCJMaW5lV2VpZ2h0IjowLjAsIkxpbmVUeXBlIjowLCJQYXJlbnRTdHlsZSI6bnVsbH0sIlBhcmVudFN0eWxlIjpudWxsfSwiRGF0ZUZvcm1hdCI6eyIkaWQiOiI2MTg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E5IiwiRm9ybWF0IjowLCJJc1Zpc2libGUiOmZhbHNlLCJMYXN0S25vd25WaXNpYmlsaXR5U3RhdGUiOmZhbHNlfSwiSXNWaXNpYmxlIjp0cnVlLCJQYXJlbnRTdHlsZSI6bnVsbH0sIkluZGV4IjoxMSwiU21hcnREdXJhdGlvbkFjdGl2YXRlZCI6ZmFsc2UsIkRhdGVGb3JtYXQiOnsiJHJlZiI6IjYxOCJ9LCJXZWVrTnVtYmVyaW5nIjp7IiRpZCI6IjYyMCIsIkZvcm1hdCI6MCwiSXNWaXNpYmxlIjpmYWxzZSwiTGFzdEtub3duVmlzaWJpbGl0eVN0YXRlIjpmYWxzZX0sIklkIjoiNzI1OTUwNWItNjUwNS00MTVjLWJkZjgtMjNkNDM0NjdmMzZkIiwiSW1wb3J0SWQiOm51bGwsIlRpdGxlIjoiTUNBOiBFbmVyZ2l6YXRpb24gYW5kIENvbW1pc3Npb25pbmcgcGhhc2UgZm9yIHN1Yi1zeXN0ZW1zIChIZXJlb24pIiwiTm90ZSI6bnVsbCwiSHlwZXJsaW5rIjp7IiRpZCI6IjYyMSIsIkFkZHJlc3MiOiIiLCJTdWJBZGRyZXNzIjoiIn0sIklzQ2hhbmdlZCI6ZmFsc2UsIklzTmV3IjpmYWxzZX19XSwiX21pbGVzdG9uZXMiOltdLCJJZCI6IjAwMDAwMDAwLTAwMDAtMDAwMC0wMDAwLTAwMDAwMDAwMDAwMCIsIklzU2luZ2xlSXRlbVJvdyI6dHJ1ZX1dLCJJbmRleCI6NywiSWQiOiI0OWE0MzRmNy1mNmI0LTRkYzEtYjRhNi03NjAzMjUzZGFiZjciLCJIZWFkZXJUZXh0IjpudWxsLCJJc0RlZmF1bHQiOnRydWUsIlN0eWxlIjp7IiRpZCI6IjYyMiIsIkhlYWRlclN0eWxlIjp7IiRpZCI6IjYyMyIsIlRleHRTdHlsZSI6eyIkaWQiOiI2MjQiLCJGb250U2V0dGluZ3MiOnsiJGlkIjoiNjI1IiwiRm9udFNpemUiOjExLCJGb250TmFtZSI6IkNhbGlicmkiLCJJc0JvbGQiOmZhbHNlLCJJc0l0YWxpYyI6ZmFsc2UsIklzVW5kZXJsaW5lZCI6ZmFsc2UsIlBhcmVudFN0eWxlIjpudWxsfSwiQXV0b1NpemUiOjIsIkZvcmVncm91bmQiOnsiJGlkIjoiNjI2IiwiQ29sb3IiOnsiJGlkIjoiNjI3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jI4IiwiVG9wIjowLjAsIkxlZnQiOjAuMCwiUmlnaHQiOjAuMCwiQm90dG9tIjowLjB9LCJQYWRkaW5nIjp7IiRpZCI6IjYyOSIsIlRvcCI6MC4wLCJMZWZ0IjowLjAsIlJpZ2h0IjowLjAsIkJvdHRvbSI6MC4wfSwiQmFja2dyb3VuZCI6eyIkaWQiOiI2MzAiLCJDb2xvciI6eyIkaWQiOiI2MzEiLCJBIjoyNTUsIlIiOjAsIkciOjAsIkIiOjB9fSwiSXNWaXNpYmxlIjp0cnVlLCJXaWR0aCI6MC4wLCJIZWlnaHQiOjAuMCwiQm9yZGVyU3R5bGUiOm51bGwsIlBhcmVudFN0eWxlIjpudWxsfSwiUmVjdGFuZ2xlU3R5bGUiOnsiJGlkIjoiNjMyIiwiTWFyZ2luIjp7IiRpZCI6IjYzMyIsIlRvcCI6MC4wLCJMZWZ0IjowLjAsIlJpZ2h0IjowLjAsIkJvdHRvbSI6MC4wfSwiUGFkZGluZyI6eyIkaWQiOiI2MzQiLCJUb3AiOjAuMCwiTGVmdCI6MC4wLCJSaWdodCI6MC4wLCJCb3R0b20iOjAuMH0sIkJhY2tncm91bmQiOnsiJGlkIjoiNjM1IiwiQ29sb3IiOnsiJGlkIjoiNjM2IiwiQSI6NjMsIlIiOjI1LCJHIjoxMDcsIkIiOjM2fX0sIklzVmlzaWJsZSI6dHJ1ZSwiV2lkdGgiOjAuMCwiSGVpZ2h0IjowLjAsIkJvcmRlclN0eWxlIjp7IiRpZCI6IjYzNyIsIkxpbmVDb2xvciI6eyIkaWQiOiI2MzgiLCIkdHlwZSI6Ik5MUkUuQ29tbW9uLkRvbS5Tb2xpZENvbG9yQnJ1c2gsIE5MUkUuQ29tbW9uIiwiQ29sb3IiOnsiJGlkIjoiNjM5IiwiQSI6MjU1LCJSIjoyNTUsIkciOjI1NSwiQiI6MjU1fX0sIkxpbmVXZWlnaHQiOjAuMCwiTGluZVR5cGUiOjAsIlBhcmVudFN0eWxlIjpudWxsfSwiUGFyZW50U3R5bGUiOm51bGx9LCJNYXJnaW4iOnsiJGlkIjoiNjQwIiwiVG9wIjowLjAsIkxlZnQiOjAuMCwiUmlnaHQiOjAuMCwiQm90dG9tIjowLjB9LCJQYWRkaW5nIjp7IiRpZCI6IjY0MSIsIlRvcCI6MC4wLCJMZWZ0IjowLjAsIlJpZ2h0IjowLjAsIkJvdHRvbSI6MC4wfSwiQmFja2dyb3VuZCI6bnVsbCwiSXNWaXNpYmxlIjp0cnVlLCJXaWR0aCI6MC4wLCJIZWlnaHQiOjAuMCwiQm9yZGVyU3R5bGUiOm51bGwsIlBhcmVudFN0eWxlIjpudWxsfSwiQmFja2dyb3VuZFN0eWxlIjp7IiRpZCI6IjY0MiIsIk1hcmdpbiI6eyIkaWQiOiI2NDMiLCJUb3AiOjAuMCwiTGVmdCI6MC4wLCJSaWdodCI6MC4wLCJCb3R0b20iOjAuMH0sIlBhZGRpbmciOnsiJGlkIjoiNjQ0IiwiVG9wIjowLjAsIkxlZnQiOjAuMCwiUmlnaHQiOjAuMCwiQm90dG9tIjowLjB9LCJCYWNrZ3JvdW5kIjp7IiRpZCI6IjY0NSIsIkNvbG9yIjp7IiRpZCI6IjY0NiIsIkEiOjUxLCJSIjoyMDAsIkciOjIwMCwiQiI6MjAwfX0sIklzVmlzaWJsZSI6dHJ1ZSwiV2lkdGgiOjAuMCwiSGVpZ2h0IjowLjAsIkJvcmRlclN0eWxlIjp7IiRpZCI6IjY0NyIsIkxpbmVDb2xvciI6eyIkaWQiOiI2NDgiLCIkdHlwZSI6Ik5MUkUuQ29tbW9uLkRvbS5Tb2xpZENvbG9yQnJ1c2gsIE5MUkUuQ29tbW9uIiwiQ29sb3IiOnsiJGlkIjoiNjQ5IiwiQSI6MjU1LCJSIjoyMzQsIkciOjIyLCJCIjozMH19LCJMaW5lV2VpZ2h0IjowLjAsIkxpbmVUeXBlIjowLCJQYXJlbnRTdHlsZSI6bnVsbH0sIlBhcmVudFN0eWxlIjpudWxsfSwiTWFyZ2luIjp7IiRpZCI6IjY1MCIsIlRvcCI6MC4wLCJMZWZ0IjowLjAsIlJpZ2h0IjowLjAsIkJvdHRvbSI6MC4wfSwiUGFkZGluZyI6eyIkaWQiOiI2NTEiLCJUb3AiOjAuMCwiTGVmdCI6MC4wLCJSaWdodCI6MC4wLCJCb3R0b20iOjAuMH0sIklzVmlzaWJsZSI6dHJ1ZSwiV2lkdGgiOjAuMCwiSGVpZ2h0IjowLjAsIkJvcmRlclN0eWxlIjp7IiRpZCI6IjY1MiIsIkxpbmVDb2xvciI6bnVsbCwiTGluZVdlaWdodCI6MC4wLCJMaW5lVHlwZSI6MCwiUGFyZW50U3R5bGUiOm51bGx9LCJQYXJlbnRTdHlsZSI6bnVsbH19XSwiSWQiOiJmY2NhZjc2Ny1iNDJhLTQ0MjQtYjMxNS1jNGI5NDk2MzE4ZmMiLCJJbmRleCI6NywiSGVhZGVyVGV4dCI6Ik5vLiAyIC0gQ3JpdGljYWwgUGF0aCBccigxNiBkYXlzIFRGKSIsIlN0eWxlIjp7IiRpZCI6IjY1MyIsIlN0eWxlSWQiOiJiMjRmODA0NS1mNjliLTRhNDMtODI5Zi1hNTY1MDNmZGNkNjkiLCJIZWFkZXJTdHlsZSI6eyIkaWQiOiI2NTQiLCJUZXh0SXNWZXJ0aWNhbCI6ZmFsc2UsIlRleHRTdHlsZSI6eyIkaWQiOiI2NTUiLCJGb250U2V0dGluZ3MiOnsiJGlkIjoiNjU2IiwiRm9udFNpemUiOjExLCJGb250TmFtZSI6IkNhbGlicmkiLCJJc0JvbGQiOmZhbHNlLCJJc0l0YWxpYyI6ZmFsc2UsIklzVW5kZXJsaW5lZCI6ZmFsc2UsIlBhcmVudFN0eWxlIjpudWxsfSwiQXV0b1NpemUiOjIsIkZvcmVncm91bmQiOnsiJGlkIjoiNjU3IiwiQ29sb3IiOnsiJGlkIjoiNjU4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jU5IiwiVG9wIjowLjAsIkxlZnQiOjAuMCwiUmlnaHQiOjAuMCwiQm90dG9tIjowLjB9LCJQYWRkaW5nIjp7IiRpZCI6IjY2MCIsIlRvcCI6MC4wLCJMZWZ0IjowLjAsIlJpZ2h0IjowLjAsIkJvdHRvbSI6MC4wfSwiQmFja2dyb3VuZCI6eyIkaWQiOiI2NjEiLCJDb2xvciI6eyIkaWQiOiI2NjIiLCJBIjoyNTUsIlIiOjI1NSwiRyI6MjU1LCJCIjoyNTV9fSwiSXNWaXNpYmxlIjp0cnVlLCJXaWR0aCI6MC4wLCJIZWlnaHQiOjAuMCwiQm9yZGVyU3R5bGUiOm51bGwsIlBhcmVudFN0eWxlIjpudWxsfSwiUmVjdGFuZ2xlU3R5bGUiOnsiJGlkIjoiNjYzIiwiTWFyZ2luIjp7IiRpZCI6IjY2NCIsIlRvcCI6MC4wLCJMZWZ0IjowLjAsIlJpZ2h0IjowLjAsIkJvdHRvbSI6MC4wfSwiUGFkZGluZyI6eyIkaWQiOiI2NjUiLCJUb3AiOjAuMCwiTGVmdCI6MC4wLCJSaWdodCI6MC4wLCJCb3R0b20iOjAuMH0sIkJhY2tncm91bmQiOnsiJGlkIjoiNjY2IiwiQ29sb3IiOnsiJGlkIjoiNjY3IiwiQSI6MjU1LCJSIjoxNjAsIkciOjQzLCJCIjoxNDd9fSwiSXNWaXNpYmxlIjp0cnVlLCJXaWR0aCI6MC4wLCJIZWlnaHQiOjAuMCwiQm9yZGVyU3R5bGUiOnsiJGlkIjoiNjY4IiwiTGluZUNvbG9yIjp7IiRpZCI6IjY2OSIsIiR0eXBlIjoiTkxSRS5Db21tb24uRG9tLlNvbGlkQ29sb3JCcnVzaCwgTkxSRS5Db21tb24iLCJDb2xvciI6eyIkaWQiOiI2NzAiLCJBIjoyNTUsIlIiOjI1NSwiRyI6MjU1LCJCIjoyNTV9fSwiTGluZVdlaWdodCI6MC4wLCJMaW5lVHlwZSI6MCwiUGFyZW50U3R5bGUiOm51bGx9LCJQYXJlbnRTdHlsZSI6bnVsbH0sIk1hcmdpbiI6eyIkaWQiOiI2NzEiLCJUb3AiOjAuMCwiTGVmdCI6MC4wLCJSaWdodCI6MC4wLCJCb3R0b20iOjAuMH0sIlBhZGRpbmciOnsiJGlkIjoiNjcyIiwiVG9wIjowLjAsIkxlZnQiOjAuMCwiUmlnaHQiOjAuMCwiQm90dG9tIjowLjB9LCJCYWNrZ3JvdW5kIjpudWxsLCJJc1Zpc2libGUiOnRydWUsIldpZHRoIjowLjAsIkhlaWdodCI6MC4wLCJCb3JkZXJTdHlsZSI6bnVsbCwiUGFyZW50U3R5bGUiOm51bGx9LCJCYWNrZ3JvdW5kU3R5bGUiOnsiJGlkIjoiNjczIiwiTWFyZ2luIjp7IiRpZCI6IjY3NCIsIlRvcCI6MC4wLCJMZWZ0IjowLjAsIlJpZ2h0IjowLjAsIkJvdHRvbSI6MC4wfSwiUGFkZGluZyI6eyIkaWQiOiI2NzUiLCJUb3AiOjAuMCwiTGVmdCI6MC4wLCJSaWdodCI6MC4wLCJCb3R0b20iOjAuMH0sIkJhY2tncm91bmQiOnsiJGlkIjoiNjc2IiwiQ29sb3IiOnsiJGlkIjoiNjc3IiwiQSI6NTEsIlIiOjIwMCwiRyI6MjAwLCJCIjoyMDB9fSwiSXNWaXNpYmxlIjp0cnVlLCJXaWR0aCI6MC4wLCJIZWlnaHQiOjAuMCwiQm9yZGVyU3R5bGUiOnsiJGlkIjoiNjc4IiwiTGluZUNvbG9yIjp7IiRpZCI6IjY3OSIsIiR0eXBlIjoiTkxSRS5Db21tb24uRG9tLlNvbGlkQ29sb3JCcnVzaCwgTkxSRS5Db21tb24iLCJDb2xvciI6eyIkaWQiOiI2ODAiLCJBIjoyNTUsIlIiOjIzNCwiRyI6MjIsIkIiOjMwfX0sIkxpbmVXZWlnaHQiOjAuMCwiTGluZVR5cGUiOjAsIlBhcmVudFN0eWxlIjpudWxsfSwiUGFyZW50U3R5bGUiOm51bGx9LCJJc0Fib3ZlVGltZWJhbmQiOmZhbHNlLCJTcGFjaW5nIjozLCJEZWZhdWx0U3dpbWxhbmVUYXNrU3R5bGUiOnsiJGlkIjoiNjgxIiwiJHR5cGUiOiJOTFJFLkNvbW1vbi5Eb20uU3R5bGVzLkV4cGxpY2l0U2V0YWJsZVRhc2tTdHlsZSwgTkxSRS5Db21tb24iLCJTaGFwZSI6MSwiU2hhcGVUaGlja25lc3MiOjAsIkR1cmF0aW9uRm9ybWF0IjowLCJJbmNsdWRlTm9uV29ya2luZ0RheXNJbkR1cmF0aW9uIjpmYWxzZSwiUGVyY2VudGFnZUNvbXBsZXRlU3R5bGUiOnsiJGlkIjoiNjgyIiwiRm9udFNldHRpbmdzIjp7IiRpZCI6IjY4MyIsIkZvbnRTaXplIjoxMCwiRm9udE5hbWUiOiJDYWxpYnJpIiwiSXNCb2xkIjpmYWxzZSwiSXNJdGFsaWMiOmZhbHNlLCJJc1VuZGVybGluZWQiOmZhbHNlLCJQYXJlbnRTdHlsZSI6bnVsbH0sIkF1dG9TaXplIjowLCJGb3JlZ3JvdW5kIjp7IiRpZCI6IjY4NCIsIkNvbG9yIjp7IiRpZCI6IjY4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2ODYiLCJUb3AiOjAuMCwiTGVmdCI6MC4wLCJSaWdodCI6MC4wLCJCb3R0b20iOjAuMH0sIlBhZGRpbmciOnsiJGlkIjoiNjg3IiwiVG9wIjowLjAsIkxlZnQiOjAuMCwiUmlnaHQiOjAuMCwiQm90dG9tIjowLjB9LCJCYWNrZ3JvdW5kIjp7IiRpZCI6IjY4OCIsIkNvbG9yIjp7IiRpZCI6IjY4OSIsIkEiOjg5LCJSIjowLCJHIjowLCJCIjowfX0sIklzVmlzaWJsZSI6dHJ1ZSwiV2lkdGgiOjAuMCwiSGVpZ2h0IjowLjAsIkJvcmRlclN0eWxlIjp7IiRpZCI6IjY5MCIsIkxpbmVDb2xvciI6bnVsbCwiTGluZVdlaWdodCI6MC4wLCJMaW5lVHlwZSI6MCwiUGFyZW50U3R5bGUiOm51bGx9LCJQYXJlbnRTdHlsZSI6bnVsbH0sIkR1cmF0aW9uU3R5bGUiOnsiJGlkIjoiNjkxIiwiRm9udFNldHRpbmdzIjp7IiRpZCI6IjY5MiIsIkZvbnRTaXplIjoxMCwiRm9udE5hbWUiOiJDYWxpYnJpIiwiSXNCb2xkIjpmYWxzZSwiSXNJdGFsaWMiOmZhbHNlLCJJc1VuZGVybGluZWQiOmZhbHNlLCJQYXJlbnRTdHlsZSI6bnVsbH0sIkF1dG9TaXplIjowLCJGb3JlZ3JvdW5kIjp7IiRpZCI6IjY5MyIsIkNvbG9yIjp7IiRpZCI6IjY5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Y5NSIsIlRvcCI6MC4wLCJMZWZ0IjowLjAsIlJpZ2h0IjowLjAsIkJvdHRvbSI6MC4wfSwiUGFkZGluZyI6eyIkaWQiOiI2OTYiLCJUb3AiOjAuMCwiTGVmdCI6MC4wLCJSaWdodCI6MC4wLCJCb3R0b20iOjAuMH0sIkJhY2tncm91bmQiOnsiJGlkIjoiNjk3IiwiQ29sb3IiOnsiJGlkIjoiNjk4IiwiQSI6MjU1LCJSIjoyMzcsIkciOjEyNSwiQiI6NDl9fSwiSXNWaXNpYmxlIjp0cnVlLCJXaWR0aCI6MC4wLCJIZWlnaHQiOjAuMCwiQm9yZGVyU3R5bGUiOnsiJGlkIjoiNjk5IiwiTGluZUNvbG9yIjpudWxsLCJMaW5lV2VpZ2h0IjowLjAsIkxpbmVUeXBlIjowLCJQYXJlbnRTdHlsZSI6bnVsbH0sIlBhcmVudFN0eWxlIjpudWxsfSwiSG9yaXpvbnRhbENvbm5lY3RvclN0eWxlIjp7IiRpZCI6IjcwMCIsIkxpbmVDb2xvciI6eyIkaWQiOiI3MDEiLCIkdHlwZSI6Ik5MUkUuQ29tbW9uLkRvbS5Tb2xpZENvbG9yQnJ1c2gsIE5MUkUuQ29tbW9uIiwiQ29sb3IiOnsiJGlkIjoiNzAyIiwiQSI6MjU1LCJSIjowLCJHIjowLCJCIjowfX0sIkxpbmVXZWlnaHQiOjAuMCwiTGluZVR5cGUiOjAsIlBhcmVudFN0eWxlIjpudWxsfSwiVmVydGljYWxDb25uZWN0b3JTdHlsZSI6eyIkaWQiOiI3MDMiLCJMaW5lQ29sb3IiOnsiJGlkIjoiNzA0IiwiJHR5cGUiOiJOTFJFLkNvbW1vbi5Eb20uU29saWRDb2xvckJydXNoLCBOTFJFLkNvbW1vbiIsIkNvbG9yIjp7IiRpZCI6Ijcw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cwNiIsIk1hcmdpbiI6eyIkaWQiOiI3MDciLCJUb3AiOjAuMCwiTGVmdCI6NC4wLCJSaWdodCI6NC4wLCJCb3R0b20iOjAuMH0sIlBhZGRpbmciOnsiJGlkIjoiNzA4IiwiVG9wIjowLjAsIkxlZnQiOjAuMCwiUmlnaHQiOjAuMCwiQm90dG9tIjowLjB9LCJCYWNrZ3JvdW5kIjp7IiRpZCI6IjcwOSIsIkNvbG9yIjp7IiRpZCI6IjcxMCIsIkEiOjI1NSwiUiI6MjUsIkciOjEwNywiQiI6MzZ9fSwiSXNWaXNpYmxlIjp0cnVlLCJXaWR0aCI6MC4wLCJIZWlnaHQiOjEwLjAsIkJvcmRlclN0eWxlIjp7IiRpZCI6IjcxMSIsIkxpbmVDb2xvciI6eyIkaWQiOiI3MTIiLCIkdHlwZSI6Ik5MUkUuQ29tbW9uLkRvbS5Tb2xpZENvbG9yQnJ1c2gsIE5MUkUuQ29tbW9uIiwiQ29sb3IiOnsiJGlkIjoiNzEzIiwiQSI6MjU1LCJSIjoyMzQsIkciOjIyLCJCIjozMH19LCJMaW5lV2VpZ2h0IjowLjAsIkxpbmVUeXBlIjowLCJQYXJlbnRTdHlsZSI6bnVsbH0sIlBhcmVudFN0eWxlIjpudWxsfSwiVGl0bGVTdHlsZSI6eyIkaWQiOiI3MTQiLCJGb250U2V0dGluZ3MiOnsiJGlkIjoiNzE1IiwiRm9udFNpemUiOjExLCJGb250TmFtZSI6IkNhbGlicmkiLCJJc0JvbGQiOmZhbHNlLCJJc0l0YWxpYyI6ZmFsc2UsIklzVW5kZXJsaW5lZCI6ZmFsc2UsIlBhcmVudFN0eWxlIjpudWxsfSwiQXV0b1NpemUiOjAsIkZvcmVncm91bmQiOnsiJGlkIjoiNzE2IiwiQ29sb3IiOnsiJGlkIjoiNzE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xOCIsIlRvcCI6MC4wLCJMZWZ0IjowLjAsIlJpZ2h0IjowLjAsIkJvdHRvbSI6MC4wfSwiUGFkZGluZyI6eyIkaWQiOiI3MTkiLCJUb3AiOjAuMCwiTGVmdCI6MC4wLCJSaWdodCI6MC4wLCJCb3R0b20iOjAuMH0sIkJhY2tncm91bmQiOnsiJGlkIjoiNzIwIiwiQ29sb3IiOnsiJGlkIjoiNzIxIiwiQSI6MjU1LCJSIjowLCJHIjowLCJCIjowfX0sIklzVmlzaWJsZSI6dHJ1ZSwiV2lkdGgiOjAuMCwiSGVpZ2h0IjowLjAsIkJvcmRlclN0eWxlIjp7IiRpZCI6IjcyMiIsIkxpbmVDb2xvciI6bnVsbCwiTGluZVdlaWdodCI6MC4wLCJMaW5lVHlwZSI6MCwiUGFyZW50U3R5bGUiOm51bGx9LCJQYXJlbnRTdHlsZSI6bnVsbH0sIkRhdGVTdHlsZSI6eyIkaWQiOiI3MjMiLCJGb250U2V0dGluZ3MiOnsiJGlkIjoiNzI0IiwiRm9udFNpemUiOjEwLCJGb250TmFtZSI6IkNhbGlicmkiLCJJc0JvbGQiOmZhbHNlLCJJc0l0YWxpYyI6ZmFsc2UsIklzVW5kZXJsaW5lZCI6ZmFsc2UsIlBhcmVudFN0eWxlIjpudWxsfSwiQXV0b1NpemUiOjAsIkZvcmVncm91bmQiOnsiJGlkIjoiNzI1IiwiQ29sb3IiOnsiJGlkIjoiNzI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cyNyIsIlRvcCI6MC4wLCJMZWZ0IjowLjAsIlJpZ2h0IjowLjAsIkJvdHRvbSI6MC4wfSwiUGFkZGluZyI6eyIkaWQiOiI3MjgiLCJUb3AiOjAuMCwiTGVmdCI6MC4wLCJSaWdodCI6MC4wLCJCb3R0b20iOjAuMH0sIkJhY2tncm91bmQiOnsiJGlkIjoiNzI5IiwiQ29sb3IiOnsiJGlkIjoiNzMwIiwiQSI6MjU1LCJSIjoxNCwiRyI6NDAsIkIiOjY1fX0sIklzVmlzaWJsZSI6dHJ1ZSwiV2lkdGgiOjAuMCwiSGVpZ2h0IjowLjAsIkJvcmRlclN0eWxlIjp7IiRpZCI6IjczMSIsIkxpbmVDb2xvciI6bnVsbCwiTGluZVdlaWdodCI6MC4wLCJMaW5lVHlwZSI6MCwiUGFyZW50U3R5bGUiOm51bGx9LCJQYXJlbnRTdHlsZSI6bnVsbH0sIkRhdGVGb3JtYXQiOnsiJGlkIjoiNzM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zMyIsIkZvcm1hdCI6MCwiSXNWaXNpYmxlIjpmYWxzZSwiTGFzdEtub3duVmlzaWJpbGl0eVN0YXRlIjpmYWxzZX0sIklzVmlzaWJsZSI6dHJ1ZSwiUGFyZW50U3R5bGUiOm51bGwsIl9leHBsaWNpdGx5U2V0Ijp7IiRpZCI6IjczNC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3MzUiLCJTaGFwZSI6MSwiQ29ubmVjdG9yTWFyZ2luIjp7IiRpZCI6IjczNiIsIlRvcCI6MC4wLCJMZWZ0IjoyLjAsIlJpZ2h0IjoyLjAsIkJvdHRvbSI6MC4wfSwiQ29ubmVjdG9yU3R5bGUiOnsiJGlkIjoiNzM3IiwiTGluZUNvbG9yIjp7IiRpZCI6IjczOCIsIiR0eXBlIjoiTkxSRS5Db21tb24uRG9tLlNvbGlkQ29sb3JCcnVzaCwgTkxSRS5Db21tb24iLCJDb2xvciI6eyIkaWQiOiI3MzkiLCJBIjoxMjcsIlIiOjEzLCJHIjo1MywiQiI6MTh9fSwiTGluZVdlaWdodCI6MS4wLCJMaW5lVHlwZSI6MCwiUGFyZW50U3R5bGUiOm51bGx9LCJJc0JlbG93VGltZWJhbmQiOmZhbHNlLCJQb3NpdGlvbk9uVGFzayI6MSwiSGlkZURhdGUiOmZhbHNlLCJTaGFwZVNpemUiOjAsIlNwYWNpbmciOjAuMCwiUGFkZGluZyI6eyIkaWQiOiI3NDAiLCJUb3AiOjUuMCwiTGVmdCI6My4wLCJSaWdodCI6MC4wLCJCb3R0b20iOjIuMH0sIlNoYXBlU3R5bGUiOnsiJGlkIjoiNzQxIiwiTWFyZ2luIjp7IiRpZCI6Ijc0MiIsIlRvcCI6MC4wLCJMZWZ0IjowLjAsIlJpZ2h0IjowLjAsIkJvdHRvbSI6MC4wfSwiUGFkZGluZyI6eyIkaWQiOiI3NDMiLCJUb3AiOjAuMCwiTGVmdCI6MC4wLCJSaWdodCI6MC4wLCJCb3R0b20iOjAuMH0sIkJhY2tncm91bmQiOnsiJGlkIjoiNzQ0IiwiQ29sb3IiOnsiJGlkIjoiNzQ1IiwiQSI6MjU1LCJSIjoxMywiRyI6NTMsIkIiOjE4fX0sIklzVmlzaWJsZSI6dHJ1ZSwiV2lkdGgiOjEyLjAsIkhlaWdodCI6MTQuMCwiQm9yZGVyU3R5bGUiOnsiJGlkIjoiNzQ2IiwiTGluZUNvbG9yIjp7IiRpZCI6Ijc0NyIsIiR0eXBlIjoiTkxSRS5Db21tb24uRG9tLlNvbGlkQ29sb3JCcnVzaCwgTkxSRS5Db21tb24iLCJDb2xvciI6eyIkaWQiOiI3NDgiLCJBIjoyNTUsIlIiOjI1NSwiRyI6MjU1LCJCIjoyNTV9fSwiTGluZVdlaWdodCI6MC4wLCJMaW5lVHlwZSI6MCwiUGFyZW50U3R5bGUiOm51bGx9LCJQYXJlbnRTdHlsZSI6bnVsbH0sIlRpdGxlU3R5bGUiOnsiJGlkIjoiNzQ5IiwiRm9udFNldHRpbmdzIjp7IiRpZCI6Ijc1MCIsIkZvbnRTaXplIjoxMSwiRm9udE5hbWUiOiJDYWxpYnJpIiwiSXNCb2xkIjpmYWxzZSwiSXNJdGFsaWMiOmZhbHNlLCJJc1VuZGVybGluZWQiOmZhbHNlLCJQYXJlbnRTdHlsZSI6bnVsbH0sIkF1dG9TaXplIjowLCJGb3JlZ3JvdW5kIjp7IiRpZCI6Ijc1MSIsIkNvbG9yIjp7IiRpZCI6Ijc1M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3NTMiLCJUb3AiOjAuMCwiTGVmdCI6MC4wLCJSaWdodCI6MC4wLCJCb3R0b20iOjAuMH0sIlBhZGRpbmciOnsiJGlkIjoiNzU0IiwiVG9wIjowLjAsIkxlZnQiOjAuMCwiUmlnaHQiOjAuMCwiQm90dG9tIjowLjB9LCJCYWNrZ3JvdW5kIjp7IiRpZCI6Ijc1NSIsIkNvbG9yIjp7IiRpZCI6Ijc1NiIsIkEiOjI1NSwiUiI6MCwiRyI6MCwiQiI6MH19LCJJc1Zpc2libGUiOnRydWUsIldpZHRoIjowLjAsIkhlaWdodCI6MC4wLCJCb3JkZXJTdHlsZSI6eyIkaWQiOiI3NTciLCJMaW5lQ29sb3IiOm51bGwsIkxpbmVXZWlnaHQiOjAuMCwiTGluZVR5cGUiOjAsIlBhcmVudFN0eWxlIjpudWxsfSwiUGFyZW50U3R5bGUiOm51bGx9LCJEYXRlU3R5bGUiOnsiJGlkIjoiNzU4IiwiRm9udFNldHRpbmdzIjp7IiRpZCI6Ijc1OSIsIkZvbnRTaXplIjoxMCwiRm9udE5hbWUiOiJDYWxpYnJpIiwiSXNCb2xkIjpmYWxzZSwiSXNJdGFsaWMiOmZhbHNlLCJJc1VuZGVybGluZWQiOmZhbHNlLCJQYXJlbnRTdHlsZSI6bnVsbH0sIkF1dG9TaXplIjowLCJGb3JlZ3JvdW5kIjp7IiRpZCI6Ijc2MCIsIkNvbG9yIjp7IiRpZCI6Ijc2M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3NjIiLCJUb3AiOjAuMCwiTGVmdCI6MC4wLCJSaWdodCI6MC4wLCJCb3R0b20iOjAuMH0sIlBhZGRpbmciOnsiJGlkIjoiNzYzIiwiVG9wIjowLjAsIkxlZnQiOjAuMCwiUmlnaHQiOjAuMCwiQm90dG9tIjowLjB9LCJCYWNrZ3JvdW5kIjp7IiRpZCI6Ijc2NCIsIkNvbG9yIjp7IiRpZCI6Ijc2NSIsIkEiOjI1NSwiUiI6MTQsIkciOjQwLCJCIjo2NX19LCJJc1Zpc2libGUiOnRydWUsIldpZHRoIjowLjAsIkhlaWdodCI6MC4wLCJCb3JkZXJTdHlsZSI6eyIkaWQiOiI3NjYiLCJMaW5lQ29sb3IiOm51bGwsIkxpbmVXZWlnaHQiOjAuMCwiTGluZVR5cGUiOjAsIlBhcmVudFN0eWxlIjpudWxsfSwiUGFyZW50U3R5bGUiOm51bGx9LCJEYXRlRm9ybWF0Ijp7IiRpZCI6Ijc2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NjgiLCJGb3JtYXQiOjAsIklzVmlzaWJsZSI6ZmFsc2UsIkxhc3RLbm93blZpc2liaWxpdHlTdGF0ZSI6ZmFsc2V9LCJJc1Zpc2libGUiOmZhbHNlLCJQYXJlbnRTdHlsZSI6bnVsbH0sIkRlZmF1bHRTd2ltbGFuZU1pbGVzdG9uZVN0eWxlIjp7IiRpZCI6Ijc2OSIsIlRpdGxlUG9zaXRpb24iOiJMZWZ0IiwiRGF0ZVBvc2l0aW9uIjoiUmlnaHQiLCJTaGFwZVR5cGUiOjEsIlNoYXBlU2l6ZSI6MCwiU3BhY2luZyI6NSwiU2hhcGVTdHlsZSI6eyIkaWQiOiI3NzAiLCJNYXJnaW4iOnsiJGlkIjoiNzcxIiwiVG9wIjowLjAsIkxlZnQiOjAuMCwiUmlnaHQiOjAuMCwiQm90dG9tIjowLjB9LCJQYWRkaW5nIjp7IiRpZCI6Ijc3MiIsIlRvcCI6MC4wLCJMZWZ0IjowLjAsIlJpZ2h0IjowLjAsIkJvdHRvbSI6MC4wfSwiQmFja2dyb3VuZCI6eyIkaWQiOiI3NzMiLCJDb2xvciI6eyIkaWQiOiI3NzQiLCJBIjoyNTUsIlIiOjI1LCJHIjoxMDcsIkIiOjM2fX0sIklzVmlzaWJsZSI6dHJ1ZSwiV2lkdGgiOjEyLjAsIkhlaWdodCI6MTQuMCwiQm9yZGVyU3R5bGUiOnsiJGlkIjoiNzc1IiwiTGluZUNvbG9yIjp7IiRpZCI6Ijc3NiIsIiR0eXBlIjoiTkxSRS5Db21tb24uRG9tLlNvbGlkQ29sb3JCcnVzaCwgTkxSRS5Db21tb24iLCJDb2xvciI6eyIkaWQiOiI3NzciLCJBIjoyNTUsIlIiOjIzNCwiRyI6MjIsIkIiOjMwfX0sIkxpbmVXZWlnaHQiOjAuMCwiTGluZVR5cGUiOjAsIlBhcmVudFN0eWxlIjpudWxsfSwiUGFyZW50U3R5bGUiOm51bGx9LCJUaXRsZVN0eWxlIjp7IiRpZCI6Ijc3OCIsIkZvbnRTZXR0aW5ncyI6eyIkaWQiOiI3NzkiLCJGb250U2l6ZSI6MTEsIkZvbnROYW1lIjoiQ2FsaWJyaSIsIklzQm9sZCI6ZmFsc2UsIklzSXRhbGljIjpmYWxzZSwiSXNVbmRlcmxpbmVkIjpmYWxzZSwiUGFyZW50U3R5bGUiOm51bGx9LCJBdXRvU2l6ZSI6MCwiRm9yZWdyb3VuZCI6eyIkaWQiOiI3ODAiLCJDb2xvciI6eyIkaWQiOiI3ODE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zgyIiwiVG9wIjowLjAsIkxlZnQiOjAuMCwiUmlnaHQiOjAuMCwiQm90dG9tIjowLjB9LCJQYWRkaW5nIjp7IiRpZCI6Ijc4MyIsIlRvcCI6MC4wLCJMZWZ0IjowLjAsIlJpZ2h0IjowLjAsIkJvdHRvbSI6MC4wfSwiQmFja2dyb3VuZCI6eyIkaWQiOiI3ODQiLCJDb2xvciI6eyIkaWQiOiI3ODUiLCJBIjoyNTUsIlIiOjAsIkciOjAsIkIiOjB9fSwiSXNWaXNpYmxlIjp0cnVlLCJXaWR0aCI6MC4wLCJIZWlnaHQiOjAuMCwiQm9yZGVyU3R5bGUiOnsiJGlkIjoiNzg2IiwiTGluZUNvbG9yIjpudWxsLCJMaW5lV2VpZ2h0IjowLjAsIkxpbmVUeXBlIjowLCJQYXJlbnRTdHlsZSI6bnVsbH0sIlBhcmVudFN0eWxlIjpudWxsfSwiRGF0ZVN0eWxlIjp7IiRpZCI6Ijc4NyIsIkZvbnRTZXR0aW5ncyI6eyIkaWQiOiI3ODgiLCJGb250U2l6ZSI6MTAsIkZvbnROYW1lIjoiQ2FsaWJyaSIsIklzQm9sZCI6ZmFsc2UsIklzSXRhbGljIjpmYWxzZSwiSXNVbmRlcmxpbmVkIjpmYWxzZSwiUGFyZW50U3R5bGUiOm51bGx9LCJBdXRvU2l6ZSI6MCwiRm9yZWdyb3VuZCI6eyIkaWQiOiI3ODkiLCJDb2xvciI6eyIkaWQiOiI3OTA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zkxIiwiVG9wIjowLjAsIkxlZnQiOjAuMCwiUmlnaHQiOjAuMCwiQm90dG9tIjowLjB9LCJQYWRkaW5nIjp7IiRpZCI6Ijc5MiIsIlRvcCI6MC4wLCJMZWZ0IjowLjAsIlJpZ2h0IjowLjAsIkJvdHRvbSI6MC4wfSwiQmFja2dyb3VuZCI6eyIkaWQiOiI3OTMiLCJDb2xvciI6eyIkaWQiOiI3OTQiLCJBIjoyNTUsIlIiOjE0LCJHIjo0MCwiQiI6NjV9fSwiSXNWaXNpYmxlIjp0cnVlLCJXaWR0aCI6MC4wLCJIZWlnaHQiOjAuMCwiQm9yZGVyU3R5bGUiOnsiJGlkIjoiNzk1IiwiTGluZUNvbG9yIjpudWxsLCJMaW5lV2VpZ2h0IjowLjAsIkxpbmVUeXBlIjowLCJQYXJlbnRTdHlsZSI6bnVsbH0sIlBhcmVudFN0eWxlIjpudWxsfSwiRGF0ZUZvcm1hdCI6eyIkaWQiOiI3OT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k3IiwiRm9ybWF0IjowLCJJc1Zpc2libGUiOmZhbHNlLCJMYXN0S25vd25WaXNpYmlsaXR5U3RhdGUiOmZhbHNlfSwiSXNWaXNpYmxlIjp0cnVlLCJQYXJlbnRTdHlsZSI6bnVsbH0sIkRlZmF1bHRTd2ltbGFuZUFjdGl2aXR5U3R5bGUiOnsiJGlkIjoiNzk4IiwiSGVhZGVyU3R5bGUiOnsiJGlkIjoiNzk5IiwiVGV4dFN0eWxlIjp7IiRpZCI6IjgwMCIsIkZvbnRTZXR0aW5ncyI6eyIkaWQiOiI4MDEiLCJGb250U2l6ZSI6MTEsIkZvbnROYW1lIjoiQ2FsaWJyaSIsIklzQm9sZCI6ZmFsc2UsIklzSXRhbGljIjpmYWxzZSwiSXNVbmRlcmxpbmVkIjpmYWxzZSwiUGFyZW50U3R5bGUiOm51bGx9LCJBdXRvU2l6ZSI6MiwiRm9yZWdyb3VuZCI6eyIkaWQiOiI4MDIiLCJDb2xvciI6eyIkaWQiOiI4MDM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4MDQiLCJUb3AiOjAuMCwiTGVmdCI6MC4wLCJSaWdodCI6MC4wLCJCb3R0b20iOjAuMH0sIlBhZGRpbmciOnsiJGlkIjoiODA1IiwiVG9wIjowLjAsIkxlZnQiOjAuMCwiUmlnaHQiOjAuMCwiQm90dG9tIjowLjB9LCJCYWNrZ3JvdW5kIjp7IiRpZCI6IjgwNiIsIkNvbG9yIjp7IiRpZCI6IjgwNyIsIkEiOjI1NSwiUiI6MCwiRyI6MCwiQiI6MH19LCJJc1Zpc2libGUiOnRydWUsIldpZHRoIjowLjAsIkhlaWdodCI6MC4wLCJCb3JkZXJTdHlsZSI6bnVsbCwiUGFyZW50U3R5bGUiOm51bGx9LCJSZWN0YW5nbGVTdHlsZSI6eyIkaWQiOiI4MDgiLCJNYXJnaW4iOnsiJGlkIjoiODA5IiwiVG9wIjowLjAsIkxlZnQiOjAuMCwiUmlnaHQiOjAuMCwiQm90dG9tIjowLjB9LCJQYWRkaW5nIjp7IiRpZCI6IjgxMCIsIlRvcCI6MC4wLCJMZWZ0IjowLjAsIlJpZ2h0IjowLjAsIkJvdHRvbSI6MC4wfSwiQmFja2dyb3VuZCI6eyIkaWQiOiI4MTEiLCJDb2xvciI6eyIkaWQiOiI4MTIiLCJBIjo2MywiUiI6MjUsIkciOjEwNywiQiI6MzZ9fSwiSXNWaXNpYmxlIjp0cnVlLCJXaWR0aCI6MC4wLCJIZWlnaHQiOjAuMCwiQm9yZGVyU3R5bGUiOnsiJGlkIjoiODEzIiwiTGluZUNvbG9yIjp7IiRpZCI6IjgxNCIsIiR0eXBlIjoiTkxSRS5Db21tb24uRG9tLlNvbGlkQ29sb3JCcnVzaCwgTkxSRS5Db21tb24iLCJDb2xvciI6eyIkaWQiOiI4MTUiLCJBIjoyNTUsIlIiOjI1NSwiRyI6MjU1LCJCIjoyNTV9fSwiTGluZVdlaWdodCI6MC4wLCJMaW5lVHlwZSI6MCwiUGFyZW50U3R5bGUiOm51bGx9LCJQYXJlbnRTdHlsZSI6bnVsbH0sIk1hcmdpbiI6eyIkaWQiOiI4MTYiLCJUb3AiOjAuMCwiTGVmdCI6MC4wLCJSaWdodCI6MC4wLCJCb3R0b20iOjAuMH0sIlBhZGRpbmciOnsiJGlkIjoiODE3IiwiVG9wIjowLjAsIkxlZnQiOjAuMCwiUmlnaHQiOjAuMCwiQm90dG9tIjowLjB9LCJCYWNrZ3JvdW5kIjpudWxsLCJJc1Zpc2libGUiOnRydWUsIldpZHRoIjowLjAsIkhlaWdodCI6MC4wLCJCb3JkZXJTdHlsZSI6bnVsbCwiUGFyZW50U3R5bGUiOm51bGx9LCJCYWNrZ3JvdW5kU3R5bGUiOnsiJGlkIjoiODE4IiwiTWFyZ2luIjp7IiRpZCI6IjgxOSIsIlRvcCI6MC4wLCJMZWZ0IjowLjAsIlJpZ2h0IjowLjAsIkJvdHRvbSI6MC4wfSwiUGFkZGluZyI6eyIkaWQiOiI4MjAiLCJUb3AiOjAuMCwiTGVmdCI6MC4wLCJSaWdodCI6MC4wLCJCb3R0b20iOjAuMH0sIkJhY2tncm91bmQiOnsiJGlkIjoiODIxIiwiQ29sb3IiOnsiJGlkIjoiODIyIiwiQSI6NTEsIlIiOjIwMCwiRyI6MjAwLCJCIjoyMDB9fSwiSXNWaXNpYmxlIjp0cnVlLCJXaWR0aCI6MC4wLCJIZWlnaHQiOjAuMCwiQm9yZGVyU3R5bGUiOnsiJGlkIjoiODIzIiwiTGluZUNvbG9yIjp7IiRpZCI6IjgyNCIsIiR0eXBlIjoiTkxSRS5Db21tb24uRG9tLlNvbGlkQ29sb3JCcnVzaCwgTkxSRS5Db21tb24iLCJDb2xvciI6eyIkaWQiOiI4MjUiLCJBIjoyNTUsIlIiOjIzNCwiRyI6MjIsIkIiOjMwfX0sIkxpbmVXZWlnaHQiOjAuMCwiTGluZVR5cGUiOjAsIlBhcmVudFN0eWxlIjpudWxsfSwiUGFyZW50U3R5bGUiOm51bGx9LCJNYXJnaW4iOnsiJGlkIjoiODI2IiwiVG9wIjowLjAsIkxlZnQiOjAuMCwiUmlnaHQiOjAuMCwiQm90dG9tIjowLjB9LCJQYWRkaW5nIjp7IiRpZCI6IjgyNyIsIlRvcCI6MC4wLCJMZWZ0IjowLjAsIlJpZ2h0IjowLjAsIkJvdHRvbSI6MC4wfSwiSXNWaXNpYmxlIjp0cnVlLCJXaWR0aCI6MC4wLCJIZWlnaHQiOjAuMCwiQm9yZGVyU3R5bGUiOnsiJGlkIjoiODI4IiwiTGluZUNvbG9yIjpudWxsLCJMaW5lV2VpZ2h0IjowLjAsIkxpbmVUeXBlIjowLCJQYXJlbnRTdHlsZSI6bnVsbH0sIlBhcmVudFN0eWxlIjpudWxsfSwiTWFyZ2luIjp7IiRpZCI6IjgyOSIsIlRvcCI6MC4wLCJMZWZ0IjowLjAsIlJpZ2h0IjowLjAsIkJvdHRvbSI6MC4wfSwiUGFkZGluZyI6eyIkaWQiOiI4MzAiLCJUb3AiOjAuMCwiTGVmdCI6MC4wLCJSaWdodCI6MC4wLCJCb3R0b20iOjAuMH0sIklzVmlzaWJsZSI6dHJ1ZSwiV2lkdGgiOjAuMCwiSGVpZ2h0IjowLjAsIkJvcmRlclN0eWxlIjp7IiRpZCI6IjgzMSIsIkxpbmVDb2xvciI6bnVsbCwiTGluZVdlaWdodCI6MC4wLCJMaW5lVHlwZSI6MCwiUGFyZW50U3R5bGUiOm51bGx9LCJQYXJlbnRTdHlsZSI6bnVsbH19LHsiJGlkIjoiODMyIiwiX2FjdGl2aXRpZXMiOlt7IiRpZCI6IjgzMyIsIl9yb3dzIjpbeyIkaWQiOiI4MzQiLCJfdGFza3MiOlt7IiRpZCI6IjgzNSIsIl9hdHRhY2hlZE1pbGVzdG9uZXMiOltdLCJUYXNrRGVmaW5pdGlvbiI6eyIkaWQiOiI4MzYiLCJHcm91cE5hbWUiOm51bGwsIlN0YXJ0RGF0ZSI6IjIwMjUtMDQtMDFUMDA6MDA6MDBaIiwiRW5kRGF0ZSI6IjIwMjUtMDktMjJUMjM6NTk6MDBaIiwiUGVyY2VudGFnZUNvbXBsZXRlIjpudWxsLCJTdHlsZSI6eyIkaWQiOiI4MzciLCJTaGFwZSI6MSwiU2hhcGVUaGlja25lc3MiOjAsIkR1cmF0aW9uRm9ybWF0IjowLCJJbmNsdWRlTm9uV29ya2luZ0RheXNJbkR1cmF0aW9uIjpmYWxzZSwiUGVyY2VudGFnZUNvbXBsZXRlU3R5bGUiOnsiJGlkIjoiODM4IiwiRm9udFNldHRpbmdzIjp7IiRpZCI6IjgzOSIsIkZvbnRTaXplIjoxMCwiRm9udE5hbWUiOiJDYWxpYnJpIiwiSXNCb2xkIjpmYWxzZSwiSXNJdGFsaWMiOmZhbHNlLCJJc1VuZGVybGluZWQiOmZhbHNlLCJQYXJlbnRTdHlsZSI6bnVsbH0sIkF1dG9TaXplIjowLCJGb3JlZ3JvdW5kIjp7IiRpZCI6Ijg0MCIsIkNvbG9yIjp7IiRpZCI6Ijg0M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4NDIiLCJUb3AiOjAuMCwiTGVmdCI6MC4wLCJSaWdodCI6MC4wLCJCb3R0b20iOjAuMH0sIlBhZGRpbmciOnsiJGlkIjoiODQzIiwiVG9wIjowLjAsIkxlZnQiOjAuMCwiUmlnaHQiOjAuMCwiQm90dG9tIjowLjB9LCJCYWNrZ3JvdW5kIjp7IiRpZCI6Ijg0NCIsIkNvbG9yIjp7IiRpZCI6Ijg0NSIsIkEiOjg5LCJSIjowLCJHIjowLCJCIjowfX0sIklzVmlzaWJsZSI6dHJ1ZSwiV2lkdGgiOjAuMCwiSGVpZ2h0IjowLjAsIkJvcmRlclN0eWxlIjp7IiRpZCI6Ijg0NiIsIkxpbmVDb2xvciI6bnVsbCwiTGluZVdlaWdodCI6MC4wLCJMaW5lVHlwZSI6MCwiUGFyZW50U3R5bGUiOm51bGx9LCJQYXJlbnRTdHlsZSI6bnVsbH0sIkR1cmF0aW9uU3R5bGUiOnsiJGlkIjoiODQ3IiwiRm9udFNldHRpbmdzIjp7IiRpZCI6Ijg0OCIsIkZvbnRTaXplIjoxMCwiRm9udE5hbWUiOiJDYWxpYnJpIiwiSXNCb2xkIjpmYWxzZSwiSXNJdGFsaWMiOmZhbHNlLCJJc1VuZGVybGluZWQiOmZhbHNlLCJQYXJlbnRTdHlsZSI6bnVsbH0sIkF1dG9TaXplIjowLCJGb3JlZ3JvdW5kIjp7IiRpZCI6Ijg0OSIsIkNvbG9yIjp7IiRpZCI6Ijg1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g1MSIsIlRvcCI6MC4wLCJMZWZ0IjowLjAsIlJpZ2h0IjowLjAsIkJvdHRvbSI6MC4wfSwiUGFkZGluZyI6eyIkaWQiOiI4NTIiLCJUb3AiOjAuMCwiTGVmdCI6MC4wLCJSaWdodCI6MC4wLCJCb3R0b20iOjAuMH0sIkJhY2tncm91bmQiOnsiJGlkIjoiODUzIiwiQ29sb3IiOnsiJGlkIjoiODU0IiwiQSI6MjU1LCJSIjoyMzcsIkciOjEyNSwiQiI6NDl9fSwiSXNWaXNpYmxlIjp0cnVlLCJXaWR0aCI6MC4wLCJIZWlnaHQiOjAuMCwiQm9yZGVyU3R5bGUiOnsiJGlkIjoiODU1IiwiTGluZUNvbG9yIjpudWxsLCJMaW5lV2VpZ2h0IjowLjAsIkxpbmVUeXBlIjowLCJQYXJlbnRTdHlsZSI6bnVsbH0sIlBhcmVudFN0eWxlIjpudWxsfSwiSG9yaXpvbnRhbENvbm5lY3RvclN0eWxlIjp7IiRpZCI6Ijg1NiIsIkxpbmVDb2xvciI6eyIkaWQiOiI4NTciLCIkdHlwZSI6Ik5MUkUuQ29tbW9uLkRvbS5Tb2xpZENvbG9yQnJ1c2gsIE5MUkUuQ29tbW9uIiwiQ29sb3IiOnsiJGlkIjoiODU4IiwiQSI6MjU1LCJSIjowLCJHIjowLCJCIjowfX0sIkxpbmVXZWlnaHQiOjAuMCwiTGluZVR5cGUiOjAsIlBhcmVudFN0eWxlIjpudWxsfSwiVmVydGljYWxDb25uZWN0b3JTdHlsZSI6eyIkaWQiOiI4NTkiLCJMaW5lQ29sb3IiOnsiJGlkIjoiODYwIiwiJHR5cGUiOiJOTFJFLkNvbW1vbi5Eb20uU29saWRDb2xvckJydXNoLCBOTFJFLkNvbW1vbiIsIkNvbG9yIjp7IiRpZCI6Ijg2MS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U3BhY2luZyI6MywiSXNCZWxvd1RpbWViYW5kIjpmYWxzZSwiUGVyY2VudGFnZUNvbXBsZXRlU2hhcGVPcGFjaXR5IjozNSwiU2hhcGVTdHlsZSI6eyIkaWQiOiI4NjIiLCJNYXJnaW4iOnsiJGlkIjoiODYzIiwiVG9wIjowLjAsIkxlZnQiOjQuMCwiUmlnaHQiOjQuMCwiQm90dG9tIjowLjB9LCJQYWRkaW5nIjp7IiRpZCI6Ijg2NCIsIlRvcCI6MC4wLCJMZWZ0IjowLjAsIlJpZ2h0IjowLjAsIkJvdHRvbSI6MC4wfSwiQmFja2dyb3VuZCI6eyIkaWQiOiI4NjUiLCJDb2xvciI6eyIkaWQiOiI4NjYiLCJBIjoyNTUsIlIiOjIxLCJHIjo5NiwiQiI6MTMwfX0sIklzVmlzaWJsZSI6dHJ1ZSwiV2lkdGgiOjIxMi4wLCJIZWlnaHQiOjEwLjAsIkJvcmRlclN0eWxlIjp7IiRpZCI6Ijg2NyIsIkxpbmVDb2xvciI6eyIkaWQiOiI4NjgiLCIkdHlwZSI6Ik5MUkUuQ29tbW9uLkRvbS5Tb2xpZENvbG9yQnJ1c2gsIE5MUkUuQ29tbW9uIiwiQ29sb3IiOnsiJGlkIjoiODY5IiwiQSI6MjU1LCJSIjoyMzQsIkciOjIyLCJCIjozMH19LCJMaW5lV2VpZ2h0IjowLjAsIkxpbmVUeXBlIjowLCJQYXJlbnRTdHlsZSI6bnVsbH0sIlBhcmVudFN0eWxlIjpudWxsfSwiVGl0bGVTdHlsZSI6eyIkaWQiOiI4NzAiLCJGb250U2V0dGluZ3MiOnsiJGlkIjoiODcxIiwiRm9udFNpemUiOjExLCJGb250TmFtZSI6IkNhbGlicmkiLCJJc0JvbGQiOmZhbHNlLCJJc0l0YWxpYyI6ZmFsc2UsIklzVW5kZXJsaW5lZCI6ZmFsc2UsIlBhcmVudFN0eWxlIjpudWxsfSwiQXV0b1NpemUiOjAsIkZvcmVncm91bmQiOnsiJGlkIjoiODcyIiwiQ29sb3IiOnsiJGlkIjoiODcz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g3NCIsIlRvcCI6MC4wLCJMZWZ0IjowLjAsIlJpZ2h0IjowLjAsIkJvdHRvbSI6MC4wfSwiUGFkZGluZyI6eyIkaWQiOiI4NzUiLCJUb3AiOjAuMCwiTGVmdCI6MC4wLCJSaWdodCI6MC4wLCJCb3R0b20iOjAuMH0sIkJhY2tncm91bmQiOnsiJGlkIjoiODc2IiwiQ29sb3IiOnsiJGlkIjoiODc3IiwiQSI6MjU1LCJSIjowLCJHIjowLCJCIjowfX0sIklzVmlzaWJsZSI6dHJ1ZSwiV2lkdGgiOjAuMCwiSGVpZ2h0IjowLjAsIkJvcmRlclN0eWxlIjp7IiRpZCI6Ijg3OCIsIkxpbmVDb2xvciI6bnVsbCwiTGluZVdlaWdodCI6MC4wLCJMaW5lVHlwZSI6MCwiUGFyZW50U3R5bGUiOm51bGx9LCJQYXJlbnRTdHlsZSI6bnVsbH0sIkRhdGVTdHlsZSI6eyIkaWQiOiI4NzkiLCJGb250U2V0dGluZ3MiOnsiJGlkIjoiODgwIiwiRm9udFNpemUiOjEwLCJGb250TmFtZSI6IkNhbGlicmkiLCJJc0JvbGQiOmZhbHNlLCJJc0l0YWxpYyI6ZmFsc2UsIklzVW5kZXJsaW5lZCI6ZmFsc2UsIlBhcmVudFN0eWxlIjpudWxsfSwiQXV0b1NpemUiOjAsIkZvcmVncm91bmQiOnsiJGlkIjoiODgxIiwiQ29sb3IiOnsiJGlkIjoiODg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g4MyIsIlRvcCI6MC4wLCJMZWZ0IjowLjAsIlJpZ2h0IjowLjAsIkJvdHRvbSI6MC4wfSwiUGFkZGluZyI6eyIkaWQiOiI4ODQiLCJUb3AiOjAuMCwiTGVmdCI6MC4wLCJSaWdodCI6MC4wLCJCb3R0b20iOjAuMH0sIkJhY2tncm91bmQiOnsiJGlkIjoiODg1IiwiQ29sb3IiOnsiJGlkIjoiODg2IiwiQSI6MjU1LCJSIjoxNCwiRyI6NDAsIkIiOjY1fX0sIklzVmlzaWJsZSI6dHJ1ZSwiV2lkdGgiOjAuMCwiSGVpZ2h0IjowLjAsIkJvcmRlclN0eWxlIjp7IiRpZCI6Ijg4NyIsIkxpbmVDb2xvciI6bnVsbCwiTGluZVdlaWdodCI6MC4wLCJMaW5lVHlwZSI6MCwiUGFyZW50U3R5bGUiOm51bGx9LCJQYXJlbnRTdHlsZSI6bnVsbH0sIkRhdGVGb3JtYXQiOnsiJGlkIjoiODg4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g4OSIsIkZvcm1hdCI6MCwiSXNWaXNpYmxlIjpmYWxzZSwiTGFzdEtub3duVmlzaWJpbGl0eVN0YXRlIjpmYWxzZX0sIklzVmlzaWJsZSI6dHJ1ZSwiUGFyZW50U3R5bGUiOm51bGx9LCJJbmRleCI6MTMsIlNtYXJ0RHVyYXRpb25BY3RpdmF0ZWQiOmZhbHNlLCJEYXRlRm9ybWF0Ijp7IiRyZWYiOiI4ODgifSwiV2Vla051bWJlcmluZyI6eyIkaWQiOiI4OTAiLCJGb3JtYXQiOjAsIklzVmlzaWJsZSI6ZmFsc2UsIkxhc3RLbm93blZpc2liaWxpdHlTdGF0ZSI6ZmFsc2V9LCJJZCI6IjE5MmFiNzQ3LTVmYmQtNDE1OS05ZmZhLWM5YTc5ZDVhNDliOSIsIkltcG9ydElkIjpudWxsLCJUaXRsZSI6IkRldGVjdG9yIFN1cHBvcnQ6IERlc2lnbiBwaGFzZSAoSGVyZW9uKSIsIk5vdGUiOm51bGwsIkh5cGVybGluayI6eyIkaWQiOiI4OTEiLCJBZGRyZXNzIjoiIiwiU3ViQWRkcmVzcyI6IiJ9LCJJc0NoYW5nZWQiOmZhbHNlLCJJc05ldyI6ZmFsc2V9fV0sIl9taWxlc3RvbmVzIjpbXSwiSWQiOiIwMDAwMDAwMC0wMDAwLTAwMDAtMDAwMC0wMDAwMDAwMDAwMDAiLCJJc1NpbmdsZUl0ZW1Sb3ciOnRydWV9LHsiJGlkIjoiODkyIiwiX3Rhc2tzIjpbeyIkaWQiOiI4OTMiLCJfYXR0YWNoZWRNaWxlc3RvbmVzIjpbXSwiVGFza0RlZmluaXRpb24iOnsiJGlkIjoiODk0IiwiR3JvdXBOYW1lIjpudWxsLCJTdGFydERhdGUiOiIyMDI1LTA5LTIzVDAwOjAwOjAwWiIsIkVuZERhdGUiOiIyMDI2LTAzLTIwVDIzOjU5OjAwWiIsIlBlcmNlbnRhZ2VDb21wbGV0ZSI6bnVsbCwiU3R5bGUiOnsiJGlkIjoiODk1IiwiU2hhcGUiOjEsIlNoYXBlVGhpY2tuZXNzIjowLCJEdXJhdGlvbkZvcm1hdCI6MCwiSW5jbHVkZU5vbldvcmtpbmdEYXlzSW5EdXJhdGlvbiI6ZmFsc2UsIlBlcmNlbnRhZ2VDb21wbGV0ZVN0eWxlIjp7IiRpZCI6Ijg5NiIsIkZvbnRTZXR0aW5ncyI6eyIkaWQiOiI4OTciLCJGb250U2l6ZSI6MTAsIkZvbnROYW1lIjoiQ2FsaWJyaSIsIklzQm9sZCI6ZmFsc2UsIklzSXRhbGljIjpmYWxzZSwiSXNVbmRlcmxpbmVkIjpmYWxzZSwiUGFyZW50U3R5bGUiOm51bGx9LCJBdXRvU2l6ZSI6MCwiRm9yZWdyb3VuZCI6eyIkaWQiOiI4OTgiLCJDb2xvciI6eyIkaWQiOiI4OTk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OTAwIiwiVG9wIjowLjAsIkxlZnQiOjAuMCwiUmlnaHQiOjAuMCwiQm90dG9tIjowLjB9LCJQYWRkaW5nIjp7IiRpZCI6IjkwMSIsIlRvcCI6MC4wLCJMZWZ0IjowLjAsIlJpZ2h0IjowLjAsIkJvdHRvbSI6MC4wfSwiQmFja2dyb3VuZCI6eyIkaWQiOiI5MDIiLCJDb2xvciI6eyIkaWQiOiI5MDMiLCJBIjo4OSwiUiI6MCwiRyI6MCwiQiI6MH19LCJJc1Zpc2libGUiOnRydWUsIldpZHRoIjowLjAsIkhlaWdodCI6MC4wLCJCb3JkZXJTdHlsZSI6eyIkaWQiOiI5MDQiLCJMaW5lQ29sb3IiOm51bGwsIkxpbmVXZWlnaHQiOjAuMCwiTGluZVR5cGUiOjAsIlBhcmVudFN0eWxlIjpudWxsfSwiUGFyZW50U3R5bGUiOm51bGx9LCJEdXJhdGlvblN0eWxlIjp7IiRpZCI6IjkwNSIsIkZvbnRTZXR0aW5ncyI6eyIkaWQiOiI5MDYiLCJGb250U2l6ZSI6MTAsIkZvbnROYW1lIjoiQ2FsaWJyaSIsIklzQm9sZCI6ZmFsc2UsIklzSXRhbGljIjpmYWxzZSwiSXNVbmRlcmxpbmVkIjpmYWxzZSwiUGFyZW50U3R5bGUiOm51bGx9LCJBdXRvU2l6ZSI6MCwiRm9yZWdyb3VuZCI6eyIkaWQiOiI5MDciLCJDb2xvciI6eyIkaWQiOiI5MD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5MDkiLCJUb3AiOjAuMCwiTGVmdCI6MC4wLCJSaWdodCI6MC4wLCJCb3R0b20iOjAuMH0sIlBhZGRpbmciOnsiJGlkIjoiOTEwIiwiVG9wIjowLjAsIkxlZnQiOjAuMCwiUmlnaHQiOjAuMCwiQm90dG9tIjowLjB9LCJCYWNrZ3JvdW5kIjp7IiRpZCI6IjkxMSIsIkNvbG9yIjp7IiRpZCI6IjkxMiIsIkEiOjI1NSwiUiI6MjM3LCJHIjoxMjUsIkIiOjQ5fX0sIklzVmlzaWJsZSI6dHJ1ZSwiV2lkdGgiOjAuMCwiSGVpZ2h0IjowLjAsIkJvcmRlclN0eWxlIjp7IiRpZCI6IjkxMyIsIkxpbmVDb2xvciI6bnVsbCwiTGluZVdlaWdodCI6MC4wLCJMaW5lVHlwZSI6MCwiUGFyZW50U3R5bGUiOm51bGx9LCJQYXJlbnRTdHlsZSI6bnVsbH0sIkhvcml6b250YWxDb25uZWN0b3JTdHlsZSI6eyIkaWQiOiI5MTQiLCJMaW5lQ29sb3IiOnsiJGlkIjoiOTE1IiwiJHR5cGUiOiJOTFJFLkNvbW1vbi5Eb20uU29saWRDb2xvckJydXNoLCBOTFJFLkNvbW1vbiIsIkNvbG9yIjp7IiRpZCI6IjkxNiIsIkEiOjI1NSwiUiI6MCwiRyI6MCwiQiI6MH19LCJMaW5lV2VpZ2h0IjowLjAsIkxpbmVUeXBlIjowLCJQYXJlbnRTdHlsZSI6bnVsbH0sIlZlcnRpY2FsQ29ubmVjdG9yU3R5bGUiOnsiJGlkIjoiOTE3IiwiTGluZUNvbG9yIjp7IiRpZCI6IjkxOCIsIiR0eXBlIjoiTkxSRS5Db21tb24uRG9tLlNvbGlkQ29sb3JCcnVzaCwgTkxSRS5Db21tb24iLCJDb2xvciI6eyIkaWQiOiI5MT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kyMCIsIk1hcmdpbiI6eyIkaWQiOiI5MjEiLCJUb3AiOjAuMCwiTGVmdCI6NC4wLCJSaWdodCI6NC4wLCJCb3R0b20iOjAuMH0sIlBhZGRpbmciOnsiJGlkIjoiOTIyIiwiVG9wIjowLjAsIkxlZnQiOjAuMCwiUmlnaHQiOjAuMCwiQm90dG9tIjowLjB9LCJCYWNrZ3JvdW5kIjp7IiRpZCI6IjkyMyIsIkNvbG9yIjp7IiRpZCI6IjkyNCIsIkEiOjI1NSwiUiI6MjEsIkciOjk2LCJCIjoxMzB9fSwiSXNWaXNpYmxlIjp0cnVlLCJXaWR0aCI6MTMyLjAsIkhlaWdodCI6MTAuMCwiQm9yZGVyU3R5bGUiOnsiJGlkIjoiOTI1IiwiTGluZUNvbG9yIjp7IiRpZCI6IjkyNiIsIiR0eXBlIjoiTkxSRS5Db21tb24uRG9tLlNvbGlkQ29sb3JCcnVzaCwgTkxSRS5Db21tb24iLCJDb2xvciI6eyIkaWQiOiI5MjciLCJBIjoyNTUsIlIiOjIzNCwiRyI6MjIsIkIiOjMwfX0sIkxpbmVXZWlnaHQiOjAuMCwiTGluZVR5cGUiOjAsIlBhcmVudFN0eWxlIjpudWxsfSwiUGFyZW50U3R5bGUiOm51bGx9LCJUaXRsZVN0eWxlIjp7IiRpZCI6IjkyOCIsIkZvbnRTZXR0aW5ncyI6eyIkaWQiOiI5MjkiLCJGb250U2l6ZSI6MTEsIkZvbnROYW1lIjoiQ2FsaWJyaSIsIklzQm9sZCI6ZmFsc2UsIklzSXRhbGljIjpmYWxzZSwiSXNVbmRlcmxpbmVkIjpmYWxzZSwiUGFyZW50U3R5bGUiOm51bGx9LCJBdXRvU2l6ZSI6MCwiRm9yZWdyb3VuZCI6eyIkaWQiOiI5MzAiLCJDb2xvciI6eyIkaWQiOiI5MzE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OTMyIiwiVG9wIjowLjAsIkxlZnQiOjAuMCwiUmlnaHQiOjAuMCwiQm90dG9tIjowLjB9LCJQYWRkaW5nIjp7IiRpZCI6IjkzMyIsIlRvcCI6MC4wLCJMZWZ0IjowLjAsIlJpZ2h0IjowLjAsIkJvdHRvbSI6MC4wfSwiQmFja2dyb3VuZCI6eyIkaWQiOiI5MzQiLCJDb2xvciI6eyIkaWQiOiI5MzUiLCJBIjowLCJSIjoyNTUsIkciOjI1NSwiQiI6MjU1fX0sIklzVmlzaWJsZSI6dHJ1ZSwiV2lkdGgiOjAuMCwiSGVpZ2h0IjowLjAsIkJvcmRlclN0eWxlIjp7IiRpZCI6IjkzNiIsIkxpbmVDb2xvciI6bnVsbCwiTGluZVdlaWdodCI6MC4wLCJMaW5lVHlwZSI6MCwiUGFyZW50U3R5bGUiOm51bGx9LCJQYXJlbnRTdHlsZSI6bnVsbH0sIkRhdGVTdHlsZSI6eyIkaWQiOiI5MzciLCJGb250U2V0dGluZ3MiOnsiJGlkIjoiOTM4IiwiRm9udFNpemUiOjEwLCJGb250TmFtZSI6IkNhbGlicmkiLCJJc0JvbGQiOmZhbHNlLCJJc0l0YWxpYyI6ZmFsc2UsIklzVW5kZXJsaW5lZCI6ZmFsc2UsIlBhcmVudFN0eWxlIjpudWxsfSwiQXV0b1NpemUiOjAsIkZvcmVncm91bmQiOnsiJGlkIjoiOTM5IiwiQ29sb3IiOnsiJGlkIjoiOTQ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k0MSIsIlRvcCI6MC4wLCJMZWZ0IjowLjAsIlJpZ2h0IjowLjAsIkJvdHRvbSI6MC4wfSwiUGFkZGluZyI6eyIkaWQiOiI5NDIiLCJUb3AiOjAuMCwiTGVmdCI6MC4wLCJSaWdodCI6MC4wLCJCb3R0b20iOjAuMH0sIkJhY2tncm91bmQiOnsiJGlkIjoiOTQzIiwiQ29sb3IiOnsiJGlkIjoiOTQ0IiwiQSI6MCwiUiI6MjU1LCJHIjoyNTUsIkIiOjI1NX19LCJJc1Zpc2libGUiOnRydWUsIldpZHRoIjowLjAsIkhlaWdodCI6MC4wLCJCb3JkZXJTdHlsZSI6eyIkaWQiOiI5NDUiLCJMaW5lQ29sb3IiOm51bGwsIkxpbmVXZWlnaHQiOjAuMCwiTGluZVR5cGUiOjAsIlBhcmVudFN0eWxlIjpudWxsfSwiUGFyZW50U3R5bGUiOm51bGx9LCJEYXRlRm9ybWF0Ijp7IiRpZCI6Ijk0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NDciLCJGb3JtYXQiOjAsIklzVmlzaWJsZSI6ZmFsc2UsIkxhc3RLbm93blZpc2liaWxpdHlTdGF0ZSI6ZmFsc2V9LCJJc1Zpc2libGUiOnRydWUsIlBhcmVudFN0eWxlIjpudWxsfSwiSW5kZXgiOjE0LCJTbWFydER1cmF0aW9uQWN0aXZhdGVkIjpmYWxzZSwiRGF0ZUZvcm1hdCI6eyIkcmVmIjoiOTQ2In0sIldlZWtOdW1iZXJpbmciOnsiJGlkIjoiOTQ4IiwiRm9ybWF0IjowLCJJc1Zpc2libGUiOmZhbHNlLCJMYXN0S25vd25WaXNpYmlsaXR5U3RhdGUiOmZhbHNlfSwiSWQiOiJmOTgxYWY2OS01ZjBiLTQ2NDYtOGM5Ni1jYTVlMWUwMzFmY2IiLCJJbXBvcnRJZCI6bnVsbCwiVGl0bGUiOiJEZXRlY3RvciBTdXBwb3J0OiBQcm9jdXJlbWVudCBhbmQgTWFudWZhY3R1cmluZyBwaGFzZSAoSGVyZW9uKSIsIk5vdGUiOm51bGwsIkh5cGVybGluayI6eyIkaWQiOiI5NDkiLCJBZGRyZXNzIjoiIiwiU3ViQWRkcmVzcyI6IiJ9LCJJc0NoYW5nZWQiOmZhbHNlLCJJc05ldyI6ZmFsc2V9fV0sIl9taWxlc3RvbmVzIjpbXSwiSWQiOiIwMDAwMDAwMC0wMDAwLTAwMDAtMDAwMC0wMDAwMDAwMDAwMDAiLCJJc1NpbmdsZUl0ZW1Sb3ciOnRydWV9LHsiJGlkIjoiOTUwIiwiX3Rhc2tzIjpbeyIkaWQiOiI5NTEiLCJfYXR0YWNoZWRNaWxlc3RvbmVzIjpbXSwiVGFza0RlZmluaXRpb24iOnsiJGlkIjoiOTUyIiwiR3JvdXBOYW1lIjpudWxsLCJTdGFydERhdGUiOiIyMDI2LTAzLTIxVDAwOjAwOjAwWiIsIkVuZERhdGUiOiIyMDI2LTA1LTIwVDIzOjU5OjAwWiIsIlBlcmNlbnRhZ2VDb21wbGV0ZSI6bnVsbCwiU3R5bGUiOnsiJGlkIjoiOTUzIiwiU2hhcGUiOjEsIlNoYXBlVGhpY2tuZXNzIjowLCJEdXJhdGlvbkZvcm1hdCI6MCwiSW5jbHVkZU5vbldvcmtpbmdEYXlzSW5EdXJhdGlvbiI6ZmFsc2UsIlBlcmNlbnRhZ2VDb21wbGV0ZVN0eWxlIjp7IiRpZCI6Ijk1NCIsIkZvbnRTZXR0aW5ncyI6eyIkaWQiOiI5NTUiLCJGb250U2l6ZSI6MTAsIkZvbnROYW1lIjoiQ2FsaWJyaSIsIklzQm9sZCI6ZmFsc2UsIklzSXRhbGljIjpmYWxzZSwiSXNVbmRlcmxpbmVkIjpmYWxzZSwiUGFyZW50U3R5bGUiOm51bGx9LCJBdXRvU2l6ZSI6MCwiRm9yZWdyb3VuZCI6eyIkaWQiOiI5NTYiLCJDb2xvciI6eyIkaWQiOiI5NT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OTU4IiwiVG9wIjowLjAsIkxlZnQiOjAuMCwiUmlnaHQiOjAuMCwiQm90dG9tIjowLjB9LCJQYWRkaW5nIjp7IiRpZCI6Ijk1OSIsIlRvcCI6MC4wLCJMZWZ0IjowLjAsIlJpZ2h0IjowLjAsIkJvdHRvbSI6MC4wfSwiQmFja2dyb3VuZCI6eyIkaWQiOiI5NjAiLCJDb2xvciI6eyIkaWQiOiI5NjEiLCJBIjo4OSwiUiI6MCwiRyI6MCwiQiI6MH19LCJJc1Zpc2libGUiOnRydWUsIldpZHRoIjowLjAsIkhlaWdodCI6MC4wLCJCb3JkZXJTdHlsZSI6eyIkaWQiOiI5NjIiLCJMaW5lQ29sb3IiOm51bGwsIkxpbmVXZWlnaHQiOjAuMCwiTGluZVR5cGUiOjAsIlBhcmVudFN0eWxlIjpudWxsfSwiUGFyZW50U3R5bGUiOm51bGx9LCJEdXJhdGlvblN0eWxlIjp7IiRpZCI6Ijk2MyIsIkZvbnRTZXR0aW5ncyI6eyIkaWQiOiI5NjQiLCJGb250U2l6ZSI6MTAsIkZvbnROYW1lIjoiQ2FsaWJyaSIsIklzQm9sZCI6ZmFsc2UsIklzSXRhbGljIjpmYWxzZSwiSXNVbmRlcmxpbmVkIjpmYWxzZSwiUGFyZW50U3R5bGUiOm51bGx9LCJBdXRvU2l6ZSI6MCwiRm9yZWdyb3VuZCI6eyIkaWQiOiI5NjUiLCJDb2xvciI6eyIkaWQiOiI5Nj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5NjciLCJUb3AiOjAuMCwiTGVmdCI6MC4wLCJSaWdodCI6MC4wLCJCb3R0b20iOjAuMH0sIlBhZGRpbmciOnsiJGlkIjoiOTY4IiwiVG9wIjowLjAsIkxlZnQiOjAuMCwiUmlnaHQiOjAuMCwiQm90dG9tIjowLjB9LCJCYWNrZ3JvdW5kIjp7IiRpZCI6Ijk2OSIsIkNvbG9yIjp7IiRpZCI6Ijk3MCIsIkEiOjI1NSwiUiI6MjM3LCJHIjoxMjUsIkIiOjQ5fX0sIklzVmlzaWJsZSI6dHJ1ZSwiV2lkdGgiOjAuMCwiSGVpZ2h0IjowLjAsIkJvcmRlclN0eWxlIjp7IiRpZCI6Ijk3MSIsIkxpbmVDb2xvciI6bnVsbCwiTGluZVdlaWdodCI6MC4wLCJMaW5lVHlwZSI6MCwiUGFyZW50U3R5bGUiOm51bGx9LCJQYXJlbnRTdHlsZSI6bnVsbH0sIkhvcml6b250YWxDb25uZWN0b3JTdHlsZSI6eyIkaWQiOiI5NzIiLCJMaW5lQ29sb3IiOnsiJGlkIjoiOTczIiwiJHR5cGUiOiJOTFJFLkNvbW1vbi5Eb20uU29saWRDb2xvckJydXNoLCBOTFJFLkNvbW1vbiIsIkNvbG9yIjp7IiRpZCI6Ijk3NCIsIkEiOjI1NSwiUiI6MCwiRyI6MCwiQiI6MH19LCJMaW5lV2VpZ2h0IjowLjAsIkxpbmVUeXBlIjowLCJQYXJlbnRTdHlsZSI6bnVsbH0sIlZlcnRpY2FsQ29ubmVjdG9yU3R5bGUiOnsiJGlkIjoiOTc1IiwiTGluZUNvbG9yIjp7IiRpZCI6Ijk3NiIsIiR0eXBlIjoiTkxSRS5Db21tb24uRG9tLlNvbGlkQ29sb3JCcnVzaCwgTkxSRS5Db21tb24iLCJDb2xvciI6eyIkaWQiOiI5Nzc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5NzgiLCJNYXJnaW4iOnsiJGlkIjoiOTc5IiwiVG9wIjowLjAsIkxlZnQiOjQuMCwiUmlnaHQiOjQuMCwiQm90dG9tIjowLjB9LCJQYWRkaW5nIjp7IiRpZCI6Ijk4MCIsIlRvcCI6MC4wLCJMZWZ0IjowLjAsIlJpZ2h0IjowLjAsIkJvdHRvbSI6MC4wfSwiQmFja2dyb3VuZCI6eyIkaWQiOiI5ODEiLCJDb2xvciI6eyIkaWQiOiI5ODIiLCJBIjoyNTUsIlIiOjIxLCJHIjo5NiwiQiI6MTMwfX0sIklzVmlzaWJsZSI6dHJ1ZSwiV2lkdGgiOjU1LjAsIkhlaWdodCI6MTAuMCwiQm9yZGVyU3R5bGUiOnsiJGlkIjoiOTgzIiwiTGluZUNvbG9yIjp7IiRpZCI6Ijk4NCIsIiR0eXBlIjoiTkxSRS5Db21tb24uRG9tLlNvbGlkQ29sb3JCcnVzaCwgTkxSRS5Db21tb24iLCJDb2xvciI6eyIkaWQiOiI5ODUiLCJBIjoyNTUsIlIiOjIzNCwiRyI6MjIsIkIiOjMwfX0sIkxpbmVXZWlnaHQiOjAuMCwiTGluZVR5cGUiOjAsIlBhcmVudFN0eWxlIjpudWxsfSwiUGFyZW50U3R5bGUiOm51bGx9LCJUaXRsZVN0eWxlIjp7IiRpZCI6Ijk4NiIsIkZvbnRTZXR0aW5ncyI6eyIkaWQiOiI5ODciLCJGb250U2l6ZSI6MTEsIkZvbnROYW1lIjoiQ2FsaWJyaSIsIklzQm9sZCI6ZmFsc2UsIklzSXRhbGljIjpmYWxzZSwiSXNVbmRlcmxpbmVkIjpmYWxzZSwiUGFyZW50U3R5bGUiOm51bGx9LCJBdXRvU2l6ZSI6MCwiRm9yZWdyb3VuZCI6eyIkaWQiOiI5ODgiLCJDb2xvciI6eyIkaWQiOiI5ODk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OTkwIiwiVG9wIjowLjAsIkxlZnQiOjAuMCwiUmlnaHQiOjAuMCwiQm90dG9tIjowLjB9LCJQYWRkaW5nIjp7IiRpZCI6Ijk5MSIsIlRvcCI6MC4wLCJMZWZ0IjowLjAsIlJpZ2h0IjowLjAsIkJvdHRvbSI6MC4wfSwiQmFja2dyb3VuZCI6eyIkaWQiOiI5OTIiLCJDb2xvciI6eyIkaWQiOiI5OTMiLCJBIjoyNTUsIlIiOjAsIkciOjAsIkIiOjB9fSwiSXNWaXNpYmxlIjp0cnVlLCJXaWR0aCI6MC4wLCJIZWlnaHQiOjAuMCwiQm9yZGVyU3R5bGUiOnsiJGlkIjoiOTk0IiwiTGluZUNvbG9yIjpudWxsLCJMaW5lV2VpZ2h0IjowLjAsIkxpbmVUeXBlIjowLCJQYXJlbnRTdHlsZSI6bnVsbH0sIlBhcmVudFN0eWxlIjpudWxsfSwiRGF0ZVN0eWxlIjp7IiRpZCI6Ijk5NSIsIkZvbnRTZXR0aW5ncyI6eyIkaWQiOiI5OTYiLCJGb250U2l6ZSI6MTAsIkZvbnROYW1lIjoiQ2FsaWJyaSIsIklzQm9sZCI6ZmFsc2UsIklzSXRhbGljIjpmYWxzZSwiSXNVbmRlcmxpbmVkIjpmYWxzZSwiUGFyZW50U3R5bGUiOm51bGx9LCJBdXRvU2l6ZSI6MCwiRm9yZWdyb3VuZCI6eyIkaWQiOiI5OTciLCJDb2xvciI6eyIkaWQiOiI5OTg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OTk5IiwiVG9wIjowLjAsIkxlZnQiOjAuMCwiUmlnaHQiOjAuMCwiQm90dG9tIjowLjB9LCJQYWRkaW5nIjp7IiRpZCI6IjEwMDAiLCJUb3AiOjAuMCwiTGVmdCI6MC4wLCJSaWdodCI6MC4wLCJCb3R0b20iOjAuMH0sIkJhY2tncm91bmQiOnsiJGlkIjoiMTAwMSIsIkNvbG9yIjp7IiRpZCI6IjEwMDIiLCJBIjoyNTUsIlIiOjE0LCJHIjo0MCwiQiI6NjV9fSwiSXNWaXNpYmxlIjp0cnVlLCJXaWR0aCI6MC4wLCJIZWlnaHQiOjAuMCwiQm9yZGVyU3R5bGUiOnsiJGlkIjoiMTAwMyIsIkxpbmVDb2xvciI6bnVsbCwiTGluZVdlaWdodCI6MC4wLCJMaW5lVHlwZSI6MCwiUGFyZW50U3R5bGUiOm51bGx9LCJQYXJlbnRTdHlsZSI6bnVsbH0sIkRhdGVGb3JtYXQiOnsiJGlkIjoiMTAw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DA1IiwiRm9ybWF0IjowLCJJc1Zpc2libGUiOmZhbHNlLCJMYXN0S25vd25WaXNpYmlsaXR5U3RhdGUiOmZhbHNlfSwiSXNWaXNpYmxlIjp0cnVlLCJQYXJlbnRTdHlsZSI6bnVsbH0sIkluZGV4IjoxNSwiU21hcnREdXJhdGlvbkFjdGl2YXRlZCI6ZmFsc2UsIkRhdGVGb3JtYXQiOnsiJHJlZiI6IjEwMDQifSwiV2Vla051bWJlcmluZyI6eyIkaWQiOiIxMDA2IiwiRm9ybWF0IjowLCJJc1Zpc2libGUiOmZhbHNlLCJMYXN0S25vd25WaXNpYmlsaXR5U3RhdGUiOmZhbHNlfSwiSWQiOiJkYzY0NzMyMi1iNDNkLTQ3MTMtYTU3OS1kNjRkY2Q0YzAwNTEiLCJJbXBvcnRJZCI6bnVsbCwiVGl0bGUiOiJEZXRlY3RvciBTdXBwb3J0OiBJbnN0YWxsYXRpb24gYW5kIENvbW1pc3Npb25pbmcgcGhhc2UgKEhlcmVvbikiLCJOb3RlIjpudWxsLCJIeXBlcmxpbmsiOnsiJGlkIjoiMTAwNyIsIkFkZHJlc3MiOiIiLCJTdWJBZGRyZXNzIjoiIn0sIklzQ2hhbmdlZCI6ZmFsc2UsIklzTmV3IjpmYWxzZX19XSwiX21pbGVzdG9uZXMiOltdLCJJZCI6IjAwMDAwMDAwLTAwMDAtMDAwMC0wMDAwLTAwMDAwMDAwMDAwMCIsIklzU2luZ2xlSXRlbVJvdyI6dHJ1ZX0seyIkaWQiOiIxMDA4IiwiX3Rhc2tzIjpbeyIkaWQiOiIxMDA5IiwiX2F0dGFjaGVkTWlsZXN0b25lcyI6W10sIlRhc2tEZWZpbml0aW9uIjp7IiRpZCI6IjEwMTAiLCJHcm91cE5hbWUiOm51bGwsIlN0YXJ0RGF0ZSI6IjIwMjYtMDUtMjFUMDA6MDA6MDBaIiwiRW5kRGF0ZSI6IjIwMjYtMDctMTZUMjM6NTk6MDBaIiwiUGVyY2VudGFnZUNvbXBsZXRlIjpudWxsLCJTdHlsZSI6eyIkaWQiOiIxMDExIiwiU2hhcGUiOjEsIlNoYXBlVGhpY2tuZXNzIjowLCJEdXJhdGlvbkZvcm1hdCI6MCwiSW5jbHVkZU5vbldvcmtpbmdEYXlzSW5EdXJhdGlvbiI6ZmFsc2UsIlBlcmNlbnRhZ2VDb21wbGV0ZVN0eWxlIjp7IiRpZCI6IjEwMTIiLCJGb250U2V0dGluZ3MiOnsiJGlkIjoiMTAxMyIsIkZvbnRTaXplIjoxMCwiRm9udE5hbWUiOiJDYWxpYnJpIiwiSXNCb2xkIjpmYWxzZSwiSXNJdGFsaWMiOmZhbHNlLCJJc1VuZGVybGluZWQiOmZhbHNlLCJQYXJlbnRTdHlsZSI6bnVsbH0sIkF1dG9TaXplIjowLCJGb3JlZ3JvdW5kIjp7IiRpZCI6IjEwMTQiLCJDb2xvciI6eyIkaWQiOiIxMDE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wMTYiLCJUb3AiOjAuMCwiTGVmdCI6MC4wLCJSaWdodCI6MC4wLCJCb3R0b20iOjAuMH0sIlBhZGRpbmciOnsiJGlkIjoiMTAxNyIsIlRvcCI6MC4wLCJMZWZ0IjowLjAsIlJpZ2h0IjowLjAsIkJvdHRvbSI6MC4wfSwiQmFja2dyb3VuZCI6eyIkaWQiOiIxMDE4IiwiQ29sb3IiOnsiJGlkIjoiMTAxOSIsIkEiOjg5LCJSIjowLCJHIjowLCJCIjowfX0sIklzVmlzaWJsZSI6dHJ1ZSwiV2lkdGgiOjAuMCwiSGVpZ2h0IjowLjAsIkJvcmRlclN0eWxlIjp7IiRpZCI6IjEwMjAiLCJMaW5lQ29sb3IiOm51bGwsIkxpbmVXZWlnaHQiOjAuMCwiTGluZVR5cGUiOjAsIlBhcmVudFN0eWxlIjpudWxsfSwiUGFyZW50U3R5bGUiOm51bGx9LCJEdXJhdGlvblN0eWxlIjp7IiRpZCI6IjEwMjEiLCJGb250U2V0dGluZ3MiOnsiJGlkIjoiMTAyMiIsIkZvbnRTaXplIjoxMCwiRm9udE5hbWUiOiJDYWxpYnJpIiwiSXNCb2xkIjpmYWxzZSwiSXNJdGFsaWMiOmZhbHNlLCJJc1VuZGVybGluZWQiOmZhbHNlLCJQYXJlbnRTdHlsZSI6bnVsbH0sIkF1dG9TaXplIjowLCJGb3JlZ3JvdW5kIjp7IiRpZCI6IjEwMjMiLCJDb2xvciI6eyIkaWQiOiIxMDI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AyNSIsIlRvcCI6MC4wLCJMZWZ0IjowLjAsIlJpZ2h0IjowLjAsIkJvdHRvbSI6MC4wfSwiUGFkZGluZyI6eyIkaWQiOiIxMDI2IiwiVG9wIjowLjAsIkxlZnQiOjAuMCwiUmlnaHQiOjAuMCwiQm90dG9tIjowLjB9LCJCYWNrZ3JvdW5kIjp7IiRpZCI6IjEwMjciLCJDb2xvciI6eyIkaWQiOiIxMDI4IiwiQSI6MjU1LCJSIjoyMzcsIkciOjEyNSwiQiI6NDl9fSwiSXNWaXNpYmxlIjp0cnVlLCJXaWR0aCI6MC4wLCJIZWlnaHQiOjAuMCwiQm9yZGVyU3R5bGUiOnsiJGlkIjoiMTAyOSIsIkxpbmVDb2xvciI6bnVsbCwiTGluZVdlaWdodCI6MC4wLCJMaW5lVHlwZSI6MCwiUGFyZW50U3R5bGUiOm51bGx9LCJQYXJlbnRTdHlsZSI6bnVsbH0sIkhvcml6b250YWxDb25uZWN0b3JTdHlsZSI6eyIkaWQiOiIxMDMwIiwiTGluZUNvbG9yIjp7IiRpZCI6IjEwMzEiLCIkdHlwZSI6Ik5MUkUuQ29tbW9uLkRvbS5Tb2xpZENvbG9yQnJ1c2gsIE5MUkUuQ29tbW9uIiwiQ29sb3IiOnsiJGlkIjoiMTAzMiIsIkEiOjI1NSwiUiI6MCwiRyI6MCwiQiI6MH19LCJMaW5lV2VpZ2h0IjowLjAsIkxpbmVUeXBlIjowLCJQYXJlbnRTdHlsZSI6bnVsbH0sIlZlcnRpY2FsQ29ubmVjdG9yU3R5bGUiOnsiJGlkIjoiMTAzMyIsIkxpbmVDb2xvciI6eyIkaWQiOiIxMDM0IiwiJHR5cGUiOiJOTFJFLkNvbW1vbi5Eb20uU29saWRDb2xvckJydXNoLCBOTFJFLkNvbW1vbiIsIkNvbG9yIjp7IiRpZCI6IjEwMz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xMDM2IiwiTWFyZ2luIjp7IiRpZCI6IjEwMzciLCJUb3AiOjAuMCwiTGVmdCI6NC4wLCJSaWdodCI6NC4wLCJCb3R0b20iOjAuMH0sIlBhZGRpbmciOnsiJGlkIjoiMTAzOCIsIlRvcCI6MC4wLCJMZWZ0IjowLjAsIlJpZ2h0IjowLjAsIkJvdHRvbSI6MC4wfSwiQmFja2dyb3VuZCI6eyIkaWQiOiIxMDM5IiwiQ29sb3IiOnsiJGlkIjoiMTA0MCIsIkEiOjI1NSwiUiI6MjEsIkciOjk2LCJCIjoxMzB9fSwiSXNWaXNpYmxlIjp0cnVlLCJXaWR0aCI6NDYuMCwiSGVpZ2h0IjoxMC4wLCJCb3JkZXJTdHlsZSI6eyIkaWQiOiIxMDQxIiwiTGluZUNvbG9yIjp7IiRpZCI6IjEwNDIiLCIkdHlwZSI6Ik5MUkUuQ29tbW9uLkRvbS5Tb2xpZENvbG9yQnJ1c2gsIE5MUkUuQ29tbW9uIiwiQ29sb3IiOnsiJGlkIjoiMTA0MyIsIkEiOjI1NSwiUiI6MjM0LCJHIjoyMiwiQiI6MzB9fSwiTGluZVdlaWdodCI6MC4wLCJMaW5lVHlwZSI6MCwiUGFyZW50U3R5bGUiOm51bGx9LCJQYXJlbnRTdHlsZSI6bnVsbH0sIlRpdGxlU3R5bGUiOnsiJGlkIjoiMTA0NCIsIkZvbnRTZXR0aW5ncyI6eyIkaWQiOiIxMDQ1IiwiRm9udFNpemUiOjExLCJGb250TmFtZSI6IkNhbGlicmkiLCJJc0JvbGQiOmZhbHNlLCJJc0l0YWxpYyI6ZmFsc2UsIklzVW5kZXJsaW5lZCI6ZmFsc2UsIlBhcmVudFN0eWxlIjpudWxsfSwiQXV0b1NpemUiOjIsIkZvcmVncm91bmQiOnsiJGlkIjoiMTA0NiIsIkNvbG9yIjp7IiRpZCI6IjEwNDciLCJBIjoyNTUsIlIiOjAsIkciOjAsIkIiOjB9fSwiTWF4V2lkdGgiOjM0Ny44ODY4NDA4MjAzMTI1LCJNYXhIZWlnaHQiOiJJbmZpbml0eSIsIlNtYXJ0Rm9yZWdyb3VuZElzQWN0aXZlIjpmYWxzZSwiSG9yaXpvbnRhbEFsaWdubWVudCI6MCwiVmVydGljYWxBbGlnbm1lbnQiOjEsIlNtYXJ0Rm9yZWdyb3VuZCI6bnVsbCwiQmFja2dyb3VuZEZpbGxUeXBlIjowLCJNYXJnaW4iOnsiJGlkIjoiMTA0OCIsIlRvcCI6MC4wLCJMZWZ0IjowLjAsIlJpZ2h0IjowLjAsIkJvdHRvbSI6MC4wfSwiUGFkZGluZyI6eyIkaWQiOiIxMDQ5IiwiVG9wIjowLjAsIkxlZnQiOjAuMCwiUmlnaHQiOjAuMCwiQm90dG9tIjowLjB9LCJCYWNrZ3JvdW5kIjp7IiRpZCI6IjEwNTAiLCJDb2xvciI6eyIkaWQiOiIxMDUxIiwiQSI6MjU1LCJSIjowLCJHIjowLCJCIjowfX0sIklzVmlzaWJsZSI6dHJ1ZSwiV2lkdGgiOjAuMCwiSGVpZ2h0IjowLjAsIkJvcmRlclN0eWxlIjp7IiRpZCI6IjEwNTIiLCJMaW5lQ29sb3IiOm51bGwsIkxpbmVXZWlnaHQiOjAuMCwiTGluZVR5cGUiOjAsIlBhcmVudFN0eWxlIjpudWxsfSwiUGFyZW50U3R5bGUiOm51bGx9LCJEYXRlU3R5bGUiOnsiJGlkIjoiMTA1MyIsIkZvbnRTZXR0aW5ncyI6eyIkaWQiOiIxMDU0IiwiRm9udFNpemUiOjEwLCJGb250TmFtZSI6IkNhbGlicmkiLCJJc0JvbGQiOmZhbHNlLCJJc0l0YWxpYyI6ZmFsc2UsIklzVW5kZXJsaW5lZCI6ZmFsc2UsIlBhcmVudFN0eWxlIjpudWxsfSwiQXV0b1NpemUiOjAsIkZvcmVncm91bmQiOnsiJGlkIjoiMTA1NSIsIkNvbG9yIjp7IiRpZCI6IjEwNT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A1NyIsIlRvcCI6MC4wLCJMZWZ0IjowLjAsIlJpZ2h0IjowLjAsIkJvdHRvbSI6MC4wfSwiUGFkZGluZyI6eyIkaWQiOiIxMDU4IiwiVG9wIjowLjAsIkxlZnQiOjAuMCwiUmlnaHQiOjAuMCwiQm90dG9tIjowLjB9LCJCYWNrZ3JvdW5kIjp7IiRpZCI6IjEwNTkiLCJDb2xvciI6eyIkaWQiOiIxMDYwIiwiQSI6MjU1LCJSIjoxNCwiRyI6NDAsIkIiOjY1fX0sIklzVmlzaWJsZSI6dHJ1ZSwiV2lkdGgiOjAuMCwiSGVpZ2h0IjowLjAsIkJvcmRlclN0eWxlIjp7IiRpZCI6IjEwNjEiLCJMaW5lQ29sb3IiOm51bGwsIkxpbmVXZWlnaHQiOjAuMCwiTGluZVR5cGUiOjAsIlBhcmVudFN0eWxlIjpudWxsfSwiUGFyZW50U3R5bGUiOm51bGx9LCJEYXRlRm9ybWF0Ijp7IiRpZCI6IjEwNjI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A2MyIsIkZvcm1hdCI6MCwiSXNWaXNpYmxlIjpmYWxzZSwiTGFzdEtub3duVmlzaWJpbGl0eVN0YXRlIjpmYWxzZX0sIklzVmlzaWJsZSI6dHJ1ZSwiUGFyZW50U3R5bGUiOm51bGx9LCJJbmRleCI6MTYsIlNtYXJ0RHVyYXRpb25BY3RpdmF0ZWQiOmZhbHNlLCJEYXRlRm9ybWF0Ijp7IiRyZWYiOiIxMDYyIn0sIldlZWtOdW1iZXJpbmciOnsiJGlkIjoiMTA2NCIsIkZvcm1hdCI6MCwiSXNWaXNpYmxlIjpmYWxzZSwiTGFzdEtub3duVmlzaWJpbGl0eVN0YXRlIjpmYWxzZX0sIklkIjoiMTcyYTZjMWEtNmVhYy00Y2EzLTkzODYtY2RiNWVhNzNjMWYxIiwiSW1wb3J0SWQiOm51bGwsIlRpdGxlIjoiRGV0ZWN0b3IsIEJNLCBSQyoqIGFuZCBNQ0E6IEluc3RhbGxhdGlvbiBhbmQgQ29tbWlzc2lvbmluZyBwaGFzZSAoSGVyZW9uKSIsIk5vdGUiOm51bGwsIkh5cGVybGluayI6eyIkaWQiOiIxMDY1IiwiQWRkcmVzcyI6IiIsIlN1YkFkZHJlc3MiOiIifSwiSXNDaGFuZ2VkIjpmYWxzZSwiSXNOZXciOmZhbHNlfX1dLCJfbWlsZXN0b25lcyI6W10sIklkIjoiMDAwMDAwMDAtMDAwMC0wMDAwLTAwMDAtMDAwMDAwMDAwMDAwIiwiSXNTaW5nbGVJdGVtUm93Ijp0cnVlfV0sIkluZGV4IjoxMiwiSWQiOiI5ZDFkZDNlMi0xNWJhLTQ3YTUtOGMzZi1kZDI2MDFjYzI3ZjYiLCJIZWFkZXJUZXh0IjpudWxsLCJJc0RlZmF1bHQiOnRydWUsIlN0eWxlIjp7IiRpZCI6IjEwNjYiLCJIZWFkZXJTdHlsZSI6eyIkaWQiOiIxMDY3IiwiVGV4dFN0eWxlIjp7IiRpZCI6IjEwNjgiLCJGb250U2V0dGluZ3MiOnsiJGlkIjoiMTA2OSIsIkZvbnRTaXplIjoxMSwiRm9udE5hbWUiOiJDYWxpYnJpIiwiSXNCb2xkIjpmYWxzZSwiSXNJdGFsaWMiOmZhbHNlLCJJc1VuZGVybGluZWQiOmZhbHNlLCJQYXJlbnRTdHlsZSI6bnVsbH0sIkF1dG9TaXplIjoyLCJGb3JlZ3JvdW5kIjp7IiRpZCI6IjEwNzAiLCJDb2xvciI6eyIkaWQiOiIxMDcx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A3MiIsIlRvcCI6MC4wLCJMZWZ0IjowLjAsIlJpZ2h0IjowLjAsIkJvdHRvbSI6MC4wfSwiUGFkZGluZyI6eyIkaWQiOiIxMDczIiwiVG9wIjowLjAsIkxlZnQiOjAuMCwiUmlnaHQiOjAuMCwiQm90dG9tIjowLjB9LCJCYWNrZ3JvdW5kIjp7IiRpZCI6IjEwNzQiLCJDb2xvciI6eyIkaWQiOiIxMDc1IiwiQSI6MjU1LCJSIjowLCJHIjowLCJCIjowfX0sIklzVmlzaWJsZSI6dHJ1ZSwiV2lkdGgiOjAuMCwiSGVpZ2h0IjowLjAsIkJvcmRlclN0eWxlIjpudWxsLCJQYXJlbnRTdHlsZSI6bnVsbH0sIlJlY3RhbmdsZVN0eWxlIjp7IiRpZCI6IjEwNzYiLCJNYXJnaW4iOnsiJGlkIjoiMTA3NyIsIlRvcCI6MC4wLCJMZWZ0IjowLjAsIlJpZ2h0IjowLjAsIkJvdHRvbSI6MC4wfSwiUGFkZGluZyI6eyIkaWQiOiIxMDc4IiwiVG9wIjowLjAsIkxlZnQiOjAuMCwiUmlnaHQiOjAuMCwiQm90dG9tIjowLjB9LCJCYWNrZ3JvdW5kIjp7IiRpZCI6IjEwNzkiLCJDb2xvciI6eyIkaWQiOiIxMDgwIiwiQSI6NjMsIlIiOjIzMywiRyI6MTEzLCJCIjo1MH19LCJJc1Zpc2libGUiOnRydWUsIldpZHRoIjowLjAsIkhlaWdodCI6MC4wLCJCb3JkZXJTdHlsZSI6eyIkaWQiOiIxMDgxIiwiTGluZUNvbG9yIjp7IiRpZCI6IjEwODIiLCIkdHlwZSI6Ik5MUkUuQ29tbW9uLkRvbS5Tb2xpZENvbG9yQnJ1c2gsIE5MUkUuQ29tbW9uIiwiQ29sb3IiOnsiJGlkIjoiMTA4MyIsIkEiOjI1NSwiUiI6MjU1LCJHIjoyNTUsIkIiOjI1NX19LCJMaW5lV2VpZ2h0IjowLjAsIkxpbmVUeXBlIjowLCJQYXJlbnRTdHlsZSI6bnVsbH0sIlBhcmVudFN0eWxlIjpudWxsfSwiTWFyZ2luIjp7IiRpZCI6IjEwODQiLCJUb3AiOjAuMCwiTGVmdCI6MC4wLCJSaWdodCI6MC4wLCJCb3R0b20iOjAuMH0sIlBhZGRpbmciOnsiJGlkIjoiMTA4NSIsIlRvcCI6MC4wLCJMZWZ0IjowLjAsIlJpZ2h0IjowLjAsIkJvdHRvbSI6MC4wfSwiQmFja2dyb3VuZCI6bnVsbCwiSXNWaXNpYmxlIjp0cnVlLCJXaWR0aCI6MC4wLCJIZWlnaHQiOjAuMCwiQm9yZGVyU3R5bGUiOm51bGwsIlBhcmVudFN0eWxlIjpudWxsfSwiQmFja2dyb3VuZFN0eWxlIjp7IiRpZCI6IjEwODYiLCJNYXJnaW4iOnsiJGlkIjoiMTA4NyIsIlRvcCI6MC4wLCJMZWZ0IjowLjAsIlJpZ2h0IjowLjAsIkJvdHRvbSI6MC4wfSwiUGFkZGluZyI6eyIkaWQiOiIxMDg4IiwiVG9wIjowLjAsIkxlZnQiOjAuMCwiUmlnaHQiOjAuMCwiQm90dG9tIjowLjB9LCJCYWNrZ3JvdW5kIjp7IiRpZCI6IjEwODkiLCJDb2xvciI6eyIkaWQiOiIxMDkwIiwiQSI6NTEsIlIiOjIwMCwiRyI6MjAwLCJCIjoyMDB9fSwiSXNWaXNpYmxlIjp0cnVlLCJXaWR0aCI6MC4wLCJIZWlnaHQiOjAuMCwiQm9yZGVyU3R5bGUiOnsiJGlkIjoiMTA5MSIsIkxpbmVDb2xvciI6eyIkaWQiOiIxMDkyIiwiJHR5cGUiOiJOTFJFLkNvbW1vbi5Eb20uU29saWRDb2xvckJydXNoLCBOTFJFLkNvbW1vbiIsIkNvbG9yIjp7IiRpZCI6IjEwOTMiLCJBIjoyNTUsIlIiOjIzNCwiRyI6MjIsIkIiOjMwfX0sIkxpbmVXZWlnaHQiOjAuMCwiTGluZVR5cGUiOjAsIlBhcmVudFN0eWxlIjpudWxsfSwiUGFyZW50U3R5bGUiOm51bGx9LCJNYXJnaW4iOnsiJGlkIjoiMTA5NCIsIlRvcCI6MC4wLCJMZWZ0IjowLjAsIlJpZ2h0IjowLjAsIkJvdHRvbSI6MC4wfSwiUGFkZGluZyI6eyIkaWQiOiIxMDk1IiwiVG9wIjowLjAsIkxlZnQiOjAuMCwiUmlnaHQiOjAuMCwiQm90dG9tIjowLjB9LCJJc1Zpc2libGUiOnRydWUsIldpZHRoIjowLjAsIkhlaWdodCI6MC4wLCJCb3JkZXJTdHlsZSI6eyIkaWQiOiIxMDk2IiwiTGluZUNvbG9yIjpudWxsLCJMaW5lV2VpZ2h0IjowLjAsIkxpbmVUeXBlIjowLCJQYXJlbnRTdHlsZSI6bnVsbH0sIlBhcmVudFN0eWxlIjpudWxsfX1dLCJJZCI6IjM4YzdiMDYzLTY0N2ItNGY1NC1hZjU1LTRkMWMzMjZmMWIwNyIsIkluZGV4IjoxMiwiSGVhZGVyVGV4dCI6Ik5vLiAzIC0gQ3JpdGljYWwgUGF0aCBcclxuKDIwIGRheXMgVEYpIiwiU3R5bGUiOnsiJGlkIjoiMTA5NyIsIlN0eWxlSWQiOiI5ODUxM2UxMC01NTFjLTRmMzAtYWMxMS1hMDY5MGU5MDMxMzQiLCJIZWFkZXJTdHlsZSI6eyIkaWQiOiIxMDk4IiwiVGV4dElzVmVydGljYWwiOmZhbHNlLCJUZXh0U3R5bGUiOnsiJGlkIjoiMTA5OSIsIkZvbnRTZXR0aW5ncyI6eyIkaWQiOiIxMTAwIiwiRm9udFNpemUiOjExLCJGb250TmFtZSI6IkNhbGlicmkiLCJJc0JvbGQiOmZhbHNlLCJJc0l0YWxpYyI6ZmFsc2UsIklzVW5kZXJsaW5lZCI6ZmFsc2UsIlBhcmVudFN0eWxlIjpudWxsfSwiQXV0b1NpemUiOjIsIkZvcmVncm91bmQiOnsiJGlkIjoiMTEwMSIsIkNvbG9yIjp7IiRpZCI6IjExMDI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xMTAzIiwiVG9wIjowLjAsIkxlZnQiOjAuMCwiUmlnaHQiOjAuMCwiQm90dG9tIjowLjB9LCJQYWRkaW5nIjp7IiRpZCI6IjExMDQiLCJUb3AiOjAuMCwiTGVmdCI6MC4wLCJSaWdodCI6MC4wLCJCb3R0b20iOjAuMH0sIkJhY2tncm91bmQiOnsiJGlkIjoiMTEwNSIsIkNvbG9yIjp7IiRpZCI6IjExMDYiLCJBIjoyNTUsIlIiOjI1NSwiRyI6MjU1LCJCIjoyNTV9fSwiSXNWaXNpYmxlIjp0cnVlLCJXaWR0aCI6MC4wLCJIZWlnaHQiOjAuMCwiQm9yZGVyU3R5bGUiOm51bGwsIlBhcmVudFN0eWxlIjpudWxsfSwiUmVjdGFuZ2xlU3R5bGUiOnsiJGlkIjoiMTEwNyIsIk1hcmdpbiI6eyIkaWQiOiIxMTA4IiwiVG9wIjowLjAsIkxlZnQiOjAuMCwiUmlnaHQiOjAuMCwiQm90dG9tIjowLjB9LCJQYWRkaW5nIjp7IiRpZCI6IjExMDkiLCJUb3AiOjAuMCwiTGVmdCI6MC4wLCJSaWdodCI6MC4wLCJCb3R0b20iOjAuMH0sIkJhY2tncm91bmQiOnsiJGlkIjoiMTExMCIsIkNvbG9yIjp7IiRpZCI6IjExMTEiLCJBIjoyNTUsIlIiOjIxLCJHIjo5NiwiQiI6MTMwfX0sIklzVmlzaWJsZSI6dHJ1ZSwiV2lkdGgiOjAuMCwiSGVpZ2h0IjowLjAsIkJvcmRlclN0eWxlIjp7IiRpZCI6IjExMTIiLCJMaW5lQ29sb3IiOnsiJGlkIjoiMTExMyIsIiR0eXBlIjoiTkxSRS5Db21tb24uRG9tLlNvbGlkQ29sb3JCcnVzaCwgTkxSRS5Db21tb24iLCJDb2xvciI6eyIkaWQiOiIxMTE0IiwiQSI6MjU1LCJSIjoyNTUsIkciOjI1NSwiQiI6MjU1fX0sIkxpbmVXZWlnaHQiOjAuMCwiTGluZVR5cGUiOjAsIlBhcmVudFN0eWxlIjpudWxsfSwiUGFyZW50U3R5bGUiOm51bGx9LCJNYXJnaW4iOnsiJGlkIjoiMTExNSIsIlRvcCI6MC4wLCJMZWZ0IjowLjAsIlJpZ2h0IjowLjAsIkJvdHRvbSI6MC4wfSwiUGFkZGluZyI6eyIkaWQiOiIxMTE2IiwiVG9wIjowLjAsIkxlZnQiOjAuMCwiUmlnaHQiOjAuMCwiQm90dG9tIjowLjB9LCJCYWNrZ3JvdW5kIjpudWxsLCJJc1Zpc2libGUiOnRydWUsIldpZHRoIjowLjAsIkhlaWdodCI6MC4wLCJCb3JkZXJTdHlsZSI6bnVsbCwiUGFyZW50U3R5bGUiOm51bGx9LCJCYWNrZ3JvdW5kU3R5bGUiOnsiJGlkIjoiMTExNyIsIk1hcmdpbiI6eyIkaWQiOiIxMTE4IiwiVG9wIjowLjAsIkxlZnQiOjAuMCwiUmlnaHQiOjAuMCwiQm90dG9tIjowLjB9LCJQYWRkaW5nIjp7IiRpZCI6IjExMTkiLCJUb3AiOjAuMCwiTGVmdCI6MC4wLCJSaWdodCI6MC4wLCJCb3R0b20iOjAuMH0sIkJhY2tncm91bmQiOnsiJGlkIjoiMTEyMCIsIkNvbG9yIjp7IiRpZCI6IjExMjEiLCJBIjo1MSwiUiI6MjAwLCJHIjoyMDAsIkIiOjIwMH19LCJJc1Zpc2libGUiOnRydWUsIldpZHRoIjowLjAsIkhlaWdodCI6MC4wLCJCb3JkZXJTdHlsZSI6eyIkaWQiOiIxMTIyIiwiTGluZUNvbG9yIjp7IiRpZCI6IjExMjMiLCIkdHlwZSI6Ik5MUkUuQ29tbW9uLkRvbS5Tb2xpZENvbG9yQnJ1c2gsIE5MUkUuQ29tbW9uIiwiQ29sb3IiOnsiJGlkIjoiMTEyNCIsIkEiOjI1NSwiUiI6MjM0LCJHIjoyMiwiQiI6MzB9fSwiTGluZVdlaWdodCI6MC4wLCJMaW5lVHlwZSI6MCwiUGFyZW50U3R5bGUiOm51bGx9LCJQYXJlbnRTdHlsZSI6bnVsbH0sIklzQWJvdmVUaW1lYmFuZCI6ZmFsc2UsIlNwYWNpbmciOjMsIkRlZmF1bHRTd2ltbGFuZVRhc2tTdHlsZSI6eyIkaWQiOiIxMTI1IiwiJHR5cGUiOiJOTFJFLkNvbW1vbi5Eb20uU3R5bGVzLkV4cGxpY2l0U2V0YWJsZVRhc2tTdHlsZSwgTkxSRS5Db21tb24iLCJTaGFwZSI6MSwiU2hhcGVUaGlja25lc3MiOjAsIkR1cmF0aW9uRm9ybWF0IjowLCJJbmNsdWRlTm9uV29ya2luZ0RheXNJbkR1cmF0aW9uIjpmYWxzZSwiUGVyY2VudGFnZUNvbXBsZXRlU3R5bGUiOnsiJGlkIjoiMTEyNiIsIkZvbnRTZXR0aW5ncyI6eyIkaWQiOiIxMTI3IiwiRm9udFNpemUiOjEwLCJGb250TmFtZSI6IkNhbGlicmkiLCJJc0JvbGQiOmZhbHNlLCJJc0l0YWxpYyI6ZmFsc2UsIklzVW5kZXJsaW5lZCI6ZmFsc2UsIlBhcmVudFN0eWxlIjpudWxsfSwiQXV0b1NpemUiOjAsIkZvcmVncm91bmQiOnsiJGlkIjoiMTEyOCIsIkNvbG9yIjp7IiRpZCI6IjExMj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EzMCIsIlRvcCI6MC4wLCJMZWZ0IjowLjAsIlJpZ2h0IjowLjAsIkJvdHRvbSI6MC4wfSwiUGFkZGluZyI6eyIkaWQiOiIxMTMxIiwiVG9wIjowLjAsIkxlZnQiOjAuMCwiUmlnaHQiOjAuMCwiQm90dG9tIjowLjB9LCJCYWNrZ3JvdW5kIjp7IiRpZCI6IjExMzIiLCJDb2xvciI6eyIkaWQiOiIxMTMzIiwiQSI6ODksIlIiOjAsIkciOjAsIkIiOjB9fSwiSXNWaXNpYmxlIjp0cnVlLCJXaWR0aCI6MC4wLCJIZWlnaHQiOjAuMCwiQm9yZGVyU3R5bGUiOnsiJGlkIjoiMTEzNCIsIkxpbmVDb2xvciI6bnVsbCwiTGluZVdlaWdodCI6MC4wLCJMaW5lVHlwZSI6MCwiUGFyZW50U3R5bGUiOm51bGx9LCJQYXJlbnRTdHlsZSI6bnVsbH0sIkR1cmF0aW9uU3R5bGUiOnsiJGlkIjoiMTEzNSIsIkZvbnRTZXR0aW5ncyI6eyIkaWQiOiIxMTM2IiwiRm9udFNpemUiOjEwLCJGb250TmFtZSI6IkNhbGlicmkiLCJJc0JvbGQiOmZhbHNlLCJJc0l0YWxpYyI6ZmFsc2UsIklzVW5kZXJsaW5lZCI6ZmFsc2UsIlBhcmVudFN0eWxlIjpudWxsfSwiQXV0b1NpemUiOjAsIkZvcmVncm91bmQiOnsiJGlkIjoiMTEzNyIsIkNvbG9yIjp7IiRpZCI6IjExMz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MTM5IiwiVG9wIjowLjAsIkxlZnQiOjAuMCwiUmlnaHQiOjAuMCwiQm90dG9tIjowLjB9LCJQYWRkaW5nIjp7IiRpZCI6IjExNDAiLCJUb3AiOjAuMCwiTGVmdCI6MC4wLCJSaWdodCI6MC4wLCJCb3R0b20iOjAuMH0sIkJhY2tncm91bmQiOnsiJGlkIjoiMTE0MSIsIkNvbG9yIjp7IiRpZCI6IjExNDIiLCJBIjoyNTUsIlIiOjIzNywiRyI6MTI1LCJCIjo0OX19LCJJc1Zpc2libGUiOnRydWUsIldpZHRoIjowLjAsIkhlaWdodCI6MC4wLCJCb3JkZXJTdHlsZSI6eyIkaWQiOiIxMTQzIiwiTGluZUNvbG9yIjpudWxsLCJMaW5lV2VpZ2h0IjowLjAsIkxpbmVUeXBlIjowLCJQYXJlbnRTdHlsZSI6bnVsbH0sIlBhcmVudFN0eWxlIjpudWxsfSwiSG9yaXpvbnRhbENvbm5lY3RvclN0eWxlIjp7IiRpZCI6IjExNDQiLCJMaW5lQ29sb3IiOnsiJGlkIjoiMTE0NSIsIiR0eXBlIjoiTkxSRS5Db21tb24uRG9tLlNvbGlkQ29sb3JCcnVzaCwgTkxSRS5Db21tb24iLCJDb2xvciI6eyIkaWQiOiIxMTQ2IiwiQSI6MjU1LCJSIjowLCJHIjowLCJCIjowfX0sIkxpbmVXZWlnaHQiOjAuMCwiTGluZVR5cGUiOjAsIlBhcmVudFN0eWxlIjpudWxsfSwiVmVydGljYWxDb25uZWN0b3JTdHlsZSI6eyIkaWQiOiIxMTQ3IiwiTGluZUNvbG9yIjp7IiRpZCI6IjExNDgiLCIkdHlwZSI6Ik5MUkUuQ29tbW9uLkRvbS5Tb2xpZENvbG9yQnJ1c2gsIE5MUkUuQ29tbW9uIiwiQ29sb3IiOnsiJGlkIjoiMTE0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ExNTAiLCJNYXJnaW4iOnsiJGlkIjoiMTE1MSIsIlRvcCI6MC4wLCJMZWZ0Ijo0LjAsIlJpZ2h0Ijo0LjAsIkJvdHRvbSI6MC4wfSwiUGFkZGluZyI6eyIkaWQiOiIxMTUyIiwiVG9wIjowLjAsIkxlZnQiOjAuMCwiUmlnaHQiOjAuMCwiQm90dG9tIjowLjB9LCJCYWNrZ3JvdW5kIjp7IiRpZCI6IjExNTMiLCJDb2xvciI6eyIkaWQiOiIxMTU0IiwiQSI6MjU1LCJSIjoyMzMsIkciOjExMywiQiI6NTB9fSwiSXNWaXNpYmxlIjp0cnVlLCJXaWR0aCI6MC4wLCJIZWlnaHQiOjEwLjAsIkJvcmRlclN0eWxlIjp7IiRpZCI6IjExNTUiLCJMaW5lQ29sb3IiOnsiJGlkIjoiMTE1NiIsIiR0eXBlIjoiTkxSRS5Db21tb24uRG9tLlNvbGlkQ29sb3JCcnVzaCwgTkxSRS5Db21tb24iLCJDb2xvciI6eyIkaWQiOiIxMTU3IiwiQSI6MjU1LCJSIjoyMzQsIkciOjIyLCJCIjozMH19LCJMaW5lV2VpZ2h0IjowLjAsIkxpbmVUeXBlIjowLCJQYXJlbnRTdHlsZSI6bnVsbH0sIlBhcmVudFN0eWxlIjpudWxsfSwiVGl0bGVTdHlsZSI6eyIkaWQiOiIxMTU4IiwiRm9udFNldHRpbmdzIjp7IiRpZCI6IjExNTkiLCJGb250U2l6ZSI6MTEsIkZvbnROYW1lIjoiQ2FsaWJyaSIsIklzQm9sZCI6ZmFsc2UsIklzSXRhbGljIjpmYWxzZSwiSXNVbmRlcmxpbmVkIjpmYWxzZSwiUGFyZW50U3R5bGUiOm51bGx9LCJBdXRvU2l6ZSI6MCwiRm9yZWdyb3VuZCI6eyIkaWQiOiIxMTYwIiwiQ29sb3IiOnsiJGlkIjoiMTE2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TYyIiwiVG9wIjowLjAsIkxlZnQiOjAuMCwiUmlnaHQiOjAuMCwiQm90dG9tIjowLjB9LCJQYWRkaW5nIjp7IiRpZCI6IjExNjMiLCJUb3AiOjAuMCwiTGVmdCI6MC4wLCJSaWdodCI6MC4wLCJCb3R0b20iOjAuMH0sIkJhY2tncm91bmQiOnsiJGlkIjoiMTE2NCIsIkNvbG9yIjp7IiRpZCI6IjExNjUiLCJBIjoyNTUsIlIiOjAsIkciOjAsIkIiOjB9fSwiSXNWaXNpYmxlIjp0cnVlLCJXaWR0aCI6MC4wLCJIZWlnaHQiOjAuMCwiQm9yZGVyU3R5bGUiOnsiJGlkIjoiMTE2NiIsIkxpbmVDb2xvciI6bnVsbCwiTGluZVdlaWdodCI6MC4wLCJMaW5lVHlwZSI6MCwiUGFyZW50U3R5bGUiOm51bGx9LCJQYXJlbnRTdHlsZSI6bnVsbH0sIkRhdGVTdHlsZSI6eyIkaWQiOiIxMTY3IiwiRm9udFNldHRpbmdzIjp7IiRpZCI6IjExNjgiLCJGb250U2l6ZSI6MTAsIkZvbnROYW1lIjoiQ2FsaWJyaSIsIklzQm9sZCI6ZmFsc2UsIklzSXRhbGljIjpmYWxzZSwiSXNVbmRlcmxpbmVkIjpmYWxzZSwiUGFyZW50U3R5bGUiOm51bGx9LCJBdXRvU2l6ZSI6MCwiRm9yZWdyb3VuZCI6eyIkaWQiOiIxMTY5IiwiQ29sb3IiOnsiJGlkIjoiMTE3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TcxIiwiVG9wIjowLjAsIkxlZnQiOjAuMCwiUmlnaHQiOjAuMCwiQm90dG9tIjowLjB9LCJQYWRkaW5nIjp7IiRpZCI6IjExNzIiLCJUb3AiOjAuMCwiTGVmdCI6MC4wLCJSaWdodCI6MC4wLCJCb3R0b20iOjAuMH0sIkJhY2tncm91bmQiOnsiJGlkIjoiMTE3MyIsIkNvbG9yIjp7IiRpZCI6IjExNzQiLCJBIjoyNTUsIlIiOjE0LCJHIjo0MCwiQiI6NjV9fSwiSXNWaXNpYmxlIjp0cnVlLCJXaWR0aCI6MC4wLCJIZWlnaHQiOjAuMCwiQm9yZGVyU3R5bGUiOnsiJGlkIjoiMTE3NSIsIkxpbmVDb2xvciI6bnVsbCwiTGluZVdlaWdodCI6MC4wLCJMaW5lVHlwZSI6MCwiUGFyZW50U3R5bGUiOm51bGx9LCJQYXJlbnRTdHlsZSI6bnVsbH0sIkRhdGVGb3JtYXQiOnsiJGlkIjoiMTE3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c3IiwiRm9ybWF0IjowLCJJc1Zpc2libGUiOmZhbHNlLCJMYXN0S25vd25WaXNpYmlsaXR5U3RhdGUiOmZhbHNlfSwiSXNWaXNpYmxlIjp0cnVlLCJQYXJlbnRTdHlsZSI6bnVsbCwiX2V4cGxpY2l0bHlTZXQiOnsiJGlkIjoiMTE3OC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xMTc5IiwiU2hhcGUiOjEsIkNvbm5lY3Rvck1hcmdpbiI6eyIkaWQiOiIxMTgwIiwiVG9wIjowLjAsIkxlZnQiOjIuMCwiUmlnaHQiOjIuMCwiQm90dG9tIjowLjB9LCJDb25uZWN0b3JTdHlsZSI6eyIkaWQiOiIxMTgxIiwiTGluZUNvbG9yIjp7IiRpZCI6IjExODIiLCIkdHlwZSI6Ik5MUkUuQ29tbW9uLkRvbS5Tb2xpZENvbG9yQnJ1c2gsIE5MUkUuQ29tbW9uIiwiQ29sb3IiOnsiJGlkIjoiMTE4MyIsIkEiOjEyNywiUiI6MTI4LCJHIjo1MywiQiI6MTR9fSwiTGluZVdlaWdodCI6MS4wLCJMaW5lVHlwZSI6MCwiUGFyZW50U3R5bGUiOm51bGx9LCJJc0JlbG93VGltZWJhbmQiOmZhbHNlLCJQb3NpdGlvbk9uVGFzayI6MSwiSGlkZURhdGUiOmZhbHNlLCJTaGFwZVNpemUiOjAsIlNwYWNpbmciOjAuMCwiUGFkZGluZyI6eyIkaWQiOiIxMTg0IiwiVG9wIjo1LjAsIkxlZnQiOjMuMCwiUmlnaHQiOjAuMCwiQm90dG9tIjoyLjB9LCJTaGFwZVN0eWxlIjp7IiRpZCI6IjExODUiLCJNYXJnaW4iOnsiJGlkIjoiMTE4NiIsIlRvcCI6MC4wLCJMZWZ0IjowLjAsIlJpZ2h0IjowLjAsIkJvdHRvbSI6MC4wfSwiUGFkZGluZyI6eyIkaWQiOiIxMTg3IiwiVG9wIjowLjAsIkxlZnQiOjAuMCwiUmlnaHQiOjAuMCwiQm90dG9tIjowLjB9LCJCYWNrZ3JvdW5kIjp7IiRpZCI6IjExODgiLCJDb2xvciI6eyIkaWQiOiIxMTg5IiwiQSI6MjU1LCJSIjoxMjgsIkciOjUzLCJCIjoxNH19LCJJc1Zpc2libGUiOnRydWUsIldpZHRoIjoxMi4wLCJIZWlnaHQiOjE0LjAsIkJvcmRlclN0eWxlIjp7IiRpZCI6IjExOTAiLCJMaW5lQ29sb3IiOnsiJGlkIjoiMTE5MSIsIiR0eXBlIjoiTkxSRS5Db21tb24uRG9tLlNvbGlkQ29sb3JCcnVzaCwgTkxSRS5Db21tb24iLCJDb2xvciI6eyIkaWQiOiIxMTkyIiwiQSI6MjU1LCJSIjoyNTUsIkciOjI1NSwiQiI6MjU1fX0sIkxpbmVXZWlnaHQiOjAuMCwiTGluZVR5cGUiOjAsIlBhcmVudFN0eWxlIjpudWxsfSwiUGFyZW50U3R5bGUiOm51bGx9LCJUaXRsZVN0eWxlIjp7IiRpZCI6IjExOTMiLCJGb250U2V0dGluZ3MiOnsiJGlkIjoiMTE5NCIsIkZvbnRTaXplIjoxMSwiRm9udE5hbWUiOiJDYWxpYnJpIiwiSXNCb2xkIjpmYWxzZSwiSXNJdGFsaWMiOmZhbHNlLCJJc1VuZGVybGluZWQiOmZhbHNlLCJQYXJlbnRTdHlsZSI6bnVsbH0sIkF1dG9TaXplIjowLCJGb3JlZ3JvdW5kIjp7IiRpZCI6IjExOTUiLCJDb2xvciI6eyIkaWQiOiIxMTk2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xOTciLCJUb3AiOjAuMCwiTGVmdCI6MC4wLCJSaWdodCI6MC4wLCJCb3R0b20iOjAuMH0sIlBhZGRpbmciOnsiJGlkIjoiMTE5OCIsIlRvcCI6MC4wLCJMZWZ0IjowLjAsIlJpZ2h0IjowLjAsIkJvdHRvbSI6MC4wfSwiQmFja2dyb3VuZCI6eyIkaWQiOiIxMTk5IiwiQ29sb3IiOnsiJGlkIjoiMTIwMCIsIkEiOjI1NSwiUiI6MCwiRyI6MCwiQiI6MH19LCJJc1Zpc2libGUiOnRydWUsIldpZHRoIjowLjAsIkhlaWdodCI6MC4wLCJCb3JkZXJTdHlsZSI6eyIkaWQiOiIxMjAxIiwiTGluZUNvbG9yIjpudWxsLCJMaW5lV2VpZ2h0IjowLjAsIkxpbmVUeXBlIjowLCJQYXJlbnRTdHlsZSI6bnVsbH0sIlBhcmVudFN0eWxlIjpudWxsfSwiRGF0ZVN0eWxlIjp7IiRpZCI6IjEyMDIiLCJGb250U2V0dGluZ3MiOnsiJGlkIjoiMTIwMyIsIkZvbnRTaXplIjoxMCwiRm9udE5hbWUiOiJDYWxpYnJpIiwiSXNCb2xkIjpmYWxzZSwiSXNJdGFsaWMiOmZhbHNlLCJJc1VuZGVybGluZWQiOmZhbHNlLCJQYXJlbnRTdHlsZSI6bnVsbH0sIkF1dG9TaXplIjowLCJGb3JlZ3JvdW5kIjp7IiRpZCI6IjEyMDQiLCJDb2xvciI6eyIkaWQiOiIxMjA1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EyMDYiLCJUb3AiOjAuMCwiTGVmdCI6MC4wLCJSaWdodCI6MC4wLCJCb3R0b20iOjAuMH0sIlBhZGRpbmciOnsiJGlkIjoiMTIwNyIsIlRvcCI6MC4wLCJMZWZ0IjowLjAsIlJpZ2h0IjowLjAsIkJvdHRvbSI6MC4wfSwiQmFja2dyb3VuZCI6eyIkaWQiOiIxMjA4IiwiQ29sb3IiOnsiJGlkIjoiMTIwOSIsIkEiOjI1NSwiUiI6MTQsIkciOjQwLCJCIjo2NX19LCJJc1Zpc2libGUiOnRydWUsIldpZHRoIjowLjAsIkhlaWdodCI6MC4wLCJCb3JkZXJTdHlsZSI6eyIkaWQiOiIxMjEwIiwiTGluZUNvbG9yIjpudWxsLCJMaW5lV2VpZ2h0IjowLjAsIkxpbmVUeXBlIjowLCJQYXJlbnRTdHlsZSI6bnVsbH0sIlBhcmVudFN0eWxlIjpudWxsfSwiRGF0ZUZvcm1hdCI6eyIkaWQiOiIxMjE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yMTIiLCJGb3JtYXQiOjAsIklzVmlzaWJsZSI6ZmFsc2UsIkxhc3RLbm93blZpc2liaWxpdHlTdGF0ZSI6ZmFsc2V9LCJJc1Zpc2libGUiOmZhbHNlLCJQYXJlbnRTdHlsZSI6bnVsbH0sIkRlZmF1bHRTd2ltbGFuZU1pbGVzdG9uZVN0eWxlIjp7IiRpZCI6IjEyMTMiLCJUaXRsZVBvc2l0aW9uIjoiTGVmdCIsIkRhdGVQb3NpdGlvbiI6IlJpZ2h0IiwiU2hhcGVUeXBlIjoxLCJTaGFwZVNpemUiOjAsIlNwYWNpbmciOjUsIlNoYXBlU3R5bGUiOnsiJGlkIjoiMTIxNCIsIk1hcmdpbiI6eyIkaWQiOiIxMjE1IiwiVG9wIjowLjAsIkxlZnQiOjAuMCwiUmlnaHQiOjAuMCwiQm90dG9tIjowLjB9LCJQYWRkaW5nIjp7IiRpZCI6IjEyMTYiLCJUb3AiOjAuMCwiTGVmdCI6MC4wLCJSaWdodCI6MC4wLCJCb3R0b20iOjAuMH0sIkJhY2tncm91bmQiOnsiJGlkIjoiMTIxNyIsIkNvbG9yIjp7IiRpZCI6IjEyMTgiLCJBIjoyNTUsIlIiOjIzMywiRyI6MTEzLCJCIjo1MH19LCJJc1Zpc2libGUiOnRydWUsIldpZHRoIjoxMi4wLCJIZWlnaHQiOjE0LjAsIkJvcmRlclN0eWxlIjp7IiRpZCI6IjEyMTkiLCJMaW5lQ29sb3IiOnsiJGlkIjoiMTIyMCIsIiR0eXBlIjoiTkxSRS5Db21tb24uRG9tLlNvbGlkQ29sb3JCcnVzaCwgTkxSRS5Db21tb24iLCJDb2xvciI6eyIkaWQiOiIxMjIxIiwiQSI6MjU1LCJSIjoyMzQsIkciOjIyLCJCIjozMH19LCJMaW5lV2VpZ2h0IjowLjAsIkxpbmVUeXBlIjowLCJQYXJlbnRTdHlsZSI6bnVsbH0sIlBhcmVudFN0eWxlIjpudWxsfSwiVGl0bGVTdHlsZSI6eyIkaWQiOiIxMjIyIiwiRm9udFNldHRpbmdzIjp7IiRpZCI6IjEyMjMiLCJGb250U2l6ZSI6MTEsIkZvbnROYW1lIjoiQ2FsaWJyaSIsIklzQm9sZCI6ZmFsc2UsIklzSXRhbGljIjpmYWxzZSwiSXNVbmRlcmxpbmVkIjpmYWxzZSwiUGFyZW50U3R5bGUiOm51bGx9LCJBdXRvU2l6ZSI6MCwiRm9yZWdyb3VuZCI6eyIkaWQiOiIxMjI0IiwiQ29sb3IiOnsiJGlkIjoiMTIyN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MjI2IiwiVG9wIjowLjAsIkxlZnQiOjAuMCwiUmlnaHQiOjAuMCwiQm90dG9tIjowLjB9LCJQYWRkaW5nIjp7IiRpZCI6IjEyMjciLCJUb3AiOjAuMCwiTGVmdCI6MC4wLCJSaWdodCI6MC4wLCJCb3R0b20iOjAuMH0sIkJhY2tncm91bmQiOnsiJGlkIjoiMTIyOCIsIkNvbG9yIjp7IiRpZCI6IjEyMjkiLCJBIjoyNTUsIlIiOjAsIkciOjAsIkIiOjB9fSwiSXNWaXNpYmxlIjp0cnVlLCJXaWR0aCI6MC4wLCJIZWlnaHQiOjAuMCwiQm9yZGVyU3R5bGUiOnsiJGlkIjoiMTIzMCIsIkxpbmVDb2xvciI6bnVsbCwiTGluZVdlaWdodCI6MC4wLCJMaW5lVHlwZSI6MCwiUGFyZW50U3R5bGUiOm51bGx9LCJQYXJlbnRTdHlsZSI6bnVsbH0sIkRhdGVTdHlsZSI6eyIkaWQiOiIxMjMxIiwiRm9udFNldHRpbmdzIjp7IiRpZCI6IjEyMzIiLCJGb250U2l6ZSI6MTAsIkZvbnROYW1lIjoiQ2FsaWJyaSIsIklzQm9sZCI6ZmFsc2UsIklzSXRhbGljIjpmYWxzZSwiSXNVbmRlcmxpbmVkIjpmYWxzZSwiUGFyZW50U3R5bGUiOm51bGx9LCJBdXRvU2l6ZSI6MCwiRm9yZWdyb3VuZCI6eyIkaWQiOiIxMjMzIiwiQ29sb3IiOnsiJGlkIjoiMTIzN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MjM1IiwiVG9wIjowLjAsIkxlZnQiOjAuMCwiUmlnaHQiOjAuMCwiQm90dG9tIjowLjB9LCJQYWRkaW5nIjp7IiRpZCI6IjEyMzYiLCJUb3AiOjAuMCwiTGVmdCI6MC4wLCJSaWdodCI6MC4wLCJCb3R0b20iOjAuMH0sIkJhY2tncm91bmQiOnsiJGlkIjoiMTIzNyIsIkNvbG9yIjp7IiRpZCI6IjEyMzgiLCJBIjoyNTUsIlIiOjE0LCJHIjo0MCwiQiI6NjV9fSwiSXNWaXNpYmxlIjp0cnVlLCJXaWR0aCI6MC4wLCJIZWlnaHQiOjAuMCwiQm9yZGVyU3R5bGUiOnsiJGlkIjoiMTIzOSIsIkxpbmVDb2xvciI6bnVsbCwiTGluZVdlaWdodCI6MC4wLCJMaW5lVHlwZSI6MCwiUGFyZW50U3R5bGUiOm51bGx9LCJQYXJlbnRTdHlsZSI6bnVsbH0sIkRhdGVGb3JtYXQiOnsiJGlkIjoiMTI0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QxIiwiRm9ybWF0IjowLCJJc1Zpc2libGUiOmZhbHNlLCJMYXN0S25vd25WaXNpYmlsaXR5U3RhdGUiOmZhbHNlfSwiSXNWaXNpYmxlIjp0cnVlLCJQYXJlbnRTdHlsZSI6bnVsbH0sIkRlZmF1bHRTd2ltbGFuZUFjdGl2aXR5U3R5bGUiOnsiJGlkIjoiMTI0MiIsIkhlYWRlclN0eWxlIjp7IiRpZCI6IjEyNDMiLCJUZXh0U3R5bGUiOnsiJGlkIjoiMTI0NCIsIkZvbnRTZXR0aW5ncyI6eyIkaWQiOiIxMjQ1IiwiRm9udFNpemUiOjExLCJGb250TmFtZSI6IkNhbGlicmkiLCJJc0JvbGQiOmZhbHNlLCJJc0l0YWxpYyI6ZmFsc2UsIklzVW5kZXJsaW5lZCI6ZmFsc2UsIlBhcmVudFN0eWxlIjpudWxsfSwiQXV0b1NpemUiOjIsIkZvcmVncm91bmQiOnsiJGlkIjoiMTI0NiIsIkNvbG9yIjp7IiRpZCI6IjEyNDc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MjQ4IiwiVG9wIjowLjAsIkxlZnQiOjAuMCwiUmlnaHQiOjAuMCwiQm90dG9tIjowLjB9LCJQYWRkaW5nIjp7IiRpZCI6IjEyNDkiLCJUb3AiOjAuMCwiTGVmdCI6MC4wLCJSaWdodCI6MC4wLCJCb3R0b20iOjAuMH0sIkJhY2tncm91bmQiOnsiJGlkIjoiMTI1MCIsIkNvbG9yIjp7IiRpZCI6IjEyNTEiLCJBIjoyNTUsIlIiOjAsIkciOjAsIkIiOjB9fSwiSXNWaXNpYmxlIjp0cnVlLCJXaWR0aCI6MC4wLCJIZWlnaHQiOjAuMCwiQm9yZGVyU3R5bGUiOm51bGwsIlBhcmVudFN0eWxlIjpudWxsfSwiUmVjdGFuZ2xlU3R5bGUiOnsiJGlkIjoiMTI1MiIsIk1hcmdpbiI6eyIkaWQiOiIxMjUzIiwiVG9wIjowLjAsIkxlZnQiOjAuMCwiUmlnaHQiOjAuMCwiQm90dG9tIjowLjB9LCJQYWRkaW5nIjp7IiRpZCI6IjEyNTQiLCJUb3AiOjAuMCwiTGVmdCI6MC4wLCJSaWdodCI6MC4wLCJCb3R0b20iOjAuMH0sIkJhY2tncm91bmQiOnsiJGlkIjoiMTI1NSIsIkNvbG9yIjp7IiRpZCI6IjEyNTYiLCJBIjo2MywiUiI6MjMzLCJHIjoxMTMsIkIiOjUwfX0sIklzVmlzaWJsZSI6dHJ1ZSwiV2lkdGgiOjAuMCwiSGVpZ2h0IjowLjAsIkJvcmRlclN0eWxlIjp7IiRpZCI6IjEyNTciLCJMaW5lQ29sb3IiOnsiJGlkIjoiMTI1OCIsIiR0eXBlIjoiTkxSRS5Db21tb24uRG9tLlNvbGlkQ29sb3JCcnVzaCwgTkxSRS5Db21tb24iLCJDb2xvciI6eyIkaWQiOiIxMjU5IiwiQSI6MjU1LCJSIjoyNTUsIkciOjI1NSwiQiI6MjU1fX0sIkxpbmVXZWlnaHQiOjAuMCwiTGluZVR5cGUiOjAsIlBhcmVudFN0eWxlIjpudWxsfSwiUGFyZW50U3R5bGUiOm51bGx9LCJNYXJnaW4iOnsiJGlkIjoiMTI2MCIsIlRvcCI6MC4wLCJMZWZ0IjowLjAsIlJpZ2h0IjowLjAsIkJvdHRvbSI6MC4wfSwiUGFkZGluZyI6eyIkaWQiOiIxMjYxIiwiVG9wIjowLjAsIkxlZnQiOjAuMCwiUmlnaHQiOjAuMCwiQm90dG9tIjowLjB9LCJCYWNrZ3JvdW5kIjpudWxsLCJJc1Zpc2libGUiOnRydWUsIldpZHRoIjowLjAsIkhlaWdodCI6MC4wLCJCb3JkZXJTdHlsZSI6bnVsbCwiUGFyZW50U3R5bGUiOm51bGx9LCJCYWNrZ3JvdW5kU3R5bGUiOnsiJGlkIjoiMTI2MiIsIk1hcmdpbiI6eyIkaWQiOiIxMjYzIiwiVG9wIjowLjAsIkxlZnQiOjAuMCwiUmlnaHQiOjAuMCwiQm90dG9tIjowLjB9LCJQYWRkaW5nIjp7IiRpZCI6IjEyNjQiLCJUb3AiOjAuMCwiTGVmdCI6MC4wLCJSaWdodCI6MC4wLCJCb3R0b20iOjAuMH0sIkJhY2tncm91bmQiOnsiJGlkIjoiMTI2NSIsIkNvbG9yIjp7IiRpZCI6IjEyNjYiLCJBIjo1MSwiUiI6MjAwLCJHIjoyMDAsIkIiOjIwMH19LCJJc1Zpc2libGUiOnRydWUsIldpZHRoIjowLjAsIkhlaWdodCI6MC4wLCJCb3JkZXJTdHlsZSI6eyIkaWQiOiIxMjY3IiwiTGluZUNvbG9yIjp7IiRpZCI6IjEyNjgiLCIkdHlwZSI6Ik5MUkUuQ29tbW9uLkRvbS5Tb2xpZENvbG9yQnJ1c2gsIE5MUkUuQ29tbW9uIiwiQ29sb3IiOnsiJGlkIjoiMTI2OSIsIkEiOjI1NSwiUiI6MjM0LCJHIjoyMiwiQiI6MzB9fSwiTGluZVdlaWdodCI6MC4wLCJMaW5lVHlwZSI6MCwiUGFyZW50U3R5bGUiOm51bGx9LCJQYXJlbnRTdHlsZSI6bnVsbH0sIk1hcmdpbiI6eyIkaWQiOiIxMjcwIiwiVG9wIjowLjAsIkxlZnQiOjAuMCwiUmlnaHQiOjAuMCwiQm90dG9tIjowLjB9LCJQYWRkaW5nIjp7IiRpZCI6IjEyNzEiLCJUb3AiOjAuMCwiTGVmdCI6MC4wLCJSaWdodCI6MC4wLCJCb3R0b20iOjAuMH0sIklzVmlzaWJsZSI6dHJ1ZSwiV2lkdGgiOjAuMCwiSGVpZ2h0IjowLjAsIkJvcmRlclN0eWxlIjp7IiRpZCI6IjEyNzIiLCJMaW5lQ29sb3IiOm51bGwsIkxpbmVXZWlnaHQiOjAuMCwiTGluZVR5cGUiOjAsIlBhcmVudFN0eWxlIjpudWxsfSwiUGFyZW50U3R5bGUiOm51bGx9LCJNYXJnaW4iOnsiJGlkIjoiMTI3MyIsIlRvcCI6MC4wLCJMZWZ0IjowLjAsIlJpZ2h0IjowLjAsIkJvdHRvbSI6MC4wfSwiUGFkZGluZyI6eyIkaWQiOiIxMjc0IiwiVG9wIjowLjAsIkxlZnQiOjAuMCwiUmlnaHQiOjAuMCwiQm90dG9tIjowLjB9LCJJc1Zpc2libGUiOnRydWUsIldpZHRoIjowLjAsIkhlaWdodCI6MC4wLCJCb3JkZXJTdHlsZSI6eyIkaWQiOiIxMjc1IiwiTGluZUNvbG9yIjpudWxsLCJMaW5lV2VpZ2h0IjowLjAsIkxpbmVUeXBlIjowLCJQYXJlbnRTdHlsZSI6bnVsbH0sIlBhcmVudFN0eWxlIjpudWxsfX0seyIkaWQiOiIxMjc2IiwiX2FjdGl2aXRpZXMiOlt7IiRpZCI6IjEyNzciLCJfcm93cyI6W3siJGlkIjoiMTI3OCIsIl90YXNrcyI6W3siJGlkIjoiMTI3OSIsIl9hdHRhY2hlZE1pbGVzdG9uZXMiOltdLCJUYXNrRGVmaW5pdGlvbiI6eyIkaWQiOiIxMjgwIiwiR3JvdXBOYW1lIjpudWxsLCJTdGFydERhdGUiOiIyMDI1LTA0LTAxVDAwOjAwOjAwWiIsIkVuZERhdGUiOiIyMDI1LTA5LTE2VDIzOjU5OjAwWiIsIlBlcmNlbnRhZ2VDb21wbGV0ZSI6bnVsbCwiU3R5bGUiOnsiJGlkIjoiMTI4MSIsIlNoYXBlIjoxLCJTaGFwZVRoaWNrbmVzcyI6MCwiRHVyYXRpb25Gb3JtYXQiOjAsIkluY2x1ZGVOb25Xb3JraW5nRGF5c0luRHVyYXRpb24iOmZhbHNlLCJQZXJjZW50YWdlQ29tcGxldGVTdHlsZSI6eyIkaWQiOiIxMjgyIiwiRm9udFNldHRpbmdzIjp7IiRpZCI6IjEyODMiLCJGb250U2l6ZSI6MTAsIkZvbnROYW1lIjoiQ2FsaWJyaSIsIklzQm9sZCI6ZmFsc2UsIklzSXRhbGljIjpmYWxzZSwiSXNVbmRlcmxpbmVkIjpmYWxzZSwiUGFyZW50U3R5bGUiOm51bGx9LCJBdXRvU2l6ZSI6MCwiRm9yZWdyb3VuZCI6eyIkaWQiOiIxMjg0IiwiQ29sb3IiOnsiJGlkIjoiMTI4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Mjg2IiwiVG9wIjowLjAsIkxlZnQiOjAuMCwiUmlnaHQiOjAuMCwiQm90dG9tIjowLjB9LCJQYWRkaW5nIjp7IiRpZCI6IjEyODciLCJUb3AiOjAuMCwiTGVmdCI6MC4wLCJSaWdodCI6MC4wLCJCb3R0b20iOjAuMH0sIkJhY2tncm91bmQiOnsiJGlkIjoiMTI4OCIsIkNvbG9yIjp7IiRpZCI6IjEyODkiLCJBIjo4OSwiUiI6MCwiRyI6MCwiQiI6MH19LCJJc1Zpc2libGUiOnRydWUsIldpZHRoIjowLjAsIkhlaWdodCI6MC4wLCJCb3JkZXJTdHlsZSI6eyIkaWQiOiIxMjkwIiwiTGluZUNvbG9yIjpudWxsLCJMaW5lV2VpZ2h0IjowLjAsIkxpbmVUeXBlIjowLCJQYXJlbnRTdHlsZSI6bnVsbH0sIlBhcmVudFN0eWxlIjpudWxsfSwiRHVyYXRpb25TdHlsZSI6eyIkaWQiOiIxMjkxIiwiRm9udFNldHRpbmdzIjp7IiRpZCI6IjEyOTIiLCJGb250U2l6ZSI6MTAsIkZvbnROYW1lIjoiQ2FsaWJyaSIsIklzQm9sZCI6ZmFsc2UsIklzSXRhbGljIjpmYWxzZSwiSXNVbmRlcmxpbmVkIjpmYWxzZSwiUGFyZW50U3R5bGUiOm51bGx9LCJBdXRvU2l6ZSI6MCwiRm9yZWdyb3VuZCI6eyIkaWQiOiIxMjkzIiwiQ29sb3IiOnsiJGlkIjoiMTI5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yOTUiLCJUb3AiOjAuMCwiTGVmdCI6MC4wLCJSaWdodCI6MC4wLCJCb3R0b20iOjAuMH0sIlBhZGRpbmciOnsiJGlkIjoiMTI5NiIsIlRvcCI6MC4wLCJMZWZ0IjowLjAsIlJpZ2h0IjowLjAsIkJvdHRvbSI6MC4wfSwiQmFja2dyb3VuZCI6eyIkaWQiOiIxMjk3IiwiQ29sb3IiOnsiJGlkIjoiMTI5OCIsIkEiOjI1NSwiUiI6MjM3LCJHIjoxMjUsIkIiOjQ5fX0sIklzVmlzaWJsZSI6dHJ1ZSwiV2lkdGgiOjAuMCwiSGVpZ2h0IjowLjAsIkJvcmRlclN0eWxlIjp7IiRpZCI6IjEyOTkiLCJMaW5lQ29sb3IiOm51bGwsIkxpbmVXZWlnaHQiOjAuMCwiTGluZVR5cGUiOjAsIlBhcmVudFN0eWxlIjpudWxsfSwiUGFyZW50U3R5bGUiOm51bGx9LCJIb3Jpem9udGFsQ29ubmVjdG9yU3R5bGUiOnsiJGlkIjoiMTMwMCIsIkxpbmVDb2xvciI6eyIkaWQiOiIxMzAxIiwiJHR5cGUiOiJOTFJFLkNvbW1vbi5Eb20uU29saWRDb2xvckJydXNoLCBOTFJFLkNvbW1vbiIsIkNvbG9yIjp7IiRpZCI6IjEzMDIiLCJBIjoyNTUsIlIiOjAsIkciOjAsIkIiOjB9fSwiTGluZVdlaWdodCI6MC4wLCJMaW5lVHlwZSI6MCwiUGFyZW50U3R5bGUiOm51bGx9LCJWZXJ0aWNhbENvbm5lY3RvclN0eWxlIjp7IiRpZCI6IjEzMDMiLCJMaW5lQ29sb3IiOnsiJGlkIjoiMTMwNCIsIiR0eXBlIjoiTkxSRS5Db21tb24uRG9tLlNvbGlkQ29sb3JCcnVzaCwgTkxSRS5Db21tb24iLCJDb2xvciI6eyIkaWQiOiIxMzA1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dHJ1ZSwiUGVyY2VudGFnZUNvbXBsZXRlU2hhcGVPcGFjaXR5IjozNSwiU2hhcGVTdHlsZSI6eyIkaWQiOiIxMzA2IiwiTWFyZ2luIjp7IiRpZCI6IjEzMDciLCJUb3AiOjAuMCwiTGVmdCI6NC4wLCJSaWdodCI6NC4wLCJCb3R0b20iOjAuMH0sIlBhZGRpbmciOnsiJGlkIjoiMTMwOCIsIlRvcCI6MC4wLCJMZWZ0IjowLjAsIlJpZ2h0IjowLjAsIkJvdHRvbSI6MC4wfSwiQmFja2dyb3VuZCI6eyIkaWQiOiIxMzA5IiwiQ29sb3IiOnsiJGlkIjoiMTMxMCIsIkEiOjI1NSwiUiI6MjUsIkciOjEwNywiQiI6MzZ9fSwiSXNWaXNpYmxlIjp0cnVlLCJXaWR0aCI6MTM3LjAsIkhlaWdodCI6MTAuMCwiQm9yZGVyU3R5bGUiOnsiJGlkIjoiMTMxMSIsIkxpbmVDb2xvciI6eyIkaWQiOiIxMzEyIiwiJHR5cGUiOiJOTFJFLkNvbW1vbi5Eb20uU29saWRDb2xvckJydXNoLCBOTFJFLkNvbW1vbiIsIkNvbG9yIjp7IiRpZCI6IjEzMTMiLCJBIjoyNTUsIlIiOjIzNCwiRyI6MjIsIkIiOjMwfX0sIkxpbmVXZWlnaHQiOjAuMCwiTGluZVR5cGUiOjAsIlBhcmVudFN0eWxlIjpudWxsfSwiUGFyZW50U3R5bGUiOm51bGx9LCJUaXRsZVN0eWxlIjp7IiRpZCI6IjEzMTQiLCJGb250U2V0dGluZ3MiOnsiJGlkIjoiMTMxNSIsIkZvbnRTaXplIjoxMSwiRm9udE5hbWUiOiJDYWxpYnJpIiwiSXNCb2xkIjpmYWxzZSwiSXNJdGFsaWMiOmZhbHNlLCJJc1VuZGVybGluZWQiOmZhbHNlLCJQYXJlbnRTdHlsZSI6bnVsbH0sIkF1dG9TaXplIjowLCJGb3JlZ3JvdW5kIjp7IiRpZCI6IjEzMTYiLCJDb2xvciI6eyIkaWQiOiIxMzE3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zMTgiLCJUb3AiOjAuMCwiTGVmdCI6MC4wLCJSaWdodCI6MC4wLCJCb3R0b20iOjAuMH0sIlBhZGRpbmciOnsiJGlkIjoiMTMxOSIsIlRvcCI6MC4wLCJMZWZ0IjowLjAsIlJpZ2h0IjowLjAsIkJvdHRvbSI6MC4wfSwiQmFja2dyb3VuZCI6eyIkaWQiOiIxMzIwIiwiQ29sb3IiOnsiJGlkIjoiMTMyMSIsIkEiOjAsIlIiOjI1NSwiRyI6MjU1LCJCIjoyNTV9fSwiSXNWaXNpYmxlIjp0cnVlLCJXaWR0aCI6MC4wLCJIZWlnaHQiOjAuMCwiQm9yZGVyU3R5bGUiOnsiJGlkIjoiMTMyMiIsIkxpbmVDb2xvciI6bnVsbCwiTGluZVdlaWdodCI6MC4wLCJMaW5lVHlwZSI6MCwiUGFyZW50U3R5bGUiOm51bGx9LCJQYXJlbnRTdHlsZSI6bnVsbH0sIkRhdGVTdHlsZSI6eyIkaWQiOiIxMzIzIiwiRm9udFNldHRpbmdzIjp7IiRpZCI6IjEzMjQiLCJGb250U2l6ZSI6MTAsIkZvbnROYW1lIjoiQ2FsaWJyaSIsIklzQm9sZCI6ZmFsc2UsIklzSXRhbGljIjpmYWxzZSwiSXNVbmRlcmxpbmVkIjpmYWxzZSwiUGFyZW50U3R5bGUiOm51bGx9LCJBdXRvU2l6ZSI6MCwiRm9yZWdyb3VuZCI6eyIkaWQiOiIxMzI1IiwiQ29sb3IiOnsiJGlkIjoiMTMy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zI3IiwiVG9wIjowLjAsIkxlZnQiOjAuMCwiUmlnaHQiOjAuMCwiQm90dG9tIjowLjB9LCJQYWRkaW5nIjp7IiRpZCI6IjEzMjgiLCJUb3AiOjAuMCwiTGVmdCI6MC4wLCJSaWdodCI6MC4wLCJCb3R0b20iOjAuMH0sIkJhY2tncm91bmQiOnsiJGlkIjoiMTMyOSIsIkNvbG9yIjp7IiRpZCI6IjEzMzAiLCJBIjowLCJSIjoyNTUsIkciOjI1NSwiQiI6MjU1fX0sIklzVmlzaWJsZSI6dHJ1ZSwiV2lkdGgiOjAuMCwiSGVpZ2h0IjowLjAsIkJvcmRlclN0eWxlIjp7IiRpZCI6IjEzMzEiLCJMaW5lQ29sb3IiOm51bGwsIkxpbmVXZWlnaHQiOjAuMCwiTGluZVR5cGUiOjAsIlBhcmVudFN0eWxlIjpudWxsfSwiUGFyZW50U3R5bGUiOm51bGx9LCJEYXRlRm9ybWF0Ijp7IiRpZCI6IjEzMzI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MzMyIsIkZvcm1hdCI6MCwiSXNWaXNpYmxlIjpmYWxzZSwiTGFzdEtub3duVmlzaWJpbGl0eVN0YXRlIjpmYWxzZX0sIklzVmlzaWJsZSI6dHJ1ZSwiUGFyZW50U3R5bGUiOm51bGx9LCJJbmRleCI6MTgsIlNtYXJ0RHVyYXRpb25BY3RpdmF0ZWQiOmZhbHNlLCJEYXRlRm9ybWF0Ijp7IiRyZWYiOiIxMzMyIn0sIldlZWtOdW1iZXJpbmciOnsiJGlkIjoiMTMzNCIsIkZvcm1hdCI6MCwiSXNWaXNpYmxlIjpmYWxzZSwiTGFzdEtub3duVmlzaWJpbGl0eVN0YXRlIjpmYWxzZX0sIklkIjoiMDA3MDNmZDUtZmEwNC00ODFkLWJiYzQtMzNmOWUxMDZkMDBkIiwiSW1wb3J0SWQiOm51bGwsIlRpdGxlIjoiQ2F2ZTogTWFudWZhY3R1cmluZyBwaGFzZSAgKE5QSSkiLCJOb3RlIjpudWxsLCJIeXBlcmxpbmsiOnsiJGlkIjoiMTMzNSIsIkFkZHJlc3MiOiIiLCJTdWJBZGRyZXNzIjoiIn0sIklzQ2hhbmdlZCI6ZmFsc2UsIklzTmV3IjpmYWxzZX19XSwiX21pbGVzdG9uZXMiOltdLCJJZCI6IjAwMDAwMDAwLTAwMDAtMDAwMC0wMDAwLTAwMDAwMDAwMDAwMCIsIklzU2luZ2xlSXRlbVJvdyI6dHJ1ZX0seyIkaWQiOiIxMzM2IiwiX3Rhc2tzIjpbeyIkaWQiOiIxMzM3IiwiX2F0dGFjaGVkTWlsZXN0b25lcyI6W10sIlRhc2tEZWZpbml0aW9uIjp7IiRpZCI6IjEzMzgiLCJHcm91cE5hbWUiOm51bGwsIlN0YXJ0RGF0ZSI6IjIwMjUtMDUtMTZUMDA6MDA6MDBaIiwiRW5kRGF0ZSI6IjIwMjUtMTAtMDlUMjM6NTk6MDBaIiwiUGVyY2VudGFnZUNvbXBsZXRlIjpudWxsLCJTdHlsZSI6eyIkaWQiOiIxMzM5IiwiU2hhcGUiOjEsIlNoYXBlVGhpY2tuZXNzIjowLCJEdXJhdGlvbkZvcm1hdCI6MCwiSW5jbHVkZU5vbldvcmtpbmdEYXlzSW5EdXJhdGlvbiI6ZmFsc2UsIlBlcmNlbnRhZ2VDb21wbGV0ZVN0eWxlIjp7IiRpZCI6IjEzNDAiLCJGb250U2V0dGluZ3MiOnsiJGlkIjoiMTM0MSIsIkZvbnRTaXplIjoxMCwiRm9udE5hbWUiOiJDYWxpYnJpIiwiSXNCb2xkIjpmYWxzZSwiSXNJdGFsaWMiOmZhbHNlLCJJc1VuZGVybGluZWQiOmZhbHNlLCJQYXJlbnRTdHlsZSI6bnVsbH0sIkF1dG9TaXplIjowLCJGb3JlZ3JvdW5kIjp7IiRpZCI6IjEzNDIiLCJDb2xvciI6eyIkaWQiOiIxMzQz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EzNDQiLCJUb3AiOjAuMCwiTGVmdCI6MC4wLCJSaWdodCI6MC4wLCJCb3R0b20iOjAuMH0sIlBhZGRpbmciOnsiJGlkIjoiMTM0NSIsIlRvcCI6MC4wLCJMZWZ0IjowLjAsIlJpZ2h0IjowLjAsIkJvdHRvbSI6MC4wfSwiQmFja2dyb3VuZCI6eyIkaWQiOiIxMzQ2IiwiQ29sb3IiOnsiJGlkIjoiMTM0NyIsIkEiOjg5LCJSIjowLCJHIjowLCJCIjowfX0sIklzVmlzaWJsZSI6dHJ1ZSwiV2lkdGgiOjAuMCwiSGVpZ2h0IjowLjAsIkJvcmRlclN0eWxlIjp7IiRpZCI6IjEzNDgiLCJMaW5lQ29sb3IiOm51bGwsIkxpbmVXZWlnaHQiOjAuMCwiTGluZVR5cGUiOjAsIlBhcmVudFN0eWxlIjpudWxsfSwiUGFyZW50U3R5bGUiOm51bGx9LCJEdXJhdGlvblN0eWxlIjp7IiRpZCI6IjEzNDkiLCJGb250U2V0dGluZ3MiOnsiJGlkIjoiMTM1MCIsIkZvbnRTaXplIjoxMCwiRm9udE5hbWUiOiJDYWxpYnJpIiwiSXNCb2xkIjpmYWxzZSwiSXNJdGFsaWMiOmZhbHNlLCJJc1VuZGVybGluZWQiOmZhbHNlLCJQYXJlbnRTdHlsZSI6bnVsbH0sIkF1dG9TaXplIjowLCJGb3JlZ3JvdW5kIjp7IiRpZCI6IjEzNTEiLCJDb2xvciI6eyIkaWQiOiIxMzU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M1MyIsIlRvcCI6MC4wLCJMZWZ0IjowLjAsIlJpZ2h0IjowLjAsIkJvdHRvbSI6MC4wfSwiUGFkZGluZyI6eyIkaWQiOiIxMzU0IiwiVG9wIjowLjAsIkxlZnQiOjAuMCwiUmlnaHQiOjAuMCwiQm90dG9tIjowLjB9LCJCYWNrZ3JvdW5kIjp7IiRpZCI6IjEzNTUiLCJDb2xvciI6eyIkaWQiOiIxMzU2IiwiQSI6MjU1LCJSIjoyMzcsIkciOjEyNSwiQiI6NDl9fSwiSXNWaXNpYmxlIjp0cnVlLCJXaWR0aCI6MC4wLCJIZWlnaHQiOjAuMCwiQm9yZGVyU3R5bGUiOnsiJGlkIjoiMTM1NyIsIkxpbmVDb2xvciI6bnVsbCwiTGluZVdlaWdodCI6MC4wLCJMaW5lVHlwZSI6MCwiUGFyZW50U3R5bGUiOm51bGx9LCJQYXJlbnRTdHlsZSI6bnVsbH0sIkhvcml6b250YWxDb25uZWN0b3JTdHlsZSI6eyIkaWQiOiIxMzU4IiwiTGluZUNvbG9yIjp7IiRpZCI6IjEzNTkiLCIkdHlwZSI6Ik5MUkUuQ29tbW9uLkRvbS5Tb2xpZENvbG9yQnJ1c2gsIE5MUkUuQ29tbW9uIiwiQ29sb3IiOnsiJGlkIjoiMTM2MCIsIkEiOjI1NSwiUiI6MCwiRyI6MCwiQiI6MH19LCJMaW5lV2VpZ2h0IjowLjAsIkxpbmVUeXBlIjowLCJQYXJlbnRTdHlsZSI6bnVsbH0sIlZlcnRpY2FsQ29ubmVjdG9yU3R5bGUiOnsiJGlkIjoiMTM2MSIsIkxpbmVDb2xvciI6eyIkaWQiOiIxMzYyIiwiJHR5cGUiOiJOTFJFLkNvbW1vbi5Eb20uU29saWRDb2xvckJydXNoLCBOTFJFLkNvbW1vbiIsIkNvbG9yIjp7IiRpZCI6IjEzNj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EzNjQiLCJNYXJnaW4iOnsiJGlkIjoiMTM2NSIsIlRvcCI6MC4wLCJMZWZ0Ijo0LjAsIlJpZ2h0Ijo0LjAsIkJvdHRvbSI6MC4wfSwiUGFkZGluZyI6eyIkaWQiOiIxMzY2IiwiVG9wIjowLjAsIkxlZnQiOjAuMCwiUmlnaHQiOjAuMCwiQm90dG9tIjowLjB9LCJCYWNrZ3JvdW5kIjp7IiRpZCI6IjEzNjciLCJDb2xvciI6eyIkaWQiOiIxMzY4IiwiQSI6MjU1LCJSIjoyNSwiRyI6MTA3LCJCIjozNn19LCJJc1Zpc2libGUiOnRydWUsIldpZHRoIjo2MC4wLCJIZWlnaHQiOjEwLjAsIkJvcmRlclN0eWxlIjp7IiRpZCI6IjEzNjkiLCJMaW5lQ29sb3IiOnsiJGlkIjoiMTM3MCIsIiR0eXBlIjoiTkxSRS5Db21tb24uRG9tLlNvbGlkQ29sb3JCcnVzaCwgTkxSRS5Db21tb24iLCJDb2xvciI6eyIkaWQiOiIxMzcxIiwiQSI6MjU1LCJSIjoyMzQsIkciOjIyLCJCIjozMH19LCJMaW5lV2VpZ2h0IjowLjAsIkxpbmVUeXBlIjowLCJQYXJlbnRTdHlsZSI6bnVsbH0sIlBhcmVudFN0eWxlIjpudWxsfSwiVGl0bGVTdHlsZSI6eyIkaWQiOiIxMzcyIiwiRm9udFNldHRpbmdzIjp7IiRpZCI6IjEzNzMiLCJGb250U2l6ZSI6MTEsIkZvbnROYW1lIjoiQ2FsaWJyaSIsIklzQm9sZCI6ZmFsc2UsIklzSXRhbGljIjpmYWxzZSwiSXNVbmRlcmxpbmVkIjpmYWxzZSwiUGFyZW50U3R5bGUiOm51bGx9LCJBdXRvU2l6ZSI6MCwiRm9yZWdyb3VuZCI6eyIkaWQiOiIxMzc0IiwiQ29sb3IiOnsiJGlkIjoiMTM3NSIsIkEiOjI1NSwiUiI6MCwiRyI6MCwiQiI6MH19LCJNYXhXaWR0aCI6NzIwLjAsIk1heEhlaWdodCI6IkluZmluaXR5IiwiU21hcnRGb3JlZ3JvdW5kSXNBY3RpdmUiOmZhbHNlLCJIb3Jpem9udGFsQWxpZ25tZW50IjoxLCJWZXJ0aWNhbEFsaWdubWVudCI6MSwiU21hcnRGb3JlZ3JvdW5kIjpudWxsLCJCYWNrZ3JvdW5kRmlsbFR5cGUiOjAsIk1hcmdpbiI6eyIkaWQiOiIxMzc2IiwiVG9wIjowLjAsIkxlZnQiOjAuMCwiUmlnaHQiOjAuMCwiQm90dG9tIjowLjB9LCJQYWRkaW5nIjp7IiRpZCI6IjEzNzciLCJUb3AiOjAuMCwiTGVmdCI6MC4wLCJSaWdodCI6MC4wLCJCb3R0b20iOjAuMH0sIkJhY2tncm91bmQiOnsiJGlkIjoiMTM3OCIsIkNvbG9yIjp7IiRpZCI6IjEzNzkiLCJBIjowLCJSIjoyNTUsIkciOjI1NSwiQiI6MjU1fX0sIklzVmlzaWJsZSI6dHJ1ZSwiV2lkdGgiOjAuMCwiSGVpZ2h0IjowLjAsIkJvcmRlclN0eWxlIjp7IiRpZCI6IjEzODAiLCJMaW5lQ29sb3IiOm51bGwsIkxpbmVXZWlnaHQiOjAuMCwiTGluZVR5cGUiOjAsIlBhcmVudFN0eWxlIjpudWxsfSwiUGFyZW50U3R5bGUiOm51bGx9LCJEYXRlU3R5bGUiOnsiJGlkIjoiMTM4MSIsIkZvbnRTZXR0aW5ncyI6eyIkaWQiOiIxMzgyIiwiRm9udFNpemUiOjEwLCJGb250TmFtZSI6IkNhbGlicmkiLCJJc0JvbGQiOmZhbHNlLCJJc0l0YWxpYyI6ZmFsc2UsIklzVW5kZXJsaW5lZCI6ZmFsc2UsIlBhcmVudFN0eWxlIjpudWxsfSwiQXV0b1NpemUiOjAsIkZvcmVncm91bmQiOnsiJGlkIjoiMTM4MyIsIkNvbG9yIjp7IiRpZCI6IjEzOD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M4NSIsIlRvcCI6MC4wLCJMZWZ0IjowLjAsIlJpZ2h0IjowLjAsIkJvdHRvbSI6MC4wfSwiUGFkZGluZyI6eyIkaWQiOiIxMzg2IiwiVG9wIjowLjAsIkxlZnQiOjAuMCwiUmlnaHQiOjAuMCwiQm90dG9tIjowLjB9LCJCYWNrZ3JvdW5kIjp7IiRpZCI6IjEzODciLCJDb2xvciI6eyIkaWQiOiIxMzg4IiwiQSI6MCwiUiI6MjU1LCJHIjoyNTUsIkIiOjI1NX19LCJJc1Zpc2libGUiOnRydWUsIldpZHRoIjowLjAsIkhlaWdodCI6MC4wLCJCb3JkZXJTdHlsZSI6eyIkaWQiOiIxMzg5IiwiTGluZUNvbG9yIjpudWxsLCJMaW5lV2VpZ2h0IjowLjAsIkxpbmVUeXBlIjowLCJQYXJlbnRTdHlsZSI6bnVsbH0sIlBhcmVudFN0eWxlIjpudWxsfSwiRGF0ZUZvcm1hdCI6eyIkaWQiOiIxMzkw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zOTEiLCJGb3JtYXQiOjAsIklzVmlzaWJsZSI6ZmFsc2UsIkxhc3RLbm93blZpc2liaWxpdHlTdGF0ZSI6ZmFsc2V9LCJJc1Zpc2libGUiOnRydWUsIlBhcmVudFN0eWxlIjpudWxsfSwiSW5kZXgiOjE5LCJTbWFydER1cmF0aW9uQWN0aXZhdGVkIjpmYWxzZSwiRGF0ZUZvcm1hdCI6eyIkcmVmIjoiMTM5MCJ9LCJXZWVrTnVtYmVyaW5nIjp7IiRpZCI6IjEzOTIiLCJGb3JtYXQiOjAsIklzVmlzaWJsZSI6ZmFsc2UsIkxhc3RLbm93blZpc2liaWxpdHlTdGF0ZSI6ZmFsc2V9LCJJZCI6IjFiMjA5MTQyLTFjNWQtNDk3NS04MjFjLTZiNmE5ZjAzZTAxOCIsIkltcG9ydElkIjpudWxsLCJUaXRsZSI6IkNhdmU6IEluc3RhbGxhdGlvbiBwaGFzZSAoTlBJKSIsIk5vdGUiOm51bGwsIkh5cGVybGluayI6eyIkaWQiOiIxMzkzIiwiQWRkcmVzcyI6IiIsIlN1YkFkZHJlc3MiOiIifSwiSXNDaGFuZ2VkIjpmYWxzZSwiSXNOZXciOmZhbHNlfX1dLCJfbWlsZXN0b25lcyI6W10sIklkIjoiMDAwMDAwMDAtMDAwMC0wMDAwLTAwMDAtMDAwMDAwMDAwMDAwIiwiSXNTaW5nbGVJdGVtUm93Ijp0cnVlfSx7IiRpZCI6IjEzOTQiLCJfdGFza3MiOlt7IiRpZCI6IjEzOTUiLCJfYXR0YWNoZWRNaWxlc3RvbmVzIjpbXSwiVGFza0RlZmluaXRpb24iOnsiJGlkIjoiMTM5NiIsIkdyb3VwTmFtZSI6bnVsbCwiU3RhcnREYXRlIjoiMjAyNS0xMC0xMFQwMDowMDowMFoiLCJFbmREYXRlIjoiMjAyNi0wMi0xM1QyMzo1OTowMFoiLCJQZXJjZW50YWdlQ29tcGxldGUiOm51bGwsIlN0eWxlIjp7IiRpZCI6IjEzOTciLCJTaGFwZSI6MSwiU2hhcGVUaGlja25lc3MiOjAsIkR1cmF0aW9uRm9ybWF0IjowLCJJbmNsdWRlTm9uV29ya2luZ0RheXNJbkR1cmF0aW9uIjpmYWxzZSwiUGVyY2VudGFnZUNvbXBsZXRlU3R5bGUiOnsiJGlkIjoiMTM5OCIsIkZvbnRTZXR0aW5ncyI6eyIkaWQiOiIxMzk5IiwiRm9udFNpemUiOjEwLCJGb250TmFtZSI6IkNhbGlicmkiLCJJc0JvbGQiOmZhbHNlLCJJc0l0YWxpYyI6ZmFsc2UsIklzVW5kZXJsaW5lZCI6ZmFsc2UsIlBhcmVudFN0eWxlIjpudWxsfSwiQXV0b1NpemUiOjAsIkZvcmVncm91bmQiOnsiJGlkIjoiMTQwMCIsIkNvbG9yIjp7IiRpZCI6IjE0MD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QwMiIsIlRvcCI6MC4wLCJMZWZ0IjowLjAsIlJpZ2h0IjowLjAsIkJvdHRvbSI6MC4wfSwiUGFkZGluZyI6eyIkaWQiOiIxNDAzIiwiVG9wIjowLjAsIkxlZnQiOjAuMCwiUmlnaHQiOjAuMCwiQm90dG9tIjowLjB9LCJCYWNrZ3JvdW5kIjp7IiRpZCI6IjE0MDQiLCJDb2xvciI6eyIkaWQiOiIxNDA1IiwiQSI6ODksIlIiOjAsIkciOjAsIkIiOjB9fSwiSXNWaXNpYmxlIjp0cnVlLCJXaWR0aCI6MC4wLCJIZWlnaHQiOjAuMCwiQm9yZGVyU3R5bGUiOnsiJGlkIjoiMTQwNiIsIkxpbmVDb2xvciI6bnVsbCwiTGluZVdlaWdodCI6MC4wLCJMaW5lVHlwZSI6MCwiUGFyZW50U3R5bGUiOm51bGx9LCJQYXJlbnRTdHlsZSI6bnVsbH0sIkR1cmF0aW9uU3R5bGUiOnsiJGlkIjoiMTQwNyIsIkZvbnRTZXR0aW5ncyI6eyIkaWQiOiIxNDA4IiwiRm9udFNpemUiOjEwLCJGb250TmFtZSI6IkNhbGlicmkiLCJJc0JvbGQiOmZhbHNlLCJJc0l0YWxpYyI6ZmFsc2UsIklzVW5kZXJsaW5lZCI6ZmFsc2UsIlBhcmVudFN0eWxlIjpudWxsfSwiQXV0b1NpemUiOjAsIkZvcmVncm91bmQiOnsiJGlkIjoiMTQwOSIsIkNvbG9yIjp7IiRpZCI6IjE0MT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DExIiwiVG9wIjowLjAsIkxlZnQiOjAuMCwiUmlnaHQiOjAuMCwiQm90dG9tIjowLjB9LCJQYWRkaW5nIjp7IiRpZCI6IjE0MTIiLCJUb3AiOjAuMCwiTGVmdCI6MC4wLCJSaWdodCI6MC4wLCJCb3R0b20iOjAuMH0sIkJhY2tncm91bmQiOnsiJGlkIjoiMTQxMyIsIkNvbG9yIjp7IiRpZCI6IjE0MTQiLCJBIjoyNTUsIlIiOjIzNywiRyI6MTI1LCJCIjo0OX19LCJJc1Zpc2libGUiOnRydWUsIldpZHRoIjowLjAsIkhlaWdodCI6MC4wLCJCb3JkZXJTdHlsZSI6eyIkaWQiOiIxNDE1IiwiTGluZUNvbG9yIjpudWxsLCJMaW5lV2VpZ2h0IjowLjAsIkxpbmVUeXBlIjowLCJQYXJlbnRTdHlsZSI6bnVsbH0sIlBhcmVudFN0eWxlIjpudWxsfSwiSG9yaXpvbnRhbENvbm5lY3RvclN0eWxlIjp7IiRpZCI6IjE0MTYiLCJMaW5lQ29sb3IiOnsiJGlkIjoiMTQxNyIsIiR0eXBlIjoiTkxSRS5Db21tb24uRG9tLlNvbGlkQ29sb3JCcnVzaCwgTkxSRS5Db21tb24iLCJDb2xvciI6eyIkaWQiOiIxNDE4IiwiQSI6MjU1LCJSIjowLCJHIjowLCJCIjowfX0sIkxpbmVXZWlnaHQiOjAuMCwiTGluZVR5cGUiOjAsIlBhcmVudFN0eWxlIjpudWxsfSwiVmVydGljYWxDb25uZWN0b3JTdHlsZSI6eyIkaWQiOiIxNDE5IiwiTGluZUNvbG9yIjp7IiRpZCI6IjE0MjAiLCIkdHlwZSI6Ik5MUkUuQ29tbW9uLkRvbS5Tb2xpZENvbG9yQnJ1c2gsIE5MUkUuQ29tbW9uIiwiQ29sb3IiOnsiJGlkIjoiMTQy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E0MjIiLCJNYXJnaW4iOnsiJGlkIjoiMTQyMyIsIlRvcCI6MC4wLCJMZWZ0Ijo0LjAsIlJpZ2h0Ijo0LjAsIkJvdHRvbSI6MC4wfSwiUGFkZGluZyI6eyIkaWQiOiIxNDI0IiwiVG9wIjowLjAsIkxlZnQiOjAuMCwiUmlnaHQiOjAuMCwiQm90dG9tIjowLjB9LCJCYWNrZ3JvdW5kIjp7IiRpZCI6IjE0MjUiLCJDb2xvciI6eyIkaWQiOiIxNDI2IiwiQSI6MjU1LCJSIjoyNSwiRyI6MTA3LCJCIjozNn19LCJJc1Zpc2libGUiOnRydWUsIldpZHRoIjowLjAsIkhlaWdodCI6MTAuMCwiQm9yZGVyU3R5bGUiOnsiJGlkIjoiMTQyNyIsIkxpbmVDb2xvciI6eyIkaWQiOiIxNDI4IiwiJHR5cGUiOiJOTFJFLkNvbW1vbi5Eb20uU29saWRDb2xvckJydXNoLCBOTFJFLkNvbW1vbiIsIkNvbG9yIjp7IiRpZCI6IjE0MjkiLCJBIjoyNTUsIlIiOjAsIkciOjYyLCJCIjo5Mn19LCJMaW5lV2VpZ2h0IjowLjAsIkxpbmVUeXBlIjowLCJQYXJlbnRTdHlsZSI6bnVsbH0sIlBhcmVudFN0eWxlIjpudWxsfSwiVGl0bGVTdHlsZSI6eyIkaWQiOiIxNDMwIiwiRm9udFNldHRpbmdzIjp7IiRpZCI6IjE0MzEiLCJGb250U2l6ZSI6MTEsIkZvbnROYW1lIjoiQ2FsaWJyaSIsIklzQm9sZCI6ZmFsc2UsIklzSXRhbGljIjpmYWxzZSwiSXNVbmRlcmxpbmVkIjpmYWxzZSwiUGFyZW50U3R5bGUiOm51bGx9LCJBdXRvU2l6ZSI6MCwiRm9yZWdyb3VuZCI6eyIkaWQiOiIxNDMyIiwiQ29sb3IiOnsiJGlkIjoiMTQzM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NDM0IiwiVG9wIjowLjAsIkxlZnQiOjAuMCwiUmlnaHQiOjAuMCwiQm90dG9tIjowLjB9LCJQYWRkaW5nIjp7IiRpZCI6IjE0MzUiLCJUb3AiOjAuMCwiTGVmdCI6MC4wLCJSaWdodCI6MC4wLCJCb3R0b20iOjAuMH0sIkJhY2tncm91bmQiOnsiJGlkIjoiMTQzNiIsIkNvbG9yIjp7IiRpZCI6IjE0MzciLCJBIjoyNTUsIlIiOjAsIkciOjAsIkIiOjB9fSwiSXNWaXNpYmxlIjp0cnVlLCJXaWR0aCI6MC4wLCJIZWlnaHQiOjAuMCwiQm9yZGVyU3R5bGUiOnsiJGlkIjoiMTQzOCIsIkxpbmVDb2xvciI6bnVsbCwiTGluZVdlaWdodCI6MC4wLCJMaW5lVHlwZSI6MCwiUGFyZW50U3R5bGUiOm51bGx9LCJQYXJlbnRTdHlsZSI6bnVsbH0sIkRhdGVTdHlsZSI6eyIkaWQiOiIxNDM5IiwiRm9udFNldHRpbmdzIjp7IiRpZCI6IjE0NDAiLCJGb250U2l6ZSI6MTAsIkZvbnROYW1lIjoiQ2FsaWJyaSIsIklzQm9sZCI6ZmFsc2UsIklzSXRhbGljIjpmYWxzZSwiSXNVbmRlcmxpbmVkIjpmYWxzZSwiUGFyZW50U3R5bGUiOm51bGx9LCJBdXRvU2l6ZSI6MCwiRm9yZWdyb3VuZCI6eyIkaWQiOiIxNDQxIiwiQ29sb3IiOnsiJGlkIjoiMTQ0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DQzIiwiVG9wIjowLjAsIkxlZnQiOjAuMCwiUmlnaHQiOjAuMCwiQm90dG9tIjowLjB9LCJQYWRkaW5nIjp7IiRpZCI6IjE0NDQiLCJUb3AiOjAuMCwiTGVmdCI6MC4wLCJSaWdodCI6MC4wLCJCb3R0b20iOjAuMH0sIkJhY2tncm91bmQiOnsiJGlkIjoiMTQ0NSIsIkNvbG9yIjp7IiRpZCI6IjE0NDYiLCJBIjoyNTUsIlIiOjE0LCJHIjo0MCwiQiI6NjV9fSwiSXNWaXNpYmxlIjp0cnVlLCJXaWR0aCI6MC4wLCJIZWlnaHQiOjAuMCwiQm9yZGVyU3R5bGUiOnsiJGlkIjoiMTQ0NyIsIkxpbmVDb2xvciI6bnVsbCwiTGluZVdlaWdodCI6MC4wLCJMaW5lVHlwZSI6MCwiUGFyZW50U3R5bGUiOm51bGx9LCJQYXJlbnRTdHlsZSI6bnVsbH0sIkRhdGVGb3JtYXQiOnsiJGlkIjoiMTQ0O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Q5IiwiRm9ybWF0IjowLCJJc1Zpc2libGUiOmZhbHNlLCJMYXN0S25vd25WaXNpYmlsaXR5U3RhdGUiOmZhbHNlfSwiSXNWaXNpYmxlIjp0cnVlLCJQYXJlbnRTdHlsZSI6bnVsbH0sIkluZGV4IjoyMCwiU21hcnREdXJhdGlvbkFjdGl2YXRlZCI6ZmFsc2UsIkRhdGVGb3JtYXQiOnsiJHJlZiI6IjE0NDgifSwiV2Vla051bWJlcmluZyI6eyIkaWQiOiIxNDUwIiwiRm9ybWF0IjowLCJJc1Zpc2libGUiOmZhbHNlLCJMYXN0S25vd25WaXNpYmlsaXR5U3RhdGUiOmZhbHNlfSwiSWQiOiJkZGEyMDM5Yi05YzFkLTRkNjMtOTgxMy1kMmQzY2I4ZTVhZGIiLCJJbXBvcnRJZCI6bnVsbCwiVGl0bGUiOiJDRVAsIENVUCBhbmQgSUNTOiBJbnN0YWxsYXRpb24gYW5kIEVuZXJnaXphdGlvbiAoRVNTKSIsIk5vdGUiOm51bGwsIkh5cGVybGluayI6eyIkaWQiOiIxNDUxIiwiQWRkcmVzcyI6IiIsIlN1YkFkZHJlc3MiOiIifSwiSXNDaGFuZ2VkIjpmYWxzZSwiSXNOZXciOmZhbHNlfX1dLCJfbWlsZXN0b25lcyI6W10sIklkIjoiMDAwMDAwMDAtMDAwMC0wMDAwLTAwMDAtMDAwMDAwMDAwMDAwIiwiSXNTaW5nbGVJdGVtUm93Ijp0cnVlfV0sIkluZGV4IjoxNywiSWQiOiJkYzQ2YzhjMi04OThkLTRkNTgtODFmZi1kYjBkZGQwYzZlZGIiLCJIZWFkZXJUZXh0IjpudWxsLCJJc0RlZmF1bHQiOnRydWUsIlN0eWxlIjp7IiRpZCI6IjE0NTIiLCJIZWFkZXJTdHlsZSI6eyIkaWQiOiIxNDUzIiwiVGV4dFN0eWxlIjp7IiRpZCI6IjE0NTQiLCJGb250U2V0dGluZ3MiOnsiJGlkIjoiMTQ1NSIsIkZvbnRTaXplIjoxMSwiRm9udE5hbWUiOiJDYWxpYnJpIiwiSXNCb2xkIjpmYWxzZSwiSXNJdGFsaWMiOmZhbHNlLCJJc1VuZGVybGluZWQiOmZhbHNlLCJQYXJlbnRTdHlsZSI6bnVsbH0sIkF1dG9TaXplIjoyLCJGb3JlZ3JvdW5kIjp7IiRpZCI6IjE0NTYiLCJDb2xvciI6eyIkaWQiOiIxNDU3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Q1OCIsIlRvcCI6MC4wLCJMZWZ0IjowLjAsIlJpZ2h0IjowLjAsIkJvdHRvbSI6MC4wfSwiUGFkZGluZyI6eyIkaWQiOiIxNDU5IiwiVG9wIjowLjAsIkxlZnQiOjAuMCwiUmlnaHQiOjAuMCwiQm90dG9tIjowLjB9LCJCYWNrZ3JvdW5kIjp7IiRpZCI6IjE0NjAiLCJDb2xvciI6eyIkaWQiOiIxNDYxIiwiQSI6MjU1LCJSIjowLCJHIjowLCJCIjowfX0sIklzVmlzaWJsZSI6dHJ1ZSwiV2lkdGgiOjAuMCwiSGVpZ2h0IjowLjAsIkJvcmRlclN0eWxlIjpudWxsLCJQYXJlbnRTdHlsZSI6bnVsbH0sIlJlY3RhbmdsZVN0eWxlIjp7IiRpZCI6IjE0NjIiLCJNYXJnaW4iOnsiJGlkIjoiMTQ2MyIsIlRvcCI6MC4wLCJMZWZ0IjowLjAsIlJpZ2h0IjowLjAsIkJvdHRvbSI6MC4wfSwiUGFkZGluZyI6eyIkaWQiOiIxNDY0IiwiVG9wIjowLjAsIkxlZnQiOjAuMCwiUmlnaHQiOjAuMCwiQm90dG9tIjowLjB9LCJCYWNrZ3JvdW5kIjp7IiRpZCI6IjE0NjUiLCJDb2xvciI6eyIkaWQiOiIxNDY2IiwiQSI6NjMsIlIiOjIxLCJHIjo5NiwiQiI6MTMwfX0sIklzVmlzaWJsZSI6dHJ1ZSwiV2lkdGgiOjAuMCwiSGVpZ2h0IjowLjAsIkJvcmRlclN0eWxlIjp7IiRpZCI6IjE0NjciLCJMaW5lQ29sb3IiOnsiJGlkIjoiMTQ2OCIsIiR0eXBlIjoiTkxSRS5Db21tb24uRG9tLlNvbGlkQ29sb3JCcnVzaCwgTkxSRS5Db21tb24iLCJDb2xvciI6eyIkaWQiOiIxNDY5IiwiQSI6MjU1LCJSIjoyNTUsIkciOjAsIkIiOjB9fSwiTGluZVdlaWdodCI6MC4wLCJMaW5lVHlwZSI6MCwiUGFyZW50U3R5bGUiOm51bGx9LCJQYXJlbnRTdHlsZSI6bnVsbH0sIk1hcmdpbiI6eyIkaWQiOiIxNDcwIiwiVG9wIjowLjAsIkxlZnQiOjAuMCwiUmlnaHQiOjAuMCwiQm90dG9tIjowLjB9LCJQYWRkaW5nIjp7IiRpZCI6IjE0NzEiLCJUb3AiOjAuMCwiTGVmdCI6MC4wLCJSaWdodCI6MC4wLCJCb3R0b20iOjAuMH0sIkJhY2tncm91bmQiOm51bGwsIklzVmlzaWJsZSI6dHJ1ZSwiV2lkdGgiOjAuMCwiSGVpZ2h0IjowLjAsIkJvcmRlclN0eWxlIjpudWxsLCJQYXJlbnRTdHlsZSI6bnVsbH0sIkJhY2tncm91bmRTdHlsZSI6eyIkaWQiOiIxNDcyIiwiTWFyZ2luIjp7IiRpZCI6IjE0NzMiLCJUb3AiOjAuMCwiTGVmdCI6MC4wLCJSaWdodCI6MC4wLCJCb3R0b20iOjAuMH0sIlBhZGRpbmciOnsiJGlkIjoiMTQ3NCIsIlRvcCI6MC4wLCJMZWZ0IjowLjAsIlJpZ2h0IjowLjAsIkJvdHRvbSI6MC4wfSwiQmFja2dyb3VuZCI6eyIkaWQiOiIxNDc1IiwiQ29sb3IiOnsiJGlkIjoiMTQ3NiIsIkEiOjUxLCJSIjoyMDAsIkciOjIwMCwiQiI6MjAwfX0sIklzVmlzaWJsZSI6dHJ1ZSwiV2lkdGgiOjAuMCwiSGVpZ2h0IjowLjAsIkJvcmRlclN0eWxlIjp7IiRpZCI6IjE0NzciLCJMaW5lQ29sb3IiOnsiJGlkIjoiMTQ3OCIsIiR0eXBlIjoiTkxSRS5Db21tb24uRG9tLlNvbGlkQ29sb3JCcnVzaCwgTkxSRS5Db21tb24iLCJDb2xvciI6eyIkaWQiOiIxNDc5IiwiQSI6MjU1LCJSIjoyMzQsIkciOjIyLCJCIjozMH19LCJMaW5lV2VpZ2h0IjowLjAsIkxpbmVUeXBlIjowLCJQYXJlbnRTdHlsZSI6bnVsbH0sIlBhcmVudFN0eWxlIjpudWxsfSwiTWFyZ2luIjp7IiRpZCI6IjE0ODAiLCJUb3AiOjAuMCwiTGVmdCI6MC4wLCJSaWdodCI6MC4wLCJCb3R0b20iOjAuMH0sIlBhZGRpbmciOnsiJGlkIjoiMTQ4MSIsIlRvcCI6MC4wLCJMZWZ0IjowLjAsIlJpZ2h0IjowLjAsIkJvdHRvbSI6MC4wfSwiSXNWaXNpYmxlIjp0cnVlLCJXaWR0aCI6MC4wLCJIZWlnaHQiOjAuMCwiQm9yZGVyU3R5bGUiOnsiJGlkIjoiMTQ4MiIsIkxpbmVDb2xvciI6bnVsbCwiTGluZVdlaWdodCI6MC4wLCJMaW5lVHlwZSI6MCwiUGFyZW50U3R5bGUiOm51bGx9LCJQYXJlbnRTdHlsZSI6bnVsbH19XSwiSWQiOiI5OTU0N2ZmZS01ZjIwLTQxMTctYTNiZi1kMGRiOTljNmFjZGQiLCJJbmRleCI6MTcsIkhlYWRlclRleHQiOiJOby4gNCAtIENyaXRpY2FsIFBhdGhcclxuKDEyMCBkYXlzIFRGKSIsIlN0eWxlIjp7IiRpZCI6IjE0ODMiLCJTdHlsZUlkIjoiMzMyY2ZiMTMtYjQwMS00ZWMzLWI2NTUtNzM5NjhkMDRkNzQ5IiwiSGVhZGVyU3R5bGUiOnsiJGlkIjoiMTQ4NCIsIlRleHRJc1ZlcnRpY2FsIjpmYWxzZSwiVGV4dFN0eWxlIjp7IiRpZCI6IjE0ODUiLCJGb250U2V0dGluZ3MiOnsiJGlkIjoiMTQ4NiIsIkZvbnRTaXplIjoxMSwiRm9udE5hbWUiOiJDYWxpYnJpIiwiSXNCb2xkIjpmYWxzZSwiSXNJdGFsaWMiOmZhbHNlLCJJc1VuZGVybGluZWQiOmZhbHNlLCJQYXJlbnRTdHlsZSI6bnVsbH0sIkF1dG9TaXplIjoyLCJGb3JlZ3JvdW5kIjp7IiRpZCI6IjE0ODciLCJDb2xvciI6eyIkaWQiOiIxNDg4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Q4OSIsIlRvcCI6MC4wLCJMZWZ0IjowLjAsIlJpZ2h0IjowLjAsIkJvdHRvbSI6MC4wfSwiUGFkZGluZyI6eyIkaWQiOiIxNDkwIiwiVG9wIjowLjAsIkxlZnQiOjAuMCwiUmlnaHQiOjAuMCwiQm90dG9tIjowLjB9LCJCYWNrZ3JvdW5kIjp7IiRpZCI6IjE0OTEiLCJDb2xvciI6eyIkaWQiOiIxNDkyIiwiQSI6MjU1LCJSIjoyNTUsIkciOjI1NSwiQiI6MjU1fX0sIklzVmlzaWJsZSI6dHJ1ZSwiV2lkdGgiOjAuMCwiSGVpZ2h0IjowLjAsIkJvcmRlclN0eWxlIjpudWxsLCJQYXJlbnRTdHlsZSI6bnVsbH0sIlJlY3RhbmdsZVN0eWxlIjp7IiRpZCI6IjE0OTMiLCJNYXJnaW4iOnsiJGlkIjoiMTQ5NCIsIlRvcCI6MC4wLCJMZWZ0IjowLjAsIlJpZ2h0IjowLjAsIkJvdHRvbSI6MC4wfSwiUGFkZGluZyI6eyIkaWQiOiIxNDk1IiwiVG9wIjowLjAsIkxlZnQiOjAuMCwiUmlnaHQiOjAuMCwiQm90dG9tIjowLjB9LCJCYWNrZ3JvdW5kIjp7IiRpZCI6IjE0OTYiLCJDb2xvciI6eyIkaWQiOiIxNDk3IiwiQSI6MjU1LCJSIjoyNSwiRyI6MTA3LCJCIjozNn19LCJJc1Zpc2libGUiOnRydWUsIldpZHRoIjowLjAsIkhlaWdodCI6MC4wLCJCb3JkZXJTdHlsZSI6eyIkaWQiOiIxNDk4IiwiTGluZUNvbG9yIjp7IiRpZCI6IjE0OTkiLCIkdHlwZSI6Ik5MUkUuQ29tbW9uLkRvbS5Tb2xpZENvbG9yQnJ1c2gsIE5MUkUuQ29tbW9uIiwiQ29sb3IiOnsiJGlkIjoiMTUwMCIsIkEiOjI1NSwiUiI6MjU1LCJHIjoyNTUsIkIiOjI1NX19LCJMaW5lV2VpZ2h0IjowLjAsIkxpbmVUeXBlIjowLCJQYXJlbnRTdHlsZSI6bnVsbH0sIlBhcmVudFN0eWxlIjpudWxsfSwiTWFyZ2luIjp7IiRpZCI6IjE1MDEiLCJUb3AiOjAuMCwiTGVmdCI6MC4wLCJSaWdodCI6MC4wLCJCb3R0b20iOjAuMH0sIlBhZGRpbmciOnsiJGlkIjoiMTUwMiIsIlRvcCI6MC4wLCJMZWZ0IjowLjAsIlJpZ2h0IjowLjAsIkJvdHRvbSI6MC4wfSwiQmFja2dyb3VuZCI6bnVsbCwiSXNWaXNpYmxlIjp0cnVlLCJXaWR0aCI6MC4wLCJIZWlnaHQiOjAuMCwiQm9yZGVyU3R5bGUiOm51bGwsIlBhcmVudFN0eWxlIjpudWxsfSwiQmFja2dyb3VuZFN0eWxlIjp7IiRpZCI6IjE1MDMiLCJNYXJnaW4iOnsiJGlkIjoiMTUwNCIsIlRvcCI6MC4wLCJMZWZ0IjowLjAsIlJpZ2h0IjowLjAsIkJvdHRvbSI6MC4wfSwiUGFkZGluZyI6eyIkaWQiOiIxNTA1IiwiVG9wIjowLjAsIkxlZnQiOjAuMCwiUmlnaHQiOjAuMCwiQm90dG9tIjowLjB9LCJCYWNrZ3JvdW5kIjp7IiRpZCI6IjE1MDYiLCJDb2xvciI6eyIkaWQiOiIxNTA3IiwiQSI6NTEsIlIiOjIwMCwiRyI6MjAwLCJCIjoyMDB9fSwiSXNWaXNpYmxlIjp0cnVlLCJXaWR0aCI6MC4wLCJIZWlnaHQiOjAuMCwiQm9yZGVyU3R5bGUiOnsiJGlkIjoiMTUwOCIsIkxpbmVDb2xvciI6eyIkaWQiOiIxNTA5IiwiJHR5cGUiOiJOTFJFLkNvbW1vbi5Eb20uU29saWRDb2xvckJydXNoLCBOTFJFLkNvbW1vbiIsIkNvbG9yIjp7IiRpZCI6IjE1MTAiLCJBIjoyNTUsIlIiOjIzNCwiRyI6MjIsIkIiOjMwfX0sIkxpbmVXZWlnaHQiOjAuMCwiTGluZVR5cGUiOjAsIlBhcmVudFN0eWxlIjpudWxsfSwiUGFyZW50U3R5bGUiOm51bGx9LCJJc0Fib3ZlVGltZWJhbmQiOmZhbHNlLCJTcGFjaW5nIjo0LCJEZWZhdWx0U3dpbWxhbmVUYXNrU3R5bGUiOnsiJGlkIjoiMTUxMSIsIiR0eXBlIjoiTkxSRS5Db21tb24uRG9tLlN0eWxlcy5FeHBsaWNpdFNldGFibGVUYXNrU3R5bGUsIE5MUkUuQ29tbW9uIiwiU2hhcGUiOjEsIlNoYXBlVGhpY2tuZXNzIjowLCJEdXJhdGlvbkZvcm1hdCI6MCwiSW5jbHVkZU5vbldvcmtpbmdEYXlzSW5EdXJhdGlvbiI6ZmFsc2UsIlBlcmNlbnRhZ2VDb21wbGV0ZVN0eWxlIjp7IiRpZCI6IjE1MTIiLCJGb250U2V0dGluZ3MiOnsiJGlkIjoiMTUxMyIsIkZvbnRTaXplIjoxMCwiRm9udE5hbWUiOiJDYWxpYnJpIiwiSXNCb2xkIjpmYWxzZSwiSXNJdGFsaWMiOmZhbHNlLCJJc1VuZGVybGluZWQiOmZhbHNlLCJQYXJlbnRTdHlsZSI6bnVsbH0sIkF1dG9TaXplIjowLCJGb3JlZ3JvdW5kIjp7IiRpZCI6IjE1MTQiLCJDb2xvciI6eyIkaWQiOiIxNTE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1MTYiLCJUb3AiOjAuMCwiTGVmdCI6MC4wLCJSaWdodCI6MC4wLCJCb3R0b20iOjAuMH0sIlBhZGRpbmciOnsiJGlkIjoiMTUxNyIsIlRvcCI6MC4wLCJMZWZ0IjowLjAsIlJpZ2h0IjowLjAsIkJvdHRvbSI6MC4wfSwiQmFja2dyb3VuZCI6eyIkaWQiOiIxNTE4IiwiQ29sb3IiOnsiJGlkIjoiMTUxOSIsIkEiOjg5LCJSIjowLCJHIjowLCJCIjowfX0sIklzVmlzaWJsZSI6dHJ1ZSwiV2lkdGgiOjAuMCwiSGVpZ2h0IjowLjAsIkJvcmRlclN0eWxlIjp7IiRpZCI6IjE1MjAiLCJMaW5lQ29sb3IiOm51bGwsIkxpbmVXZWlnaHQiOjAuMCwiTGluZVR5cGUiOjAsIlBhcmVudFN0eWxlIjpudWxsfSwiUGFyZW50U3R5bGUiOm51bGx9LCJEdXJhdGlvblN0eWxlIjp7IiRpZCI6IjE1MjEiLCJGb250U2V0dGluZ3MiOnsiJGlkIjoiMTUyMiIsIkZvbnRTaXplIjoxMCwiRm9udE5hbWUiOiJDYWxpYnJpIiwiSXNCb2xkIjpmYWxzZSwiSXNJdGFsaWMiOmZhbHNlLCJJc1VuZGVybGluZWQiOmZhbHNlLCJQYXJlbnRTdHlsZSI6bnVsbH0sIkF1dG9TaXplIjowLCJGb3JlZ3JvdW5kIjp7IiRpZCI6IjE1MjMiLCJDb2xvciI6eyIkaWQiOiIxNTI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UyNSIsIlRvcCI6MC4wLCJMZWZ0IjowLjAsIlJpZ2h0IjowLjAsIkJvdHRvbSI6MC4wfSwiUGFkZGluZyI6eyIkaWQiOiIxNTI2IiwiVG9wIjowLjAsIkxlZnQiOjAuMCwiUmlnaHQiOjAuMCwiQm90dG9tIjowLjB9LCJCYWNrZ3JvdW5kIjp7IiRpZCI6IjE1MjciLCJDb2xvciI6eyIkaWQiOiIxNTI4IiwiQSI6MjU1LCJSIjoyMzcsIkciOjEyNSwiQiI6NDl9fSwiSXNWaXNpYmxlIjp0cnVlLCJXaWR0aCI6MC4wLCJIZWlnaHQiOjAuMCwiQm9yZGVyU3R5bGUiOnsiJGlkIjoiMTUyOSIsIkxpbmVDb2xvciI6bnVsbCwiTGluZVdlaWdodCI6MC4wLCJMaW5lVHlwZSI6MCwiUGFyZW50U3R5bGUiOm51bGx9LCJQYXJlbnRTdHlsZSI6bnVsbH0sIkhvcml6b250YWxDb25uZWN0b3JTdHlsZSI6eyIkaWQiOiIxNTMwIiwiTGluZUNvbG9yIjp7IiRpZCI6IjE1MzEiLCIkdHlwZSI6Ik5MUkUuQ29tbW9uLkRvbS5Tb2xpZENvbG9yQnJ1c2gsIE5MUkUuQ29tbW9uIiwiQ29sb3IiOnsiJGlkIjoiMTUzMiIsIkEiOjI1NSwiUiI6MCwiRyI6MCwiQiI6MH19LCJMaW5lV2VpZ2h0IjowLjAsIkxpbmVUeXBlIjowLCJQYXJlbnRTdHlsZSI6bnVsbH0sIlZlcnRpY2FsQ29ubmVjdG9yU3R5bGUiOnsiJGlkIjoiMTUzMyIsIkxpbmVDb2xvciI6eyIkaWQiOiIxNTM0IiwiJHR5cGUiOiJOTFJFLkNvbW1vbi5Eb20uU29saWRDb2xvckJydXNoLCBOTFJFLkNvbW1vbiIsIkNvbG9yIjp7IiRpZCI6IjE1Mz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xNTM2IiwiTWFyZ2luIjp7IiRpZCI6IjE1MzciLCJUb3AiOjAuMCwiTGVmdCI6NC4wLCJSaWdodCI6NC4wLCJCb3R0b20iOjAuMH0sIlBhZGRpbmciOnsiJGlkIjoiMTUzOCIsIlRvcCI6MC4wLCJMZWZ0IjowLjAsIlJpZ2h0IjowLjAsIkJvdHRvbSI6MC4wfSwiQmFja2dyb3VuZCI6eyIkaWQiOiIxNTM5IiwiQ29sb3IiOnsiJGlkIjoiMTU0MCIsIkEiOjI1NSwiUiI6MjEsIkciOjk2LCJCIjoxMzB9fSwiSXNWaXNpYmxlIjp0cnVlLCJXaWR0aCI6MC4wLCJIZWlnaHQiOjEwLjAsIkJvcmRlclN0eWxlIjp7IiRpZCI6IjE1NDEiLCJMaW5lQ29sb3IiOnsiJGlkIjoiMTU0MiIsIiR0eXBlIjoiTkxSRS5Db21tb24uRG9tLlNvbGlkQ29sb3JCcnVzaCwgTkxSRS5Db21tb24iLCJDb2xvciI6eyIkaWQiOiIxNTQzIiwiQSI6MjU1LCJSIjoyMzQsIkciOjIyLCJCIjozMH19LCJMaW5lV2VpZ2h0IjowLjAsIkxpbmVUeXBlIjowLCJQYXJlbnRTdHlsZSI6bnVsbH0sIlBhcmVudFN0eWxlIjpudWxsfSwiVGl0bGVTdHlsZSI6eyIkaWQiOiIxNTQ0IiwiRm9udFNldHRpbmdzIjp7IiRpZCI6IjE1NDUiLCJGb250U2l6ZSI6MTEsIkZvbnROYW1lIjoiQ2FsaWJyaSIsIklzQm9sZCI6ZmFsc2UsIklzSXRhbGljIjpmYWxzZSwiSXNVbmRlcmxpbmVkIjpmYWxzZSwiUGFyZW50U3R5bGUiOm51bGx9LCJBdXRvU2l6ZSI6MCwiRm9yZWdyb3VuZCI6eyIkaWQiOiIxNTQ2IiwiQ29sb3IiOnsiJGlkIjoiMTU0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TQ4IiwiVG9wIjowLjAsIkxlZnQiOjAuMCwiUmlnaHQiOjAuMCwiQm90dG9tIjowLjB9LCJQYWRkaW5nIjp7IiRpZCI6IjE1NDkiLCJUb3AiOjAuMCwiTGVmdCI6MC4wLCJSaWdodCI6MC4wLCJCb3R0b20iOjAuMH0sIkJhY2tncm91bmQiOnsiJGlkIjoiMTU1MCIsIkNvbG9yIjp7IiRpZCI6IjE1NTEiLCJBIjoyNTUsIlIiOjAsIkciOjAsIkIiOjB9fSwiSXNWaXNpYmxlIjp0cnVlLCJXaWR0aCI6MC4wLCJIZWlnaHQiOjAuMCwiQm9yZGVyU3R5bGUiOnsiJGlkIjoiMTU1MiIsIkxpbmVDb2xvciI6bnVsbCwiTGluZVdlaWdodCI6MC4wLCJMaW5lVHlwZSI6MCwiUGFyZW50U3R5bGUiOm51bGx9LCJQYXJlbnRTdHlsZSI6bnVsbH0sIkRhdGVTdHlsZSI6eyIkaWQiOiIxNTUzIiwiRm9udFNldHRpbmdzIjp7IiRpZCI6IjE1NTQiLCJGb250U2l6ZSI6MTAsIkZvbnROYW1lIjoiQ2FsaWJyaSIsIklzQm9sZCI6ZmFsc2UsIklzSXRhbGljIjpmYWxzZSwiSXNVbmRlcmxpbmVkIjpmYWxzZSwiUGFyZW50U3R5bGUiOm51bGx9LCJBdXRvU2l6ZSI6MCwiRm9yZWdyb3VuZCI6eyIkaWQiOiIxNTU1IiwiQ29sb3IiOnsiJGlkIjoiMTU1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TU3IiwiVG9wIjowLjAsIkxlZnQiOjAuMCwiUmlnaHQiOjAuMCwiQm90dG9tIjowLjB9LCJQYWRkaW5nIjp7IiRpZCI6IjE1NTgiLCJUb3AiOjAuMCwiTGVmdCI6MC4wLCJSaWdodCI6MC4wLCJCb3R0b20iOjAuMH0sIkJhY2tncm91bmQiOnsiJGlkIjoiMTU1OSIsIkNvbG9yIjp7IiRpZCI6IjE1NjAiLCJBIjoyNTUsIlIiOjE0LCJHIjo0MCwiQiI6NjV9fSwiSXNWaXNpYmxlIjp0cnVlLCJXaWR0aCI6MC4wLCJIZWlnaHQiOjAuMCwiQm9yZGVyU3R5bGUiOnsiJGlkIjoiMTU2MSIsIkxpbmVDb2xvciI6bnVsbCwiTGluZVdlaWdodCI6MC4wLCJMaW5lVHlwZSI6MCwiUGFyZW50U3R5bGUiOm51bGx9LCJQYXJlbnRTdHlsZSI6bnVsbH0sIkRhdGVGb3JtYXQiOnsiJGlkIjoiMTU2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TYzIiwiRm9ybWF0IjowLCJJc1Zpc2libGUiOmZhbHNlLCJMYXN0S25vd25WaXNpYmlsaXR5U3RhdGUiOmZhbHNlfSwiSXNWaXNpYmxlIjp0cnVlLCJQYXJlbnRTdHlsZSI6bnVsbCwiX2V4cGxpY2l0bHlTZXQiOnsiJGlkIjoiMTU2NC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xNTY1IiwiU2hhcGUiOjEsIkNvbm5lY3Rvck1hcmdpbiI6eyIkaWQiOiIxNTY2IiwiVG9wIjowLjAsIkxlZnQiOjIuMCwiUmlnaHQiOjIuMCwiQm90dG9tIjowLjB9LCJDb25uZWN0b3JTdHlsZSI6eyIkaWQiOiIxNTY3IiwiTGluZUNvbG9yIjp7IiRpZCI6IjE1NjgiLCIkdHlwZSI6Ik5MUkUuQ29tbW9uLkRvbS5Tb2xpZENvbG9yQnJ1c2gsIE5MUkUuQ29tbW9uIiwiQ29sb3IiOnsiJGlkIjoiMTU2OSIsIkEiOjEyNywiUiI6MTEsIkciOjQ4LCJCIjo2NX19LCJMaW5lV2VpZ2h0IjoxLjAsIkxpbmVUeXBlIjowLCJQYXJlbnRTdHlsZSI6bnVsbH0sIklzQmVsb3dUaW1lYmFuZCI6ZmFsc2UsIlBvc2l0aW9uT25UYXNrIjoxLCJIaWRlRGF0ZSI6ZmFsc2UsIlNoYXBlU2l6ZSI6MCwiU3BhY2luZyI6MC4wLCJQYWRkaW5nIjp7IiRpZCI6IjE1NzAiLCJUb3AiOjUuMCwiTGVmdCI6My4wLCJSaWdodCI6MC4wLCJCb3R0b20iOjIuMH0sIlNoYXBlU3R5bGUiOnsiJGlkIjoiMTU3MSIsIk1hcmdpbiI6eyIkaWQiOiIxNTcyIiwiVG9wIjowLjAsIkxlZnQiOjAuMCwiUmlnaHQiOjAuMCwiQm90dG9tIjowLjB9LCJQYWRkaW5nIjp7IiRpZCI6IjE1NzMiLCJUb3AiOjAuMCwiTGVmdCI6MC4wLCJSaWdodCI6MC4wLCJCb3R0b20iOjAuMH0sIkJhY2tncm91bmQiOnsiJGlkIjoiMTU3NCIsIkNvbG9yIjp7IiRpZCI6IjE1NzUiLCJBIjoyNTUsIlIiOjExLCJHIjo0OCwiQiI6NjV9fSwiSXNWaXNpYmxlIjp0cnVlLCJXaWR0aCI6MTIuMCwiSGVpZ2h0IjoxNC4wLCJCb3JkZXJTdHlsZSI6eyIkaWQiOiIxNTc2IiwiTGluZUNvbG9yIjp7IiRpZCI6IjE1NzciLCIkdHlwZSI6Ik5MUkUuQ29tbW9uLkRvbS5Tb2xpZENvbG9yQnJ1c2gsIE5MUkUuQ29tbW9uIiwiQ29sb3IiOnsiJGlkIjoiMTU3OCIsIkEiOjI1NSwiUiI6MjU1LCJHIjowLCJCIjowfX0sIkxpbmVXZWlnaHQiOjAuMCwiTGluZVR5cGUiOjAsIlBhcmVudFN0eWxlIjpudWxsfSwiUGFyZW50U3R5bGUiOm51bGx9LCJUaXRsZVN0eWxlIjp7IiRpZCI6IjE1NzkiLCJGb250U2V0dGluZ3MiOnsiJGlkIjoiMTU4MCIsIkZvbnRTaXplIjoxMSwiRm9udE5hbWUiOiJDYWxpYnJpIiwiSXNCb2xkIjpmYWxzZSwiSXNJdGFsaWMiOmZhbHNlLCJJc1VuZGVybGluZWQiOmZhbHNlLCJQYXJlbnRTdHlsZSI6bnVsbH0sIkF1dG9TaXplIjowLCJGb3JlZ3JvdW5kIjp7IiRpZCI6IjE1ODEiLCJDb2xvciI6eyIkaWQiOiIxNTgy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1ODMiLCJUb3AiOjAuMCwiTGVmdCI6MC4wLCJSaWdodCI6MC4wLCJCb3R0b20iOjAuMH0sIlBhZGRpbmciOnsiJGlkIjoiMTU4NCIsIlRvcCI6MC4wLCJMZWZ0IjowLjAsIlJpZ2h0IjowLjAsIkJvdHRvbSI6MC4wfSwiQmFja2dyb3VuZCI6eyIkaWQiOiIxNTg1IiwiQ29sb3IiOnsiJGlkIjoiMTU4NiIsIkEiOjI1NSwiUiI6MCwiRyI6MCwiQiI6MH19LCJJc1Zpc2libGUiOnRydWUsIldpZHRoIjowLjAsIkhlaWdodCI6MC4wLCJCb3JkZXJTdHlsZSI6eyIkaWQiOiIxNTg3IiwiTGluZUNvbG9yIjpudWxsLCJMaW5lV2VpZ2h0IjowLjAsIkxpbmVUeXBlIjowLCJQYXJlbnRTdHlsZSI6bnVsbH0sIlBhcmVudFN0eWxlIjpudWxsfSwiRGF0ZVN0eWxlIjp7IiRpZCI6IjE1ODgiLCJGb250U2V0dGluZ3MiOnsiJGlkIjoiMTU4OSIsIkZvbnRTaXplIjoxMCwiRm9udE5hbWUiOiJDYWxpYnJpIiwiSXNCb2xkIjpmYWxzZSwiSXNJdGFsaWMiOmZhbHNlLCJJc1VuZGVybGluZWQiOmZhbHNlLCJQYXJlbnRTdHlsZSI6bnVsbH0sIkF1dG9TaXplIjowLCJGb3JlZ3JvdW5kIjp7IiRpZCI6IjE1OTAiLCJDb2xvciI6eyIkaWQiOiIxNTkx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E1OTIiLCJUb3AiOjAuMCwiTGVmdCI6MC4wLCJSaWdodCI6MC4wLCJCb3R0b20iOjAuMH0sIlBhZGRpbmciOnsiJGlkIjoiMTU5MyIsIlRvcCI6MC4wLCJMZWZ0IjowLjAsIlJpZ2h0IjowLjAsIkJvdHRvbSI6MC4wfSwiQmFja2dyb3VuZCI6eyIkaWQiOiIxNTk0IiwiQ29sb3IiOnsiJGlkIjoiMTU5NSIsIkEiOjI1NSwiUiI6MTQsIkciOjQwLCJCIjo2NX19LCJJc1Zpc2libGUiOnRydWUsIldpZHRoIjowLjAsIkhlaWdodCI6MC4wLCJCb3JkZXJTdHlsZSI6eyIkaWQiOiIxNTk2IiwiTGluZUNvbG9yIjpudWxsLCJMaW5lV2VpZ2h0IjowLjAsIkxpbmVUeXBlIjowLCJQYXJlbnRTdHlsZSI6bnVsbH0sIlBhcmVudFN0eWxlIjpudWxsfSwiRGF0ZUZvcm1hdCI6eyIkaWQiOiIxNTk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1OTgiLCJGb3JtYXQiOjAsIklzVmlzaWJsZSI6ZmFsc2UsIkxhc3RLbm93blZpc2liaWxpdHlTdGF0ZSI6ZmFsc2V9LCJJc1Zpc2libGUiOnRydWUsIlBhcmVudFN0eWxlIjpudWxsfSwiRGVmYXVsdFN3aW1sYW5lTWlsZXN0b25lU3R5bGUiOnsiJGlkIjoiMTU5OSIsIlRpdGxlUG9zaXRpb24iOiJMZWZ0IiwiRGF0ZVBvc2l0aW9uIjoiUmlnaHQiLCJTaGFwZVR5cGUiOjEsIlNoYXBlU2l6ZSI6MCwiU3BhY2luZyI6NSwiU2hhcGVTdHlsZSI6eyIkaWQiOiIxNjAwIiwiTWFyZ2luIjp7IiRpZCI6IjE2MDEiLCJUb3AiOjAuMCwiTGVmdCI6MC4wLCJSaWdodCI6MC4wLCJCb3R0b20iOjAuMH0sIlBhZGRpbmciOnsiJGlkIjoiMTYwMiIsIlRvcCI6MC4wLCJMZWZ0IjowLjAsIlJpZ2h0IjowLjAsIkJvdHRvbSI6MC4wfSwiQmFja2dyb3VuZCI6eyIkaWQiOiIxNjAzIiwiQ29sb3IiOnsiJGlkIjoiMTYwNCIsIkEiOjI1NSwiUiI6MjEsIkciOjk2LCJCIjoxMzB9fSwiSXNWaXNpYmxlIjp0cnVlLCJXaWR0aCI6MTIuMCwiSGVpZ2h0IjoxNC4wLCJCb3JkZXJTdHlsZSI6eyIkaWQiOiIxNjA1IiwiTGluZUNvbG9yIjp7IiRpZCI6IjE2MDYiLCIkdHlwZSI6Ik5MUkUuQ29tbW9uLkRvbS5Tb2xpZENvbG9yQnJ1c2gsIE5MUkUuQ29tbW9uIiwiQ29sb3IiOnsiJGlkIjoiMTYwNyIsIkEiOjI1NSwiUiI6MjM0LCJHIjoyMiwiQiI6MzB9fSwiTGluZVdlaWdodCI6MC4wLCJMaW5lVHlwZSI6MCwiUGFyZW50U3R5bGUiOm51bGx9LCJQYXJlbnRTdHlsZSI6bnVsbH0sIlRpdGxlU3R5bGUiOnsiJGlkIjoiMTYwOCIsIkZvbnRTZXR0aW5ncyI6eyIkaWQiOiIxNjA5IiwiRm9udFNpemUiOjExLCJGb250TmFtZSI6IkNhbGlicmkiLCJJc0JvbGQiOmZhbHNlLCJJc0l0YWxpYyI6ZmFsc2UsIklzVW5kZXJsaW5lZCI6ZmFsc2UsIlBhcmVudFN0eWxlIjpudWxsfSwiQXV0b1NpemUiOjAsIkZvcmVncm91bmQiOnsiJGlkIjoiMTYxMCIsIkNvbG9yIjp7IiRpZCI6IjE2MTE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TYxMiIsIlRvcCI6MC4wLCJMZWZ0IjowLjAsIlJpZ2h0IjowLjAsIkJvdHRvbSI6MC4wfSwiUGFkZGluZyI6eyIkaWQiOiIxNjEzIiwiVG9wIjowLjAsIkxlZnQiOjAuMCwiUmlnaHQiOjAuMCwiQm90dG9tIjowLjB9LCJCYWNrZ3JvdW5kIjp7IiRpZCI6IjE2MTQiLCJDb2xvciI6eyIkaWQiOiIxNjE1IiwiQSI6MjU1LCJSIjowLCJHIjowLCJCIjowfX0sIklzVmlzaWJsZSI6dHJ1ZSwiV2lkdGgiOjAuMCwiSGVpZ2h0IjowLjAsIkJvcmRlclN0eWxlIjp7IiRpZCI6IjE2MTYiLCJMaW5lQ29sb3IiOm51bGwsIkxpbmVXZWlnaHQiOjAuMCwiTGluZVR5cGUiOjAsIlBhcmVudFN0eWxlIjpudWxsfSwiUGFyZW50U3R5bGUiOm51bGx9LCJEYXRlU3R5bGUiOnsiJGlkIjoiMTYxNyIsIkZvbnRTZXR0aW5ncyI6eyIkaWQiOiIxNjE4IiwiRm9udFNpemUiOjEwLCJGb250TmFtZSI6IkNhbGlicmkiLCJJc0JvbGQiOmZhbHNlLCJJc0l0YWxpYyI6ZmFsc2UsIklzVW5kZXJsaW5lZCI6ZmFsc2UsIlBhcmVudFN0eWxlIjpudWxsfSwiQXV0b1NpemUiOjAsIkZvcmVncm91bmQiOnsiJGlkIjoiMTYxOSIsIkNvbG9yIjp7IiRpZCI6IjE2MjA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TYyMSIsIlRvcCI6MC4wLCJMZWZ0IjowLjAsIlJpZ2h0IjowLjAsIkJvdHRvbSI6MC4wfSwiUGFkZGluZyI6eyIkaWQiOiIxNjIyIiwiVG9wIjowLjAsIkxlZnQiOjAuMCwiUmlnaHQiOjAuMCwiQm90dG9tIjowLjB9LCJCYWNrZ3JvdW5kIjp7IiRpZCI6IjE2MjMiLCJDb2xvciI6eyIkaWQiOiIxNjI0IiwiQSI6MjU1LCJSIjoxNCwiRyI6NDAsIkIiOjY1fX0sIklzVmlzaWJsZSI6dHJ1ZSwiV2lkdGgiOjAuMCwiSGVpZ2h0IjowLjAsIkJvcmRlclN0eWxlIjp7IiRpZCI6IjE2MjUiLCJMaW5lQ29sb3IiOm51bGwsIkxpbmVXZWlnaHQiOjAuMCwiTGluZVR5cGUiOjAsIlBhcmVudFN0eWxlIjpudWxsfSwiUGFyZW50U3R5bGUiOm51bGx9LCJEYXRlRm9ybWF0Ijp7IiRpZCI6IjE2Mj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YyNyIsIkZvcm1hdCI6MCwiSXNWaXNpYmxlIjpmYWxzZSwiTGFzdEtub3duVmlzaWJpbGl0eVN0YXRlIjpmYWxzZX0sIklzVmlzaWJsZSI6dHJ1ZSwiUGFyZW50U3R5bGUiOm51bGx9LCJEZWZhdWx0U3dpbWxhbmVBY3Rpdml0eVN0eWxlIjp7IiRpZCI6IjE2MjgiLCJIZWFkZXJTdHlsZSI6eyIkaWQiOiIxNjI5IiwiVGV4dFN0eWxlIjp7IiRpZCI6IjE2MzAiLCJGb250U2V0dGluZ3MiOnsiJGlkIjoiMTYzMSIsIkZvbnRTaXplIjoxMSwiRm9udE5hbWUiOiJDYWxpYnJpIiwiSXNCb2xkIjpmYWxzZSwiSXNJdGFsaWMiOmZhbHNlLCJJc1VuZGVybGluZWQiOmZhbHNlLCJQYXJlbnRTdHlsZSI6bnVsbH0sIkF1dG9TaXplIjoyLCJGb3JlZ3JvdW5kIjp7IiRpZCI6IjE2MzIiLCJDb2xvciI6eyIkaWQiOiIxNjMz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YzNCIsIlRvcCI6MC4wLCJMZWZ0IjowLjAsIlJpZ2h0IjowLjAsIkJvdHRvbSI6MC4wfSwiUGFkZGluZyI6eyIkaWQiOiIxNjM1IiwiVG9wIjowLjAsIkxlZnQiOjAuMCwiUmlnaHQiOjAuMCwiQm90dG9tIjowLjB9LCJCYWNrZ3JvdW5kIjp7IiRpZCI6IjE2MzYiLCJDb2xvciI6eyIkaWQiOiIxNjM3IiwiQSI6MjU1LCJSIjowLCJHIjowLCJCIjowfX0sIklzVmlzaWJsZSI6dHJ1ZSwiV2lkdGgiOjAuMCwiSGVpZ2h0IjowLjAsIkJvcmRlclN0eWxlIjpudWxsLCJQYXJlbnRTdHlsZSI6bnVsbH0sIlJlY3RhbmdsZVN0eWxlIjp7IiRpZCI6IjE2MzgiLCJNYXJnaW4iOnsiJGlkIjoiMTYzOSIsIlRvcCI6MC4wLCJMZWZ0IjowLjAsIlJpZ2h0IjowLjAsIkJvdHRvbSI6MC4wfSwiUGFkZGluZyI6eyIkaWQiOiIxNjQwIiwiVG9wIjowLjAsIkxlZnQiOjAuMCwiUmlnaHQiOjAuMCwiQm90dG9tIjowLjB9LCJCYWNrZ3JvdW5kIjp7IiRpZCI6IjE2NDEiLCJDb2xvciI6eyIkaWQiOiIxNjQyIiwiQSI6NjMsIlIiOjIxLCJHIjo5NiwiQiI6MTMwfX0sIklzVmlzaWJsZSI6dHJ1ZSwiV2lkdGgiOjAuMCwiSGVpZ2h0IjowLjAsIkJvcmRlclN0eWxlIjp7IiRpZCI6IjE2NDMiLCJMaW5lQ29sb3IiOnsiJGlkIjoiMTY0NCIsIiR0eXBlIjoiTkxSRS5Db21tb24uRG9tLlNvbGlkQ29sb3JCcnVzaCwgTkxSRS5Db21tb24iLCJDb2xvciI6eyIkaWQiOiIxNjQ1IiwiQSI6MjU1LCJSIjoyNTUsIkciOjAsIkIiOjB9fSwiTGluZVdlaWdodCI6MC4wLCJMaW5lVHlwZSI6MCwiUGFyZW50U3R5bGUiOm51bGx9LCJQYXJlbnRTdHlsZSI6bnVsbH0sIk1hcmdpbiI6eyIkaWQiOiIxNjQ2IiwiVG9wIjowLjAsIkxlZnQiOjAuMCwiUmlnaHQiOjAuMCwiQm90dG9tIjowLjB9LCJQYWRkaW5nIjp7IiRpZCI6IjE2NDciLCJUb3AiOjAuMCwiTGVmdCI6MC4wLCJSaWdodCI6MC4wLCJCb3R0b20iOjAuMH0sIkJhY2tncm91bmQiOm51bGwsIklzVmlzaWJsZSI6dHJ1ZSwiV2lkdGgiOjAuMCwiSGVpZ2h0IjowLjAsIkJvcmRlclN0eWxlIjpudWxsLCJQYXJlbnRTdHlsZSI6bnVsbH0sIkJhY2tncm91bmRTdHlsZSI6eyIkaWQiOiIxNjQ4IiwiTWFyZ2luIjp7IiRpZCI6IjE2NDkiLCJUb3AiOjAuMCwiTGVmdCI6MC4wLCJSaWdodCI6MC4wLCJCb3R0b20iOjAuMH0sIlBhZGRpbmciOnsiJGlkIjoiMTY1MCIsIlRvcCI6MC4wLCJMZWZ0IjowLjAsIlJpZ2h0IjowLjAsIkJvdHRvbSI6MC4wfSwiQmFja2dyb3VuZCI6eyIkaWQiOiIxNjUxIiwiQ29sb3IiOnsiJGlkIjoiMTY1MiIsIkEiOjUxLCJSIjoyMDAsIkciOjIwMCwiQiI6MjAwfX0sIklzVmlzaWJsZSI6dHJ1ZSwiV2lkdGgiOjAuMCwiSGVpZ2h0IjowLjAsIkJvcmRlclN0eWxlIjp7IiRpZCI6IjE2NTMiLCJMaW5lQ29sb3IiOnsiJGlkIjoiMTY1NCIsIiR0eXBlIjoiTkxSRS5Db21tb24uRG9tLlNvbGlkQ29sb3JCcnVzaCwgTkxSRS5Db21tb24iLCJDb2xvciI6eyIkaWQiOiIxNjU1IiwiQSI6MjU1LCJSIjoyMzQsIkciOjIyLCJCIjozMH19LCJMaW5lV2VpZ2h0IjowLjAsIkxpbmVUeXBlIjowLCJQYXJlbnRTdHlsZSI6bnVsbH0sIlBhcmVudFN0eWxlIjpudWxsfSwiTWFyZ2luIjp7IiRpZCI6IjE2NTYiLCJUb3AiOjAuMCwiTGVmdCI6MC4wLCJSaWdodCI6MC4wLCJCb3R0b20iOjAuMH0sIlBhZGRpbmciOnsiJGlkIjoiMTY1NyIsIlRvcCI6MC4wLCJMZWZ0IjowLjAsIlJpZ2h0IjowLjAsIkJvdHRvbSI6MC4wfSwiSXNWaXNpYmxlIjp0cnVlLCJXaWR0aCI6MC4wLCJIZWlnaHQiOjAuMCwiQm9yZGVyU3R5bGUiOnsiJGlkIjoiMTY1OCIsIkxpbmVDb2xvciI6bnVsbCwiTGluZVdlaWdodCI6MC4wLCJMaW5lVHlwZSI6MCwiUGFyZW50U3R5bGUiOm51bGx9LCJQYXJlbnRTdHlsZSI6bnVsbH0sIk1hcmdpbiI6eyIkaWQiOiIxNjU5IiwiVG9wIjowLjAsIkxlZnQiOjAuMCwiUmlnaHQiOjAuMCwiQm90dG9tIjowLjB9LCJQYWRkaW5nIjp7IiRpZCI6IjE2NjAiLCJUb3AiOjAuMCwiTGVmdCI6MC4wLCJSaWdodCI6MC4wLCJCb3R0b20iOjAuMH0sIklzVmlzaWJsZSI6dHJ1ZSwiV2lkdGgiOjAuMCwiSGVpZ2h0IjowLjAsIkJvcmRlclN0eWxlIjp7IiRpZCI6IjE2NjEiLCJMaW5lQ29sb3IiOm51bGwsIkxpbmVXZWlnaHQiOjAuMCwiTGluZVR5cGUiOjAsIlBhcmVudFN0eWxlIjpudWxsfSwiUGFyZW50U3R5bGUiOm51bGx9fSx7IiRpZCI6IjE2NjIiLCJfYWN0aXZpdGllcyI6W3siJGlkIjoiMTY2MyIsIl9yb3dzIjpbeyIkaWQiOiIxNjY0IiwiX3Rhc2tzIjpbeyIkaWQiOiIxNjY1IiwiX2F0dGFjaGVkTWlsZXN0b25lcyI6W10sIlRhc2tEZWZpbml0aW9uIjp7IiRpZCI6IjE2NjYiLCJHcm91cE5hbWUiOm51bGwsIlN0YXJ0RGF0ZSI6IjIwMjUtMDMtMDFUMDA6MDA6MDBaIiwiRW5kRGF0ZSI6IjIwMjUtMTItMDFUMjM6NTk6MDBaIiwiUGVyY2VudGFnZUNvbXBsZXRlIjpudWxsLCJTdHlsZSI6eyIkaWQiOiIxNjY3IiwiU2hhcGUiOjEsIlNoYXBlVGhpY2tuZXNzIjowLCJEdXJhdGlvbkZvcm1hdCI6MCwiSW5jbHVkZU5vbldvcmtpbmdEYXlzSW5EdXJhdGlvbiI6ZmFsc2UsIlBlcmNlbnRhZ2VDb21wbGV0ZVN0eWxlIjp7IiRpZCI6IjE2NjgiLCJGb250U2V0dGluZ3MiOnsiJGlkIjoiMTY2OSIsIkZvbnRTaXplIjoxMCwiRm9udE5hbWUiOiJDYWxpYnJpIiwiSXNCb2xkIjpmYWxzZSwiSXNJdGFsaWMiOmZhbHNlLCJJc1VuZGVybGluZWQiOmZhbHNlLCJQYXJlbnRTdHlsZSI6bnVsbH0sIkF1dG9TaXplIjowLCJGb3JlZ3JvdW5kIjp7IiRpZCI6IjE2NzAiLCJDb2xvciI6eyIkaWQiOiIxNjcx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E2NzIiLCJUb3AiOjAuMCwiTGVmdCI6MC4wLCJSaWdodCI6MC4wLCJCb3R0b20iOjAuMH0sIlBhZGRpbmciOnsiJGlkIjoiMTY3MyIsIlRvcCI6MC4wLCJMZWZ0IjowLjAsIlJpZ2h0IjowLjAsIkJvdHRvbSI6MC4wfSwiQmFja2dyb3VuZCI6eyIkaWQiOiIxNjc0IiwiQ29sb3IiOnsiJGlkIjoiMTY3NSIsIkEiOjg5LCJSIjowLCJHIjowLCJCIjowfX0sIklzVmlzaWJsZSI6dHJ1ZSwiV2lkdGgiOjAuMCwiSGVpZ2h0IjowLjAsIkJvcmRlclN0eWxlIjp7IiRpZCI6IjE2NzYiLCJMaW5lQ29sb3IiOm51bGwsIkxpbmVXZWlnaHQiOjAuMCwiTGluZVR5cGUiOjAsIlBhcmVudFN0eWxlIjpudWxsfSwiUGFyZW50U3R5bGUiOm51bGx9LCJEdXJhdGlvblN0eWxlIjp7IiRpZCI6IjE2NzciLCJGb250U2V0dGluZ3MiOnsiJGlkIjoiMTY3OCIsIkZvbnRTaXplIjoxMCwiRm9udE5hbWUiOiJDYWxpYnJpIiwiSXNCb2xkIjpmYWxzZSwiSXNJdGFsaWMiOmZhbHNlLCJJc1VuZGVybGluZWQiOmZhbHNlLCJQYXJlbnRTdHlsZSI6bnVsbH0sIkF1dG9TaXplIjowLCJGb3JlZ3JvdW5kIjp7IiRpZCI6IjE2NzkiLCJDb2xvciI6eyIkaWQiOiIxNjg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Y4MSIsIlRvcCI6MC4wLCJMZWZ0IjowLjAsIlJpZ2h0IjowLjAsIkJvdHRvbSI6MC4wfSwiUGFkZGluZyI6eyIkaWQiOiIxNjgyIiwiVG9wIjowLjAsIkxlZnQiOjAuMCwiUmlnaHQiOjAuMCwiQm90dG9tIjowLjB9LCJCYWNrZ3JvdW5kIjp7IiRpZCI6IjE2ODMiLCJDb2xvciI6eyIkaWQiOiIxNjg0IiwiQSI6MjU1LCJSIjoyMzcsIkciOjEyNSwiQiI6NDl9fSwiSXNWaXNpYmxlIjp0cnVlLCJXaWR0aCI6MC4wLCJIZWlnaHQiOjAuMCwiQm9yZGVyU3R5bGUiOnsiJGlkIjoiMTY4NSIsIkxpbmVDb2xvciI6bnVsbCwiTGluZVdlaWdodCI6MC4wLCJMaW5lVHlwZSI6MCwiUGFyZW50U3R5bGUiOm51bGx9LCJQYXJlbnRTdHlsZSI6bnVsbH0sIkhvcml6b250YWxDb25uZWN0b3JTdHlsZSI6eyIkaWQiOiIxNjg2IiwiTGluZUNvbG9yIjp7IiRpZCI6IjE2ODciLCIkdHlwZSI6Ik5MUkUuQ29tbW9uLkRvbS5Tb2xpZENvbG9yQnJ1c2gsIE5MUkUuQ29tbW9uIiwiQ29sb3IiOnsiJGlkIjoiMTY4OCIsIkEiOjI1NSwiUiI6MCwiRyI6MCwiQiI6MH19LCJMaW5lV2VpZ2h0IjowLjAsIkxpbmVUeXBlIjowLCJQYXJlbnRTdHlsZSI6bnVsbH0sIlZlcnRpY2FsQ29ubmVjdG9yU3R5bGUiOnsiJGlkIjoiMTY4OSIsIkxpbmVDb2xvciI6eyIkaWQiOiIxNjkwIiwiJHR5cGUiOiJOTFJFLkNvbW1vbi5Eb20uU29saWRDb2xvckJydXNoLCBOTFJFLkNvbW1vbiIsIkNvbG9yIjp7IiRpZCI6IjE2OTE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NwYWNpbmciOjMsIklzQmVsb3dUaW1lYmFuZCI6dHJ1ZSwiUGVyY2VudGFnZUNvbXBsZXRlU2hhcGVPcGFjaXR5IjozNSwiU2hhcGVTdHlsZSI6eyIkaWQiOiIxNjkyIiwiTWFyZ2luIjp7IiRpZCI6IjE2OTMiLCJUb3AiOjAuMCwiTGVmdCI6NC4wLCJSaWdodCI6NC4wLCJCb3R0b20iOjAuMH0sIlBhZGRpbmciOnsiJGlkIjoiMTY5NCIsIlRvcCI6MC4wLCJMZWZ0IjowLjAsIlJpZ2h0IjowLjAsIkJvdHRvbSI6MC4wfSwiQmFja2dyb3VuZCI6eyIkaWQiOiIxNjk1IiwiQ29sb3IiOnsiJGlkIjoiMTY5NiIsIkEiOjI1NSwiUiI6MjEsIkciOjk2LCJCIjoxMzB9fSwiSXNWaXNpYmxlIjp0cnVlLCJXaWR0aCI6MTMyLjAsIkhlaWdodCI6MTAuMCwiQm9yZGVyU3R5bGUiOnsiJGlkIjoiMTY5NyIsIkxpbmVDb2xvciI6eyIkaWQiOiIxNjk4IiwiJHR5cGUiOiJOTFJFLkNvbW1vbi5Eb20uU29saWRDb2xvckJydXNoLCBOTFJFLkNvbW1vbiIsIkNvbG9yIjp7IiRpZCI6IjE2OTkiLCJBIjoyNTUsIlIiOjIzNCwiRyI6MjIsIkIiOjMwfX0sIkxpbmVXZWlnaHQiOjAuMCwiTGluZVR5cGUiOjAsIlBhcmVudFN0eWxlIjpudWxsfSwiUGFyZW50U3R5bGUiOm51bGx9LCJUaXRsZVN0eWxlIjp7IiRpZCI6IjE3MDAiLCJGb250U2V0dGluZ3MiOnsiJGlkIjoiMTcwMSIsIkZvbnRTaXplIjoxMSwiRm9udE5hbWUiOiJDYWxpYnJpIiwiSXNCb2xkIjpmYWxzZSwiSXNJdGFsaWMiOmZhbHNlLCJJc1VuZGVybGluZWQiOmZhbHNlLCJQYXJlbnRTdHlsZSI6bnVsbH0sIkF1dG9TaXplIjowLCJGb3JlZ3JvdW5kIjp7IiRpZCI6IjE3MDIiLCJDb2xvciI6eyIkaWQiOiIxNzAzIiwiQSI6MjU1LCJSIjowLCJHIjowLCJCIjowfX0sIk1heFdpZHRoIjo3MjAuMCwiTWF4SGVpZ2h0IjoiSW5maW5pdHkiLCJTbWFydEZvcmVncm91bmRJc0FjdGl2ZSI6ZmFsc2UsIkhvcml6b250YWxBbGlnbm1lbnQiOjEsIlZlcnRpY2FsQWxpZ25tZW50IjoxLCJTbWFydEZvcmVncm91bmQiOm51bGwsIkJhY2tncm91bmRGaWxsVHlwZSI6MCwiTWFyZ2luIjp7IiRpZCI6IjE3MDQiLCJUb3AiOjAuMCwiTGVmdCI6MC4wLCJSaWdodCI6MC4wLCJCb3R0b20iOjAuMH0sIlBhZGRpbmciOnsiJGlkIjoiMTcwNSIsIlRvcCI6MC4wLCJMZWZ0IjowLjAsIlJpZ2h0IjowLjAsIkJvdHRvbSI6MC4wfSwiQmFja2dyb3VuZCI6eyIkaWQiOiIxNzA2IiwiQ29sb3IiOnsiJGlkIjoiMTcwNyIsIkEiOjAsIlIiOjI1NSwiRyI6MjU1LCJCIjoyNTV9fSwiSXNWaXNpYmxlIjp0cnVlLCJXaWR0aCI6MC4wLCJIZWlnaHQiOjAuMCwiQm9yZGVyU3R5bGUiOnsiJGlkIjoiMTcwOCIsIkxpbmVDb2xvciI6bnVsbCwiTGluZVdlaWdodCI6MC4wLCJMaW5lVHlwZSI6MCwiUGFyZW50U3R5bGUiOm51bGx9LCJQYXJlbnRTdHlsZSI6bnVsbH0sIkRhdGVTdHlsZSI6eyIkaWQiOiIxNzA5IiwiRm9udFNldHRpbmdzIjp7IiRpZCI6IjE3MTAiLCJGb250U2l6ZSI6MTAsIkZvbnROYW1lIjoiQ2FsaWJyaSIsIklzQm9sZCI6ZmFsc2UsIklzSXRhbGljIjpmYWxzZSwiSXNVbmRlcmxpbmVkIjpmYWxzZSwiUGFyZW50U3R5bGUiOm51bGx9LCJBdXRvU2l6ZSI6MCwiRm9yZWdyb3VuZCI6eyIkaWQiOiIxNzExIiwiQ29sb3IiOnsiJGlkIjoiMTcx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zEzIiwiVG9wIjowLjAsIkxlZnQiOjAuMCwiUmlnaHQiOjAuMCwiQm90dG9tIjowLjB9LCJQYWRkaW5nIjp7IiRpZCI6IjE3MTQiLCJUb3AiOjAuMCwiTGVmdCI6MC4wLCJSaWdodCI6MC4wLCJCb3R0b20iOjAuMH0sIkJhY2tncm91bmQiOnsiJGlkIjoiMTcxNSIsIkNvbG9yIjp7IiRpZCI6IjE3MTYiLCJBIjowLCJSIjoyNTUsIkciOjI1NSwiQiI6MjU1fX0sIklzVmlzaWJsZSI6dHJ1ZSwiV2lkdGgiOjAuMCwiSGVpZ2h0IjowLjAsIkJvcmRlclN0eWxlIjp7IiRpZCI6IjE3MTciLCJMaW5lQ29sb3IiOm51bGwsIkxpbmVXZWlnaHQiOjAuMCwiTGluZVR5cGUiOjAsIlBhcmVudFN0eWxlIjpudWxsfSwiUGFyZW50U3R5bGUiOm51bGx9LCJEYXRlRm9ybWF0Ijp7IiRpZCI6IjE3MTg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cxOSIsIkZvcm1hdCI6MCwiSXNWaXNpYmxlIjpmYWxzZSwiTGFzdEtub3duVmlzaWJpbGl0eVN0YXRlIjpmYWxzZX0sIklzVmlzaWJsZSI6dHJ1ZSwiUGFyZW50U3R5bGUiOm51bGx9LCJJbmRleCI6MjIsIlNtYXJ0RHVyYXRpb25BY3RpdmF0ZWQiOmZhbHNlLCJEYXRlRm9ybWF0Ijp7IiRyZWYiOiIxNzE4In0sIldlZWtOdW1iZXJpbmciOnsiJGlkIjoiMTcyMCIsIkZvcm1hdCI6MCwiSXNWaXNpYmxlIjpmYWxzZSwiTGFzdEtub3duVmlzaWJpbGl0eVN0YXRlIjpmYWxzZX0sIklkIjoiNGYxNDMyMjAtMjA5OS00NzVlLWE5MmYtZmUwMjU3YWRmY2Q5IiwiSW1wb3J0SWQiOm51bGwsIlRpdGxlIjoiUkNNOiBQcm9jdXJlbWVudCBhbmQgTWFudWZhY3R1cmluZyBwaGFzZSAoSGVyZW9uKSIsIk5vdGUiOm51bGwsIkh5cGVybGluayI6eyIkaWQiOiIxNzIxIiwiQWRkcmVzcyI6IiIsIlN1YkFkZHJlc3MiOiIifSwiSXNDaGFuZ2VkIjpmYWxzZSwiSXNOZXciOmZhbHNlfX1dLCJfbWlsZXN0b25lcyI6W10sIklkIjoiMDAwMDAwMDAtMDAwMC0wMDAwLTAwMDAtMDAwMDAwMDAwMDAwIiwiSXNTaW5nbGVJdGVtUm93Ijp0cnVlfSx7IiRpZCI6IjE3MjIiLCJfdGFza3MiOlt7IiRpZCI6IjE3MjMiLCJfYXR0YWNoZWRNaWxlc3RvbmVzIjpbXSwiVGFza0RlZmluaXRpb24iOnsiJGlkIjoiMTcyNCIsIkdyb3VwTmFtZSI6bnVsbCwiU3RhcnREYXRlIjoiMjAyNS0xMi0wMlQwMDowMDowMFoiLCJFbmREYXRlIjoiMjAyNi0wNC0wOFQyMzo1OTowMFoiLCJQZXJjZW50YWdlQ29tcGxldGUiOm51bGwsIlN0eWxlIjp7IiRpZCI6IjE3MjUiLCJTaGFwZSI6MSwiU2hhcGVUaGlja25lc3MiOjAsIkR1cmF0aW9uRm9ybWF0IjowLCJJbmNsdWRlTm9uV29ya2luZ0RheXNJbkR1cmF0aW9uIjpmYWxzZSwiUGVyY2VudGFnZUNvbXBsZXRlU3R5bGUiOnsiJGlkIjoiMTcyNiIsIkZvbnRTZXR0aW5ncyI6eyIkaWQiOiIxNzI3IiwiRm9udFNpemUiOjEwLCJGb250TmFtZSI6IkNhbGlicmkiLCJJc0JvbGQiOmZhbHNlLCJJc0l0YWxpYyI6ZmFsc2UsIklzVW5kZXJsaW5lZCI6ZmFsc2UsIlBhcmVudFN0eWxlIjpudWxsfSwiQXV0b1NpemUiOjAsIkZvcmVncm91bmQiOnsiJGlkIjoiMTcyOCIsIkNvbG9yIjp7IiRpZCI6IjE3Mj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czMCIsIlRvcCI6MC4wLCJMZWZ0IjowLjAsIlJpZ2h0IjowLjAsIkJvdHRvbSI6MC4wfSwiUGFkZGluZyI6eyIkaWQiOiIxNzMxIiwiVG9wIjowLjAsIkxlZnQiOjAuMCwiUmlnaHQiOjAuMCwiQm90dG9tIjowLjB9LCJCYWNrZ3JvdW5kIjp7IiRpZCI6IjE3MzIiLCJDb2xvciI6eyIkaWQiOiIxNzMzIiwiQSI6ODksIlIiOjAsIkciOjAsIkIiOjB9fSwiSXNWaXNpYmxlIjp0cnVlLCJXaWR0aCI6MC4wLCJIZWlnaHQiOjAuMCwiQm9yZGVyU3R5bGUiOnsiJGlkIjoiMTczNCIsIkxpbmVDb2xvciI6bnVsbCwiTGluZVdlaWdodCI6MC4wLCJMaW5lVHlwZSI6MCwiUGFyZW50U3R5bGUiOm51bGx9LCJQYXJlbnRTdHlsZSI6bnVsbH0sIkR1cmF0aW9uU3R5bGUiOnsiJGlkIjoiMTczNSIsIkZvbnRTZXR0aW5ncyI6eyIkaWQiOiIxNzM2IiwiRm9udFNpemUiOjEwLCJGb250TmFtZSI6IkNhbGlicmkiLCJJc0JvbGQiOmZhbHNlLCJJc0l0YWxpYyI6ZmFsc2UsIklzVW5kZXJsaW5lZCI6ZmFsc2UsIlBhcmVudFN0eWxlIjpudWxsfSwiQXV0b1NpemUiOjAsIkZvcmVncm91bmQiOnsiJGlkIjoiMTczNyIsIkNvbG9yIjp7IiRpZCI6IjE3Mz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zM5IiwiVG9wIjowLjAsIkxlZnQiOjAuMCwiUmlnaHQiOjAuMCwiQm90dG9tIjowLjB9LCJQYWRkaW5nIjp7IiRpZCI6IjE3NDAiLCJUb3AiOjAuMCwiTGVmdCI6MC4wLCJSaWdodCI6MC4wLCJCb3R0b20iOjAuMH0sIkJhY2tncm91bmQiOnsiJGlkIjoiMTc0MSIsIkNvbG9yIjp7IiRpZCI6IjE3NDIiLCJBIjoyNTUsIlIiOjIzNywiRyI6MTI1LCJCIjo0OX19LCJJc1Zpc2libGUiOnRydWUsIldpZHRoIjowLjAsIkhlaWdodCI6MC4wLCJCb3JkZXJTdHlsZSI6eyIkaWQiOiIxNzQzIiwiTGluZUNvbG9yIjpudWxsLCJMaW5lV2VpZ2h0IjowLjAsIkxpbmVUeXBlIjowLCJQYXJlbnRTdHlsZSI6bnVsbH0sIlBhcmVudFN0eWxlIjpudWxsfSwiSG9yaXpvbnRhbENvbm5lY3RvclN0eWxlIjp7IiRpZCI6IjE3NDQiLCJMaW5lQ29sb3IiOnsiJGlkIjoiMTc0NSIsIiR0eXBlIjoiTkxSRS5Db21tb24uRG9tLlNvbGlkQ29sb3JCcnVzaCwgTkxSRS5Db21tb24iLCJDb2xvciI6eyIkaWQiOiIxNzQ2IiwiQSI6MjU1LCJSIjowLCJHIjowLCJCIjowfX0sIkxpbmVXZWlnaHQiOjAuMCwiTGluZVR5cGUiOjAsIlBhcmVudFN0eWxlIjpudWxsfSwiVmVydGljYWxDb25uZWN0b3JTdHlsZSI6eyIkaWQiOiIxNzQ3IiwiTGluZUNvbG9yIjp7IiRpZCI6IjE3NDgiLCIkdHlwZSI6Ik5MUkUuQ29tbW9uLkRvbS5Tb2xpZENvbG9yQnJ1c2gsIE5MUkUuQ29tbW9uIiwiQ29sb3IiOnsiJGlkIjoiMTc0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E3NTAiLCJNYXJnaW4iOnsiJGlkIjoiMTc1MSIsIlRvcCI6MC4wLCJMZWZ0Ijo0LjAsIlJpZ2h0Ijo0LjAsIkJvdHRvbSI6MC4wfSwiUGFkZGluZyI6eyIkaWQiOiIxNzUyIiwiVG9wIjowLjAsIkxlZnQiOjAuMCwiUmlnaHQiOjAuMCwiQm90dG9tIjowLjB9LCJCYWNrZ3JvdW5kIjp7IiRpZCI6IjE3NTMiLCJDb2xvciI6eyIkaWQiOiIxNzU0IiwiQSI6MjU1LCJSIjoyMSwiRyI6OTYsIkIiOjEzMH19LCJJc1Zpc2libGUiOnRydWUsIldpZHRoIjo1NS4wLCJIZWlnaHQiOjEwLjAsIkJvcmRlclN0eWxlIjp7IiRpZCI6IjE3NTUiLCJMaW5lQ29sb3IiOnsiJGlkIjoiMTc1NiIsIiR0eXBlIjoiTkxSRS5Db21tb24uRG9tLlNvbGlkQ29sb3JCcnVzaCwgTkxSRS5Db21tb24iLCJDb2xvciI6eyIkaWQiOiIxNzU3IiwiQSI6MjU1LCJSIjoyMzQsIkciOjIyLCJCIjozMH19LCJMaW5lV2VpZ2h0IjowLjAsIkxpbmVUeXBlIjowLCJQYXJlbnRTdHlsZSI6bnVsbH0sIlBhcmVudFN0eWxlIjpudWxsfSwiVGl0bGVTdHlsZSI6eyIkaWQiOiIxNzU4IiwiRm9udFNldHRpbmdzIjp7IiRpZCI6IjE3NTkiLCJGb250U2l6ZSI6MTEsIkZvbnROYW1lIjoiQ2FsaWJyaSIsIklzQm9sZCI6ZmFsc2UsIklzSXRhbGljIjpmYWxzZSwiSXNVbmRlcmxpbmVkIjpmYWxzZSwiUGFyZW50U3R5bGUiOm51bGx9LCJBdXRvU2l6ZSI6MCwiRm9yZWdyb3VuZCI6eyIkaWQiOiIxNzYwIiwiQ29sb3IiOnsiJGlkIjoiMTc2M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NzYyIiwiVG9wIjowLjAsIkxlZnQiOjAuMCwiUmlnaHQiOjAuMCwiQm90dG9tIjowLjB9LCJQYWRkaW5nIjp7IiRpZCI6IjE3NjMiLCJUb3AiOjAuMCwiTGVmdCI6MC4wLCJSaWdodCI6MC4wLCJCb3R0b20iOjAuMH0sIkJhY2tncm91bmQiOnsiJGlkIjoiMTc2NCIsIkNvbG9yIjp7IiRpZCI6IjE3NjUiLCJBIjoyNTUsIlIiOjAsIkciOjAsIkIiOjB9fSwiSXNWaXNpYmxlIjp0cnVlLCJXaWR0aCI6MC4wLCJIZWlnaHQiOjAuMCwiQm9yZGVyU3R5bGUiOnsiJGlkIjoiMTc2NiIsIkxpbmVDb2xvciI6bnVsbCwiTGluZVdlaWdodCI6MC4wLCJMaW5lVHlwZSI6MCwiUGFyZW50U3R5bGUiOm51bGx9LCJQYXJlbnRTdHlsZSI6bnVsbH0sIkRhdGVTdHlsZSI6eyIkaWQiOiIxNzY3IiwiRm9udFNldHRpbmdzIjp7IiRpZCI6IjE3NjgiLCJGb250U2l6ZSI6MTAsIkZvbnROYW1lIjoiQ2FsaWJyaSIsIklzQm9sZCI6ZmFsc2UsIklzSXRhbGljIjpmYWxzZSwiSXNVbmRlcmxpbmVkIjpmYWxzZSwiUGFyZW50U3R5bGUiOm51bGx9LCJBdXRvU2l6ZSI6MCwiRm9yZWdyb3VuZCI6eyIkaWQiOiIxNzY5IiwiQ29sb3IiOnsiJGlkIjoiMTc3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zcxIiwiVG9wIjowLjAsIkxlZnQiOjAuMCwiUmlnaHQiOjAuMCwiQm90dG9tIjowLjB9LCJQYWRkaW5nIjp7IiRpZCI6IjE3NzIiLCJUb3AiOjAuMCwiTGVmdCI6MC4wLCJSaWdodCI6MC4wLCJCb3R0b20iOjAuMH0sIkJhY2tncm91bmQiOnsiJGlkIjoiMTc3MyIsIkNvbG9yIjp7IiRpZCI6IjE3NzQiLCJBIjoyNTUsIlIiOjE0LCJHIjo0MCwiQiI6NjV9fSwiSXNWaXNpYmxlIjp0cnVlLCJXaWR0aCI6MC4wLCJIZWlnaHQiOjAuMCwiQm9yZGVyU3R5bGUiOnsiJGlkIjoiMTc3NSIsIkxpbmVDb2xvciI6bnVsbCwiTGluZVdlaWdodCI6MC4wLCJMaW5lVHlwZSI6MCwiUGFyZW50U3R5bGUiOm51bGx9LCJQYXJlbnRTdHlsZSI6bnVsbH0sIkRhdGVGb3JtYXQiOnsiJGlkIjoiMTc3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zc3IiwiRm9ybWF0IjowLCJJc1Zpc2libGUiOmZhbHNlLCJMYXN0S25vd25WaXNpYmlsaXR5U3RhdGUiOmZhbHNlfSwiSXNWaXNpYmxlIjp0cnVlLCJQYXJlbnRTdHlsZSI6bnVsbH0sIkluZGV4IjoyMywiU21hcnREdXJhdGlvbkFjdGl2YXRlZCI6ZmFsc2UsIkRhdGVGb3JtYXQiOnsiJHJlZiI6IjE3NzYifSwiV2Vla051bWJlcmluZyI6eyIkaWQiOiIxNzc4IiwiRm9ybWF0IjowLCJJc1Zpc2libGUiOmZhbHNlLCJMYXN0S25vd25WaXNpYmlsaXR5U3RhdGUiOmZhbHNlfSwiSWQiOiJhNWEyZmU1NC1mZGZkLTQ5ZmMtODkzNC0wZTM0ZjY4YzZkZmQiLCJJbXBvcnRJZCI6bnVsbCwiVGl0bGUiOiJSQ006IEluc3RhbGxhdGlvbiBhbmQgQ29tbWlzc2lvbmluZyBwaGFzZSAoSGVyZW9uKSIsIk5vdGUiOm51bGwsIkh5cGVybGluayI6eyIkaWQiOiIxNzc5IiwiQWRkcmVzcyI6IiIsIlN1YkFkZHJlc3MiOiIifSwiSXNDaGFuZ2VkIjpmYWxzZSwiSXNOZXciOmZhbHNlfX1dLCJfbWlsZXN0b25lcyI6W10sIklkIjoiMDAwMDAwMDAtMDAwMC0wMDAwLTAwMDAtMDAwMDAwMDAwMDAwIiwiSXNTaW5nbGVJdGVtUm93Ijp0cnVlfV0sIkluZGV4IjoyMSwiSWQiOiJlNGVhZDEwZi0wNGM3LTRjZmQtOGY1NS0xZDA2ZjNjZTQzZjkiLCJIZWFkZXJUZXh0IjpudWxsLCJJc0RlZmF1bHQiOnRydWUsIlN0eWxlIjp7IiRpZCI6IjE3ODAiLCJIZWFkZXJTdHlsZSI6eyIkaWQiOiIxNzgxIiwiVGV4dFN0eWxlIjp7IiRpZCI6IjE3ODIiLCJGb250U2V0dGluZ3MiOnsiJGlkIjoiMTc4MyIsIkZvbnRTaXplIjoxMSwiRm9udE5hbWUiOiJDYWxpYnJpIiwiSXNCb2xkIjpmYWxzZSwiSXNJdGFsaWMiOmZhbHNlLCJJc1VuZGVybGluZWQiOmZhbHNlLCJQYXJlbnRTdHlsZSI6bnVsbH0sIkF1dG9TaXplIjoyLCJGb3JlZ3JvdW5kIjp7IiRpZCI6IjE3ODQiLCJDb2xvciI6eyIkaWQiOiIxNzg1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c4NiIsIlRvcCI6MC4wLCJMZWZ0IjowLjAsIlJpZ2h0IjowLjAsIkJvdHRvbSI6MC4wfSwiUGFkZGluZyI6eyIkaWQiOiIxNzg3IiwiVG9wIjowLjAsIkxlZnQiOjAuMCwiUmlnaHQiOjAuMCwiQm90dG9tIjowLjB9LCJCYWNrZ3JvdW5kIjp7IiRpZCI6IjE3ODgiLCJDb2xvciI6eyIkaWQiOiIxNzg5IiwiQSI6MjU1LCJSIjowLCJHIjowLCJCIjowfX0sIklzVmlzaWJsZSI6dHJ1ZSwiV2lkdGgiOjAuMCwiSGVpZ2h0IjowLjAsIkJvcmRlclN0eWxlIjpudWxsLCJQYXJlbnRTdHlsZSI6bnVsbH0sIlJlY3RhbmdsZVN0eWxlIjp7IiRpZCI6IjE3OTAiLCJNYXJnaW4iOnsiJGlkIjoiMTc5MSIsIlRvcCI6MC4wLCJMZWZ0IjowLjAsIlJpZ2h0IjowLjAsIkJvdHRvbSI6MC4wfSwiUGFkZGluZyI6eyIkaWQiOiIxNzkyIiwiVG9wIjowLjAsIkxlZnQiOjAuMCwiUmlnaHQiOjAuMCwiQm90dG9tIjowLjB9LCJCYWNrZ3JvdW5kIjp7IiRpZCI6IjE3OTMiLCJDb2xvciI6eyIkaWQiOiIxNzk0IiwiQSI6NjMsIlIiOjIzMywiRyI6MTEzLCJCIjo1MH19LCJJc1Zpc2libGUiOnRydWUsIldpZHRoIjowLjAsIkhlaWdodCI6MC4wLCJCb3JkZXJTdHlsZSI6eyIkaWQiOiIxNzk1IiwiTGluZUNvbG9yIjp7IiRpZCI6IjE3OTYiLCIkdHlwZSI6Ik5MUkUuQ29tbW9uLkRvbS5Tb2xpZENvbG9yQnJ1c2gsIE5MUkUuQ29tbW9uIiwiQ29sb3IiOnsiJGlkIjoiMTc5NyIsIkEiOjI1NSwiUiI6MjU1LCJHIjoyNTUsIkIiOjI1NX19LCJMaW5lV2VpZ2h0IjowLjAsIkxpbmVUeXBlIjowLCJQYXJlbnRTdHlsZSI6bnVsbH0sIlBhcmVudFN0eWxlIjpudWxsfSwiTWFyZ2luIjp7IiRpZCI6IjE3OTgiLCJUb3AiOjAuMCwiTGVmdCI6MC4wLCJSaWdodCI6MC4wLCJCb3R0b20iOjAuMH0sIlBhZGRpbmciOnsiJGlkIjoiMTc5OSIsIlRvcCI6MC4wLCJMZWZ0IjowLjAsIlJpZ2h0IjowLjAsIkJvdHRvbSI6MC4wfSwiQmFja2dyb3VuZCI6bnVsbCwiSXNWaXNpYmxlIjp0cnVlLCJXaWR0aCI6MC4wLCJIZWlnaHQiOjAuMCwiQm9yZGVyU3R5bGUiOm51bGwsIlBhcmVudFN0eWxlIjpudWxsfSwiQmFja2dyb3VuZFN0eWxlIjp7IiRpZCI6IjE4MDAiLCJNYXJnaW4iOnsiJGlkIjoiMTgwMSIsIlRvcCI6MC4wLCJMZWZ0IjowLjAsIlJpZ2h0IjowLjAsIkJvdHRvbSI6MC4wfSwiUGFkZGluZyI6eyIkaWQiOiIxODAyIiwiVG9wIjowLjAsIkxlZnQiOjAuMCwiUmlnaHQiOjAuMCwiQm90dG9tIjowLjB9LCJCYWNrZ3JvdW5kIjp7IiRpZCI6IjE4MDMiLCJDb2xvciI6eyIkaWQiOiIxODA0IiwiQSI6NTEsIlIiOjIwMCwiRyI6MjAwLCJCIjoyMDB9fSwiSXNWaXNpYmxlIjp0cnVlLCJXaWR0aCI6MC4wLCJIZWlnaHQiOjAuMCwiQm9yZGVyU3R5bGUiOnsiJGlkIjoiMTgwNSIsIkxpbmVDb2xvciI6eyIkaWQiOiIxODA2IiwiJHR5cGUiOiJOTFJFLkNvbW1vbi5Eb20uU29saWRDb2xvckJydXNoLCBOTFJFLkNvbW1vbiIsIkNvbG9yIjp7IiRpZCI6IjE4MDciLCJBIjoyNTUsIlIiOjIzNCwiRyI6MjIsIkIiOjMwfX0sIkxpbmVXZWlnaHQiOjAuMCwiTGluZVR5cGUiOjAsIlBhcmVudFN0eWxlIjpudWxsfSwiUGFyZW50U3R5bGUiOm51bGx9LCJNYXJnaW4iOnsiJGlkIjoiMTgwOCIsIlRvcCI6MC4wLCJMZWZ0IjowLjAsIlJpZ2h0IjowLjAsIkJvdHRvbSI6MC4wfSwiUGFkZGluZyI6eyIkaWQiOiIxODA5IiwiVG9wIjowLjAsIkxlZnQiOjAuMCwiUmlnaHQiOjAuMCwiQm90dG9tIjowLjB9LCJJc1Zpc2libGUiOnRydWUsIldpZHRoIjowLjAsIkhlaWdodCI6MC4wLCJCb3JkZXJTdHlsZSI6eyIkaWQiOiIxODEwIiwiTGluZUNvbG9yIjpudWxsLCJMaW5lV2VpZ2h0IjowLjAsIkxpbmVUeXBlIjowLCJQYXJlbnRTdHlsZSI6bnVsbH0sIlBhcmVudFN0eWxlIjpudWxsfX1dLCJJZCI6IjAwODRlNTM1LTMxNmYtNDExYi05NDAxLWIwYWRjOWY4YjNmYyIsIkluZGV4IjoyMSwiSGVhZGVyVGV4dCI6Ik5vLiAzIC0gQ3JpdGljYWwgUGF0aCBcclxuKDYyIGRheXMgVEYpIiwiU3R5bGUiOnsiJGlkIjoiMTgxMSIsIlN0eWxlSWQiOiI5ODUxM2UxMC01NTFjLTRmMzAtYWMxMS1hMDY5MGU5MDMxMzQiLCJIZWFkZXJTdHlsZSI6eyIkaWQiOiIxODEyIiwiVGV4dElzVmVydGljYWwiOmZhbHNlLCJUZXh0U3R5bGUiOnsiJGlkIjoiMTgxMyIsIkZvbnRTZXR0aW5ncyI6eyIkaWQiOiIxODE0IiwiRm9udFNpemUiOjExLCJGb250TmFtZSI6IkNhbGlicmkiLCJJc0JvbGQiOmZhbHNlLCJJc0l0YWxpYyI6ZmFsc2UsIklzVW5kZXJsaW5lZCI6ZmFsc2UsIlBhcmVudFN0eWxlIjpudWxsfSwiQXV0b1NpemUiOjIsIkZvcmVncm91bmQiOnsiJGlkIjoiMTgxNSIsIkNvbG9yIjp7IiRpZCI6IjE4MTY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xODE3IiwiVG9wIjowLjAsIkxlZnQiOjAuMCwiUmlnaHQiOjAuMCwiQm90dG9tIjowLjB9LCJQYWRkaW5nIjp7IiRpZCI6IjE4MTgiLCJUb3AiOjAuMCwiTGVmdCI6MC4wLCJSaWdodCI6MC4wLCJCb3R0b20iOjAuMH0sIkJhY2tncm91bmQiOnsiJGlkIjoiMTgxOSIsIkNvbG9yIjp7IiRpZCI6IjE4MjAiLCJBIjoyNTUsIlIiOjI1NSwiRyI6MjU1LCJCIjoyNTV9fSwiSXNWaXNpYmxlIjp0cnVlLCJXaWR0aCI6MC4wLCJIZWlnaHQiOjAuMCwiQm9yZGVyU3R5bGUiOm51bGwsIlBhcmVudFN0eWxlIjpudWxsfSwiUmVjdGFuZ2xlU3R5bGUiOnsiJGlkIjoiMTgyMSIsIk1hcmdpbiI6eyIkaWQiOiIxODIyIiwiVG9wIjowLjAsIkxlZnQiOjAuMCwiUmlnaHQiOjAuMCwiQm90dG9tIjowLjB9LCJQYWRkaW5nIjp7IiRpZCI6IjE4MjMiLCJUb3AiOjAuMCwiTGVmdCI6MC4wLCJSaWdodCI6MC4wLCJCb3R0b20iOjAuMH0sIkJhY2tncm91bmQiOnsiJGlkIjoiMTgyNCIsIkNvbG9yIjp7IiRpZCI6IjE4MjUiLCJBIjoyNTUsIlIiOjIxLCJHIjo5NiwiQiI6MTMwfX0sIklzVmlzaWJsZSI6dHJ1ZSwiV2lkdGgiOjAuMCwiSGVpZ2h0IjowLjAsIkJvcmRlclN0eWxlIjp7IiRpZCI6IjE4MjYiLCJMaW5lQ29sb3IiOnsiJGlkIjoiMTgyNyIsIiR0eXBlIjoiTkxSRS5Db21tb24uRG9tLlNvbGlkQ29sb3JCcnVzaCwgTkxSRS5Db21tb24iLCJDb2xvciI6eyIkaWQiOiIxODI4IiwiQSI6MjU1LCJSIjoyNTUsIkciOjI1NSwiQiI6MjU1fX0sIkxpbmVXZWlnaHQiOjAuMCwiTGluZVR5cGUiOjAsIlBhcmVudFN0eWxlIjpudWxsfSwiUGFyZW50U3R5bGUiOm51bGx9LCJNYXJnaW4iOnsiJGlkIjoiMTgyOSIsIlRvcCI6MC4wLCJMZWZ0IjowLjAsIlJpZ2h0IjowLjAsIkJvdHRvbSI6MC4wfSwiUGFkZGluZyI6eyIkaWQiOiIxODMwIiwiVG9wIjowLjAsIkxlZnQiOjAuMCwiUmlnaHQiOjAuMCwiQm90dG9tIjowLjB9LCJCYWNrZ3JvdW5kIjpudWxsLCJJc1Zpc2libGUiOnRydWUsIldpZHRoIjowLjAsIkhlaWdodCI6MC4wLCJCb3JkZXJTdHlsZSI6bnVsbCwiUGFyZW50U3R5bGUiOm51bGx9LCJCYWNrZ3JvdW5kU3R5bGUiOnsiJGlkIjoiMTgzMSIsIk1hcmdpbiI6eyIkaWQiOiIxODMyIiwiVG9wIjowLjAsIkxlZnQiOjAuMCwiUmlnaHQiOjAuMCwiQm90dG9tIjowLjB9LCJQYWRkaW5nIjp7IiRpZCI6IjE4MzMiLCJUb3AiOjAuMCwiTGVmdCI6MC4wLCJSaWdodCI6MC4wLCJCb3R0b20iOjAuMH0sIkJhY2tncm91bmQiOnsiJGlkIjoiMTgzNCIsIkNvbG9yIjp7IiRpZCI6IjE4MzUiLCJBIjo1MSwiUiI6MjAwLCJHIjoyMDAsIkIiOjIwMH19LCJJc1Zpc2libGUiOnRydWUsIldpZHRoIjowLjAsIkhlaWdodCI6MC4wLCJCb3JkZXJTdHlsZSI6eyIkaWQiOiIxODM2IiwiTGluZUNvbG9yIjp7IiRpZCI6IjE4MzciLCIkdHlwZSI6Ik5MUkUuQ29tbW9uLkRvbS5Tb2xpZENvbG9yQnJ1c2gsIE5MUkUuQ29tbW9uIiwiQ29sb3IiOnsiJGlkIjoiMTgzOCIsIkEiOjI1NSwiUiI6MjM0LCJHIjoyMiwiQiI6MzB9fSwiTGluZVdlaWdodCI6MC4wLCJMaW5lVHlwZSI6MCwiUGFyZW50U3R5bGUiOm51bGx9LCJQYXJlbnRTdHlsZSI6bnVsbH0sIklzQWJvdmVUaW1lYmFuZCI6ZmFsc2UsIlNwYWNpbmciOjMsIkRlZmF1bHRTd2ltbGFuZVRhc2tTdHlsZSI6eyIkaWQiOiIxODM5IiwiJHR5cGUiOiJOTFJFLkNvbW1vbi5Eb20uU3R5bGVzLkV4cGxpY2l0U2V0YWJsZVRhc2tTdHlsZSwgTkxSRS5Db21tb24iLCJTaGFwZSI6MSwiU2hhcGVUaGlja25lc3MiOjAsIkR1cmF0aW9uRm9ybWF0IjowLCJJbmNsdWRlTm9uV29ya2luZ0RheXNJbkR1cmF0aW9uIjpmYWxzZSwiUGVyY2VudGFnZUNvbXBsZXRlU3R5bGUiOnsiJGlkIjoiMTg0MCIsIkZvbnRTZXR0aW5ncyI6eyIkaWQiOiIxODQxIiwiRm9udFNpemUiOjEwLCJGb250TmFtZSI6IkNhbGlicmkiLCJJc0JvbGQiOmZhbHNlLCJJc0l0YWxpYyI6ZmFsc2UsIklzVW5kZXJsaW5lZCI6ZmFsc2UsIlBhcmVudFN0eWxlIjpudWxsfSwiQXV0b1NpemUiOjAsIkZvcmVncm91bmQiOnsiJGlkIjoiMTg0MiIsIkNvbG9yIjp7IiRpZCI6IjE4ND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g0NCIsIlRvcCI6MC4wLCJMZWZ0IjowLjAsIlJpZ2h0IjowLjAsIkJvdHRvbSI6MC4wfSwiUGFkZGluZyI6eyIkaWQiOiIxODQ1IiwiVG9wIjowLjAsIkxlZnQiOjAuMCwiUmlnaHQiOjAuMCwiQm90dG9tIjowLjB9LCJCYWNrZ3JvdW5kIjp7IiRpZCI6IjE4NDYiLCJDb2xvciI6eyIkaWQiOiIxODQ3IiwiQSI6ODksIlIiOjAsIkciOjAsIkIiOjB9fSwiSXNWaXNpYmxlIjp0cnVlLCJXaWR0aCI6MC4wLCJIZWlnaHQiOjAuMCwiQm9yZGVyU3R5bGUiOnsiJGlkIjoiMTg0OCIsIkxpbmVDb2xvciI6bnVsbCwiTGluZVdlaWdodCI6MC4wLCJMaW5lVHlwZSI6MCwiUGFyZW50U3R5bGUiOm51bGx9LCJQYXJlbnRTdHlsZSI6bnVsbH0sIkR1cmF0aW9uU3R5bGUiOnsiJGlkIjoiMTg0OSIsIkZvbnRTZXR0aW5ncyI6eyIkaWQiOiIxODUwIiwiRm9udFNpemUiOjEwLCJGb250TmFtZSI6IkNhbGlicmkiLCJJc0JvbGQiOmZhbHNlLCJJc0l0YWxpYyI6ZmFsc2UsIklzVW5kZXJsaW5lZCI6ZmFsc2UsIlBhcmVudFN0eWxlIjpudWxsfSwiQXV0b1NpemUiOjAsIkZvcmVncm91bmQiOnsiJGlkIjoiMTg1MSIsIkNvbG9yIjp7IiRpZCI6IjE4NT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ODUzIiwiVG9wIjowLjAsIkxlZnQiOjAuMCwiUmlnaHQiOjAuMCwiQm90dG9tIjowLjB9LCJQYWRkaW5nIjp7IiRpZCI6IjE4NTQiLCJUb3AiOjAuMCwiTGVmdCI6MC4wLCJSaWdodCI6MC4wLCJCb3R0b20iOjAuMH0sIkJhY2tncm91bmQiOnsiJGlkIjoiMTg1NSIsIkNvbG9yIjp7IiRpZCI6IjE4NTYiLCJBIjoyNTUsIlIiOjIzNywiRyI6MTI1LCJCIjo0OX19LCJJc1Zpc2libGUiOnRydWUsIldpZHRoIjowLjAsIkhlaWdodCI6MC4wLCJCb3JkZXJTdHlsZSI6eyIkaWQiOiIxODU3IiwiTGluZUNvbG9yIjpudWxsLCJMaW5lV2VpZ2h0IjowLjAsIkxpbmVUeXBlIjowLCJQYXJlbnRTdHlsZSI6bnVsbH0sIlBhcmVudFN0eWxlIjpudWxsfSwiSG9yaXpvbnRhbENvbm5lY3RvclN0eWxlIjp7IiRpZCI6IjE4NTgiLCJMaW5lQ29sb3IiOnsiJGlkIjoiMTg1OSIsIiR0eXBlIjoiTkxSRS5Db21tb24uRG9tLlNvbGlkQ29sb3JCcnVzaCwgTkxSRS5Db21tb24iLCJDb2xvciI6eyIkaWQiOiIxODYwIiwiQSI6MjU1LCJSIjowLCJHIjowLCJCIjowfX0sIkxpbmVXZWlnaHQiOjAuMCwiTGluZVR5cGUiOjAsIlBhcmVudFN0eWxlIjpudWxsfSwiVmVydGljYWxDb25uZWN0b3JTdHlsZSI6eyIkaWQiOiIxODYxIiwiTGluZUNvbG9yIjp7IiRpZCI6IjE4NjIiLCIkdHlwZSI6Ik5MUkUuQ29tbW9uLkRvbS5Tb2xpZENvbG9yQnJ1c2gsIE5MUkUuQ29tbW9uIiwiQ29sb3IiOnsiJGlkIjoiMTg2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E4NjQiLCJNYXJnaW4iOnsiJGlkIjoiMTg2NSIsIlRvcCI6MC4wLCJMZWZ0Ijo0LjAsIlJpZ2h0Ijo0LjAsIkJvdHRvbSI6MC4wfSwiUGFkZGluZyI6eyIkaWQiOiIxODY2IiwiVG9wIjowLjAsIkxlZnQiOjAuMCwiUmlnaHQiOjAuMCwiQm90dG9tIjowLjB9LCJCYWNrZ3JvdW5kIjp7IiRpZCI6IjE4NjciLCJDb2xvciI6eyIkaWQiOiIxODY4IiwiQSI6MjU1LCJSIjoyMzMsIkciOjExMywiQiI6NTB9fSwiSXNWaXNpYmxlIjp0cnVlLCJXaWR0aCI6MC4wLCJIZWlnaHQiOjEwLjAsIkJvcmRlclN0eWxlIjp7IiRpZCI6IjE4NjkiLCJMaW5lQ29sb3IiOnsiJGlkIjoiMTg3MCIsIiR0eXBlIjoiTkxSRS5Db21tb24uRG9tLlNvbGlkQ29sb3JCcnVzaCwgTkxSRS5Db21tb24iLCJDb2xvciI6eyIkaWQiOiIxODcxIiwiQSI6MjU1LCJSIjoyMzQsIkciOjIyLCJCIjozMH19LCJMaW5lV2VpZ2h0IjowLjAsIkxpbmVUeXBlIjowLCJQYXJlbnRTdHlsZSI6bnVsbH0sIlBhcmVudFN0eWxlIjpudWxsfSwiVGl0bGVTdHlsZSI6eyIkaWQiOiIxODcyIiwiRm9udFNldHRpbmdzIjp7IiRpZCI6IjE4NzMiLCJGb250U2l6ZSI6MTEsIkZvbnROYW1lIjoiQ2FsaWJyaSIsIklzQm9sZCI6ZmFsc2UsIklzSXRhbGljIjpmYWxzZSwiSXNVbmRlcmxpbmVkIjpmYWxzZSwiUGFyZW50U3R5bGUiOm51bGx9LCJBdXRvU2l6ZSI6MCwiRm9yZWdyb3VuZCI6eyIkaWQiOiIxODc0IiwiQ29sb3IiOnsiJGlkIjoiMTg3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ODc2IiwiVG9wIjowLjAsIkxlZnQiOjAuMCwiUmlnaHQiOjAuMCwiQm90dG9tIjowLjB9LCJQYWRkaW5nIjp7IiRpZCI6IjE4NzciLCJUb3AiOjAuMCwiTGVmdCI6MC4wLCJSaWdodCI6MC4wLCJCb3R0b20iOjAuMH0sIkJhY2tncm91bmQiOnsiJGlkIjoiMTg3OCIsIkNvbG9yIjp7IiRpZCI6IjE4NzkiLCJBIjoyNTUsIlIiOjAsIkciOjAsIkIiOjB9fSwiSXNWaXNpYmxlIjp0cnVlLCJXaWR0aCI6MC4wLCJIZWlnaHQiOjAuMCwiQm9yZGVyU3R5bGUiOnsiJGlkIjoiMTg4MCIsIkxpbmVDb2xvciI6bnVsbCwiTGluZVdlaWdodCI6MC4wLCJMaW5lVHlwZSI6MCwiUGFyZW50U3R5bGUiOm51bGx9LCJQYXJlbnRTdHlsZSI6bnVsbH0sIkRhdGVTdHlsZSI6eyIkaWQiOiIxODgxIiwiRm9udFNldHRpbmdzIjp7IiRpZCI6IjE4ODIiLCJGb250U2l6ZSI6MTAsIkZvbnROYW1lIjoiQ2FsaWJyaSIsIklzQm9sZCI6ZmFsc2UsIklzSXRhbGljIjpmYWxzZSwiSXNVbmRlcmxpbmVkIjpmYWxzZSwiUGFyZW50U3R5bGUiOm51bGx9LCJBdXRvU2l6ZSI6MCwiRm9yZWdyb3VuZCI6eyIkaWQiOiIxODgzIiwiQ29sb3IiOnsiJGlkIjoiMTg4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ODg1IiwiVG9wIjowLjAsIkxlZnQiOjAuMCwiUmlnaHQiOjAuMCwiQm90dG9tIjowLjB9LCJQYWRkaW5nIjp7IiRpZCI6IjE4ODYiLCJUb3AiOjAuMCwiTGVmdCI6MC4wLCJSaWdodCI6MC4wLCJCb3R0b20iOjAuMH0sIkJhY2tncm91bmQiOnsiJGlkIjoiMTg4NyIsIkNvbG9yIjp7IiRpZCI6IjE4ODgiLCJBIjoyNTUsIlIiOjE0LCJHIjo0MCwiQiI6NjV9fSwiSXNWaXNpYmxlIjp0cnVlLCJXaWR0aCI6MC4wLCJIZWlnaHQiOjAuMCwiQm9yZGVyU3R5bGUiOnsiJGlkIjoiMTg4OSIsIkxpbmVDb2xvciI6bnVsbCwiTGluZVdlaWdodCI6MC4wLCJMaW5lVHlwZSI6MCwiUGFyZW50U3R5bGUiOm51bGx9LCJQYXJlbnRTdHlsZSI6bnVsbH0sIkRhdGVGb3JtYXQiOnsiJGlkIjoiMTg5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DkxIiwiRm9ybWF0IjowLCJJc1Zpc2libGUiOmZhbHNlLCJMYXN0S25vd25WaXNpYmlsaXR5U3RhdGUiOmZhbHNlfSwiSXNWaXNpYmxlIjp0cnVlLCJQYXJlbnRTdHlsZSI6bnVsbCwiX2V4cGxpY2l0bHlTZXQiOnsiJGlkIjoiMTg5M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xODkzIiwiU2hhcGUiOjEsIkNvbm5lY3Rvck1hcmdpbiI6eyIkaWQiOiIxODk0IiwiVG9wIjowLjAsIkxlZnQiOjIuMCwiUmlnaHQiOjIuMCwiQm90dG9tIjowLjB9LCJDb25uZWN0b3JTdHlsZSI6eyIkaWQiOiIxODk1IiwiTGluZUNvbG9yIjp7IiRpZCI6IjE4OTYiLCIkdHlwZSI6Ik5MUkUuQ29tbW9uLkRvbS5Tb2xpZENvbG9yQnJ1c2gsIE5MUkUuQ29tbW9uIiwiQ29sb3IiOnsiJGlkIjoiMTg5NyIsIkEiOjEyNywiUiI6MTI4LCJHIjo1MywiQiI6MTR9fSwiTGluZVdlaWdodCI6MS4wLCJMaW5lVHlwZSI6MCwiUGFyZW50U3R5bGUiOm51bGx9LCJJc0JlbG93VGltZWJhbmQiOmZhbHNlLCJQb3NpdGlvbk9uVGFzayI6MSwiSGlkZURhdGUiOmZhbHNlLCJTaGFwZVNpemUiOjAsIlNwYWNpbmciOjAuMCwiUGFkZGluZyI6eyIkaWQiOiIxODk4IiwiVG9wIjo1LjAsIkxlZnQiOjMuMCwiUmlnaHQiOjAuMCwiQm90dG9tIjoyLjB9LCJTaGFwZVN0eWxlIjp7IiRpZCI6IjE4OTkiLCJNYXJnaW4iOnsiJGlkIjoiMTkwMCIsIlRvcCI6MC4wLCJMZWZ0IjowLjAsIlJpZ2h0IjowLjAsIkJvdHRvbSI6MC4wfSwiUGFkZGluZyI6eyIkaWQiOiIxOTAxIiwiVG9wIjowLjAsIkxlZnQiOjAuMCwiUmlnaHQiOjAuMCwiQm90dG9tIjowLjB9LCJCYWNrZ3JvdW5kIjp7IiRpZCI6IjE5MDIiLCJDb2xvciI6eyIkaWQiOiIxOTAzIiwiQSI6MjU1LCJSIjoxMjgsIkciOjUzLCJCIjoxNH19LCJJc1Zpc2libGUiOnRydWUsIldpZHRoIjoxMi4wLCJIZWlnaHQiOjE0LjAsIkJvcmRlclN0eWxlIjp7IiRpZCI6IjE5MDQiLCJMaW5lQ29sb3IiOnsiJGlkIjoiMTkwNSIsIiR0eXBlIjoiTkxSRS5Db21tb24uRG9tLlNvbGlkQ29sb3JCcnVzaCwgTkxSRS5Db21tb24iLCJDb2xvciI6eyIkaWQiOiIxOTA2IiwiQSI6MjU1LCJSIjoyNTUsIkciOjI1NSwiQiI6MjU1fX0sIkxpbmVXZWlnaHQiOjAuMCwiTGluZVR5cGUiOjAsIlBhcmVudFN0eWxlIjpudWxsfSwiUGFyZW50U3R5bGUiOm51bGx9LCJUaXRsZVN0eWxlIjp7IiRpZCI6IjE5MDciLCJGb250U2V0dGluZ3MiOnsiJGlkIjoiMTkwOCIsIkZvbnRTaXplIjoxMSwiRm9udE5hbWUiOiJDYWxpYnJpIiwiSXNCb2xkIjpmYWxzZSwiSXNJdGFsaWMiOmZhbHNlLCJJc1VuZGVybGluZWQiOmZhbHNlLCJQYXJlbnRTdHlsZSI6bnVsbH0sIkF1dG9TaXplIjowLCJGb3JlZ3JvdW5kIjp7IiRpZCI6IjE5MDkiLCJDb2xvciI6eyIkaWQiOiIxOTEw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5MTEiLCJUb3AiOjAuMCwiTGVmdCI6MC4wLCJSaWdodCI6MC4wLCJCb3R0b20iOjAuMH0sIlBhZGRpbmciOnsiJGlkIjoiMTkxMiIsIlRvcCI6MC4wLCJMZWZ0IjowLjAsIlJpZ2h0IjowLjAsIkJvdHRvbSI6MC4wfSwiQmFja2dyb3VuZCI6eyIkaWQiOiIxOTEzIiwiQ29sb3IiOnsiJGlkIjoiMTkxNCIsIkEiOjI1NSwiUiI6MCwiRyI6MCwiQiI6MH19LCJJc1Zpc2libGUiOnRydWUsIldpZHRoIjowLjAsIkhlaWdodCI6MC4wLCJCb3JkZXJTdHlsZSI6eyIkaWQiOiIxOTE1IiwiTGluZUNvbG9yIjpudWxsLCJMaW5lV2VpZ2h0IjowLjAsIkxpbmVUeXBlIjowLCJQYXJlbnRTdHlsZSI6bnVsbH0sIlBhcmVudFN0eWxlIjpudWxsfSwiRGF0ZVN0eWxlIjp7IiRpZCI6IjE5MTYiLCJGb250U2V0dGluZ3MiOnsiJGlkIjoiMTkxNyIsIkZvbnRTaXplIjoxMCwiRm9udE5hbWUiOiJDYWxpYnJpIiwiSXNCb2xkIjpmYWxzZSwiSXNJdGFsaWMiOmZhbHNlLCJJc1VuZGVybGluZWQiOmZhbHNlLCJQYXJlbnRTdHlsZSI6bnVsbH0sIkF1dG9TaXplIjowLCJGb3JlZ3JvdW5kIjp7IiRpZCI6IjE5MTgiLCJDb2xvciI6eyIkaWQiOiIxOTE5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E5MjAiLCJUb3AiOjAuMCwiTGVmdCI6MC4wLCJSaWdodCI6MC4wLCJCb3R0b20iOjAuMH0sIlBhZGRpbmciOnsiJGlkIjoiMTkyMSIsIlRvcCI6MC4wLCJMZWZ0IjowLjAsIlJpZ2h0IjowLjAsIkJvdHRvbSI6MC4wfSwiQmFja2dyb3VuZCI6eyIkaWQiOiIxOTIyIiwiQ29sb3IiOnsiJGlkIjoiMTkyMyIsIkEiOjI1NSwiUiI6MTQsIkciOjQwLCJCIjo2NX19LCJJc1Zpc2libGUiOnRydWUsIldpZHRoIjowLjAsIkhlaWdodCI6MC4wLCJCb3JkZXJTdHlsZSI6eyIkaWQiOiIxOTI0IiwiTGluZUNvbG9yIjpudWxsLCJMaW5lV2VpZ2h0IjowLjAsIkxpbmVUeXBlIjowLCJQYXJlbnRTdHlsZSI6bnVsbH0sIlBhcmVudFN0eWxlIjpudWxsfSwiRGF0ZUZvcm1hdCI6eyIkaWQiOiIxOTI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5MjYiLCJGb3JtYXQiOjAsIklzVmlzaWJsZSI6ZmFsc2UsIkxhc3RLbm93blZpc2liaWxpdHlTdGF0ZSI6ZmFsc2V9LCJJc1Zpc2libGUiOmZhbHNlLCJQYXJlbnRTdHlsZSI6bnVsbH0sIkRlZmF1bHRTd2ltbGFuZU1pbGVzdG9uZVN0eWxlIjp7IiRpZCI6IjE5MjciLCJUaXRsZVBvc2l0aW9uIjoiTGVmdCIsIkRhdGVQb3NpdGlvbiI6IlJpZ2h0IiwiU2hhcGVUeXBlIjoxLCJTaGFwZVNpemUiOjAsIlNwYWNpbmciOjUsIlNoYXBlU3R5bGUiOnsiJGlkIjoiMTkyOCIsIk1hcmdpbiI6eyIkaWQiOiIxOTI5IiwiVG9wIjowLjAsIkxlZnQiOjAuMCwiUmlnaHQiOjAuMCwiQm90dG9tIjowLjB9LCJQYWRkaW5nIjp7IiRpZCI6IjE5MzAiLCJUb3AiOjAuMCwiTGVmdCI6MC4wLCJSaWdodCI6MC4wLCJCb3R0b20iOjAuMH0sIkJhY2tncm91bmQiOnsiJGlkIjoiMTkzMSIsIkNvbG9yIjp7IiRpZCI6IjE5MzIiLCJBIjoyNTUsIlIiOjIzMywiRyI6MTEzLCJCIjo1MH19LCJJc1Zpc2libGUiOnRydWUsIldpZHRoIjoxMi4wLCJIZWlnaHQiOjE0LjAsIkJvcmRlclN0eWxlIjp7IiRpZCI6IjE5MzMiLCJMaW5lQ29sb3IiOnsiJGlkIjoiMTkzNCIsIiR0eXBlIjoiTkxSRS5Db21tb24uRG9tLlNvbGlkQ29sb3JCcnVzaCwgTkxSRS5Db21tb24iLCJDb2xvciI6eyIkaWQiOiIxOTM1IiwiQSI6MjU1LCJSIjoyMzQsIkciOjIyLCJCIjozMH19LCJMaW5lV2VpZ2h0IjowLjAsIkxpbmVUeXBlIjowLCJQYXJlbnRTdHlsZSI6bnVsbH0sIlBhcmVudFN0eWxlIjpudWxsfSwiVGl0bGVTdHlsZSI6eyIkaWQiOiIxOTM2IiwiRm9udFNldHRpbmdzIjp7IiRpZCI6IjE5MzciLCJGb250U2l6ZSI6MTEsIkZvbnROYW1lIjoiQ2FsaWJyaSIsIklzQm9sZCI6ZmFsc2UsIklzSXRhbGljIjpmYWxzZSwiSXNVbmRlcmxpbmVkIjpmYWxzZSwiUGFyZW50U3R5bGUiOm51bGx9LCJBdXRvU2l6ZSI6MCwiRm9yZWdyb3VuZCI6eyIkaWQiOiIxOTM4IiwiQ29sb3IiOnsiJGlkIjoiMTkzO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OTQwIiwiVG9wIjowLjAsIkxlZnQiOjAuMCwiUmlnaHQiOjAuMCwiQm90dG9tIjowLjB9LCJQYWRkaW5nIjp7IiRpZCI6IjE5NDEiLCJUb3AiOjAuMCwiTGVmdCI6MC4wLCJSaWdodCI6MC4wLCJCb3R0b20iOjAuMH0sIkJhY2tncm91bmQiOnsiJGlkIjoiMTk0MiIsIkNvbG9yIjp7IiRpZCI6IjE5NDMiLCJBIjoyNTUsIlIiOjAsIkciOjAsIkIiOjB9fSwiSXNWaXNpYmxlIjp0cnVlLCJXaWR0aCI6MC4wLCJIZWlnaHQiOjAuMCwiQm9yZGVyU3R5bGUiOnsiJGlkIjoiMTk0NCIsIkxpbmVDb2xvciI6bnVsbCwiTGluZVdlaWdodCI6MC4wLCJMaW5lVHlwZSI6MCwiUGFyZW50U3R5bGUiOm51bGx9LCJQYXJlbnRTdHlsZSI6bnVsbH0sIkRhdGVTdHlsZSI6eyIkaWQiOiIxOTQ1IiwiRm9udFNldHRpbmdzIjp7IiRpZCI6IjE5NDYiLCJGb250U2l6ZSI6MTAsIkZvbnROYW1lIjoiQ2FsaWJyaSIsIklzQm9sZCI6ZmFsc2UsIklzSXRhbGljIjpmYWxzZSwiSXNVbmRlcmxpbmVkIjpmYWxzZSwiUGFyZW50U3R5bGUiOm51bGx9LCJBdXRvU2l6ZSI6MCwiRm9yZWdyb3VuZCI6eyIkaWQiOiIxOTQ3IiwiQ29sb3IiOnsiJGlkIjoiMTk0O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OTQ5IiwiVG9wIjowLjAsIkxlZnQiOjAuMCwiUmlnaHQiOjAuMCwiQm90dG9tIjowLjB9LCJQYWRkaW5nIjp7IiRpZCI6IjE5NTAiLCJUb3AiOjAuMCwiTGVmdCI6MC4wLCJSaWdodCI6MC4wLCJCb3R0b20iOjAuMH0sIkJhY2tncm91bmQiOnsiJGlkIjoiMTk1MSIsIkNvbG9yIjp7IiRpZCI6IjE5NTIiLCJBIjoyNTUsIlIiOjE0LCJHIjo0MCwiQiI6NjV9fSwiSXNWaXNpYmxlIjp0cnVlLCJXaWR0aCI6MC4wLCJIZWlnaHQiOjAuMCwiQm9yZGVyU3R5bGUiOnsiJGlkIjoiMTk1MyIsIkxpbmVDb2xvciI6bnVsbCwiTGluZVdlaWdodCI6MC4wLCJMaW5lVHlwZSI6MCwiUGFyZW50U3R5bGUiOm51bGx9LCJQYXJlbnRTdHlsZSI6bnVsbH0sIkRhdGVGb3JtYXQiOnsiJGlkIjoiMTk1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TU1IiwiRm9ybWF0IjowLCJJc1Zpc2libGUiOmZhbHNlLCJMYXN0S25vd25WaXNpYmlsaXR5U3RhdGUiOmZhbHNlfSwiSXNWaXNpYmxlIjp0cnVlLCJQYXJlbnRTdHlsZSI6bnVsbH0sIkRlZmF1bHRTd2ltbGFuZUFjdGl2aXR5U3R5bGUiOnsiJGlkIjoiMTk1NiIsIkhlYWRlclN0eWxlIjp7IiRpZCI6IjE5NTciLCJUZXh0U3R5bGUiOnsiJGlkIjoiMTk1OCIsIkZvbnRTZXR0aW5ncyI6eyIkaWQiOiIxOTU5IiwiRm9udFNpemUiOjExLCJGb250TmFtZSI6IkNhbGlicmkiLCJJc0JvbGQiOmZhbHNlLCJJc0l0YWxpYyI6ZmFsc2UsIklzVW5kZXJsaW5lZCI6ZmFsc2UsIlBhcmVudFN0eWxlIjpudWxsfSwiQXV0b1NpemUiOjIsIkZvcmVncm91bmQiOnsiJGlkIjoiMTk2MCIsIkNvbG9yIjp7IiRpZCI6IjE5NjE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OTYyIiwiVG9wIjowLjAsIkxlZnQiOjAuMCwiUmlnaHQiOjAuMCwiQm90dG9tIjowLjB9LCJQYWRkaW5nIjp7IiRpZCI6IjE5NjMiLCJUb3AiOjAuMCwiTGVmdCI6MC4wLCJSaWdodCI6MC4wLCJCb3R0b20iOjAuMH0sIkJhY2tncm91bmQiOnsiJGlkIjoiMTk2NCIsIkNvbG9yIjp7IiRpZCI6IjE5NjUiLCJBIjoyNTUsIlIiOjAsIkciOjAsIkIiOjB9fSwiSXNWaXNpYmxlIjp0cnVlLCJXaWR0aCI6MC4wLCJIZWlnaHQiOjAuMCwiQm9yZGVyU3R5bGUiOm51bGwsIlBhcmVudFN0eWxlIjpudWxsfSwiUmVjdGFuZ2xlU3R5bGUiOnsiJGlkIjoiMTk2NiIsIk1hcmdpbiI6eyIkaWQiOiIxOTY3IiwiVG9wIjowLjAsIkxlZnQiOjAuMCwiUmlnaHQiOjAuMCwiQm90dG9tIjowLjB9LCJQYWRkaW5nIjp7IiRpZCI6IjE5NjgiLCJUb3AiOjAuMCwiTGVmdCI6MC4wLCJSaWdodCI6MC4wLCJCb3R0b20iOjAuMH0sIkJhY2tncm91bmQiOnsiJGlkIjoiMTk2OSIsIkNvbG9yIjp7IiRpZCI6IjE5NzAiLCJBIjo2MywiUiI6MjMzLCJHIjoxMTMsIkIiOjUwfX0sIklzVmlzaWJsZSI6dHJ1ZSwiV2lkdGgiOjAuMCwiSGVpZ2h0IjowLjAsIkJvcmRlclN0eWxlIjp7IiRpZCI6IjE5NzEiLCJMaW5lQ29sb3IiOnsiJGlkIjoiMTk3MiIsIiR0eXBlIjoiTkxSRS5Db21tb24uRG9tLlNvbGlkQ29sb3JCcnVzaCwgTkxSRS5Db21tb24iLCJDb2xvciI6eyIkaWQiOiIxOTczIiwiQSI6MjU1LCJSIjoyNTUsIkciOjI1NSwiQiI6MjU1fX0sIkxpbmVXZWlnaHQiOjAuMCwiTGluZVR5cGUiOjAsIlBhcmVudFN0eWxlIjpudWxsfSwiUGFyZW50U3R5bGUiOm51bGx9LCJNYXJnaW4iOnsiJGlkIjoiMTk3NCIsIlRvcCI6MC4wLCJMZWZ0IjowLjAsIlJpZ2h0IjowLjAsIkJvdHRvbSI6MC4wfSwiUGFkZGluZyI6eyIkaWQiOiIxOTc1IiwiVG9wIjowLjAsIkxlZnQiOjAuMCwiUmlnaHQiOjAuMCwiQm90dG9tIjowLjB9LCJCYWNrZ3JvdW5kIjpudWxsLCJJc1Zpc2libGUiOnRydWUsIldpZHRoIjowLjAsIkhlaWdodCI6MC4wLCJCb3JkZXJTdHlsZSI6bnVsbCwiUGFyZW50U3R5bGUiOm51bGx9LCJCYWNrZ3JvdW5kU3R5bGUiOnsiJGlkIjoiMTk3NiIsIk1hcmdpbiI6eyIkaWQiOiIxOTc3IiwiVG9wIjowLjAsIkxlZnQiOjAuMCwiUmlnaHQiOjAuMCwiQm90dG9tIjowLjB9LCJQYWRkaW5nIjp7IiRpZCI6IjE5NzgiLCJUb3AiOjAuMCwiTGVmdCI6MC4wLCJSaWdodCI6MC4wLCJCb3R0b20iOjAuMH0sIkJhY2tncm91bmQiOnsiJGlkIjoiMTk3OSIsIkNvbG9yIjp7IiRpZCI6IjE5ODAiLCJBIjo1MSwiUiI6MjAwLCJHIjoyMDAsIkIiOjIwMH19LCJJc1Zpc2libGUiOnRydWUsIldpZHRoIjowLjAsIkhlaWdodCI6MC4wLCJCb3JkZXJTdHlsZSI6eyIkaWQiOiIxOTgxIiwiTGluZUNvbG9yIjp7IiRpZCI6IjE5ODIiLCIkdHlwZSI6Ik5MUkUuQ29tbW9uLkRvbS5Tb2xpZENvbG9yQnJ1c2gsIE5MUkUuQ29tbW9uIiwiQ29sb3IiOnsiJGlkIjoiMTk4MyIsIkEiOjI1NSwiUiI6MjM0LCJHIjoyMiwiQiI6MzB9fSwiTGluZVdlaWdodCI6MC4wLCJMaW5lVHlwZSI6MCwiUGFyZW50U3R5bGUiOm51bGx9LCJQYXJlbnRTdHlsZSI6bnVsbH0sIk1hcmdpbiI6eyIkaWQiOiIxOTg0IiwiVG9wIjowLjAsIkxlZnQiOjAuMCwiUmlnaHQiOjAuMCwiQm90dG9tIjowLjB9LCJQYWRkaW5nIjp7IiRpZCI6IjE5ODUiLCJUb3AiOjAuMCwiTGVmdCI6MC4wLCJSaWdodCI6MC4wLCJCb3R0b20iOjAuMH0sIklzVmlzaWJsZSI6dHJ1ZSwiV2lkdGgiOjAuMCwiSGVpZ2h0IjowLjAsIkJvcmRlclN0eWxlIjp7IiRpZCI6IjE5ODYiLCJMaW5lQ29sb3IiOm51bGwsIkxpbmVXZWlnaHQiOjAuMCwiTGluZVR5cGUiOjAsIlBhcmVudFN0eWxlIjpudWxsfSwiUGFyZW50U3R5bGUiOm51bGx9LCJNYXJnaW4iOnsiJGlkIjoiMTk4NyIsIlRvcCI6MC4wLCJMZWZ0IjowLjAsIlJpZ2h0IjowLjAsIkJvdHRvbSI6MC4wfSwiUGFkZGluZyI6eyIkaWQiOiIxOTg4IiwiVG9wIjowLjAsIkxlZnQiOjAuMCwiUmlnaHQiOjAuMCwiQm90dG9tIjowLjB9LCJJc1Zpc2libGUiOmZhbHNlLCJXaWR0aCI6MC4wLCJIZWlnaHQiOjAuMCwiQm9yZGVyU3R5bGUiOnsiJGlkIjoiMTk4OSIsIkxpbmVDb2xvciI6bnVsbCwiTGluZVdlaWdodCI6MC4wLCJMaW5lVHlwZSI6MCwiUGFyZW50U3R5bGUiOm51bGx9LCJQYXJlbnRTdHlsZSI6bnVsbH19LHsiJGlkIjoiMTk5MCIsIl9hY3Rpdml0aWVzIjpbeyIkaWQiOiIxOTkxIiwiX3Jvd3MiOlt7IiRpZCI6IjE5OTIiLCJfdGFza3MiOlt7IiRpZCI6IjE5OTMiLCJfYXR0YWNoZWRNaWxlc3RvbmVzIjpbXSwiVGFza0RlZmluaXRpb24iOnsiJGlkIjoiMTk5NCIsIkdyb3VwTmFtZSI6bnVsbCwiU3RhcnREYXRlIjoiMjAyNS0wMy0wMVQwMDowMDowMFoiLCJFbmREYXRlIjoiMjAyNS0xMS0yMVQyMzo1OTowMFoiLCJQZXJjZW50YWdlQ29tcGxldGUiOm51bGwsIlN0eWxlIjp7IiRpZCI6IjE5OTUiLCJTaGFwZSI6MSwiU2hhcGVUaGlja25lc3MiOjAsIkR1cmF0aW9uRm9ybWF0IjowLCJJbmNsdWRlTm9uV29ya2luZ0RheXNJbkR1cmF0aW9uIjpmYWxzZSwiUGVyY2VudGFnZUNvbXBsZXRlU3R5bGUiOnsiJGlkIjoiMTk5NiIsIkZvbnRTZXR0aW5ncyI6eyIkaWQiOiIxOTk3IiwiRm9udFNpemUiOjEwLCJGb250TmFtZSI6IkNhbGlicmkiLCJJc0JvbGQiOmZhbHNlLCJJc0l0YWxpYyI6ZmFsc2UsIklzVW5kZXJsaW5lZCI6ZmFsc2UsIlBhcmVudFN0eWxlIjpudWxsfSwiQXV0b1NpemUiOjAsIkZvcmVncm91bmQiOnsiJGlkIjoiMTk5OCIsIkNvbG9yIjp7IiRpZCI6IjE5OTk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jAwMCIsIlRvcCI6MC4wLCJMZWZ0IjowLjAsIlJpZ2h0IjowLjAsIkJvdHRvbSI6MC4wfSwiUGFkZGluZyI6eyIkaWQiOiIyMDAxIiwiVG9wIjowLjAsIkxlZnQiOjAuMCwiUmlnaHQiOjAuMCwiQm90dG9tIjowLjB9LCJCYWNrZ3JvdW5kIjp7IiRpZCI6IjIwMDIiLCJDb2xvciI6eyIkaWQiOiIyMDAzIiwiQSI6ODksIlIiOjAsIkciOjAsIkIiOjB9fSwiSXNWaXNpYmxlIjp0cnVlLCJXaWR0aCI6MC4wLCJIZWlnaHQiOjAuMCwiQm9yZGVyU3R5bGUiOnsiJGlkIjoiMjAwNCIsIkxpbmVDb2xvciI6bnVsbCwiTGluZVdlaWdodCI6MC4wLCJMaW5lVHlwZSI6MCwiUGFyZW50U3R5bGUiOm51bGx9LCJQYXJlbnRTdHlsZSI6bnVsbH0sIkR1cmF0aW9uU3R5bGUiOnsiJGlkIjoiMjAwNSIsIkZvbnRTZXR0aW5ncyI6eyIkaWQiOiIyMDA2IiwiRm9udFNpemUiOjEwLCJGb250TmFtZSI6IkNhbGlicmkiLCJJc0JvbGQiOmZhbHNlLCJJc0l0YWxpYyI6ZmFsc2UsIklzVW5kZXJsaW5lZCI6ZmFsc2UsIlBhcmVudFN0eWxlIjpudWxsfSwiQXV0b1NpemUiOjAsIkZvcmVncm91bmQiOnsiJGlkIjoiMjAwNyIsIkNvbG9yIjp7IiRpZCI6IjIwMD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MDA5IiwiVG9wIjowLjAsIkxlZnQiOjAuMCwiUmlnaHQiOjAuMCwiQm90dG9tIjowLjB9LCJQYWRkaW5nIjp7IiRpZCI6IjIwMTAiLCJUb3AiOjAuMCwiTGVmdCI6MC4wLCJSaWdodCI6MC4wLCJCb3R0b20iOjAuMH0sIkJhY2tncm91bmQiOnsiJGlkIjoiMjAxMSIsIkNvbG9yIjp7IiRpZCI6IjIwMTIiLCJBIjoyNTUsIlIiOjIzNywiRyI6MTI1LCJCIjo0OX19LCJJc1Zpc2libGUiOnRydWUsIldpZHRoIjowLjAsIkhlaWdodCI6MC4wLCJCb3JkZXJTdHlsZSI6eyIkaWQiOiIyMDEzIiwiTGluZUNvbG9yIjpudWxsLCJMaW5lV2VpZ2h0IjowLjAsIkxpbmVUeXBlIjowLCJQYXJlbnRTdHlsZSI6bnVsbH0sIlBhcmVudFN0eWxlIjpudWxsfSwiSG9yaXpvbnRhbENvbm5lY3RvclN0eWxlIjp7IiRpZCI6IjIwMTQiLCJMaW5lQ29sb3IiOnsiJGlkIjoiMjAxNSIsIiR0eXBlIjoiTkxSRS5Db21tb24uRG9tLlNvbGlkQ29sb3JCcnVzaCwgTkxSRS5Db21tb24iLCJDb2xvciI6eyIkaWQiOiIyMDE2IiwiQSI6MjU1LCJSIjowLCJHIjowLCJCIjowfX0sIkxpbmVXZWlnaHQiOjAuMCwiTGluZVR5cGUiOjAsIlBhcmVudFN0eWxlIjpudWxsfSwiVmVydGljYWxDb25uZWN0b3JTdHlsZSI6eyIkaWQiOiIyMDE3IiwiTGluZUNvbG9yIjp7IiRpZCI6IjIwMTgiLCIkdHlwZSI6Ik5MUkUuQ29tbW9uLkRvbS5Tb2xpZENvbG9yQnJ1c2gsIE5MUkUuQ29tbW9uIiwiQ29sb3IiOnsiJGlkIjoiMjAxOS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U3BhY2luZyI6MywiSXNCZWxvd1RpbWViYW5kIjp0cnVlLCJQZXJjZW50YWdlQ29tcGxldGVTaGFwZU9wYWNpdHkiOjM1LCJTaGFwZVN0eWxlIjp7IiRpZCI6IjIwMjAiLCJNYXJnaW4iOnsiJGlkIjoiMjAyMSIsIlRvcCI6MC4wLCJMZWZ0Ijo0LjAsIlJpZ2h0Ijo0LjAsIkJvdHRvbSI6MC4wfSwiUGFkZGluZyI6eyIkaWQiOiIyMDIyIiwiVG9wIjowLjAsIkxlZnQiOjAuMCwiUmlnaHQiOjAuMCwiQm90dG9tIjowLjB9LCJCYWNrZ3JvdW5kIjp7IiRpZCI6IjIwMjMiLCJDb2xvciI6eyIkaWQiOiIyMDI0IiwiQSI6MjU1LCJSIjoyNSwiRyI6MTA3LCJCIjozNn19LCJJc1Zpc2libGUiOnRydWUsIldpZHRoIjoxMzIuMCwiSGVpZ2h0IjoxMC4wLCJCb3JkZXJTdHlsZSI6eyIkaWQiOiIyMDI1IiwiTGluZUNvbG9yIjp7IiRpZCI6IjIwMjYiLCIkdHlwZSI6Ik5MUkUuQ29tbW9uLkRvbS5Tb2xpZENvbG9yQnJ1c2gsIE5MUkUuQ29tbW9uIiwiQ29sb3IiOnsiJGlkIjoiMjAyNyIsIkEiOjI1NSwiUiI6MjM0LCJHIjoyMiwiQiI6MzB9fSwiTGluZVdlaWdodCI6MC4wLCJMaW5lVHlwZSI6MCwiUGFyZW50U3R5bGUiOm51bGx9LCJQYXJlbnRTdHlsZSI6bnVsbH0sIlRpdGxlU3R5bGUiOnsiJGlkIjoiMjAyOCIsIkZvbnRTZXR0aW5ncyI6eyIkaWQiOiIyMDI5IiwiRm9udFNpemUiOjExLCJGb250TmFtZSI6IkNhbGlicmkiLCJJc0JvbGQiOmZhbHNlLCJJc0l0YWxpYyI6ZmFsc2UsIklzVW5kZXJsaW5lZCI6ZmFsc2UsIlBhcmVudFN0eWxlIjpudWxsfSwiQXV0b1NpemUiOjAsIkZvcmVncm91bmQiOnsiJGlkIjoiMjAzMCIsIkNvbG9yIjp7IiRpZCI6IjIwMzE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MjAzMiIsIlRvcCI6MC4wLCJMZWZ0IjowLjAsIlJpZ2h0IjowLjAsIkJvdHRvbSI6MC4wfSwiUGFkZGluZyI6eyIkaWQiOiIyMDMzIiwiVG9wIjowLjAsIkxlZnQiOjAuMCwiUmlnaHQiOjAuMCwiQm90dG9tIjowLjB9LCJCYWNrZ3JvdW5kIjp7IiRpZCI6IjIwMzQiLCJDb2xvciI6eyIkaWQiOiIyMDM1IiwiQSI6MCwiUiI6MjU1LCJHIjoyNTUsIkIiOjI1NX19LCJJc1Zpc2libGUiOnRydWUsIldpZHRoIjowLjAsIkhlaWdodCI6MC4wLCJCb3JkZXJTdHlsZSI6eyIkaWQiOiIyMDM2IiwiTGluZUNvbG9yIjpudWxsLCJMaW5lV2VpZ2h0IjowLjAsIkxpbmVUeXBlIjowLCJQYXJlbnRTdHlsZSI6bnVsbH0sIlBhcmVudFN0eWxlIjpudWxsfSwiRGF0ZVN0eWxlIjp7IiRpZCI6IjIwMzciLCJGb250U2V0dGluZ3MiOnsiJGlkIjoiMjAzOCIsIkZvbnRTaXplIjoxMCwiRm9udE5hbWUiOiJDYWxpYnJpIiwiSXNCb2xkIjpmYWxzZSwiSXNJdGFsaWMiOmZhbHNlLCJJc1VuZGVybGluZWQiOmZhbHNlLCJQYXJlbnRTdHlsZSI6bnVsbH0sIkF1dG9TaXplIjowLCJGb3JlZ3JvdW5kIjp7IiRpZCI6IjIwMzkiLCJDb2xvciI6eyIkaWQiOiIyMDQ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wNDEiLCJUb3AiOjAuMCwiTGVmdCI6MC4wLCJSaWdodCI6MC4wLCJCb3R0b20iOjAuMH0sIlBhZGRpbmciOnsiJGlkIjoiMjA0MiIsIlRvcCI6MC4wLCJMZWZ0IjowLjAsIlJpZ2h0IjowLjAsIkJvdHRvbSI6MC4wfSwiQmFja2dyb3VuZCI6eyIkaWQiOiIyMDQzIiwiQ29sb3IiOnsiJGlkIjoiMjA0NCIsIkEiOjAsIlIiOjI1NSwiRyI6MjU1LCJCIjoyNTV9fSwiSXNWaXNpYmxlIjp0cnVlLCJXaWR0aCI6MC4wLCJIZWlnaHQiOjAuMCwiQm9yZGVyU3R5bGUiOnsiJGlkIjoiMjA0NSIsIkxpbmVDb2xvciI6bnVsbCwiTGluZVdlaWdodCI6MC4wLCJMaW5lVHlwZSI6MCwiUGFyZW50U3R5bGUiOm51bGx9LCJQYXJlbnRTdHlsZSI6bnVsbH0sIkRhdGVGb3JtYXQiOnsiJGlkIjoiMjA0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DQ3IiwiRm9ybWF0IjowLCJJc1Zpc2libGUiOmZhbHNlLCJMYXN0S25vd25WaXNpYmlsaXR5U3RhdGUiOmZhbHNlfSwiSXNWaXNpYmxlIjp0cnVlLCJQYXJlbnRTdHlsZSI6bnVsbH0sIkluZGV4IjoyNSwiU21hcnREdXJhdGlvbkFjdGl2YXRlZCI6ZmFsc2UsIkRhdGVGb3JtYXQiOnsiJHJlZiI6IjIwNDYifSwiV2Vla051bWJlcmluZyI6eyIkaWQiOiIyMDQ4IiwiRm9ybWF0IjowLCJJc1Zpc2libGUiOmZhbHNlLCJMYXN0S25vd25WaXNpYmlsaXR5U3RhdGUiOmZhbHNlfSwiSWQiOiIzOGMxMmRiYy1jYzY0LTRmYmEtYTI5MC0wNGNjNTQyYmY5YjAiLCJJbXBvcnRJZCI6bnVsbCwiVGl0bGUiOiJEZXRlY3RvciBhbmQgQk06IFByb2N1cmVtZW50IGFuZCBNYW51ZmFjdHVyaW5nIHBoYXNlIChIZXJlb24pIiwiTm90ZSI6bnVsbCwiSHlwZXJsaW5rIjp7IiRpZCI6IjIwNDkiLCJBZGRyZXNzIjoiIiwiU3ViQWRkcmVzcyI6IiJ9LCJJc0NoYW5nZWQiOmZhbHNlLCJJc05ldyI6ZmFsc2V9fV0sIl9taWxlc3RvbmVzIjpbXSwiSWQiOiIwMDAwMDAwMC0wMDAwLTAwMDAtMDAwMC0wMDAwMDAwMDAwMDAiLCJJc1NpbmdsZUl0ZW1Sb3ciOnRydWV9LHsiJGlkIjoiMjA1MCIsIl90YXNrcyI6W3siJGlkIjoiMjA1MSIsIl9hdHRhY2hlZE1pbGVzdG9uZXMiOltdLCJUYXNrRGVmaW5pdGlvbiI6eyIkaWQiOiIyMDUyIiwiR3JvdXBOYW1lIjpudWxsLCJTdGFydERhdGUiOiIyMDI1LTExLTI0VDAwOjAwOjAwWiIsIkVuZERhdGUiOiIyMDI2LTAzLTE5VDIzOjU5OjAwWiIsIlBlcmNlbnRhZ2VDb21wbGV0ZSI6bnVsbCwiU3R5bGUiOnsiJGlkIjoiMjA1MyIsIlNoYXBlIjoxLCJTaGFwZVRoaWNrbmVzcyI6MCwiRHVyYXRpb25Gb3JtYXQiOjAsIkluY2x1ZGVOb25Xb3JraW5nRGF5c0luRHVyYXRpb24iOmZhbHNlLCJQZXJjZW50YWdlQ29tcGxldGVTdHlsZSI6eyIkaWQiOiIyMDU0IiwiRm9udFNldHRpbmdzIjp7IiRpZCI6IjIwNTUiLCJGb250U2l6ZSI6MTAsIkZvbnROYW1lIjoiQ2FsaWJyaSIsIklzQm9sZCI6ZmFsc2UsIklzSXRhbGljIjpmYWxzZSwiSXNVbmRlcmxpbmVkIjpmYWxzZSwiUGFyZW50U3R5bGUiOm51bGx9LCJBdXRvU2l6ZSI6MCwiRm9yZWdyb3VuZCI6eyIkaWQiOiIyMDU2IiwiQ29sb3IiOnsiJGlkIjoiMjA1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MDU4IiwiVG9wIjowLjAsIkxlZnQiOjAuMCwiUmlnaHQiOjAuMCwiQm90dG9tIjowLjB9LCJQYWRkaW5nIjp7IiRpZCI6IjIwNTkiLCJUb3AiOjAuMCwiTGVmdCI6MC4wLCJSaWdodCI6MC4wLCJCb3R0b20iOjAuMH0sIkJhY2tncm91bmQiOnsiJGlkIjoiMjA2MCIsIkNvbG9yIjp7IiRpZCI6IjIwNjEiLCJBIjo4OSwiUiI6MCwiRyI6MCwiQiI6MH19LCJJc1Zpc2libGUiOnRydWUsIldpZHRoIjowLjAsIkhlaWdodCI6MC4wLCJCb3JkZXJTdHlsZSI6eyIkaWQiOiIyMDYyIiwiTGluZUNvbG9yIjpudWxsLCJMaW5lV2VpZ2h0IjowLjAsIkxpbmVUeXBlIjowLCJQYXJlbnRTdHlsZSI6bnVsbH0sIlBhcmVudFN0eWxlIjpudWxsfSwiRHVyYXRpb25TdHlsZSI6eyIkaWQiOiIyMDYzIiwiRm9udFNldHRpbmdzIjp7IiRpZCI6IjIwNjQiLCJGb250U2l6ZSI6MTAsIkZvbnROYW1lIjoiQ2FsaWJyaSIsIklzQm9sZCI6ZmFsc2UsIklzSXRhbGljIjpmYWxzZSwiSXNVbmRlcmxpbmVkIjpmYWxzZSwiUGFyZW50U3R5bGUiOm51bGx9LCJBdXRvU2l6ZSI6MCwiRm9yZWdyb3VuZCI6eyIkaWQiOiIyMDY1IiwiQ29sb3IiOnsiJGlkIjoiMjA2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wNjciLCJUb3AiOjAuMCwiTGVmdCI6MC4wLCJSaWdodCI6MC4wLCJCb3R0b20iOjAuMH0sIlBhZGRpbmciOnsiJGlkIjoiMjA2OCIsIlRvcCI6MC4wLCJMZWZ0IjowLjAsIlJpZ2h0IjowLjAsIkJvdHRvbSI6MC4wfSwiQmFja2dyb3VuZCI6eyIkaWQiOiIyMDY5IiwiQ29sb3IiOnsiJGlkIjoiMjA3MCIsIkEiOjI1NSwiUiI6MjM3LCJHIjoxMjUsIkIiOjQ5fX0sIklzVmlzaWJsZSI6dHJ1ZSwiV2lkdGgiOjAuMCwiSGVpZ2h0IjowLjAsIkJvcmRlclN0eWxlIjp7IiRpZCI6IjIwNzEiLCJMaW5lQ29sb3IiOm51bGwsIkxpbmVXZWlnaHQiOjAuMCwiTGluZVR5cGUiOjAsIlBhcmVudFN0eWxlIjpudWxsfSwiUGFyZW50U3R5bGUiOm51bGx9LCJIb3Jpem9udGFsQ29ubmVjdG9yU3R5bGUiOnsiJGlkIjoiMjA3MiIsIkxpbmVDb2xvciI6eyIkaWQiOiIyMDczIiwiJHR5cGUiOiJOTFJFLkNvbW1vbi5Eb20uU29saWRDb2xvckJydXNoLCBOTFJFLkNvbW1vbiIsIkNvbG9yIjp7IiRpZCI6IjIwNzQiLCJBIjoyNTUsIlIiOjAsIkciOjAsIkIiOjB9fSwiTGluZVdlaWdodCI6MC4wLCJMaW5lVHlwZSI6MCwiUGFyZW50U3R5bGUiOm51bGx9LCJWZXJ0aWNhbENvbm5lY3RvclN0eWxlIjp7IiRpZCI6IjIwNzUiLCJMaW5lQ29sb3IiOnsiJGlkIjoiMjA3NiIsIiR0eXBlIjoiTkxSRS5Db21tb24uRG9tLlNvbGlkQ29sb3JCcnVzaCwgTkxSRS5Db21tb24iLCJDb2xvciI6eyIkaWQiOiIyMDc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lNoYXBlU3R5bGUiOnsiJGlkIjoiMjA3OCIsIk1hcmdpbiI6eyIkaWQiOiIyMDc5IiwiVG9wIjowLjAsIkxlZnQiOjQuMCwiUmlnaHQiOjQuMCwiQm90dG9tIjowLjB9LCJQYWRkaW5nIjp7IiRpZCI6IjIwODAiLCJUb3AiOjAuMCwiTGVmdCI6MC4wLCJSaWdodCI6MC4wLCJCb3R0b20iOjAuMH0sIkJhY2tncm91bmQiOnsiJGlkIjoiMjA4MSIsIkNvbG9yIjp7IiRpZCI6IjIwODIiLCJBIjoyNTUsIlIiOjI1LCJHIjoxMDcsIkIiOjM2fX0sIklzVmlzaWJsZSI6dHJ1ZSwiV2lkdGgiOjU1LjAsIkhlaWdodCI6MTAuMCwiQm9yZGVyU3R5bGUiOnsiJGlkIjoiMjA4MyIsIkxpbmVDb2xvciI6eyIkaWQiOiIyMDg0IiwiJHR5cGUiOiJOTFJFLkNvbW1vbi5Eb20uU29saWRDb2xvckJydXNoLCBOTFJFLkNvbW1vbiIsIkNvbG9yIjp7IiRpZCI6IjIwODUiLCJBIjoyNTUsIlIiOjIzNCwiRyI6MjIsIkIiOjMwfX0sIkxpbmVXZWlnaHQiOjAuMCwiTGluZVR5cGUiOjAsIlBhcmVudFN0eWxlIjpudWxsfSwiUGFyZW50U3R5bGUiOm51bGx9LCJUaXRsZVN0eWxlIjp7IiRpZCI6IjIwODYiLCJGb250U2V0dGluZ3MiOnsiJGlkIjoiMjA4NyIsIkZvbnRTaXplIjoxMSwiRm9udE5hbWUiOiJDYWxpYnJpIiwiSXNCb2xkIjpmYWxzZSwiSXNJdGFsaWMiOmZhbHNlLCJJc1VuZGVybGluZWQiOmZhbHNlLCJQYXJlbnRTdHlsZSI6bnVsbH0sIkF1dG9TaXplIjowLCJGb3JlZ3JvdW5kIjp7IiRpZCI6IjIwODgiLCJDb2xvciI6eyIkaWQiOiIyMDg5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wOTAiLCJUb3AiOjAuMCwiTGVmdCI6MC4wLCJSaWdodCI6MC4wLCJCb3R0b20iOjAuMH0sIlBhZGRpbmciOnsiJGlkIjoiMjA5MSIsIlRvcCI6MC4wLCJMZWZ0IjowLjAsIlJpZ2h0IjowLjAsIkJvdHRvbSI6MC4wfSwiQmFja2dyb3VuZCI6eyIkaWQiOiIyMDkyIiwiQ29sb3IiOnsiJGlkIjoiMjA5MyIsIkEiOjI1NSwiUiI6MCwiRyI6MCwiQiI6MH19LCJJc1Zpc2libGUiOnRydWUsIldpZHRoIjowLjAsIkhlaWdodCI6MC4wLCJCb3JkZXJTdHlsZSI6eyIkaWQiOiIyMDk0IiwiTGluZUNvbG9yIjpudWxsLCJMaW5lV2VpZ2h0IjowLjAsIkxpbmVUeXBlIjowLCJQYXJlbnRTdHlsZSI6bnVsbH0sIlBhcmVudFN0eWxlIjpudWxsfSwiRGF0ZVN0eWxlIjp7IiRpZCI6IjIwOTUiLCJGb250U2V0dGluZ3MiOnsiJGlkIjoiMjA5NiIsIkZvbnRTaXplIjoxMCwiRm9udE5hbWUiOiJDYWxpYnJpIiwiSXNCb2xkIjpmYWxzZSwiSXNJdGFsaWMiOmZhbHNlLCJJc1VuZGVybGluZWQiOmZhbHNlLCJQYXJlbnRTdHlsZSI6bnVsbH0sIkF1dG9TaXplIjowLCJGb3JlZ3JvdW5kIjp7IiRpZCI6IjIwOTciLCJDb2xvciI6eyIkaWQiOiIyMDk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wOTkiLCJUb3AiOjAuMCwiTGVmdCI6MC4wLCJSaWdodCI6MC4wLCJCb3R0b20iOjAuMH0sIlBhZGRpbmciOnsiJGlkIjoiMjEwMCIsIlRvcCI6MC4wLCJMZWZ0IjowLjAsIlJpZ2h0IjowLjAsIkJvdHRvbSI6MC4wfSwiQmFja2dyb3VuZCI6eyIkaWQiOiIyMTAxIiwiQ29sb3IiOnsiJGlkIjoiMjEwMiIsIkEiOjI1NSwiUiI6MTQsIkciOjQwLCJCIjo2NX19LCJJc1Zpc2libGUiOnRydWUsIldpZHRoIjowLjAsIkhlaWdodCI6MC4wLCJCb3JkZXJTdHlsZSI6eyIkaWQiOiIyMTAzIiwiTGluZUNvbG9yIjpudWxsLCJMaW5lV2VpZ2h0IjowLjAsIkxpbmVUeXBlIjowLCJQYXJlbnRTdHlsZSI6bnVsbH0sIlBhcmVudFN0eWxlIjpudWxsfSwiRGF0ZUZvcm1hdCI6eyIkaWQiOiIyMTA0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xMDUiLCJGb3JtYXQiOjAsIklzVmlzaWJsZSI6ZmFsc2UsIkxhc3RLbm93blZpc2liaWxpdHlTdGF0ZSI6ZmFsc2V9LCJJc1Zpc2libGUiOnRydWUsIlBhcmVudFN0eWxlIjpudWxsfSwiSW5kZXgiOjI2LCJTbWFydER1cmF0aW9uQWN0aXZhdGVkIjpmYWxzZSwiRGF0ZUZvcm1hdCI6eyIkcmVmIjoiMjEwNCJ9LCJXZWVrTnVtYmVyaW5nIjp7IiRpZCI6IjIxMDYiLCJGb3JtYXQiOjAsIklzVmlzaWJsZSI6ZmFsc2UsIkxhc3RLbm93blZpc2liaWxpdHlTdGF0ZSI6ZmFsc2V9LCJJZCI6ImQ1ZjhiYTFiLWQzMDgtNGRkOS1hZTE2LTdmOTBkMzliM2M4NyIsIkltcG9ydElkIjpudWxsLCJUaXRsZSI6IkRldGVjdG9yLCBCTSBhbmQgUmFkaWFsIENvbGxpbWF0b3I6IEluc3RhbGxhdGlvbiBhbmQgQ29tbWlzc2lvbmluZyBwaGFzZSAoSGVyZW9uKSIsIk5vdGUiOm51bGwsIkh5cGVybGluayI6eyIkaWQiOiIyMTA3IiwiQWRkcmVzcyI6IiIsIlN1YkFkZHJlc3MiOiIifSwiSXNDaGFuZ2VkIjpmYWxzZSwiSXNOZXciOmZhbHNlfX1dLCJfbWlsZXN0b25lcyI6W10sIklkIjoiMDAwMDAwMDAtMDAwMC0wMDAwLTAwMDAtMDAwMDAwMDAwMDAwIiwiSXNTaW5nbGVJdGVtUm93Ijp0cnVlfV0sIkluZGV4IjoyNCwiSWQiOiJkNzMzNTllMS1kOGFiLTQ4M2UtODE5ZS02NGJjNzYwYTM3ZWUiLCJIZWFkZXJUZXh0IjpudWxsLCJJc0RlZmF1bHQiOnRydWUsIlN0eWxlIjp7IiRpZCI6IjIxMDgiLCJIZWFkZXJTdHlsZSI6eyIkaWQiOiIyMTA5IiwiVGV4dFN0eWxlIjp7IiRpZCI6IjIxMTAiLCJGb250U2V0dGluZ3MiOnsiJGlkIjoiMjExMSIsIkZvbnRTaXplIjoxMSwiRm9udE5hbWUiOiJDYWxpYnJpIiwiSXNCb2xkIjpmYWxzZSwiSXNJdGFsaWMiOmZhbHNlLCJJc1VuZGVybGluZWQiOmZhbHNlLCJQYXJlbnRTdHlsZSI6bnVsbH0sIkF1dG9TaXplIjoyLCJGb3JlZ3JvdW5kIjp7IiRpZCI6IjIxMTIiLCJDb2xvciI6eyIkaWQiOiIyMTEz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ExNCIsIlRvcCI6MC4wLCJMZWZ0IjowLjAsIlJpZ2h0IjowLjAsIkJvdHRvbSI6MC4wfSwiUGFkZGluZyI6eyIkaWQiOiIyMTE1IiwiVG9wIjowLjAsIkxlZnQiOjAuMCwiUmlnaHQiOjAuMCwiQm90dG9tIjowLjB9LCJCYWNrZ3JvdW5kIjp7IiRpZCI6IjIxMTYiLCJDb2xvciI6eyIkaWQiOiIyMTE3IiwiQSI6MjU1LCJSIjowLCJHIjowLCJCIjowfX0sIklzVmlzaWJsZSI6dHJ1ZSwiV2lkdGgiOjAuMCwiSGVpZ2h0IjowLjAsIkJvcmRlclN0eWxlIjpudWxsLCJQYXJlbnRTdHlsZSI6bnVsbH0sIlJlY3RhbmdsZVN0eWxlIjp7IiRpZCI6IjIxMTgiLCJNYXJnaW4iOnsiJGlkIjoiMjExOSIsIlRvcCI6MC4wLCJMZWZ0IjowLjAsIlJpZ2h0IjowLjAsIkJvdHRvbSI6MC4wfSwiUGFkZGluZyI6eyIkaWQiOiIyMTIwIiwiVG9wIjowLjAsIkxlZnQiOjAuMCwiUmlnaHQiOjAuMCwiQm90dG9tIjowLjB9LCJCYWNrZ3JvdW5kIjp7IiRpZCI6IjIxMjEiLCJDb2xvciI6eyIkaWQiOiIyMTIyIiwiQSI6NjMsIlIiOjIzMywiRyI6MTEzLCJCIjo1MH19LCJJc1Zpc2libGUiOnRydWUsIldpZHRoIjowLjAsIkhlaWdodCI6MC4wLCJCb3JkZXJTdHlsZSI6eyIkaWQiOiIyMTIzIiwiTGluZUNvbG9yIjp7IiRpZCI6IjIxMjQiLCIkdHlwZSI6Ik5MUkUuQ29tbW9uLkRvbS5Tb2xpZENvbG9yQnJ1c2gsIE5MUkUuQ29tbW9uIiwiQ29sb3IiOnsiJGlkIjoiMjEyNSIsIkEiOjI1NSwiUiI6MjU1LCJHIjoyNTUsIkIiOjI1NX19LCJMaW5lV2VpZ2h0IjowLjAsIkxpbmVUeXBlIjowLCJQYXJlbnRTdHlsZSI6bnVsbH0sIlBhcmVudFN0eWxlIjpudWxsfSwiTWFyZ2luIjp7IiRpZCI6IjIxMjYiLCJUb3AiOjAuMCwiTGVmdCI6MC4wLCJSaWdodCI6MC4wLCJCb3R0b20iOjAuMH0sIlBhZGRpbmciOnsiJGlkIjoiMjEyNyIsIlRvcCI6MC4wLCJMZWZ0IjowLjAsIlJpZ2h0IjowLjAsIkJvdHRvbSI6MC4wfSwiQmFja2dyb3VuZCI6bnVsbCwiSXNWaXNpYmxlIjp0cnVlLCJXaWR0aCI6MC4wLCJIZWlnaHQiOjAuMCwiQm9yZGVyU3R5bGUiOm51bGwsIlBhcmVudFN0eWxlIjpudWxsfSwiQmFja2dyb3VuZFN0eWxlIjp7IiRpZCI6IjIxMjgiLCJNYXJnaW4iOnsiJGlkIjoiMjEyOSIsIlRvcCI6MC4wLCJMZWZ0IjowLjAsIlJpZ2h0IjowLjAsIkJvdHRvbSI6MC4wfSwiUGFkZGluZyI6eyIkaWQiOiIyMTMwIiwiVG9wIjowLjAsIkxlZnQiOjAuMCwiUmlnaHQiOjAuMCwiQm90dG9tIjowLjB9LCJCYWNrZ3JvdW5kIjp7IiRpZCI6IjIxMzEiLCJDb2xvciI6eyIkaWQiOiIyMTMyIiwiQSI6NTEsIlIiOjIwMCwiRyI6MjAwLCJCIjoyMDB9fSwiSXNWaXNpYmxlIjp0cnVlLCJXaWR0aCI6MC4wLCJIZWlnaHQiOjAuMCwiQm9yZGVyU3R5bGUiOnsiJGlkIjoiMjEzMyIsIkxpbmVDb2xvciI6eyIkaWQiOiIyMTM0IiwiJHR5cGUiOiJOTFJFLkNvbW1vbi5Eb20uU29saWRDb2xvckJydXNoLCBOTFJFLkNvbW1vbiIsIkNvbG9yIjp7IiRpZCI6IjIxMzUiLCJBIjoyNTUsIlIiOjIzNCwiRyI6MjIsIkIiOjMwfX0sIkxpbmVXZWlnaHQiOjAuMCwiTGluZVR5cGUiOjAsIlBhcmVudFN0eWxlIjpudWxsfSwiUGFyZW50U3R5bGUiOm51bGx9LCJNYXJnaW4iOnsiJGlkIjoiMjEzNiIsIlRvcCI6MC4wLCJMZWZ0IjowLjAsIlJpZ2h0IjowLjAsIkJvdHRvbSI6MC4wfSwiUGFkZGluZyI6eyIkaWQiOiIyMTM3IiwiVG9wIjowLjAsIkxlZnQiOjAuMCwiUmlnaHQiOjAuMCwiQm90dG9tIjowLjB9LCJJc1Zpc2libGUiOnRydWUsIldpZHRoIjowLjAsIkhlaWdodCI6MC4wLCJCb3JkZXJTdHlsZSI6eyIkaWQiOiIyMTM4IiwiTGluZUNvbG9yIjpudWxsLCJMaW5lV2VpZ2h0IjowLjAsIkxpbmVUeXBlIjowLCJQYXJlbnRTdHlsZSI6bnVsbH0sIlBhcmVudFN0eWxlIjpudWxsfX1dLCJJZCI6IjlkZjk3N2QwLTEyM2MtNDk5NC1hYjMyLTg3MTk0NDdlYWVkMSIsIkluZGV4IjoyNCwiSGVhZGVyVGV4dCI6Ik5vLiA0IC0gQ3JpdGljYWwgUGF0aCBccig3NCBkYXlzIFRGKSIsIlN0eWxlIjp7IiRpZCI6IjIxMzkiLCJTdHlsZUlkIjoiOTg1MTNlMTAtNTUxYy00ZjMwLWFjMTEtYTA2OTBlOTAzMTM0IiwiSGVhZGVyU3R5bGUiOnsiJGlkIjoiMjE0MCIsIlRleHRJc1ZlcnRpY2FsIjpmYWxzZSwiVGV4dFN0eWxlIjp7IiRpZCI6IjIxNDEiLCJGb250U2V0dGluZ3MiOnsiJGlkIjoiMjE0MiIsIkZvbnRTaXplIjoxMSwiRm9udE5hbWUiOiJDYWxpYnJpIiwiSXNCb2xkIjpmYWxzZSwiSXNJdGFsaWMiOmZhbHNlLCJJc1VuZGVybGluZWQiOmZhbHNlLCJQYXJlbnRTdHlsZSI6bnVsbH0sIkF1dG9TaXplIjoyLCJGb3JlZ3JvdW5kIjp7IiRpZCI6IjIxNDMiLCJDb2xvciI6eyIkaWQiOiIyMTQ0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jE0NSIsIlRvcCI6MC4wLCJMZWZ0IjowLjAsIlJpZ2h0IjowLjAsIkJvdHRvbSI6MC4wfSwiUGFkZGluZyI6eyIkaWQiOiIyMTQ2IiwiVG9wIjowLjAsIkxlZnQiOjAuMCwiUmlnaHQiOjAuMCwiQm90dG9tIjowLjB9LCJCYWNrZ3JvdW5kIjp7IiRpZCI6IjIxNDciLCJDb2xvciI6eyIkaWQiOiIyMTQ4IiwiQSI6MjU1LCJSIjoyNTUsIkciOjI1NSwiQiI6MjU1fX0sIklzVmlzaWJsZSI6dHJ1ZSwiV2lkdGgiOjAuMCwiSGVpZ2h0IjowLjAsIkJvcmRlclN0eWxlIjpudWxsLCJQYXJlbnRTdHlsZSI6bnVsbH0sIlJlY3RhbmdsZVN0eWxlIjp7IiRpZCI6IjIxNDkiLCJNYXJnaW4iOnsiJGlkIjoiMjE1MCIsIlRvcCI6MC4wLCJMZWZ0IjowLjAsIlJpZ2h0IjowLjAsIkJvdHRvbSI6MC4wfSwiUGFkZGluZyI6eyIkaWQiOiIyMTUxIiwiVG9wIjowLjAsIkxlZnQiOjAuMCwiUmlnaHQiOjAuMCwiQm90dG9tIjowLjB9LCJCYWNrZ3JvdW5kIjp7IiRpZCI6IjIxNTIiLCJDb2xvciI6eyIkaWQiOiIyMTUzIiwiQSI6MjU1LCJSIjoyNSwiRyI6MTA3LCJCIjozNn19LCJJc1Zpc2libGUiOnRydWUsIldpZHRoIjowLjAsIkhlaWdodCI6MC4wLCJCb3JkZXJTdHlsZSI6eyIkaWQiOiIyMTU0IiwiTGluZUNvbG9yIjp7IiRpZCI6IjIxNTUiLCIkdHlwZSI6Ik5MUkUuQ29tbW9uLkRvbS5Tb2xpZENvbG9yQnJ1c2gsIE5MUkUuQ29tbW9uIiwiQ29sb3IiOnsiJGlkIjoiMjE1NiIsIkEiOjI1NSwiUiI6MjU1LCJHIjoyNTUsIkIiOjI1NX19LCJMaW5lV2VpZ2h0IjowLjAsIkxpbmVUeXBlIjowLCJQYXJlbnRTdHlsZSI6bnVsbH0sIlBhcmVudFN0eWxlIjpudWxsfSwiTWFyZ2luIjp7IiRpZCI6IjIxNTciLCJUb3AiOjAuMCwiTGVmdCI6MC4wLCJSaWdodCI6MC4wLCJCb3R0b20iOjAuMH0sIlBhZGRpbmciOnsiJGlkIjoiMjE1OCIsIlRvcCI6MC4wLCJMZWZ0IjowLjAsIlJpZ2h0IjowLjAsIkJvdHRvbSI6MC4wfSwiQmFja2dyb3VuZCI6bnVsbCwiSXNWaXNpYmxlIjp0cnVlLCJXaWR0aCI6MC4wLCJIZWlnaHQiOjAuMCwiQm9yZGVyU3R5bGUiOm51bGwsIlBhcmVudFN0eWxlIjpudWxsfSwiQmFja2dyb3VuZFN0eWxlIjp7IiRpZCI6IjIxNTkiLCJNYXJnaW4iOnsiJGlkIjoiMjE2MCIsIlRvcCI6MC4wLCJMZWZ0IjowLjAsIlJpZ2h0IjowLjAsIkJvdHRvbSI6MC4wfSwiUGFkZGluZyI6eyIkaWQiOiIyMTYxIiwiVG9wIjowLjAsIkxlZnQiOjAuMCwiUmlnaHQiOjAuMCwiQm90dG9tIjowLjB9LCJCYWNrZ3JvdW5kIjp7IiRpZCI6IjIxNjIiLCJDb2xvciI6eyIkaWQiOiIyMTYzIiwiQSI6NTEsIlIiOjIwMCwiRyI6MjAwLCJCIjoyMDB9fSwiSXNWaXNpYmxlIjp0cnVlLCJXaWR0aCI6MC4wLCJIZWlnaHQiOjAuMCwiQm9yZGVyU3R5bGUiOnsiJGlkIjoiMjE2NCIsIkxpbmVDb2xvciI6eyIkaWQiOiIyMTY1IiwiJHR5cGUiOiJOTFJFLkNvbW1vbi5Eb20uU29saWRDb2xvckJydXNoLCBOTFJFLkNvbW1vbiIsIkNvbG9yIjp7IiRpZCI6IjIxNjYiLCJBIjoyNTUsIlIiOjIzNCwiRyI6MjIsIkIiOjMwfX0sIkxpbmVXZWlnaHQiOjAuMCwiTGluZVR5cGUiOjAsIlBhcmVudFN0eWxlIjpudWxsfSwiUGFyZW50U3R5bGUiOm51bGx9LCJJc0Fib3ZlVGltZWJhbmQiOmZhbHNlLCJTcGFjaW5nIjozLCJEZWZhdWx0U3dpbWxhbmVUYXNrU3R5bGUiOnsiJGlkIjoiMjE2NyIsIiR0eXBlIjoiTkxSRS5Db21tb24uRG9tLlN0eWxlcy5FeHBsaWNpdFNldGFibGVUYXNrU3R5bGUsIE5MUkUuQ29tbW9uIiwiU2hhcGUiOjEsIlNoYXBlVGhpY2tuZXNzIjowLCJEdXJhdGlvbkZvcm1hdCI6MCwiSW5jbHVkZU5vbldvcmtpbmdEYXlzSW5EdXJhdGlvbiI6ZmFsc2UsIlBlcmNlbnRhZ2VDb21wbGV0ZVN0eWxlIjp7IiRpZCI6IjIxNjgiLCJGb250U2V0dGluZ3MiOnsiJGlkIjoiMjE2OSIsIkZvbnRTaXplIjoxMCwiRm9udE5hbWUiOiJDYWxpYnJpIiwiSXNCb2xkIjpmYWxzZSwiSXNJdGFsaWMiOmZhbHNlLCJJc1VuZGVybGluZWQiOmZhbHNlLCJQYXJlbnRTdHlsZSI6bnVsbH0sIkF1dG9TaXplIjowLCJGb3JlZ3JvdW5kIjp7IiRpZCI6IjIxNzAiLCJDb2xvciI6eyIkaWQiOiIyMTc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xNzIiLCJUb3AiOjAuMCwiTGVmdCI6MC4wLCJSaWdodCI6MC4wLCJCb3R0b20iOjAuMH0sIlBhZGRpbmciOnsiJGlkIjoiMjE3MyIsIlRvcCI6MC4wLCJMZWZ0IjowLjAsIlJpZ2h0IjowLjAsIkJvdHRvbSI6MC4wfSwiQmFja2dyb3VuZCI6eyIkaWQiOiIyMTc0IiwiQ29sb3IiOnsiJGlkIjoiMjE3NSIsIkEiOjg5LCJSIjowLCJHIjowLCJCIjowfX0sIklzVmlzaWJsZSI6dHJ1ZSwiV2lkdGgiOjAuMCwiSGVpZ2h0IjowLjAsIkJvcmRlclN0eWxlIjp7IiRpZCI6IjIxNzYiLCJMaW5lQ29sb3IiOm51bGwsIkxpbmVXZWlnaHQiOjAuMCwiTGluZVR5cGUiOjAsIlBhcmVudFN0eWxlIjpudWxsfSwiUGFyZW50U3R5bGUiOm51bGx9LCJEdXJhdGlvblN0eWxlIjp7IiRpZCI6IjIxNzciLCJGb250U2V0dGluZ3MiOnsiJGlkIjoiMjE3OCIsIkZvbnRTaXplIjoxMCwiRm9udE5hbWUiOiJDYWxpYnJpIiwiSXNCb2xkIjpmYWxzZSwiSXNJdGFsaWMiOmZhbHNlLCJJc1VuZGVybGluZWQiOmZhbHNlLCJQYXJlbnRTdHlsZSI6bnVsbH0sIkF1dG9TaXplIjowLCJGb3JlZ3JvdW5kIjp7IiRpZCI6IjIxNzkiLCJDb2xvciI6eyIkaWQiOiIyMTg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4MSIsIlRvcCI6MC4wLCJMZWZ0IjowLjAsIlJpZ2h0IjowLjAsIkJvdHRvbSI6MC4wfSwiUGFkZGluZyI6eyIkaWQiOiIyMTgyIiwiVG9wIjowLjAsIkxlZnQiOjAuMCwiUmlnaHQiOjAuMCwiQm90dG9tIjowLjB9LCJCYWNrZ3JvdW5kIjp7IiRpZCI6IjIxODMiLCJDb2xvciI6eyIkaWQiOiIyMTg0IiwiQSI6MjU1LCJSIjoyMzcsIkciOjEyNSwiQiI6NDl9fSwiSXNWaXNpYmxlIjp0cnVlLCJXaWR0aCI6MC4wLCJIZWlnaHQiOjAuMCwiQm9yZGVyU3R5bGUiOnsiJGlkIjoiMjE4NSIsIkxpbmVDb2xvciI6bnVsbCwiTGluZVdlaWdodCI6MC4wLCJMaW5lVHlwZSI6MCwiUGFyZW50U3R5bGUiOm51bGx9LCJQYXJlbnRTdHlsZSI6bnVsbH0sIkhvcml6b250YWxDb25uZWN0b3JTdHlsZSI6eyIkaWQiOiIyMTg2IiwiTGluZUNvbG9yIjp7IiRpZCI6IjIxODciLCIkdHlwZSI6Ik5MUkUuQ29tbW9uLkRvbS5Tb2xpZENvbG9yQnJ1c2gsIE5MUkUuQ29tbW9uIiwiQ29sb3IiOnsiJGlkIjoiMjE4OCIsIkEiOjI1NSwiUiI6MCwiRyI6MCwiQiI6MH19LCJMaW5lV2VpZ2h0IjowLjAsIkxpbmVUeXBlIjowLCJQYXJlbnRTdHlsZSI6bnVsbH0sIlZlcnRpY2FsQ29ubmVjdG9yU3R5bGUiOnsiJGlkIjoiMjE4OSIsIkxpbmVDb2xvciI6eyIkaWQiOiIyMTkwIiwiJHR5cGUiOiJOTFJFLkNvbW1vbi5Eb20uU29saWRDb2xvckJydXNoLCBOTFJFLkNvbW1vbiIsIkNvbG9yIjp7IiRpZCI6IjIxOT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yMTkyIiwiTWFyZ2luIjp7IiRpZCI6IjIxOTMiLCJUb3AiOjAuMCwiTGVmdCI6NC4wLCJSaWdodCI6NC4wLCJCb3R0b20iOjAuMH0sIlBhZGRpbmciOnsiJGlkIjoiMjE5NCIsIlRvcCI6MC4wLCJMZWZ0IjowLjAsIlJpZ2h0IjowLjAsIkJvdHRvbSI6MC4wfSwiQmFja2dyb3VuZCI6eyIkaWQiOiIyMTk1IiwiQ29sb3IiOnsiJGlkIjoiMjE5NiIsIkEiOjI1NSwiUiI6MjMzLCJHIjoxMTMsIkIiOjUwfX0sIklzVmlzaWJsZSI6dHJ1ZSwiV2lkdGgiOjAuMCwiSGVpZ2h0IjoxMC4wLCJCb3JkZXJTdHlsZSI6eyIkaWQiOiIyMTk3IiwiTGluZUNvbG9yIjp7IiRpZCI6IjIxOTgiLCIkdHlwZSI6Ik5MUkUuQ29tbW9uLkRvbS5Tb2xpZENvbG9yQnJ1c2gsIE5MUkUuQ29tbW9uIiwiQ29sb3IiOnsiJGlkIjoiMjE5OSIsIkEiOjI1NSwiUiI6MjM0LCJHIjoyMiwiQiI6MzB9fSwiTGluZVdlaWdodCI6MC4wLCJMaW5lVHlwZSI6MCwiUGFyZW50U3R5bGUiOm51bGx9LCJQYXJlbnRTdHlsZSI6bnVsbH0sIlRpdGxlU3R5bGUiOnsiJGlkIjoiMjIwMCIsIkZvbnRTZXR0aW5ncyI6eyIkaWQiOiIyMjAxIiwiRm9udFNpemUiOjExLCJGb250TmFtZSI6IkNhbGlicmkiLCJJc0JvbGQiOmZhbHNlLCJJc0l0YWxpYyI6ZmFsc2UsIklzVW5kZXJsaW5lZCI6ZmFsc2UsIlBhcmVudFN0eWxlIjpudWxsfSwiQXV0b1NpemUiOjAsIkZvcmVncm91bmQiOnsiJGlkIjoiMjIwMiIsIkNvbG9yIjp7IiRpZCI6IjIyMD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IwNCIsIlRvcCI6MC4wLCJMZWZ0IjowLjAsIlJpZ2h0IjowLjAsIkJvdHRvbSI6MC4wfSwiUGFkZGluZyI6eyIkaWQiOiIyMjA1IiwiVG9wIjowLjAsIkxlZnQiOjAuMCwiUmlnaHQiOjAuMCwiQm90dG9tIjowLjB9LCJCYWNrZ3JvdW5kIjp7IiRpZCI6IjIyMDYiLCJDb2xvciI6eyIkaWQiOiIyMjA3IiwiQSI6MjU1LCJSIjowLCJHIjowLCJCIjowfX0sIklzVmlzaWJsZSI6dHJ1ZSwiV2lkdGgiOjAuMCwiSGVpZ2h0IjowLjAsIkJvcmRlclN0eWxlIjp7IiRpZCI6IjIyMDgiLCJMaW5lQ29sb3IiOm51bGwsIkxpbmVXZWlnaHQiOjAuMCwiTGluZVR5cGUiOjAsIlBhcmVudFN0eWxlIjpudWxsfSwiUGFyZW50U3R5bGUiOm51bGx9LCJEYXRlU3R5bGUiOnsiJGlkIjoiMjIwOSIsIkZvbnRTZXR0aW5ncyI6eyIkaWQiOiIyMjEwIiwiRm9udFNpemUiOjEwLCJGb250TmFtZSI6IkNhbGlicmkiLCJJc0JvbGQiOmZhbHNlLCJJc0l0YWxpYyI6ZmFsc2UsIklzVW5kZXJsaW5lZCI6ZmFsc2UsIlBhcmVudFN0eWxlIjpudWxsfSwiQXV0b1NpemUiOjAsIkZvcmVncm91bmQiOnsiJGlkIjoiMjIxMSIsIkNvbG9yIjp7IiRpZCI6IjIyMT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IxMyIsIlRvcCI6MC4wLCJMZWZ0IjowLjAsIlJpZ2h0IjowLjAsIkJvdHRvbSI6MC4wfSwiUGFkZGluZyI6eyIkaWQiOiIyMjE0IiwiVG9wIjowLjAsIkxlZnQiOjAuMCwiUmlnaHQiOjAuMCwiQm90dG9tIjowLjB9LCJCYWNrZ3JvdW5kIjp7IiRpZCI6IjIyMTUiLCJDb2xvciI6eyIkaWQiOiIyMjE2IiwiQSI6MjU1LCJSIjoxNCwiRyI6NDAsIkIiOjY1fX0sIklzVmlzaWJsZSI6dHJ1ZSwiV2lkdGgiOjAuMCwiSGVpZ2h0IjowLjAsIkJvcmRlclN0eWxlIjp7IiRpZCI6IjIyMTciLCJMaW5lQ29sb3IiOm51bGwsIkxpbmVXZWlnaHQiOjAuMCwiTGluZVR5cGUiOjAsIlBhcmVudFN0eWxlIjpudWxsfSwiUGFyZW50U3R5bGUiOm51bGx9LCJEYXRlRm9ybWF0Ijp7IiRpZCI6IjIyMT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xOSIsIkZvcm1hdCI6MCwiSXNWaXNpYmxlIjpmYWxzZSwiTGFzdEtub3duVmlzaWJpbGl0eVN0YXRlIjpmYWxzZX0sIklzVmlzaWJsZSI6dHJ1ZSwiUGFyZW50U3R5bGUiOm51bGwsIl9leHBsaWNpdGx5U2V0Ijp7IiRpZCI6IjIyMjA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jIyMSIsIlNoYXBlIjoxLCJDb25uZWN0b3JNYXJnaW4iOnsiJGlkIjoiMjIyMiIsIlRvcCI6MC4wLCJMZWZ0IjoyLjAsIlJpZ2h0IjoyLjAsIkJvdHRvbSI6MC4wfSwiQ29ubmVjdG9yU3R5bGUiOnsiJGlkIjoiMjIyMyIsIkxpbmVDb2xvciI6eyIkaWQiOiIyMjI0IiwiJHR5cGUiOiJOTFJFLkNvbW1vbi5Eb20uU29saWRDb2xvckJydXNoLCBOTFJFLkNvbW1vbiIsIkNvbG9yIjp7IiRpZCI6IjIyMjUiLCJBIjoxMjcsIlIiOjEyOCwiRyI6NTMsIkIiOjE0fX0sIkxpbmVXZWlnaHQiOjEuMCwiTGluZVR5cGUiOjAsIlBhcmVudFN0eWxlIjpudWxsfSwiSXNCZWxvd1RpbWViYW5kIjpmYWxzZSwiUG9zaXRpb25PblRhc2siOjEsIkhpZGVEYXRlIjpmYWxzZSwiU2hhcGVTaXplIjowLCJTcGFjaW5nIjowLjAsIlBhZGRpbmciOnsiJGlkIjoiMjIyNiIsIlRvcCI6NS4wLCJMZWZ0IjozLjAsIlJpZ2h0IjowLjAsIkJvdHRvbSI6Mi4wfSwiU2hhcGVTdHlsZSI6eyIkaWQiOiIyMjI3IiwiTWFyZ2luIjp7IiRpZCI6IjIyMjgiLCJUb3AiOjAuMCwiTGVmdCI6MC4wLCJSaWdodCI6MC4wLCJCb3R0b20iOjAuMH0sIlBhZGRpbmciOnsiJGlkIjoiMjIyOSIsIlRvcCI6MC4wLCJMZWZ0IjowLjAsIlJpZ2h0IjowLjAsIkJvdHRvbSI6MC4wfSwiQmFja2dyb3VuZCI6eyIkaWQiOiIyMjMwIiwiQ29sb3IiOnsiJGlkIjoiMjIzMSIsIkEiOjI1NSwiUiI6MTI4LCJHIjo1MywiQiI6MTR9fSwiSXNWaXNpYmxlIjp0cnVlLCJXaWR0aCI6MTIuMCwiSGVpZ2h0IjoxNC4wLCJCb3JkZXJTdHlsZSI6eyIkaWQiOiIyMjMyIiwiTGluZUNvbG9yIjp7IiRpZCI6IjIyMzMiLCIkdHlwZSI6Ik5MUkUuQ29tbW9uLkRvbS5Tb2xpZENvbG9yQnJ1c2gsIE5MUkUuQ29tbW9uIiwiQ29sb3IiOnsiJGlkIjoiMjIzNCIsIkEiOjI1NSwiUiI6MjU1LCJHIjoyNTUsIkIiOjI1NX19LCJMaW5lV2VpZ2h0IjowLjAsIkxpbmVUeXBlIjowLCJQYXJlbnRTdHlsZSI6bnVsbH0sIlBhcmVudFN0eWxlIjpudWxsfSwiVGl0bGVTdHlsZSI6eyIkaWQiOiIyMjM1IiwiRm9udFNldHRpbmdzIjp7IiRpZCI6IjIyMzYiLCJGb250U2l6ZSI6MTEsIkZvbnROYW1lIjoiQ2FsaWJyaSIsIklzQm9sZCI6ZmFsc2UsIklzSXRhbGljIjpmYWxzZSwiSXNVbmRlcmxpbmVkIjpmYWxzZSwiUGFyZW50U3R5bGUiOm51bGx9LCJBdXRvU2l6ZSI6MCwiRm9yZWdyb3VuZCI6eyIkaWQiOiIyMjM3IiwiQ29sb3IiOnsiJGlkIjoiMjIzO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MjM5IiwiVG9wIjowLjAsIkxlZnQiOjAuMCwiUmlnaHQiOjAuMCwiQm90dG9tIjowLjB9LCJQYWRkaW5nIjp7IiRpZCI6IjIyNDAiLCJUb3AiOjAuMCwiTGVmdCI6MC4wLCJSaWdodCI6MC4wLCJCb3R0b20iOjAuMH0sIkJhY2tncm91bmQiOnsiJGlkIjoiMjI0MSIsIkNvbG9yIjp7IiRpZCI6IjIyNDIiLCJBIjoyNTUsIlIiOjAsIkciOjAsIkIiOjB9fSwiSXNWaXNpYmxlIjp0cnVlLCJXaWR0aCI6MC4wLCJIZWlnaHQiOjAuMCwiQm9yZGVyU3R5bGUiOnsiJGlkIjoiMjI0MyIsIkxpbmVDb2xvciI6bnVsbCwiTGluZVdlaWdodCI6MC4wLCJMaW5lVHlwZSI6MCwiUGFyZW50U3R5bGUiOm51bGx9LCJQYXJlbnRTdHlsZSI6bnVsbH0sIkRhdGVTdHlsZSI6eyIkaWQiOiIyMjQ0IiwiRm9udFNldHRpbmdzIjp7IiRpZCI6IjIyNDUiLCJGb250U2l6ZSI6MTAsIkZvbnROYW1lIjoiQ2FsaWJyaSIsIklzQm9sZCI6ZmFsc2UsIklzSXRhbGljIjpmYWxzZSwiSXNVbmRlcmxpbmVkIjpmYWxzZSwiUGFyZW50U3R5bGUiOm51bGx9LCJBdXRvU2l6ZSI6MCwiRm9yZWdyb3VuZCI6eyIkaWQiOiIyMjQ2IiwiQ29sb3IiOnsiJGlkIjoiMjI0Ny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yMjQ4IiwiVG9wIjowLjAsIkxlZnQiOjAuMCwiUmlnaHQiOjAuMCwiQm90dG9tIjowLjB9LCJQYWRkaW5nIjp7IiRpZCI6IjIyNDkiLCJUb3AiOjAuMCwiTGVmdCI6MC4wLCJSaWdodCI6MC4wLCJCb3R0b20iOjAuMH0sIkJhY2tncm91bmQiOnsiJGlkIjoiMjI1MCIsIkNvbG9yIjp7IiRpZCI6IjIyNTEiLCJBIjoyNTUsIlIiOjE0LCJHIjo0MCwiQiI6NjV9fSwiSXNWaXNpYmxlIjp0cnVlLCJXaWR0aCI6MC4wLCJIZWlnaHQiOjAuMCwiQm9yZGVyU3R5bGUiOnsiJGlkIjoiMjI1MiIsIkxpbmVDb2xvciI6bnVsbCwiTGluZVdlaWdodCI6MC4wLCJMaW5lVHlwZSI6MCwiUGFyZW50U3R5bGUiOm51bGx9LCJQYXJlbnRTdHlsZSI6bnVsbH0sIkRhdGVGb3JtYXQiOnsiJGlkIjoiMjI1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jU0IiwiRm9ybWF0IjowLCJJc1Zpc2libGUiOmZhbHNlLCJMYXN0S25vd25WaXNpYmlsaXR5U3RhdGUiOmZhbHNlfSwiSXNWaXNpYmxlIjpmYWxzZSwiUGFyZW50U3R5bGUiOm51bGx9LCJEZWZhdWx0U3dpbWxhbmVNaWxlc3RvbmVTdHlsZSI6eyIkaWQiOiIyMjU1IiwiVGl0bGVQb3NpdGlvbiI6IkxlZnQiLCJEYXRlUG9zaXRpb24iOiJSaWdodCIsIlNoYXBlVHlwZSI6MSwiU2hhcGVTaXplIjowLCJTcGFjaW5nIjo1LCJTaGFwZVN0eWxlIjp7IiRpZCI6IjIyNTYiLCJNYXJnaW4iOnsiJGlkIjoiMjI1NyIsIlRvcCI6MC4wLCJMZWZ0IjowLjAsIlJpZ2h0IjowLjAsIkJvdHRvbSI6MC4wfSwiUGFkZGluZyI6eyIkaWQiOiIyMjU4IiwiVG9wIjowLjAsIkxlZnQiOjAuMCwiUmlnaHQiOjAuMCwiQm90dG9tIjowLjB9LCJCYWNrZ3JvdW5kIjp7IiRpZCI6IjIyNTkiLCJDb2xvciI6eyIkaWQiOiIyMjYwIiwiQSI6MjU1LCJSIjoyMzMsIkciOjExMywiQiI6NTB9fSwiSXNWaXNpYmxlIjp0cnVlLCJXaWR0aCI6MTIuMCwiSGVpZ2h0IjoxNC4wLCJCb3JkZXJTdHlsZSI6eyIkaWQiOiIyMjYxIiwiTGluZUNvbG9yIjp7IiRpZCI6IjIyNjIiLCIkdHlwZSI6Ik5MUkUuQ29tbW9uLkRvbS5Tb2xpZENvbG9yQnJ1c2gsIE5MUkUuQ29tbW9uIiwiQ29sb3IiOnsiJGlkIjoiMjI2MyIsIkEiOjI1NSwiUiI6MjM0LCJHIjoyMiwiQiI6MzB9fSwiTGluZVdlaWdodCI6MC4wLCJMaW5lVHlwZSI6MCwiUGFyZW50U3R5bGUiOm51bGx9LCJQYXJlbnRTdHlsZSI6bnVsbH0sIlRpdGxlU3R5bGUiOnsiJGlkIjoiMjI2NCIsIkZvbnRTZXR0aW5ncyI6eyIkaWQiOiIyMjY1IiwiRm9udFNpemUiOjExLCJGb250TmFtZSI6IkNhbGlicmkiLCJJc0JvbGQiOmZhbHNlLCJJc0l0YWxpYyI6ZmFsc2UsIklzVW5kZXJsaW5lZCI6ZmFsc2UsIlBhcmVudFN0eWxlIjpudWxsfSwiQXV0b1NpemUiOjAsIkZvcmVncm91bmQiOnsiJGlkIjoiMjI2NiIsIkNvbG9yIjp7IiRpZCI6IjIyNjc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jI2OCIsIlRvcCI6MC4wLCJMZWZ0IjowLjAsIlJpZ2h0IjowLjAsIkJvdHRvbSI6MC4wfSwiUGFkZGluZyI6eyIkaWQiOiIyMjY5IiwiVG9wIjowLjAsIkxlZnQiOjAuMCwiUmlnaHQiOjAuMCwiQm90dG9tIjowLjB9LCJCYWNrZ3JvdW5kIjp7IiRpZCI6IjIyNzAiLCJDb2xvciI6eyIkaWQiOiIyMjcxIiwiQSI6MjU1LCJSIjowLCJHIjowLCJCIjowfX0sIklzVmlzaWJsZSI6dHJ1ZSwiV2lkdGgiOjAuMCwiSGVpZ2h0IjowLjAsIkJvcmRlclN0eWxlIjp7IiRpZCI6IjIyNzIiLCJMaW5lQ29sb3IiOm51bGwsIkxpbmVXZWlnaHQiOjAuMCwiTGluZVR5cGUiOjAsIlBhcmVudFN0eWxlIjpudWxsfSwiUGFyZW50U3R5bGUiOm51bGx9LCJEYXRlU3R5bGUiOnsiJGlkIjoiMjI3MyIsIkZvbnRTZXR0aW5ncyI6eyIkaWQiOiIyMjc0IiwiRm9udFNpemUiOjEwLCJGb250TmFtZSI6IkNhbGlicmkiLCJJc0JvbGQiOmZhbHNlLCJJc0l0YWxpYyI6ZmFsc2UsIklzVW5kZXJsaW5lZCI6ZmFsc2UsIlBhcmVudFN0eWxlIjpudWxsfSwiQXV0b1NpemUiOjAsIkZvcmVncm91bmQiOnsiJGlkIjoiMjI3NSIsIkNvbG9yIjp7IiRpZCI6IjIyNzY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I3NyIsIlRvcCI6MC4wLCJMZWZ0IjowLjAsIlJpZ2h0IjowLjAsIkJvdHRvbSI6MC4wfSwiUGFkZGluZyI6eyIkaWQiOiIyMjc4IiwiVG9wIjowLjAsIkxlZnQiOjAuMCwiUmlnaHQiOjAuMCwiQm90dG9tIjowLjB9LCJCYWNrZ3JvdW5kIjp7IiRpZCI6IjIyNzkiLCJDb2xvciI6eyIkaWQiOiIyMjgwIiwiQSI6MjU1LCJSIjoxNCwiRyI6NDAsIkIiOjY1fX0sIklzVmlzaWJsZSI6dHJ1ZSwiV2lkdGgiOjAuMCwiSGVpZ2h0IjowLjAsIkJvcmRlclN0eWxlIjp7IiRpZCI6IjIyODEiLCJMaW5lQ29sb3IiOm51bGwsIkxpbmVXZWlnaHQiOjAuMCwiTGluZVR5cGUiOjAsIlBhcmVudFN0eWxlIjpudWxsfSwiUGFyZW50U3R5bGUiOm51bGx9LCJEYXRlRm9ybWF0Ijp7IiRpZCI6IjIyOD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4MyIsIkZvcm1hdCI6MCwiSXNWaXNpYmxlIjpmYWxzZSwiTGFzdEtub3duVmlzaWJpbGl0eVN0YXRlIjpmYWxzZX0sIklzVmlzaWJsZSI6dHJ1ZSwiUGFyZW50U3R5bGUiOm51bGx9LCJEZWZhdWx0U3dpbWxhbmVBY3Rpdml0eVN0eWxlIjp7IiRpZCI6IjIyODQiLCJIZWFkZXJTdHlsZSI6eyIkaWQiOiIyMjg1IiwiVGV4dFN0eWxlIjp7IiRpZCI6IjIyODYiLCJGb250U2V0dGluZ3MiOnsiJGlkIjoiMjI4NyIsIkZvbnRTaXplIjoxMSwiRm9udE5hbWUiOiJDYWxpYnJpIiwiSXNCb2xkIjpmYWxzZSwiSXNJdGFsaWMiOmZhbHNlLCJJc1VuZGVybGluZWQiOmZhbHNlLCJQYXJlbnRTdHlsZSI6bnVsbH0sIkF1dG9TaXplIjoyLCJGb3JlZ3JvdW5kIjp7IiRpZCI6IjIyODgiLCJDb2xvciI6eyIkaWQiOiIyMjg5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I5MCIsIlRvcCI6MC4wLCJMZWZ0IjowLjAsIlJpZ2h0IjowLjAsIkJvdHRvbSI6MC4wfSwiUGFkZGluZyI6eyIkaWQiOiIyMjkxIiwiVG9wIjowLjAsIkxlZnQiOjAuMCwiUmlnaHQiOjAuMCwiQm90dG9tIjowLjB9LCJCYWNrZ3JvdW5kIjp7IiRpZCI6IjIyOTIiLCJDb2xvciI6eyIkaWQiOiIyMjkzIiwiQSI6MjU1LCJSIjowLCJHIjowLCJCIjowfX0sIklzVmlzaWJsZSI6dHJ1ZSwiV2lkdGgiOjAuMCwiSGVpZ2h0IjowLjAsIkJvcmRlclN0eWxlIjpudWxsLCJQYXJlbnRTdHlsZSI6bnVsbH0sIlJlY3RhbmdsZVN0eWxlIjp7IiRpZCI6IjIyOTQiLCJNYXJnaW4iOnsiJGlkIjoiMjI5NSIsIlRvcCI6MC4wLCJMZWZ0IjowLjAsIlJpZ2h0IjowLjAsIkJvdHRvbSI6MC4wfSwiUGFkZGluZyI6eyIkaWQiOiIyMjk2IiwiVG9wIjowLjAsIkxlZnQiOjAuMCwiUmlnaHQiOjAuMCwiQm90dG9tIjowLjB9LCJCYWNrZ3JvdW5kIjp7IiRpZCI6IjIyOTciLCJDb2xvciI6eyIkaWQiOiIyMjk4IiwiQSI6NjMsIlIiOjIzMywiRyI6MTEzLCJCIjo1MH19LCJJc1Zpc2libGUiOnRydWUsIldpZHRoIjowLjAsIkhlaWdodCI6MC4wLCJCb3JkZXJTdHlsZSI6eyIkaWQiOiIyMjk5IiwiTGluZUNvbG9yIjp7IiRpZCI6IjIzMDAiLCIkdHlwZSI6Ik5MUkUuQ29tbW9uLkRvbS5Tb2xpZENvbG9yQnJ1c2gsIE5MUkUuQ29tbW9uIiwiQ29sb3IiOnsiJGlkIjoiMjMwMSIsIkEiOjI1NSwiUiI6MjU1LCJHIjoyNTUsIkIiOjI1NX19LCJMaW5lV2VpZ2h0IjowLjAsIkxpbmVUeXBlIjowLCJQYXJlbnRTdHlsZSI6bnVsbH0sIlBhcmVudFN0eWxlIjpudWxsfSwiTWFyZ2luIjp7IiRpZCI6IjIzMDIiLCJUb3AiOjAuMCwiTGVmdCI6MC4wLCJSaWdodCI6MC4wLCJCb3R0b20iOjAuMH0sIlBhZGRpbmciOnsiJGlkIjoiMjMwMyIsIlRvcCI6MC4wLCJMZWZ0IjowLjAsIlJpZ2h0IjowLjAsIkJvdHRvbSI6MC4wfSwiQmFja2dyb3VuZCI6bnVsbCwiSXNWaXNpYmxlIjp0cnVlLCJXaWR0aCI6MC4wLCJIZWlnaHQiOjAuMCwiQm9yZGVyU3R5bGUiOm51bGwsIlBhcmVudFN0eWxlIjpudWxsfSwiQmFja2dyb3VuZFN0eWxlIjp7IiRpZCI6IjIzMDQiLCJNYXJnaW4iOnsiJGlkIjoiMjMwNSIsIlRvcCI6MC4wLCJMZWZ0IjowLjAsIlJpZ2h0IjowLjAsIkJvdHRvbSI6MC4wfSwiUGFkZGluZyI6eyIkaWQiOiIyMzA2IiwiVG9wIjowLjAsIkxlZnQiOjAuMCwiUmlnaHQiOjAuMCwiQm90dG9tIjowLjB9LCJCYWNrZ3JvdW5kIjp7IiRpZCI6IjIzMDciLCJDb2xvciI6eyIkaWQiOiIyMzA4IiwiQSI6NTEsIlIiOjIwMCwiRyI6MjAwLCJCIjoyMDB9fSwiSXNWaXNpYmxlIjp0cnVlLCJXaWR0aCI6MC4wLCJIZWlnaHQiOjAuMCwiQm9yZGVyU3R5bGUiOnsiJGlkIjoiMjMwOSIsIkxpbmVDb2xvciI6eyIkaWQiOiIyMzEwIiwiJHR5cGUiOiJOTFJFLkNvbW1vbi5Eb20uU29saWRDb2xvckJydXNoLCBOTFJFLkNvbW1vbiIsIkNvbG9yIjp7IiRpZCI6IjIzMTEiLCJBIjoyNTUsIlIiOjIzNCwiRyI6MjIsIkIiOjMwfX0sIkxpbmVXZWlnaHQiOjAuMCwiTGluZVR5cGUiOjAsIlBhcmVudFN0eWxlIjpudWxsfSwiUGFyZW50U3R5bGUiOm51bGx9LCJNYXJnaW4iOnsiJGlkIjoiMjMxMiIsIlRvcCI6MC4wLCJMZWZ0IjowLjAsIlJpZ2h0IjowLjAsIkJvdHRvbSI6MC4wfSwiUGFkZGluZyI6eyIkaWQiOiIyMzEzIiwiVG9wIjowLjAsIkxlZnQiOjAuMCwiUmlnaHQiOjAuMCwiQm90dG9tIjowLjB9LCJJc1Zpc2libGUiOnRydWUsIldpZHRoIjowLjAsIkhlaWdodCI6MC4wLCJCb3JkZXJTdHlsZSI6eyIkaWQiOiIyMzE0IiwiTGluZUNvbG9yIjpudWxsLCJMaW5lV2VpZ2h0IjowLjAsIkxpbmVUeXBlIjowLCJQYXJlbnRTdHlsZSI6bnVsbH0sIlBhcmVudFN0eWxlIjpudWxsfSwiTWFyZ2luIjp7IiRpZCI6IjIzMTUiLCJUb3AiOjAuMCwiTGVmdCI6MC4wLCJSaWdodCI6MC4wLCJCb3R0b20iOjAuMH0sIlBhZGRpbmciOnsiJGlkIjoiMjMxNiIsIlRvcCI6MC4wLCJMZWZ0IjowLjAsIlJpZ2h0IjowLjAsIkJvdHRvbSI6MC4wfSwiSXNWaXNpYmxlIjpmYWxzZSwiV2lkdGgiOjAuMCwiSGVpZ2h0IjowLjAsIkJvcmRlclN0eWxlIjp7IiRpZCI6IjIzMTciLCJMaW5lQ29sb3IiOm51bGwsIkxpbmVXZWlnaHQiOjAuMCwiTGluZVR5cGUiOjAsIlBhcmVudFN0eWxlIjpudWxsfSwiUGFyZW50U3R5bGUiOm51bGx9fSx7IiRpZCI6IjIzMTgiLCJfYWN0aXZpdGllcyI6W3siJGlkIjoiMjMxOSIsIl9yb3dzIjpbeyIkaWQiOiIyMzIwIiwiX3Rhc2tzIjpbeyIkaWQiOiIyMzIxIiwiX2F0dGFjaGVkTWlsZXN0b25lcyI6W10sIlRhc2tEZWZpbml0aW9uIjp7IiRpZCI6IjIzMjIiLCJHcm91cE5hbWUiOm51bGwsIlN0YXJ0RGF0ZSI6IjIwMjQtMTAtMDFUMDA6MDA6MDBaIiwiRW5kRGF0ZSI6IjIwMjUtMDEtMjhUMjM6NTk6MDBaIiwiUGVyY2VudGFnZUNvbXBsZXRlIjpudWxsLCJTdHlsZSI6eyIkaWQiOiIyMzIzIiwiU2hhcGUiOjEsIlNoYXBlVGhpY2tuZXNzIjowLCJEdXJhdGlvbkZvcm1hdCI6MCwiSW5jbHVkZU5vbldvcmtpbmdEYXlzSW5EdXJhdGlvbiI6ZmFsc2UsIlBlcmNlbnRhZ2VDb21wbGV0ZVN0eWxlIjp7IiRpZCI6IjIzMjQiLCJGb250U2V0dGluZ3MiOnsiJGlkIjoiMjMyNSIsIkZvbnRTaXplIjoxMCwiRm9udE5hbWUiOiJDYWxpYnJpIiwiSXNCb2xkIjpmYWxzZSwiSXNJdGFsaWMiOmZhbHNlLCJJc1VuZGVybGluZWQiOmZhbHNlLCJQYXJlbnRTdHlsZSI6bnVsbH0sIkF1dG9TaXplIjowLCJGb3JlZ3JvdW5kIjp7IiRpZCI6IjIzMjYiLCJDb2xvciI6eyIkaWQiOiIyMzI3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zMjgiLCJUb3AiOjAuMCwiTGVmdCI6MC4wLCJSaWdodCI6MC4wLCJCb3R0b20iOjAuMH0sIlBhZGRpbmciOnsiJGlkIjoiMjMyOSIsIlRvcCI6MC4wLCJMZWZ0IjowLjAsIlJpZ2h0IjowLjAsIkJvdHRvbSI6MC4wfSwiQmFja2dyb3VuZCI6eyIkaWQiOiIyMzMwIiwiQ29sb3IiOnsiJGlkIjoiMjMzMSIsIkEiOjg5LCJSIjowLCJHIjowLCJCIjowfX0sIklzVmlzaWJsZSI6dHJ1ZSwiV2lkdGgiOjAuMCwiSGVpZ2h0IjowLjAsIkJvcmRlclN0eWxlIjp7IiRpZCI6IjIzMzIiLCJMaW5lQ29sb3IiOm51bGwsIkxpbmVXZWlnaHQiOjAuMCwiTGluZVR5cGUiOjAsIlBhcmVudFN0eWxlIjpudWxsfSwiUGFyZW50U3R5bGUiOm51bGx9LCJEdXJhdGlvblN0eWxlIjp7IiRpZCI6IjIzMzMiLCJGb250U2V0dGluZ3MiOnsiJGlkIjoiMjMzNCIsIkZvbnRTaXplIjoxMCwiRm9udE5hbWUiOiJDYWxpYnJpIiwiSXNCb2xkIjpmYWxzZSwiSXNJdGFsaWMiOmZhbHNlLCJJc1VuZGVybGluZWQiOmZhbHNlLCJQYXJlbnRTdHlsZSI6bnVsbH0sIkF1dG9TaXplIjowLCJGb3JlZ3JvdW5kIjp7IiRpZCI6IjIzMzUiLCJDb2xvciI6eyIkaWQiOiIyMzM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MzNyIsIlRvcCI6MC4wLCJMZWZ0IjowLjAsIlJpZ2h0IjowLjAsIkJvdHRvbSI6MC4wfSwiUGFkZGluZyI6eyIkaWQiOiIyMzM4IiwiVG9wIjowLjAsIkxlZnQiOjAuMCwiUmlnaHQiOjAuMCwiQm90dG9tIjowLjB9LCJCYWNrZ3JvdW5kIjp7IiRpZCI6IjIzMzkiLCJDb2xvciI6eyIkaWQiOiIyMzQwIiwiQSI6MjU1LCJSIjoyMzcsIkciOjEyNSwiQiI6NDl9fSwiSXNWaXNpYmxlIjp0cnVlLCJXaWR0aCI6MC4wLCJIZWlnaHQiOjAuMCwiQm9yZGVyU3R5bGUiOnsiJGlkIjoiMjM0MSIsIkxpbmVDb2xvciI6bnVsbCwiTGluZVdlaWdodCI6MC4wLCJMaW5lVHlwZSI6MCwiUGFyZW50U3R5bGUiOm51bGx9LCJQYXJlbnRTdHlsZSI6bnVsbH0sIkhvcml6b250YWxDb25uZWN0b3JTdHlsZSI6eyIkaWQiOiIyMzQyIiwiTGluZUNvbG9yIjp7IiRpZCI6IjIzNDMiLCIkdHlwZSI6Ik5MUkUuQ29tbW9uLkRvbS5Tb2xpZENvbG9yQnJ1c2gsIE5MUkUuQ29tbW9uIiwiQ29sb3IiOnsiJGlkIjoiMjM0NCIsIkEiOjI1NSwiUiI6MCwiRyI6MCwiQiI6MH19LCJMaW5lV2VpZ2h0IjowLjAsIkxpbmVUeXBlIjowLCJQYXJlbnRTdHlsZSI6bnVsbH0sIlZlcnRpY2FsQ29ubmVjdG9yU3R5bGUiOnsiJGlkIjoiMjM0NSIsIkxpbmVDb2xvciI6eyIkaWQiOiIyMzQ2IiwiJHR5cGUiOiJOTFJFLkNvbW1vbi5Eb20uU29saWRDb2xvckJydXNoLCBOTFJFLkNvbW1vbiIsIkNvbG9yIjp7IiRpZCI6IjIzNDc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NwYWNpbmciOjMsIklzQmVsb3dUaW1lYmFuZCI6ZmFsc2UsIlBlcmNlbnRhZ2VDb21wbGV0ZVNoYXBlT3BhY2l0eSI6MzUsIlNoYXBlU3R5bGUiOnsiJGlkIjoiMjM0OCIsIk1hcmdpbiI6eyIkaWQiOiIyMzQ5IiwiVG9wIjowLjAsIkxlZnQiOjQuMCwiUmlnaHQiOjQuMCwiQm90dG9tIjowLjB9LCJQYWRkaW5nIjp7IiRpZCI6IjIzNTAiLCJUb3AiOjAuMCwiTGVmdCI6MC4wLCJSaWdodCI6MC4wLCJCb3R0b20iOjAuMH0sIkJhY2tncm91bmQiOnsiJGlkIjoiMjM1MSIsIkNvbG9yIjp7IiRpZCI6IjIzNTIiLCJBIjoyNTUsIlIiOjMxLCJHIjo3MywiQiI6MTI1fX0sIklzVmlzaWJsZSI6dHJ1ZSwiV2lkdGgiOjMxNy4wLCJIZWlnaHQiOjEwLjAsIkJvcmRlclN0eWxlIjp7IiRpZCI6IjIzNTMiLCJMaW5lQ29sb3IiOnsiJGlkIjoiMjM1NCIsIiR0eXBlIjoiTkxSRS5Db21tb24uRG9tLlNvbGlkQ29sb3JCcnVzaCwgTkxSRS5Db21tb24iLCJDb2xvciI6eyIkaWQiOiIyMzU1IiwiQSI6MjU1LCJSIjoyMzQsIkciOjIyLCJCIjozMH19LCJMaW5lV2VpZ2h0IjowLjAsIkxpbmVUeXBlIjowLCJQYXJlbnRTdHlsZSI6bnVsbH0sIlBhcmVudFN0eWxlIjpudWxsfSwiVGl0bGVTdHlsZSI6eyIkaWQiOiIyMzU2IiwiRm9udFNldHRpbmdzIjp7IiRpZCI6IjIzNTciLCJGb250U2l6ZSI6MTEsIkZvbnROYW1lIjoiQ2FsaWJyaSIsIklzQm9sZCI6ZmFsc2UsIklzSXRhbGljIjpmYWxzZSwiSXNVbmRlcmxpbmVkIjpmYWxzZSwiUGFyZW50U3R5bGUiOm51bGx9LCJBdXRvU2l6ZSI6MCwiRm9yZWdyb3VuZCI6eyIkaWQiOiIyMzU4IiwiQ29sb3IiOnsiJGlkIjoiMjM1O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MzYwIiwiVG9wIjowLjAsIkxlZnQiOjAuMCwiUmlnaHQiOjAuMCwiQm90dG9tIjowLjB9LCJQYWRkaW5nIjp7IiRpZCI6IjIzNjEiLCJUb3AiOjAuMCwiTGVmdCI6MC4wLCJSaWdodCI6MC4wLCJCb3R0b20iOjAuMH0sIkJhY2tncm91bmQiOnsiJGlkIjoiMjM2MiIsIkNvbG9yIjp7IiRpZCI6IjIzNjMiLCJBIjoyNTUsIlIiOjAsIkciOjAsIkIiOjB9fSwiSXNWaXNpYmxlIjp0cnVlLCJXaWR0aCI6MC4wLCJIZWlnaHQiOjAuMCwiQm9yZGVyU3R5bGUiOnsiJGlkIjoiMjM2NCIsIkxpbmVDb2xvciI6bnVsbCwiTGluZVdlaWdodCI6MC4wLCJMaW5lVHlwZSI6MCwiUGFyZW50U3R5bGUiOm51bGx9LCJQYXJlbnRTdHlsZSI6bnVsbH0sIkRhdGVTdHlsZSI6eyIkaWQiOiIyMzY1IiwiRm9udFNldHRpbmdzIjp7IiRpZCI6IjIzNjYiLCJGb250U2l6ZSI6MTAsIkZvbnROYW1lIjoiQ2FsaWJyaSIsIklzQm9sZCI6ZmFsc2UsIklzSXRhbGljIjpmYWxzZSwiSXNVbmRlcmxpbmVkIjpmYWxzZSwiUGFyZW50U3R5bGUiOm51bGx9LCJBdXRvU2l6ZSI6MCwiRm9yZWdyb3VuZCI6eyIkaWQiOiIyMzY3IiwiQ29sb3IiOnsiJGlkIjoiMjM2O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zY5IiwiVG9wIjowLjAsIkxlZnQiOjAuMCwiUmlnaHQiOjAuMCwiQm90dG9tIjowLjB9LCJQYWRkaW5nIjp7IiRpZCI6IjIzNzAiLCJUb3AiOjAuMCwiTGVmdCI6MC4wLCJSaWdodCI6MC4wLCJCb3R0b20iOjAuMH0sIkJhY2tncm91bmQiOnsiJGlkIjoiMjM3MSIsIkNvbG9yIjp7IiRpZCI6IjIzNzIiLCJBIjoyNTUsIlIiOjE0LCJHIjo0MCwiQiI6NjV9fSwiSXNWaXNpYmxlIjp0cnVlLCJXaWR0aCI6MC4wLCJIZWlnaHQiOjAuMCwiQm9yZGVyU3R5bGUiOnsiJGlkIjoiMjM3MyIsIkxpbmVDb2xvciI6bnVsbCwiTGluZVdlaWdodCI6MC4wLCJMaW5lVHlwZSI6MCwiUGFyZW50U3R5bGUiOm51bGx9LCJQYXJlbnRTdHlsZSI6bnVsbH0sIkRhdGVGb3JtYXQiOnsiJGlkIjoiMjM3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c1IiwiRm9ybWF0IjowLCJJc1Zpc2libGUiOmZhbHNlLCJMYXN0S25vd25WaXNpYmlsaXR5U3RhdGUiOmZhbHNlfSwiSXNWaXNpYmxlIjp0cnVlLCJQYXJlbnRTdHlsZSI6bnVsbH0sIkluZGV4IjoyOCwiU21hcnREdXJhdGlvbkFjdGl2YXRlZCI6ZmFsc2UsIkRhdGVGb3JtYXQiOnsiJHJlZiI6IjIzNzQifSwiV2Vla051bWJlcmluZyI6eyIkaWQiOiIyMzc2IiwiRm9ybWF0IjowLCJJc1Zpc2libGUiOmZhbHNlLCJMYXN0S25vd25WaXNpYmlsaXR5U3RhdGUiOmZhbHNlfSwiSWQiOiI3MjNiY2NjNy1lZDAzLTQ3NDgtOGZiMS0yMDE4ZTk2YzViYjYiLCJJbXBvcnRJZCI6bnVsbCwiVGl0bGUiOiJJbiBidW5rZXIgZ3VpZGVzIChjaG9wcGVyIHNlY3Rpb24pOiBEZXNpZ24gcGhhc2UgKEhlcmVvbikiLCJOb3RlIjpudWxsLCJIeXBlcmxpbmsiOnsiJGlkIjoiMjM3NyIsIkFkZHJlc3MiOiIiLCJTdWJBZGRyZXNzIjoiIn0sIklzQ2hhbmdlZCI6ZmFsc2UsIklzTmV3IjpmYWxzZX19XSwiX21pbGVzdG9uZXMiOltdLCJJZCI6IjAwMDAwMDAwLTAwMDAtMDAwMC0wMDAwLTAwMDAwMDAwMDAwMCIsIklzU2luZ2xlSXRlbVJvdyI6dHJ1ZX0seyIkaWQiOiIyMzc4IiwiX3Rhc2tzIjpbeyIkaWQiOiIyMzc5IiwiX2F0dGFjaGVkTWlsZXN0b25lcyI6W10sIlRhc2tEZWZpbml0aW9uIjp7IiRpZCI6IjIzODAiLCJHcm91cE5hbWUiOm51bGwsIlN0YXJ0RGF0ZSI6IjIwMjUtMDEtMjlUMDA6MDA6MDBaIiwiRW5kRGF0ZSI6IjIwMjUtMDgtMDdUMjM6NTk6MDBaIiwiUGVyY2VudGFnZUNvbXBsZXRlIjpudWxsLCJTdHlsZSI6eyIkaWQiOiIyMzgxIiwiU2hhcGUiOjEsIlNoYXBlVGhpY2tuZXNzIjowLCJEdXJhdGlvbkZvcm1hdCI6MCwiSW5jbHVkZU5vbldvcmtpbmdEYXlzSW5EdXJhdGlvbiI6ZmFsc2UsIlBlcmNlbnRhZ2VDb21wbGV0ZVN0eWxlIjp7IiRpZCI6IjIzODIiLCJGb250U2V0dGluZ3MiOnsiJGlkIjoiMjM4MyIsIkZvbnRTaXplIjoxMCwiRm9udE5hbWUiOiJDYWxpYnJpIiwiSXNCb2xkIjpmYWxzZSwiSXNJdGFsaWMiOmZhbHNlLCJJc1VuZGVybGluZWQiOmZhbHNlLCJQYXJlbnRTdHlsZSI6bnVsbH0sIkF1dG9TaXplIjowLCJGb3JlZ3JvdW5kIjp7IiRpZCI6IjIzODQiLCJDb2xvciI6eyIkaWQiOiIyMzg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zODYiLCJUb3AiOjAuMCwiTGVmdCI6MC4wLCJSaWdodCI6MC4wLCJCb3R0b20iOjAuMH0sIlBhZGRpbmciOnsiJGlkIjoiMjM4NyIsIlRvcCI6MC4wLCJMZWZ0IjowLjAsIlJpZ2h0IjowLjAsIkJvdHRvbSI6MC4wfSwiQmFja2dyb3VuZCI6eyIkaWQiOiIyMzg4IiwiQ29sb3IiOnsiJGlkIjoiMjM4OSIsIkEiOjg5LCJSIjowLCJHIjowLCJCIjowfX0sIklzVmlzaWJsZSI6dHJ1ZSwiV2lkdGgiOjAuMCwiSGVpZ2h0IjowLjAsIkJvcmRlclN0eWxlIjp7IiRpZCI6IjIzOTAiLCJMaW5lQ29sb3IiOm51bGwsIkxpbmVXZWlnaHQiOjAuMCwiTGluZVR5cGUiOjAsIlBhcmVudFN0eWxlIjpudWxsfSwiUGFyZW50U3R5bGUiOm51bGx9LCJEdXJhdGlvblN0eWxlIjp7IiRpZCI6IjIzOTEiLCJGb250U2V0dGluZ3MiOnsiJGlkIjoiMjM5MiIsIkZvbnRTaXplIjoxMCwiRm9udE5hbWUiOiJDYWxpYnJpIiwiSXNCb2xkIjpmYWxzZSwiSXNJdGFsaWMiOmZhbHNlLCJJc1VuZGVybGluZWQiOmZhbHNlLCJQYXJlbnRTdHlsZSI6bnVsbH0sIkF1dG9TaXplIjowLCJGb3JlZ3JvdW5kIjp7IiRpZCI6IjIzOTMiLCJDb2xvciI6eyIkaWQiOiIyMzk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M5NSIsIlRvcCI6MC4wLCJMZWZ0IjowLjAsIlJpZ2h0IjowLjAsIkJvdHRvbSI6MC4wfSwiUGFkZGluZyI6eyIkaWQiOiIyMzk2IiwiVG9wIjowLjAsIkxlZnQiOjAuMCwiUmlnaHQiOjAuMCwiQm90dG9tIjowLjB9LCJCYWNrZ3JvdW5kIjp7IiRpZCI6IjIzOTciLCJDb2xvciI6eyIkaWQiOiIyMzk4IiwiQSI6MjU1LCJSIjoyMzcsIkciOjEyNSwiQiI6NDl9fSwiSXNWaXNpYmxlIjp0cnVlLCJXaWR0aCI6MC4wLCJIZWlnaHQiOjAuMCwiQm9yZGVyU3R5bGUiOnsiJGlkIjoiMjM5OSIsIkxpbmVDb2xvciI6bnVsbCwiTGluZVdlaWdodCI6MC4wLCJMaW5lVHlwZSI6MCwiUGFyZW50U3R5bGUiOm51bGx9LCJQYXJlbnRTdHlsZSI6bnVsbH0sIkhvcml6b250YWxDb25uZWN0b3JTdHlsZSI6eyIkaWQiOiIyNDAwIiwiTGluZUNvbG9yIjp7IiRpZCI6IjI0MDEiLCIkdHlwZSI6Ik5MUkUuQ29tbW9uLkRvbS5Tb2xpZENvbG9yQnJ1c2gsIE5MUkUuQ29tbW9uIiwiQ29sb3IiOnsiJGlkIjoiMjQwMiIsIkEiOjI1NSwiUiI6MCwiRyI6MCwiQiI6MH19LCJMaW5lV2VpZ2h0IjowLjAsIkxpbmVUeXBlIjowLCJQYXJlbnRTdHlsZSI6bnVsbH0sIlZlcnRpY2FsQ29ubmVjdG9yU3R5bGUiOnsiJGlkIjoiMjQwMyIsIkxpbmVDb2xvciI6eyIkaWQiOiIyNDA0IiwiJHR5cGUiOiJOTFJFLkNvbW1vbi5Eb20uU29saWRDb2xvckJydXNoLCBOTFJFLkNvbW1vbiIsIkNvbG9yIjp7IiRpZCI6IjI0MD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I0MDYiLCJNYXJnaW4iOnsiJGlkIjoiMjQwNyIsIlRvcCI6MC4wLCJMZWZ0Ijo0LjAsIlJpZ2h0Ijo0LjAsIkJvdHRvbSI6MC4wfSwiUGFkZGluZyI6eyIkaWQiOiIyNDA4IiwiVG9wIjowLjAsIkxlZnQiOjAuMCwiUmlnaHQiOjAuMCwiQm90dG9tIjowLjB9LCJCYWNrZ3JvdW5kIjp7IiRpZCI6IjI0MDkiLCJDb2xvciI6eyIkaWQiOiIyNDEwIiwiQSI6MjU1LCJSIjozMSwiRyI6NzMsIkIiOjEyNX19LCJJc1Zpc2libGUiOnRydWUsIldpZHRoIjoxNTQuMCwiSGVpZ2h0IjoxMC4wLCJCb3JkZXJTdHlsZSI6eyIkaWQiOiIyNDExIiwiTGluZUNvbG9yIjp7IiRpZCI6IjI0MTIiLCIkdHlwZSI6Ik5MUkUuQ29tbW9uLkRvbS5Tb2xpZENvbG9yQnJ1c2gsIE5MUkUuQ29tbW9uIiwiQ29sb3IiOnsiJGlkIjoiMjQxMyIsIkEiOjI1NSwiUiI6MjM0LCJHIjoyMiwiQiI6MzB9fSwiTGluZVdlaWdodCI6MC4wLCJMaW5lVHlwZSI6MCwiUGFyZW50U3R5bGUiOm51bGx9LCJQYXJlbnRTdHlsZSI6bnVsbH0sIlRpdGxlU3R5bGUiOnsiJGlkIjoiMjQxNCIsIkZvbnRTZXR0aW5ncyI6eyIkaWQiOiIyNDE1IiwiRm9udFNpemUiOjExLCJGb250TmFtZSI6IkNhbGlicmkiLCJJc0JvbGQiOmZhbHNlLCJJc0l0YWxpYyI6ZmFsc2UsIklzVW5kZXJsaW5lZCI6ZmFsc2UsIlBhcmVudFN0eWxlIjpudWxsfSwiQXV0b1NpemUiOjAsIkZvcmVncm91bmQiOnsiJGlkIjoiMjQxNiIsIkNvbG9yIjp7IiRpZCI6IjI0MTc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QxOCIsIlRvcCI6MC4wLCJMZWZ0IjowLjAsIlJpZ2h0IjowLjAsIkJvdHRvbSI6MC4wfSwiUGFkZGluZyI6eyIkaWQiOiIyNDE5IiwiVG9wIjowLjAsIkxlZnQiOjAuMCwiUmlnaHQiOjAuMCwiQm90dG9tIjowLjB9LCJCYWNrZ3JvdW5kIjp7IiRpZCI6IjI0MjAiLCJDb2xvciI6eyIkaWQiOiIyNDIxIiwiQSI6MCwiUiI6MjU1LCJHIjoyNTUsIkIiOjI1NX19LCJJc1Zpc2libGUiOnRydWUsIldpZHRoIjowLjAsIkhlaWdodCI6MC4wLCJCb3JkZXJTdHlsZSI6eyIkaWQiOiIyNDIyIiwiTGluZUNvbG9yIjpudWxsLCJMaW5lV2VpZ2h0IjowLjAsIkxpbmVUeXBlIjowLCJQYXJlbnRTdHlsZSI6bnVsbH0sIlBhcmVudFN0eWxlIjpudWxsfSwiRGF0ZVN0eWxlIjp7IiRpZCI6IjI0MjMiLCJGb250U2V0dGluZ3MiOnsiJGlkIjoiMjQyNCIsIkZvbnRTaXplIjoxMCwiRm9udE5hbWUiOiJDYWxpYnJpIiwiSXNCb2xkIjpmYWxzZSwiSXNJdGFsaWMiOmZhbHNlLCJJc1VuZGVybGluZWQiOmZhbHNlLCJQYXJlbnRTdHlsZSI6bnVsbH0sIkF1dG9TaXplIjowLCJGb3JlZ3JvdW5kIjp7IiRpZCI6IjI0MjUiLCJDb2xvciI6eyIkaWQiOiIyNDI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0MjciLCJUb3AiOjAuMCwiTGVmdCI6MC4wLCJSaWdodCI6MC4wLCJCb3R0b20iOjAuMH0sIlBhZGRpbmciOnsiJGlkIjoiMjQyOCIsIlRvcCI6MC4wLCJMZWZ0IjowLjAsIlJpZ2h0IjowLjAsIkJvdHRvbSI6MC4wfSwiQmFja2dyb3VuZCI6eyIkaWQiOiIyNDI5IiwiQ29sb3IiOnsiJGlkIjoiMjQzMCIsIkEiOjAsIlIiOjI1NSwiRyI6MjU1LCJCIjoyNTV9fSwiSXNWaXNpYmxlIjp0cnVlLCJXaWR0aCI6MC4wLCJIZWlnaHQiOjAuMCwiQm9yZGVyU3R5bGUiOnsiJGlkIjoiMjQzMSIsIkxpbmVDb2xvciI6bnVsbCwiTGluZVdlaWdodCI6MC4wLCJMaW5lVHlwZSI6MCwiUGFyZW50U3R5bGUiOm51bGx9LCJQYXJlbnRTdHlsZSI6bnVsbH0sIkRhdGVGb3JtYXQiOnsiJGlkIjoiMjQzM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DMzIiwiRm9ybWF0IjowLCJJc1Zpc2libGUiOmZhbHNlLCJMYXN0S25vd25WaXNpYmlsaXR5U3RhdGUiOmZhbHNlfSwiSXNWaXNpYmxlIjp0cnVlLCJQYXJlbnRTdHlsZSI6bnVsbH0sIkluZGV4IjoyOSwiU21hcnREdXJhdGlvbkFjdGl2YXRlZCI6ZmFsc2UsIkRhdGVGb3JtYXQiOnsiJHJlZiI6IjI0MzIifSwiV2Vla051bWJlcmluZyI6eyIkaWQiOiIyNDM0IiwiRm9ybWF0IjowLCJJc1Zpc2libGUiOmZhbHNlLCJMYXN0S25vd25WaXNpYmlsaXR5U3RhdGUiOmZhbHNlfSwiSWQiOiIzYTIxOWMzMS03MDJhLTQzZDUtOWNmYS01ODI1YzZkZjM2MmYiLCJJbXBvcnRJZCI6bnVsbCwiVGl0bGUiOiJJbiBidW5rZXIgZ3VpZGVzIChjaG9wcGVyIHNlY3Rpb24pOiBQcm9jdXJlbWVudCBhbmQgTWFudWZhY3R1cmluZyBwaGFzZSAoSGVyZW9uKSIsIk5vdGUiOm51bGwsIkh5cGVybGluayI6eyIkaWQiOiIyNDM1IiwiQWRkcmVzcyI6IiIsIlN1YkFkZHJlc3MiOiIifSwiSXNDaGFuZ2VkIjpmYWxzZSwiSXNOZXciOmZhbHNlfX1dLCJfbWlsZXN0b25lcyI6W10sIklkIjoiMDAwMDAwMDAtMDAwMC0wMDAwLTAwMDAtMDAwMDAwMDAwMDAwIiwiSXNTaW5nbGVJdGVtUm93Ijp0cnVlfSx7IiRpZCI6IjI0MzYiLCJfdGFza3MiOlt7IiRpZCI6IjI0MzciLCJfYXR0YWNoZWRNaWxlc3RvbmVzIjpbXSwiVGFza0RlZmluaXRpb24iOnsiJGlkIjoiMjQzOCIsIkdyb3VwTmFtZSI6bnVsbCwiU3RhcnREYXRlIjoiMjAyNS0wOC0wOFQwMDowMDowMFoiLCJFbmREYXRlIjoiMjAyNi0wMS0yMVQyMzo1OTowMFoiLCJQZXJjZW50YWdlQ29tcGxldGUiOm51bGwsIlN0eWxlIjp7IiRpZCI6IjI0MzkiLCJTaGFwZSI6MSwiU2hhcGVUaGlja25lc3MiOjAsIkR1cmF0aW9uRm9ybWF0IjowLCJJbmNsdWRlTm9uV29ya2luZ0RheXNJbkR1cmF0aW9uIjpmYWxzZSwiUGVyY2VudGFnZUNvbXBsZXRlU3R5bGUiOnsiJGlkIjoiMjQ0MCIsIkZvbnRTZXR0aW5ncyI6eyIkaWQiOiIyNDQxIiwiRm9udFNpemUiOjEwLCJGb250TmFtZSI6IkNhbGlicmkiLCJJc0JvbGQiOmZhbHNlLCJJc0l0YWxpYyI6ZmFsc2UsIklzVW5kZXJsaW5lZCI6ZmFsc2UsIlBhcmVudFN0eWxlIjpudWxsfSwiQXV0b1NpemUiOjAsIkZvcmVncm91bmQiOnsiJGlkIjoiMjQ0MiIsIkNvbG9yIjp7IiRpZCI6IjI0ND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Q0NCIsIlRvcCI6MC4wLCJMZWZ0IjowLjAsIlJpZ2h0IjowLjAsIkJvdHRvbSI6MC4wfSwiUGFkZGluZyI6eyIkaWQiOiIyNDQ1IiwiVG9wIjowLjAsIkxlZnQiOjAuMCwiUmlnaHQiOjAuMCwiQm90dG9tIjowLjB9LCJCYWNrZ3JvdW5kIjp7IiRpZCI6IjI0NDYiLCJDb2xvciI6eyIkaWQiOiIyNDQ3IiwiQSI6ODksIlIiOjAsIkciOjAsIkIiOjB9fSwiSXNWaXNpYmxlIjp0cnVlLCJXaWR0aCI6MC4wLCJIZWlnaHQiOjAuMCwiQm9yZGVyU3R5bGUiOnsiJGlkIjoiMjQ0OCIsIkxpbmVDb2xvciI6bnVsbCwiTGluZVdlaWdodCI6MC4wLCJMaW5lVHlwZSI6MCwiUGFyZW50U3R5bGUiOm51bGx9LCJQYXJlbnRTdHlsZSI6bnVsbH0sIkR1cmF0aW9uU3R5bGUiOnsiJGlkIjoiMjQ0OSIsIkZvbnRTZXR0aW5ncyI6eyIkaWQiOiIyNDUwIiwiRm9udFNpemUiOjEwLCJGb250TmFtZSI6IkNhbGlicmkiLCJJc0JvbGQiOmZhbHNlLCJJc0l0YWxpYyI6ZmFsc2UsIklzVW5kZXJsaW5lZCI6ZmFsc2UsIlBhcmVudFN0eWxlIjpudWxsfSwiQXV0b1NpemUiOjAsIkZvcmVncm91bmQiOnsiJGlkIjoiMjQ1MSIsIkNvbG9yIjp7IiRpZCI6IjI0NT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NDUzIiwiVG9wIjowLjAsIkxlZnQiOjAuMCwiUmlnaHQiOjAuMCwiQm90dG9tIjowLjB9LCJQYWRkaW5nIjp7IiRpZCI6IjI0NTQiLCJUb3AiOjAuMCwiTGVmdCI6MC4wLCJSaWdodCI6MC4wLCJCb3R0b20iOjAuMH0sIkJhY2tncm91bmQiOnsiJGlkIjoiMjQ1NSIsIkNvbG9yIjp7IiRpZCI6IjI0NTYiLCJBIjoyNTUsIlIiOjIzNywiRyI6MTI1LCJCIjo0OX19LCJJc1Zpc2libGUiOnRydWUsIldpZHRoIjowLjAsIkhlaWdodCI6MC4wLCJCb3JkZXJTdHlsZSI6eyIkaWQiOiIyNDU3IiwiTGluZUNvbG9yIjpudWxsLCJMaW5lV2VpZ2h0IjowLjAsIkxpbmVUeXBlIjowLCJQYXJlbnRTdHlsZSI6bnVsbH0sIlBhcmVudFN0eWxlIjpudWxsfSwiSG9yaXpvbnRhbENvbm5lY3RvclN0eWxlIjp7IiRpZCI6IjI0NTgiLCJMaW5lQ29sb3IiOnsiJGlkIjoiMjQ1OSIsIiR0eXBlIjoiTkxSRS5Db21tb24uRG9tLlNvbGlkQ29sb3JCcnVzaCwgTkxSRS5Db21tb24iLCJDb2xvciI6eyIkaWQiOiIyNDYwIiwiQSI6MjU1LCJSIjowLCJHIjowLCJCIjowfX0sIkxpbmVXZWlnaHQiOjAuMCwiTGluZVR5cGUiOjAsIlBhcmVudFN0eWxlIjpudWxsfSwiVmVydGljYWxDb25uZWN0b3JTdHlsZSI6eyIkaWQiOiIyNDYxIiwiTGluZUNvbG9yIjp7IiRpZCI6IjI0NjIiLCIkdHlwZSI6Ik5MUkUuQ29tbW9uLkRvbS5Tb2xpZENvbG9yQnJ1c2gsIE5MUkUuQ29tbW9uIiwiQ29sb3IiOnsiJGlkIjoiMjQ2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MjQ2NCIsIk1hcmdpbiI6eyIkaWQiOiIyNDY1IiwiVG9wIjowLjAsIkxlZnQiOjQuMCwiUmlnaHQiOjQuMCwiQm90dG9tIjowLjB9LCJQYWRkaW5nIjp7IiRpZCI6IjI0NjYiLCJUb3AiOjAuMCwiTGVmdCI6MC4wLCJSaWdodCI6MC4wLCJCb3R0b20iOjAuMH0sIkJhY2tncm91bmQiOnsiJGlkIjoiMjQ2NyIsIkNvbG9yIjp7IiRpZCI6IjI0NjgiLCJBIjoyNTUsIlIiOjMxLCJHIjo3MywiQiI6MTI1fX0sIklzVmlzaWJsZSI6dHJ1ZSwiV2lkdGgiOjEzNS4wLCJIZWlnaHQiOjEwLjAsIkJvcmRlclN0eWxlIjp7IiRpZCI6IjI0NjkiLCJMaW5lQ29sb3IiOnsiJGlkIjoiMjQ3MCIsIiR0eXBlIjoiTkxSRS5Db21tb24uRG9tLlNvbGlkQ29sb3JCcnVzaCwgTkxSRS5Db21tb24iLCJDb2xvciI6eyIkaWQiOiIyNDcxIiwiQSI6MjU1LCJSIjoyMzQsIkciOjIyLCJCIjozMH19LCJMaW5lV2VpZ2h0IjowLjAsIkxpbmVUeXBlIjowLCJQYXJlbnRTdHlsZSI6bnVsbH0sIlBhcmVudFN0eWxlIjpudWxsfSwiVGl0bGVTdHlsZSI6eyIkaWQiOiIyNDcyIiwiRm9udFNldHRpbmdzIjp7IiRpZCI6IjI0NzMiLCJGb250U2l6ZSI6MTEsIkZvbnROYW1lIjoiQ2FsaWJyaSIsIklzQm9sZCI6ZmFsc2UsIklzSXRhbGljIjpmYWxzZSwiSXNVbmRlcmxpbmVkIjpmYWxzZSwiUGFyZW50U3R5bGUiOm51bGx9LCJBdXRvU2l6ZSI6MiwiRm9yZWdyb3VuZCI6eyIkaWQiOiIyNDc0IiwiQ29sb3IiOnsiJGlkIjoiMjQ3NSIsIkEiOjI1NSwiUiI6MCwiRyI6MCwiQiI6MH19LCJNYXhXaWR0aCI6MjUxLjAsIk1heEhlaWdodCI6IkluZmluaXR5IiwiU21hcnRGb3JlZ3JvdW5kSXNBY3RpdmUiOmZhbHNlLCJIb3Jpem9udGFsQWxpZ25tZW50IjowLCJWZXJ0aWNhbEFsaWdubWVudCI6MSwiU21hcnRGb3JlZ3JvdW5kIjpudWxsLCJCYWNrZ3JvdW5kRmlsbFR5cGUiOjAsIk1hcmdpbiI6eyIkaWQiOiIyNDc2IiwiVG9wIjowLjAsIkxlZnQiOjAuMCwiUmlnaHQiOjAuMCwiQm90dG9tIjowLjB9LCJQYWRkaW5nIjp7IiRpZCI6IjI0NzciLCJUb3AiOjAuMCwiTGVmdCI6MC4wLCJSaWdodCI6MC4wLCJCb3R0b20iOjAuMH0sIkJhY2tncm91bmQiOnsiJGlkIjoiMjQ3OCIsIkNvbG9yIjp7IiRpZCI6IjI0NzkiLCJBIjowLCJSIjoyNTUsIkciOjI1NSwiQiI6MjU1fX0sIklzVmlzaWJsZSI6dHJ1ZSwiV2lkdGgiOjAuMCwiSGVpZ2h0IjowLjAsIkJvcmRlclN0eWxlIjp7IiRpZCI6IjI0ODAiLCJMaW5lQ29sb3IiOm51bGwsIkxpbmVXZWlnaHQiOjAuMCwiTGluZVR5cGUiOjAsIlBhcmVudFN0eWxlIjpudWxsfSwiUGFyZW50U3R5bGUiOm51bGx9LCJEYXRlU3R5bGUiOnsiJGlkIjoiMjQ4MSIsIkZvbnRTZXR0aW5ncyI6eyIkaWQiOiIyNDgyIiwiRm9udFNpemUiOjEwLCJGb250TmFtZSI6IkNhbGlicmkiLCJJc0JvbGQiOmZhbHNlLCJJc0l0YWxpYyI6ZmFsc2UsIklzVW5kZXJsaW5lZCI6ZmFsc2UsIlBhcmVudFN0eWxlIjpudWxsfSwiQXV0b1NpemUiOjAsIkZvcmVncm91bmQiOnsiJGlkIjoiMjQ4MyIsIkNvbG9yIjp7IiRpZCI6IjI0OD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Q4NSIsIlRvcCI6MC4wLCJMZWZ0IjowLjAsIlJpZ2h0IjowLjAsIkJvdHRvbSI6MC4wfSwiUGFkZGluZyI6eyIkaWQiOiIyNDg2IiwiVG9wIjowLjAsIkxlZnQiOjAuMCwiUmlnaHQiOjAuMCwiQm90dG9tIjowLjB9LCJCYWNrZ3JvdW5kIjp7IiRpZCI6IjI0ODciLCJDb2xvciI6eyIkaWQiOiIyNDg4IiwiQSI6MCwiUiI6MjU1LCJHIjoyNTUsIkIiOjI1NX19LCJJc1Zpc2libGUiOnRydWUsIldpZHRoIjowLjAsIkhlaWdodCI6MC4wLCJCb3JkZXJTdHlsZSI6eyIkaWQiOiIyNDg5IiwiTGluZUNvbG9yIjpudWxsLCJMaW5lV2VpZ2h0IjowLjAsIkxpbmVUeXBlIjowLCJQYXJlbnRTdHlsZSI6bnVsbH0sIlBhcmVudFN0eWxlIjpudWxsfSwiRGF0ZUZvcm1hdCI6eyIkaWQiOiIyNDkw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0OTEiLCJGb3JtYXQiOjAsIklzVmlzaWJsZSI6ZmFsc2UsIkxhc3RLbm93blZpc2liaWxpdHlTdGF0ZSI6ZmFsc2V9LCJJc1Zpc2libGUiOnRydWUsIlBhcmVudFN0eWxlIjpudWxsfSwiSW5kZXgiOjMwLCJTbWFydER1cmF0aW9uQWN0aXZhdGVkIjpmYWxzZSwiRGF0ZUZvcm1hdCI6eyIkcmVmIjoiMjQ5MCJ9LCJXZWVrTnVtYmVyaW5nIjp7IiRpZCI6IjI0OTIiLCJGb3JtYXQiOjAsIklzVmlzaWJsZSI6ZmFsc2UsIkxhc3RLbm93blZpc2liaWxpdHlTdGF0ZSI6ZmFsc2V9LCJJZCI6IjRhYjI3MDUwLWU1NGItNDZhNS1iZTE2LWRhYWUwMjc2NDRiNCIsIkltcG9ydElkIjpudWxsLCJUaXRsZSI6IkluIGJ1bmtlciBndWlkZXMgKGNob3BwZXIgc2VjdGlvbiksIHN1cHBvcnRzLCBiaXNwZWN0cmFsIHN3aXRjaCBhbmQgTUNBIDogSW5zdGFsbGF0aW9uIGFuZCBDb21taXNzaW9uaW5nIHBoYXNlIChIZXJlb24pIiwiTm90ZSI6bnVsbCwiSHlwZXJsaW5rIjp7IiRpZCI6IjI0OTMiLCJBZGRyZXNzIjoiIiwiU3ViQWRkcmVzcyI6IiJ9LCJJc0NoYW5nZWQiOmZhbHNlLCJJc05ldyI6ZmFsc2V9fV0sIl9taWxlc3RvbmVzIjpbXSwiSWQiOiIwMDAwMDAwMC0wMDAwLTAwMDAtMDAwMC0wMDAwMDAwMDAwMDAiLCJJc1NpbmdsZUl0ZW1Sb3ciOnRydWV9XSwiSW5kZXgiOjI3LCJJZCI6IjRjYWYwN2MyLWEyNjItNDU0ZS1hMWFlLTA4NjlmZWU2YWJmYyIsIkhlYWRlclRleHQiOm51bGwsIklzRGVmYXVsdCI6dHJ1ZSwiU3R5bGUiOnsiJGlkIjoiMjQ5NCIsIkhlYWRlclN0eWxlIjp7IiRpZCI6IjI0OTUiLCJUZXh0U3R5bGUiOnsiJGlkIjoiMjQ5NiIsIkZvbnRTZXR0aW5ncyI6eyIkaWQiOiIyNDk3IiwiRm9udFNpemUiOjExLCJGb250TmFtZSI6IkNhbGlicmkiLCJJc0JvbGQiOmZhbHNlLCJJc0l0YWxpYyI6ZmFsc2UsIklzVW5kZXJsaW5lZCI6ZmFsc2UsIlBhcmVudFN0eWxlIjpudWxsfSwiQXV0b1NpemUiOjIsIkZvcmVncm91bmQiOnsiJGlkIjoiMjQ5OCIsIkNvbG9yIjp7IiRpZCI6IjI0OTk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NTAwIiwiVG9wIjowLjAsIkxlZnQiOjAuMCwiUmlnaHQiOjAuMCwiQm90dG9tIjowLjB9LCJQYWRkaW5nIjp7IiRpZCI6IjI1MDEiLCJUb3AiOjAuMCwiTGVmdCI6MC4wLCJSaWdodCI6MC4wLCJCb3R0b20iOjAuMH0sIkJhY2tncm91bmQiOnsiJGlkIjoiMjUwMiIsIkNvbG9yIjp7IiRpZCI6IjI1MDMiLCJBIjoyNTUsIlIiOjAsIkciOjAsIkIiOjB9fSwiSXNWaXNpYmxlIjp0cnVlLCJXaWR0aCI6MC4wLCJIZWlnaHQiOjAuMCwiQm9yZGVyU3R5bGUiOm51bGwsIlBhcmVudFN0eWxlIjpudWxsfSwiUmVjdGFuZ2xlU3R5bGUiOnsiJGlkIjoiMjUwNCIsIk1hcmdpbiI6eyIkaWQiOiIyNTA1IiwiVG9wIjowLjAsIkxlZnQiOjAuMCwiUmlnaHQiOjAuMCwiQm90dG9tIjowLjB9LCJQYWRkaW5nIjp7IiRpZCI6IjI1MDYiLCJUb3AiOjAuMCwiTGVmdCI6MC4wLCJSaWdodCI6MC4wLCJCb3R0b20iOjAuMH0sIkJhY2tncm91bmQiOnsiJGlkIjoiMjUwNyIsIkNvbG9yIjp7IiRpZCI6IjI1MDgiLCJBIjoxMjcsIlIiOjE1LCJHIjoxNTgsIkIiOjIxM319LCJJc1Zpc2libGUiOnRydWUsIldpZHRoIjowLjAsIkhlaWdodCI6MC4wLCJCb3JkZXJTdHlsZSI6eyIkaWQiOiIyNTA5IiwiTGluZUNvbG9yIjp7IiRpZCI6IjI1MTAiLCIkdHlwZSI6Ik5MUkUuQ29tbW9uLkRvbS5Tb2xpZENvbG9yQnJ1c2gsIE5MUkUuQ29tbW9uIiwiQ29sb3IiOnsiJGlkIjoiMjUxMSIsIkEiOjI1NSwiUiI6MjU1LCJHIjowLCJCIjowfX0sIkxpbmVXZWlnaHQiOjAuMCwiTGluZVR5cGUiOjAsIlBhcmVudFN0eWxlIjpudWxsfSwiUGFyZW50U3R5bGUiOm51bGx9LCJNYXJnaW4iOnsiJGlkIjoiMjUxMiIsIlRvcCI6MC4wLCJMZWZ0IjowLjAsIlJpZ2h0IjowLjAsIkJvdHRvbSI6MC4wfSwiUGFkZGluZyI6eyIkaWQiOiIyNTEzIiwiVG9wIjowLjAsIkxlZnQiOjAuMCwiUmlnaHQiOjAuMCwiQm90dG9tIjowLjB9LCJCYWNrZ3JvdW5kIjpudWxsLCJJc1Zpc2libGUiOnRydWUsIldpZHRoIjowLjAsIkhlaWdodCI6MC4wLCJCb3JkZXJTdHlsZSI6bnVsbCwiUGFyZW50U3R5bGUiOm51bGx9LCJCYWNrZ3JvdW5kU3R5bGUiOnsiJGlkIjoiMjUxNCIsIk1hcmdpbiI6eyIkaWQiOiIyNTE1IiwiVG9wIjowLjAsIkxlZnQiOjAuMCwiUmlnaHQiOjAuMCwiQm90dG9tIjowLjB9LCJQYWRkaW5nIjp7IiRpZCI6IjI1MTYiLCJUb3AiOjAuMCwiTGVmdCI6MC4wLCJSaWdodCI6MC4wLCJCb3R0b20iOjAuMH0sIkJhY2tncm91bmQiOnsiJGlkIjoiMjUxNyIsIkNvbG9yIjp7IiRpZCI6IjI1MTgiLCJBIjo1MSwiUiI6MjAwLCJHIjoyMDAsIkIiOjIwMH19LCJJc1Zpc2libGUiOnRydWUsIldpZHRoIjowLjAsIkhlaWdodCI6MC4wLCJCb3JkZXJTdHlsZSI6eyIkaWQiOiIyNTE5IiwiTGluZUNvbG9yIjp7IiRpZCI6IjI1MjAiLCIkdHlwZSI6Ik5MUkUuQ29tbW9uLkRvbS5Tb2xpZENvbG9yQnJ1c2gsIE5MUkUuQ29tbW9uIiwiQ29sb3IiOnsiJGlkIjoiMjUyMSIsIkEiOjI1NSwiUiI6MjM0LCJHIjoyMiwiQiI6MzB9fSwiTGluZVdlaWdodCI6MC4wLCJMaW5lVHlwZSI6MCwiUGFyZW50U3R5bGUiOm51bGx9LCJQYXJlbnRTdHlsZSI6bnVsbH0sIk1hcmdpbiI6eyIkaWQiOiIyNTIyIiwiVG9wIjowLjAsIkxlZnQiOjAuMCwiUmlnaHQiOjAuMCwiQm90dG9tIjowLjB9LCJQYWRkaW5nIjp7IiRpZCI6IjI1MjMiLCJUb3AiOjAuMCwiTGVmdCI6MC4wLCJSaWdodCI6MC4wLCJCb3R0b20iOjAuMH0sIklzVmlzaWJsZSI6dHJ1ZSwiV2lkdGgiOjAuMCwiSGVpZ2h0IjowLjAsIkJvcmRlclN0eWxlIjp7IiRpZCI6IjI1MjQiLCJMaW5lQ29sb3IiOm51bGwsIkxpbmVXZWlnaHQiOjAuMCwiTGluZVR5cGUiOjAsIlBhcmVudFN0eWxlIjpudWxsfSwiUGFyZW50U3R5bGUiOm51bGx9fV0sIklkIjoiZmE0MmQ2M2QtYWFhMC00N2RmLTk2MDktNjU0NjQ5YThkMjk4IiwiSW5kZXgiOjI3LCJIZWFkZXJUZXh0IjoiTm8uIDMgLSBDcml0aWNhbCBQYXRoIFxyXG4oMzggZGF5cyBURikiLCJTdHlsZSI6eyIkaWQiOiIyNTI1IiwiU3R5bGVJZCI6IjA3MDJkZWE4LWMxMTQtNGQ3MS1iZTQwLWNkMzA2MmM0Njk3MCIsIkhlYWRlclN0eWxlIjp7IiRpZCI6IjI1MjYiLCJUZXh0SXNWZXJ0aWNhbCI6ZmFsc2UsIlRleHRTdHlsZSI6eyIkaWQiOiIyNTI3IiwiRm9udFNldHRpbmdzIjp7IiRpZCI6IjI1MjgiLCJGb250U2l6ZSI6MTEsIkZvbnROYW1lIjoiQ2FsaWJyaSIsIklzQm9sZCI6ZmFsc2UsIklzSXRhbGljIjpmYWxzZSwiSXNVbmRlcmxpbmVkIjpmYWxzZSwiUGFyZW50U3R5bGUiOm51bGx9LCJBdXRvU2l6ZSI6MiwiRm9yZWdyb3VuZCI6eyIkaWQiOiIyNTI5IiwiQ29sb3IiOnsiJGlkIjoiMjUzM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I1MzEiLCJUb3AiOjAuMCwiTGVmdCI6MC4wLCJSaWdodCI6MC4wLCJCb3R0b20iOjAuMH0sIlBhZGRpbmciOnsiJGlkIjoiMjUzMiIsIlRvcCI6MC4wLCJMZWZ0IjowLjAsIlJpZ2h0IjowLjAsIkJvdHRvbSI6MC4wfSwiQmFja2dyb3VuZCI6eyIkaWQiOiIyNTMzIiwiQ29sb3IiOnsiJGlkIjoiMjUzNCIsIkEiOjI1NSwiUiI6MjU1LCJHIjoyNTUsIkIiOjI1NX19LCJJc1Zpc2libGUiOnRydWUsIldpZHRoIjowLjAsIkhlaWdodCI6MC4wLCJCb3JkZXJTdHlsZSI6bnVsbCwiUGFyZW50U3R5bGUiOm51bGx9LCJSZWN0YW5nbGVTdHlsZSI6eyIkaWQiOiIyNTM1IiwiTWFyZ2luIjp7IiRpZCI6IjI1MzYiLCJUb3AiOjAuMCwiTGVmdCI6MC4wLCJSaWdodCI6MC4wLCJCb3R0b20iOjAuMH0sIlBhZGRpbmciOnsiJGlkIjoiMjUzNyIsIlRvcCI6MC4wLCJMZWZ0IjowLjAsIlJpZ2h0IjowLjAsIkJvdHRvbSI6MC4wfSwiQmFja2dyb3VuZCI6eyIkaWQiOiIyNTM4IiwiQ29sb3IiOnsiJGlkIjoiMjUzOSIsIkEiOjI1NSwiUiI6MzEsIkciOjczLCJCIjoxMjV9fSwiSXNWaXNpYmxlIjp0cnVlLCJXaWR0aCI6MC4wLCJIZWlnaHQiOjAuMCwiQm9yZGVyU3R5bGUiOnsiJGlkIjoiMjU0MCIsIkxpbmVDb2xvciI6eyIkaWQiOiIyNTQxIiwiJHR5cGUiOiJOTFJFLkNvbW1vbi5Eb20uU29saWRDb2xvckJydXNoLCBOTFJFLkNvbW1vbiIsIkNvbG9yIjp7IiRpZCI6IjI1NDIiLCJBIjoyNTUsIlIiOjI1NSwiRyI6MjU1LCJCIjoyNTV9fSwiTGluZVdlaWdodCI6MC4wLCJMaW5lVHlwZSI6MCwiUGFyZW50U3R5bGUiOm51bGx9LCJQYXJlbnRTdHlsZSI6bnVsbH0sIk1hcmdpbiI6eyIkaWQiOiIyNTQzIiwiVG9wIjowLjAsIkxlZnQiOjAuMCwiUmlnaHQiOjAuMCwiQm90dG9tIjowLjB9LCJQYWRkaW5nIjp7IiRpZCI6IjI1NDQiLCJUb3AiOjAuMCwiTGVmdCI6MC4wLCJSaWdodCI6MC4wLCJCb3R0b20iOjAuMH0sIkJhY2tncm91bmQiOm51bGwsIklzVmlzaWJsZSI6dHJ1ZSwiV2lkdGgiOjAuMCwiSGVpZ2h0IjowLjAsIkJvcmRlclN0eWxlIjpudWxsLCJQYXJlbnRTdHlsZSI6bnVsbH0sIkJhY2tncm91bmRTdHlsZSI6eyIkaWQiOiIyNTQ1IiwiTWFyZ2luIjp7IiRpZCI6IjI1NDYiLCJUb3AiOjAuMCwiTGVmdCI6MC4wLCJSaWdodCI6MC4wLCJCb3R0b20iOjAuMH0sIlBhZGRpbmciOnsiJGlkIjoiMjU0NyIsIlRvcCI6MC4wLCJMZWZ0IjowLjAsIlJpZ2h0IjowLjAsIkJvdHRvbSI6MC4wfSwiQmFja2dyb3VuZCI6eyIkaWQiOiIyNTQ4IiwiQ29sb3IiOnsiJGlkIjoiMjU0OSIsIkEiOjUxLCJSIjoyMDAsIkciOjIwMCwiQiI6MjAwfX0sIklzVmlzaWJsZSI6dHJ1ZSwiV2lkdGgiOjAuMCwiSGVpZ2h0IjowLjAsIkJvcmRlclN0eWxlIjp7IiRpZCI6IjI1NTAiLCJMaW5lQ29sb3IiOnsiJGlkIjoiMjU1MSIsIiR0eXBlIjoiTkxSRS5Db21tb24uRG9tLlNvbGlkQ29sb3JCcnVzaCwgTkxSRS5Db21tb24iLCJDb2xvciI6eyIkaWQiOiIyNTUyIiwiQSI6MjU1LCJSIjoyMzQsIkciOjIyLCJCIjozMH19LCJMaW5lV2VpZ2h0IjowLjAsIkxpbmVUeXBlIjowLCJQYXJlbnRTdHlsZSI6bnVsbH0sIlBhcmVudFN0eWxlIjpudWxsfSwiSXNBYm92ZVRpbWViYW5kIjpmYWxzZSwiU3BhY2luZyI6MywiRGVmYXVsdFN3aW1sYW5lVGFza1N0eWxlIjp7IiRpZCI6IjI1NTMiLCIkdHlwZSI6Ik5MUkUuQ29tbW9uLkRvbS5TdHlsZXMuRXhwbGljaXRTZXRhYmxlVGFza1N0eWxlLCBOTFJFLkNvbW1vbiIsIlNoYXBlIjoxLCJTaGFwZVRoaWNrbmVzcyI6MCwiRHVyYXRpb25Gb3JtYXQiOjAsIkluY2x1ZGVOb25Xb3JraW5nRGF5c0luRHVyYXRpb24iOmZhbHNlLCJQZXJjZW50YWdlQ29tcGxldGVTdHlsZSI6eyIkaWQiOiIyNTU0IiwiRm9udFNldHRpbmdzIjp7IiRpZCI6IjI1NTUiLCJGb250U2l6ZSI6MTAsIkZvbnROYW1lIjoiQ2FsaWJyaSIsIklzQm9sZCI6ZmFsc2UsIklzSXRhbGljIjpmYWxzZSwiSXNVbmRlcmxpbmVkIjpmYWxzZSwiUGFyZW50U3R5bGUiOm51bGx9LCJBdXRvU2l6ZSI6MCwiRm9yZWdyb3VuZCI6eyIkaWQiOiIyNTU2IiwiQ29sb3IiOnsiJGlkIjoiMjU1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TU4IiwiVG9wIjowLjAsIkxlZnQiOjAuMCwiUmlnaHQiOjAuMCwiQm90dG9tIjowLjB9LCJQYWRkaW5nIjp7IiRpZCI6IjI1NTkiLCJUb3AiOjAuMCwiTGVmdCI6MC4wLCJSaWdodCI6MC4wLCJCb3R0b20iOjAuMH0sIkJhY2tncm91bmQiOnsiJGlkIjoiMjU2MCIsIkNvbG9yIjp7IiRpZCI6IjI1NjEiLCJBIjo4OSwiUiI6MCwiRyI6MCwiQiI6MH19LCJJc1Zpc2libGUiOnRydWUsIldpZHRoIjowLjAsIkhlaWdodCI6MC4wLCJCb3JkZXJTdHlsZSI6eyIkaWQiOiIyNTYyIiwiTGluZUNvbG9yIjpudWxsLCJMaW5lV2VpZ2h0IjowLjAsIkxpbmVUeXBlIjowLCJQYXJlbnRTdHlsZSI6bnVsbH0sIlBhcmVudFN0eWxlIjpudWxsfSwiRHVyYXRpb25TdHlsZSI6eyIkaWQiOiIyNTYzIiwiRm9udFNldHRpbmdzIjp7IiRpZCI6IjI1NjQiLCJGb250U2l6ZSI6MTAsIkZvbnROYW1lIjoiQ2FsaWJyaSIsIklzQm9sZCI6ZmFsc2UsIklzSXRhbGljIjpmYWxzZSwiSXNVbmRlcmxpbmVkIjpmYWxzZSwiUGFyZW50U3R5bGUiOm51bGx9LCJBdXRvU2l6ZSI6MCwiRm9yZWdyb3VuZCI6eyIkaWQiOiIyNTY1IiwiQ29sb3IiOnsiJGlkIjoiMjU2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1NjciLCJUb3AiOjAuMCwiTGVmdCI6MC4wLCJSaWdodCI6MC4wLCJCb3R0b20iOjAuMH0sIlBhZGRpbmciOnsiJGlkIjoiMjU2OCIsIlRvcCI6MC4wLCJMZWZ0IjowLjAsIlJpZ2h0IjowLjAsIkJvdHRvbSI6MC4wfSwiQmFja2dyb3VuZCI6eyIkaWQiOiIyNTY5IiwiQ29sb3IiOnsiJGlkIjoiMjU3MCIsIkEiOjI1NSwiUiI6MjM3LCJHIjoxMjUsIkIiOjQ5fX0sIklzVmlzaWJsZSI6dHJ1ZSwiV2lkdGgiOjAuMCwiSGVpZ2h0IjowLjAsIkJvcmRlclN0eWxlIjp7IiRpZCI6IjI1NzEiLCJMaW5lQ29sb3IiOm51bGwsIkxpbmVXZWlnaHQiOjAuMCwiTGluZVR5cGUiOjAsIlBhcmVudFN0eWxlIjpudWxsfSwiUGFyZW50U3R5bGUiOm51bGx9LCJIb3Jpem9udGFsQ29ubmVjdG9yU3R5bGUiOnsiJGlkIjoiMjU3MiIsIkxpbmVDb2xvciI6eyIkaWQiOiIyNTczIiwiJHR5cGUiOiJOTFJFLkNvbW1vbi5Eb20uU29saWRDb2xvckJydXNoLCBOTFJFLkNvbW1vbiIsIkNvbG9yIjp7IiRpZCI6IjI1NzQiLCJBIjoyNTUsIlIiOjAsIkciOjAsIkIiOjB9fSwiTGluZVdlaWdodCI6MC4wLCJMaW5lVHlwZSI6MCwiUGFyZW50U3R5bGUiOm51bGx9LCJWZXJ0aWNhbENvbm5lY3RvclN0eWxlIjp7IiRpZCI6IjI1NzUiLCJMaW5lQ29sb3IiOnsiJGlkIjoiMjU3NiIsIiR0eXBlIjoiTkxSRS5Db21tb24uRG9tLlNvbGlkQ29sb3JCcnVzaCwgTkxSRS5Db21tb24iLCJDb2xvciI6eyIkaWQiOiIyNTc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lNoYXBlU3R5bGUiOnsiJGlkIjoiMjU3OCIsIk1hcmdpbiI6eyIkaWQiOiIyNTc5IiwiVG9wIjowLjAsIkxlZnQiOjQuMCwiUmlnaHQiOjQuMCwiQm90dG9tIjowLjB9LCJQYWRkaW5nIjp7IiRpZCI6IjI1ODAiLCJUb3AiOjAuMCwiTGVmdCI6MC4wLCJSaWdodCI6MC4wLCJCb3R0b20iOjAuMH0sIkJhY2tncm91bmQiOnsiJGlkIjoiMjU4MSIsIkNvbG9yIjp7IiRpZCI6IjI1ODIiLCJBIjoyNTUsIlIiOjE1LCJHIjoxNTgsIkIiOjIxM319LCJJc1Zpc2libGUiOnRydWUsIldpZHRoIjowLjAsIkhlaWdodCI6MTAuMCwiQm9yZGVyU3R5bGUiOnsiJGlkIjoiMjU4MyIsIkxpbmVDb2xvciI6eyIkaWQiOiIyNTg0IiwiJHR5cGUiOiJOTFJFLkNvbW1vbi5Eb20uU29saWRDb2xvckJydXNoLCBOTFJFLkNvbW1vbiIsIkNvbG9yIjp7IiRpZCI6IjI1ODUiLCJBIjoyNTUsIlIiOjIzNCwiRyI6MjIsIkIiOjMwfX0sIkxpbmVXZWlnaHQiOjAuMCwiTGluZVR5cGUiOjAsIlBhcmVudFN0eWxlIjpudWxsfSwiUGFyZW50U3R5bGUiOm51bGx9LCJUaXRsZVN0eWxlIjp7IiRpZCI6IjI1ODYiLCJGb250U2V0dGluZ3MiOnsiJGlkIjoiMjU4NyIsIkZvbnRTaXplIjoxMSwiRm9udE5hbWUiOiJDYWxpYnJpIiwiSXNCb2xkIjpmYWxzZSwiSXNJdGFsaWMiOmZhbHNlLCJJc1VuZGVybGluZWQiOmZhbHNlLCJQYXJlbnRTdHlsZSI6bnVsbH0sIkF1dG9TaXplIjowLCJGb3JlZ3JvdW5kIjp7IiRpZCI6IjI1ODgiLCJDb2xvciI6eyIkaWQiOiIyNTg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1OTAiLCJUb3AiOjAuMCwiTGVmdCI6MC4wLCJSaWdodCI6MC4wLCJCb3R0b20iOjAuMH0sIlBhZGRpbmciOnsiJGlkIjoiMjU5MSIsIlRvcCI6MC4wLCJMZWZ0IjowLjAsIlJpZ2h0IjowLjAsIkJvdHRvbSI6MC4wfSwiQmFja2dyb3VuZCI6eyIkaWQiOiIyNTkyIiwiQ29sb3IiOnsiJGlkIjoiMjU5MyIsIkEiOjI1NSwiUiI6MCwiRyI6MCwiQiI6MH19LCJJc1Zpc2libGUiOnRydWUsIldpZHRoIjowLjAsIkhlaWdodCI6MC4wLCJCb3JkZXJTdHlsZSI6eyIkaWQiOiIyNTk0IiwiTGluZUNvbG9yIjpudWxsLCJMaW5lV2VpZ2h0IjowLjAsIkxpbmVUeXBlIjowLCJQYXJlbnRTdHlsZSI6bnVsbH0sIlBhcmVudFN0eWxlIjpudWxsfSwiRGF0ZVN0eWxlIjp7IiRpZCI6IjI1OTUiLCJGb250U2V0dGluZ3MiOnsiJGlkIjoiMjU5NiIsIkZvbnRTaXplIjoxMCwiRm9udE5hbWUiOiJDYWxpYnJpIiwiSXNCb2xkIjpmYWxzZSwiSXNJdGFsaWMiOmZhbHNlLCJJc1VuZGVybGluZWQiOmZhbHNlLCJQYXJlbnRTdHlsZSI6bnVsbH0sIkF1dG9TaXplIjowLCJGb3JlZ3JvdW5kIjp7IiRpZCI6IjI1OTciLCJDb2xvciI6eyIkaWQiOiIyNTk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1OTkiLCJUb3AiOjAuMCwiTGVmdCI6MC4wLCJSaWdodCI6MC4wLCJCb3R0b20iOjAuMH0sIlBhZGRpbmciOnsiJGlkIjoiMjYwMCIsIlRvcCI6MC4wLCJMZWZ0IjowLjAsIlJpZ2h0IjowLjAsIkJvdHRvbSI6MC4wfSwiQmFja2dyb3VuZCI6eyIkaWQiOiIyNjAxIiwiQ29sb3IiOnsiJGlkIjoiMjYwMiIsIkEiOjI1NSwiUiI6MTQsIkciOjQwLCJCIjo2NX19LCJJc1Zpc2libGUiOnRydWUsIldpZHRoIjowLjAsIkhlaWdodCI6MC4wLCJCb3JkZXJTdHlsZSI6eyIkaWQiOiIyNjAzIiwiTGluZUNvbG9yIjpudWxsLCJMaW5lV2VpZ2h0IjowLjAsIkxpbmVUeXBlIjowLCJQYXJlbnRTdHlsZSI6bnVsbH0sIlBhcmVudFN0eWxlIjpudWxsfSwiRGF0ZUZvcm1hdCI6eyIkaWQiOiIyNjA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2MDUiLCJGb3JtYXQiOjAsIklzVmlzaWJsZSI6ZmFsc2UsIkxhc3RLbm93blZpc2liaWxpdHlTdGF0ZSI6ZmFsc2V9LCJJc1Zpc2libGUiOnRydWUsIlBhcmVudFN0eWxlIjpudWxsLCJfZXhwbGljaXRseVNldCI6eyIkaWQiOiIyNjA2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I2MDciLCJTaGFwZSI6MSwiQ29ubmVjdG9yTWFyZ2luIjp7IiRpZCI6IjI2MDgiLCJUb3AiOjAuMCwiTGVmdCI6Mi4wLCJSaWdodCI6Mi4wLCJCb3R0b20iOjAuMH0sIkNvbm5lY3RvclN0eWxlIjp7IiRpZCI6IjI2MDkiLCJMaW5lQ29sb3IiOnsiJGlkIjoiMjYxMCIsIiR0eXBlIjoiTkxSRS5Db21tb24uRG9tLlNvbGlkQ29sb3JCcnVzaCwgTkxSRS5Db21tb24iLCJDb2xvciI6eyIkaWQiOiIyNjExIiwiQSI6MTI3LCJSIjoxMSwiRyI6MTE4LCJCIjoxNTl9fSwiTGluZVdlaWdodCI6MS4wLCJMaW5lVHlwZSI6MCwiUGFyZW50U3R5bGUiOm51bGx9LCJJc0JlbG93VGltZWJhbmQiOmZhbHNlLCJQb3NpdGlvbk9uVGFzayI6MSwiSGlkZURhdGUiOmZhbHNlLCJTaGFwZVNpemUiOjAsIlNwYWNpbmciOjAuMCwiUGFkZGluZyI6eyIkaWQiOiIyNjEyIiwiVG9wIjo1LjAsIkxlZnQiOjMuMCwiUmlnaHQiOjAuMCwiQm90dG9tIjoyLjB9LCJTaGFwZVN0eWxlIjp7IiRpZCI6IjI2MTMiLCJNYXJnaW4iOnsiJGlkIjoiMjYxNCIsIlRvcCI6MC4wLCJMZWZ0IjowLjAsIlJpZ2h0IjowLjAsIkJvdHRvbSI6MC4wfSwiUGFkZGluZyI6eyIkaWQiOiIyNjE1IiwiVG9wIjowLjAsIkxlZnQiOjAuMCwiUmlnaHQiOjAuMCwiQm90dG9tIjowLjB9LCJCYWNrZ3JvdW5kIjp7IiRpZCI6IjI2MTYiLCJDb2xvciI6eyIkaWQiOiIyNjE3IiwiQSI6MjU1LCJSIjoxMSwiRyI6MTE4LCJCIjoxNTl9fSwiSXNWaXNpYmxlIjp0cnVlLCJXaWR0aCI6MTIuMCwiSGVpZ2h0IjoxNC4wLCJCb3JkZXJTdHlsZSI6eyIkaWQiOiIyNjE4IiwiTGluZUNvbG9yIjp7IiRpZCI6IjI2MTkiLCIkdHlwZSI6Ik5MUkUuQ29tbW9uLkRvbS5Tb2xpZENvbG9yQnJ1c2gsIE5MUkUuQ29tbW9uIiwiQ29sb3IiOnsiJGlkIjoiMjYyMCIsIkEiOjI1NSwiUiI6MjU1LCJHIjowLCJCIjowfX0sIkxpbmVXZWlnaHQiOjAuMCwiTGluZVR5cGUiOjAsIlBhcmVudFN0eWxlIjpudWxsfSwiUGFyZW50U3R5bGUiOm51bGx9LCJUaXRsZVN0eWxlIjp7IiRpZCI6IjI2MjEiLCJGb250U2V0dGluZ3MiOnsiJGlkIjoiMjYyMiIsIkZvbnRTaXplIjoxMSwiRm9udE5hbWUiOiJDYWxpYnJpIiwiSXNCb2xkIjpmYWxzZSwiSXNJdGFsaWMiOmZhbHNlLCJJc1VuZGVybGluZWQiOmZhbHNlLCJQYXJlbnRTdHlsZSI6bnVsbH0sIkF1dG9TaXplIjowLCJGb3JlZ3JvdW5kIjp7IiRpZCI6IjI2MjMiLCJDb2xvciI6eyIkaWQiOiIyNjI0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I2MjUiLCJUb3AiOjAuMCwiTGVmdCI6MC4wLCJSaWdodCI6MC4wLCJCb3R0b20iOjAuMH0sIlBhZGRpbmciOnsiJGlkIjoiMjYyNiIsIlRvcCI6MC4wLCJMZWZ0IjowLjAsIlJpZ2h0IjowLjAsIkJvdHRvbSI6MC4wfSwiQmFja2dyb3VuZCI6eyIkaWQiOiIyNjI3IiwiQ29sb3IiOnsiJGlkIjoiMjYyOCIsIkEiOjI1NSwiUiI6MCwiRyI6MCwiQiI6MH19LCJJc1Zpc2libGUiOnRydWUsIldpZHRoIjowLjAsIkhlaWdodCI6MC4wLCJCb3JkZXJTdHlsZSI6eyIkaWQiOiIyNjI5IiwiTGluZUNvbG9yIjpudWxsLCJMaW5lV2VpZ2h0IjowLjAsIkxpbmVUeXBlIjowLCJQYXJlbnRTdHlsZSI6bnVsbH0sIlBhcmVudFN0eWxlIjpudWxsfSwiRGF0ZVN0eWxlIjp7IiRpZCI6IjI2MzAiLCJGb250U2V0dGluZ3MiOnsiJGlkIjoiMjYzMSIsIkZvbnRTaXplIjoxMCwiRm9udE5hbWUiOiJDYWxpYnJpIiwiSXNCb2xkIjpmYWxzZSwiSXNJdGFsaWMiOmZhbHNlLCJJc1VuZGVybGluZWQiOmZhbHNlLCJQYXJlbnRTdHlsZSI6bnVsbH0sIkF1dG9TaXplIjowLCJGb3JlZ3JvdW5kIjp7IiRpZCI6IjI2MzIiLCJDb2xvciI6eyIkaWQiOiIyNjMz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I2MzQiLCJUb3AiOjAuMCwiTGVmdCI6MC4wLCJSaWdodCI6MC4wLCJCb3R0b20iOjAuMH0sIlBhZGRpbmciOnsiJGlkIjoiMjYzNSIsIlRvcCI6MC4wLCJMZWZ0IjowLjAsIlJpZ2h0IjowLjAsIkJvdHRvbSI6MC4wfSwiQmFja2dyb3VuZCI6eyIkaWQiOiIyNjM2IiwiQ29sb3IiOnsiJGlkIjoiMjYzNyIsIkEiOjI1NSwiUiI6MTQsIkciOjQwLCJCIjo2NX19LCJJc1Zpc2libGUiOnRydWUsIldpZHRoIjowLjAsIkhlaWdodCI6MC4wLCJCb3JkZXJTdHlsZSI6eyIkaWQiOiIyNjM4IiwiTGluZUNvbG9yIjpudWxsLCJMaW5lV2VpZ2h0IjowLjAsIkxpbmVUeXBlIjowLCJQYXJlbnRTdHlsZSI6bnVsbH0sIlBhcmVudFN0eWxlIjpudWxsfSwiRGF0ZUZvcm1hdCI6eyIkaWQiOiIyNjM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2NDAiLCJGb3JtYXQiOjAsIklzVmlzaWJsZSI6ZmFsc2UsIkxhc3RLbm93blZpc2liaWxpdHlTdGF0ZSI6ZmFsc2V9LCJJc1Zpc2libGUiOmZhbHNlLCJQYXJlbnRTdHlsZSI6bnVsbH0sIkRlZmF1bHRTd2ltbGFuZU1pbGVzdG9uZVN0eWxlIjp7IiRpZCI6IjI2NDEiLCJUaXRsZVBvc2l0aW9uIjoiTGVmdCIsIkRhdGVQb3NpdGlvbiI6IlJpZ2h0IiwiU2hhcGVUeXBlIjoxLCJTaGFwZVNpemUiOjAsIlNwYWNpbmciOjUsIlNoYXBlU3R5bGUiOnsiJGlkIjoiMjY0MiIsIk1hcmdpbiI6eyIkaWQiOiIyNjQzIiwiVG9wIjowLjAsIkxlZnQiOjAuMCwiUmlnaHQiOjAuMCwiQm90dG9tIjowLjB9LCJQYWRkaW5nIjp7IiRpZCI6IjI2NDQiLCJUb3AiOjAuMCwiTGVmdCI6MC4wLCJSaWdodCI6MC4wLCJCb3R0b20iOjAuMH0sIkJhY2tncm91bmQiOnsiJGlkIjoiMjY0NSIsIkNvbG9yIjp7IiRpZCI6IjI2NDYiLCJBIjoyNTUsIlIiOjE1LCJHIjoxNTgsIkIiOjIxM319LCJJc1Zpc2libGUiOnRydWUsIldpZHRoIjoxMi4wLCJIZWlnaHQiOjE0LjAsIkJvcmRlclN0eWxlIjp7IiRpZCI6IjI2NDciLCJMaW5lQ29sb3IiOnsiJGlkIjoiMjY0OCIsIiR0eXBlIjoiTkxSRS5Db21tb24uRG9tLlNvbGlkQ29sb3JCcnVzaCwgTkxSRS5Db21tb24iLCJDb2xvciI6eyIkaWQiOiIyNjQ5IiwiQSI6MjU1LCJSIjoyMzQsIkciOjIyLCJCIjozMH19LCJMaW5lV2VpZ2h0IjowLjAsIkxpbmVUeXBlIjowLCJQYXJlbnRTdHlsZSI6bnVsbH0sIlBhcmVudFN0eWxlIjpudWxsfSwiVGl0bGVTdHlsZSI6eyIkaWQiOiIyNjUwIiwiRm9udFNldHRpbmdzIjp7IiRpZCI6IjI2NTEiLCJGb250U2l6ZSI6MTEsIkZvbnROYW1lIjoiQ2FsaWJyaSIsIklzQm9sZCI6ZmFsc2UsIklzSXRhbGljIjpmYWxzZSwiSXNVbmRlcmxpbmVkIjpmYWxzZSwiUGFyZW50U3R5bGUiOm51bGx9LCJBdXRvU2l6ZSI6MCwiRm9yZWdyb3VuZCI6eyIkaWQiOiIyNjUyIiwiQ29sb3IiOnsiJGlkIjoiMjY1My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NjU0IiwiVG9wIjowLjAsIkxlZnQiOjAuMCwiUmlnaHQiOjAuMCwiQm90dG9tIjowLjB9LCJQYWRkaW5nIjp7IiRpZCI6IjI2NTUiLCJUb3AiOjAuMCwiTGVmdCI6MC4wLCJSaWdodCI6MC4wLCJCb3R0b20iOjAuMH0sIkJhY2tncm91bmQiOnsiJGlkIjoiMjY1NiIsIkNvbG9yIjp7IiRpZCI6IjI2NTciLCJBIjoyNTUsIlIiOjAsIkciOjAsIkIiOjB9fSwiSXNWaXNpYmxlIjp0cnVlLCJXaWR0aCI6MC4wLCJIZWlnaHQiOjAuMCwiQm9yZGVyU3R5bGUiOnsiJGlkIjoiMjY1OCIsIkxpbmVDb2xvciI6bnVsbCwiTGluZVdlaWdodCI6MC4wLCJMaW5lVHlwZSI6MCwiUGFyZW50U3R5bGUiOm51bGx9LCJQYXJlbnRTdHlsZSI6bnVsbH0sIkRhdGVTdHlsZSI6eyIkaWQiOiIyNjU5IiwiRm9udFNldHRpbmdzIjp7IiRpZCI6IjI2NjAiLCJGb250U2l6ZSI6MTAsIkZvbnROYW1lIjoiQ2FsaWJyaSIsIklzQm9sZCI6ZmFsc2UsIklzSXRhbGljIjpmYWxzZSwiSXNVbmRlcmxpbmVkIjpmYWxzZSwiUGFyZW50U3R5bGUiOm51bGx9LCJBdXRvU2l6ZSI6MCwiRm9yZWdyb3VuZCI6eyIkaWQiOiIyNjYxIiwiQ29sb3IiOnsiJGlkIjoiMjY2M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NjYzIiwiVG9wIjowLjAsIkxlZnQiOjAuMCwiUmlnaHQiOjAuMCwiQm90dG9tIjowLjB9LCJQYWRkaW5nIjp7IiRpZCI6IjI2NjQiLCJUb3AiOjAuMCwiTGVmdCI6MC4wLCJSaWdodCI6MC4wLCJCb3R0b20iOjAuMH0sIkJhY2tncm91bmQiOnsiJGlkIjoiMjY2NSIsIkNvbG9yIjp7IiRpZCI6IjI2NjYiLCJBIjoyNTUsIlIiOjE0LCJHIjo0MCwiQiI6NjV9fSwiSXNWaXNpYmxlIjp0cnVlLCJXaWR0aCI6MC4wLCJIZWlnaHQiOjAuMCwiQm9yZGVyU3R5bGUiOnsiJGlkIjoiMjY2NyIsIkxpbmVDb2xvciI6bnVsbCwiTGluZVdlaWdodCI6MC4wLCJMaW5lVHlwZSI6MCwiUGFyZW50U3R5bGUiOm51bGx9LCJQYXJlbnRTdHlsZSI6bnVsbH0sIkRhdGVGb3JtYXQiOnsiJGlkIjoiMjY2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jY5IiwiRm9ybWF0IjowLCJJc1Zpc2libGUiOmZhbHNlLCJMYXN0S25vd25WaXNpYmlsaXR5U3RhdGUiOmZhbHNlfSwiSXNWaXNpYmxlIjp0cnVlLCJQYXJlbnRTdHlsZSI6bnVsbH0sIkRlZmF1bHRTd2ltbGFuZUFjdGl2aXR5U3R5bGUiOnsiJGlkIjoiMjY3MCIsIkhlYWRlclN0eWxlIjp7IiRpZCI6IjI2NzEiLCJUZXh0U3R5bGUiOnsiJGlkIjoiMjY3MiIsIkZvbnRTZXR0aW5ncyI6eyIkaWQiOiIyNjczIiwiRm9udFNpemUiOjExLCJGb250TmFtZSI6IkNhbGlicmkiLCJJc0JvbGQiOmZhbHNlLCJJc0l0YWxpYyI6ZmFsc2UsIklzVW5kZXJsaW5lZCI6ZmFsc2UsIlBhcmVudFN0eWxlIjpudWxsfSwiQXV0b1NpemUiOjIsIkZvcmVncm91bmQiOnsiJGlkIjoiMjY3NCIsIkNvbG9yIjp7IiRpZCI6IjI2NzU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Njc2IiwiVG9wIjowLjAsIkxlZnQiOjAuMCwiUmlnaHQiOjAuMCwiQm90dG9tIjowLjB9LCJQYWRkaW5nIjp7IiRpZCI6IjI2NzciLCJUb3AiOjAuMCwiTGVmdCI6MC4wLCJSaWdodCI6MC4wLCJCb3R0b20iOjAuMH0sIkJhY2tncm91bmQiOnsiJGlkIjoiMjY3OCIsIkNvbG9yIjp7IiRpZCI6IjI2NzkiLCJBIjoyNTUsIlIiOjAsIkciOjAsIkIiOjB9fSwiSXNWaXNpYmxlIjp0cnVlLCJXaWR0aCI6MC4wLCJIZWlnaHQiOjAuMCwiQm9yZGVyU3R5bGUiOm51bGwsIlBhcmVudFN0eWxlIjpudWxsfSwiUmVjdGFuZ2xlU3R5bGUiOnsiJGlkIjoiMjY4MCIsIk1hcmdpbiI6eyIkaWQiOiIyNjgxIiwiVG9wIjowLjAsIkxlZnQiOjAuMCwiUmlnaHQiOjAuMCwiQm90dG9tIjowLjB9LCJQYWRkaW5nIjp7IiRpZCI6IjI2ODIiLCJUb3AiOjAuMCwiTGVmdCI6MC4wLCJSaWdodCI6MC4wLCJCb3R0b20iOjAuMH0sIkJhY2tncm91bmQiOnsiJGlkIjoiMjY4MyIsIkNvbG9yIjp7IiRpZCI6IjI2ODQiLCJBIjoxMjcsIlIiOjE1LCJHIjoxNTgsIkIiOjIxM319LCJJc1Zpc2libGUiOnRydWUsIldpZHRoIjowLjAsIkhlaWdodCI6MC4wLCJCb3JkZXJTdHlsZSI6eyIkaWQiOiIyNjg1IiwiTGluZUNvbG9yIjp7IiRpZCI6IjI2ODYiLCIkdHlwZSI6Ik5MUkUuQ29tbW9uLkRvbS5Tb2xpZENvbG9yQnJ1c2gsIE5MUkUuQ29tbW9uIiwiQ29sb3IiOnsiJGlkIjoiMjY4NyIsIkEiOjI1NSwiUiI6MjU1LCJHIjowLCJCIjowfX0sIkxpbmVXZWlnaHQiOjAuMCwiTGluZVR5cGUiOjAsIlBhcmVudFN0eWxlIjpudWxsfSwiUGFyZW50U3R5bGUiOm51bGx9LCJNYXJnaW4iOnsiJGlkIjoiMjY4OCIsIlRvcCI6MC4wLCJMZWZ0IjowLjAsIlJpZ2h0IjowLjAsIkJvdHRvbSI6MC4wfSwiUGFkZGluZyI6eyIkaWQiOiIyNjg5IiwiVG9wIjowLjAsIkxlZnQiOjAuMCwiUmlnaHQiOjAuMCwiQm90dG9tIjowLjB9LCJCYWNrZ3JvdW5kIjpudWxsLCJJc1Zpc2libGUiOnRydWUsIldpZHRoIjowLjAsIkhlaWdodCI6MC4wLCJCb3JkZXJTdHlsZSI6bnVsbCwiUGFyZW50U3R5bGUiOm51bGx9LCJCYWNrZ3JvdW5kU3R5bGUiOnsiJGlkIjoiMjY5MCIsIk1hcmdpbiI6eyIkaWQiOiIyNjkxIiwiVG9wIjowLjAsIkxlZnQiOjAuMCwiUmlnaHQiOjAuMCwiQm90dG9tIjowLjB9LCJQYWRkaW5nIjp7IiRpZCI6IjI2OTIiLCJUb3AiOjAuMCwiTGVmdCI6MC4wLCJSaWdodCI6MC4wLCJCb3R0b20iOjAuMH0sIkJhY2tncm91bmQiOnsiJGlkIjoiMjY5MyIsIkNvbG9yIjp7IiRpZCI6IjI2OTQiLCJBIjo1MSwiUiI6MjAwLCJHIjoyMDAsIkIiOjIwMH19LCJJc1Zpc2libGUiOnRydWUsIldpZHRoIjowLjAsIkhlaWdodCI6MC4wLCJCb3JkZXJTdHlsZSI6eyIkaWQiOiIyNjk1IiwiTGluZUNvbG9yIjp7IiRpZCI6IjI2OTYiLCIkdHlwZSI6Ik5MUkUuQ29tbW9uLkRvbS5Tb2xpZENvbG9yQnJ1c2gsIE5MUkUuQ29tbW9uIiwiQ29sb3IiOnsiJGlkIjoiMjY5NyIsIkEiOjI1NSwiUiI6MjM0LCJHIjoyMiwiQiI6MzB9fSwiTGluZVdlaWdodCI6MC4wLCJMaW5lVHlwZSI6MCwiUGFyZW50U3R5bGUiOm51bGx9LCJQYXJlbnRTdHlsZSI6bnVsbH0sIk1hcmdpbiI6eyIkaWQiOiIyNjk4IiwiVG9wIjowLjAsIkxlZnQiOjAuMCwiUmlnaHQiOjAuMCwiQm90dG9tIjowLjB9LCJQYWRkaW5nIjp7IiRpZCI6IjI2OTkiLCJUb3AiOjAuMCwiTGVmdCI6MC4wLCJSaWdodCI6MC4wLCJCb3R0b20iOjAuMH0sIklzVmlzaWJsZSI6dHJ1ZSwiV2lkdGgiOjAuMCwiSGVpZ2h0IjowLjAsIkJvcmRlclN0eWxlIjp7IiRpZCI6IjI3MDAiLCJMaW5lQ29sb3IiOm51bGwsIkxpbmVXZWlnaHQiOjAuMCwiTGluZVR5cGUiOjAsIlBhcmVudFN0eWxlIjpudWxsfSwiUGFyZW50U3R5bGUiOm51bGx9LCJNYXJnaW4iOnsiJGlkIjoiMjcwMSIsIlRvcCI6MC4wLCJMZWZ0IjowLjAsIlJpZ2h0IjowLjAsIkJvdHRvbSI6MC4wfSwiUGFkZGluZyI6eyIkaWQiOiIyNzAyIiwiVG9wIjowLjAsIkxlZnQiOjAuMCwiUmlnaHQiOjAuMCwiQm90dG9tIjowLjB9LCJJc1Zpc2libGUiOmZhbHNlLCJXaWR0aCI6MC4wLCJIZWlnaHQiOjAuMCwiQm9yZGVyU3R5bGUiOnsiJGlkIjoiMjcwMyIsIkxpbmVDb2xvciI6bnVsbCwiTGluZVdlaWdodCI6MC4wLCJMaW5lVHlwZSI6MCwiUGFyZW50U3R5bGUiOm51bGx9LCJQYXJlbnRTdHlsZSI6bnVsbH19LHsiJGlkIjoiMjcwNCIsIl9hY3Rpdml0aWVzIjpbeyIkaWQiOiIyNzA1IiwiX3Jvd3MiOltdLCJJbmRleCI6MzEsIklkIjoiOWY0ZmRiYjAtYjNlYS00OGNiLTkyNTgtN2YwYzFiYWZlMWY4IiwiSGVhZGVyVGV4dCI6bnVsbCwiSXNEZWZhdWx0Ijp0cnVlLCJTdHlsZSI6eyIkaWQiOiIyNzA2IiwiSGVhZGVyU3R5bGUiOnsiJGlkIjoiMjcwNyIsIlRleHRTdHlsZSI6eyIkaWQiOiIyNzA4IiwiRm9udFNldHRpbmdzIjp7IiRpZCI6IjI3MDkiLCJGb250U2l6ZSI6MTEsIkZvbnROYW1lIjoiQ2FsaWJyaSIsIklzQm9sZCI6ZmFsc2UsIklzSXRhbGljIjpmYWxzZSwiSXNVbmRlcmxpbmVkIjpmYWxzZSwiUGFyZW50U3R5bGUiOm51bGx9LCJBdXRvU2l6ZSI6MiwiRm9yZWdyb3VuZCI6eyIkaWQiOiIyNzEwIiwiQ29sb3IiOnsiJGlkIjoiMjcxM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3MTIiLCJUb3AiOjAuMCwiTGVmdCI6MC4wLCJSaWdodCI6MC4wLCJCb3R0b20iOjAuMH0sIlBhZGRpbmciOnsiJGlkIjoiMjcxMyIsIlRvcCI6MC4wLCJMZWZ0IjowLjAsIlJpZ2h0IjowLjAsIkJvdHRvbSI6MC4wfSwiQmFja2dyb3VuZCI6eyIkaWQiOiIyNzE0IiwiQ29sb3IiOnsiJGlkIjoiMjcxNSIsIkEiOjI1NSwiUiI6MCwiRyI6MCwiQiI6MH19LCJJc1Zpc2libGUiOnRydWUsIldpZHRoIjowLjAsIkhlaWdodCI6MC4wLCJCb3JkZXJTdHlsZSI6bnVsbCwiUGFyZW50U3R5bGUiOm51bGx9LCJSZWN0YW5nbGVTdHlsZSI6eyIkaWQiOiIyNzE2IiwiTWFyZ2luIjp7IiRpZCI6IjI3MTciLCJUb3AiOjAuMCwiTGVmdCI6MC4wLCJSaWdodCI6MC4wLCJCb3R0b20iOjAuMH0sIlBhZGRpbmciOnsiJGlkIjoiMjcxOCIsIlRvcCI6MC4wLCJMZWZ0IjowLjAsIlJpZ2h0IjowLjAsIkJvdHRvbSI6MC4wfSwiQmFja2dyb3VuZCI6eyIkaWQiOiIyNzE5IiwiQ29sb3IiOnsiJGlkIjoiMjcyMCIsIkEiOjYzLCJSIjoyMSwiRyI6OTYsIkIiOjEzMH19LCJJc1Zpc2libGUiOnRydWUsIldpZHRoIjowLjAsIkhlaWdodCI6MC4wLCJCb3JkZXJTdHlsZSI6eyIkaWQiOiIyNzIxIiwiTGluZUNvbG9yIjp7IiRpZCI6IjI3MjIiLCIkdHlwZSI6Ik5MUkUuQ29tbW9uLkRvbS5Tb2xpZENvbG9yQnJ1c2gsIE5MUkUuQ29tbW9uIiwiQ29sb3IiOnsiJGlkIjoiMjcyMyIsIkEiOjI1NSwiUiI6MjU1LCJHIjowLCJCIjowfX0sIkxpbmVXZWlnaHQiOjAuMCwiTGluZVR5cGUiOjAsIlBhcmVudFN0eWxlIjpudWxsfSwiUGFyZW50U3R5bGUiOm51bGx9LCJNYXJnaW4iOnsiJGlkIjoiMjcyNCIsIlRvcCI6MC4wLCJMZWZ0IjowLjAsIlJpZ2h0IjowLjAsIkJvdHRvbSI6MC4wfSwiUGFkZGluZyI6eyIkaWQiOiIyNzI1IiwiVG9wIjowLjAsIkxlZnQiOjAuMCwiUmlnaHQiOjAuMCwiQm90dG9tIjowLjB9LCJCYWNrZ3JvdW5kIjpudWxsLCJJc1Zpc2libGUiOnRydWUsIldpZHRoIjowLjAsIkhlaWdodCI6MC4wLCJCb3JkZXJTdHlsZSI6bnVsbCwiUGFyZW50U3R5bGUiOm51bGx9LCJCYWNrZ3JvdW5kU3R5bGUiOnsiJGlkIjoiMjcyNiIsIk1hcmdpbiI6eyIkaWQiOiIyNzI3IiwiVG9wIjowLjAsIkxlZnQiOjAuMCwiUmlnaHQiOjAuMCwiQm90dG9tIjowLjB9LCJQYWRkaW5nIjp7IiRpZCI6IjI3MjgiLCJUb3AiOjAuMCwiTGVmdCI6MC4wLCJSaWdodCI6MC4wLCJCb3R0b20iOjAuMH0sIkJhY2tncm91bmQiOnsiJGlkIjoiMjcyOSIsIkNvbG9yIjp7IiRpZCI6IjI3MzAiLCJBIjo1MSwiUiI6MjAwLCJHIjoyMDAsIkIiOjIwMH19LCJJc1Zpc2libGUiOnRydWUsIldpZHRoIjowLjAsIkhlaWdodCI6MC4wLCJCb3JkZXJTdHlsZSI6eyIkaWQiOiIyNzMxIiwiTGluZUNvbG9yIjp7IiRpZCI6IjI3MzIiLCIkdHlwZSI6Ik5MUkUuQ29tbW9uLkRvbS5Tb2xpZENvbG9yQnJ1c2gsIE5MUkUuQ29tbW9uIiwiQ29sb3IiOnsiJGlkIjoiMjczMyIsIkEiOjI1NSwiUiI6MjM0LCJHIjoyMiwiQiI6MzB9fSwiTGluZVdlaWdodCI6MC4wLCJMaW5lVHlwZSI6MCwiUGFyZW50U3R5bGUiOm51bGx9LCJQYXJlbnRTdHlsZSI6bnVsbH0sIk1hcmdpbiI6eyIkaWQiOiIyNzM0IiwiVG9wIjowLjAsIkxlZnQiOjAuMCwiUmlnaHQiOjAuMCwiQm90dG9tIjowLjB9LCJQYWRkaW5nIjp7IiRpZCI6IjI3MzUiLCJUb3AiOjAuMCwiTGVmdCI6MC4wLCJSaWdodCI6MC4wLCJCb3R0b20iOjAuMH0sIklzVmlzaWJsZSI6dHJ1ZSwiV2lkdGgiOjAuMCwiSGVpZ2h0IjowLjAsIkJvcmRlclN0eWxlIjp7IiRpZCI6IjI3MzYiLCJMaW5lQ29sb3IiOm51bGwsIkxpbmVXZWlnaHQiOjAuMCwiTGluZVR5cGUiOjAsIlBhcmVudFN0eWxlIjpudWxsfSwiUGFyZW50U3R5bGUiOm51bGx9fV0sIklkIjoiMzE4YzhlYjMtZDQwOS00MzM4LWIwMzgtMTJlNTViM2QyNGUzIiwiSW5kZXgiOjMxLCJIZWFkZXJUZXh0IjoiQ3JpdGljYWwgUGFodGggMDIgKDM5IGQqKSIsIlN0eWxlIjp7IiRpZCI6IjI3MzciLCJTdHlsZUlkIjoiMzMyY2ZiMTMtYjQwMS00ZWMzLWI2NTUtNzM5NjhkMDRkNzQ5IiwiSGVhZGVyU3R5bGUiOnsiJGlkIjoiMjczOCIsIlRleHRJc1ZlcnRpY2FsIjpmYWxzZSwiVGV4dFN0eWxlIjp7IiRpZCI6IjI3MzkiLCJGb250U2V0dGluZ3MiOnsiJGlkIjoiMjc0MCIsIkZvbnRTaXplIjoxMSwiRm9udE5hbWUiOiJDYWxpYnJpIiwiSXNCb2xkIjpmYWxzZSwiSXNJdGFsaWMiOmZhbHNlLCJJc1VuZGVybGluZWQiOmZhbHNlLCJQYXJlbnRTdHlsZSI6bnVsbH0sIkF1dG9TaXplIjoyLCJGb3JlZ3JvdW5kIjp7IiRpZCI6IjI3NDEiLCJDb2xvciI6eyIkaWQiOiIyNzQy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jc0MyIsIlRvcCI6MC4wLCJMZWZ0IjowLjAsIlJpZ2h0IjowLjAsIkJvdHRvbSI6MC4wfSwiUGFkZGluZyI6eyIkaWQiOiIyNzQ0IiwiVG9wIjowLjAsIkxlZnQiOjAuMCwiUmlnaHQiOjAuMCwiQm90dG9tIjowLjB9LCJCYWNrZ3JvdW5kIjp7IiRpZCI6IjI3NDUiLCJDb2xvciI6eyIkaWQiOiIyNzQ2IiwiQSI6MjU1LCJSIjoyNTUsIkciOjI1NSwiQiI6MjU1fX0sIklzVmlzaWJsZSI6dHJ1ZSwiV2lkdGgiOjAuMCwiSGVpZ2h0IjowLjAsIkJvcmRlclN0eWxlIjpudWxsLCJQYXJlbnRTdHlsZSI6bnVsbH0sIlJlY3RhbmdsZVN0eWxlIjp7IiRpZCI6IjI3NDciLCJNYXJnaW4iOnsiJGlkIjoiMjc0OCIsIlRvcCI6MC4wLCJMZWZ0IjowLjAsIlJpZ2h0IjowLjAsIkJvdHRvbSI6MC4wfSwiUGFkZGluZyI6eyIkaWQiOiIyNzQ5IiwiVG9wIjowLjAsIkxlZnQiOjAuMCwiUmlnaHQiOjAuMCwiQm90dG9tIjowLjB9LCJCYWNrZ3JvdW5kIjp7IiRpZCI6IjI3NTAiLCJDb2xvciI6eyIkaWQiOiIyNzUxIiwiQSI6MjU1LCJSIjoyMSwiRyI6OTYsIkIiOjEzMH19LCJJc1Zpc2libGUiOnRydWUsIldpZHRoIjowLjAsIkhlaWdodCI6MC4wLCJCb3JkZXJTdHlsZSI6eyIkaWQiOiIyNzUyIiwiTGluZUNvbG9yIjp7IiRpZCI6IjI3NTMiLCIkdHlwZSI6Ik5MUkUuQ29tbW9uLkRvbS5Tb2xpZENvbG9yQnJ1c2gsIE5MUkUuQ29tbW9uIiwiQ29sb3IiOnsiJGlkIjoiMjc1NCIsIkEiOjI1NSwiUiI6MjU1LCJHIjoyNTUsIkIiOjI1NX19LCJMaW5lV2VpZ2h0IjowLjAsIkxpbmVUeXBlIjowLCJQYXJlbnRTdHlsZSI6bnVsbH0sIlBhcmVudFN0eWxlIjpudWxsfSwiTWFyZ2luIjp7IiRpZCI6IjI3NTUiLCJUb3AiOjAuMCwiTGVmdCI6MC4wLCJSaWdodCI6MC4wLCJCb3R0b20iOjAuMH0sIlBhZGRpbmciOnsiJGlkIjoiMjc1NiIsIlRvcCI6MC4wLCJMZWZ0IjowLjAsIlJpZ2h0IjowLjAsIkJvdHRvbSI6MC4wfSwiQmFja2dyb3VuZCI6bnVsbCwiSXNWaXNpYmxlIjp0cnVlLCJXaWR0aCI6MC4wLCJIZWlnaHQiOjAuMCwiQm9yZGVyU3R5bGUiOm51bGwsIlBhcmVudFN0eWxlIjpudWxsfSwiQmFja2dyb3VuZFN0eWxlIjp7IiRpZCI6IjI3NTciLCJNYXJnaW4iOnsiJGlkIjoiMjc1OCIsIlRvcCI6MC4wLCJMZWZ0IjowLjAsIlJpZ2h0IjowLjAsIkJvdHRvbSI6MC4wfSwiUGFkZGluZyI6eyIkaWQiOiIyNzU5IiwiVG9wIjowLjAsIkxlZnQiOjAuMCwiUmlnaHQiOjAuMCwiQm90dG9tIjowLjB9LCJCYWNrZ3JvdW5kIjp7IiRpZCI6IjI3NjAiLCJDb2xvciI6eyIkaWQiOiIyNzYxIiwiQSI6NTEsIlIiOjIwMCwiRyI6MjAwLCJCIjoyMDB9fSwiSXNWaXNpYmxlIjp0cnVlLCJXaWR0aCI6MC4wLCJIZWlnaHQiOjAuMCwiQm9yZGVyU3R5bGUiOnsiJGlkIjoiMjc2MiIsIkxpbmVDb2xvciI6eyIkaWQiOiIyNzYzIiwiJHR5cGUiOiJOTFJFLkNvbW1vbi5Eb20uU29saWRDb2xvckJydXNoLCBOTFJFLkNvbW1vbiIsIkNvbG9yIjp7IiRpZCI6IjI3NjQiLCJBIjoyNTUsIlIiOjIzNCwiRyI6MjIsIkIiOjMwfX0sIkxpbmVXZWlnaHQiOjAuMCwiTGluZVR5cGUiOjAsIlBhcmVudFN0eWxlIjpudWxsfSwiUGFyZW50U3R5bGUiOm51bGx9LCJJc0Fib3ZlVGltZWJhbmQiOmZhbHNlLCJTcGFjaW5nIjozLCJEZWZhdWx0U3dpbWxhbmVUYXNrU3R5bGUiOnsiJGlkIjoiMjc2NSIsIiR0eXBlIjoiTkxSRS5Db21tb24uRG9tLlN0eWxlcy5FeHBsaWNpdFNldGFibGVUYXNrU3R5bGUsIE5MUkUuQ29tbW9uIiwiU2hhcGUiOjEsIlNoYXBlVGhpY2tuZXNzIjowLCJEdXJhdGlvbkZvcm1hdCI6MCwiSW5jbHVkZU5vbldvcmtpbmdEYXlzSW5EdXJhdGlvbiI6ZmFsc2UsIlBlcmNlbnRhZ2VDb21wbGV0ZVN0eWxlIjp7IiRpZCI6IjI3NjYiLCJGb250U2V0dGluZ3MiOnsiJGlkIjoiMjc2NyIsIkZvbnRTaXplIjoxMCwiRm9udE5hbWUiOiJDYWxpYnJpIiwiSXNCb2xkIjpmYWxzZSwiSXNJdGFsaWMiOmZhbHNlLCJJc1VuZGVybGluZWQiOmZhbHNlLCJQYXJlbnRTdHlsZSI6bnVsbH0sIkF1dG9TaXplIjowLCJGb3JlZ3JvdW5kIjp7IiRpZCI6IjI3NjgiLCJDb2xvciI6eyIkaWQiOiIyNzY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3NzAiLCJUb3AiOjAuMCwiTGVmdCI6MC4wLCJSaWdodCI6MC4wLCJCb3R0b20iOjAuMH0sIlBhZGRpbmciOnsiJGlkIjoiMjc3MSIsIlRvcCI6MC4wLCJMZWZ0IjowLjAsIlJpZ2h0IjowLjAsIkJvdHRvbSI6MC4wfSwiQmFja2dyb3VuZCI6eyIkaWQiOiIyNzcyIiwiQ29sb3IiOnsiJGlkIjoiMjc3MyIsIkEiOjg5LCJSIjowLCJHIjowLCJCIjowfX0sIklzVmlzaWJsZSI6dHJ1ZSwiV2lkdGgiOjAuMCwiSGVpZ2h0IjowLjAsIkJvcmRlclN0eWxlIjp7IiRpZCI6IjI3NzQiLCJMaW5lQ29sb3IiOm51bGwsIkxpbmVXZWlnaHQiOjAuMCwiTGluZVR5cGUiOjAsIlBhcmVudFN0eWxlIjpudWxsfSwiUGFyZW50U3R5bGUiOm51bGx9LCJEdXJhdGlvblN0eWxlIjp7IiRpZCI6IjI3NzUiLCJGb250U2V0dGluZ3MiOnsiJGlkIjoiMjc3NiIsIkZvbnRTaXplIjoxMCwiRm9udE5hbWUiOiJDYWxpYnJpIiwiSXNCb2xkIjpmYWxzZSwiSXNJdGFsaWMiOmZhbHNlLCJJc1VuZGVybGluZWQiOmZhbHNlLCJQYXJlbnRTdHlsZSI6bnVsbH0sIkF1dG9TaXplIjowLCJGb3JlZ3JvdW5kIjp7IiRpZCI6IjI3NzciLCJDb2xvciI6eyIkaWQiOiIyNzc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c3OSIsIlRvcCI6MC4wLCJMZWZ0IjowLjAsIlJpZ2h0IjowLjAsIkJvdHRvbSI6MC4wfSwiUGFkZGluZyI6eyIkaWQiOiIyNzgwIiwiVG9wIjowLjAsIkxlZnQiOjAuMCwiUmlnaHQiOjAuMCwiQm90dG9tIjowLjB9LCJCYWNrZ3JvdW5kIjp7IiRpZCI6IjI3ODEiLCJDb2xvciI6eyIkaWQiOiIyNzgyIiwiQSI6MjU1LCJSIjoyMzcsIkciOjEyNSwiQiI6NDl9fSwiSXNWaXNpYmxlIjp0cnVlLCJXaWR0aCI6MC4wLCJIZWlnaHQiOjAuMCwiQm9yZGVyU3R5bGUiOnsiJGlkIjoiMjc4MyIsIkxpbmVDb2xvciI6bnVsbCwiTGluZVdlaWdodCI6MC4wLCJMaW5lVHlwZSI6MCwiUGFyZW50U3R5bGUiOm51bGx9LCJQYXJlbnRTdHlsZSI6bnVsbH0sIkhvcml6b250YWxDb25uZWN0b3JTdHlsZSI6eyIkaWQiOiIyNzg0IiwiTGluZUNvbG9yIjp7IiRpZCI6IjI3ODUiLCIkdHlwZSI6Ik5MUkUuQ29tbW9uLkRvbS5Tb2xpZENvbG9yQnJ1c2gsIE5MUkUuQ29tbW9uIiwiQ29sb3IiOnsiJGlkIjoiMjc4NiIsIkEiOjI1NSwiUiI6MCwiRyI6MCwiQiI6MH19LCJMaW5lV2VpZ2h0IjowLjAsIkxpbmVUeXBlIjowLCJQYXJlbnRTdHlsZSI6bnVsbH0sIlZlcnRpY2FsQ29ubmVjdG9yU3R5bGUiOnsiJGlkIjoiMjc4NyIsIkxpbmVDb2xvciI6eyIkaWQiOiIyNzg4IiwiJHR5cGUiOiJOTFJFLkNvbW1vbi5Eb20uU29saWRDb2xvckJydXNoLCBOTFJFLkNvbW1vbiIsIkNvbG9yIjp7IiRpZCI6IjI3OD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yNzkwIiwiTWFyZ2luIjp7IiRpZCI6IjI3OTEiLCJUb3AiOjAuMCwiTGVmdCI6NC4wLCJSaWdodCI6NC4wLCJCb3R0b20iOjAuMH0sIlBhZGRpbmciOnsiJGlkIjoiMjc5MiIsIlRvcCI6MC4wLCJMZWZ0IjowLjAsIlJpZ2h0IjowLjAsIkJvdHRvbSI6MC4wfSwiQmFja2dyb3VuZCI6eyIkaWQiOiIyNzkzIiwiQ29sb3IiOnsiJGlkIjoiMjc5NCIsIkEiOjI1NSwiUiI6MjEsIkciOjk2LCJCIjoxMzB9fSwiSXNWaXNpYmxlIjp0cnVlLCJXaWR0aCI6MC4wLCJIZWlnaHQiOjEwLjAsIkJvcmRlclN0eWxlIjp7IiRpZCI6IjI3OTUiLCJMaW5lQ29sb3IiOnsiJGlkIjoiMjc5NiIsIiR0eXBlIjoiTkxSRS5Db21tb24uRG9tLlNvbGlkQ29sb3JCcnVzaCwgTkxSRS5Db21tb24iLCJDb2xvciI6eyIkaWQiOiIyNzk3IiwiQSI6MjU1LCJSIjoyMzQsIkciOjIyLCJCIjozMH19LCJMaW5lV2VpZ2h0IjowLjAsIkxpbmVUeXBlIjowLCJQYXJlbnRTdHlsZSI6bnVsbH0sIlBhcmVudFN0eWxlIjpudWxsfSwiVGl0bGVTdHlsZSI6eyIkaWQiOiIyNzk4IiwiRm9udFNldHRpbmdzIjp7IiRpZCI6IjI3OTkiLCJGb250U2l6ZSI6MTEsIkZvbnROYW1lIjoiQ2FsaWJyaSIsIklzQm9sZCI6ZmFsc2UsIklzSXRhbGljIjpmYWxzZSwiSXNVbmRlcmxpbmVkIjpmYWxzZSwiUGFyZW50U3R5bGUiOm51bGx9LCJBdXRvU2l6ZSI6MCwiRm9yZWdyb3VuZCI6eyIkaWQiOiIyODAwIiwiQ29sb3IiOnsiJGlkIjoiMjgw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ODAyIiwiVG9wIjowLjAsIkxlZnQiOjAuMCwiUmlnaHQiOjAuMCwiQm90dG9tIjowLjB9LCJQYWRkaW5nIjp7IiRpZCI6IjI4MDMiLCJUb3AiOjAuMCwiTGVmdCI6MC4wLCJSaWdodCI6MC4wLCJCb3R0b20iOjAuMH0sIkJhY2tncm91bmQiOnsiJGlkIjoiMjgwNCIsIkNvbG9yIjp7IiRpZCI6IjI4MDUiLCJBIjoyNTUsIlIiOjAsIkciOjAsIkIiOjB9fSwiSXNWaXNpYmxlIjp0cnVlLCJXaWR0aCI6MC4wLCJIZWlnaHQiOjAuMCwiQm9yZGVyU3R5bGUiOnsiJGlkIjoiMjgwNiIsIkxpbmVDb2xvciI6bnVsbCwiTGluZVdlaWdodCI6MC4wLCJMaW5lVHlwZSI6MCwiUGFyZW50U3R5bGUiOm51bGx9LCJQYXJlbnRTdHlsZSI6bnVsbH0sIkRhdGVTdHlsZSI6eyIkaWQiOiIyODA3IiwiRm9udFNldHRpbmdzIjp7IiRpZCI6IjI4MDgiLCJGb250U2l6ZSI6MTAsIkZvbnROYW1lIjoiQ2FsaWJyaSIsIklzQm9sZCI6ZmFsc2UsIklzSXRhbGljIjpmYWxzZSwiSXNVbmRlcmxpbmVkIjpmYWxzZSwiUGFyZW50U3R5bGUiOm51bGx9LCJBdXRvU2l6ZSI6MCwiRm9yZWdyb3VuZCI6eyIkaWQiOiIyODA5IiwiQ29sb3IiOnsiJGlkIjoiMjgx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ODExIiwiVG9wIjowLjAsIkxlZnQiOjAuMCwiUmlnaHQiOjAuMCwiQm90dG9tIjowLjB9LCJQYWRkaW5nIjp7IiRpZCI6IjI4MTIiLCJUb3AiOjAuMCwiTGVmdCI6MC4wLCJSaWdodCI6MC4wLCJCb3R0b20iOjAuMH0sIkJhY2tncm91bmQiOnsiJGlkIjoiMjgxMyIsIkNvbG9yIjp7IiRpZCI6IjI4MTQiLCJBIjoyNTUsIlIiOjE0LCJHIjo0MCwiQiI6NjV9fSwiSXNWaXNpYmxlIjp0cnVlLCJXaWR0aCI6MC4wLCJIZWlnaHQiOjAuMCwiQm9yZGVyU3R5bGUiOnsiJGlkIjoiMjgxNSIsIkxpbmVDb2xvciI6bnVsbCwiTGluZVdlaWdodCI6MC4wLCJMaW5lVHlwZSI6MCwiUGFyZW50U3R5bGUiOm51bGx9LCJQYXJlbnRTdHlsZSI6bnVsbH0sIkRhdGVGb3JtYXQiOnsiJGlkIjoiMjgx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DE3IiwiRm9ybWF0IjowLCJJc1Zpc2libGUiOmZhbHNlLCJMYXN0S25vd25WaXNpYmlsaXR5U3RhdGUiOmZhbHNlfSwiSXNWaXNpYmxlIjp0cnVlLCJQYXJlbnRTdHlsZSI6bnVsbCwiX2V4cGxpY2l0bHlTZXQiOnsiJGlkIjoiMjgxOC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yODE5IiwiU2hhcGUiOjEsIkNvbm5lY3Rvck1hcmdpbiI6eyIkaWQiOiIyODIwIiwiVG9wIjowLjAsIkxlZnQiOjIuMCwiUmlnaHQiOjIuMCwiQm90dG9tIjowLjB9LCJDb25uZWN0b3JTdHlsZSI6eyIkaWQiOiIyODIxIiwiTGluZUNvbG9yIjp7IiRpZCI6IjI4MjIiLCIkdHlwZSI6Ik5MUkUuQ29tbW9uLkRvbS5Tb2xpZENvbG9yQnJ1c2gsIE5MUkUuQ29tbW9uIiwiQ29sb3IiOnsiJGlkIjoiMjgyMyIsIkEiOjEyNywiUiI6MTEsIkciOjQ4LCJCIjo2NX19LCJMaW5lV2VpZ2h0IjoxLjAsIkxpbmVUeXBlIjowLCJQYXJlbnRTdHlsZSI6bnVsbH0sIklzQmVsb3dUaW1lYmFuZCI6ZmFsc2UsIlBvc2l0aW9uT25UYXNrIjoxLCJIaWRlRGF0ZSI6ZmFsc2UsIlNoYXBlU2l6ZSI6MCwiU3BhY2luZyI6MC4wLCJQYWRkaW5nIjp7IiRpZCI6IjI4MjQiLCJUb3AiOjUuMCwiTGVmdCI6My4wLCJSaWdodCI6MC4wLCJCb3R0b20iOjIuMH0sIlNoYXBlU3R5bGUiOnsiJGlkIjoiMjgyNSIsIk1hcmdpbiI6eyIkaWQiOiIyODI2IiwiVG9wIjowLjAsIkxlZnQiOjAuMCwiUmlnaHQiOjAuMCwiQm90dG9tIjowLjB9LCJQYWRkaW5nIjp7IiRpZCI6IjI4MjciLCJUb3AiOjAuMCwiTGVmdCI6MC4wLCJSaWdodCI6MC4wLCJCb3R0b20iOjAuMH0sIkJhY2tncm91bmQiOnsiJGlkIjoiMjgyOCIsIkNvbG9yIjp7IiRpZCI6IjI4MjkiLCJBIjoyNTUsIlIiOjExLCJHIjo0OCwiQiI6NjV9fSwiSXNWaXNpYmxlIjp0cnVlLCJXaWR0aCI6MTIuMCwiSGVpZ2h0IjoxNC4wLCJCb3JkZXJTdHlsZSI6eyIkaWQiOiIyODMwIiwiTGluZUNvbG9yIjp7IiRpZCI6IjI4MzEiLCIkdHlwZSI6Ik5MUkUuQ29tbW9uLkRvbS5Tb2xpZENvbG9yQnJ1c2gsIE5MUkUuQ29tbW9uIiwiQ29sb3IiOnsiJGlkIjoiMjgzMiIsIkEiOjI1NSwiUiI6MjU1LCJHIjowLCJCIjowfX0sIkxpbmVXZWlnaHQiOjAuMCwiTGluZVR5cGUiOjAsIlBhcmVudFN0eWxlIjpudWxsfSwiUGFyZW50U3R5bGUiOm51bGx9LCJUaXRsZVN0eWxlIjp7IiRpZCI6IjI4MzMiLCJGb250U2V0dGluZ3MiOnsiJGlkIjoiMjgzNCIsIkZvbnRTaXplIjoxMSwiRm9udE5hbWUiOiJDYWxpYnJpIiwiSXNCb2xkIjpmYWxzZSwiSXNJdGFsaWMiOmZhbHNlLCJJc1VuZGVybGluZWQiOmZhbHNlLCJQYXJlbnRTdHlsZSI6bnVsbH0sIkF1dG9TaXplIjowLCJGb3JlZ3JvdW5kIjp7IiRpZCI6IjI4MzUiLCJDb2xvciI6eyIkaWQiOiIyODM2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I4MzciLCJUb3AiOjAuMCwiTGVmdCI6MC4wLCJSaWdodCI6MC4wLCJCb3R0b20iOjAuMH0sIlBhZGRpbmciOnsiJGlkIjoiMjgzOCIsIlRvcCI6MC4wLCJMZWZ0IjowLjAsIlJpZ2h0IjowLjAsIkJvdHRvbSI6MC4wfSwiQmFja2dyb3VuZCI6eyIkaWQiOiIyODM5IiwiQ29sb3IiOnsiJGlkIjoiMjg0MCIsIkEiOjI1NSwiUiI6MCwiRyI6MCwiQiI6MH19LCJJc1Zpc2libGUiOnRydWUsIldpZHRoIjowLjAsIkhlaWdodCI6MC4wLCJCb3JkZXJTdHlsZSI6eyIkaWQiOiIyODQxIiwiTGluZUNvbG9yIjpudWxsLCJMaW5lV2VpZ2h0IjowLjAsIkxpbmVUeXBlIjowLCJQYXJlbnRTdHlsZSI6bnVsbH0sIlBhcmVudFN0eWxlIjpudWxsfSwiRGF0ZVN0eWxlIjp7IiRpZCI6IjI4NDIiLCJGb250U2V0dGluZ3MiOnsiJGlkIjoiMjg0MyIsIkZvbnRTaXplIjoxMCwiRm9udE5hbWUiOiJDYWxpYnJpIiwiSXNCb2xkIjpmYWxzZSwiSXNJdGFsaWMiOmZhbHNlLCJJc1VuZGVybGluZWQiOmZhbHNlLCJQYXJlbnRTdHlsZSI6bnVsbH0sIkF1dG9TaXplIjowLCJGb3JlZ3JvdW5kIjp7IiRpZCI6IjI4NDQiLCJDb2xvciI6eyIkaWQiOiIyODQ1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I4NDYiLCJUb3AiOjAuMCwiTGVmdCI6MC4wLCJSaWdodCI6MC4wLCJCb3R0b20iOjAuMH0sIlBhZGRpbmciOnsiJGlkIjoiMjg0NyIsIlRvcCI6MC4wLCJMZWZ0IjowLjAsIlJpZ2h0IjowLjAsIkJvdHRvbSI6MC4wfSwiQmFja2dyb3VuZCI6eyIkaWQiOiIyODQ4IiwiQ29sb3IiOnsiJGlkIjoiMjg0OSIsIkEiOjI1NSwiUiI6MTQsIkciOjQwLCJCIjo2NX19LCJJc1Zpc2libGUiOnRydWUsIldpZHRoIjowLjAsIkhlaWdodCI6MC4wLCJCb3JkZXJTdHlsZSI6eyIkaWQiOiIyODUwIiwiTGluZUNvbG9yIjpudWxsLCJMaW5lV2VpZ2h0IjowLjAsIkxpbmVUeXBlIjowLCJQYXJlbnRTdHlsZSI6bnVsbH0sIlBhcmVudFN0eWxlIjpudWxsfSwiRGF0ZUZvcm1hdCI6eyIkaWQiOiIyODU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4NTIiLCJGb3JtYXQiOjAsIklzVmlzaWJsZSI6ZmFsc2UsIkxhc3RLbm93blZpc2liaWxpdHlTdGF0ZSI6ZmFsc2V9LCJJc1Zpc2libGUiOnRydWUsIlBhcmVudFN0eWxlIjpudWxsfSwiRGVmYXVsdFN3aW1sYW5lTWlsZXN0b25lU3R5bGUiOnsiJGlkIjoiMjg1MyIsIlRpdGxlUG9zaXRpb24iOiJMZWZ0IiwiRGF0ZVBvc2l0aW9uIjoiUmlnaHQiLCJTaGFwZVR5cGUiOjEsIlNoYXBlU2l6ZSI6MCwiU3BhY2luZyI6NSwiU2hhcGVTdHlsZSI6eyIkaWQiOiIyODU0IiwiTWFyZ2luIjp7IiRpZCI6IjI4NTUiLCJUb3AiOjAuMCwiTGVmdCI6MC4wLCJSaWdodCI6MC4wLCJCb3R0b20iOjAuMH0sIlBhZGRpbmciOnsiJGlkIjoiMjg1NiIsIlRvcCI6MC4wLCJMZWZ0IjowLjAsIlJpZ2h0IjowLjAsIkJvdHRvbSI6MC4wfSwiQmFja2dyb3VuZCI6eyIkaWQiOiIyODU3IiwiQ29sb3IiOnsiJGlkIjoiMjg1OCIsIkEiOjI1NSwiUiI6MjEsIkciOjk2LCJCIjoxMzB9fSwiSXNWaXNpYmxlIjp0cnVlLCJXaWR0aCI6MTIuMCwiSGVpZ2h0IjoxNC4wLCJCb3JkZXJTdHlsZSI6eyIkaWQiOiIyODU5IiwiTGluZUNvbG9yIjp7IiRpZCI6IjI4NjAiLCIkdHlwZSI6Ik5MUkUuQ29tbW9uLkRvbS5Tb2xpZENvbG9yQnJ1c2gsIE5MUkUuQ29tbW9uIiwiQ29sb3IiOnsiJGlkIjoiMjg2MSIsIkEiOjI1NSwiUiI6MjM0LCJHIjoyMiwiQiI6MzB9fSwiTGluZVdlaWdodCI6MC4wLCJMaW5lVHlwZSI6MCwiUGFyZW50U3R5bGUiOm51bGx9LCJQYXJlbnRTdHlsZSI6bnVsbH0sIlRpdGxlU3R5bGUiOnsiJGlkIjoiMjg2MiIsIkZvbnRTZXR0aW5ncyI6eyIkaWQiOiIyODYzIiwiRm9udFNpemUiOjExLCJGb250TmFtZSI6IkNhbGlicmkiLCJJc0JvbGQiOmZhbHNlLCJJc0l0YWxpYyI6ZmFsc2UsIklzVW5kZXJsaW5lZCI6ZmFsc2UsIlBhcmVudFN0eWxlIjpudWxsfSwiQXV0b1NpemUiOjAsIkZvcmVncm91bmQiOnsiJGlkIjoiMjg2NCIsIkNvbG9yIjp7IiRpZCI6IjI4NjU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jg2NiIsIlRvcCI6MC4wLCJMZWZ0IjowLjAsIlJpZ2h0IjowLjAsIkJvdHRvbSI6MC4wfSwiUGFkZGluZyI6eyIkaWQiOiIyODY3IiwiVG9wIjowLjAsIkxlZnQiOjAuMCwiUmlnaHQiOjAuMCwiQm90dG9tIjowLjB9LCJCYWNrZ3JvdW5kIjp7IiRpZCI6IjI4NjgiLCJDb2xvciI6eyIkaWQiOiIyODY5IiwiQSI6MjU1LCJSIjowLCJHIjowLCJCIjowfX0sIklzVmlzaWJsZSI6dHJ1ZSwiV2lkdGgiOjAuMCwiSGVpZ2h0IjowLjAsIkJvcmRlclN0eWxlIjp7IiRpZCI6IjI4NzAiLCJMaW5lQ29sb3IiOm51bGwsIkxpbmVXZWlnaHQiOjAuMCwiTGluZVR5cGUiOjAsIlBhcmVudFN0eWxlIjpudWxsfSwiUGFyZW50U3R5bGUiOm51bGx9LCJEYXRlU3R5bGUiOnsiJGlkIjoiMjg3MSIsIkZvbnRTZXR0aW5ncyI6eyIkaWQiOiIyODcyIiwiRm9udFNpemUiOjEwLCJGb250TmFtZSI6IkNhbGlicmkiLCJJc0JvbGQiOmZhbHNlLCJJc0l0YWxpYyI6ZmFsc2UsIklzVW5kZXJsaW5lZCI6ZmFsc2UsIlBhcmVudFN0eWxlIjpudWxsfSwiQXV0b1NpemUiOjAsIkZvcmVncm91bmQiOnsiJGlkIjoiMjg3MyIsIkNvbG9yIjp7IiRpZCI6IjI4NzQ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g3NSIsIlRvcCI6MC4wLCJMZWZ0IjowLjAsIlJpZ2h0IjowLjAsIkJvdHRvbSI6MC4wfSwiUGFkZGluZyI6eyIkaWQiOiIyODc2IiwiVG9wIjowLjAsIkxlZnQiOjAuMCwiUmlnaHQiOjAuMCwiQm90dG9tIjowLjB9LCJCYWNrZ3JvdW5kIjp7IiRpZCI6IjI4NzciLCJDb2xvciI6eyIkaWQiOiIyODc4IiwiQSI6MjU1LCJSIjoxNCwiRyI6NDAsIkIiOjY1fX0sIklzVmlzaWJsZSI6dHJ1ZSwiV2lkdGgiOjAuMCwiSGVpZ2h0IjowLjAsIkJvcmRlclN0eWxlIjp7IiRpZCI6IjI4NzkiLCJMaW5lQ29sb3IiOm51bGwsIkxpbmVXZWlnaHQiOjAuMCwiTGluZVR5cGUiOjAsIlBhcmVudFN0eWxlIjpudWxsfSwiUGFyZW50U3R5bGUiOm51bGx9LCJEYXRlRm9ybWF0Ijp7IiRpZCI6IjI4OD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g4MSIsIkZvcm1hdCI6MCwiSXNWaXNpYmxlIjpmYWxzZSwiTGFzdEtub3duVmlzaWJpbGl0eVN0YXRlIjpmYWxzZX0sIklzVmlzaWJsZSI6dHJ1ZSwiUGFyZW50U3R5bGUiOm51bGx9LCJEZWZhdWx0U3dpbWxhbmVBY3Rpdml0eVN0eWxlIjp7IiRpZCI6IjI4ODIiLCJIZWFkZXJTdHlsZSI6eyIkaWQiOiIyODgzIiwiVGV4dFN0eWxlIjp7IiRpZCI6IjI4ODQiLCJGb250U2V0dGluZ3MiOnsiJGlkIjoiMjg4NSIsIkZvbnRTaXplIjoxMSwiRm9udE5hbWUiOiJDYWxpYnJpIiwiSXNCb2xkIjpmYWxzZSwiSXNJdGFsaWMiOmZhbHNlLCJJc1VuZGVybGluZWQiOmZhbHNlLCJQYXJlbnRTdHlsZSI6bnVsbH0sIkF1dG9TaXplIjoyLCJGb3JlZ3JvdW5kIjp7IiRpZCI6IjI4ODYiLCJDb2xvciI6eyIkaWQiOiIyODg3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g4OCIsIlRvcCI6MC4wLCJMZWZ0IjowLjAsIlJpZ2h0IjowLjAsIkJvdHRvbSI6MC4wfSwiUGFkZGluZyI6eyIkaWQiOiIyODg5IiwiVG9wIjowLjAsIkxlZnQiOjAuMCwiUmlnaHQiOjAuMCwiQm90dG9tIjowLjB9LCJCYWNrZ3JvdW5kIjp7IiRpZCI6IjI4OTAiLCJDb2xvciI6eyIkaWQiOiIyODkxIiwiQSI6MjU1LCJSIjowLCJHIjowLCJCIjowfX0sIklzVmlzaWJsZSI6dHJ1ZSwiV2lkdGgiOjAuMCwiSGVpZ2h0IjowLjAsIkJvcmRlclN0eWxlIjpudWxsLCJQYXJlbnRTdHlsZSI6bnVsbH0sIlJlY3RhbmdsZVN0eWxlIjp7IiRpZCI6IjI4OTIiLCJNYXJnaW4iOnsiJGlkIjoiMjg5MyIsIlRvcCI6MC4wLCJMZWZ0IjowLjAsIlJpZ2h0IjowLjAsIkJvdHRvbSI6MC4wfSwiUGFkZGluZyI6eyIkaWQiOiIyODk0IiwiVG9wIjowLjAsIkxlZnQiOjAuMCwiUmlnaHQiOjAuMCwiQm90dG9tIjowLjB9LCJCYWNrZ3JvdW5kIjp7IiRpZCI6IjI4OTUiLCJDb2xvciI6eyIkaWQiOiIyODk2IiwiQSI6NjMsIlIiOjIxLCJHIjo5NiwiQiI6MTMwfX0sIklzVmlzaWJsZSI6dHJ1ZSwiV2lkdGgiOjAuMCwiSGVpZ2h0IjowLjAsIkJvcmRlclN0eWxlIjp7IiRpZCI6IjI4OTciLCJMaW5lQ29sb3IiOnsiJGlkIjoiMjg5OCIsIiR0eXBlIjoiTkxSRS5Db21tb24uRG9tLlNvbGlkQ29sb3JCcnVzaCwgTkxSRS5Db21tb24iLCJDb2xvciI6eyIkaWQiOiIyODk5IiwiQSI6MjU1LCJSIjoyNTUsIkciOjAsIkIiOjB9fSwiTGluZVdlaWdodCI6MC4wLCJMaW5lVHlwZSI6MCwiUGFyZW50U3R5bGUiOm51bGx9LCJQYXJlbnRTdHlsZSI6bnVsbH0sIk1hcmdpbiI6eyIkaWQiOiIyOTAwIiwiVG9wIjowLjAsIkxlZnQiOjAuMCwiUmlnaHQiOjAuMCwiQm90dG9tIjowLjB9LCJQYWRkaW5nIjp7IiRpZCI6IjI5MDEiLCJUb3AiOjAuMCwiTGVmdCI6MC4wLCJSaWdodCI6MC4wLCJCb3R0b20iOjAuMH0sIkJhY2tncm91bmQiOm51bGwsIklzVmlzaWJsZSI6dHJ1ZSwiV2lkdGgiOjAuMCwiSGVpZ2h0IjowLjAsIkJvcmRlclN0eWxlIjpudWxsLCJQYXJlbnRTdHlsZSI6bnVsbH0sIkJhY2tncm91bmRTdHlsZSI6eyIkaWQiOiIyOTAyIiwiTWFyZ2luIjp7IiRpZCI6IjI5MDMiLCJUb3AiOjAuMCwiTGVmdCI6MC4wLCJSaWdodCI6MC4wLCJCb3R0b20iOjAuMH0sIlBhZGRpbmciOnsiJGlkIjoiMjkwNCIsIlRvcCI6MC4wLCJMZWZ0IjowLjAsIlJpZ2h0IjowLjAsIkJvdHRvbSI6MC4wfSwiQmFja2dyb3VuZCI6eyIkaWQiOiIyOTA1IiwiQ29sb3IiOnsiJGlkIjoiMjkwNiIsIkEiOjUxLCJSIjoyMDAsIkciOjIwMCwiQiI6MjAwfX0sIklzVmlzaWJsZSI6dHJ1ZSwiV2lkdGgiOjAuMCwiSGVpZ2h0IjowLjAsIkJvcmRlclN0eWxlIjp7IiRpZCI6IjI5MDciLCJMaW5lQ29sb3IiOnsiJGlkIjoiMjkwOCIsIiR0eXBlIjoiTkxSRS5Db21tb24uRG9tLlNvbGlkQ29sb3JCcnVzaCwgTkxSRS5Db21tb24iLCJDb2xvciI6eyIkaWQiOiIyOTA5IiwiQSI6MjU1LCJSIjoyMzQsIkciOjIyLCJCIjozMH19LCJMaW5lV2VpZ2h0IjowLjAsIkxpbmVUeXBlIjowLCJQYXJlbnRTdHlsZSI6bnVsbH0sIlBhcmVudFN0eWxlIjpudWxsfSwiTWFyZ2luIjp7IiRpZCI6IjI5MTAiLCJUb3AiOjAuMCwiTGVmdCI6MC4wLCJSaWdodCI6MC4wLCJCb3R0b20iOjAuMH0sIlBhZGRpbmciOnsiJGlkIjoiMjkxMSIsIlRvcCI6MC4wLCJMZWZ0IjowLjAsIlJpZ2h0IjowLjAsIkJvdHRvbSI6MC4wfSwiSXNWaXNpYmxlIjp0cnVlLCJXaWR0aCI6MC4wLCJIZWlnaHQiOjAuMCwiQm9yZGVyU3R5bGUiOnsiJGlkIjoiMjkxMiIsIkxpbmVDb2xvciI6bnVsbCwiTGluZVdlaWdodCI6MC4wLCJMaW5lVHlwZSI6MCwiUGFyZW50U3R5bGUiOm51bGx9LCJQYXJlbnRTdHlsZSI6bnVsbH0sIk1hcmdpbiI6eyIkaWQiOiIyOTEzIiwiVG9wIjowLjAsIkxlZnQiOjAuMCwiUmlnaHQiOjAuMCwiQm90dG9tIjowLjB9LCJQYWRkaW5nIjp7IiRpZCI6IjI5MTQiLCJUb3AiOjAuMCwiTGVmdCI6MC4wLCJSaWdodCI6MC4wLCJCb3R0b20iOjAuMH0sIklzVmlzaWJsZSI6ZmFsc2UsIldpZHRoIjowLjAsIkhlaWdodCI6MC4wLCJCb3JkZXJTdHlsZSI6eyIkaWQiOiIyOTE1IiwiTGluZUNvbG9yIjpudWxsLCJMaW5lV2VpZ2h0IjowLjAsIkxpbmVUeXBlIjowLCJQYXJlbnRTdHlsZSI6bnVsbH0sIlBhcmVudFN0eWxlIjpudWxsfX1dLCJDdWx0dXJlSW5mb05hbWUiOiJlbi1VUyIsIlN0eWxlTmFtZSI6bnVsbCwiVmVyc2lvbiI6eyIkaWQiOiIyOTE2IiwiVmVyc2lvbiI6IjQuMi4wIiwiT3JpZ2luYWxBc3NlbWJseVZlcnNpb24iOm51bGwsIkVkaXRpb24iOm51bGwsIkxhc3RTYXZlZEVkaXRpb24iOjMsIklzUGx1c0VkaXRpb24iOmZhbHNlLCJJc1Byb0VkaXRpb24iOmZhbHNlfSwiRWZmZWN0IjowLCJTdHlsZSI6eyIkaWQiOiIyOTE3IiwiRGVmYXVsdERlcGVuZGVuY3lTdHlsZSI6eyIkaWQiOiIyOTE4IiwiTGluZVN0eWxlIjp7IiRpZCI6IjI5MTkiLCJMaW5lQ29sb3IiOnsiJGlkIjoiMjkyMCIsIiR0eXBlIjoiTkxSRS5Db21tb24uRG9tLlNvbGlkQ29sb3JCcnVzaCwgTkxSRS5Db21tb24iLCJDb2xvciI6eyIkaWQiOiIyOTIxIiwiQSI6MjU1LCJSIjowLCJHIjowLCJCIjowfX0sIkxpbmVXZWlnaHQiOjEuMCwiTGluZVR5cGUiOjAsIlBhcmVudFN0eWxlIjpudWxsfSwiRW5kQXJyb3doZWFkTGluZVN0eWxlIjp7IiRpZCI6IjI5MjIiLCJLaW5kIjoxLCJXaWR0aCI6MSwiTGVuZ3RoIjowLCJQYXJlbnRTdHlsZSI6bnVsbH0sIkJyaW5nVG9Gcm9udCI6ZmFsc2UsIkVsYm93UmFkaXVzIjozLjAsIk1hcmdpbiI6eyIkaWQiOiIyOTIzIiwiVG9wIjowLjAsIkxlZnQiOjAuMCwiUmlnaHQiOjAuMCwiQm90dG9tIjowLjB9LCJQYWRkaW5nIjp7IiRpZCI6IjI5MjQiLCJUb3AiOjAuMCwiTGVmdCI6MC4wLCJSaWdodCI6MC4wLCJCb3R0b20iOjAuMH0sIkJhY2tncm91bmQiOm51bGwsIklzVmlzaWJsZSI6dHJ1ZSwiV2lkdGgiOjAuMCwiSGVpZ2h0IjowLjAsIkJvcmRlclN0eWxlIjpudWxsLCJQYXJlbnRTdHlsZSI6bnVsbH0sIkNyaXRpY2FsUGF0aFN0eWxlIjp7IiRpZCI6IjI5MjUiLCJDcml0aWNhbFBhdGhTdHlsZU9wdGlvbnMiOjMwLCJMaW5lU3R5bGUiOnsiJGlkIjoiMjkyNiIsIkxpbmVDb2xvciI6eyIkaWQiOiIyOTI3IiwiJHR5cGUiOiJOTFJFLkNvbW1vbi5Eb20uU29saWRDb2xvckJydXNoLCBOTFJFLkNvbW1vbiIsIkNvbG9yIjp7IiRpZCI6IjI5MjgiLCJBIjoyNTUsIlIiOjIyMiwiRyI6NTAsIkIiOjUwfX0sIkxpbmVXZWlnaHQiOjEuMCwiTGluZVR5cGUiOjAsIlBhcmVudFN0eWxlIjpudWxsfSwiVGl0bGVGb3JlZ3JvdW5kIjp7IiRpZCI6IjI5MjkiLCJDb2xvciI6eyIkaWQiOiIyOTMwIiwiQSI6MjU1LCJSIjoxNzYsIkciOjE5LCJCIjoyNX19LCJTaGFwZXNCYWNrZ3JvdW5kIjp7IiRpZCI6IjI5MzEiLCJDb2xvciI6eyIkaWQiOiIyOTMyIiwiQSI6MjU1LCJSIjoyNTMsIkciOjIwMywiQiI6MjA4fX0sIlNoYXBlc0JvcmRlclN0eWxlIjp7IiRpZCI6IjI5MzMiLCJMaW5lQ29sb3IiOnsiJGlkIjoiMjkzNCIsIiR0eXBlIjoiTkxSRS5Db21tb24uRG9tLlNvbGlkQ29sb3JCcnVzaCwgTkxSRS5Db21tb24iLCJDb2xvciI6eyIkaWQiOiIyOTM1IiwiQSI6MjU1LCJSIjoyMzQsIkciOjIyLCJCIjozMH19LCJMaW5lV2VpZ2h0IjoyLjAsIkxpbmVUeXBlIjowLCJQYXJlbnRTdHlsZSI6bnVsbH0sIk1hcmdpbiI6eyIkaWQiOiIyOTM2IiwiVG9wIjowLjAsIkxlZnQiOjAuMCwiUmlnaHQiOjAuMCwiQm90dG9tIjowLjB9LCJQYWRkaW5nIjp7IiRpZCI6IjI5MzciLCJUb3AiOjAuMCwiTGVmdCI6MC4wLCJSaWdodCI6MC4wLCJCb3R0b20iOjAuMH0sIkJhY2tncm91bmQiOm51bGwsIklzVmlzaWJsZSI6ZmFsc2UsIldpZHRoIjowLjAsIkhlaWdodCI6MC4wLCJCb3JkZXJTdHlsZSI6eyIkaWQiOiIyOTM4IiwiTGluZUNvbG9yIjpudWxsLCJMaW5lV2VpZ2h0IjowLjAsIkxpbmVUeXBlIjowLCJQYXJlbnRTdHlsZSI6bnVsbH0sIlBhcmVudFN0eWxlIjpudWxsfSwiUGFuZWxzU3BhY2luZ0RlZmluaXRpb24iOnsiJGlkIjoiMjkzOSIsIlNwYWNpbmdBYm92ZVRpbWViYW5kIjozLCJTcGFjaW5nQmVsb3dUaW1lYmFuZCI6MywiU3BhY2luZ0Fib3ZlQmV0d2VlblN3aW1sYW5lc0FuZFRhc2tzIjo1LCJTcGFjaW5nQmVsb3dCZXR3ZWVuU3dpbWxhbmVzQW5kVGFza3MiOjV9LCJUaW1lYmFuZFN0eWxlIjp7IiRpZCI6IjI5NDAiLCJTY2FsZU1hcmtpbmciOjAsIlNoYXBlIjowLCJTaGFwZVN0eWxlIjp7IiRpZCI6IjI5NDEiLCJNYXJnaW4iOnsiJGlkIjoiMjk0MiIsIlRvcCI6MC4wLCJMZWZ0IjoxMC4wLCJSaWdodCI6MTAuMCwiQm90dG9tIjowLjB9LCJQYWRkaW5nIjp7IiRpZCI6IjI5NDMiLCJUb3AiOjAuMCwiTGVmdCI6MC4wLCJSaWdodCI6MC4wLCJCb3R0b20iOjAuMH0sIkJhY2tncm91bmQiOnsiJGlkIjoiMjk0NCIsIkNvbG9yIjp7IiRpZCI6IjI5NDUiLCJBIjoyNTUsIlIiOjE0LCJHIjo0MCwiQiI6NjV9fSwiSXNWaXNpYmxlIjp0cnVlLCJXaWR0aCI6MC4wLCJIZWlnaHQiOjE0LjM5OTk5OTYxODUzMDI3MywiQm9yZGVyU3R5bGUiOnsiJGlkIjoiMjk0NiIsIkxpbmVDb2xvciI6eyIkaWQiOiIyOTQ3IiwiJHR5cGUiOiJOTFJFLkNvbW1vbi5Eb20uU29saWRDb2xvckJydXNoLCBOTFJFLkNvbW1vbiIsIkNvbG9yIjp7IiRpZCI6IjI5NDgiLCJBIjoyNTUsIlIiOjI1NSwiRyI6MCwiQiI6MH19LCJMaW5lV2VpZ2h0IjowLjAsIkxpbmVUeXBlIjowLCJQYXJlbnRTdHlsZSI6bnVsbH0sIlBhcmVudFN0eWxlIjpudWxsfSwiTWlkZGxlVGllclNoYXBlU3R5bGUiOnsiJGlkIjoiMjk0OSIsIk1hcmdpbiI6eyIkaWQiOiIyOTUwIiwiVG9wIjowLjAsIkxlZnQiOjEwLjAsIlJpZ2h0IjoxMC4wLCJCb3R0b20iOjAuMH0sIlBhZGRpbmciOnsiJGlkIjoiMjk1MSIsIlRvcCI6MC4wLCJMZWZ0IjowLjAsIlJpZ2h0IjowLjAsIkJvdHRvbSI6MC4wfSwiQmFja2dyb3VuZCI6eyIkaWQiOiIyOTUyIiwiQ29sb3IiOnsiJGlkIjoiMjk1MyIsIkEiOjI1NSwiUiI6MTE1LCJHIjoxMTUsIkIiOjExNX19LCJJc1Zpc2libGUiOnRydWUsIldpZHRoIjowLjAsIkhlaWdodCI6MTQuMzk5OTk5NjE4NTMwMjczLCJCb3JkZXJTdHlsZSI6eyIkaWQiOiIyOTU0IiwiTGluZUNvbG9yIjp7IiRyZWYiOiIyOTQ3In0sIkxpbmVXZWlnaHQiOjAuMCwiTGluZVR5cGUiOjAsIlBhcmVudFN0eWxlIjpudWxsfSwiUGFyZW50U3R5bGUiOm51bGx9LCJCb3R0b21UaWVyU2hhcGVTdHlsZSI6eyIkaWQiOiIyOTU1IiwiTWFyZ2luIjp7IiRpZCI6IjI5NTYiLCJUb3AiOjAuMCwiTGVmdCI6MTAuMCwiUmlnaHQiOjEwLjAsIkJvdHRvbSI6MC4wfSwiUGFkZGluZyI6eyIkaWQiOiIyOTU3IiwiVG9wIjowLjAsIkxlZnQiOjAuMCwiUmlnaHQiOjAuMCwiQm90dG9tIjowLjB9LCJCYWNrZ3JvdW5kIjp7IiRpZCI6IjI5NTgiLCJDb2xvciI6eyIkaWQiOiIyOTU5IiwiQSI6MjU1LCJSIjoxNCwiRyI6NDAsIkIiOjY1fX0sIklzVmlzaWJsZSI6dHJ1ZSwiV2lkdGgiOjAuMCwiSGVpZ2h0IjoxNC4zOTk5OTk2MTg1MzAyNzMsIkJvcmRlclN0eWxlIjp7IiRpZCI6IjI5NjAiLCJMaW5lQ29sb3IiOnsiJHJlZiI6IjI5NDcifSwiTGluZVdlaWdodCI6MC4wLCJMaW5lVHlwZSI6MCwiUGFyZW50U3R5bGUiOm51bGx9LCJQYXJlbnRTdHlsZSI6bnVsbH0sIlJpZ2h0RW5kQ2Fwc1N0eWxlIjp7IiRpZCI6IjI5NjEiLCJGb250U2V0dGluZ3MiOnsiJGlkIjoiMjk2MiIsIkZvbnRTaXplIjoxOCwiRm9udE5hbWUiOiJDYWxpYnJpIiwiSXNCb2xkIjp0cnVlLCJJc0l0YWxpYyI6ZmFsc2UsIklzVW5kZXJsaW5lZCI6ZmFsc2UsIlBhcmVudFN0eWxlIjpudWxsfSwiQXV0b1NpemUiOjAsIkZvcmVncm91bmQiOnsiJGlkIjoiMjk2MyIsIkNvbG9yIjp7IiRpZCI6IjI5NjQiLCJBIjoyNTUsIlIiOjIzMywiRyI6MTEzLCJCIjo1MH19LCJNYXhXaWR0aCI6MjAwLjAsIk1heEhlaWdodCI6IkluZmluaXR5IiwiU21hcnRGb3JlZ3JvdW5kSXNBY3RpdmUiOmZhbHNlLCJIb3Jpem9udGFsQWxpZ25tZW50IjowLCJWZXJ0aWNhbEFsaWdubWVudCI6MSwiU21hcnRGb3JlZ3JvdW5kIjpudWxsLCJCYWNrZ3JvdW5kRmlsbFR5cGUiOjAsIk1hcmdpbiI6eyIkaWQiOiIyOTY1IiwiVG9wIjowLjAsIkxlZnQiOjAuMCwiUmlnaHQiOjIwLjAsIkJvdHRvbSI6MC4wfSwiUGFkZGluZyI6eyIkaWQiOiIyOTY2IiwiVG9wIjowLjAsIkxlZnQiOjAuMCwiUmlnaHQiOjAuMCwiQm90dG9tIjowLjB9LCJCYWNrZ3JvdW5kIjp7IiRpZCI6IjI5NjciLCJDb2xvciI6eyIkaWQiOiIyOTY4IiwiQSI6MjU1LCJSIjoyMzMsIkciOjExMywiQiI6NTB9fSwiSXNWaXNpYmxlIjp0cnVlLCJXaWR0aCI6MC4wLCJIZWlnaHQiOjAuMCwiQm9yZGVyU3R5bGUiOnsiJGlkIjoiMjk2OSIsIkxpbmVDb2xvciI6bnVsbCwiTGluZVdlaWdodCI6MC4wLCJMaW5lVHlwZSI6MCwiUGFyZW50U3R5bGUiOm51bGx9LCJQYXJlbnRTdHlsZSI6bnVsbH0sIkxlZnRFbmRDYXBzU3R5bGUiOnsiJGlkIjoiMjk3MCIsIkZvbnRTZXR0aW5ncyI6eyIkaWQiOiIyOTcxIiwiRm9udFNpemUiOjE4LCJGb250TmFtZSI6IkNhbGlicmkiLCJJc0JvbGQiOnRydWUsIklzSXRhbGljIjpmYWxzZSwiSXNVbmRlcmxpbmVkIjpmYWxzZSwiUGFyZW50U3R5bGUiOm51bGx9LCJBdXRvU2l6ZSI6MCwiRm9yZWdyb3VuZCI6eyIkaWQiOiIyOTcyIiwiQ29sb3IiOnsiJGlkIjoiMjk3M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5NzQiLCJUb3AiOjAuMCwiTGVmdCI6MzkuNTA2NjY2NjY2NjY2Njc1LCJSaWdodCI6MC4wLCJCb3R0b20iOjAuMH0sIlBhZGRpbmciOnsiJGlkIjoiMjk3NSIsIlRvcCI6MC4wLCJMZWZ0IjowLjAsIlJpZ2h0IjowLjAsIkJvdHRvbSI6MC4wfSwiQmFja2dyb3VuZCI6eyIkaWQiOiIyOTc2IiwiQ29sb3IiOnsiJGlkIjoiMjk3NyIsIkEiOjI1NSwiUiI6MjM3LCJHIjoxMjUsIkIiOjQ5fX0sIklzVmlzaWJsZSI6ZmFsc2UsIldpZHRoIjowLjAsIkhlaWdodCI6MC4wLCJCb3JkZXJTdHlsZSI6eyIkaWQiOiIyOTc4IiwiTGluZUNvbG9yIjpudWxsLCJMaW5lV2VpZ2h0IjowLjAsIkxpbmVUeXBlIjowLCJQYXJlbnRTdHlsZSI6bnVsbH0sIlBhcmVudFN0eWxlIjpudWxsfSwiVG9kYXlUZXh0U3R5bGUiOnsiJGlkIjoiMjk3OSIsIkZvbnRTZXR0aW5ncyI6eyIkaWQiOiIyOTgwIiwiRm9udFNpemUiOjEyLCJGb250TmFtZSI6IkNhbGlicmkiLCJJc0JvbGQiOmZhbHNlLCJJc0l0YWxpYyI6ZmFsc2UsIklzVW5kZXJsaW5lZCI6ZmFsc2UsIlBhcmVudFN0eWxlIjpudWxsfSwiQXV0b1NpemUiOjAsIkZvcmVncm91bmQiOnsiJGlkIjoiMjk4MSIsIkNvbG9yIjp7IiRpZCI6IjI5OD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k4MyIsIlRvcCI6MC4wLCJMZWZ0IjowLjAsIlJpZ2h0IjowLjAsIkJvdHRvbSI6MC4wfSwiUGFkZGluZyI6eyIkaWQiOiIyOTg0IiwiVG9wIjowLjAsIkxlZnQiOjAuMCwiUmlnaHQiOjAuMCwiQm90dG9tIjowLjB9LCJCYWNrZ3JvdW5kIjp7IiRpZCI6IjI5ODUiLCJDb2xvciI6eyIkaWQiOiIyOTg2IiwiQSI6MjU1LCJSIjowLCJHIjowLCJCIjowfX0sIklzVmlzaWJsZSI6dHJ1ZSwiV2lkdGgiOjAuMCwiSGVpZ2h0IjowLjAsIkJvcmRlclN0eWxlIjp7IiRpZCI6IjI5ODciLCJMaW5lQ29sb3IiOm51bGwsIkxpbmVXZWlnaHQiOjAuMCwiTGluZVR5cGUiOjAsIlBhcmVudFN0eWxlIjpudWxsfSwiUGFyZW50U3R5bGUiOm51bGx9LCJUb2RheU1hcmtlclN0eWxlIjp7IiRpZCI6IjI5ODgiLCJNYXJnaW4iOnsiJGlkIjoiMjk4OSIsIlRvcCI6MC4wLCJMZWZ0IjowLjAsIlJpZ2h0IjowLjAsIkJvdHRvbSI6MC4wfSwiUGFkZGluZyI6eyIkaWQiOiIyOTkwIiwiVG9wIjowLjAsIkxlZnQiOjAuMCwiUmlnaHQiOjAuMCwiQm90dG9tIjowLjB9LCJCYWNrZ3JvdW5kIjp7IiRpZCI6IjI5OTEiLCJDb2xvciI6eyIkaWQiOiIyOTkyIiwiQSI6MjU1LCJSIjoyNTUsIkciOjAsIkIiOjB9fSwiSXNWaXNpYmxlIjp0cnVlLCJXaWR0aCI6MC4wLCJIZWlnaHQiOjAuMCwiQm9yZGVyU3R5bGUiOm51bGwsIlBhcmVudFN0eWxlIjpudWxsfSwiU2NhbGVTdHlsZSI6eyIkaWQiOiIyOTkzIiwiU2hhcGUiOjAsIlNob3dTZWdtZW50U2VwYXJhdG9ycyI6dHJ1ZSwiU2VnbWVudFNlcGFyYXRvck9wYWNpdHkiOjMwLCJIYXNCZWVuVmlzaWJsZUJlZm9yZSI6ZmFsc2UsIkZvbnRTZXR0aW5ncyI6eyIkaWQiOiIyOTk0IiwiRm9udFNpemUiOjEyLCJGb250TmFtZSI6IkNhbGlicmkiLCJJc0JvbGQiOmZhbHNlLCJJc0l0YWxpYyI6ZmFsc2UsIklzVW5kZXJsaW5lZCI6ZmFsc2UsIlBhcmVudFN0eWxlIjpudWxsfSwiQXV0b1NpemUiOjAsIkZvcmVncm91bmQiOnsiJGlkIjoiMjk5NSIsIkNvbG9yIjp7IiRpZCI6IjI5OTYiLCJBIjoyNTUsIlIiOjIzMiwiRyI6MjMyLCJCIjoyMzJ9fSwiTWF4V2lkdGgiOjIwMC4wLCJNYXhIZWlnaHQiOiJJbmZpbml0eSIsIlNtYXJ0Rm9yZWdyb3VuZElzQWN0aXZlIjpmYWxzZSwiSG9yaXpvbnRhbEFsaWdubWVudCI6MCwiVmVydGljYWxBbGlnbm1lbnQiOjEsIlNtYXJ0Rm9yZWdyb3VuZCI6bnVsbCwiQmFja2dyb3VuZEZpbGxUeXBlIjowLCJNYXJnaW4iOnsiJGlkIjoiMjk5NyIsIlRvcCI6MC4wLCJMZWZ0Ijo0LjAsIlJpZ2h0Ijo0LjAsIkJvdHRvbSI6MC4wfSwiUGFkZGluZyI6eyIkaWQiOiIyOTk4IiwiVG9wIjowLjAsIkxlZnQiOjAuMCwiUmlnaHQiOjAuMCwiQm90dG9tIjowLjB9LCJCYWNrZ3JvdW5kIjp7IiRpZCI6IjI5OTkiLCJDb2xvciI6eyIkaWQiOiIzMDAwIiwiQSI6MjU1LCJSIjoxNCwiRyI6NDAsIkIiOjY1fX0sIklzVmlzaWJsZSI6dHJ1ZSwiV2lkdGgiOjAuMCwiSGVpZ2h0IjowLjAsIkJvcmRlclN0eWxlIjp7IiRpZCI6IjMwMDEiLCJMaW5lQ29sb3IiOm51bGwsIkxpbmVXZWlnaHQiOjAuMCwiTGluZVR5cGUiOjAsIlBhcmVudFN0eWxlIjpudWxsfSwiUGFyZW50U3R5bGUiOm51bGx9LCJTaW5nbGVTY2FsZVNoYXBlU3R5bGUiOnsiJGlkIjoiMzAwMiIsIlNoYXBlIjozLCJIZWlnaHQiOjIwLjB9LCJNaWRkbGVUaWVyU2NhbGVTdHlsZSI6eyIkaWQiOiIzMDAzIiwiU2hhcGUiOjAsIlNob3dTZWdtZW50U2VwYXJhdG9ycyI6dHJ1ZSwiU2VnbWVudFNlcGFyYXRvck9wYWNpdHkiOjMwLCJIYXNCZWVuVmlzaWJsZUJlZm9yZSI6dHJ1ZSwiRm9udFNldHRpbmdzIjp7IiRpZCI6IjMwMDQiLCJGb250U2l6ZSI6MTIsIkZvbnROYW1lIjoiQ2FsaWJyaSIsIklzQm9sZCI6ZmFsc2UsIklzSXRhbGljIjpmYWxzZSwiSXNVbmRlcmxpbmVkIjpmYWxzZSwiUGFyZW50U3R5bGUiOm51bGx9LCJBdXRvU2l6ZSI6MCwiRm9yZWdyb3VuZCI6eyIkcmVmIjoiMjk5NSJ9LCJNYXhXaWR0aCI6MjAwLjAsIk1heEhlaWdodCI6IkluZmluaXR5IiwiU21hcnRGb3JlZ3JvdW5kSXNBY3RpdmUiOmZhbHNlLCJIb3Jpem9udGFsQWxpZ25tZW50IjowLCJWZXJ0aWNhbEFsaWdubWVudCI6MSwiU21hcnRGb3JlZ3JvdW5kIjpudWxsLCJCYWNrZ3JvdW5kRmlsbFR5cGUiOjAsIk1hcmdpbiI6eyIkaWQiOiIzMDA1IiwiVG9wIjowLjAsIkxlZnQiOjQuMCwiUmlnaHQiOjQuMCwiQm90dG9tIjowLjB9LCJQYWRkaW5nIjp7IiRpZCI6IjMwMDYiLCJUb3AiOjAuMCwiTGVmdCI6MC4wLCJSaWdodCI6MC4wLCJCb3R0b20iOjAuMH0sIkJhY2tncm91bmQiOnsiJGlkIjoiMzAwNyIsIkNvbG9yIjp7IiRpZCI6IjMwMDgiLCJBIjoyNTUsIlIiOjE0LCJHIjo0MCwiQiI6NjV9fSwiSXNWaXNpYmxlIjp0cnVlLCJXaWR0aCI6MC4wLCJIZWlnaHQiOjAuMCwiQm9yZGVyU3R5bGUiOnsiJGlkIjoiMzAwOSIsIkxpbmVDb2xvciI6bnVsbCwiTGluZVdlaWdodCI6MC4wLCJMaW5lVHlwZSI6MCwiUGFyZW50U3R5bGUiOm51bGx9LCJQYXJlbnRTdHlsZSI6bnVsbH0sIkJvdHRvbVRpZXJTY2FsZVN0eWxlIjp7IiRpZCI6IjMwMTAiLCJTaGFwZSI6MCwiU2hvd1NlZ21lbnRTZXBhcmF0b3JzIjp0cnVlLCJTZWdtZW50U2VwYXJhdG9yT3BhY2l0eSI6MzAsIkhhc0JlZW5WaXNpYmxlQmVmb3JlIjpmYWxzZSwiRm9udFNldHRpbmdzIjp7IiRpZCI6IjMwMTEiLCJGb250U2l6ZSI6MTIsIkZvbnROYW1lIjoiQ2FsaWJyaSIsIklzQm9sZCI6ZmFsc2UsIklzSXRhbGljIjpmYWxzZSwiSXNVbmRlcmxpbmVkIjpmYWxzZSwiUGFyZW50U3R5bGUiOm51bGx9LCJBdXRvU2l6ZSI6MCwiRm9yZWdyb3VuZCI6eyIkaWQiOiIzMDEyIiwiQ29sb3IiOnsiJGlkIjoiMzAxMyIsIkEiOjI1NSwiUiI6MjMyLCJHIjoyMzIsIkIiOjIzMn19LCJNYXhXaWR0aCI6MjAwLjAsIk1heEhlaWdodCI6IkluZmluaXR5IiwiU21hcnRGb3JlZ3JvdW5kSXNBY3RpdmUiOmZhbHNlLCJIb3Jpem9udGFsQWxpZ25tZW50IjowLCJWZXJ0aWNhbEFsaWdubWVudCI6MSwiU21hcnRGb3JlZ3JvdW5kIjpudWxsLCJCYWNrZ3JvdW5kRmlsbFR5cGUiOjAsIk1hcmdpbiI6eyIkaWQiOiIzMDE0IiwiVG9wIjowLjAsIkxlZnQiOjQuMCwiUmlnaHQiOjQuMCwiQm90dG9tIjowLjB9LCJQYWRkaW5nIjp7IiRpZCI6IjMwMTUiLCJUb3AiOjAuMCwiTGVmdCI6MC4wLCJSaWdodCI6MC4wLCJCb3R0b20iOjAuMH0sIkJhY2tncm91bmQiOnsiJGlkIjoiMzAxNiIsIkNvbG9yIjp7IiRpZCI6IjMwMTciLCJBIjoyNTUsIlIiOjE0LCJHIjo0MCwiQiI6NjV9fSwiSXNWaXNpYmxlIjpmYWxzZSwiV2lkdGgiOjAuMCwiSGVpZ2h0IjowLjAsIkJvcmRlclN0eWxlIjp7IiRpZCI6IjMwMTgiLCJMaW5lQ29sb3IiOm51bGwsIkxpbmVXZWlnaHQiOjAuMCwiTGluZVR5cGUiOjAsIlBhcmVudFN0eWxlIjpudWxsfSwiUGFyZW50U3R5bGUiOm51bGx9LCJFbGFwc2VkVGltZUJhY2tncm91bmQiOnsiJGlkIjoiMzAxOSIsIkNvbG9yIjp7IiRpZCI6IjMwMjAiLCJBIjoxOTEsIlIiOjI1NSwiRyI6MCwiQiI6MH19LCJBcHBlbmRZZWFyT25ZZWFyQ2hhbmdlIjpmYWxzZSwiRWxhcHNlZFRpbWVGb3JtYXQiOjIsIlRvZGF5TWFya2VyUG9zaXRpb24iOjEsIlF1aWNrUG9zaXRpb24iOjMsIkFic29sdXRlUG9zaXRpb24iOjEzOC42NzczMjIsIk1hcmdpbiI6eyIkaWQiOiIzMDIxIiwiVG9wIjowLjAsIkxlZnQiOjEwLjAsIlJpZ2h0IjoxMC4wLCJCb3R0b20iOjAuMH0sIlBhZGRpbmciOnsiJGlkIjoiMzAyMiIsIlRvcCI6MC4wLCJMZWZ0IjowLjAsIlJpZ2h0IjowLjAsIkJvdHRvbSI6MC4wfSwiQmFja2dyb3VuZCI6eyIkaWQiOiIzMDIzIiwiQ29sb3IiOnsiJGlkIjoiMzAyNCIsIkEiOjI1NSwiUiI6NDcsIkciOjU0LCJCIjoxNTN9fSwiSXNWaXNpYmxlIjpmYWxzZSwiV2lkdGgiOjAuMCwiSGVpZ2h0IjowLjAsIkJvcmRlclN0eWxlIjpudWxsLCJQYXJlbnRTdHlsZSI6bnVsbH0sIkRlZmF1bHRNaWxlc3RvbmVTdHlsZSI6eyIkaWQiOiIzMDI1IiwiU2hhcGUiOjIsIkNvbm5lY3Rvck1hcmdpbiI6eyIkaWQiOiIzMDI2IiwiVG9wIjowLjAsIkxlZnQiOjIuMCwiUmlnaHQiOjIuMCwiQm90dG9tIjowLjB9LCJDb25uZWN0b3JTdHlsZSI6eyIkaWQiOiIzMDI3IiwiTGluZUNvbG9yIjp7IiRpZCI6IjMwMjgiLCIkdHlwZSI6Ik5MUkUuQ29tbW9uLkRvbS5Tb2xpZENvbG9yQnJ1c2gsIE5MUkUuQ29tbW9uIiwiQ29sb3IiOnsiJGlkIjoiMzAyOSIsIkEiOjEyNywiUiI6MjMzLCJHIjoxMTMsIkIiOjUwfX0sIkxpbmVXZWlnaHQiOjEuMCwiTGluZVR5cGUiOjAsIlBhcmVudFN0eWxlIjpudWxsfSwiSXNCZWxvd1RpbWViYW5kIjpmYWxzZSwiUG9zaXRpb25PblRhc2siOjAsIkhpZGVEYXRlIjpmYWxzZSwiU2hhcGVTaXplIjoxLCJTcGFjaW5nIjowLjAsIlBhZGRpbmciOnsiJGlkIjoiMzAzMCIsIlRvcCI6NS4wLCJMZWZ0IjozLjAsIlJpZ2h0IjowLjAsIkJvdHRvbSI6Mi4wfSwiU2hhcGVTdHlsZSI6eyIkaWQiOiIzMDMxIiwiTWFyZ2luIjp7IiRpZCI6IjMwMzIiLCJUb3AiOjAuMCwiTGVmdCI6MC4wLCJSaWdodCI6MC4wLCJCb3R0b20iOjAuMH0sIlBhZGRpbmciOnsiJGlkIjoiMzAzMyIsIlRvcCI6MC4wLCJMZWZ0IjowLjAsIlJpZ2h0IjowLjAsIkJvdHRvbSI6MC4wfSwiQmFja2dyb3VuZCI6eyIkaWQiOiIzMDM0IiwiQ29sb3IiOnsiJGlkIjoiMzAzNSIsIkEiOjI1NSwiUiI6MjMzLCJHIjoxMTMsIkIiOjUwfX0sIklzVmlzaWJsZSI6dHJ1ZSwiV2lkdGgiOjE4LjAsIkhlaWdodCI6MjAuMCwiQm9yZGVyU3R5bGUiOnsiJGlkIjoiMzAzNiIsIkxpbmVDb2xvciI6eyIkaWQiOiIzMDM3IiwiJHR5cGUiOiJOTFJFLkNvbW1vbi5Eb20uU29saWRDb2xvckJydXNoLCBOTFJFLkNvbW1vbiIsIkNvbG9yIjp7IiRpZCI6IjMwMzgiLCJBIjoyNTUsIlIiOjIzNCwiRyI6MjIsIkIiOjMwfX0sIkxpbmVXZWlnaHQiOjAuMCwiTGluZVR5cGUiOjAsIlBhcmVudFN0eWxlIjpudWxsfSwiUGFyZW50U3R5bGUiOm51bGx9LCJUaXRsZVN0eWxlIjp7IiRpZCI6IjMwMzkiLCJGb250U2V0dGluZ3MiOnsiJGlkIjoiMzA0MCIsIkZvbnRTaXplIjoxMSwiRm9udE5hbWUiOiJDYWxpYnJpIiwiSXNCb2xkIjp0cnVlLCJJc0l0YWxpYyI6ZmFsc2UsIklzVW5kZXJsaW5lZCI6ZmFsc2UsIlBhcmVudFN0eWxlIjpudWxsfSwiQXV0b1NpemUiOjAsIkZvcmVncm91bmQiOnsiJGlkIjoiMzA0MSIsIkNvbG9yIjp7IiRpZCI6IjMwND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A0MyIsIlRvcCI6MC4wLCJMZWZ0IjowLjAsIlJpZ2h0IjowLjAsIkJvdHRvbSI6MC4wfSwiUGFkZGluZyI6eyIkaWQiOiIzMDQ0IiwiVG9wIjowLjAsIkxlZnQiOjAuMCwiUmlnaHQiOjAuMCwiQm90dG9tIjowLjB9LCJCYWNrZ3JvdW5kIjp7IiRpZCI6IjMwNDUiLCJDb2xvciI6eyIkaWQiOiIzMDQ2IiwiQSI6MjU1LCJSIjowLCJHIjowLCJCIjowfX0sIklzVmlzaWJsZSI6dHJ1ZSwiV2lkdGgiOjAuMCwiSGVpZ2h0IjowLjAsIkJvcmRlclN0eWxlIjp7IiRpZCI6IjMwNDciLCJMaW5lQ29sb3IiOm51bGwsIkxpbmVXZWlnaHQiOjAuMCwiTGluZVR5cGUiOjAsIlBhcmVudFN0eWxlIjpudWxsfSwiUGFyZW50U3R5bGUiOm51bGx9LCJEYXRlU3R5bGUiOnsiJGlkIjoiMzA0OCIsIkZvbnRTZXR0aW5ncyI6eyIkaWQiOiIzMDQ5IiwiRm9udFNpemUiOjEwLCJGb250TmFtZSI6IkNhbGlicmkiLCJJc0JvbGQiOmZhbHNlLCJJc0l0YWxpYyI6ZmFsc2UsIklzVW5kZXJsaW5lZCI6ZmFsc2UsIlBhcmVudFN0eWxlIjpudWxsfSwiQXV0b1NpemUiOjAsIkZvcmVncm91bmQiOnsiJGlkIjoiMzA1MCIsIkNvbG9yIjp7IiRpZCI6IjMwNT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A1MiIsIlRvcCI6MC4wLCJMZWZ0IjowLjAsIlJpZ2h0IjowLjAsIkJvdHRvbSI6MC4wfSwiUGFkZGluZyI6eyIkaWQiOiIzMDUzIiwiVG9wIjowLjAsIkxlZnQiOjAuMCwiUmlnaHQiOjAuMCwiQm90dG9tIjowLjB9LCJCYWNrZ3JvdW5kIjp7IiRpZCI6IjMwNTQiLCJDb2xvciI6eyIkaWQiOiIzMDU1IiwiQSI6MjU1LCJSIjoxNCwiRyI6NDAsIkIiOjY1fX0sIklzVmlzaWJsZSI6dHJ1ZSwiV2lkdGgiOjAuMCwiSGVpZ2h0IjowLjAsIkJvcmRlclN0eWxlIjp7IiRpZCI6IjMwNTYiLCJMaW5lQ29sb3IiOm51bGwsIkxpbmVXZWlnaHQiOjAuMCwiTGluZVR5cGUiOjAsIlBhcmVudFN0eWxlIjpudWxsfSwiUGFyZW50U3R5bGUiOm51bGx9LCJEYXRlRm9ybWF0Ijp7IiRpZCI6IjMwNTc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A1OCIsIkZvcm1hdCI6MCwiSXNWaXNpYmxlIjpmYWxzZSwiTGFzdEtub3duVmlzaWJpbGl0eVN0YXRlIjpmYWxzZX0sIklzVmlzaWJsZSI6dHJ1ZSwiUGFyZW50U3R5bGUiOm51bGx9LCJEZWZhdWx0TW90U3R5bGUiOnsiJGlkIjoiMzA1OSIsIlNoYXBlIjoyLCJDb25uZWN0b3JNYXJnaW4iOnsiJGlkIjoiMzA2MCIsIlRvcCI6MC4wLCJMZWZ0IjoyLjAsIlJpZ2h0IjoyLjAsIkJvdHRvbSI6MC4wfSwiQ29ubmVjdG9yU3R5bGUiOnsiJGlkIjoiMzA2MSIsIkxpbmVDb2xvciI6eyIkaWQiOiIzMDYyIiwiJHR5cGUiOiJOTFJFLkNvbW1vbi5Eb20uU29saWRDb2xvckJydXNoLCBOTFJFLkNvbW1vbiIsIkNvbG9yIjp7IiRpZCI6IjMwNjMiLCJBIjoxMjcsIlIiOjIzMywiRyI6MTEzLCJCIjo1MH19LCJMaW5lV2VpZ2h0IjoxLjAsIkxpbmVUeXBlIjowLCJQYXJlbnRTdHlsZSI6bnVsbH0sIklzQmVsb3dUaW1lYmFuZCI6ZmFsc2UsIlBvc2l0aW9uT25UYXNrIjoxLCJIaWRlRGF0ZSI6ZmFsc2UsIlNoYXBlU2l6ZSI6MSwiU3BhY2luZyI6MC4wLCJQYWRkaW5nIjp7IiRpZCI6IjMwNjQiLCJUb3AiOjUuMCwiTGVmdCI6My4wLCJSaWdodCI6MC4wLCJCb3R0b20iOjIuMH0sIlNoYXBlU3R5bGUiOnsiJGlkIjoiMzA2NSIsIk1hcmdpbiI6eyIkaWQiOiIzMDY2IiwiVG9wIjowLjAsIkxlZnQiOjAuMCwiUmlnaHQiOjAuMCwiQm90dG9tIjowLjB9LCJQYWRkaW5nIjp7IiRpZCI6IjMwNjciLCJUb3AiOjAuMCwiTGVmdCI6MC4wLCJSaWdodCI6MC4wLCJCb3R0b20iOjAuMH0sIkJhY2tncm91bmQiOnsiJGlkIjoiMzA2OCIsIkNvbG9yIjp7IiRpZCI6IjMwNjkiLCJBIjoyNTUsIlIiOjIzMywiRyI6MTEzLCJCIjo1MH19LCJJc1Zpc2libGUiOnRydWUsIldpZHRoIjoxMy4wLCJIZWlnaHQiOjEzLjAsIkJvcmRlclN0eWxlIjp7IiRpZCI6IjMwNzAiLCJMaW5lQ29sb3IiOnsiJGlkIjoiMzA3MSIsIiR0eXBlIjoiTkxSRS5Db21tb24uRG9tLlNvbGlkQ29sb3JCcnVzaCwgTkxSRS5Db21tb24iLCJDb2xvciI6eyIkaWQiOiIzMDcyIiwiQSI6MjU1LCJSIjoyMzQsIkciOjIyLCJCIjozMH19LCJMaW5lV2VpZ2h0IjowLjAsIkxpbmVUeXBlIjowLCJQYXJlbnRTdHlsZSI6bnVsbH0sIlBhcmVudFN0eWxlIjpudWxsfSwiVGl0bGVTdHlsZSI6eyIkaWQiOiIzMDczIiwiRm9udFNldHRpbmdzIjp7IiRpZCI6IjMwNzQiLCJGb250U2l6ZSI6MTEsIkZvbnROYW1lIjoiQ2FsaWJyaSIsIklzQm9sZCI6dHJ1ZSwiSXNJdGFsaWMiOmZhbHNlLCJJc1VuZGVybGluZWQiOmZhbHNlLCJQYXJlbnRTdHlsZSI6bnVsbH0sIkF1dG9TaXplIjowLCJGb3JlZ3JvdW5kIjp7IiRpZCI6IjMwNzUiLCJDb2xvciI6eyIkaWQiOiIzMDc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wNzciLCJUb3AiOjAuMCwiTGVmdCI6MC4wLCJSaWdodCI6MC4wLCJCb3R0b20iOjAuMH0sIlBhZGRpbmciOnsiJGlkIjoiMzA3OCIsIlRvcCI6MC4wLCJMZWZ0IjowLjAsIlJpZ2h0IjowLjAsIkJvdHRvbSI6MC4wfSwiQmFja2dyb3VuZCI6eyIkaWQiOiIzMDc5IiwiQ29sb3IiOnsiJGlkIjoiMzA4MCIsIkEiOjI1NSwiUiI6MCwiRyI6MCwiQiI6MH19LCJJc1Zpc2libGUiOnRydWUsIldpZHRoIjowLjAsIkhlaWdodCI6MC4wLCJCb3JkZXJTdHlsZSI6eyIkaWQiOiIzMDgxIiwiTGluZUNvbG9yIjpudWxsLCJMaW5lV2VpZ2h0IjowLjAsIkxpbmVUeXBlIjowLCJQYXJlbnRTdHlsZSI6bnVsbH0sIlBhcmVudFN0eWxlIjpudWxsfSwiRGF0ZVN0eWxlIjp7IiRpZCI6IjMwODIiLCJGb250U2V0dGluZ3MiOnsiJGlkIjoiMzA4MyIsIkZvbnRTaXplIjoxMCwiRm9udE5hbWUiOiJDYWxpYnJpIiwiSXNCb2xkIjpmYWxzZSwiSXNJdGFsaWMiOmZhbHNlLCJJc1VuZGVybGluZWQiOmZhbHNlLCJQYXJlbnRTdHlsZSI6bnVsbH0sIkF1dG9TaXplIjowLCJGb3JlZ3JvdW5kIjp7IiRpZCI6IjMwODQiLCJDb2xvciI6eyIkaWQiOiIzMDg1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wODYiLCJUb3AiOjAuMCwiTGVmdCI6MC4wLCJSaWdodCI6MC4wLCJCb3R0b20iOjAuMH0sIlBhZGRpbmciOnsiJGlkIjoiMzA4NyIsIlRvcCI6MC4wLCJMZWZ0IjowLjAsIlJpZ2h0IjowLjAsIkJvdHRvbSI6MC4wfSwiQmFja2dyb3VuZCI6eyIkaWQiOiIzMDg4IiwiQ29sb3IiOnsiJGlkIjoiMzA4OSIsIkEiOjI1NSwiUiI6MTQsIkciOjQwLCJCIjo2NX19LCJJc1Zpc2libGUiOnRydWUsIldpZHRoIjowLjAsIkhlaWdodCI6MC4wLCJCb3JkZXJTdHlsZSI6eyIkaWQiOiIzMDkwIiwiTGluZUNvbG9yIjpudWxsLCJMaW5lV2VpZ2h0IjowLjAsIkxpbmVUeXBlIjowLCJQYXJlbnRTdHlsZSI6bnVsbH0sIlBhcmVudFN0eWxlIjpudWxsfSwiRGF0ZUZvcm1hdCI6eyIkaWQiOiIzMDkx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wOTIiLCJGb3JtYXQiOjAsIklzVmlzaWJsZSI6ZmFsc2UsIkxhc3RLbm93blZpc2liaWxpdHlTdGF0ZSI6ZmFsc2V9LCJJc1Zpc2libGUiOnRydWUsIlBhcmVudFN0eWxlIjpudWxsfSwiRGVmYXVsdFRhc2tTdHlsZSI6eyIkaWQiOiIzMDkzIiwiU2hhcGUiOjMsIlNoYXBlVGhpY2tuZXNzIjowLCJEdXJhdGlvbkZvcm1hdCI6MCwiSW5jbHVkZU5vbldvcmtpbmdEYXlzSW5EdXJhdGlvbiI6ZmFsc2UsIlBlcmNlbnRhZ2VDb21wbGV0ZVN0eWxlIjp7IiRpZCI6IjMwOTQiLCJGb250U2V0dGluZ3MiOnsiJGlkIjoiMzA5NSIsIkZvbnRTaXplIjoxMCwiRm9udE5hbWUiOiJDYWxpYnJpIiwiSXNCb2xkIjpmYWxzZSwiSXNJdGFsaWMiOmZhbHNlLCJJc1VuZGVybGluZWQiOmZhbHNlLCJQYXJlbnRTdHlsZSI6bnVsbH0sIkF1dG9TaXplIjowLCJGb3JlZ3JvdW5kIjp7IiRpZCI6IjMwOTYiLCJDb2xvciI6eyIkaWQiOiIzMDk3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wOTgiLCJUb3AiOjAuMCwiTGVmdCI6MC4wLCJSaWdodCI6MC4wLCJCb3R0b20iOjAuMH0sIlBhZGRpbmciOnsiJGlkIjoiMzA5OSIsIlRvcCI6MC4wLCJMZWZ0IjowLjAsIlJpZ2h0IjowLjAsIkJvdHRvbSI6MC4wfSwiQmFja2dyb3VuZCI6eyIkaWQiOiIzMTAwIiwiQ29sb3IiOnsiJGlkIjoiMzEwMSIsIkEiOjg5LCJSIjowLCJHIjowLCJCIjowfX0sIklzVmlzaWJsZSI6dHJ1ZSwiV2lkdGgiOjAuMCwiSGVpZ2h0IjowLjAsIkJvcmRlclN0eWxlIjp7IiRpZCI6IjMxMDIiLCJMaW5lQ29sb3IiOm51bGwsIkxpbmVXZWlnaHQiOjAuMCwiTGluZVR5cGUiOjAsIlBhcmVudFN0eWxlIjpudWxsfSwiUGFyZW50U3R5bGUiOm51bGx9LCJEdXJhdGlvblN0eWxlIjp7IiRpZCI6IjMxMDMiLCJGb250U2V0dGluZ3MiOnsiJGlkIjoiMzEwNCIsIkZvbnRTaXplIjoxMCwiRm9udE5hbWUiOiJDYWxpYnJpIiwiSXNCb2xkIjpmYWxzZSwiSXNJdGFsaWMiOmZhbHNlLCJJc1VuZGVybGluZWQiOmZhbHNlLCJQYXJlbnRTdHlsZSI6bnVsbH0sIkF1dG9TaXplIjowLCJGb3JlZ3JvdW5kIjp7IiRpZCI6IjMxMDUiLCJDb2xvciI6eyIkaWQiOiIzMTA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EwNyIsIlRvcCI6MC4wLCJMZWZ0IjowLjAsIlJpZ2h0IjowLjAsIkJvdHRvbSI6MC4wfSwiUGFkZGluZyI6eyIkaWQiOiIzMTA4IiwiVG9wIjowLjAsIkxlZnQiOjAuMCwiUmlnaHQiOjAuMCwiQm90dG9tIjowLjB9LCJCYWNrZ3JvdW5kIjp7IiRpZCI6IjMxMDkiLCJDb2xvciI6eyIkaWQiOiIzMTEwIiwiQSI6MjU1LCJSIjoyMzcsIkciOjEyNSwiQiI6NDl9fSwiSXNWaXNpYmxlIjp0cnVlLCJXaWR0aCI6MC4wLCJIZWlnaHQiOjAuMCwiQm9yZGVyU3R5bGUiOnsiJGlkIjoiMzExMSIsIkxpbmVDb2xvciI6bnVsbCwiTGluZVdlaWdodCI6MC4wLCJMaW5lVHlwZSI6MCwiUGFyZW50U3R5bGUiOm51bGx9LCJQYXJlbnRTdHlsZSI6bnVsbH0sIkhvcml6b250YWxDb25uZWN0b3JTdHlsZSI6eyIkaWQiOiIzMTEyIiwiTGluZUNvbG9yIjp7IiRpZCI6IjMxMTMiLCIkdHlwZSI6Ik5MUkUuQ29tbW9uLkRvbS5Tb2xpZENvbG9yQnJ1c2gsIE5MUkUuQ29tbW9uIiwiQ29sb3IiOnsiJGlkIjoiMzExNCIsIkEiOjUxLCJSIjoyMSwiRyI6OTYsIkIiOjEzMH19LCJMaW5lV2VpZ2h0IjoxLjAsIkxpbmVUeXBlIjowLCJQYXJlbnRTdHlsZSI6bnVsbH0sIlZlcnRpY2FsQ29ubmVjdG9yU3R5bGUiOnsiJGlkIjoiMzExNSIsIkxpbmVDb2xvciI6eyIkaWQiOiIzMTE2IiwiJHR5cGUiOiJOTFJFLkNvbW1vbi5Eb20uU29saWRDb2xvckJydXNoLCBOTFJFLkNvbW1vbiIsIkNvbG9yIjp7IiRpZCI6IjMxMTciLCJBIjo1MSwiUiI6MjEsIkciOjk2LCJCIjoxMzB9fSwiTGluZVdlaWdodCI6MC4wLCJMaW5lVHlwZSI6MCwiUGFyZW50U3R5bGUiOm51bGx9LCJNYXJnaW4iOm51bGwsIlN0YXJ0RGF0ZVBvc2l0aW9uIjo0LCJFbmREYXRlUG9zaXRpb24iOjQsIkRhdGVJc1Zpc2libGUiOnRydWUsIlRpdGxlUG9zaXRpb24iOjMsIkR1cmF0aW9uUG9zaXRpb24iOjYsIlBlcmNlbnRhZ2VDb21wbGV0ZWRQb3NpdGlvbiI6MiwiU3BhY2luZyI6MywiSXNCZWxvd1RpbWViYW5kIjpmYWxzZSwiUGVyY2VudGFnZUNvbXBsZXRlU2hhcGVPcGFjaXR5IjozNSwiU2hhcGVTdHlsZSI6eyIkaWQiOiIzMTE4IiwiTWFyZ2luIjp7IiRpZCI6IjMxMTkiLCJUb3AiOjAuMCwiTGVmdCI6NC4wLCJSaWdodCI6NC4wLCJCb3R0b20iOjAuMH0sIlBhZGRpbmciOnsiJGlkIjoiMzEyMCIsIlRvcCI6MC4wLCJMZWZ0IjowLjAsIlJpZ2h0IjowLjAsIkJvdHRvbSI6MC4wfSwiQmFja2dyb3VuZCI6eyIkaWQiOiIzMTIxIiwiQ29sb3IiOnsiJGlkIjoiMzEyMiIsIkEiOjI1NSwiUiI6MjEsIkciOjk2LCJCIjoxMzB9fSwiSXNWaXNpYmxlIjp0cnVlLCJXaWR0aCI6MC4wLCJIZWlnaHQiOjEwLjAsIkJvcmRlclN0eWxlIjp7IiRpZCI6IjMxMjMiLCJMaW5lQ29sb3IiOnsiJGlkIjoiMzEyNCIsIiR0eXBlIjoiTkxSRS5Db21tb24uRG9tLlNvbGlkQ29sb3JCcnVzaCwgTkxSRS5Db21tb24iLCJDb2xvciI6eyIkaWQiOiIzMTI1IiwiQSI6MjU1LCJSIjoyMzQsIkciOjIyLCJCIjozMH19LCJMaW5lV2VpZ2h0IjowLjAsIkxpbmVUeXBlIjowLCJQYXJlbnRTdHlsZSI6bnVsbH0sIlBhcmVudFN0eWxlIjpudWxsfSwiVGl0bGVTdHlsZSI6eyIkaWQiOiIzMTI2IiwiRm9udFNldHRpbmdzIjp7IiRpZCI6IjMxMjciLCJGb250U2l6ZSI6MTEsIkZvbnROYW1lIjoiQ2FsaWJyaSIsIklzQm9sZCI6ZmFsc2UsIklzSXRhbGljIjpmYWxzZSwiSXNVbmRlcmxpbmVkIjpmYWxzZSwiUGFyZW50U3R5bGUiOm51bGx9LCJBdXRvU2l6ZSI6MCwiRm9yZWdyb3VuZCI6eyIkaWQiOiIzMTI4IiwiQ29sb3IiOnsiJGlkIjoiMzEyO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MTMwIiwiVG9wIjowLjAsIkxlZnQiOjAuMCwiUmlnaHQiOjAuMCwiQm90dG9tIjowLjB9LCJQYWRkaW5nIjp7IiRpZCI6IjMxMzEiLCJUb3AiOjAuMCwiTGVmdCI6MC4wLCJSaWdodCI6MC4wLCJCb3R0b20iOjAuMH0sIkJhY2tncm91bmQiOnsiJGlkIjoiMzEzMiIsIkNvbG9yIjp7IiRpZCI6IjMxMzMiLCJBIjoyNTUsIlIiOjAsIkciOjAsIkIiOjB9fSwiSXNWaXNpYmxlIjp0cnVlLCJXaWR0aCI6MC4wLCJIZWlnaHQiOjAuMCwiQm9yZGVyU3R5bGUiOnsiJGlkIjoiMzEzNCIsIkxpbmVDb2xvciI6bnVsbCwiTGluZVdlaWdodCI6MC4wLCJMaW5lVHlwZSI6MCwiUGFyZW50U3R5bGUiOm51bGx9LCJQYXJlbnRTdHlsZSI6bnVsbH0sIkRhdGVTdHlsZSI6eyIkaWQiOiIzMTM1IiwiRm9udFNldHRpbmdzIjp7IiRpZCI6IjMxMzYiLCJGb250U2l6ZSI6MTAsIkZvbnROYW1lIjoiQ2FsaWJyaSIsIklzQm9sZCI6ZmFsc2UsIklzSXRhbGljIjpmYWxzZSwiSXNVbmRlcmxpbmVkIjpmYWxzZSwiUGFyZW50U3R5bGUiOm51bGx9LCJBdXRvU2l6ZSI6MCwiRm9yZWdyb3VuZCI6eyIkaWQiOiIzMTM3IiwiQ29sb3IiOnsiJGlkIjoiMzEzO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MTM5IiwiVG9wIjowLjAsIkxlZnQiOjAuMCwiUmlnaHQiOjAuMCwiQm90dG9tIjowLjB9LCJQYWRkaW5nIjp7IiRpZCI6IjMxNDAiLCJUb3AiOjAuMCwiTGVmdCI6MC4wLCJSaWdodCI6MC4wLCJCb3R0b20iOjAuMH0sIkJhY2tncm91bmQiOnsiJGlkIjoiMzE0MSIsIkNvbG9yIjp7IiRpZCI6IjMxNDIiLCJBIjoyNTUsIlIiOjE0LCJHIjo0MCwiQiI6NjV9fSwiSXNWaXNpYmxlIjp0cnVlLCJXaWR0aCI6MC4wLCJIZWlnaHQiOjAuMCwiQm9yZGVyU3R5bGUiOnsiJGlkIjoiMzE0MyIsIkxpbmVDb2xvciI6bnVsbCwiTGluZVdlaWdodCI6MC4wLCJMaW5lVHlwZSI6MCwiUGFyZW50U3R5bGUiOm51bGx9LCJQYXJlbnRTdHlsZSI6bnVsbH0sIkRhdGVGb3JtYXQiOnsiJGlkIjoiMzE0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TQ1IiwiRm9ybWF0IjowLCJJc1Zpc2libGUiOmZhbHNlLCJMYXN0S25vd25WaXNpYmlsaXR5U3RhdGUiOmZhbHNlfSwiSXNWaXNpYmxlIjp0cnVlLCJQYXJlbnRTdHlsZSI6bnVsbCwiX2V4cGxpY2l0bHlTZXQiOnsiJGlkIjoiMzE0N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aWxlc3RvbmVTdHlsZSI6bnVsbCwiR3JpZGxpbmVQYW5lbFN0eWxlIjp7IiRpZCI6IjMxNDciLCJHcmlkbGluZVN0eWxlIjp7IiRpZCI6IjMxNDgiLCJMaW5lQ29sb3IiOnsiJGlkIjoiMzE0OSIsIiR0eXBlIjoiTkxSRS5Db21tb24uRG9tLlNvbGlkQ29sb3JCcnVzaCwgTkxSRS5Db21tb24iLCJDb2xvciI6eyIkaWQiOiIzMTUwIiwiQSI6MzgsIlIiOjkxLCJHIjoxNTUsIkIiOjIxM319LCJMaW5lV2VpZ2h0IjoxLjAsIkxpbmVUeXBlIjowLCJQYXJlbnRTdHlsZSI6bnVsbH0sIk1hcmdpbiI6eyIkaWQiOiIzMTUxIiwiVG9wIjowLjAsIkxlZnQiOjAuMCwiUmlnaHQiOjAuMCwiQm90dG9tIjowLjB9LCJQYWRkaW5nIjp7IiRpZCI6IjMxNTIiLCJUb3AiOjAuMCwiTGVmdCI6MC4wLCJSaWdodCI6MC4wLCJCb3R0b20iOjAuMH0sIkJhY2tncm91bmQiOm51bGwsIklzVmlzaWJsZSI6dHJ1ZSwiV2lkdGgiOjAuMCwiSGVpZ2h0IjowLjAsIkJvcmRlclN0eWxlIjp7IiRpZCI6IjMxNTMiLCJMaW5lQ29sb3IiOm51bGwsIkxpbmVXZWlnaHQiOjAuMCwiTGluZVR5cGUiOjAsIlBhcmVudFN0eWxlIjpudWxsfSwiUGFyZW50U3R5bGUiOm51bGx9LCJBY3Rpdml0eUxpbmVQYW5lbFN0eWxlIjp7IiRpZCI6IjMxNTQiLCJBY3Rpdml0eUxpbmVTdHlsZSI6eyIkaWQiOiIzMTU1IiwiTGluZUNvbG9yIjp7IiRpZCI6IjMxNTYiLCIkdHlwZSI6Ik5MUkUuQ29tbW9uLkRvbS5Tb2xpZENvbG9yQnJ1c2gsIE5MUkUuQ29tbW9uIiwiQ29sb3IiOnsiJGlkIjoiMzE1NyIsIkEiOjM4LCJSIjo2OCwiRyI6MTE0LCJCIjoxOTZ9fSwiTGluZVdlaWdodCI6MS4wLCJMaW5lVHlwZSI6MCwiUGFyZW50U3R5bGUiOm51bGx9LCJNYXJnaW4iOnsiJGlkIjoiMzE1OCIsIlRvcCI6MC4wLCJMZWZ0IjowLjAsIlJpZ2h0IjowLjAsIkJvdHRvbSI6MC4wfSwiUGFkZGluZyI6eyIkaWQiOiIzMTU5IiwiVG9wIjowLjAsIkxlZnQiOjAuMCwiUmlnaHQiOjAuMCwiQm90dG9tIjowLjB9LCJCYWNrZ3JvdW5kIjpudWxsLCJJc1Zpc2libGUiOnRydWUsIldpZHRoIjowLjAsIkhlaWdodCI6MC4wLCJCb3JkZXJTdHlsZSI6eyIkaWQiOiIzMTYwIiwiTGluZUNvbG9yIjpudWxsLCJMaW5lV2VpZ2h0IjowLjAsIkxpbmVUeXBlIjowLCJQYXJlbnRTdHlsZSI6bnVsbH0sIlBhcmVudFN0eWxlIjpudWxsfSwiX3NlbGVjdGVkVGhlbWVQcmVzZXRDb2xvcnMiOnsiJGlkIjoiMzE2MSIsIlRleHRMaWdodCI6eyIkaWQiOiIzMTYyIiwiQSI6MjU1LCJSIjoyNTUsIkciOjI1NSwiQiI6MjU1fSwiVGV4dERhcmsiOnsiJGlkIjoiMzE2MyIsIkEiOjI1NSwiUiI6MCwiRyI6MCwiQiI6MH0sIkFjY2VudDEiOnsiJGlkIjoiMzE2NCIsIkEiOjI1NSwiUiI6MjMyLCJHIjoyMzIsIkIiOjIzMn0sIkFjY2VudDIiOnsiJGlkIjoiMzE2NSIsIkEiOjI1NSwiUiI6MTQsIkciOjQwLCJCIjo2NX0sIkFjY2VudDMiOnsiJGlkIjoiMzE2NiIsIkEiOjI1NSwiUiI6MjEsIkciOjk2LCJCIjoxMzB9LCJBY2NlbnQ0Ijp7IiRpZCI6IjMxNjciLCJBIjoyNTUsIlIiOjIzMywiRyI6MTEzLCJCIjo1MH0sIkFjY2VudDUiOnsiJGlkIjoiMzE2OCIsIkEiOjI1NSwiUiI6MjUsIkciOjEwNywiQiI6MzZ9LCJBY2NlbnQ2Ijp7IiRpZCI6IjMxNjkiLCJBIjoyNTUsIlIiOjE1LCJHIjoxNTgsIkIiOjIxM30sIkFjY2VudDciOnsiJGlkIjoiMzE3MCIsIkEiOjI1NSwiUiI6MTYwLCJHIjo0MywiQiI6MTQ3fSwiQWNjZW50OCI6eyIkaWQiOiIzMTcxIiwiQSI6MjU1LCJSIjo3OCwiRyI6MTY3LCJCIjo0Nn19LCJTaG93RWxhcHNlZFRpbWVHcmFkaWVudFN0eWxlIjpmYWxzZSwiVGltZWJhbmRSZXNlcnZlZExlZnRBcmVhU3R5bGUiOnsiJGlkIjoiMzE3MiIsIkFjdGl2aXR5SGVhZGVyV2lkdGgiOjAuMCwiSXNTZXQiOmZhbHNlfSwiRGVmYXVsdFN3aW1sYW5lU3R5bGUiOm51bGwsIkRlZmF1bHRTd2ltbGFuZVYyU3R5bGUiOnsiJGlkIjoiMzE3MyIsIlN0eWxlSWQiOiIzMzJjZmIxMy1iNDAxLTRlYzMtYjY1NS03Mzk2OGQwNGQ3NDkiLCJIZWFkZXJTdHlsZSI6eyIkaWQiOiIzMTc0IiwiVGV4dElzVmVydGljYWwiOmZhbHNlLCJUZXh0U3R5bGUiOnsiJGlkIjoiMzE3NSIsIkZvbnRTZXR0aW5ncyI6eyIkaWQiOiIzMTc2IiwiRm9udFNpemUiOjExLCJGb250TmFtZSI6IkNhbGlicmkiLCJJc0JvbGQiOmZhbHNlLCJJc0l0YWxpYyI6ZmFsc2UsIklzVW5kZXJsaW5lZCI6ZmFsc2UsIlBhcmVudFN0eWxlIjpudWxsfSwiQXV0b1NpemUiOjIsIkZvcmVncm91bmQiOnsiJGlkIjoiMzE3NyIsIkNvbG9yIjp7IiRpZCI6IjMxNzg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zMTc5IiwiVG9wIjowLjAsIkxlZnQiOjAuMCwiUmlnaHQiOjAuMCwiQm90dG9tIjowLjB9LCJQYWRkaW5nIjp7IiRpZCI6IjMxODAiLCJUb3AiOjAuMCwiTGVmdCI6MC4wLCJSaWdodCI6MC4wLCJCb3R0b20iOjAuMH0sIkJhY2tncm91bmQiOnsiJGlkIjoiMzE4MSIsIkNvbG9yIjp7IiRpZCI6IjMxODIiLCJBIjoyNTUsIlIiOjI1NSwiRyI6MjU1LCJCIjoyNTV9fSwiSXNWaXNpYmxlIjp0cnVlLCJXaWR0aCI6MC4wLCJIZWlnaHQiOjAuMCwiQm9yZGVyU3R5bGUiOm51bGwsIlBhcmVudFN0eWxlIjpudWxsfSwiUmVjdGFuZ2xlU3R5bGUiOnsiJGlkIjoiMzE4MyIsIk1hcmdpbiI6eyIkaWQiOiIzMTg0IiwiVG9wIjowLjAsIkxlZnQiOjAuMCwiUmlnaHQiOjAuMCwiQm90dG9tIjowLjB9LCJQYWRkaW5nIjp7IiRpZCI6IjMxODUiLCJUb3AiOjAuMCwiTGVmdCI6MC4wLCJSaWdodCI6MC4wLCJCb3R0b20iOjAuMH0sIkJhY2tncm91bmQiOnsiJGlkIjoiMzE4NiIsIkNvbG9yIjp7IiRpZCI6IjMxODciLCJBIjoyNTUsIlIiOjIxLCJHIjo5NiwiQiI6MTMwfX0sIklzVmlzaWJsZSI6dHJ1ZSwiV2lkdGgiOjAuMCwiSGVpZ2h0IjowLjAsIkJvcmRlclN0eWxlIjp7IiRpZCI6IjMxODgiLCJMaW5lQ29sb3IiOnsiJGlkIjoiMzE4OSIsIiR0eXBlIjoiTkxSRS5Db21tb24uRG9tLlNvbGlkQ29sb3JCcnVzaCwgTkxSRS5Db21tb24iLCJDb2xvciI6eyIkaWQiOiIzMTkwIiwiQSI6MjU1LCJSIjoyNTUsIkciOjI1NSwiQiI6MjU1fX0sIkxpbmVXZWlnaHQiOjAuMCwiTGluZVR5cGUiOjAsIlBhcmVudFN0eWxlIjpudWxsfSwiUGFyZW50U3R5bGUiOm51bGx9LCJNYXJnaW4iOnsiJGlkIjoiMzE5MSIsIlRvcCI6MC4wLCJMZWZ0IjowLjAsIlJpZ2h0IjowLjAsIkJvdHRvbSI6MC4wfSwiUGFkZGluZyI6eyIkaWQiOiIzMTkyIiwiVG9wIjowLjAsIkxlZnQiOjAuMCwiUmlnaHQiOjAuMCwiQm90dG9tIjowLjB9LCJCYWNrZ3JvdW5kIjpudWxsLCJJc1Zpc2libGUiOnRydWUsIldpZHRoIjowLjAsIkhlaWdodCI6MC4wLCJCb3JkZXJTdHlsZSI6bnVsbCwiUGFyZW50U3R5bGUiOm51bGx9LCJCYWNrZ3JvdW5kU3R5bGUiOnsiJGlkIjoiMzE5MyIsIk1hcmdpbiI6eyIkaWQiOiIzMTk0IiwiVG9wIjowLjAsIkxlZnQiOjAuMCwiUmlnaHQiOjAuMCwiQm90dG9tIjowLjB9LCJQYWRkaW5nIjp7IiRpZCI6IjMxOTUiLCJUb3AiOjAuMCwiTGVmdCI6MC4wLCJSaWdodCI6MC4wLCJCb3R0b20iOjAuMH0sIkJhY2tncm91bmQiOnsiJGlkIjoiMzE5NiIsIkNvbG9yIjp7IiRpZCI6IjMxOTciLCJBIjo1MSwiUiI6MjAwLCJHIjoyMDAsIkIiOjIwMH19LCJJc1Zpc2libGUiOnRydWUsIldpZHRoIjowLjAsIkhlaWdodCI6MC4wLCJCb3JkZXJTdHlsZSI6eyIkaWQiOiIzMTk4IiwiTGluZUNvbG9yIjp7IiRpZCI6IjMxOTkiLCIkdHlwZSI6Ik5MUkUuQ29tbW9uLkRvbS5Tb2xpZENvbG9yQnJ1c2gsIE5MUkUuQ29tbW9uIiwiQ29sb3IiOnsiJGlkIjoiMzIwMCIsIkEiOjI1NSwiUiI6MjM0LCJHIjoyMiwiQiI6MzB9fSwiTGluZVdlaWdodCI6MC4wLCJMaW5lVHlwZSI6MCwiUGFyZW50U3R5bGUiOm51bGx9LCJQYXJlbnRTdHlsZSI6bnVsbH0sIklzQWJvdmVUaW1lYmFuZCI6ZmFsc2UsIlNwYWNpbmciOjMsIkRlZmF1bHRTd2ltbGFuZVRhc2tTdHlsZSI6eyIkaWQiOiIzMjAxIiwiJHR5cGUiOiJOTFJFLkNvbW1vbi5Eb20uU3R5bGVzLkV4cGxpY2l0U2V0YWJsZVRhc2tTdHlsZSwgTkxSRS5Db21tb24iLCJTaGFwZSI6MSwiU2hhcGVUaGlja25lc3MiOjAsIkR1cmF0aW9uRm9ybWF0IjowLCJJbmNsdWRlTm9uV29ya2luZ0RheXNJbkR1cmF0aW9uIjpmYWxzZSwiUGVyY2VudGFnZUNvbXBsZXRlU3R5bGUiOnsiJGlkIjoiMzIwMiIsIkZvbnRTZXR0aW5ncyI6eyIkaWQiOiIzMjAzIiwiRm9udFNpemUiOjEwLCJGb250TmFtZSI6IkNhbGlicmkiLCJJc0JvbGQiOmZhbHNlLCJJc0l0YWxpYyI6ZmFsc2UsIklzVW5kZXJsaW5lZCI6ZmFsc2UsIlBhcmVudFN0eWxlIjpudWxsfSwiQXV0b1NpemUiOjAsIkZvcmVncm91bmQiOnsiJGlkIjoiMzIwNCIsIkNvbG9yIjp7IiRpZCI6IjMyMDU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IwNiIsIlRvcCI6MC4wLCJMZWZ0IjowLjAsIlJpZ2h0IjowLjAsIkJvdHRvbSI6MC4wfSwiUGFkZGluZyI6eyIkaWQiOiIzMjA3IiwiVG9wIjowLjAsIkxlZnQiOjAuMCwiUmlnaHQiOjAuMCwiQm90dG9tIjowLjB9LCJCYWNrZ3JvdW5kIjp7IiRpZCI6IjMyMDgiLCJDb2xvciI6eyIkaWQiOiIzMjA5IiwiQSI6ODksIlIiOjAsIkciOjAsIkIiOjB9fSwiSXNWaXNpYmxlIjp0cnVlLCJXaWR0aCI6MC4wLCJIZWlnaHQiOjAuMCwiQm9yZGVyU3R5bGUiOnsiJGlkIjoiMzIxMCIsIkxpbmVDb2xvciI6bnVsbCwiTGluZVdlaWdodCI6MC4wLCJMaW5lVHlwZSI6MCwiUGFyZW50U3R5bGUiOm51bGx9LCJQYXJlbnRTdHlsZSI6bnVsbH0sIkR1cmF0aW9uU3R5bGUiOnsiJGlkIjoiMzIxMSIsIkZvbnRTZXR0aW5ncyI6eyIkaWQiOiIzMjEyIiwiRm9udFNpemUiOjEwLCJGb250TmFtZSI6IkNhbGlicmkiLCJJc0JvbGQiOmZhbHNlLCJJc0l0YWxpYyI6ZmFsc2UsIklzVW5kZXJsaW5lZCI6ZmFsc2UsIlBhcmVudFN0eWxlIjpudWxsfSwiQXV0b1NpemUiOjAsIkZvcmVncm91bmQiOnsiJGlkIjoiMzIxMyIsIkNvbG9yIjp7IiRpZCI6IjMyMTQ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MjE1IiwiVG9wIjowLjAsIkxlZnQiOjAuMCwiUmlnaHQiOjAuMCwiQm90dG9tIjowLjB9LCJQYWRkaW5nIjp7IiRpZCI6IjMyMTYiLCJUb3AiOjAuMCwiTGVmdCI6MC4wLCJSaWdodCI6MC4wLCJCb3R0b20iOjAuMH0sIkJhY2tncm91bmQiOnsiJGlkIjoiMzIxNyIsIkNvbG9yIjp7IiRpZCI6IjMyMTgiLCJBIjoyNTUsIlIiOjIzNywiRyI6MTI1LCJCIjo0OX19LCJJc1Zpc2libGUiOnRydWUsIldpZHRoIjowLjAsIkhlaWdodCI6MC4wLCJCb3JkZXJTdHlsZSI6eyIkaWQiOiIzMjE5IiwiTGluZUNvbG9yIjpudWxsLCJMaW5lV2VpZ2h0IjowLjAsIkxpbmVUeXBlIjowLCJQYXJlbnRTdHlsZSI6bnVsbH0sIlBhcmVudFN0eWxlIjpudWxsfSwiSG9yaXpvbnRhbENvbm5lY3RvclN0eWxlIjp7IiRpZCI6IjMyMjAiLCJMaW5lQ29sb3IiOnsiJGlkIjoiMzIyMSIsIiR0eXBlIjoiTkxSRS5Db21tb24uRG9tLlNvbGlkQ29sb3JCcnVzaCwgTkxSRS5Db21tb24iLCJDb2xvciI6eyIkaWQiOiIzMjIyIiwiQSI6MjU1LCJSIjowLCJHIjowLCJCIjowfX0sIkxpbmVXZWlnaHQiOjAuMCwiTGluZVR5cGUiOjAsIlBhcmVudFN0eWxlIjpudWxsfSwiVmVydGljYWxDb25uZWN0b3JTdHlsZSI6eyIkaWQiOiIzMjIzIiwiTGluZUNvbG9yIjp7IiRpZCI6IjMyMjQiLCIkdHlwZSI6Ik5MUkUuQ29tbW9uLkRvbS5Tb2xpZENvbG9yQnJ1c2gsIE5MUkUuQ29tbW9uIiwiQ29sb3IiOnsiJGlkIjoiMzIy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MyMjYiLCJNYXJnaW4iOnsiJGlkIjoiMzIyNyIsIlRvcCI6MC4wLCJMZWZ0Ijo0LjAsIlJpZ2h0Ijo0LjAsIkJvdHRvbSI6MC4wfSwiUGFkZGluZyI6eyIkaWQiOiIzMjI4IiwiVG9wIjowLjAsIkxlZnQiOjAuMCwiUmlnaHQiOjAuMCwiQm90dG9tIjowLjB9LCJCYWNrZ3JvdW5kIjp7IiRpZCI6IjMyMjkiLCJDb2xvciI6eyIkaWQiOiIzMjMwIiwiQSI6MjU1LCJSIjoyMSwiRyI6OTYsIkIiOjEzMH19LCJJc1Zpc2libGUiOnRydWUsIldpZHRoIjowLjAsIkhlaWdodCI6MTAuMCwiQm9yZGVyU3R5bGUiOnsiJGlkIjoiMzIzMSIsIkxpbmVDb2xvciI6eyIkaWQiOiIzMjMyIiwiJHR5cGUiOiJOTFJFLkNvbW1vbi5Eb20uU29saWRDb2xvckJydXNoLCBOTFJFLkNvbW1vbiIsIkNvbG9yIjp7IiRpZCI6IjMyMzMiLCJBIjoyNTUsIlIiOjIzNCwiRyI6MjIsIkIiOjMwfX0sIkxpbmVXZWlnaHQiOjAuMCwiTGluZVR5cGUiOjAsIlBhcmVudFN0eWxlIjpudWxsfSwiUGFyZW50U3R5bGUiOm51bGx9LCJUaXRsZVN0eWxlIjp7IiRpZCI6IjMyMzQiLCJGb250U2V0dGluZ3MiOnsiJGlkIjoiMzIzNSIsIkZvbnRTaXplIjoxMSwiRm9udE5hbWUiOiJDYWxpYnJpIiwiSXNCb2xkIjpmYWxzZSwiSXNJdGFsaWMiOmZhbHNlLCJJc1VuZGVybGluZWQiOmZhbHNlLCJQYXJlbnRTdHlsZSI6bnVsbH0sIkF1dG9TaXplIjowLCJGb3JlZ3JvdW5kIjp7IiRpZCI6IjMyMzYiLCJDb2xvciI6eyIkaWQiOiIzMjM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yMzgiLCJUb3AiOjAuMCwiTGVmdCI6MC4wLCJSaWdodCI6MC4wLCJCb3R0b20iOjAuMH0sIlBhZGRpbmciOnsiJGlkIjoiMzIzOSIsIlRvcCI6MC4wLCJMZWZ0IjowLjAsIlJpZ2h0IjowLjAsIkJvdHRvbSI6MC4wfSwiQmFja2dyb3VuZCI6eyIkaWQiOiIzMjQwIiwiQ29sb3IiOnsiJGlkIjoiMzI0MSIsIkEiOjI1NSwiUiI6MCwiRyI6MCwiQiI6MH19LCJJc1Zpc2libGUiOnRydWUsIldpZHRoIjowLjAsIkhlaWdodCI6MC4wLCJCb3JkZXJTdHlsZSI6eyIkaWQiOiIzMjQyIiwiTGluZUNvbG9yIjpudWxsLCJMaW5lV2VpZ2h0IjowLjAsIkxpbmVUeXBlIjowLCJQYXJlbnRTdHlsZSI6bnVsbH0sIlBhcmVudFN0eWxlIjpudWxsfSwiRGF0ZVN0eWxlIjp7IiRpZCI6IjMyNDMiLCJGb250U2V0dGluZ3MiOnsiJGlkIjoiMzI0NCIsIkZvbnRTaXplIjoxMCwiRm9udE5hbWUiOiJDYWxpYnJpIiwiSXNCb2xkIjpmYWxzZSwiSXNJdGFsaWMiOmZhbHNlLCJJc1VuZGVybGluZWQiOmZhbHNlLCJQYXJlbnRTdHlsZSI6bnVsbH0sIkF1dG9TaXplIjowLCJGb3JlZ3JvdW5kIjp7IiRpZCI6IjMyNDUiLCJDb2xvciI6eyIkaWQiOiIzMjQ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yNDciLCJUb3AiOjAuMCwiTGVmdCI6MC4wLCJSaWdodCI6MC4wLCJCb3R0b20iOjAuMH0sIlBhZGRpbmciOnsiJGlkIjoiMzI0OCIsIlRvcCI6MC4wLCJMZWZ0IjowLjAsIlJpZ2h0IjowLjAsIkJvdHRvbSI6MC4wfSwiQmFja2dyb3VuZCI6eyIkaWQiOiIzMjQ5IiwiQ29sb3IiOnsiJGlkIjoiMzI1MCIsIkEiOjI1NSwiUiI6MTQsIkciOjQwLCJCIjo2NX19LCJJc1Zpc2libGUiOnRydWUsIldpZHRoIjowLjAsIkhlaWdodCI6MC4wLCJCb3JkZXJTdHlsZSI6eyIkaWQiOiIzMjUxIiwiTGluZUNvbG9yIjpudWxsLCJMaW5lV2VpZ2h0IjowLjAsIkxpbmVUeXBlIjowLCJQYXJlbnRTdHlsZSI6bnVsbH0sIlBhcmVudFN0eWxlIjpudWxsfSwiRGF0ZUZvcm1hdCI6eyIkaWQiOiIzMjU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yNTMiLCJGb3JtYXQiOjAsIklzVmlzaWJsZSI6ZmFsc2UsIkxhc3RLbm93blZpc2liaWxpdHlTdGF0ZSI6ZmFsc2V9LCJJc1Zpc2libGUiOnRydWUsIlBhcmVudFN0eWxlIjpudWxsLCJfZXhwbGljaXRseVNldCI6eyIkaWQiOiIzMjU0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MyNTUiLCJTaGFwZSI6MSwiQ29ubmVjdG9yTWFyZ2luIjp7IiRpZCI6IjMyNTYiLCJUb3AiOjAuMCwiTGVmdCI6Mi4wLCJSaWdodCI6Mi4wLCJCb3R0b20iOjAuMH0sIkNvbm5lY3RvclN0eWxlIjp7IiRpZCI6IjMyNTciLCJMaW5lQ29sb3IiOnsiJGlkIjoiMzI1OCIsIiR0eXBlIjoiTkxSRS5Db21tb24uRG9tLlNvbGlkQ29sb3JCcnVzaCwgTkxSRS5Db21tb24iLCJDb2xvciI6eyIkaWQiOiIzMjU5IiwiQSI6MTI3LCJSIjoxMSwiRyI6NDgsIkIiOjY1fX0sIkxpbmVXZWlnaHQiOjEuMCwiTGluZVR5cGUiOjAsIlBhcmVudFN0eWxlIjpudWxsfSwiSXNCZWxvd1RpbWViYW5kIjpmYWxzZSwiUG9zaXRpb25PblRhc2siOjEsIkhpZGVEYXRlIjpmYWxzZSwiU2hhcGVTaXplIjowLCJTcGFjaW5nIjowLjAsIlBhZGRpbmciOnsiJGlkIjoiMzI2MCIsIlRvcCI6NS4wLCJMZWZ0IjozLjAsIlJpZ2h0IjowLjAsIkJvdHRvbSI6Mi4wfSwiU2hhcGVTdHlsZSI6eyIkaWQiOiIzMjYxIiwiTWFyZ2luIjp7IiRpZCI6IjMyNjIiLCJUb3AiOjAuMCwiTGVmdCI6MC4wLCJSaWdodCI6MC4wLCJCb3R0b20iOjAuMH0sIlBhZGRpbmciOnsiJGlkIjoiMzI2MyIsIlRvcCI6MC4wLCJMZWZ0IjowLjAsIlJpZ2h0IjowLjAsIkJvdHRvbSI6MC4wfSwiQmFja2dyb3VuZCI6eyIkaWQiOiIzMjY0IiwiQ29sb3IiOnsiJGlkIjoiMzI2NSIsIkEiOjI1NSwiUiI6MTEsIkciOjQ4LCJCIjo2NX19LCJJc1Zpc2libGUiOnRydWUsIldpZHRoIjoxMi4wLCJIZWlnaHQiOjE0LjAsIkJvcmRlclN0eWxlIjp7IiRpZCI6IjMyNjYiLCJMaW5lQ29sb3IiOnsiJGlkIjoiMzI2NyIsIiR0eXBlIjoiTkxSRS5Db21tb24uRG9tLlNvbGlkQ29sb3JCcnVzaCwgTkxSRS5Db21tb24iLCJDb2xvciI6eyIkaWQiOiIzMjY4IiwiQSI6MjU1LCJSIjoyNTUsIkciOjAsIkIiOjB9fSwiTGluZVdlaWdodCI6MC4wLCJMaW5lVHlwZSI6MCwiUGFyZW50U3R5bGUiOm51bGx9LCJQYXJlbnRTdHlsZSI6bnVsbH0sIlRpdGxlU3R5bGUiOnsiJGlkIjoiMzI2OSIsIkZvbnRTZXR0aW5ncyI6eyIkaWQiOiIzMjcwIiwiRm9udFNpemUiOjExLCJGb250TmFtZSI6IkNhbGlicmkiLCJJc0JvbGQiOmZhbHNlLCJJc0l0YWxpYyI6ZmFsc2UsIklzVW5kZXJsaW5lZCI6ZmFsc2UsIlBhcmVudFN0eWxlIjpudWxsfSwiQXV0b1NpemUiOjAsIkZvcmVncm91bmQiOnsiJGlkIjoiMzI3MSIsIkNvbG9yIjp7IiRpZCI6IjMyNzI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I3MyIsIlRvcCI6MC4wLCJMZWZ0IjowLjAsIlJpZ2h0IjowLjAsIkJvdHRvbSI6MC4wfSwiUGFkZGluZyI6eyIkaWQiOiIzMjc0IiwiVG9wIjowLjAsIkxlZnQiOjAuMCwiUmlnaHQiOjAuMCwiQm90dG9tIjowLjB9LCJCYWNrZ3JvdW5kIjp7IiRpZCI6IjMyNzUiLCJDb2xvciI6eyIkaWQiOiIzMjc2IiwiQSI6MjU1LCJSIjowLCJHIjowLCJCIjowfX0sIklzVmlzaWJsZSI6dHJ1ZSwiV2lkdGgiOjAuMCwiSGVpZ2h0IjowLjAsIkJvcmRlclN0eWxlIjp7IiRpZCI6IjMyNzciLCJMaW5lQ29sb3IiOm51bGwsIkxpbmVXZWlnaHQiOjAuMCwiTGluZVR5cGUiOjAsIlBhcmVudFN0eWxlIjpudWxsfSwiUGFyZW50U3R5bGUiOm51bGx9LCJEYXRlU3R5bGUiOnsiJGlkIjoiMzI3OCIsIkZvbnRTZXR0aW5ncyI6eyIkaWQiOiIzMjc5IiwiRm9udFNpemUiOjEwLCJGb250TmFtZSI6IkNhbGlicmkiLCJJc0JvbGQiOmZhbHNlLCJJc0l0YWxpYyI6ZmFsc2UsIklzVW5kZXJsaW5lZCI6ZmFsc2UsIlBhcmVudFN0eWxlIjpudWxsfSwiQXV0b1NpemUiOjAsIkZvcmVncm91bmQiOnsiJGlkIjoiMzI4MCIsIkNvbG9yIjp7IiRpZCI6IjMyODE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zI4MiIsIlRvcCI6MC4wLCJMZWZ0IjowLjAsIlJpZ2h0IjowLjAsIkJvdHRvbSI6MC4wfSwiUGFkZGluZyI6eyIkaWQiOiIzMjgzIiwiVG9wIjowLjAsIkxlZnQiOjAuMCwiUmlnaHQiOjAuMCwiQm90dG9tIjowLjB9LCJCYWNrZ3JvdW5kIjp7IiRpZCI6IjMyODQiLCJDb2xvciI6eyIkaWQiOiIzMjg1IiwiQSI6MjU1LCJSIjoxNCwiRyI6NDAsIkIiOjY1fX0sIklzVmlzaWJsZSI6dHJ1ZSwiV2lkdGgiOjAuMCwiSGVpZ2h0IjowLjAsIkJvcmRlclN0eWxlIjp7IiRpZCI6IjMyODYiLCJMaW5lQ29sb3IiOm51bGwsIkxpbmVXZWlnaHQiOjAuMCwiTGluZVR5cGUiOjAsIlBhcmVudFN0eWxlIjpudWxsfSwiUGFyZW50U3R5bGUiOm51bGx9LCJEYXRlRm9ybWF0Ijp7IiRpZCI6IjMyOD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I4OCIsIkZvcm1hdCI6MCwiSXNWaXNpYmxlIjpmYWxzZSwiTGFzdEtub3duVmlzaWJpbGl0eVN0YXRlIjpmYWxzZX0sIklzVmlzaWJsZSI6dHJ1ZSwiUGFyZW50U3R5bGUiOm51bGx9LCJEZWZhdWx0U3dpbWxhbmVNaWxlc3RvbmVTdHlsZSI6eyIkaWQiOiIzMjg5IiwiVGl0bGVQb3NpdGlvbiI6IkxlZnQiLCJEYXRlUG9zaXRpb24iOiJSaWdodCIsIlNoYXBlVHlwZSI6MSwiU2hhcGVTaXplIjowLCJTcGFjaW5nIjo1LCJTaGFwZVN0eWxlIjp7IiRpZCI6IjMyOTAiLCJNYXJnaW4iOnsiJGlkIjoiMzI5MSIsIlRvcCI6MC4wLCJMZWZ0IjowLjAsIlJpZ2h0IjowLjAsIkJvdHRvbSI6MC4wfSwiUGFkZGluZyI6eyIkaWQiOiIzMjkyIiwiVG9wIjowLjAsIkxlZnQiOjAuMCwiUmlnaHQiOjAuMCwiQm90dG9tIjowLjB9LCJCYWNrZ3JvdW5kIjp7IiRpZCI6IjMyOTMiLCJDb2xvciI6eyIkaWQiOiIzMjk0IiwiQSI6MjU1LCJSIjoyMSwiRyI6OTYsIkIiOjEzMH19LCJJc1Zpc2libGUiOnRydWUsIldpZHRoIjoxMi4wLCJIZWlnaHQiOjE0LjAsIkJvcmRlclN0eWxlIjp7IiRpZCI6IjMyOTUiLCJMaW5lQ29sb3IiOnsiJGlkIjoiMzI5NiIsIiR0eXBlIjoiTkxSRS5Db21tb24uRG9tLlNvbGlkQ29sb3JCcnVzaCwgTkxSRS5Db21tb24iLCJDb2xvciI6eyIkaWQiOiIzMjk3IiwiQSI6MjU1LCJSIjoyMzQsIkciOjIyLCJCIjozMH19LCJMaW5lV2VpZ2h0IjowLjAsIkxpbmVUeXBlIjowLCJQYXJlbnRTdHlsZSI6bnVsbH0sIlBhcmVudFN0eWxlIjpudWxsfSwiVGl0bGVTdHlsZSI6eyIkaWQiOiIzMjk4IiwiRm9udFNldHRpbmdzIjp7IiRpZCI6IjMyOTkiLCJGb250U2l6ZSI6MTEsIkZvbnROYW1lIjoiQ2FsaWJyaSIsIklzQm9sZCI6ZmFsc2UsIklzSXRhbGljIjpmYWxzZSwiSXNVbmRlcmxpbmVkIjpmYWxzZSwiUGFyZW50U3R5bGUiOm51bGx9LCJBdXRvU2l6ZSI6MCwiRm9yZWdyb3VuZCI6eyIkaWQiOiIzMzAwIiwiQ29sb3IiOnsiJGlkIjoiMzMw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MzAyIiwiVG9wIjowLjAsIkxlZnQiOjAuMCwiUmlnaHQiOjAuMCwiQm90dG9tIjowLjB9LCJQYWRkaW5nIjp7IiRpZCI6IjMzMDMiLCJUb3AiOjAuMCwiTGVmdCI6MC4wLCJSaWdodCI6MC4wLCJCb3R0b20iOjAuMH0sIkJhY2tncm91bmQiOnsiJGlkIjoiMzMwNCIsIkNvbG9yIjp7IiRpZCI6IjMzMDUiLCJBIjoyNTUsIlIiOjAsIkciOjAsIkIiOjB9fSwiSXNWaXNpYmxlIjp0cnVlLCJXaWR0aCI6MC4wLCJIZWlnaHQiOjAuMCwiQm9yZGVyU3R5bGUiOnsiJGlkIjoiMzMwNiIsIkxpbmVDb2xvciI6bnVsbCwiTGluZVdlaWdodCI6MC4wLCJMaW5lVHlwZSI6MCwiUGFyZW50U3R5bGUiOm51bGx9LCJQYXJlbnRTdHlsZSI6bnVsbH0sIkRhdGVTdHlsZSI6eyIkaWQiOiIzMzA3IiwiRm9udFNldHRpbmdzIjp7IiRpZCI6IjMzMDgiLCJGb250U2l6ZSI6MTAsIkZvbnROYW1lIjoiQ2FsaWJyaSIsIklzQm9sZCI6ZmFsc2UsIklzSXRhbGljIjpmYWxzZSwiSXNVbmRlcmxpbmVkIjpmYWxzZSwiUGFyZW50U3R5bGUiOm51bGx9LCJBdXRvU2l6ZSI6MCwiRm9yZWdyb3VuZCI6eyIkaWQiOiIzMzA5IiwiQ29sb3IiOnsiJGlkIjoiMzMx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MzExIiwiVG9wIjowLjAsIkxlZnQiOjAuMCwiUmlnaHQiOjAuMCwiQm90dG9tIjowLjB9LCJQYWRkaW5nIjp7IiRpZCI6IjMzMTIiLCJUb3AiOjAuMCwiTGVmdCI6MC4wLCJSaWdodCI6MC4wLCJCb3R0b20iOjAuMH0sIkJhY2tncm91bmQiOnsiJGlkIjoiMzMxMyIsIkNvbG9yIjp7IiRpZCI6IjMzMTQiLCJBIjoyNTUsIlIiOjE0LCJHIjo0MCwiQiI6NjV9fSwiSXNWaXNpYmxlIjp0cnVlLCJXaWR0aCI6MC4wLCJIZWlnaHQiOjAuMCwiQm9yZGVyU3R5bGUiOnsiJGlkIjoiMzMxNSIsIkxpbmVDb2xvciI6bnVsbCwiTGluZVdlaWdodCI6MC4wLCJMaW5lVHlwZSI6MCwiUGFyZW50U3R5bGUiOm51bGx9LCJQYXJlbnRTdHlsZSI6bnVsbH0sIkRhdGVGb3JtYXQiOnsiJGlkIjoiMzMx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zE3IiwiRm9ybWF0IjowLCJJc1Zpc2libGUiOmZhbHNlLCJMYXN0S25vd25WaXNpYmlsaXR5U3RhdGUiOmZhbHNlfSwiSXNWaXNpYmxlIjp0cnVlLCJQYXJlbnRTdHlsZSI6bnVsbH0sIkRlZmF1bHRTd2ltbGFuZUFjdGl2aXR5U3R5bGUiOnsiJGlkIjoiMzMxOCIsIkhlYWRlclN0eWxlIjp7IiRpZCI6IjMzMTkiLCJUZXh0U3R5bGUiOnsiJGlkIjoiMzMyMCIsIkZvbnRTZXR0aW5ncyI6eyIkaWQiOiIzMzIxIiwiRm9udFNpemUiOjExLCJGb250TmFtZSI6IkNhbGlicmkiLCJJc0JvbGQiOmZhbHNlLCJJc0l0YWxpYyI6ZmFsc2UsIklzVW5kZXJsaW5lZCI6ZmFsc2UsIlBhcmVudFN0eWxlIjpudWxsfSwiQXV0b1NpemUiOjIsIkZvcmVncm91bmQiOnsiJGlkIjoiMzMyMiIsIkNvbG9yIjp7IiRpZCI6IjMzMjM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MzI0IiwiVG9wIjowLjAsIkxlZnQiOjAuMCwiUmlnaHQiOjAuMCwiQm90dG9tIjowLjB9LCJQYWRkaW5nIjp7IiRpZCI6IjMzMjUiLCJUb3AiOjAuMCwiTGVmdCI6MC4wLCJSaWdodCI6MC4wLCJCb3R0b20iOjAuMH0sIkJhY2tncm91bmQiOnsiJGlkIjoiMzMyNiIsIkNvbG9yIjp7IiRpZCI6IjMzMjciLCJBIjoyNTUsIlIiOjAsIkciOjAsIkIiOjB9fSwiSXNWaXNpYmxlIjp0cnVlLCJXaWR0aCI6MC4wLCJIZWlnaHQiOjAuMCwiQm9yZGVyU3R5bGUiOm51bGwsIlBhcmVudFN0eWxlIjpudWxsfSwiUmVjdGFuZ2xlU3R5bGUiOnsiJGlkIjoiMzMyOCIsIk1hcmdpbiI6eyIkaWQiOiIzMzI5IiwiVG9wIjowLjAsIkxlZnQiOjAuMCwiUmlnaHQiOjAuMCwiQm90dG9tIjowLjB9LCJQYWRkaW5nIjp7IiRpZCI6IjMzMzAiLCJUb3AiOjAuMCwiTGVmdCI6MC4wLCJSaWdodCI6MC4wLCJCb3R0b20iOjAuMH0sIkJhY2tncm91bmQiOnsiJGlkIjoiMzMzMSIsIkNvbG9yIjp7IiRpZCI6IjMzMzIiLCJBIjo2MywiUiI6MjEsIkciOjk2LCJCIjoxMzB9fSwiSXNWaXNpYmxlIjp0cnVlLCJXaWR0aCI6MC4wLCJIZWlnaHQiOjAuMCwiQm9yZGVyU3R5bGUiOnsiJGlkIjoiMzMzMyIsIkxpbmVDb2xvciI6eyIkaWQiOiIzMzM0IiwiJHR5cGUiOiJOTFJFLkNvbW1vbi5Eb20uU29saWRDb2xvckJydXNoLCBOTFJFLkNvbW1vbiIsIkNvbG9yIjp7IiRpZCI6IjMzMzUiLCJBIjoyNTUsIlIiOjI1NSwiRyI6MCwiQiI6MH19LCJMaW5lV2VpZ2h0IjowLjAsIkxpbmVUeXBlIjowLCJQYXJlbnRTdHlsZSI6bnVsbH0sIlBhcmVudFN0eWxlIjpudWxsfSwiTWFyZ2luIjp7IiRpZCI6IjMzMzYiLCJUb3AiOjAuMCwiTGVmdCI6MC4wLCJSaWdodCI6MC4wLCJCb3R0b20iOjAuMH0sIlBhZGRpbmciOnsiJGlkIjoiMzMzNyIsIlRvcCI6MC4wLCJMZWZ0IjowLjAsIlJpZ2h0IjowLjAsIkJvdHRvbSI6MC4wfSwiQmFja2dyb3VuZCI6bnVsbCwiSXNWaXNpYmxlIjp0cnVlLCJXaWR0aCI6MC4wLCJIZWlnaHQiOjAuMCwiQm9yZGVyU3R5bGUiOm51bGwsIlBhcmVudFN0eWxlIjpudWxsfSwiQmFja2dyb3VuZFN0eWxlIjp7IiRpZCI6IjMzMzgiLCJNYXJnaW4iOnsiJGlkIjoiMzMzOSIsIlRvcCI6MC4wLCJMZWZ0IjowLjAsIlJpZ2h0IjowLjAsIkJvdHRvbSI6MC4wfSwiUGFkZGluZyI6eyIkaWQiOiIzMzQwIiwiVG9wIjowLjAsIkxlZnQiOjAuMCwiUmlnaHQiOjAuMCwiQm90dG9tIjowLjB9LCJCYWNrZ3JvdW5kIjp7IiRpZCI6IjMzNDEiLCJDb2xvciI6eyIkaWQiOiIzMzQyIiwiQSI6NTEsIlIiOjIwMCwiRyI6MjAwLCJCIjoyMDB9fSwiSXNWaXNpYmxlIjp0cnVlLCJXaWR0aCI6MC4wLCJIZWlnaHQiOjAuMCwiQm9yZGVyU3R5bGUiOnsiJGlkIjoiMzM0MyIsIkxpbmVDb2xvciI6eyIkaWQiOiIzMzQ0IiwiJHR5cGUiOiJOTFJFLkNvbW1vbi5Eb20uU29saWRDb2xvckJydXNoLCBOTFJFLkNvbW1vbiIsIkNvbG9yIjp7IiRpZCI6IjMzNDUiLCJBIjoyNTUsIlIiOjIzNCwiRyI6MjIsIkIiOjMwfX0sIkxpbmVXZWlnaHQiOjAuMCwiTGluZVR5cGUiOjAsIlBhcmVudFN0eWxlIjpudWxsfSwiUGFyZW50U3R5bGUiOm51bGx9LCJNYXJnaW4iOnsiJGlkIjoiMzM0NiIsIlRvcCI6MC4wLCJMZWZ0IjowLjAsIlJpZ2h0IjowLjAsIkJvdHRvbSI6MC4wfSwiUGFkZGluZyI6eyIkaWQiOiIzMzQ3IiwiVG9wIjowLjAsIkxlZnQiOjAuMCwiUmlnaHQiOjAuMCwiQm90dG9tIjowLjB9LCJJc1Zpc2libGUiOnRydWUsIldpZHRoIjowLjAsIkhlaWdodCI6MC4wLCJCb3JkZXJTdHlsZSI6eyIkaWQiOiIzMzQ4IiwiTGluZUNvbG9yIjpudWxsLCJMaW5lV2VpZ2h0IjowLjAsIkxpbmVUeXBlIjowLCJQYXJlbnRTdHlsZSI6bnVsbH0sIlBhcmVudFN0eWxlIjpudWxsfSwiTWFyZ2luIjp7IiRpZCI6IjMzNDkiLCJUb3AiOjAuMCwiTGVmdCI6MC4wLCJSaWdodCI6MC4wLCJCb3R0b20iOjAuMH0sIlBhZGRpbmciOnsiJGlkIjoiMzM1MCIsIlRvcCI6MC4wLCJMZWZ0IjowLjAsIlJpZ2h0IjowLjAsIkJvdHRvbSI6MC4wfSwiSXNWaXNpYmxlIjp0cnVlLCJXaWR0aCI6MC4wLCJIZWlnaHQiOjAuMCwiQm9yZGVyU3R5bGUiOnsiJGlkIjoiMzM1MSIsIkxpbmVDb2xvciI6bnVsbCwiTGluZVdlaWdodCI6MC4wLCJMaW5lVHlwZSI6MCwiUGFyZW50U3R5bGUiOm51bGx9LCJQYXJlbnRTdHlsZSI6bnVsbH0sIl9hZGRpdGlvbmFsU3dpbWxhbmVWMlN0eWxlcyI6W3siJGlkIjoiMzM1MiIsIlN0eWxlSWQiOiI5ODUxM2UxMC01NTFjLTRmMzAtYWMxMS1hMDY5MGU5MDMxMzQiLCJIZWFkZXJTdHlsZSI6eyIkaWQiOiIzMzUzIiwiVGV4dElzVmVydGljYWwiOmZhbHNlLCJUZXh0U3R5bGUiOnsiJGlkIjoiMzM1NCIsIkZvbnRTZXR0aW5ncyI6eyIkaWQiOiIzMzU1IiwiRm9udFNpemUiOjExLCJGb250TmFtZSI6IkNhbGlicmkiLCJJc0JvbGQiOmZhbHNlLCJJc0l0YWxpYyI6ZmFsc2UsIklzVW5kZXJsaW5lZCI6ZmFsc2UsIlBhcmVudFN0eWxlIjpudWxsfSwiQXV0b1NpemUiOjIsIkZvcmVncm91bmQiOnsiJGlkIjoiMzM1NiIsIkNvbG9yIjp7IiRpZCI6IjMzNTciLCJBIjoyNTUsIlIiOjI1NSwiRyI6MjU1LCJCIjoyNTV9fSwiTWF4V2lkdGgiOiJJbmZpbml0eSIsIk1heEhlaWdodCI6IkluZmluaXR5IiwiU21hcnRGb3JlZ3JvdW5kSXNBY3RpdmUiOmZhbHNlLCJIb3Jpem9udGFsQWxpZ25tZW50IjoxLCJWZXJ0aWNhbEFsaWdubWVudCI6MCwiU21hcnRGb3JlZ3JvdW5kIjpudWxsLCJCYWNrZ3JvdW5kRmlsbFR5cGUiOjAsIk1hcmdpbiI6eyIkaWQiOiIzMzU4IiwiVG9wIjowLjAsIkxlZnQiOjAuMCwiUmlnaHQiOjAuMCwiQm90dG9tIjowLjB9LCJQYWRkaW5nIjp7IiRpZCI6IjMzNTkiLCJUb3AiOjAuMCwiTGVmdCI6MC4wLCJSaWdodCI6MC4wLCJCb3R0b20iOjAuMH0sIkJhY2tncm91bmQiOnsiJGlkIjoiMzM2MCIsIkNvbG9yIjp7IiRpZCI6IjMzNjEiLCJBIjoyNTUsIlIiOjI1NSwiRyI6MjU1LCJCIjoyNTV9fSwiSXNWaXNpYmxlIjp0cnVlLCJXaWR0aCI6MC4wLCJIZWlnaHQiOjAuMCwiQm9yZGVyU3R5bGUiOm51bGwsIlBhcmVudFN0eWxlIjpudWxsfSwiUmVjdGFuZ2xlU3R5bGUiOnsiJGlkIjoiMzM2MiIsIk1hcmdpbiI6eyIkaWQiOiIzMzYzIiwiVG9wIjowLjAsIkxlZnQiOjAuMCwiUmlnaHQiOjAuMCwiQm90dG9tIjowLjB9LCJQYWRkaW5nIjp7IiRpZCI6IjMzNjQiLCJUb3AiOjAuMCwiTGVmdCI6MC4wLCJSaWdodCI6MC4wLCJCb3R0b20iOjAuMH0sIkJhY2tncm91bmQiOnsiJGlkIjoiMzM2NSIsIkNvbG9yIjp7IiRpZCI6IjMzNjYiLCJBIjoyNTUsIlIiOjIzMywiRyI6MTEzLCJCIjo1MH19LCJJc1Zpc2libGUiOnRydWUsIldpZHRoIjowLjAsIkhlaWdodCI6MC4wLCJCb3JkZXJTdHlsZSI6eyIkaWQiOiIzMzY3IiwiTGluZUNvbG9yIjp7IiRpZCI6IjMzNjgiLCIkdHlwZSI6Ik5MUkUuQ29tbW9uLkRvbS5Tb2xpZENvbG9yQnJ1c2gsIE5MUkUuQ29tbW9uIiwiQ29sb3IiOnsiJGlkIjoiMzM2OSIsIkEiOjI1NSwiUiI6MjU1LCJHIjoyNTUsIkIiOjI1NX19LCJMaW5lV2VpZ2h0IjowLjAsIkxpbmVUeXBlIjowLCJQYXJlbnRTdHlsZSI6bnVsbH0sIlBhcmVudFN0eWxlIjpudWxsfSwiTWFyZ2luIjp7IiRpZCI6IjMzNzAiLCJUb3AiOjAuMCwiTGVmdCI6MC4wLCJSaWdodCI6MC4wLCJCb3R0b20iOjAuMH0sIlBhZGRpbmciOnsiJGlkIjoiMzM3MSIsIlRvcCI6MC4wLCJMZWZ0IjowLjAsIlJpZ2h0IjowLjAsIkJvdHRvbSI6MC4wfSwiQmFja2dyb3VuZCI6bnVsbCwiSXNWaXNpYmxlIjp0cnVlLCJXaWR0aCI6MC4wLCJIZWlnaHQiOjAuMCwiQm9yZGVyU3R5bGUiOm51bGwsIlBhcmVudFN0eWxlIjpudWxsfSwiQmFja2dyb3VuZFN0eWxlIjp7IiRpZCI6IjMzNzIiLCJNYXJnaW4iOnsiJGlkIjoiMzM3MyIsIlRvcCI6MC4wLCJMZWZ0IjowLjAsIlJpZ2h0IjowLjAsIkJvdHRvbSI6MC4wfSwiUGFkZGluZyI6eyIkaWQiOiIzMzc0IiwiVG9wIjowLjAsIkxlZnQiOjAuMCwiUmlnaHQiOjAuMCwiQm90dG9tIjowLjB9LCJCYWNrZ3JvdW5kIjp7IiRpZCI6IjMzNzUiLCJDb2xvciI6eyIkaWQiOiIzMzc2IiwiQSI6NTEsIlIiOjIwMCwiRyI6MjAwLCJCIjoyMDB9fSwiSXNWaXNpYmxlIjp0cnVlLCJXaWR0aCI6MC4wLCJIZWlnaHQiOjAuMCwiQm9yZGVyU3R5bGUiOnsiJGlkIjoiMzM3NyIsIkxpbmVDb2xvciI6eyIkaWQiOiIzMzc4IiwiJHR5cGUiOiJOTFJFLkNvbW1vbi5Eb20uU29saWRDb2xvckJydXNoLCBOTFJFLkNvbW1vbiIsIkNvbG9yIjp7IiRpZCI6IjMzNzkiLCJBIjoyNTUsIlIiOjIzNCwiRyI6MjIsIkIiOjMwfX0sIkxpbmVXZWlnaHQiOjAuMCwiTGluZVR5cGUiOjAsIlBhcmVudFN0eWxlIjpudWxsfSwiUGFyZW50U3R5bGUiOm51bGx9LCJJc0Fib3ZlVGltZWJhbmQiOmZhbHNlLCJTcGFjaW5nIjozLCJEZWZhdWx0U3dpbWxhbmVUYXNrU3R5bGUiOnsiJGlkIjoiMzM4MCIsIiR0eXBlIjoiTkxSRS5Db21tb24uRG9tLlN0eWxlcy5FeHBsaWNpdFNldGFibGVUYXNrU3R5bGUsIE5MUkUuQ29tbW9uIiwiU2hhcGUiOjEsIlNoYXBlVGhpY2tuZXNzIjowLCJEdXJhdGlvbkZvcm1hdCI6MCwiSW5jbHVkZU5vbldvcmtpbmdEYXlzSW5EdXJhdGlvbiI6ZmFsc2UsIlBlcmNlbnRhZ2VDb21wbGV0ZVN0eWxlIjp7IiRpZCI6IjMzODEiLCJGb250U2V0dGluZ3MiOnsiJGlkIjoiMzM4MiIsIkZvbnRTaXplIjoxMCwiRm9udE5hbWUiOiJDYWxpYnJpIiwiSXNCb2xkIjpmYWxzZSwiSXNJdGFsaWMiOmZhbHNlLCJJc1VuZGVybGluZWQiOmZhbHNlLCJQYXJlbnRTdHlsZSI6bnVsbH0sIkF1dG9TaXplIjowLCJGb3JlZ3JvdW5kIjp7IiRpZCI6IjMzODMiLCJDb2xvciI6eyIkaWQiOiIzMzg0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zODUiLCJUb3AiOjAuMCwiTGVmdCI6MC4wLCJSaWdodCI6MC4wLCJCb3R0b20iOjAuMH0sIlBhZGRpbmciOnsiJGlkIjoiMzM4NiIsIlRvcCI6MC4wLCJMZWZ0IjowLjAsIlJpZ2h0IjowLjAsIkJvdHRvbSI6MC4wfSwiQmFja2dyb3VuZCI6eyIkaWQiOiIzMzg3IiwiQ29sb3IiOnsiJGlkIjoiMzM4OCIsIkEiOjg5LCJSIjowLCJHIjowLCJCIjowfX0sIklzVmlzaWJsZSI6dHJ1ZSwiV2lkdGgiOjAuMCwiSGVpZ2h0IjowLjAsIkJvcmRlclN0eWxlIjp7IiRpZCI6IjMzODkiLCJMaW5lQ29sb3IiOm51bGwsIkxpbmVXZWlnaHQiOjAuMCwiTGluZVR5cGUiOjAsIlBhcmVudFN0eWxlIjpudWxsfSwiUGFyZW50U3R5bGUiOm51bGx9LCJEdXJhdGlvblN0eWxlIjp7IiRpZCI6IjMzOTAiLCJGb250U2V0dGluZ3MiOnsiJGlkIjoiMzM5MSIsIkZvbnRTaXplIjoxMCwiRm9udE5hbWUiOiJDYWxpYnJpIiwiSXNCb2xkIjpmYWxzZSwiSXNJdGFsaWMiOmZhbHNlLCJJc1VuZGVybGluZWQiOmZhbHNlLCJQYXJlbnRTdHlsZSI6bnVsbH0sIkF1dG9TaXplIjowLCJGb3JlZ3JvdW5kIjp7IiRpZCI6IjMzOTIiLCJDb2xvciI6eyIkaWQiOiIzMzk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M5NCIsIlRvcCI6MC4wLCJMZWZ0IjowLjAsIlJpZ2h0IjowLjAsIkJvdHRvbSI6MC4wfSwiUGFkZGluZyI6eyIkaWQiOiIzMzk1IiwiVG9wIjowLjAsIkxlZnQiOjAuMCwiUmlnaHQiOjAuMCwiQm90dG9tIjowLjB9LCJCYWNrZ3JvdW5kIjp7IiRpZCI6IjMzOTYiLCJDb2xvciI6eyIkaWQiOiIzMzk3IiwiQSI6MjU1LCJSIjoyMzcsIkciOjEyNSwiQiI6NDl9fSwiSXNWaXNpYmxlIjp0cnVlLCJXaWR0aCI6MC4wLCJIZWlnaHQiOjAuMCwiQm9yZGVyU3R5bGUiOnsiJGlkIjoiMzM5OCIsIkxpbmVDb2xvciI6bnVsbCwiTGluZVdlaWdodCI6MC4wLCJMaW5lVHlwZSI6MCwiUGFyZW50U3R5bGUiOm51bGx9LCJQYXJlbnRTdHlsZSI6bnVsbH0sIkhvcml6b250YWxDb25uZWN0b3JTdHlsZSI6eyIkaWQiOiIzMzk5IiwiTGluZUNvbG9yIjp7IiRpZCI6IjM0MDAiLCIkdHlwZSI6Ik5MUkUuQ29tbW9uLkRvbS5Tb2xpZENvbG9yQnJ1c2gsIE5MUkUuQ29tbW9uIiwiQ29sb3IiOnsiJGlkIjoiMzQwMSIsIkEiOjI1NSwiUiI6MCwiRyI6MCwiQiI6MH19LCJMaW5lV2VpZ2h0IjowLjAsIkxpbmVUeXBlIjowLCJQYXJlbnRTdHlsZSI6bnVsbH0sIlZlcnRpY2FsQ29ubmVjdG9yU3R5bGUiOnsiJGlkIjoiMzQwMiIsIkxpbmVDb2xvciI6eyIkaWQiOiIzNDAzIiwiJHR5cGUiOiJOTFJFLkNvbW1vbi5Eb20uU29saWRDb2xvckJydXNoLCBOTFJFLkNvbW1vbiIsIkNvbG9yIjp7IiRpZCI6IjM0MDQ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zNDA1IiwiTWFyZ2luIjp7IiRpZCI6IjM0MDYiLCJUb3AiOjAuMCwiTGVmdCI6NC4wLCJSaWdodCI6NC4wLCJCb3R0b20iOjAuMH0sIlBhZGRpbmciOnsiJGlkIjoiMzQwNyIsIlRvcCI6MC4wLCJMZWZ0IjowLjAsIlJpZ2h0IjowLjAsIkJvdHRvbSI6MC4wfSwiQmFja2dyb3VuZCI6eyIkaWQiOiIzNDA4IiwiQ29sb3IiOnsiJGlkIjoiMzQwOSIsIkEiOjI1NSwiUiI6MjMzLCJHIjoxMTMsIkIiOjUwfX0sIklzVmlzaWJsZSI6dHJ1ZSwiV2lkdGgiOjAuMCwiSGVpZ2h0IjoxMC4wLCJCb3JkZXJTdHlsZSI6eyIkaWQiOiIzNDEwIiwiTGluZUNvbG9yIjp7IiRpZCI6IjM0MTEiLCIkdHlwZSI6Ik5MUkUuQ29tbW9uLkRvbS5Tb2xpZENvbG9yQnJ1c2gsIE5MUkUuQ29tbW9uIiwiQ29sb3IiOnsiJGlkIjoiMzQxMiIsIkEiOjI1NSwiUiI6MjM0LCJHIjoyMiwiQiI6MzB9fSwiTGluZVdlaWdodCI6MC4wLCJMaW5lVHlwZSI6MCwiUGFyZW50U3R5bGUiOm51bGx9LCJQYXJlbnRTdHlsZSI6bnVsbH0sIlRpdGxlU3R5bGUiOnsiJGlkIjoiMzQxMyIsIkZvbnRTZXR0aW5ncyI6eyIkaWQiOiIzNDE0IiwiRm9udFNpemUiOjExLCJGb250TmFtZSI6IkNhbGlicmkiLCJJc0JvbGQiOmZhbHNlLCJJc0l0YWxpYyI6ZmFsc2UsIklzVW5kZXJsaW5lZCI6ZmFsc2UsIlBhcmVudFN0eWxlIjpudWxsfSwiQXV0b1NpemUiOjAsIkZvcmVncm91bmQiOnsiJGlkIjoiMzQxNSIsIkNvbG9yIjp7IiRpZCI6IjM0M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QxNyIsIlRvcCI6MC4wLCJMZWZ0IjowLjAsIlJpZ2h0IjowLjAsIkJvdHRvbSI6MC4wfSwiUGFkZGluZyI6eyIkaWQiOiIzNDE4IiwiVG9wIjowLjAsIkxlZnQiOjAuMCwiUmlnaHQiOjAuMCwiQm90dG9tIjowLjB9LCJCYWNrZ3JvdW5kIjp7IiRpZCI6IjM0MTkiLCJDb2xvciI6eyIkaWQiOiIzNDIwIiwiQSI6MjU1LCJSIjowLCJHIjowLCJCIjowfX0sIklzVmlzaWJsZSI6dHJ1ZSwiV2lkdGgiOjAuMCwiSGVpZ2h0IjowLjAsIkJvcmRlclN0eWxlIjp7IiRpZCI6IjM0MjEiLCJMaW5lQ29sb3IiOm51bGwsIkxpbmVXZWlnaHQiOjAuMCwiTGluZVR5cGUiOjAsIlBhcmVudFN0eWxlIjpudWxsfSwiUGFyZW50U3R5bGUiOm51bGx9LCJEYXRlU3R5bGUiOnsiJGlkIjoiMzQyMiIsIkZvbnRTZXR0aW5ncyI6eyIkaWQiOiIzNDIzIiwiRm9udFNpemUiOjEwLCJGb250TmFtZSI6IkNhbGlicmkiLCJJc0JvbGQiOmZhbHNlLCJJc0l0YWxpYyI6ZmFsc2UsIklzVW5kZXJsaW5lZCI6ZmFsc2UsIlBhcmVudFN0eWxlIjpudWxsfSwiQXV0b1NpemUiOjAsIkZvcmVncm91bmQiOnsiJGlkIjoiMzQyNCIsIkNvbG9yIjp7IiRpZCI6IjM0MjU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QyNiIsIlRvcCI6MC4wLCJMZWZ0IjowLjAsIlJpZ2h0IjowLjAsIkJvdHRvbSI6MC4wfSwiUGFkZGluZyI6eyIkaWQiOiIzNDI3IiwiVG9wIjowLjAsIkxlZnQiOjAuMCwiUmlnaHQiOjAuMCwiQm90dG9tIjowLjB9LCJCYWNrZ3JvdW5kIjp7IiRpZCI6IjM0MjgiLCJDb2xvciI6eyIkaWQiOiIzNDI5IiwiQSI6MjU1LCJSIjoxNCwiRyI6NDAsIkIiOjY1fX0sIklzVmlzaWJsZSI6dHJ1ZSwiV2lkdGgiOjAuMCwiSGVpZ2h0IjowLjAsIkJvcmRlclN0eWxlIjp7IiRpZCI6IjM0MzAiLCJMaW5lQ29sb3IiOm51bGwsIkxpbmVXZWlnaHQiOjAuMCwiTGluZVR5cGUiOjAsIlBhcmVudFN0eWxlIjpudWxsfSwiUGFyZW50U3R5bGUiOm51bGx9LCJEYXRlRm9ybWF0Ijp7IiRpZCI6IjM0Mz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QzMiIsIkZvcm1hdCI6MCwiSXNWaXNpYmxlIjpmYWxzZSwiTGFzdEtub3duVmlzaWJpbGl0eVN0YXRlIjpmYWxzZX0sIklzVmlzaWJsZSI6dHJ1ZSwiUGFyZW50U3R5bGUiOm51bGwsIl9leHBsaWNpdGx5U2V0Ijp7IiRpZCI6IjM0MzM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zQzNCIsIlNoYXBlIjoxLCJDb25uZWN0b3JNYXJnaW4iOnsiJGlkIjoiMzQzNSIsIlRvcCI6MC4wLCJMZWZ0IjoyLjAsIlJpZ2h0IjoyLjAsIkJvdHRvbSI6MC4wfSwiQ29ubmVjdG9yU3R5bGUiOnsiJGlkIjoiMzQzNiIsIkxpbmVDb2xvciI6eyIkaWQiOiIzNDM3IiwiJHR5cGUiOiJOTFJFLkNvbW1vbi5Eb20uU29saWRDb2xvckJydXNoLCBOTFJFLkNvbW1vbiIsIkNvbG9yIjp7IiRpZCI6IjM0MzgiLCJBIjoxMjcsIlIiOjEyOCwiRyI6NTMsIkIiOjE0fX0sIkxpbmVXZWlnaHQiOjEuMCwiTGluZVR5cGUiOjAsIlBhcmVudFN0eWxlIjpudWxsfSwiSXNCZWxvd1RpbWViYW5kIjpmYWxzZSwiUG9zaXRpb25PblRhc2siOjEsIkhpZGVEYXRlIjpmYWxzZSwiU2hhcGVTaXplIjowLCJTcGFjaW5nIjowLjAsIlBhZGRpbmciOnsiJGlkIjoiMzQzOSIsIlRvcCI6NS4wLCJMZWZ0IjozLjAsIlJpZ2h0IjowLjAsIkJvdHRvbSI6Mi4wfSwiU2hhcGVTdHlsZSI6eyIkaWQiOiIzNDQwIiwiTWFyZ2luIjp7IiRpZCI6IjM0NDEiLCJUb3AiOjAuMCwiTGVmdCI6MC4wLCJSaWdodCI6MC4wLCJCb3R0b20iOjAuMH0sIlBhZGRpbmciOnsiJGlkIjoiMzQ0MiIsIlRvcCI6MC4wLCJMZWZ0IjowLjAsIlJpZ2h0IjowLjAsIkJvdHRvbSI6MC4wfSwiQmFja2dyb3VuZCI6eyIkaWQiOiIzNDQzIiwiQ29sb3IiOnsiJGlkIjoiMzQ0NCIsIkEiOjI1NSwiUiI6MTI4LCJHIjo1MywiQiI6MTR9fSwiSXNWaXNpYmxlIjp0cnVlLCJXaWR0aCI6MTIuMCwiSGVpZ2h0IjoxNC4wLCJCb3JkZXJTdHlsZSI6eyIkaWQiOiIzNDQ1IiwiTGluZUNvbG9yIjp7IiRpZCI6IjM0NDYiLCIkdHlwZSI6Ik5MUkUuQ29tbW9uLkRvbS5Tb2xpZENvbG9yQnJ1c2gsIE5MUkUuQ29tbW9uIiwiQ29sb3IiOnsiJGlkIjoiMzQ0NyIsIkEiOjI1NSwiUiI6MjU1LCJHIjoyNTUsIkIiOjI1NX19LCJMaW5lV2VpZ2h0IjowLjAsIkxpbmVUeXBlIjowLCJQYXJlbnRTdHlsZSI6bnVsbH0sIlBhcmVudFN0eWxlIjpudWxsfSwiVGl0bGVTdHlsZSI6eyIkaWQiOiIzNDQ4IiwiRm9udFNldHRpbmdzIjp7IiRpZCI6IjM0NDkiLCJGb250U2l6ZSI6MTEsIkZvbnROYW1lIjoiQ2FsaWJyaSIsIklzQm9sZCI6ZmFsc2UsIklzSXRhbGljIjpmYWxzZSwiSXNVbmRlcmxpbmVkIjpmYWxzZSwiUGFyZW50U3R5bGUiOm51bGx9LCJBdXRvU2l6ZSI6MCwiRm9yZWdyb3VuZCI6eyIkaWQiOiIzNDUwIiwiQ29sb3IiOnsiJGlkIjoiMzQ1M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NDUyIiwiVG9wIjowLjAsIkxlZnQiOjAuMCwiUmlnaHQiOjAuMCwiQm90dG9tIjowLjB9LCJQYWRkaW5nIjp7IiRpZCI6IjM0NTMiLCJUb3AiOjAuMCwiTGVmdCI6MC4wLCJSaWdodCI6MC4wLCJCb3R0b20iOjAuMH0sIkJhY2tncm91bmQiOnsiJGlkIjoiMzQ1NCIsIkNvbG9yIjp7IiRpZCI6IjM0NTUiLCJBIjoyNTUsIlIiOjAsIkciOjAsIkIiOjB9fSwiSXNWaXNpYmxlIjp0cnVlLCJXaWR0aCI6MC4wLCJIZWlnaHQiOjAuMCwiQm9yZGVyU3R5bGUiOnsiJGlkIjoiMzQ1NiIsIkxpbmVDb2xvciI6bnVsbCwiTGluZVdlaWdodCI6MC4wLCJMaW5lVHlwZSI6MCwiUGFyZW50U3R5bGUiOm51bGx9LCJQYXJlbnRTdHlsZSI6bnVsbH0sIkRhdGVTdHlsZSI6eyIkaWQiOiIzNDU3IiwiRm9udFNldHRpbmdzIjp7IiRpZCI6IjM0NTgiLCJGb250U2l6ZSI6MTAsIkZvbnROYW1lIjoiQ2FsaWJyaSIsIklzQm9sZCI6ZmFsc2UsIklzSXRhbGljIjpmYWxzZSwiSXNVbmRlcmxpbmVkIjpmYWxzZSwiUGFyZW50U3R5bGUiOm51bGx9LCJBdXRvU2l6ZSI6MCwiRm9yZWdyb3VuZCI6eyIkaWQiOiIzNDU5IiwiQ29sb3IiOnsiJGlkIjoiMzQ2MC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NDYxIiwiVG9wIjowLjAsIkxlZnQiOjAuMCwiUmlnaHQiOjAuMCwiQm90dG9tIjowLjB9LCJQYWRkaW5nIjp7IiRpZCI6IjM0NjIiLCJUb3AiOjAuMCwiTGVmdCI6MC4wLCJSaWdodCI6MC4wLCJCb3R0b20iOjAuMH0sIkJhY2tncm91bmQiOnsiJGlkIjoiMzQ2MyIsIkNvbG9yIjp7IiRpZCI6IjM0NjQiLCJBIjoyNTUsIlIiOjE0LCJHIjo0MCwiQiI6NjV9fSwiSXNWaXNpYmxlIjp0cnVlLCJXaWR0aCI6MC4wLCJIZWlnaHQiOjAuMCwiQm9yZGVyU3R5bGUiOnsiJGlkIjoiMzQ2NSIsIkxpbmVDb2xvciI6bnVsbCwiTGluZVdlaWdodCI6MC4wLCJMaW5lVHlwZSI6MCwiUGFyZW50U3R5bGUiOm51bGx9LCJQYXJlbnRTdHlsZSI6bnVsbH0sIkRhdGVGb3JtYXQiOnsiJGlkIjoiMzQ2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DY3IiwiRm9ybWF0IjowLCJJc1Zpc2libGUiOmZhbHNlLCJMYXN0S25vd25WaXNpYmlsaXR5U3RhdGUiOmZhbHNlfSwiSXNWaXNpYmxlIjpmYWxzZSwiUGFyZW50U3R5bGUiOm51bGx9LCJEZWZhdWx0U3dpbWxhbmVNaWxlc3RvbmVTdHlsZSI6eyIkaWQiOiIzNDY4IiwiVGl0bGVQb3NpdGlvbiI6IkxlZnQiLCJEYXRlUG9zaXRpb24iOiJSaWdodCIsIlNoYXBlVHlwZSI6MSwiU2hhcGVTaXplIjowLCJTcGFjaW5nIjo1LCJTaGFwZVN0eWxlIjp7IiRpZCI6IjM0NjkiLCJNYXJnaW4iOnsiJGlkIjoiMzQ3MCIsIlRvcCI6MC4wLCJMZWZ0IjowLjAsIlJpZ2h0IjowLjAsIkJvdHRvbSI6MC4wfSwiUGFkZGluZyI6eyIkaWQiOiIzNDcxIiwiVG9wIjowLjAsIkxlZnQiOjAuMCwiUmlnaHQiOjAuMCwiQm90dG9tIjowLjB9LCJCYWNrZ3JvdW5kIjp7IiRpZCI6IjM0NzIiLCJDb2xvciI6eyIkaWQiOiIzNDczIiwiQSI6MjU1LCJSIjoyMzMsIkciOjExMywiQiI6NTB9fSwiSXNWaXNpYmxlIjp0cnVlLCJXaWR0aCI6MTIuMCwiSGVpZ2h0IjoxNC4wLCJCb3JkZXJTdHlsZSI6eyIkaWQiOiIzNDc0IiwiTGluZUNvbG9yIjp7IiRpZCI6IjM0NzUiLCIkdHlwZSI6Ik5MUkUuQ29tbW9uLkRvbS5Tb2xpZENvbG9yQnJ1c2gsIE5MUkUuQ29tbW9uIiwiQ29sb3IiOnsiJGlkIjoiMzQ3NiIsIkEiOjI1NSwiUiI6MjM0LCJHIjoyMiwiQiI6MzB9fSwiTGluZVdlaWdodCI6MC4wLCJMaW5lVHlwZSI6MCwiUGFyZW50U3R5bGUiOm51bGx9LCJQYXJlbnRTdHlsZSI6bnVsbH0sIlRpdGxlU3R5bGUiOnsiJGlkIjoiMzQ3NyIsIkZvbnRTZXR0aW5ncyI6eyIkaWQiOiIzNDc4IiwiRm9udFNpemUiOjExLCJGb250TmFtZSI6IkNhbGlicmkiLCJJc0JvbGQiOmZhbHNlLCJJc0l0YWxpYyI6ZmFsc2UsIklzVW5kZXJsaW5lZCI6ZmFsc2UsIlBhcmVudFN0eWxlIjpudWxsfSwiQXV0b1NpemUiOjAsIkZvcmVncm91bmQiOnsiJGlkIjoiMzQ3OSIsIkNvbG9yIjp7IiRpZCI6IjM0ODA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zQ4MSIsIlRvcCI6MC4wLCJMZWZ0IjowLjAsIlJpZ2h0IjowLjAsIkJvdHRvbSI6MC4wfSwiUGFkZGluZyI6eyIkaWQiOiIzNDgyIiwiVG9wIjowLjAsIkxlZnQiOjAuMCwiUmlnaHQiOjAuMCwiQm90dG9tIjowLjB9LCJCYWNrZ3JvdW5kIjp7IiRpZCI6IjM0ODMiLCJDb2xvciI6eyIkaWQiOiIzNDg0IiwiQSI6MjU1LCJSIjowLCJHIjowLCJCIjowfX0sIklzVmlzaWJsZSI6dHJ1ZSwiV2lkdGgiOjAuMCwiSGVpZ2h0IjowLjAsIkJvcmRlclN0eWxlIjp7IiRpZCI6IjM0ODUiLCJMaW5lQ29sb3IiOm51bGwsIkxpbmVXZWlnaHQiOjAuMCwiTGluZVR5cGUiOjAsIlBhcmVudFN0eWxlIjpudWxsfSwiUGFyZW50U3R5bGUiOm51bGx9LCJEYXRlU3R5bGUiOnsiJGlkIjoiMzQ4NiIsIkZvbnRTZXR0aW5ncyI6eyIkaWQiOiIzNDg3IiwiRm9udFNpemUiOjEwLCJGb250TmFtZSI6IkNhbGlicmkiLCJJc0JvbGQiOmZhbHNlLCJJc0l0YWxpYyI6ZmFsc2UsIklzVW5kZXJsaW5lZCI6ZmFsc2UsIlBhcmVudFN0eWxlIjpudWxsfSwiQXV0b1NpemUiOjAsIkZvcmVncm91bmQiOnsiJGlkIjoiMzQ4OCIsIkNvbG9yIjp7IiRpZCI6IjM0ODk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Q5MCIsIlRvcCI6MC4wLCJMZWZ0IjowLjAsIlJpZ2h0IjowLjAsIkJvdHRvbSI6MC4wfSwiUGFkZGluZyI6eyIkaWQiOiIzNDkxIiwiVG9wIjowLjAsIkxlZnQiOjAuMCwiUmlnaHQiOjAuMCwiQm90dG9tIjowLjB9LCJCYWNrZ3JvdW5kIjp7IiRpZCI6IjM0OTIiLCJDb2xvciI6eyIkaWQiOiIzNDkzIiwiQSI6MjU1LCJSIjoxNCwiRyI6NDAsIkIiOjY1fX0sIklzVmlzaWJsZSI6dHJ1ZSwiV2lkdGgiOjAuMCwiSGVpZ2h0IjowLjAsIkJvcmRlclN0eWxlIjp7IiRpZCI6IjM0OTQiLCJMaW5lQ29sb3IiOm51bGwsIkxpbmVXZWlnaHQiOjAuMCwiTGluZVR5cGUiOjAsIlBhcmVudFN0eWxlIjpudWxsfSwiUGFyZW50U3R5bGUiOm51bGx9LCJEYXRlRm9ybWF0Ijp7IiRpZCI6IjM0OT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Q5NiIsIkZvcm1hdCI6MCwiSXNWaXNpYmxlIjpmYWxzZSwiTGFzdEtub3duVmlzaWJpbGl0eVN0YXRlIjpmYWxzZX0sIklzVmlzaWJsZSI6dHJ1ZSwiUGFyZW50U3R5bGUiOm51bGx9LCJEZWZhdWx0U3dpbWxhbmVBY3Rpdml0eVN0eWxlIjp7IiRpZCI6IjM0OTciLCJIZWFkZXJTdHlsZSI6eyIkaWQiOiIzNDk4IiwiVGV4dFN0eWxlIjp7IiRpZCI6IjM0OTkiLCJGb250U2V0dGluZ3MiOnsiJGlkIjoiMzUwMCIsIkZvbnRTaXplIjoxMSwiRm9udE5hbWUiOiJDYWxpYnJpIiwiSXNCb2xkIjpmYWxzZSwiSXNJdGFsaWMiOmZhbHNlLCJJc1VuZGVybGluZWQiOmZhbHNlLCJQYXJlbnRTdHlsZSI6bnVsbH0sIkF1dG9TaXplIjoyLCJGb3JlZ3JvdW5kIjp7IiRpZCI6IjM1MDEiLCJDb2xvciI6eyIkaWQiOiIzNTAy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UwMyIsIlRvcCI6MC4wLCJMZWZ0IjowLjAsIlJpZ2h0IjowLjAsIkJvdHRvbSI6MC4wfSwiUGFkZGluZyI6eyIkaWQiOiIzNTA0IiwiVG9wIjowLjAsIkxlZnQiOjAuMCwiUmlnaHQiOjAuMCwiQm90dG9tIjowLjB9LCJCYWNrZ3JvdW5kIjp7IiRpZCI6IjM1MDUiLCJDb2xvciI6eyIkaWQiOiIzNTA2IiwiQSI6MjU1LCJSIjowLCJHIjowLCJCIjowfX0sIklzVmlzaWJsZSI6dHJ1ZSwiV2lkdGgiOjAuMCwiSGVpZ2h0IjowLjAsIkJvcmRlclN0eWxlIjpudWxsLCJQYXJlbnRTdHlsZSI6bnVsbH0sIlJlY3RhbmdsZVN0eWxlIjp7IiRpZCI6IjM1MDciLCJNYXJnaW4iOnsiJGlkIjoiMzUwOCIsIlRvcCI6MC4wLCJMZWZ0IjowLjAsIlJpZ2h0IjowLjAsIkJvdHRvbSI6MC4wfSwiUGFkZGluZyI6eyIkaWQiOiIzNTA5IiwiVG9wIjowLjAsIkxlZnQiOjAuMCwiUmlnaHQiOjAuMCwiQm90dG9tIjowLjB9LCJCYWNrZ3JvdW5kIjp7IiRpZCI6IjM1MTAiLCJDb2xvciI6eyIkaWQiOiIzNTExIiwiQSI6NjMsIlIiOjIzMywiRyI6MTEzLCJCIjo1MH19LCJJc1Zpc2libGUiOnRydWUsIldpZHRoIjowLjAsIkhlaWdodCI6MC4wLCJCb3JkZXJTdHlsZSI6eyIkaWQiOiIzNTEyIiwiTGluZUNvbG9yIjp7IiRpZCI6IjM1MTMiLCIkdHlwZSI6Ik5MUkUuQ29tbW9uLkRvbS5Tb2xpZENvbG9yQnJ1c2gsIE5MUkUuQ29tbW9uIiwiQ29sb3IiOnsiJGlkIjoiMzUxNCIsIkEiOjI1NSwiUiI6MjU1LCJHIjoyNTUsIkIiOjI1NX19LCJMaW5lV2VpZ2h0IjowLjAsIkxpbmVUeXBlIjowLCJQYXJlbnRTdHlsZSI6bnVsbH0sIlBhcmVudFN0eWxlIjpudWxsfSwiTWFyZ2luIjp7IiRpZCI6IjM1MTUiLCJUb3AiOjAuMCwiTGVmdCI6MC4wLCJSaWdodCI6MC4wLCJCb3R0b20iOjAuMH0sIlBhZGRpbmciOnsiJGlkIjoiMzUxNiIsIlRvcCI6MC4wLCJMZWZ0IjowLjAsIlJpZ2h0IjowLjAsIkJvdHRvbSI6MC4wfSwiQmFja2dyb3VuZCI6bnVsbCwiSXNWaXNpYmxlIjp0cnVlLCJXaWR0aCI6MC4wLCJIZWlnaHQiOjAuMCwiQm9yZGVyU3R5bGUiOm51bGwsIlBhcmVudFN0eWxlIjpudWxsfSwiQmFja2dyb3VuZFN0eWxlIjp7IiRpZCI6IjM1MTciLCJNYXJnaW4iOnsiJGlkIjoiMzUxOCIsIlRvcCI6MC4wLCJMZWZ0IjowLjAsIlJpZ2h0IjowLjAsIkJvdHRvbSI6MC4wfSwiUGFkZGluZyI6eyIkaWQiOiIzNTE5IiwiVG9wIjowLjAsIkxlZnQiOjAuMCwiUmlnaHQiOjAuMCwiQm90dG9tIjowLjB9LCJCYWNrZ3JvdW5kIjp7IiRpZCI6IjM1MjAiLCJDb2xvciI6eyIkaWQiOiIzNTIxIiwiQSI6NTEsIlIiOjIwMCwiRyI6MjAwLCJCIjoyMDB9fSwiSXNWaXNpYmxlIjp0cnVlLCJXaWR0aCI6MC4wLCJIZWlnaHQiOjAuMCwiQm9yZGVyU3R5bGUiOnsiJGlkIjoiMzUyMiIsIkxpbmVDb2xvciI6eyIkaWQiOiIzNTIzIiwiJHR5cGUiOiJOTFJFLkNvbW1vbi5Eb20uU29saWRDb2xvckJydXNoLCBOTFJFLkNvbW1vbiIsIkNvbG9yIjp7IiRpZCI6IjM1MjQiLCJBIjoyNTUsIlIiOjIzNCwiRyI6MjIsIkIiOjMwfX0sIkxpbmVXZWlnaHQiOjAuMCwiTGluZVR5cGUiOjAsIlBhcmVudFN0eWxlIjpudWxsfSwiUGFyZW50U3R5bGUiOm51bGx9LCJNYXJnaW4iOnsiJGlkIjoiMzUyNSIsIlRvcCI6MC4wLCJMZWZ0IjowLjAsIlJpZ2h0IjowLjAsIkJvdHRvbSI6MC4wfSwiUGFkZGluZyI6eyIkaWQiOiIzNTI2IiwiVG9wIjowLjAsIkxlZnQiOjAuMCwiUmlnaHQiOjAuMCwiQm90dG9tIjowLjB9LCJJc1Zpc2libGUiOnRydWUsIldpZHRoIjowLjAsIkhlaWdodCI6MC4wLCJCb3JkZXJTdHlsZSI6eyIkaWQiOiIzNTI3IiwiTGluZUNvbG9yIjpudWxsLCJMaW5lV2VpZ2h0IjowLjAsIkxpbmVUeXBlIjowLCJQYXJlbnRTdHlsZSI6bnVsbH0sIlBhcmVudFN0eWxlIjpudWxsfSwiTWFyZ2luIjp7IiRpZCI6IjM1MjgiLCJUb3AiOjAuMCwiTGVmdCI6MC4wLCJSaWdodCI6MC4wLCJCb3R0b20iOjAuMH0sIlBhZGRpbmciOnsiJGlkIjoiMzUyOSIsIlRvcCI6MC4wLCJMZWZ0IjowLjAsIlJpZ2h0IjowLjAsIkJvdHRvbSI6MC4wfSwiSXNWaXNpYmxlIjp0cnVlLCJXaWR0aCI6MC4wLCJIZWlnaHQiOjAuMCwiQm9yZGVyU3R5bGUiOnsiJGlkIjoiMzUzMCIsIkxpbmVDb2xvciI6bnVsbCwiTGluZVdlaWdodCI6MC4wLCJMaW5lVHlwZSI6MCwiUGFyZW50U3R5bGUiOm51bGx9LCJQYXJlbnRTdHlsZSI6bnVsbH0seyIkaWQiOiIzNTMxIiwiU3R5bGVJZCI6ImIyNGY4MDQ1LWY2OWItNGE0My04MjlmLWE1NjUwM2ZkY2Q2OSIsIkhlYWRlclN0eWxlIjp7IiRpZCI6IjM1MzIiLCJUZXh0SXNWZXJ0aWNhbCI6ZmFsc2UsIlRleHRTdHlsZSI6eyIkaWQiOiIzNTMzIiwiRm9udFNldHRpbmdzIjp7IiRpZCI6IjM1MzQiLCJGb250U2l6ZSI6MTEsIkZvbnROYW1lIjoiQ2FsaWJyaSIsIklzQm9sZCI6ZmFsc2UsIklzSXRhbGljIjpmYWxzZSwiSXNVbmRlcmxpbmVkIjpmYWxzZSwiUGFyZW50U3R5bGUiOm51bGx9LCJBdXRvU2l6ZSI6MiwiRm9yZWdyb3VuZCI6eyIkaWQiOiIzNTM1IiwiQ29sb3IiOnsiJGlkIjoiMzUzNiIsIkEiOjI1NSwiUiI6MjU1LCJHIjoyNTUsIkIiOjI1NX19LCJNYXhXaWR0aCI6IkluZmluaXR5IiwiTWF4SGVpZ2h0IjoiSW5maW5pdHkiLCJTbWFydEZvcmVncm91bmRJc0FjdGl2ZSI6ZmFsc2UsIkhvcml6b250YWxBbGlnbm1lbnQiOjEsIlZlcnRpY2FsQWxpZ25tZW50IjowLCJTbWFydEZvcmVncm91bmQiOm51bGwsIkJhY2tncm91bmRGaWxsVHlwZSI6MCwiTWFyZ2luIjp7IiRpZCI6IjM1MzciLCJUb3AiOjAuMCwiTGVmdCI6MC4wLCJSaWdodCI6MC4wLCJCb3R0b20iOjAuMH0sIlBhZGRpbmciOnsiJGlkIjoiMzUzOCIsIlRvcCI6MC4wLCJMZWZ0IjowLjAsIlJpZ2h0IjowLjAsIkJvdHRvbSI6MC4wfSwiQmFja2dyb3VuZCI6eyIkaWQiOiIzNTM5IiwiQ29sb3IiOnsiJGlkIjoiMzU0MCIsIkEiOjI1NSwiUiI6MjU1LCJHIjoyNTUsIkIiOjI1NX19LCJJc1Zpc2libGUiOnRydWUsIldpZHRoIjowLjAsIkhlaWdodCI6MC4wLCJCb3JkZXJTdHlsZSI6bnVsbCwiUGFyZW50U3R5bGUiOm51bGx9LCJSZWN0YW5nbGVTdHlsZSI6eyIkaWQiOiIzNTQxIiwiTWFyZ2luIjp7IiRpZCI6IjM1NDIiLCJUb3AiOjAuMCwiTGVmdCI6MC4wLCJSaWdodCI6MC4wLCJCb3R0b20iOjAuMH0sIlBhZGRpbmciOnsiJGlkIjoiMzU0MyIsIlRvcCI6MC4wLCJMZWZ0IjowLjAsIlJpZ2h0IjowLjAsIkJvdHRvbSI6MC4wfSwiQmFja2dyb3VuZCI6eyIkaWQiOiIzNTQ0IiwiQ29sb3IiOnsiJGlkIjoiMzU0NSIsIkEiOjI1NSwiUiI6MjUsIkciOjEwNywiQiI6MzZ9fSwiSXNWaXNpYmxlIjp0cnVlLCJXaWR0aCI6MC4wLCJIZWlnaHQiOjAuMCwiQm9yZGVyU3R5bGUiOnsiJGlkIjoiMzU0NiIsIkxpbmVDb2xvciI6eyIkaWQiOiIzNTQ3IiwiJHR5cGUiOiJOTFJFLkNvbW1vbi5Eb20uU29saWRDb2xvckJydXNoLCBOTFJFLkNvbW1vbiIsIkNvbG9yIjp7IiRpZCI6IjM1NDgiLCJBIjoyNTUsIlIiOjI1NSwiRyI6MjU1LCJCIjoyNTV9fSwiTGluZVdlaWdodCI6MC4wLCJMaW5lVHlwZSI6MCwiUGFyZW50U3R5bGUiOm51bGx9LCJQYXJlbnRTdHlsZSI6bnVsbH0sIk1hcmdpbiI6eyIkaWQiOiIzNTQ5IiwiVG9wIjowLjAsIkxlZnQiOjAuMCwiUmlnaHQiOjAuMCwiQm90dG9tIjowLjB9LCJQYWRkaW5nIjp7IiRpZCI6IjM1NTAiLCJUb3AiOjAuMCwiTGVmdCI6MC4wLCJSaWdodCI6MC4wLCJCb3R0b20iOjAuMH0sIkJhY2tncm91bmQiOm51bGwsIklzVmlzaWJsZSI6dHJ1ZSwiV2lkdGgiOjAuMCwiSGVpZ2h0IjowLjAsIkJvcmRlclN0eWxlIjpudWxsLCJQYXJlbnRTdHlsZSI6bnVsbH0sIkJhY2tncm91bmRTdHlsZSI6eyIkaWQiOiIzNTUxIiwiTWFyZ2luIjp7IiRpZCI6IjM1NTIiLCJUb3AiOjAuMCwiTGVmdCI6MC4wLCJSaWdodCI6MC4wLCJCb3R0b20iOjAuMH0sIlBhZGRpbmciOnsiJGlkIjoiMzU1MyIsIlRvcCI6MC4wLCJMZWZ0IjowLjAsIlJpZ2h0IjowLjAsIkJvdHRvbSI6MC4wfSwiQmFja2dyb3VuZCI6eyIkaWQiOiIzNTU0IiwiQ29sb3IiOnsiJGlkIjoiMzU1NSIsIkEiOjUxLCJSIjoyMDAsIkciOjIwMCwiQiI6MjAwfX0sIklzVmlzaWJsZSI6dHJ1ZSwiV2lkdGgiOjAuMCwiSGVpZ2h0IjowLjAsIkJvcmRlclN0eWxlIjp7IiRpZCI6IjM1NTYiLCJMaW5lQ29sb3IiOnsiJGlkIjoiMzU1NyIsIiR0eXBlIjoiTkxSRS5Db21tb24uRG9tLlNvbGlkQ29sb3JCcnVzaCwgTkxSRS5Db21tb24iLCJDb2xvciI6eyIkaWQiOiIzNTU4IiwiQSI6MjU1LCJSIjoyMzQsIkciOjIyLCJCIjozMH19LCJMaW5lV2VpZ2h0IjowLjAsIkxpbmVUeXBlIjowLCJQYXJlbnRTdHlsZSI6bnVsbH0sIlBhcmVudFN0eWxlIjpudWxsfSwiSXNBYm92ZVRpbWViYW5kIjpmYWxzZSwiU3BhY2luZyI6MywiRGVmYXVsdFN3aW1sYW5lVGFza1N0eWxlIjp7IiRpZCI6IjM1NTkiLCIkdHlwZSI6Ik5MUkUuQ29tbW9uLkRvbS5TdHlsZXMuRXhwbGljaXRTZXRhYmxlVGFza1N0eWxlLCBOTFJFLkNvbW1vbiIsIlNoYXBlIjoxLCJTaGFwZVRoaWNrbmVzcyI6MCwiRHVyYXRpb25Gb3JtYXQiOjAsIkluY2x1ZGVOb25Xb3JraW5nRGF5c0luRHVyYXRpb24iOmZhbHNlLCJQZXJjZW50YWdlQ29tcGxldGVTdHlsZSI6eyIkaWQiOiIzNTYwIiwiRm9udFNldHRpbmdzIjp7IiRpZCI6IjM1NjEiLCJGb250U2l6ZSI6MTAsIkZvbnROYW1lIjoiQ2FsaWJyaSIsIklzQm9sZCI6ZmFsc2UsIklzSXRhbGljIjpmYWxzZSwiSXNVbmRlcmxpbmVkIjpmYWxzZSwiUGFyZW50U3R5bGUiOm51bGx9LCJBdXRvU2l6ZSI6MCwiRm9yZWdyb3VuZCI6eyIkaWQiOiIzNTYyIiwiQ29sb3IiOnsiJGlkIjoiMzU2M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NTY0IiwiVG9wIjowLjAsIkxlZnQiOjAuMCwiUmlnaHQiOjAuMCwiQm90dG9tIjowLjB9LCJQYWRkaW5nIjp7IiRpZCI6IjM1NjUiLCJUb3AiOjAuMCwiTGVmdCI6MC4wLCJSaWdodCI6MC4wLCJCb3R0b20iOjAuMH0sIkJhY2tncm91bmQiOnsiJGlkIjoiMzU2NiIsIkNvbG9yIjp7IiRpZCI6IjM1NjciLCJBIjo4OSwiUiI6MCwiRyI6MCwiQiI6MH19LCJJc1Zpc2libGUiOnRydWUsIldpZHRoIjowLjAsIkhlaWdodCI6MC4wLCJCb3JkZXJTdHlsZSI6eyIkaWQiOiIzNTY4IiwiTGluZUNvbG9yIjpudWxsLCJMaW5lV2VpZ2h0IjowLjAsIkxpbmVUeXBlIjowLCJQYXJlbnRTdHlsZSI6bnVsbH0sIlBhcmVudFN0eWxlIjpudWxsfSwiRHVyYXRpb25TdHlsZSI6eyIkaWQiOiIzNTY5IiwiRm9udFNldHRpbmdzIjp7IiRpZCI6IjM1NzAiLCJGb250U2l6ZSI6MTAsIkZvbnROYW1lIjoiQ2FsaWJyaSIsIklzQm9sZCI6ZmFsc2UsIklzSXRhbGljIjpmYWxzZSwiSXNVbmRlcmxpbmVkIjpmYWxzZSwiUGFyZW50U3R5bGUiOm51bGx9LCJBdXRvU2l6ZSI6MCwiRm9yZWdyb3VuZCI6eyIkaWQiOiIzNTcxIiwiQ29sb3IiOnsiJGlkIjoiMzU3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1NzMiLCJUb3AiOjAuMCwiTGVmdCI6MC4wLCJSaWdodCI6MC4wLCJCb3R0b20iOjAuMH0sIlBhZGRpbmciOnsiJGlkIjoiMzU3NCIsIlRvcCI6MC4wLCJMZWZ0IjowLjAsIlJpZ2h0IjowLjAsIkJvdHRvbSI6MC4wfSwiQmFja2dyb3VuZCI6eyIkaWQiOiIzNTc1IiwiQ29sb3IiOnsiJGlkIjoiMzU3NiIsIkEiOjI1NSwiUiI6MjM3LCJHIjoxMjUsIkIiOjQ5fX0sIklzVmlzaWJsZSI6dHJ1ZSwiV2lkdGgiOjAuMCwiSGVpZ2h0IjowLjAsIkJvcmRlclN0eWxlIjp7IiRpZCI6IjM1NzciLCJMaW5lQ29sb3IiOm51bGwsIkxpbmVXZWlnaHQiOjAuMCwiTGluZVR5cGUiOjAsIlBhcmVudFN0eWxlIjpudWxsfSwiUGFyZW50U3R5bGUiOm51bGx9LCJIb3Jpem9udGFsQ29ubmVjdG9yU3R5bGUiOnsiJGlkIjoiMzU3OCIsIkxpbmVDb2xvciI6eyIkaWQiOiIzNTc5IiwiJHR5cGUiOiJOTFJFLkNvbW1vbi5Eb20uU29saWRDb2xvckJydXNoLCBOTFJFLkNvbW1vbiIsIkNvbG9yIjp7IiRpZCI6IjM1ODAiLCJBIjoyNTUsIlIiOjAsIkciOjAsIkIiOjB9fSwiTGluZVdlaWdodCI6MC4wLCJMaW5lVHlwZSI6MCwiUGFyZW50U3R5bGUiOm51bGx9LCJWZXJ0aWNhbENvbm5lY3RvclN0eWxlIjp7IiRpZCI6IjM1ODEiLCJMaW5lQ29sb3IiOnsiJGlkIjoiMzU4MiIsIiR0eXBlIjoiTkxSRS5Db21tb24uRG9tLlNvbGlkQ29sb3JCcnVzaCwgTkxSRS5Db21tb24iLCJDb2xvciI6eyIkaWQiOiIzNTgz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lNoYXBlU3R5bGUiOnsiJGlkIjoiMzU4NCIsIk1hcmdpbiI6eyIkaWQiOiIzNTg1IiwiVG9wIjowLjAsIkxlZnQiOjQuMCwiUmlnaHQiOjQuMCwiQm90dG9tIjowLjB9LCJQYWRkaW5nIjp7IiRpZCI6IjM1ODYiLCJUb3AiOjAuMCwiTGVmdCI6MC4wLCJSaWdodCI6MC4wLCJCb3R0b20iOjAuMH0sIkJhY2tncm91bmQiOnsiJGlkIjoiMzU4NyIsIkNvbG9yIjp7IiRpZCI6IjM1ODgiLCJBIjoyNTUsIlIiOjI1LCJHIjoxMDcsIkIiOjM2fX0sIklzVmlzaWJsZSI6dHJ1ZSwiV2lkdGgiOjAuMCwiSGVpZ2h0IjoxMC4wLCJCb3JkZXJTdHlsZSI6eyIkaWQiOiIzNTg5IiwiTGluZUNvbG9yIjp7IiRpZCI6IjM1OTAiLCIkdHlwZSI6Ik5MUkUuQ29tbW9uLkRvbS5Tb2xpZENvbG9yQnJ1c2gsIE5MUkUuQ29tbW9uIiwiQ29sb3IiOnsiJGlkIjoiMzU5MSIsIkEiOjI1NSwiUiI6MjM0LCJHIjoyMiwiQiI6MzB9fSwiTGluZVdlaWdodCI6MC4wLCJMaW5lVHlwZSI6MCwiUGFyZW50U3R5bGUiOm51bGx9LCJQYXJlbnRTdHlsZSI6bnVsbH0sIlRpdGxlU3R5bGUiOnsiJGlkIjoiMzU5MiIsIkZvbnRTZXR0aW5ncyI6eyIkaWQiOiIzNTkzIiwiRm9udFNpemUiOjExLCJGb250TmFtZSI6IkNhbGlicmkiLCJJc0JvbGQiOmZhbHNlLCJJc0l0YWxpYyI6ZmFsc2UsIklzVW5kZXJsaW5lZCI6ZmFsc2UsIlBhcmVudFN0eWxlIjpudWxsfSwiQXV0b1NpemUiOjAsIkZvcmVncm91bmQiOnsiJGlkIjoiMzU5NCIsIkNvbG9yIjp7IiRpZCI6IjM1OT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U5NiIsIlRvcCI6MC4wLCJMZWZ0IjowLjAsIlJpZ2h0IjowLjAsIkJvdHRvbSI6MC4wfSwiUGFkZGluZyI6eyIkaWQiOiIzNTk3IiwiVG9wIjowLjAsIkxlZnQiOjAuMCwiUmlnaHQiOjAuMCwiQm90dG9tIjowLjB9LCJCYWNrZ3JvdW5kIjp7IiRpZCI6IjM1OTgiLCJDb2xvciI6eyIkaWQiOiIzNTk5IiwiQSI6MjU1LCJSIjowLCJHIjowLCJCIjowfX0sIklzVmlzaWJsZSI6dHJ1ZSwiV2lkdGgiOjAuMCwiSGVpZ2h0IjowLjAsIkJvcmRlclN0eWxlIjp7IiRpZCI6IjM2MDAiLCJMaW5lQ29sb3IiOm51bGwsIkxpbmVXZWlnaHQiOjAuMCwiTGluZVR5cGUiOjAsIlBhcmVudFN0eWxlIjpudWxsfSwiUGFyZW50U3R5bGUiOm51bGx9LCJEYXRlU3R5bGUiOnsiJGlkIjoiMzYwMSIsIkZvbnRTZXR0aW5ncyI6eyIkaWQiOiIzNjAyIiwiRm9udFNpemUiOjEwLCJGb250TmFtZSI6IkNhbGlicmkiLCJJc0JvbGQiOmZhbHNlLCJJc0l0YWxpYyI6ZmFsc2UsIklzVW5kZXJsaW5lZCI6ZmFsc2UsIlBhcmVudFN0eWxlIjpudWxsfSwiQXV0b1NpemUiOjAsIkZvcmVncm91bmQiOnsiJGlkIjoiMzYwMyIsIkNvbG9yIjp7IiRpZCI6IjM2MD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YwNSIsIlRvcCI6MC4wLCJMZWZ0IjowLjAsIlJpZ2h0IjowLjAsIkJvdHRvbSI6MC4wfSwiUGFkZGluZyI6eyIkaWQiOiIzNjA2IiwiVG9wIjowLjAsIkxlZnQiOjAuMCwiUmlnaHQiOjAuMCwiQm90dG9tIjowLjB9LCJCYWNrZ3JvdW5kIjp7IiRpZCI6IjM2MDciLCJDb2xvciI6eyIkaWQiOiIzNjA4IiwiQSI6MjU1LCJSIjoxNCwiRyI6NDAsIkIiOjY1fX0sIklzVmlzaWJsZSI6dHJ1ZSwiV2lkdGgiOjAuMCwiSGVpZ2h0IjowLjAsIkJvcmRlclN0eWxlIjp7IiRpZCI6IjM2MDkiLCJMaW5lQ29sb3IiOm51bGwsIkxpbmVXZWlnaHQiOjAuMCwiTGluZVR5cGUiOjAsIlBhcmVudFN0eWxlIjpudWxsfSwiUGFyZW50U3R5bGUiOm51bGx9LCJEYXRlRm9ybWF0Ijp7IiRpZCI6IjM2MT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YxMSIsIkZvcm1hdCI6MCwiSXNWaXNpYmxlIjpmYWxzZSwiTGFzdEtub3duVmlzaWJpbGl0eVN0YXRlIjpmYWxzZX0sIklzVmlzaWJsZSI6dHJ1ZSwiUGFyZW50U3R5bGUiOm51bGwsIl9leHBsaWNpdGx5U2V0Ijp7IiRpZCI6IjM2MTI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zYxMyIsIlNoYXBlIjoxLCJDb25uZWN0b3JNYXJnaW4iOnsiJGlkIjoiMzYxNCIsIlRvcCI6MC4wLCJMZWZ0IjoyLjAsIlJpZ2h0IjoyLjAsIkJvdHRvbSI6MC4wfSwiQ29ubmVjdG9yU3R5bGUiOnsiJGlkIjoiMzYxNSIsIkxpbmVDb2xvciI6eyIkaWQiOiIzNjE2IiwiJHR5cGUiOiJOTFJFLkNvbW1vbi5Eb20uU29saWRDb2xvckJydXNoLCBOTFJFLkNvbW1vbiIsIkNvbG9yIjp7IiRpZCI6IjM2MTciLCJBIjoxMjcsIlIiOjEzLCJHIjo1MywiQiI6MTh9fSwiTGluZVdlaWdodCI6MS4wLCJMaW5lVHlwZSI6MCwiUGFyZW50U3R5bGUiOm51bGx9LCJJc0JlbG93VGltZWJhbmQiOmZhbHNlLCJQb3NpdGlvbk9uVGFzayI6MSwiSGlkZURhdGUiOmZhbHNlLCJTaGFwZVNpemUiOjAsIlNwYWNpbmciOjAuMCwiUGFkZGluZyI6eyIkaWQiOiIzNjE4IiwiVG9wIjo1LjAsIkxlZnQiOjMuMCwiUmlnaHQiOjAuMCwiQm90dG9tIjoyLjB9LCJTaGFwZVN0eWxlIjp7IiRpZCI6IjM2MTkiLCJNYXJnaW4iOnsiJGlkIjoiMzYyMCIsIlRvcCI6MC4wLCJMZWZ0IjowLjAsIlJpZ2h0IjowLjAsIkJvdHRvbSI6MC4wfSwiUGFkZGluZyI6eyIkaWQiOiIzNjIxIiwiVG9wIjowLjAsIkxlZnQiOjAuMCwiUmlnaHQiOjAuMCwiQm90dG9tIjowLjB9LCJCYWNrZ3JvdW5kIjp7IiRpZCI6IjM2MjIiLCJDb2xvciI6eyIkaWQiOiIzNjIzIiwiQSI6MjU1LCJSIjoxMywiRyI6NTMsIkIiOjE4fX0sIklzVmlzaWJsZSI6dHJ1ZSwiV2lkdGgiOjEyLjAsIkhlaWdodCI6MTQuMCwiQm9yZGVyU3R5bGUiOnsiJGlkIjoiMzYyNCIsIkxpbmVDb2xvciI6eyIkaWQiOiIzNjI1IiwiJHR5cGUiOiJOTFJFLkNvbW1vbi5Eb20uU29saWRDb2xvckJydXNoLCBOTFJFLkNvbW1vbiIsIkNvbG9yIjp7IiRpZCI6IjM2MjYiLCJBIjoyNTUsIlIiOjI1NSwiRyI6MjU1LCJCIjoyNTV9fSwiTGluZVdlaWdodCI6MC4wLCJMaW5lVHlwZSI6MCwiUGFyZW50U3R5bGUiOm51bGx9LCJQYXJlbnRTdHlsZSI6bnVsbH0sIlRpdGxlU3R5bGUiOnsiJGlkIjoiMzYyNyIsIkZvbnRTZXR0aW5ncyI6eyIkaWQiOiIzNjI4IiwiRm9udFNpemUiOjExLCJGb250TmFtZSI6IkNhbGlicmkiLCJJc0JvbGQiOmZhbHNlLCJJc0l0YWxpYyI6ZmFsc2UsIklzVW5kZXJsaW5lZCI6ZmFsc2UsIlBhcmVudFN0eWxlIjpudWxsfSwiQXV0b1NpemUiOjAsIkZvcmVncm91bmQiOnsiJGlkIjoiMzYyOSIsIkNvbG9yIjp7IiRpZCI6IjM2MzA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YzMSIsIlRvcCI6MC4wLCJMZWZ0IjowLjAsIlJpZ2h0IjowLjAsIkJvdHRvbSI6MC4wfSwiUGFkZGluZyI6eyIkaWQiOiIzNjMyIiwiVG9wIjowLjAsIkxlZnQiOjAuMCwiUmlnaHQiOjAuMCwiQm90dG9tIjowLjB9LCJCYWNrZ3JvdW5kIjp7IiRpZCI6IjM2MzMiLCJDb2xvciI6eyIkaWQiOiIzNjM0IiwiQSI6MjU1LCJSIjowLCJHIjowLCJCIjowfX0sIklzVmlzaWJsZSI6dHJ1ZSwiV2lkdGgiOjAuMCwiSGVpZ2h0IjowLjAsIkJvcmRlclN0eWxlIjp7IiRpZCI6IjM2MzUiLCJMaW5lQ29sb3IiOm51bGwsIkxpbmVXZWlnaHQiOjAuMCwiTGluZVR5cGUiOjAsIlBhcmVudFN0eWxlIjpudWxsfSwiUGFyZW50U3R5bGUiOm51bGx9LCJEYXRlU3R5bGUiOnsiJGlkIjoiMzYzNiIsIkZvbnRTZXR0aW5ncyI6eyIkaWQiOiIzNjM3IiwiRm9udFNpemUiOjEwLCJGb250TmFtZSI6IkNhbGlicmkiLCJJc0JvbGQiOmZhbHNlLCJJc0l0YWxpYyI6ZmFsc2UsIklzVW5kZXJsaW5lZCI6ZmFsc2UsIlBhcmVudFN0eWxlIjpudWxsfSwiQXV0b1NpemUiOjAsIkZvcmVncm91bmQiOnsiJGlkIjoiMzYzOCIsIkNvbG9yIjp7IiRpZCI6IjM2Mzk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zY0MCIsIlRvcCI6MC4wLCJMZWZ0IjowLjAsIlJpZ2h0IjowLjAsIkJvdHRvbSI6MC4wfSwiUGFkZGluZyI6eyIkaWQiOiIzNjQxIiwiVG9wIjowLjAsIkxlZnQiOjAuMCwiUmlnaHQiOjAuMCwiQm90dG9tIjowLjB9LCJCYWNrZ3JvdW5kIjp7IiRpZCI6IjM2NDIiLCJDb2xvciI6eyIkaWQiOiIzNjQzIiwiQSI6MjU1LCJSIjoxNCwiRyI6NDAsIkIiOjY1fX0sIklzVmlzaWJsZSI6dHJ1ZSwiV2lkdGgiOjAuMCwiSGVpZ2h0IjowLjAsIkJvcmRlclN0eWxlIjp7IiRpZCI6IjM2NDQiLCJMaW5lQ29sb3IiOm51bGwsIkxpbmVXZWlnaHQiOjAuMCwiTGluZVR5cGUiOjAsIlBhcmVudFN0eWxlIjpudWxsfSwiUGFyZW50U3R5bGUiOm51bGx9LCJEYXRlRm9ybWF0Ijp7IiRpZCI6IjM2ND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Y0NiIsIkZvcm1hdCI6MCwiSXNWaXNpYmxlIjpmYWxzZSwiTGFzdEtub3duVmlzaWJpbGl0eVN0YXRlIjpmYWxzZX0sIklzVmlzaWJsZSI6ZmFsc2UsIlBhcmVudFN0eWxlIjpudWxsfSwiRGVmYXVsdFN3aW1sYW5lTWlsZXN0b25lU3R5bGUiOnsiJGlkIjoiMzY0NyIsIlRpdGxlUG9zaXRpb24iOiJMZWZ0IiwiRGF0ZVBvc2l0aW9uIjoiUmlnaHQiLCJTaGFwZVR5cGUiOjEsIlNoYXBlU2l6ZSI6MCwiU3BhY2luZyI6NSwiU2hhcGVTdHlsZSI6eyIkaWQiOiIzNjQ4IiwiTWFyZ2luIjp7IiRpZCI6IjM2NDkiLCJUb3AiOjAuMCwiTGVmdCI6MC4wLCJSaWdodCI6MC4wLCJCb3R0b20iOjAuMH0sIlBhZGRpbmciOnsiJGlkIjoiMzY1MCIsIlRvcCI6MC4wLCJMZWZ0IjowLjAsIlJpZ2h0IjowLjAsIkJvdHRvbSI6MC4wfSwiQmFja2dyb3VuZCI6eyIkaWQiOiIzNjUxIiwiQ29sb3IiOnsiJGlkIjoiMzY1MiIsIkEiOjI1NSwiUiI6MjUsIkciOjEwNywiQiI6MzZ9fSwiSXNWaXNpYmxlIjp0cnVlLCJXaWR0aCI6MTIuMCwiSGVpZ2h0IjoxNC4wLCJCb3JkZXJTdHlsZSI6eyIkaWQiOiIzNjUzIiwiTGluZUNvbG9yIjp7IiRpZCI6IjM2NTQiLCIkdHlwZSI6Ik5MUkUuQ29tbW9uLkRvbS5Tb2xpZENvbG9yQnJ1c2gsIE5MUkUuQ29tbW9uIiwiQ29sb3IiOnsiJGlkIjoiMzY1NSIsIkEiOjI1NSwiUiI6MjM0LCJHIjoyMiwiQiI6MzB9fSwiTGluZVdlaWdodCI6MC4wLCJMaW5lVHlwZSI6MCwiUGFyZW50U3R5bGUiOm51bGx9LCJQYXJlbnRTdHlsZSI6bnVsbH0sIlRpdGxlU3R5bGUiOnsiJGlkIjoiMzY1NiIsIkZvbnRTZXR0aW5ncyI6eyIkaWQiOiIzNjU3IiwiRm9udFNpemUiOjExLCJGb250TmFtZSI6IkNhbGlicmkiLCJJc0JvbGQiOmZhbHNlLCJJc0l0YWxpYyI6ZmFsc2UsIklzVW5kZXJsaW5lZCI6ZmFsc2UsIlBhcmVudFN0eWxlIjpudWxsfSwiQXV0b1NpemUiOjAsIkZvcmVncm91bmQiOnsiJGlkIjoiMzY1OCIsIkNvbG9yIjp7IiRpZCI6IjM2NTk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zY2MCIsIlRvcCI6MC4wLCJMZWZ0IjowLjAsIlJpZ2h0IjowLjAsIkJvdHRvbSI6MC4wfSwiUGFkZGluZyI6eyIkaWQiOiIzNjYxIiwiVG9wIjowLjAsIkxlZnQiOjAuMCwiUmlnaHQiOjAuMCwiQm90dG9tIjowLjB9LCJCYWNrZ3JvdW5kIjp7IiRpZCI6IjM2NjIiLCJDb2xvciI6eyIkaWQiOiIzNjYzIiwiQSI6MjU1LCJSIjowLCJHIjowLCJCIjowfX0sIklzVmlzaWJsZSI6dHJ1ZSwiV2lkdGgiOjAuMCwiSGVpZ2h0IjowLjAsIkJvcmRlclN0eWxlIjp7IiRpZCI6IjM2NjQiLCJMaW5lQ29sb3IiOm51bGwsIkxpbmVXZWlnaHQiOjAuMCwiTGluZVR5cGUiOjAsIlBhcmVudFN0eWxlIjpudWxsfSwiUGFyZW50U3R5bGUiOm51bGx9LCJEYXRlU3R5bGUiOnsiJGlkIjoiMzY2NSIsIkZvbnRTZXR0aW5ncyI6eyIkaWQiOiIzNjY2IiwiRm9udFNpemUiOjEwLCJGb250TmFtZSI6IkNhbGlicmkiLCJJc0JvbGQiOmZhbHNlLCJJc0l0YWxpYyI6ZmFsc2UsIklzVW5kZXJsaW5lZCI6ZmFsc2UsIlBhcmVudFN0eWxlIjpudWxsfSwiQXV0b1NpemUiOjAsIkZvcmVncm91bmQiOnsiJGlkIjoiMzY2NyIsIkNvbG9yIjp7IiRpZCI6IjM2Njg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Y2OSIsIlRvcCI6MC4wLCJMZWZ0IjowLjAsIlJpZ2h0IjowLjAsIkJvdHRvbSI6MC4wfSwiUGFkZGluZyI6eyIkaWQiOiIzNjcwIiwiVG9wIjowLjAsIkxlZnQiOjAuMCwiUmlnaHQiOjAuMCwiQm90dG9tIjowLjB9LCJCYWNrZ3JvdW5kIjp7IiRpZCI6IjM2NzEiLCJDb2xvciI6eyIkaWQiOiIzNjcyIiwiQSI6MjU1LCJSIjoxNCwiRyI6NDAsIkIiOjY1fX0sIklzVmlzaWJsZSI6dHJ1ZSwiV2lkdGgiOjAuMCwiSGVpZ2h0IjowLjAsIkJvcmRlclN0eWxlIjp7IiRpZCI6IjM2NzMiLCJMaW5lQ29sb3IiOm51bGwsIkxpbmVXZWlnaHQiOjAuMCwiTGluZVR5cGUiOjAsIlBhcmVudFN0eWxlIjpudWxsfSwiUGFyZW50U3R5bGUiOm51bGx9LCJEYXRlRm9ybWF0Ijp7IiRpZCI6IjM2Nz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Y3NSIsIkZvcm1hdCI6MCwiSXNWaXNpYmxlIjpmYWxzZSwiTGFzdEtub3duVmlzaWJpbGl0eVN0YXRlIjpmYWxzZX0sIklzVmlzaWJsZSI6dHJ1ZSwiUGFyZW50U3R5bGUiOm51bGx9LCJEZWZhdWx0U3dpbWxhbmVBY3Rpdml0eVN0eWxlIjp7IiRpZCI6IjM2NzYiLCJIZWFkZXJTdHlsZSI6eyIkaWQiOiIzNjc3IiwiVGV4dFN0eWxlIjp7IiRpZCI6IjM2NzgiLCJGb250U2V0dGluZ3MiOnsiJGlkIjoiMzY3OSIsIkZvbnRTaXplIjoxMSwiRm9udE5hbWUiOiJDYWxpYnJpIiwiSXNCb2xkIjpmYWxzZSwiSXNJdGFsaWMiOmZhbHNlLCJJc1VuZGVybGluZWQiOmZhbHNlLCJQYXJlbnRTdHlsZSI6bnVsbH0sIkF1dG9TaXplIjoyLCJGb3JlZ3JvdW5kIjp7IiRpZCI6IjM2ODAiLCJDb2xvciI6eyIkaWQiOiIzNjgx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Y4MiIsIlRvcCI6MC4wLCJMZWZ0IjowLjAsIlJpZ2h0IjowLjAsIkJvdHRvbSI6MC4wfSwiUGFkZGluZyI6eyIkaWQiOiIzNjgzIiwiVG9wIjowLjAsIkxlZnQiOjAuMCwiUmlnaHQiOjAuMCwiQm90dG9tIjowLjB9LCJCYWNrZ3JvdW5kIjp7IiRpZCI6IjM2ODQiLCJDb2xvciI6eyIkaWQiOiIzNjg1IiwiQSI6MjU1LCJSIjowLCJHIjowLCJCIjowfX0sIklzVmlzaWJsZSI6dHJ1ZSwiV2lkdGgiOjAuMCwiSGVpZ2h0IjowLjAsIkJvcmRlclN0eWxlIjpudWxsLCJQYXJlbnRTdHlsZSI6bnVsbH0sIlJlY3RhbmdsZVN0eWxlIjp7IiRpZCI6IjM2ODYiLCJNYXJnaW4iOnsiJGlkIjoiMzY4NyIsIlRvcCI6MC4wLCJMZWZ0IjowLjAsIlJpZ2h0IjowLjAsIkJvdHRvbSI6MC4wfSwiUGFkZGluZyI6eyIkaWQiOiIzNjg4IiwiVG9wIjowLjAsIkxlZnQiOjAuMCwiUmlnaHQiOjAuMCwiQm90dG9tIjowLjB9LCJCYWNrZ3JvdW5kIjp7IiRpZCI6IjM2ODkiLCJDb2xvciI6eyIkaWQiOiIzNjkwIiwiQSI6NjMsIlIiOjI1LCJHIjoxMDcsIkIiOjM2fX0sIklzVmlzaWJsZSI6dHJ1ZSwiV2lkdGgiOjAuMCwiSGVpZ2h0IjowLjAsIkJvcmRlclN0eWxlIjp7IiRpZCI6IjM2OTEiLCJMaW5lQ29sb3IiOnsiJGlkIjoiMzY5MiIsIiR0eXBlIjoiTkxSRS5Db21tb24uRG9tLlNvbGlkQ29sb3JCcnVzaCwgTkxSRS5Db21tb24iLCJDb2xvciI6eyIkaWQiOiIzNjkzIiwiQSI6MjU1LCJSIjoyNTUsIkciOjI1NSwiQiI6MjU1fX0sIkxpbmVXZWlnaHQiOjAuMCwiTGluZVR5cGUiOjAsIlBhcmVudFN0eWxlIjpudWxsfSwiUGFyZW50U3R5bGUiOm51bGx9LCJNYXJnaW4iOnsiJGlkIjoiMzY5NCIsIlRvcCI6MC4wLCJMZWZ0IjowLjAsIlJpZ2h0IjowLjAsIkJvdHRvbSI6MC4wfSwiUGFkZGluZyI6eyIkaWQiOiIzNjk1IiwiVG9wIjowLjAsIkxlZnQiOjAuMCwiUmlnaHQiOjAuMCwiQm90dG9tIjowLjB9LCJCYWNrZ3JvdW5kIjpudWxsLCJJc1Zpc2libGUiOnRydWUsIldpZHRoIjowLjAsIkhlaWdodCI6MC4wLCJCb3JkZXJTdHlsZSI6bnVsbCwiUGFyZW50U3R5bGUiOm51bGx9LCJCYWNrZ3JvdW5kU3R5bGUiOnsiJGlkIjoiMzY5NiIsIk1hcmdpbiI6eyIkaWQiOiIzNjk3IiwiVG9wIjowLjAsIkxlZnQiOjAuMCwiUmlnaHQiOjAuMCwiQm90dG9tIjowLjB9LCJQYWRkaW5nIjp7IiRpZCI6IjM2OTgiLCJUb3AiOjAuMCwiTGVmdCI6MC4wLCJSaWdodCI6MC4wLCJCb3R0b20iOjAuMH0sIkJhY2tncm91bmQiOnsiJGlkIjoiMzY5OSIsIkNvbG9yIjp7IiRpZCI6IjM3MDAiLCJBIjo1MSwiUiI6MjAwLCJHIjoyMDAsIkIiOjIwMH19LCJJc1Zpc2libGUiOnRydWUsIldpZHRoIjowLjAsIkhlaWdodCI6MC4wLCJCb3JkZXJTdHlsZSI6eyIkaWQiOiIzNzAxIiwiTGluZUNvbG9yIjp7IiRpZCI6IjM3MDIiLCIkdHlwZSI6Ik5MUkUuQ29tbW9uLkRvbS5Tb2xpZENvbG9yQnJ1c2gsIE5MUkUuQ29tbW9uIiwiQ29sb3IiOnsiJGlkIjoiMzcwMyIsIkEiOjI1NSwiUiI6MjM0LCJHIjoyMiwiQiI6MzB9fSwiTGluZVdlaWdodCI6MC4wLCJMaW5lVHlwZSI6MCwiUGFyZW50U3R5bGUiOm51bGx9LCJQYXJlbnRTdHlsZSI6bnVsbH0sIk1hcmdpbiI6eyIkaWQiOiIzNzA0IiwiVG9wIjowLjAsIkxlZnQiOjAuMCwiUmlnaHQiOjAuMCwiQm90dG9tIjowLjB9LCJQYWRkaW5nIjp7IiRpZCI6IjM3MDUiLCJUb3AiOjAuMCwiTGVmdCI6MC4wLCJSaWdodCI6MC4wLCJCb3R0b20iOjAuMH0sIklzVmlzaWJsZSI6dHJ1ZSwiV2lkdGgiOjAuMCwiSGVpZ2h0IjowLjAsIkJvcmRlclN0eWxlIjp7IiRpZCI6IjM3MDYiLCJMaW5lQ29sb3IiOm51bGwsIkxpbmVXZWlnaHQiOjAuMCwiTGluZVR5cGUiOjAsIlBhcmVudFN0eWxlIjpudWxsfSwiUGFyZW50U3R5bGUiOm51bGx9LCJNYXJnaW4iOnsiJGlkIjoiMzcwNyIsIlRvcCI6MC4wLCJMZWZ0IjowLjAsIlJpZ2h0IjowLjAsIkJvdHRvbSI6MC4wfSwiUGFkZGluZyI6eyIkaWQiOiIzNzA4IiwiVG9wIjowLjAsIkxlZnQiOjAuMCwiUmlnaHQiOjAuMCwiQm90dG9tIjowLjB9LCJJc1Zpc2libGUiOnRydWUsIldpZHRoIjowLjAsIkhlaWdodCI6MC4wLCJCb3JkZXJTdHlsZSI6eyIkaWQiOiIzNzA5IiwiTGluZUNvbG9yIjpudWxsLCJMaW5lV2VpZ2h0IjowLjAsIkxpbmVUeXBlIjowLCJQYXJlbnRTdHlsZSI6bnVsbH0sIlBhcmVudFN0eWxlIjpudWxsfSx7IiRpZCI6IjM3MTAiLCJTdHlsZUlkIjoiMDcwMmRlYTgtYzExNC00ZDcxLWJlNDAtY2QzMDYyYzQ2OTcwIiwiSGVhZGVyU3R5bGUiOnsiJGlkIjoiMzcxMSIsIlRleHRJc1ZlcnRpY2FsIjpmYWxzZSwiVGV4dFN0eWxlIjp7IiRpZCI6IjM3MTIiLCJGb250U2V0dGluZ3MiOnsiJGlkIjoiMzcxMyIsIkZvbnRTaXplIjoxMSwiRm9udE5hbWUiOiJDYWxpYnJpIiwiSXNCb2xkIjpmYWxzZSwiSXNJdGFsaWMiOmZhbHNlLCJJc1VuZGVybGluZWQiOmZhbHNlLCJQYXJlbnRTdHlsZSI6bnVsbH0sIkF1dG9TaXplIjoyLCJGb3JlZ3JvdW5kIjp7IiRpZCI6IjM3MTQiLCJDb2xvciI6eyIkaWQiOiIzNzE1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zcxNiIsIlRvcCI6MC4wLCJMZWZ0IjowLjAsIlJpZ2h0IjowLjAsIkJvdHRvbSI6MC4wfSwiUGFkZGluZyI6eyIkaWQiOiIzNzE3IiwiVG9wIjowLjAsIkxlZnQiOjAuMCwiUmlnaHQiOjAuMCwiQm90dG9tIjowLjB9LCJCYWNrZ3JvdW5kIjp7IiRpZCI6IjM3MTgiLCJDb2xvciI6eyIkaWQiOiIzNzE5IiwiQSI6MjU1LCJSIjoyNTUsIkciOjI1NSwiQiI6MjU1fX0sIklzVmlzaWJsZSI6dHJ1ZSwiV2lkdGgiOjAuMCwiSGVpZ2h0IjowLjAsIkJvcmRlclN0eWxlIjpudWxsLCJQYXJlbnRTdHlsZSI6bnVsbH0sIlJlY3RhbmdsZVN0eWxlIjp7IiRpZCI6IjM3MjAiLCJNYXJnaW4iOnsiJGlkIjoiMzcyMSIsIlRvcCI6MC4wLCJMZWZ0IjowLjAsIlJpZ2h0IjowLjAsIkJvdHRvbSI6MC4wfSwiUGFkZGluZyI6eyIkaWQiOiIzNzIyIiwiVG9wIjowLjAsIkxlZnQiOjAuMCwiUmlnaHQiOjAuMCwiQm90dG9tIjowLjB9LCJCYWNrZ3JvdW5kIjp7IiRpZCI6IjM3MjMiLCJDb2xvciI6eyIkaWQiOiIzNzI0IiwiQSI6MjU1LCJSIjoxNSwiRyI6MTU4LCJCIjoyMTN9fSwiSXNWaXNpYmxlIjp0cnVlLCJXaWR0aCI6MC4wLCJIZWlnaHQiOjAuMCwiQm9yZGVyU3R5bGUiOnsiJGlkIjoiMzcyNSIsIkxpbmVDb2xvciI6eyIkaWQiOiIzNzI2IiwiJHR5cGUiOiJOTFJFLkNvbW1vbi5Eb20uU29saWRDb2xvckJydXNoLCBOTFJFLkNvbW1vbiIsIkNvbG9yIjp7IiRpZCI6IjM3MjciLCJBIjoyNTUsIlIiOjI1NSwiRyI6MjU1LCJCIjoyNTV9fSwiTGluZVdlaWdodCI6MC4wLCJMaW5lVHlwZSI6MCwiUGFyZW50U3R5bGUiOm51bGx9LCJQYXJlbnRTdHlsZSI6bnVsbH0sIk1hcmdpbiI6eyIkaWQiOiIzNzI4IiwiVG9wIjowLjAsIkxlZnQiOjAuMCwiUmlnaHQiOjAuMCwiQm90dG9tIjowLjB9LCJQYWRkaW5nIjp7IiRpZCI6IjM3MjkiLCJUb3AiOjAuMCwiTGVmdCI6MC4wLCJSaWdodCI6MC4wLCJCb3R0b20iOjAuMH0sIkJhY2tncm91bmQiOm51bGwsIklzVmlzaWJsZSI6dHJ1ZSwiV2lkdGgiOjAuMCwiSGVpZ2h0IjowLjAsIkJvcmRlclN0eWxlIjpudWxsLCJQYXJlbnRTdHlsZSI6bnVsbH0sIkJhY2tncm91bmRTdHlsZSI6eyIkaWQiOiIzNzMwIiwiTWFyZ2luIjp7IiRpZCI6IjM3MzEiLCJUb3AiOjAuMCwiTGVmdCI6MC4wLCJSaWdodCI6MC4wLCJCb3R0b20iOjAuMH0sIlBhZGRpbmciOnsiJGlkIjoiMzczMiIsIlRvcCI6MC4wLCJMZWZ0IjowLjAsIlJpZ2h0IjowLjAsIkJvdHRvbSI6MC4wfSwiQmFja2dyb3VuZCI6eyIkaWQiOiIzNzMzIiwiQ29sb3IiOnsiJGlkIjoiMzczNCIsIkEiOjUxLCJSIjoyMDAsIkciOjIwMCwiQiI6MjAwfX0sIklzVmlzaWJsZSI6dHJ1ZSwiV2lkdGgiOjAuMCwiSGVpZ2h0IjowLjAsIkJvcmRlclN0eWxlIjp7IiRpZCI6IjM3MzUiLCJMaW5lQ29sb3IiOnsiJGlkIjoiMzczNiIsIiR0eXBlIjoiTkxSRS5Db21tb24uRG9tLlNvbGlkQ29sb3JCcnVzaCwgTkxSRS5Db21tb24iLCJDb2xvciI6eyIkaWQiOiIzNzM3IiwiQSI6MjU1LCJSIjoyMzQsIkciOjIyLCJCIjozMH19LCJMaW5lV2VpZ2h0IjowLjAsIkxpbmVUeXBlIjowLCJQYXJlbnRTdHlsZSI6bnVsbH0sIlBhcmVudFN0eWxlIjpudWxsfSwiSXNBYm92ZVRpbWViYW5kIjpmYWxzZSwiU3BhY2luZyI6MywiRGVmYXVsdFN3aW1sYW5lVGFza1N0eWxlIjp7IiRpZCI6IjM3MzgiLCIkdHlwZSI6Ik5MUkUuQ29tbW9uLkRvbS5TdHlsZXMuRXhwbGljaXRTZXRhYmxlVGFza1N0eWxlLCBOTFJFLkNvbW1vbiIsIlNoYXBlIjoxLCJTaGFwZVRoaWNrbmVzcyI6MCwiRHVyYXRpb25Gb3JtYXQiOjAsIkluY2x1ZGVOb25Xb3JraW5nRGF5c0luRHVyYXRpb24iOmZhbHNlLCJQZXJjZW50YWdlQ29tcGxldGVTdHlsZSI6eyIkaWQiOiIzNzM5IiwiRm9udFNldHRpbmdzIjp7IiRpZCI6IjM3NDAiLCJGb250U2l6ZSI6MTAsIkZvbnROYW1lIjoiQ2FsaWJyaSIsIklzQm9sZCI6ZmFsc2UsIklzSXRhbGljIjpmYWxzZSwiSXNVbmRlcmxpbmVkIjpmYWxzZSwiUGFyZW50U3R5bGUiOm51bGx9LCJBdXRvU2l6ZSI6MCwiRm9yZWdyb3VuZCI6eyIkaWQiOiIzNzQxIiwiQ29sb3IiOnsiJGlkIjoiMzc0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NzQzIiwiVG9wIjowLjAsIkxlZnQiOjAuMCwiUmlnaHQiOjAuMCwiQm90dG9tIjowLjB9LCJQYWRkaW5nIjp7IiRpZCI6IjM3NDQiLCJUb3AiOjAuMCwiTGVmdCI6MC4wLCJSaWdodCI6MC4wLCJCb3R0b20iOjAuMH0sIkJhY2tncm91bmQiOnsiJGlkIjoiMzc0NSIsIkNvbG9yIjp7IiRpZCI6IjM3NDYiLCJBIjo4OSwiUiI6MCwiRyI6MCwiQiI6MH19LCJJc1Zpc2libGUiOnRydWUsIldpZHRoIjowLjAsIkhlaWdodCI6MC4wLCJCb3JkZXJTdHlsZSI6eyIkaWQiOiIzNzQ3IiwiTGluZUNvbG9yIjpudWxsLCJMaW5lV2VpZ2h0IjowLjAsIkxpbmVUeXBlIjowLCJQYXJlbnRTdHlsZSI6bnVsbH0sIlBhcmVudFN0eWxlIjpudWxsfSwiRHVyYXRpb25TdHlsZSI6eyIkaWQiOiIzNzQ4IiwiRm9udFNldHRpbmdzIjp7IiRpZCI6IjM3NDkiLCJGb250U2l6ZSI6MTAsIkZvbnROYW1lIjoiQ2FsaWJyaSIsIklzQm9sZCI6ZmFsc2UsIklzSXRhbGljIjpmYWxzZSwiSXNVbmRlcmxpbmVkIjpmYWxzZSwiUGFyZW50U3R5bGUiOm51bGx9LCJBdXRvU2l6ZSI6MCwiRm9yZWdyb3VuZCI6eyIkaWQiOiIzNzUwIiwiQ29sb3IiOnsiJGlkIjoiMzc1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3NTIiLCJUb3AiOjAuMCwiTGVmdCI6MC4wLCJSaWdodCI6MC4wLCJCb3R0b20iOjAuMH0sIlBhZGRpbmciOnsiJGlkIjoiMzc1MyIsIlRvcCI6MC4wLCJMZWZ0IjowLjAsIlJpZ2h0IjowLjAsIkJvdHRvbSI6MC4wfSwiQmFja2dyb3VuZCI6eyIkaWQiOiIzNzU0IiwiQ29sb3IiOnsiJGlkIjoiMzc1NSIsIkEiOjI1NSwiUiI6MjM3LCJHIjoxMjUsIkIiOjQ5fX0sIklzVmlzaWJsZSI6dHJ1ZSwiV2lkdGgiOjAuMCwiSGVpZ2h0IjowLjAsIkJvcmRlclN0eWxlIjp7IiRpZCI6IjM3NTYiLCJMaW5lQ29sb3IiOm51bGwsIkxpbmVXZWlnaHQiOjAuMCwiTGluZVR5cGUiOjAsIlBhcmVudFN0eWxlIjpudWxsfSwiUGFyZW50U3R5bGUiOm51bGx9LCJIb3Jpem9udGFsQ29ubmVjdG9yU3R5bGUiOnsiJGlkIjoiMzc1NyIsIkxpbmVDb2xvciI6eyIkaWQiOiIzNzU4IiwiJHR5cGUiOiJOTFJFLkNvbW1vbi5Eb20uU29saWRDb2xvckJydXNoLCBOTFJFLkNvbW1vbiIsIkNvbG9yIjp7IiRpZCI6IjM3NTkiLCJBIjoyNTUsIlIiOjAsIkciOjAsIkIiOjB9fSwiTGluZVdlaWdodCI6MC4wLCJMaW5lVHlwZSI6MCwiUGFyZW50U3R5bGUiOm51bGx9LCJWZXJ0aWNhbENvbm5lY3RvclN0eWxlIjp7IiRpZCI6IjM3NjAiLCJMaW5lQ29sb3IiOnsiJGlkIjoiMzc2MSIsIiR0eXBlIjoiTkxSRS5Db21tb24uRG9tLlNvbGlkQ29sb3JCcnVzaCwgTkxSRS5Db21tb24iLCJDb2xvciI6eyIkaWQiOiIzNzYy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lNoYXBlU3R5bGUiOnsiJGlkIjoiMzc2MyIsIk1hcmdpbiI6eyIkaWQiOiIzNzY0IiwiVG9wIjowLjAsIkxlZnQiOjQuMCwiUmlnaHQiOjQuMCwiQm90dG9tIjowLjB9LCJQYWRkaW5nIjp7IiRpZCI6IjM3NjUiLCJUb3AiOjAuMCwiTGVmdCI6MC4wLCJSaWdodCI6MC4wLCJCb3R0b20iOjAuMH0sIkJhY2tncm91bmQiOnsiJGlkIjoiMzc2NiIsIkNvbG9yIjp7IiRpZCI6IjM3NjciLCJBIjoyNTUsIlIiOjE1LCJHIjoxNTgsIkIiOjIxM319LCJJc1Zpc2libGUiOnRydWUsIldpZHRoIjowLjAsIkhlaWdodCI6MTAuMCwiQm9yZGVyU3R5bGUiOnsiJGlkIjoiMzc2OCIsIkxpbmVDb2xvciI6eyIkaWQiOiIzNzY5IiwiJHR5cGUiOiJOTFJFLkNvbW1vbi5Eb20uU29saWRDb2xvckJydXNoLCBOTFJFLkNvbW1vbiIsIkNvbG9yIjp7IiRpZCI6IjM3NzAiLCJBIjoyNTUsIlIiOjIzNCwiRyI6MjIsIkIiOjMwfX0sIkxpbmVXZWlnaHQiOjAuMCwiTGluZVR5cGUiOjAsIlBhcmVudFN0eWxlIjpudWxsfSwiUGFyZW50U3R5bGUiOm51bGx9LCJUaXRsZVN0eWxlIjp7IiRpZCI6IjM3NzEiLCJGb250U2V0dGluZ3MiOnsiJGlkIjoiMzc3MiIsIkZvbnRTaXplIjoxMSwiRm9udE5hbWUiOiJDYWxpYnJpIiwiSXNCb2xkIjpmYWxzZSwiSXNJdGFsaWMiOmZhbHNlLCJJc1VuZGVybGluZWQiOmZhbHNlLCJQYXJlbnRTdHlsZSI6bnVsbH0sIkF1dG9TaXplIjowLCJGb3JlZ3JvdW5kIjp7IiRpZCI6IjM3NzMiLCJDb2xvciI6eyIkaWQiOiIzNzc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3NzUiLCJUb3AiOjAuMCwiTGVmdCI6MC4wLCJSaWdodCI6MC4wLCJCb3R0b20iOjAuMH0sIlBhZGRpbmciOnsiJGlkIjoiMzc3NiIsIlRvcCI6MC4wLCJMZWZ0IjowLjAsIlJpZ2h0IjowLjAsIkJvdHRvbSI6MC4wfSwiQmFja2dyb3VuZCI6eyIkaWQiOiIzNzc3IiwiQ29sb3IiOnsiJGlkIjoiMzc3OCIsIkEiOjI1NSwiUiI6MCwiRyI6MCwiQiI6MH19LCJJc1Zpc2libGUiOnRydWUsIldpZHRoIjowLjAsIkhlaWdodCI6MC4wLCJCb3JkZXJTdHlsZSI6eyIkaWQiOiIzNzc5IiwiTGluZUNvbG9yIjpudWxsLCJMaW5lV2VpZ2h0IjowLjAsIkxpbmVUeXBlIjowLCJQYXJlbnRTdHlsZSI6bnVsbH0sIlBhcmVudFN0eWxlIjpudWxsfSwiRGF0ZVN0eWxlIjp7IiRpZCI6IjM3ODAiLCJGb250U2V0dGluZ3MiOnsiJGlkIjoiMzc4MSIsIkZvbnRTaXplIjoxMCwiRm9udE5hbWUiOiJDYWxpYnJpIiwiSXNCb2xkIjpmYWxzZSwiSXNJdGFsaWMiOmZhbHNlLCJJc1VuZGVybGluZWQiOmZhbHNlLCJQYXJlbnRTdHlsZSI6bnVsbH0sIkF1dG9TaXplIjowLCJGb3JlZ3JvdW5kIjp7IiRpZCI6IjM3ODIiLCJDb2xvciI6eyIkaWQiOiIzNzg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3ODQiLCJUb3AiOjAuMCwiTGVmdCI6MC4wLCJSaWdodCI6MC4wLCJCb3R0b20iOjAuMH0sIlBhZGRpbmciOnsiJGlkIjoiMzc4NSIsIlRvcCI6MC4wLCJMZWZ0IjowLjAsIlJpZ2h0IjowLjAsIkJvdHRvbSI6MC4wfSwiQmFja2dyb3VuZCI6eyIkaWQiOiIzNzg2IiwiQ29sb3IiOnsiJGlkIjoiMzc4NyIsIkEiOjI1NSwiUiI6MTQsIkciOjQwLCJCIjo2NX19LCJJc1Zpc2libGUiOnRydWUsIldpZHRoIjowLjAsIkhlaWdodCI6MC4wLCJCb3JkZXJTdHlsZSI6eyIkaWQiOiIzNzg4IiwiTGluZUNvbG9yIjpudWxsLCJMaW5lV2VpZ2h0IjowLjAsIkxpbmVUeXBlIjowLCJQYXJlbnRTdHlsZSI6bnVsbH0sIlBhcmVudFN0eWxlIjpudWxsfSwiRGF0ZUZvcm1hdCI6eyIkaWQiOiIzNzg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3OTAiLCJGb3JtYXQiOjAsIklzVmlzaWJsZSI6ZmFsc2UsIkxhc3RLbm93blZpc2liaWxpdHlTdGF0ZSI6ZmFsc2V9LCJJc1Zpc2libGUiOnRydWUsIlBhcmVudFN0eWxlIjpudWxsLCJfZXhwbGljaXRseVNldCI6eyIkaWQiOiIzNzkx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M3OTIiLCJTaGFwZSI6MSwiQ29ubmVjdG9yTWFyZ2luIjp7IiRpZCI6IjM3OTMiLCJUb3AiOjAuMCwiTGVmdCI6Mi4wLCJSaWdodCI6Mi4wLCJCb3R0b20iOjAuMH0sIkNvbm5lY3RvclN0eWxlIjp7IiRpZCI6IjM3OTQiLCJMaW5lQ29sb3IiOnsiJGlkIjoiMzc5NSIsIiR0eXBlIjoiTkxSRS5Db21tb24uRG9tLlNvbGlkQ29sb3JCcnVzaCwgTkxSRS5Db21tb24iLCJDb2xvciI6eyIkaWQiOiIzNzk2IiwiQSI6MTI3LCJSIjoxMSwiRyI6MTE4LCJCIjoxNTl9fSwiTGluZVdlaWdodCI6MS4wLCJMaW5lVHlwZSI6MCwiUGFyZW50U3R5bGUiOm51bGx9LCJJc0JlbG93VGltZWJhbmQiOmZhbHNlLCJQb3NpdGlvbk9uVGFzayI6MSwiSGlkZURhdGUiOmZhbHNlLCJTaGFwZVNpemUiOjAsIlNwYWNpbmciOjAuMCwiUGFkZGluZyI6eyIkaWQiOiIzNzk3IiwiVG9wIjo1LjAsIkxlZnQiOjMuMCwiUmlnaHQiOjAuMCwiQm90dG9tIjoyLjB9LCJTaGFwZVN0eWxlIjp7IiRpZCI6IjM3OTgiLCJNYXJnaW4iOnsiJGlkIjoiMzc5OSIsIlRvcCI6MC4wLCJMZWZ0IjowLjAsIlJpZ2h0IjowLjAsIkJvdHRvbSI6MC4wfSwiUGFkZGluZyI6eyIkaWQiOiIzODAwIiwiVG9wIjowLjAsIkxlZnQiOjAuMCwiUmlnaHQiOjAuMCwiQm90dG9tIjowLjB9LCJCYWNrZ3JvdW5kIjp7IiRpZCI6IjM4MDEiLCJDb2xvciI6eyIkaWQiOiIzODAyIiwiQSI6MjU1LCJSIjoxMSwiRyI6MTE4LCJCIjoxNTl9fSwiSXNWaXNpYmxlIjp0cnVlLCJXaWR0aCI6MTIuMCwiSGVpZ2h0IjoxNC4wLCJCb3JkZXJTdHlsZSI6eyIkaWQiOiIzODAzIiwiTGluZUNvbG9yIjp7IiRpZCI6IjM4MDQiLCIkdHlwZSI6Ik5MUkUuQ29tbW9uLkRvbS5Tb2xpZENvbG9yQnJ1c2gsIE5MUkUuQ29tbW9uIiwiQ29sb3IiOnsiJGlkIjoiMzgwNSIsIkEiOjI1NSwiUiI6MjU1LCJHIjowLCJCIjowfX0sIkxpbmVXZWlnaHQiOjAuMCwiTGluZVR5cGUiOjAsIlBhcmVudFN0eWxlIjpudWxsfSwiUGFyZW50U3R5bGUiOm51bGx9LCJUaXRsZVN0eWxlIjp7IiRpZCI6IjM4MDYiLCJGb250U2V0dGluZ3MiOnsiJGlkIjoiMzgwNyIsIkZvbnRTaXplIjoxMSwiRm9udE5hbWUiOiJDYWxpYnJpIiwiSXNCb2xkIjpmYWxzZSwiSXNJdGFsaWMiOmZhbHNlLCJJc1VuZGVybGluZWQiOmZhbHNlLCJQYXJlbnRTdHlsZSI6bnVsbH0sIkF1dG9TaXplIjowLCJGb3JlZ3JvdW5kIjp7IiRpZCI6IjM4MDgiLCJDb2xvciI6eyIkaWQiOiIzODA5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M4MTAiLCJUb3AiOjAuMCwiTGVmdCI6MC4wLCJSaWdodCI6MC4wLCJCb3R0b20iOjAuMH0sIlBhZGRpbmciOnsiJGlkIjoiMzgxMSIsIlRvcCI6MC4wLCJMZWZ0IjowLjAsIlJpZ2h0IjowLjAsIkJvdHRvbSI6MC4wfSwiQmFja2dyb3VuZCI6eyIkaWQiOiIzODEyIiwiQ29sb3IiOnsiJGlkIjoiMzgxMyIsIkEiOjI1NSwiUiI6MCwiRyI6MCwiQiI6MH19LCJJc1Zpc2libGUiOnRydWUsIldpZHRoIjowLjAsIkhlaWdodCI6MC4wLCJCb3JkZXJTdHlsZSI6eyIkaWQiOiIzODE0IiwiTGluZUNvbG9yIjpudWxsLCJMaW5lV2VpZ2h0IjowLjAsIkxpbmVUeXBlIjowLCJQYXJlbnRTdHlsZSI6bnVsbH0sIlBhcmVudFN0eWxlIjpudWxsfSwiRGF0ZVN0eWxlIjp7IiRpZCI6IjM4MTUiLCJGb250U2V0dGluZ3MiOnsiJGlkIjoiMzgxNiIsIkZvbnRTaXplIjoxMCwiRm9udE5hbWUiOiJDYWxpYnJpIiwiSXNCb2xkIjpmYWxzZSwiSXNJdGFsaWMiOmZhbHNlLCJJc1VuZGVybGluZWQiOmZhbHNlLCJQYXJlbnRTdHlsZSI6bnVsbH0sIkF1dG9TaXplIjowLCJGb3JlZ3JvdW5kIjp7IiRpZCI6IjM4MTciLCJDb2xvciI6eyIkaWQiOiIzODE4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M4MTkiLCJUb3AiOjAuMCwiTGVmdCI6MC4wLCJSaWdodCI6MC4wLCJCb3R0b20iOjAuMH0sIlBhZGRpbmciOnsiJGlkIjoiMzgyMCIsIlRvcCI6MC4wLCJMZWZ0IjowLjAsIlJpZ2h0IjowLjAsIkJvdHRvbSI6MC4wfSwiQmFja2dyb3VuZCI6eyIkaWQiOiIzODIxIiwiQ29sb3IiOnsiJGlkIjoiMzgyMiIsIkEiOjI1NSwiUiI6MTQsIkciOjQwLCJCIjo2NX19LCJJc1Zpc2libGUiOnRydWUsIldpZHRoIjowLjAsIkhlaWdodCI6MC4wLCJCb3JkZXJTdHlsZSI6eyIkaWQiOiIzODIzIiwiTGluZUNvbG9yIjpudWxsLCJMaW5lV2VpZ2h0IjowLjAsIkxpbmVUeXBlIjowLCJQYXJlbnRTdHlsZSI6bnVsbH0sIlBhcmVudFN0eWxlIjpudWxsfSwiRGF0ZUZvcm1hdCI6eyIkaWQiOiIzODI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4MjUiLCJGb3JtYXQiOjAsIklzVmlzaWJsZSI6ZmFsc2UsIkxhc3RLbm93blZpc2liaWxpdHlTdGF0ZSI6ZmFsc2V9LCJJc1Zpc2libGUiOmZhbHNlLCJQYXJlbnRTdHlsZSI6bnVsbH0sIkRlZmF1bHRTd2ltbGFuZU1pbGVzdG9uZVN0eWxlIjp7IiRpZCI6IjM4MjYiLCJUaXRsZVBvc2l0aW9uIjoiTGVmdCIsIkRhdGVQb3NpdGlvbiI6IlJpZ2h0IiwiU2hhcGVUeXBlIjoxLCJTaGFwZVNpemUiOjAsIlNwYWNpbmciOjUsIlNoYXBlU3R5bGUiOnsiJGlkIjoiMzgyNyIsIk1hcmdpbiI6eyIkaWQiOiIzODI4IiwiVG9wIjowLjAsIkxlZnQiOjAuMCwiUmlnaHQiOjAuMCwiQm90dG9tIjowLjB9LCJQYWRkaW5nIjp7IiRpZCI6IjM4MjkiLCJUb3AiOjAuMCwiTGVmdCI6MC4wLCJSaWdodCI6MC4wLCJCb3R0b20iOjAuMH0sIkJhY2tncm91bmQiOnsiJGlkIjoiMzgzMCIsIkNvbG9yIjp7IiRpZCI6IjM4MzEiLCJBIjoyNTUsIlIiOjE1LCJHIjoxNTgsIkIiOjIxM319LCJJc1Zpc2libGUiOnRydWUsIldpZHRoIjoxMi4wLCJIZWlnaHQiOjE0LjAsIkJvcmRlclN0eWxlIjp7IiRpZCI6IjM4MzIiLCJMaW5lQ29sb3IiOnsiJGlkIjoiMzgzMyIsIiR0eXBlIjoiTkxSRS5Db21tb24uRG9tLlNvbGlkQ29sb3JCcnVzaCwgTkxSRS5Db21tb24iLCJDb2xvciI6eyIkaWQiOiIzODM0IiwiQSI6MjU1LCJSIjoyMzQsIkciOjIyLCJCIjozMH19LCJMaW5lV2VpZ2h0IjowLjAsIkxpbmVUeXBlIjowLCJQYXJlbnRTdHlsZSI6bnVsbH0sIlBhcmVudFN0eWxlIjpudWxsfSwiVGl0bGVTdHlsZSI6eyIkaWQiOiIzODM1IiwiRm9udFNldHRpbmdzIjp7IiRpZCI6IjM4MzYiLCJGb250U2l6ZSI6MTEsIkZvbnROYW1lIjoiQ2FsaWJyaSIsIklzQm9sZCI6ZmFsc2UsIklzSXRhbGljIjpmYWxzZSwiSXNVbmRlcmxpbmVkIjpmYWxzZSwiUGFyZW50U3R5bGUiOm51bGx9LCJBdXRvU2l6ZSI6MCwiRm9yZWdyb3VuZCI6eyIkaWQiOiIzODM3IiwiQ29sb3IiOnsiJGlkIjoiMzgzO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ODM5IiwiVG9wIjowLjAsIkxlZnQiOjAuMCwiUmlnaHQiOjAuMCwiQm90dG9tIjowLjB9LCJQYWRkaW5nIjp7IiRpZCI6IjM4NDAiLCJUb3AiOjAuMCwiTGVmdCI6MC4wLCJSaWdodCI6MC4wLCJCb3R0b20iOjAuMH0sIkJhY2tncm91bmQiOnsiJGlkIjoiMzg0MSIsIkNvbG9yIjp7IiRpZCI6IjM4NDIiLCJBIjoyNTUsIlIiOjAsIkciOjAsIkIiOjB9fSwiSXNWaXNpYmxlIjp0cnVlLCJXaWR0aCI6MC4wLCJIZWlnaHQiOjAuMCwiQm9yZGVyU3R5bGUiOnsiJGlkIjoiMzg0MyIsIkxpbmVDb2xvciI6bnVsbCwiTGluZVdlaWdodCI6MC4wLCJMaW5lVHlwZSI6MCwiUGFyZW50U3R5bGUiOm51bGx9LCJQYXJlbnRTdHlsZSI6bnVsbH0sIkRhdGVTdHlsZSI6eyIkaWQiOiIzODQ0IiwiRm9udFNldHRpbmdzIjp7IiRpZCI6IjM4NDUiLCJGb250U2l6ZSI6MTAsIkZvbnROYW1lIjoiQ2FsaWJyaSIsIklzQm9sZCI6ZmFsc2UsIklzSXRhbGljIjpmYWxzZSwiSXNVbmRlcmxpbmVkIjpmYWxzZSwiUGFyZW50U3R5bGUiOm51bGx9LCJBdXRvU2l6ZSI6MCwiRm9yZWdyb3VuZCI6eyIkaWQiOiIzODQ2IiwiQ29sb3IiOnsiJGlkIjoiMzg0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ODQ4IiwiVG9wIjowLjAsIkxlZnQiOjAuMCwiUmlnaHQiOjAuMCwiQm90dG9tIjowLjB9LCJQYWRkaW5nIjp7IiRpZCI6IjM4NDkiLCJUb3AiOjAuMCwiTGVmdCI6MC4wLCJSaWdodCI6MC4wLCJCb3R0b20iOjAuMH0sIkJhY2tncm91bmQiOnsiJGlkIjoiMzg1MCIsIkNvbG9yIjp7IiRpZCI6IjM4NTEiLCJBIjoyNTUsIlIiOjE0LCJHIjo0MCwiQiI6NjV9fSwiSXNWaXNpYmxlIjp0cnVlLCJXaWR0aCI6MC4wLCJIZWlnaHQiOjAuMCwiQm9yZGVyU3R5bGUiOnsiJGlkIjoiMzg1MiIsIkxpbmVDb2xvciI6bnVsbCwiTGluZVdlaWdodCI6MC4wLCJMaW5lVHlwZSI6MCwiUGFyZW50U3R5bGUiOm51bGx9LCJQYXJlbnRTdHlsZSI6bnVsbH0sIkRhdGVGb3JtYXQiOnsiJGlkIjoiMzg1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DU0IiwiRm9ybWF0IjowLCJJc1Zpc2libGUiOmZhbHNlLCJMYXN0S25vd25WaXNpYmlsaXR5U3RhdGUiOmZhbHNlfSwiSXNWaXNpYmxlIjp0cnVlLCJQYXJlbnRTdHlsZSI6bnVsbH0sIkRlZmF1bHRTd2ltbGFuZUFjdGl2aXR5U3R5bGUiOnsiJGlkIjoiMzg1NSIsIkhlYWRlclN0eWxlIjp7IiRpZCI6IjM4NTYiLCJUZXh0U3R5bGUiOnsiJGlkIjoiMzg1NyIsIkZvbnRTZXR0aW5ncyI6eyIkaWQiOiIzODU4IiwiRm9udFNpemUiOjExLCJGb250TmFtZSI6IkNhbGlicmkiLCJJc0JvbGQiOmZhbHNlLCJJc0l0YWxpYyI6ZmFsc2UsIklzVW5kZXJsaW5lZCI6ZmFsc2UsIlBhcmVudFN0eWxlIjpudWxsfSwiQXV0b1NpemUiOjIsIkZvcmVncm91bmQiOnsiJGlkIjoiMzg1OSIsIkNvbG9yIjp7IiRpZCI6IjM4NjA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ODYxIiwiVG9wIjowLjAsIkxlZnQiOjAuMCwiUmlnaHQiOjAuMCwiQm90dG9tIjowLjB9LCJQYWRkaW5nIjp7IiRpZCI6IjM4NjIiLCJUb3AiOjAuMCwiTGVmdCI6MC4wLCJSaWdodCI6MC4wLCJCb3R0b20iOjAuMH0sIkJhY2tncm91bmQiOnsiJGlkIjoiMzg2MyIsIkNvbG9yIjp7IiRpZCI6IjM4NjQiLCJBIjoyNTUsIlIiOjAsIkciOjAsIkIiOjB9fSwiSXNWaXNpYmxlIjp0cnVlLCJXaWR0aCI6MC4wLCJIZWlnaHQiOjAuMCwiQm9yZGVyU3R5bGUiOm51bGwsIlBhcmVudFN0eWxlIjpudWxsfSwiUmVjdGFuZ2xlU3R5bGUiOnsiJGlkIjoiMzg2NSIsIk1hcmdpbiI6eyIkaWQiOiIzODY2IiwiVG9wIjowLjAsIkxlZnQiOjAuMCwiUmlnaHQiOjAuMCwiQm90dG9tIjowLjB9LCJQYWRkaW5nIjp7IiRpZCI6IjM4NjciLCJUb3AiOjAuMCwiTGVmdCI6MC4wLCJSaWdodCI6MC4wLCJCb3R0b20iOjAuMH0sIkJhY2tncm91bmQiOnsiJGlkIjoiMzg2OCIsIkNvbG9yIjp7IiRpZCI6IjM4NjkiLCJBIjoxMjcsIlIiOjE1LCJHIjoxNTgsIkIiOjIxM319LCJJc1Zpc2libGUiOnRydWUsIldpZHRoIjowLjAsIkhlaWdodCI6MC4wLCJCb3JkZXJTdHlsZSI6eyIkaWQiOiIzODcwIiwiTGluZUNvbG9yIjp7IiRpZCI6IjM4NzEiLCIkdHlwZSI6Ik5MUkUuQ29tbW9uLkRvbS5Tb2xpZENvbG9yQnJ1c2gsIE5MUkUuQ29tbW9uIiwiQ29sb3IiOnsiJGlkIjoiMzg3MiIsIkEiOjI1NSwiUiI6MjU1LCJHIjowLCJCIjowfX0sIkxpbmVXZWlnaHQiOjAuMCwiTGluZVR5cGUiOjAsIlBhcmVudFN0eWxlIjpudWxsfSwiUGFyZW50U3R5bGUiOm51bGx9LCJNYXJnaW4iOnsiJGlkIjoiMzg3MyIsIlRvcCI6MC4wLCJMZWZ0IjowLjAsIlJpZ2h0IjowLjAsIkJvdHRvbSI6MC4wfSwiUGFkZGluZyI6eyIkaWQiOiIzODc0IiwiVG9wIjowLjAsIkxlZnQiOjAuMCwiUmlnaHQiOjAuMCwiQm90dG9tIjowLjB9LCJCYWNrZ3JvdW5kIjpudWxsLCJJc1Zpc2libGUiOnRydWUsIldpZHRoIjowLjAsIkhlaWdodCI6MC4wLCJCb3JkZXJTdHlsZSI6bnVsbCwiUGFyZW50U3R5bGUiOm51bGx9LCJCYWNrZ3JvdW5kU3R5bGUiOnsiJGlkIjoiMzg3NSIsIk1hcmdpbiI6eyIkaWQiOiIzODc2IiwiVG9wIjowLjAsIkxlZnQiOjAuMCwiUmlnaHQiOjAuMCwiQm90dG9tIjowLjB9LCJQYWRkaW5nIjp7IiRpZCI6IjM4NzciLCJUb3AiOjAuMCwiTGVmdCI6MC4wLCJSaWdodCI6MC4wLCJCb3R0b20iOjAuMH0sIkJhY2tncm91bmQiOnsiJGlkIjoiMzg3OCIsIkNvbG9yIjp7IiRpZCI6IjM4NzkiLCJBIjo1MSwiUiI6MjAwLCJHIjoyMDAsIkIiOjIwMH19LCJJc1Zpc2libGUiOnRydWUsIldpZHRoIjowLjAsIkhlaWdodCI6MC4wLCJCb3JkZXJTdHlsZSI6eyIkaWQiOiIzODgwIiwiTGluZUNvbG9yIjp7IiRpZCI6IjM4ODEiLCIkdHlwZSI6Ik5MUkUuQ29tbW9uLkRvbS5Tb2xpZENvbG9yQnJ1c2gsIE5MUkUuQ29tbW9uIiwiQ29sb3IiOnsiJGlkIjoiMzg4MiIsIkEiOjI1NSwiUiI6MjM0LCJHIjoyMiwiQiI6MzB9fSwiTGluZVdlaWdodCI6MC4wLCJMaW5lVHlwZSI6MCwiUGFyZW50U3R5bGUiOm51bGx9LCJQYXJlbnRTdHlsZSI6bnVsbH0sIk1hcmdpbiI6eyIkaWQiOiIzODgzIiwiVG9wIjowLjAsIkxlZnQiOjAuMCwiUmlnaHQiOjAuMCwiQm90dG9tIjowLjB9LCJQYWRkaW5nIjp7IiRpZCI6IjM4ODQiLCJUb3AiOjAuMCwiTGVmdCI6MC4wLCJSaWdodCI6MC4wLCJCb3R0b20iOjAuMH0sIklzVmlzaWJsZSI6dHJ1ZSwiV2lkdGgiOjAuMCwiSGVpZ2h0IjowLjAsIkJvcmRlclN0eWxlIjp7IiRpZCI6IjM4ODUiLCJMaW5lQ29sb3IiOm51bGwsIkxpbmVXZWlnaHQiOjAuMCwiTGluZVR5cGUiOjAsIlBhcmVudFN0eWxlIjpudWxsfSwiUGFyZW50U3R5bGUiOm51bGx9LCJNYXJnaW4iOnsiJGlkIjoiMzg4NiIsIlRvcCI6MC4wLCJMZWZ0IjowLjAsIlJpZ2h0IjowLjAsIkJvdHRvbSI6MC4wfSwiUGFkZGluZyI6eyIkaWQiOiIzODg3IiwiVG9wIjowLjAsIkxlZnQiOjAuMCwiUmlnaHQiOjAuMCwiQm90dG9tIjowLjB9LCJJc1Zpc2libGUiOnRydWUsIldpZHRoIjowLjAsIkhlaWdodCI6MC4wLCJCb3JkZXJTdHlsZSI6eyIkaWQiOiIzODg4IiwiTGluZUNvbG9yIjpudWxsLCJMaW5lV2VpZ2h0IjowLjAsIkxpbmVUeXBlIjowLCJQYXJlbnRTdHlsZSI6bnVsbH0sIlBhcmVudFN0eWxlIjpudWxsfV19LCJTY2FsZSI6bnVsbCwiU2NhbGVWMiI6eyIkaWQiOiIzODg5IiwiU3RhcnREYXRlIjoiMDAwMS0wMS0wMVQwMDowMDowMCIsIkVuZERhdGUiOiIyMDI3LTA5LTAyVDIzOjU5OjAwIiwiQXV0b0RhdGVSYW5nZSI6dHJ1ZSwiV29ya2luZ0RheXMiOjMxLCJGaXNjYWxZZWFyIjp7IiRpZCI6IjM4OTAiLCJTdGFydE1vbnRoIjoxLCJVc2VTdGFydGluZ1llYXJGb3JOdW1iZXJpbmciOnRydWUsIlNob3dGaXNjYWxZZWFyTGFiZWwiOnRydWV9LCJUb2RheU1hcmtlclRleHQiOiJUb2RheSIsIkF1dG9TY2FsZVR5cGUiOmZhbHNlLCJUaW1lYmFuZFNjYWxlcyI6eyIkaWQiOiIzODkxIiwiVG9wU2NhbGVMYXllciI6eyIkaWQiOiIzODkyIiwiRm9ybWF0IjoiTU1NIiwiVHlwZSI6NCwiR3JvdXBpbmdJbnRlcnZhbHMiOnsiJGlkIjoiMzg5MyIsIklzU2V0IjpmYWxzZSwiR3JvdXBpbmdTdGVwQ291bnQiOjF9fSwiTWlkZGxlU2NhbGVMYXllciI6eyIkaWQiOiIzODk0IiwiRm9ybWF0IjoiTU1NIiwiVHlwZSI6MywiR3JvdXBpbmdJbnRlcnZhbHMiOnsiJGlkIjoiMzg5NSIsIklzU2V0IjpmYWxzZSwiR3JvdXBpbmdTdGVwQ291bnQiOjF9fSwiQm90dG9tU2NhbGVMYXllciI6eyIkaWQiOiIzODk2IiwiRm9ybWF0IjpudWxsLCJUeXBlIjowLCJHcm91cGluZ0ludGVydmFscyI6eyIkaWQiOiIzODk3IiwiSXNTZXQiOmZhbHNlLCJHcm91cGluZ1N0ZXBDb3VudCI6MX19fX0sIk1pbGVzdG9uZXMiOlt7IiRpZCI6IjM4OTgiLCJEYXRlIjoiMjAyNi0wOS0xNVQyMzo1OTowMCIsIlN0eWxlIjp7IiRpZCI6IjM4OTkiLCJTaGFwZSI6MiwiQ29ubmVjdG9yTWFyZ2luIjp7IiRpZCI6IjM5MDAiLCJUb3AiOjAuMCwiTGVmdCI6Mi4wLCJSaWdodCI6Mi4wLCJCb3R0b20iOjAuMH0sIkNvbm5lY3RvclN0eWxlIjp7IiRpZCI6IjM5MDEiLCJMaW5lQ29sb3IiOnsiJGlkIjoiMzkwMiIsIiR0eXBlIjoiTkxSRS5Db21tb24uRG9tLlNvbGlkQ29sb3JCcnVzaCwgTkxSRS5Db21tb24iLCJDb2xvciI6eyIkaWQiOiIzOTAzIiwiQSI6MTI3LCJSIjoyMSwiRyI6OTYsIkIiOjEzMH19LCJMaW5lV2VpZ2h0IjoxLjAsIkxpbmVUeXBlIjowLCJQYXJlbnRTdHlsZSI6bnVsbH0sIklzQmVsb3dUaW1lYmFuZCI6ZmFsc2UsIlBvc2l0aW9uT25UYXNrIjowLCJIaWRlRGF0ZSI6ZmFsc2UsIlNoYXBlU2l6ZSI6MSwiU3BhY2luZyI6MC4wLCJQYWRkaW5nIjp7IiRpZCI6IjM5MDQiLCJUb3AiOjUuMCwiTGVmdCI6My4wLCJSaWdodCI6MC4wLCJCb3R0b20iOjIuMH0sIlNoYXBlU3R5bGUiOnsiJGlkIjoiMzkwNSIsIk1hcmdpbiI6eyIkaWQiOiIzOTA2IiwiVG9wIjowLjAsIkxlZnQiOjAuMCwiUmlnaHQiOjAuMCwiQm90dG9tIjowLjB9LCJQYWRkaW5nIjp7IiRpZCI6IjM5MDciLCJUb3AiOjAuMCwiTGVmdCI6MC4wLCJSaWdodCI6MC4wLCJCb3R0b20iOjAuMH0sIkJhY2tncm91bmQiOnsiJGlkIjoiMzkwOCIsIkNvbG9yIjp7IiRpZCI6IjM5MDkiLCJBIjoyNTUsIlIiOjIxLCJHIjo5NiwiQiI6MTMwfX0sIklzVmlzaWJsZSI6dHJ1ZSwiV2lkdGgiOjEzLjAsIkhlaWdodCI6MTMuMCwiQm9yZGVyU3R5bGUiOnsiJGlkIjoiMzkxMCIsIkxpbmVDb2xvciI6eyIkaWQiOiIzOTExIiwiJHR5cGUiOiJOTFJFLkNvbW1vbi5Eb20uU29saWRDb2xvckJydXNoLCBOTFJFLkNvbW1vbiIsIkNvbG9yIjp7IiRpZCI6IjM5MTIiLCJBIjoyNTUsIlIiOjIzNCwiRyI6MjIsIkIiOjMwfX0sIkxpbmVXZWlnaHQiOjAuMCwiTGluZVR5cGUiOjAsIlBhcmVudFN0eWxlIjpudWxsfSwiUGFyZW50U3R5bGUiOm51bGx9LCJUaXRsZVN0eWxlIjp7IiRpZCI6IjM5MTMiLCJGb250U2V0dGluZ3MiOnsiJGlkIjoiMzkxNCIsIkZvbnRTaXplIjoxMSwiRm9udE5hbWUiOiJDYWxpYnJpIiwiSXNCb2xkIjp0cnVlLCJJc0l0YWxpYyI6ZmFsc2UsIklzVW5kZXJsaW5lZCI6ZmFsc2UsIlBhcmVudFN0eWxlIjpudWxsfSwiQXV0b1NpemUiOjAsIkZvcmVncm91bmQiOnsiJGlkIjoiMzkxNSIsIkNvbG9yIjp7IiRpZCI6IjM5M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kxNyIsIlRvcCI6MC4wLCJMZWZ0IjowLjAsIlJpZ2h0IjowLjAsIkJvdHRvbSI6MC4wfSwiUGFkZGluZyI6eyIkaWQiOiIzOTE4IiwiVG9wIjowLjAsIkxlZnQiOjAuMCwiUmlnaHQiOjAuMCwiQm90dG9tIjowLjB9LCJCYWNrZ3JvdW5kIjp7IiRpZCI6IjM5MTkiLCJDb2xvciI6eyIkaWQiOiIzOTIwIiwiQSI6MCwiUiI6MjU1LCJHIjoyNTUsIkIiOjI1NX19LCJJc1Zpc2libGUiOnRydWUsIldpZHRoIjowLjAsIkhlaWdodCI6MC4wLCJCb3JkZXJTdHlsZSI6eyIkaWQiOiIzOTIxIiwiTGluZUNvbG9yIjpudWxsLCJMaW5lV2VpZ2h0IjowLjAsIkxpbmVUeXBlIjowLCJQYXJlbnRTdHlsZSI6bnVsbH0sIlBhcmVudFN0eWxlIjpudWxsfSwiRGF0ZVN0eWxlIjp7IiRpZCI6IjM5MjIiLCJGb250U2V0dGluZ3MiOnsiJGlkIjoiMzkyMyIsIkZvbnRTaXplIjoxMCwiRm9udE5hbWUiOiJDYWxpYnJpIiwiSXNCb2xkIjpmYWxzZSwiSXNJdGFsaWMiOmZhbHNlLCJJc1VuZGVybGluZWQiOmZhbHNlLCJQYXJlbnRTdHlsZSI6bnVsbH0sIkF1dG9TaXplIjowLCJGb3JlZ3JvdW5kIjp7IiRpZCI6IjM5MjQiLCJDb2xvciI6eyIkaWQiOiIzOTI1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5MjYiLCJUb3AiOjAuMCwiTGVmdCI6MC4wLCJSaWdodCI6MC4wLCJCb3R0b20iOjAuMH0sIlBhZGRpbmciOnsiJGlkIjoiMzkyNyIsIlRvcCI6MC4wLCJMZWZ0IjowLjAsIlJpZ2h0IjowLjAsIkJvdHRvbSI6MC4wfSwiQmFja2dyb3VuZCI6eyIkaWQiOiIzOTI4IiwiQ29sb3IiOnsiJGlkIjoiMzkyOSIsIkEiOjAsIlIiOjI1NSwiRyI6MjU1LCJCIjoyNTV9fSwiSXNWaXNpYmxlIjp0cnVlLCJXaWR0aCI6MC4wLCJIZWlnaHQiOjAuMCwiQm9yZGVyU3R5bGUiOnsiJGlkIjoiMzkzMCIsIkxpbmVDb2xvciI6bnVsbCwiTGluZVdlaWdodCI6MC4wLCJMaW5lVHlwZSI6MCwiUGFyZW50U3R5bGUiOm51bGx9LCJQYXJlbnRTdHlsZSI6bnVsbH0sIkRhdGVGb3JtYXQiOnsiJGlkIjoiMzkzMS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TMyIiwiRm9ybWF0IjowLCJJc1Zpc2libGUiOmZhbHNlLCJMYXN0S25vd25WaXNpYmlsaXR5U3RhdGUiOmZhbHNlfSwiSXNWaXNpYmxlIjp0cnVlLCJQYXJlbnRTdHlsZSI6bnVsbH0sIkluZGV4IjowLCJQZXJjZW50YWdlQ29tcGxldGUiOm51bGwsIlBvc2l0aW9uIjp7IlJhdGlvIjowLjAsIklzQ3VzdG9tIjpmYWxzZX0sIkRhdGVGb3JtYXQiOnsiJHJlZiI6IjM5MzEifSwiV2Vla051bWJlcmluZyI6eyIkaWQiOiIzOTMzIiwiRm9ybWF0IjowLCJJc1Zpc2libGUiOmZhbHNlLCJMYXN0S25vd25WaXNpYmlsaXR5U3RhdGUiOmZhbHNlfSwiUmVsYXRlZFRhc2tJZCI6IjAwMDAwMDAwLTAwMDAtMDAwMC0wMDAwLTAwMDAwMDAwMDAwMCIsIklkIjoiOTUxYjYwZDEtY2E3Yi00N2FjLWFhZjItZDcxZGYyODFhNzU1IiwiSW1wb3J0SWQiOm51bGwsIlRpdGxlIjoiU3RhcnQgb2YgQ0MiLCJOb3RlIjpudWxsLCJIeXBlcmxpbmsiOnsiJGlkIjoiMzkzNCIsIkFkZHJlc3MiOiIiLCJTdWJBZGRyZXNzIjoiIn0sIklzQ2hhbmdlZCI6ZmFsc2UsIklzTmV3IjpmYWxzZX0seyIkaWQiOiIzOTM1IiwiRGF0ZSI6IjIwMjctMDItMTZUMjM6NTk6MDAiLCJTdHlsZSI6eyIkaWQiOiIzOTM2IiwiU2hhcGUiOjIsIkNvbm5lY3Rvck1hcmdpbiI6eyIkaWQiOiIzOTM3IiwiVG9wIjowLjAsIkxlZnQiOjIuMCwiUmlnaHQiOjIuMCwiQm90dG9tIjowLjB9LCJDb25uZWN0b3JTdHlsZSI6eyIkaWQiOiIzOTM4IiwiTGluZUNvbG9yIjp7IiRpZCI6IjM5MzkiLCIkdHlwZSI6Ik5MUkUuQ29tbW9uLkRvbS5Tb2xpZENvbG9yQnJ1c2gsIE5MUkUuQ29tbW9uIiwiQ29sb3IiOnsiJGlkIjoiMzk0MCIsIkEiOjEyNywiUiI6MjMzLCJHIjoxMTMsIkIiOjUwfX0sIkxpbmVXZWlnaHQiOjEuMCwiTGluZVR5cGUiOjAsIlBhcmVudFN0eWxlIjpudWxsfSwiSXNCZWxvd1RpbWViYW5kIjpmYWxzZSwiUG9zaXRpb25PblRhc2siOjAsIkhpZGVEYXRlIjpmYWxzZSwiU2hhcGVTaXplIjoxLCJTcGFjaW5nIjowLjAsIlBhZGRpbmciOnsiJGlkIjoiMzk0MSIsIlRvcCI6NS4wLCJMZWZ0IjozLjAsIlJpZ2h0IjowLjAsIkJvdHRvbSI6Mi4wfSwiU2hhcGVTdHlsZSI6eyIkaWQiOiIzOTQyIiwiTWFyZ2luIjp7IiRpZCI6IjM5NDMiLCJUb3AiOjAuMCwiTGVmdCI6MC4wLCJSaWdodCI6MC4wLCJCb3R0b20iOjAuMH0sIlBhZGRpbmciOnsiJGlkIjoiMzk0NCIsIlRvcCI6MC4wLCJMZWZ0IjowLjAsIlJpZ2h0IjowLjAsIkJvdHRvbSI6MC4wfSwiQmFja2dyb3VuZCI6eyIkaWQiOiIzOTQ1IiwiQ29sb3IiOnsiJGlkIjoiMzk0NiIsIkEiOjI1NSwiUiI6MjMzLCJHIjoxMTMsIkIiOjUwfX0sIklzVmlzaWJsZSI6dHJ1ZSwiV2lkdGgiOjEzLjAsIkhlaWdodCI6MTMuMCwiQm9yZGVyU3R5bGUiOnsiJGlkIjoiMzk0NyIsIkxpbmVDb2xvciI6eyIkaWQiOiIzOTQ4IiwiJHR5cGUiOiJOTFJFLkNvbW1vbi5Eb20uU29saWRDb2xvckJydXNoLCBOTFJFLkNvbW1vbiIsIkNvbG9yIjp7IiRpZCI6IjM5NDkiLCJBIjoyNTUsIlIiOjIzNCwiRyI6MjIsIkIiOjMwfX0sIkxpbmVXZWlnaHQiOjAuMCwiTGluZVR5cGUiOjAsIlBhcmVudFN0eWxlIjpudWxsfSwiUGFyZW50U3R5bGUiOm51bGx9LCJUaXRsZVN0eWxlIjp7IiRpZCI6IjM5NTAiLCJGb250U2V0dGluZ3MiOnsiJGlkIjoiMzk1MSIsIkZvbnRTaXplIjoxMSwiRm9udE5hbWUiOiJDYWxpYnJpIiwiSXNCb2xkIjp0cnVlLCJJc0l0YWxpYyI6ZmFsc2UsIklzVW5kZXJsaW5lZCI6ZmFsc2UsIlBhcmVudFN0eWxlIjpudWxsfSwiQXV0b1NpemUiOjIsIkZvcmVncm91bmQiOnsiJGlkIjoiMzk1MiIsIkNvbG9yIjp7IiRpZCI6IjM5NTMiLCJBIjoyNTUsIlIiOjAsIkciOjAsIkIiOjB9fSwiTWF4V2lkdGgiOjk4LjE0NTI3ODkzMDY2NDA2MywiTWF4SGVpZ2h0IjoiSW5maW5pdHkiLCJTbWFydEZvcmVncm91bmRJc0FjdGl2ZSI6ZmFsc2UsIkhvcml6b250YWxBbGlnbm1lbnQiOjAsIlZlcnRpY2FsQWxpZ25tZW50IjoxLCJTbWFydEZvcmVncm91bmQiOm51bGwsIkJhY2tncm91bmRGaWxsVHlwZSI6MCwiTWFyZ2luIjp7IiRpZCI6IjM5NTQiLCJUb3AiOjAuMCwiTGVmdCI6MC4wLCJSaWdodCI6MC4wLCJCb3R0b20iOjAuMH0sIlBhZGRpbmciOnsiJGlkIjoiMzk1NSIsIlRvcCI6MC4wLCJMZWZ0IjowLjAsIlJpZ2h0IjowLjAsIkJvdHRvbSI6MC4wfSwiQmFja2dyb3VuZCI6eyIkaWQiOiIzOTU2IiwiQ29sb3IiOnsiJGlkIjoiMzk1NyIsIkEiOjAsIlIiOjI1NSwiRyI6MjU1LCJCIjoyNTV9fSwiSXNWaXNpYmxlIjp0cnVlLCJXaWR0aCI6MC4wLCJIZWlnaHQiOjAuMCwiQm9yZGVyU3R5bGUiOnsiJGlkIjoiMzk1OCIsIkxpbmVDb2xvciI6bnVsbCwiTGluZVdlaWdodCI6MC4wLCJMaW5lVHlwZSI6MCwiUGFyZW50U3R5bGUiOm51bGx9LCJQYXJlbnRTdHlsZSI6bnVsbH0sIkRhdGVTdHlsZSI6eyIkaWQiOiIzOTU5IiwiRm9udFNldHRpbmdzIjp7IiRpZCI6IjM5NjAiLCJGb250U2l6ZSI6MTAsIkZvbnROYW1lIjoiQ2FsaWJyaSIsIklzQm9sZCI6ZmFsc2UsIklzSXRhbGljIjpmYWxzZSwiSXNVbmRlcmxpbmVkIjpmYWxzZSwiUGFyZW50U3R5bGUiOm51bGx9LCJBdXRvU2l6ZSI6MCwiRm9yZWdyb3VuZCI6eyIkaWQiOiIzOTYxIiwiQ29sb3IiOnsiJGlkIjoiMzk2M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OTYzIiwiVG9wIjowLjAsIkxlZnQiOjAuMCwiUmlnaHQiOjAuMCwiQm90dG9tIjowLjB9LCJQYWRkaW5nIjp7IiRpZCI6IjM5NjQiLCJUb3AiOjAuMCwiTGVmdCI6MC4wLCJSaWdodCI6MC4wLCJCb3R0b20iOjAuMH0sIkJhY2tncm91bmQiOnsiJGlkIjoiMzk2NSIsIkNvbG9yIjp7IiRpZCI6IjM5NjYiLCJBIjowLCJSIjoyNTUsIkciOjI1NSwiQiI6MjU1fX0sIklzVmlzaWJsZSI6dHJ1ZSwiV2lkdGgiOjAuMCwiSGVpZ2h0IjowLjAsIkJvcmRlclN0eWxlIjp7IiRpZCI6IjM5NjciLCJMaW5lQ29sb3IiOm51bGwsIkxpbmVXZWlnaHQiOjAuMCwiTGluZVR5cGUiOjAsIlBhcmVudFN0eWxlIjpudWxsfSwiUGFyZW50U3R5bGUiOm51bGx9LCJEYXRlRm9ybWF0Ijp7IiRpZCI6IjM5Njg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k2OSIsIkZvcm1hdCI6MCwiSXNWaXNpYmxlIjpmYWxzZSwiTGFzdEtub3duVmlzaWJpbGl0eVN0YXRlIjpmYWxzZX0sIklzVmlzaWJsZSI6dHJ1ZSwiUGFyZW50U3R5bGUiOm51bGx9LCJJbmRleCI6MSwiUGVyY2VudGFnZUNvbXBsZXRlIjpudWxsLCJQb3NpdGlvbiI6eyJSYXRpbyI6MC4xMDEwODE2NDMyODExNTk1OCwiSXNDdXN0b20iOmZhbHNlfSwiRGF0ZUZvcm1hdCI6eyIkcmVmIjoiMzk2OCJ9LCJXZWVrTnVtYmVyaW5nIjp7IiRpZCI6IjM5NzAiLCJGb3JtYXQiOjAsIklzVmlzaWJsZSI6ZmFsc2UsIkxhc3RLbm93blZpc2liaWxpdHlTdGF0ZSI6ZmFsc2V9LCJSZWxhdGVkVGFza0lkIjoiMDAwMDAwMDAtMDAwMC0wMDAwLTAwMDAtMDAwMDAwMDAwMDAwIiwiSWQiOiJhZWYzMmMzMC0xMjZjLTQ1NzItOTBiOS1hNjk4ODBjMTg1MmQiLCJJbXBvcnRJZCI6bnVsbCwiVGl0bGUiOiJURzUvU0FSIGFwcHJvdmFsIiwiTm90ZSI6bnVsbCwiSHlwZXJsaW5rIjp7IiRpZCI6IjM5NzEiLCJBZGRyZXNzIjoiIiwiU3ViQWRkcmVzcyI6IiJ9LCJJc0NoYW5nZWQiOmZhbHNlLCJJc05ldyI6ZmFsc2V9LHsiJGlkIjoiMzk3MiIsIkRhdGUiOiIyMDI1LTEyLTAxVDIzOjU5OjAwIiwiU3R5bGUiOnsiJGlkIjoiMzk3MyIsIlNoYXBlIjoyLCJDb25uZWN0b3JNYXJnaW4iOnsiJGlkIjoiMzk3NCIsIlRvcCI6MC4wLCJMZWZ0IjoyLjAsIlJpZ2h0IjoyLjAsIkJvdHRvbSI6MC4wfSwiQ29ubmVjdG9yU3R5bGUiOnsiJGlkIjoiMzk3NSIsIkxpbmVDb2xvciI6eyIkaWQiOiIzOTc2IiwiJHR5cGUiOiJOTFJFLkNvbW1vbi5Eb20uU29saWRDb2xvckJydXNoLCBOTFJFLkNvbW1vbiIsIkNvbG9yIjp7IiRpZCI6IjM5NzciLCJBIjoxMjcsIlIiOjIzMywiRyI6MTEzLCJCIjo1MH19LCJMaW5lV2VpZ2h0IjoxLjAsIkxpbmVUeXBlIjowLCJQYXJlbnRTdHlsZSI6bnVsbH0sIklzQmVsb3dUaW1lYmFuZCI6ZmFsc2UsIlBvc2l0aW9uT25UYXNrIjowLCJIaWRlRGF0ZSI6ZmFsc2UsIlNoYXBlU2l6ZSI6MSwiU3BhY2luZyI6MC4wLCJQYWRkaW5nIjp7IiRpZCI6IjM5NzgiLCJUb3AiOjUuMCwiTGVmdCI6My4wLCJSaWdodCI6MC4wLCJCb3R0b20iOjIuMH0sIlNoYXBlU3R5bGUiOnsiJGlkIjoiMzk3OSIsIk1hcmdpbiI6eyIkaWQiOiIzOTgwIiwiVG9wIjowLjAsIkxlZnQiOjAuMCwiUmlnaHQiOjAuMCwiQm90dG9tIjowLjB9LCJQYWRkaW5nIjp7IiRpZCI6IjM5ODEiLCJUb3AiOjAuMCwiTGVmdCI6MC4wLCJSaWdodCI6MC4wLCJCb3R0b20iOjAuMH0sIkJhY2tncm91bmQiOnsiJGlkIjoiMzk4MiIsIkNvbG9yIjp7IiRpZCI6IjM5ODMiLCJBIjoyNTUsIlIiOjIzMywiRyI6MTEzLCJCIjo1MH19LCJJc1Zpc2libGUiOnRydWUsIldpZHRoIjoxMy4wLCJIZWlnaHQiOjEzLjAsIkJvcmRlclN0eWxlIjp7IiRpZCI6IjM5ODQiLCJMaW5lQ29sb3IiOnsiJGlkIjoiMzk4NSIsIiR0eXBlIjoiTkxSRS5Db21tb24uRG9tLlNvbGlkQ29sb3JCcnVzaCwgTkxSRS5Db21tb24iLCJDb2xvciI6eyIkaWQiOiIzOTg2IiwiQSI6MjU1LCJSIjoyMzQsIkciOjIyLCJCIjozMH19LCJMaW5lV2VpZ2h0IjowLjAsIkxpbmVUeXBlIjowLCJQYXJlbnRTdHlsZSI6bnVsbH0sIlBhcmVudFN0eWxlIjpudWxsfSwiVGl0bGVTdHlsZSI6eyIkaWQiOiIzOTg3IiwiRm9udFNldHRpbmdzIjp7IiRpZCI6IjM5ODgiLCJGb250U2l6ZSI6MTEsIkZvbnROYW1lIjoiQ2FsaWJyaSIsIklzQm9sZCI6dHJ1ZSwiSXNJdGFsaWMiOmZhbHNlLCJJc1VuZGVybGluZWQiOmZhbHNlLCJQYXJlbnRTdHlsZSI6bnVsbH0sIkF1dG9TaXplIjowLCJGb3JlZ3JvdW5kIjp7IiRpZCI6IjM5ODkiLCJDb2xvciI6eyIkaWQiOiIzOTk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5OTEiLCJUb3AiOjAuMCwiTGVmdCI6MC4wLCJSaWdodCI6MC4wLCJCb3R0b20iOjAuMH0sIlBhZGRpbmciOnsiJGlkIjoiMzk5MiIsIlRvcCI6MC4wLCJMZWZ0IjowLjAsIlJpZ2h0IjowLjAsIkJvdHRvbSI6MC4wfSwiQmFja2dyb3VuZCI6eyIkaWQiOiIzOTkzIiwiQ29sb3IiOnsiJGlkIjoiMzk5NCIsIkEiOjAsIlIiOjI1NSwiRyI6MjU1LCJCIjoyNTV9fSwiSXNWaXNpYmxlIjp0cnVlLCJXaWR0aCI6MC4wLCJIZWlnaHQiOjAuMCwiQm9yZGVyU3R5bGUiOnsiJGlkIjoiMzk5NSIsIkxpbmVDb2xvciI6bnVsbCwiTGluZVdlaWdodCI6MC4wLCJMaW5lVHlwZSI6MCwiUGFyZW50U3R5bGUiOm51bGx9LCJQYXJlbnRTdHlsZSI6bnVsbH0sIkRhdGVTdHlsZSI6eyIkaWQiOiIzOTk2IiwiRm9udFNldHRpbmdzIjp7IiRpZCI6IjM5OTciLCJGb250U2l6ZSI6MTAsIkZvbnROYW1lIjoiQ2FsaWJyaSIsIklzQm9sZCI6ZmFsc2UsIklzSXRhbGljIjpmYWxzZSwiSXNVbmRlcmxpbmVkIjpmYWxzZSwiUGFyZW50U3R5bGUiOm51bGx9LCJBdXRvU2l6ZSI6MCwiRm9yZWdyb3VuZCI6eyIkaWQiOiIzOTk4IiwiQ29sb3IiOnsiJGlkIjoiMzk5O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0MDAwIiwiVG9wIjowLjAsIkxlZnQiOjAuMCwiUmlnaHQiOjAuMCwiQm90dG9tIjowLjB9LCJQYWRkaW5nIjp7IiRpZCI6IjQwMDEiLCJUb3AiOjAuMCwiTGVmdCI6MC4wLCJSaWdodCI6MC4wLCJCb3R0b20iOjAuMH0sIkJhY2tncm91bmQiOnsiJGlkIjoiNDAwMiIsIkNvbG9yIjp7IiRpZCI6IjQwMDMiLCJBIjowLCJSIjoyNTUsIkciOjI1NSwiQiI6MjU1fX0sIklzVmlzaWJsZSI6dHJ1ZSwiV2lkdGgiOjAuMCwiSGVpZ2h0IjowLjAsIkJvcmRlclN0eWxlIjp7IiRpZCI6IjQwMDQiLCJMaW5lQ29sb3IiOm51bGwsIkxpbmVXZWlnaHQiOjAuMCwiTGluZVR5cGUiOjAsIlBhcmVudFN0eWxlIjpudWxsfSwiUGFyZW50U3R5bGUiOm51bGx9LCJEYXRlRm9ybWF0Ijp7IiRpZCI6IjQwMDU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AwNiIsIkZvcm1hdCI6MCwiSXNWaXNpYmxlIjpmYWxzZSwiTGFzdEtub3duVmlzaWJpbGl0eVN0YXRlIjpmYWxzZX0sIklzVmlzaWJsZSI6dHJ1ZSwiUGFyZW50U3R5bGUiOm51bGx9LCJJbmRleCI6MiwiUGVyY2VudGFnZUNvbXBsZXRlIjpudWxsLCJQb3NpdGlvbiI6eyJSYXRpbyI6MC4wLCJJc0N1c3RvbSI6ZmFsc2V9LCJEYXRlRm9ybWF0Ijp7IiRyZWYiOiI0MDA1In0sIldlZWtOdW1iZXJpbmciOnsiJGlkIjoiNDAwNyIsIkZvcm1hdCI6MCwiSXNWaXNpYmxlIjpmYWxzZSwiTGFzdEtub3duVmlzaWJpbGl0eVN0YXRlIjpmYWxzZX0sIlJlbGF0ZWRUYXNrSWQiOiIwMDAwMDAwMC0wMDAwLTAwMDAtMDAwMC0wMDAwMDAwMDAwMDAiLCJJZCI6Ijg1MmMyMjUzLTM4YjQtNGIxNS04ODM3LTc5ZDgzNGQwMThmNyIsIkltcG9ydElkIjpudWxsLCJUaXRsZSI6IkZpbmFsIFRHMyIsIk5vdGUiOm51bGwsIkh5cGVybGluayI6eyIkaWQiOiI0MDA4IiwiQWRkcmVzcyI6IiIsIlN1YkFkZHJlc3MiOiIifSwiSXNDaGFuZ2VkIjpmYWxzZSwiSXNOZXciOmZhbHNlfV0sIlRhc2tzIjpbXSwiU3dpbWxhbmVzIjpbXSwiTXNQcm9qZWN0SXRlbXNUcmVlIjp7IiRpZCI6IjQwMDkiLCJSb290Ijp7IkltcG9ydElkIjpudWxsLCJJc0ltcG9ydGVkIjpmYWxzZSwiQ2hpbGRyZW4iOltdfX0sIk1ldGFkYXRhIjp7IiRpZCI6IjQwMTAiLCJTb3VyY2VUaGVtZSI6IntcIiRpZFwiOlwiMVwiLFwiSWRcIjpcImMxZjVlZDc4LWNiYjMtNDdmMC05MjU4LWFkYTVmNDdhODYxMVwiLFwiQ2F0ZWdvcnlcIjoxLFwiQ3VsdHVyZUluZm9OYW1lXCI6XCJlbi1VU1wiLFwiVmVyc2lvblwiOntcIiRpZFwiOlwiMlwiLFwiVGhlbWVEb21WZXJzaW9uXCI6XCIxLjEuMFwifSxcIlN0eWxlXCI6e1wiJGlkXCI6XCIzXCIsXCJUaW1lYmFuZFN0eWxlXCI6e1wiJGlkXCI6XCI0XCIsXCJSaWdodEVuZENhcHNTdHlsZVwiOntcIiRpZFwiOlwiNVwiLFwiRm9udFNldHRpbmdzXCI6e1wiJGlkXCI6XCI2XCIsXCJGb250U2l6ZVwiOjE4LFwiRm9udE5hbWVcIjpcIkNhbGlicmlcIixcIklzQm9sZFwiOnRydWUsXCJJc0l0YWxpY1wiOmZhbHNlLFwiSXNVbmRlcmxpbmVkXCI6ZmFsc2V9LFwiRm9yZWdyb3VuZFwiOntcIiRpZFwiOlwiN1wiLFwiQ29sb3JcIjp7XCIkaWRcIjpcIjhcIixcIkFcIjoyNTUsXCJSXCI6MjMzLFwiR1wiOjExMyxcIkJcIjo1MH19LFwiSG9yaXpvbnRhbEFsaWdubWVudFwiOjAsXCJJc1Zpc2libGVcIjp0cnVlfSxcIkxlZnRFbmRDYXBzU3R5bGVcIjp7XCIkaWRcIjpcIjlcIixcIkZvbnRTZXR0aW5nc1wiOntcIiRpZFwiOlwiMTBcIixcIkZvbnRTaXplXCI6MTgsXCJGb250TmFtZVwiOlwiQ2FsaWJyaVwiLFwiSXNCb2xkXCI6dHJ1ZSxcIklzSXRhbGljXCI6ZmFsc2UsXCJJc1VuZGVybGluZWRcIjpmYWxzZX0sXCJGb3JlZ3JvdW5kXCI6e1wiJGlkXCI6XCIxMVwiLFwiQ29sb3JcIjp7XCIkaWRcIjpcIjEyXCIsXCJBXCI6MjU1LFwiUlwiOjIzNyxcIkdcIjoxMjUsXCJCXCI6NDl9fSxcIkhvcml6b250YWxBbGlnbm1lbnRcIjowLFwiSXNWaXNpYmxlXCI6ZmFsc2V9LFwiVG9kYXlNYXJrZXJTdHlsZVwiOntcIiRpZFwiOlwiMTNcIixcIlRvZGF5VGV4dFN0eWxlXCI6e1wiJGlkXCI6XCIxNFwiLFwiRm9udFNldHRpbmdzXCI6e1wiJGlkXCI6XCIxNVwiLFwiRm9udFNpemVcIjoxMixcIkZvbnROYW1lXCI6XCJDYWxpYnJpXCIsXCJJc0JvbGRcIjpmYWxzZSxcIklzSXRhbGljXCI6ZmFsc2UsXCJJc1VuZGVybGluZWRcIjpmYWxzZX0sXCJGb3JlZ3JvdW5kXCI6e1wiJGlkXCI6XCIxNlwiLFwiQ29sb3JcIjp7XCIkaWRcIjpcIjE3XCIsXCJBXCI6MjU1LFwiUlwiOjAsXCJHXCI6MCxcIkJcIjowfX0sXCJIb3Jpem9udGFsQWxpZ25tZW50XCI6MCxcIklzVmlzaWJsZVwiOnRydWV9LFwiVG9kYXlNYXJrZXJTaGFwZVN0eWxlXCI6e1wiJGlkXCI6XCIxOFwiLFwiTWFyZ2luXCI6e1wiJGlkXCI6XCIxOVwiLFwiVG9wXCI6MC4wLFwiTGVmdFwiOjAuMCxcIlJpZ2h0XCI6MC4wLFwiQm90dG9tXCI6MC4wfSxcIlBhZGRpbmdcIjp7XCIkaWRcIjpcIjIwXCIsXCJUb3BcIjowLjAsXCJMZWZ0XCI6MC4wLFwiUmlnaHRcIjowLjAsXCJCb3R0b21cIjowLjB9LFwiQmFja2dyb3VuZFwiOntcIiRpZFwiOlwiMjFcIixcIkNvbG9yXCI6e1wiJGlkXCI6XCIyMlwiLFwiQVwiOjI1NSxcIlJcIjoyNTUsXCJHXCI6MCxcIkJcIjowfX0sXCJJc1Zpc2libGVcIjp0cnVlLFwiV2lkdGhcIjowLjAsXCJIZWlnaHRcIjowLjAsXCJCb3JkZXJTdHlsZVwiOm51bGx9LFwiVG9kYXlNYXJrZXJQb3NpdGlvblwiOjMsXCJJc1Zpc2libGVcIjp0cnVlfSxcIlNjYWxlU3R5bGVcIjp7XCIkaWRcIjpcIjIzXCIsXCJTaG93U2VnbWVudFNlcGFyYXRvcnNcIjp0cnVlLFwiU2VnbWVudFNlcGFyYXRvck9wYWNpdHlcIjozMCxcIlNoYXBlXCI6MyxcIlNlZ21lbnRUZXh0U3R5bGVcIjp7XCIkaWRcIjpcIjI0XCIsXCJGb250U2V0dGluZ3NcIjp7XCIkaWRcIjpcIjI1XCIsXCJGb250U2l6ZVwiOjEyLFwiRm9udE5hbWVcIjpcIkNhbGlicmlcIixcIklzQm9sZFwiOmZhbHNlLFwiSXNJdGFsaWNcIjpmYWxzZSxcIklzVW5kZXJsaW5lZFwiOmZhbHNlfSxcIkZvcmVncm91bmRcIjp7XCIkaWRcIjpcIjI2XCIsXCJDb2xvclwiOntcIiRpZFwiOlwiMjdcIixcIkFcIjoyNTUsXCJSXCI6MjMyLFwiR1wiOjIzMixcIkJcIjoyMzJ9fSxcIkhvcml6b250YWxBbGlnbm1lbnRcIjowLFwiSXNWaXNpYmxlXCI6dHJ1ZX0sXCJTaGFwZVN0eWxlXCI6e1wiJGlkXCI6XCIyOFwiLFwiTWFyZ2luXCI6e1wiJGlkXCI6XCIyOVwiLFwiVG9wXCI6MC4wLFwiTGVmdFwiOjEwLjAsXCJSaWdodFwiOjEwLjAsXCJCb3R0b21cIjowLjB9LFwiUGFkZGluZ1wiOntcIiRpZFwiOlwiMzBcIixcIlRvcFwiOjAuMCxcIkxlZnRcIjowLjAsXCJSaWdodFwiOjAuMCxcIkJvdHRvbVwiOjAuMH0sXCJCYWNrZ3JvdW5kXCI6e1wiJGlkXCI6XCIzMVwiLFwiQ29sb3JcIjp7XCIkaWRcIjpcIjMyXCIsXCJBXCI6MjU1LFwiUlwiOjE0LFwiR1wiOjQwLFwiQlwiOjY1fX0sXCJJc1Zpc2libGVcIjp0cnVlLFwiV2lkdGhcIjo4NTguMCxcIkhlaWdodFwiOjIwLjAsXCJCb3JkZXJTdHlsZVwiOntcIiRpZFwiOlwiMzNcIixcIkxpbmVTdHlsZVwiOntcIiRpZFwiOlwiMzRcIixcIkxpbmVDb2xvclwiOntcIiRpZFwiOlwiMzVcIixcIkNvbG9yXCI6e1wiJGlkXCI6XCIzNlwiLFwiQVwiOjI1NSxcIlJcIjoyNTUsXCJHXCI6MCxcIkJcIjowfX0sXCJMaW5lV2VpZ2h0XCI6MC4wLFwiTGluZVR5cGVcIjowfSxcIklzVmlzaWJsZVwiOmZhbHNlfX19LFwiRWxhcHNlZFRpbWVTdHlsZVwiOntcIiRpZFwiOlwiMzdcIixcIkVsYXBzZWRUaW1lQmFja2dyb3VuZFwiOntcIiRpZFwiOlwiMzhcIixcIkNvbG9yXCI6e1wiJGlkXCI6XCIzOVwiLFwiQVwiOjE5MSxcIlJcIjoyNTUsXCJHXCI6MCxcIkJcIjowfX0sXCJFbGFwc2VkVGltZUZvcm1hdFwiOjEsXCJJc1Zpc2libGVcIjp0cnVlfSxcIk1hcmdpblwiOntcIiRpZFwiOlwiNDBcIixcIlRvcFwiOjAuMCxcIkxlZnRcIjoxMC4wLFwiUmlnaHRcIjoxMC4wLFwiQm90dG9tXCI6MC4wfSxcIlBhZGRpbmdcIjp7XCIkaWRcIjpcIjQxXCIsXCJUb3BcIjowLjAsXCJMZWZ0XCI6MC4wLFwiUmlnaHRcIjowLjAsXCJCb3R0b21cIjowLjB9LFwiQmFja2dyb3VuZFwiOntcIiRpZFwiOlwiNDJcIixcIkNvbG9yXCI6e1wiJGlkXCI6XCI0M1wiLFwiQVwiOjI1NSxcIlJcIjo0NyxcIkdcIjo1NCxcIkJcIjoxNTN9fSxcIklzVmlzaWJsZVwiOmZhbHNlLFwiV2lkdGhcIjowLjAsXCJIZWlnaHRcIjowLjAsXCJCb3JkZXJTdHlsZVwiOm51bGx9LFwiVGFza1N0eWxlXCI6e1wiJGlkXCI6XCI0NFwiLFwiU2hhcGVcIjozLFwiU2hhcGVUaGlja25lc3NcIjowLFwiRHVyYXRpb25Gb3JtYXRcIjowLFwiUGVyY2VudGFnZUNvbXBsZXRlVGV4dFN0eWxlXCI6e1wiJGlkXCI6XCI0NVwiLFwiRm9udFNldHRpbmdzXCI6e1wiJGlkXCI6XCI0NlwiLFwiRm9udFNpemVcIjoxMCxcIkZvbnROYW1lXCI6XCJDYWxpYnJpXCIsXCJJc0JvbGRcIjpmYWxzZSxcIklzSXRhbGljXCI6ZmFsc2UsXCJJc1VuZGVybGluZWRcIjpmYWxzZX0sXCJGb3JlZ3JvdW5kXCI6e1wiJGlkXCI6XCI0N1wiLFwiQ29sb3JcIjp7XCIkaWRcIjpcIjQ4XCIsXCJBXCI6MjU1LFwiUlwiOjIzMixcIkdcIjoyMzIsXCJCXCI6MjMyfX0sXCJIb3Jpem9udGFsQWxpZ25tZW50XCI6MSxcIklzVmlzaWJsZVwiOnRydWV9LFwiUGVyY2VudGFnZUNvbXBsZXRlSGlnaGxpZ2h0U3R5bGVcIjp7XCIkaWRcIjpcIjQ5XCIsXCJCYWNrZ3JvdW5kXCI6e1wiJGlkXCI6XCI1MFwiLFwiQ29sb3JcIjp7XCIkaWRcIjpcIjUxXCIsXCJBXCI6ODksXCJSXCI6MCxcIkdcIjowLFwiQlwiOjB9fX0sXCJEdXJhdGlvblN0eWxlXCI6e1wiJGlkXCI6XCI1MlwiLFwiRm9udFNldHRpbmdzXCI6e1wiJGlkXCI6XCI1M1wiLFwiRm9udFNpemVcIjoxMCxcIkZvbnROYW1lXCI6XCJDYWxpYnJpXCIsXCJJc0JvbGRcIjpmYWxzZSxcIklzSXRhbGljXCI6ZmFsc2UsXCJJc1VuZGVybGluZWRcIjpmYWxzZX0sXCJGb3JlZ3JvdW5kXCI6e1wiJGlkXCI6XCI1NFwiLFwiQ29sb3JcIjp7XCIkaWRcIjpcIjU1XCIsXCJBXCI6MjU1LFwiUlwiOjIzNyxcIkdcIjoxMjUsXCJCXCI6NDl9fSxcIkhvcml6b250YWxBbGlnbm1lbnRcIjowLFwiSXNWaXNpYmxlXCI6ZmFsc2V9LFwiSG9yaXpvbnRhbENvbm5lY3RvclN0eWxlXCI6e1wiJGlkXCI6XCI1NlwiLFwiTGluZVN0eWxlXCI6e1wiJGlkXCI6XCI1N1wiLFwiTGluZUNvbG9yXCI6e1wiJGlkXCI6XCI1OFwiLFwiQ29sb3JcIjp7XCIkaWRcIjpcIjU5XCIsXCJBXCI6NTEsXCJSXCI6MjEsXCJHXCI6OTYsXCJCXCI6MTMwfX0sXCJMaW5lV2VpZ2h0XCI6MS4wLFwiTGluZVR5cGVcIjowfSxcIklzVmlzaWJsZVwiOnRydWV9LFwiVmVydGljYWxDb25uZWN0b3JTdHlsZVwiOntcIiRpZFwiOlwiNjBcIixcIkxpbmVTdHlsZVwiOntcIiRpZFwiOlwiNjFcIixcIkxpbmVDb2xvclwiOntcIiRpZFwiOlwiNjJcIixcIkNvbG9yXCI6e1wiJGlkXCI6XCI2M1wiLFwiQVwiOjUxLFwiUlwiOjIxLFwiR1wiOjk2LFwiQlwiOjEzMH19LFwiTGluZVdlaWdodFwiOjEuMCxcIkxpbmVUeXBlXCI6MH0sXCJJc1Zpc2libGVcIjpmYWxzZX0sXCJNYXJnaW5cIjp7XCIkaWRcIjpcIjY0XCIsXCJUb3BcIjowLjAsXCJMZWZ0XCI6MC4wLFwiUmlnaHRcIjowLjAsXCJCb3R0b21cIjowLjB9LFwiU3RhcnREYXRlUG9zaXRpb25cIjo0LFwiRW5kRGF0ZVBvc2l0aW9uXCI6NCxcIlRpdGxlUG9zaXRpb25cIjozLFwiRHVyYXRpb25Qb3NpdGlvblwiOjAsXCJQZXJjZW50YWdlQ29tcGxldGVkUG9zaXRpb25cIjoyLFwiU3BhY2luZ1wiOjMsXCJJc0JlbG93VGltZWJhbmRcIjpmYWxzZSxcIlNoYXBlU3R5bGVcIjp7XCIkaWRcIjpcIjY1XCIsXCJNYXJnaW5cIjp7XCIkaWRcIjpcIjY2XCIsXCJUb3BcIjowLjAsXCJMZWZ0XCI6NC4wLFwiUmlnaHRcIjo0LjAsXCJCb3R0b21cIjowLjB9LFwiUGFkZGluZ1wiOntcIiRpZFwiOlwiNjdcIixcIlRvcFwiOjAuMCxcIkxlZnRcIjowLjAsXCJSaWdodFwiOjAuMCxcIkJvdHRvbVwiOjAuMH0sXCJCYWNrZ3JvdW5kXCI6e1wiJGlkXCI6XCI2OFwiLFwiQ29sb3JcIjp7XCIkaWRcIjpcIjY5XCIsXCJBXCI6MjU1LFwiUlwiOjIxLFwiR1wiOjk2LFwiQlwiOjEzMH19LFwiSXNWaXNpYmxlXCI6dHJ1ZSxcIldpZHRoXCI6MC4wLFwiSGVpZ2h0XCI6MTAuMCxcIkJvcmRlclN0eWxlXCI6e1wiJGlkXCI6XCI3MFwiLFwiTGluZVN0eWxlXCI6e1wiJGlkXCI6XCI3MVwiLFwiTGluZUNvbG9yXCI6e1wiJGlkXCI6XCI3MlwiLFwiQ29sb3JcIjp7XCIkaWRcIjpcIjczXCIsXCJBXCI6MjU1LFwiUlwiOjIzNCxcIkdcIjoyMixcIkJcIjozMH19LFwiTGluZVdlaWdodFwiOjIuMCxcIkxpbmVUeXBlXCI6MH0sXCJJc1Zpc2libGVcIjpmYWxzZX19LFwiVGl0bGVTdHlsZVwiOntcIiRpZFwiOlwiNzRcIixcIkZvbnRTZXR0aW5nc1wiOntcIiRpZFwiOlwiNzVcIixcIkZvbnRTaXplXCI6MTEsXCJGb250TmFtZVwiOlwiQ2FsaWJyaVwiLFwiSXNCb2xkXCI6ZmFsc2UsXCJJc0l0YWxpY1wiOmZhbHNlLFwiSXNVbmRlcmxpbmVkXCI6ZmFsc2V9LFwiRm9yZWdyb3VuZFwiOntcIiRpZFwiOlwiNzZcIixcIkNvbG9yXCI6e1wiJGlkXCI6XCI3N1wiLFwiQVwiOjI1NSxcIlJcIjowLFwiR1wiOjAsXCJCXCI6MH19LFwiSG9yaXpvbnRhbEFsaWdubWVudFwiOjIsXCJJc1Zpc2libGVcIjp0cnVlfSxcIkRhdGVTdHlsZVwiOntcIiRpZFwiOlwiNzhcIixcIkZvbnRTZXR0aW5nc1wiOntcIiRpZFwiOlwiNzlcIixcIkZvbnRTaXplXCI6MTAsXCJGb250TmFtZVwiOlwiQ2FsaWJyaVwiLFwiSXNCb2xkXCI6ZmFsc2UsXCJJc0l0YWxpY1wiOmZhbHNlLFwiSXNVbmRlcmxpbmVkXCI6ZmFsc2V9LFwiRm9yZWdyb3VuZFwiOntcIiRpZFwiOlwiODBcIixcIkNvbG9yXCI6e1wiJGlkXCI6XCI4MVwiLFwiQVwiOjI1NSxcIlJcIjoxNCxcIkdcIjo0MCxcIkJcIjo2NX19LFwiSG9yaXpvbnRhbEFsaWdubWVudFwiOjAsXCJJc1Zpc2libGVcIjp0cnVlfSxcIkRhdGVGb3JtYXRcIjp7XCIkaWRcIjpcIjgy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gzXCIsXCJGb3JtYXRcIjowLFwiSXNWaXNpYmxlXCI6ZmFsc2UsXCJMYXN0S25vd25WaXNpYmlsaXR5U3RhdGVcIjpmYWxzZX19LFwiTWlsZXN0b25lU3R5bGVcIjp7XCIkaWRcIjpcIjg0XCIsXCJTaGFwZVwiOjIsXCJJc0JlbG93VGltZWJhbmRcIjpmYWxzZSxcIlNoYXBlU2l6ZVwiOjEsXCJQYWRkaW5nXCI6e1wiJGlkXCI6XCI4NVwiLFwiVG9wXCI6NS4wLFwiTGVmdFwiOjMuMCxcIlJpZ2h0XCI6MC4wLFwiQm90dG9tXCI6Mi4wfSxcIlNoYXBlU3R5bGVcIjp7XCIkaWRcIjpcIjg2XCIsXCJNYXJnaW5cIjp7XCIkaWRcIjpcIjg3XCIsXCJUb3BcIjowLjAsXCJMZWZ0XCI6MC4wLFwiUmlnaHRcIjowLjAsXCJCb3R0b21cIjowLjB9LFwiUGFkZGluZ1wiOntcIiRpZFwiOlwiODhcIixcIlRvcFwiOjAuMCxcIkxlZnRcIjowLjAsXCJSaWdodFwiOjAuMCxcIkJvdHRvbVwiOjAuMH0sXCJCYWNrZ3JvdW5kXCI6e1wiJGlkXCI6XCI4OVwiLFwiQ29sb3JcIjp7XCIkaWRcIjpcIjkwXCIsXCJBXCI6MjU1LFwiUlwiOjIzMyxcIkdcIjoxMTMsXCJCXCI6NTB9fSxcIklzVmlzaWJsZVwiOnRydWUsXCJXaWR0aFwiOjE4LjAsXCJIZWlnaHRcIjoyMC4wLFwiQm9yZGVyU3R5bGVcIjp7XCIkaWRcIjpcIjkxXCIsXCJMaW5lU3R5bGVcIjp7XCIkaWRcIjpcIjkyXCIsXCJMaW5lQ29sb3JcIjp7XCIkaWRcIjpcIjkzXCIsXCJDb2xvclwiOntcIiRpZFwiOlwiOTRcIixcIkFcIjoyNTUsXCJSXCI6MjM0LFwiR1wiOjIyLFwiQlwiOjMwfX0sXCJMaW5lV2VpZ2h0XCI6Mi4wLFwiTGluZVR5cGVcIjowfSxcIklzVmlzaWJsZVwiOmZhbHNlfX0sXCJUaXRsZVN0eWxlXCI6e1wiJGlkXCI6XCI5NVwiLFwiRm9udFNldHRpbmdzXCI6e1wiJGlkXCI6XCI5NlwiLFwiRm9udFNpemVcIjoxMSxcIkZvbnROYW1lXCI6XCJDYWxpYnJpXCIsXCJJc0JvbGRcIjp0cnVlLFwiSXNJdGFsaWNcIjpmYWxzZSxcIklzVW5kZXJsaW5lZFwiOmZhbHNlfSxcIkZvcmVncm91bmRcIjp7XCIkaWRcIjpcIjk3XCIsXCJDb2xvclwiOntcIiRpZFwiOlwiOThcIixcIkFcIjoyNTUsXCJSXCI6MCxcIkdcIjowLFwiQlwiOjB9fSxcIkhvcml6b250YWxBbGlnbm1lbnRcIjowLFwiSXNWaXNpYmxlXCI6dHJ1ZX0sXCJEYXRlU3R5bGVcIjp7XCIkaWRcIjpcIjk5XCIsXCJGb250U2V0dGluZ3NcIjp7XCIkaWRcIjpcIjEwMFwiLFwiRm9udFNpemVcIjoxMCxcIkZvbnROYW1lXCI6XCJDYWxpYnJpXCIsXCJJc0JvbGRcIjpmYWxzZSxcIklzSXRhbGljXCI6ZmFsc2UsXCJJc1VuZGVybGluZWRcIjpmYWxzZX0sXCJGb3JlZ3JvdW5kXCI6e1wiJGlkXCI6XCIxMDFcIixcIkNvbG9yXCI6e1wiJGlkXCI6XCIxMDJcIixcIkFcIjoyNTUsXCJSXCI6MTQsXCJHXCI6NDAsXCJCXCI6NjV9fSxcIkhvcml6b250YWxBbGlnbm1lbnRcIjowLFwiSXNWaXNpYmxlXCI6dHJ1ZX0sXCJEYXRlRm9ybWF0XCI6e1wiJGlkXCI6XCIxMDN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MTA0XCIsXCJGb3JtYXRcIjowLFwiSXNWaXNpYmxlXCI6ZmFsc2UsXCJMYXN0S25vd25WaXNpYmlsaXR5U3RhdGVcIjpmYWxzZX19LFwiTW90U3R5bGVcIjp7XCIkaWRcIjpcIjEwNVwiLFwiU2hhcGVcIjoyLFwiU2hhcGVTaXplXCI6MSxcIkRldGFpbHNTcGFjaW5nXCI6MC4wLFwiUGFkZGluZ1wiOntcIiRpZFwiOlwiMTA2XCIsXCJUb3BcIjo1LjAsXCJMZWZ0XCI6My4wLFwiUmlnaHRcIjowLjAsXCJCb3R0b21cIjoyLjB9LFwiUG9zaXRpb25PblRhc2tcIjoxLFwiU2hhcGVTdHlsZVwiOntcIiRpZFwiOlwiMTA3XCIsXCJNYXJnaW5cIjp7XCIkaWRcIjpcIjEwOFwiLFwiVG9wXCI6MC4wLFwiTGVmdFwiOjAuMCxcIlJpZ2h0XCI6MC4wLFwiQm90dG9tXCI6MC4wfSxcIlBhZGRpbmdcIjp7XCIkaWRcIjpcIjEwOVwiLFwiVG9wXCI6MC4wLFwiTGVmdFwiOjAuMCxcIlJpZ2h0XCI6MC4wLFwiQm90dG9tXCI6MC4wfSxcIkJhY2tncm91bmRcIjp7XCIkaWRcIjpcIjExMFwiLFwiQ29sb3JcIjp7XCIkaWRcIjpcIjExMVwiLFwiQVwiOjI1NSxcIlJcIjoyMzMsXCJHXCI6MTEzLFwiQlwiOjUwfX0sXCJJc1Zpc2libGVcIjp0cnVlLFwiV2lkdGhcIjoxMy4wLFwiSGVpZ2h0XCI6MTMuMCxcIkJvcmRlclN0eWxlXCI6e1wiJGlkXCI6XCIxMTJcIixcIkxpbmVTdHlsZVwiOntcIiRpZFwiOlwiMTEzXCIsXCJMaW5lQ29sb3JcIjp7XCIkaWRcIjpcIjExNFwiLFwiQ29sb3JcIjp7XCIkaWRcIjpcIjExNVwiLFwiQVwiOjI1NSxcIlJcIjoyMzQsXCJHXCI6MjIsXCJCXCI6MzB9fSxcIkxpbmVXZWlnaHRcIjoyLjAsXCJMaW5lVHlwZVwiOjB9LFwiSXNWaXNpYmxlXCI6ZmFsc2V9fSxcIlRpdGxlU3R5bGVcIjp7XCIkaWRcIjpcIjExNlwiLFwiRm9udFNldHRpbmdzXCI6e1wiJGlkXCI6XCIxMTdcIixcIkZvbnRTaXplXCI6MTEsXCJGb250TmFtZVwiOlwiQ2FsaWJyaVwiLFwiSXNCb2xkXCI6dHJ1ZSxcIklzSXRhbGljXCI6ZmFsc2UsXCJJc1VuZGVybGluZWRcIjpmYWxzZX0sXCJGb3JlZ3JvdW5kXCI6e1wiJGlkXCI6XCIxMThcIixcIkNvbG9yXCI6e1wiJGlkXCI6XCIxMTlcIixcIkFcIjoyNTUsXCJSXCI6MCxcIkdcIjowLFwiQlwiOjB9fSxcIkhvcml6b250YWxBbGlnbm1lbnRcIjowLFwiSXNWaXNpYmxlXCI6dHJ1ZX0sXCJEYXRlU3R5bGVcIjp7XCIkaWRcIjpcIjEyMFwiLFwiRm9udFNldHRpbmdzXCI6e1wiJGlkXCI6XCIxMjFcIixcIkZvbnRTaXplXCI6MTAsXCJGb250TmFtZVwiOlwiQ2FsaWJyaVwiLFwiSXNCb2xkXCI6ZmFsc2UsXCJJc0l0YWxpY1wiOmZhbHNlLFwiSXNVbmRlcmxpbmVkXCI6ZmFsc2V9LFwiRm9yZWdyb3VuZFwiOntcIiRpZFwiOlwiMTIyXCIsXCJDb2xvclwiOntcIiRpZFwiOlwiMTIzXCIsXCJBXCI6MjU1LFwiUlwiOjE0LFwiR1wiOjQwLFwiQlwiOjY1fX0sXCJIb3Jpem9udGFsQWxpZ25tZW50XCI6MCxcIklzVmlzaWJsZVwiOnRydWV9LFwiRGF0ZUZvcm1hdFwiOntcIiRpZFwiOlwiMTI0XCIsXCJGb3JtYXRTdHJpbmdcIjpcIk1NTSBkLCB5eXl5XCIsXCJTZXBhcmF0b3JcIjpcIi9cIixcIlVzZUludGVybmF0aW9uYWxEYXRlRm9ybWF0XCI6ZmFsc2UsXCJEYXRlSXNWaXNpYmxlXCI6dHJ1ZSxcIlRpbWVJc1Zpc2libGVcIjpmYWxzZSxcIkhvdXJEaWdpdHNcIjoxLFwiQW1QbURlc2lnbmF0b3JcIjoyLFwiVHJpbTAwTWludXRlc1wiOmZhbHNlfSxcIldlZWtOdW1iZXJpbmdcIjp7XCIkaWRcIjpcIjEyNVwiLFwiRm9ybWF0XCI6MCxcIklzVmlzaWJsZVwiOmZhbHNlLFwiTGFzdEtub3duVmlzaWJpbGl0eVN0YXRlXCI6ZmFsc2V9fSxcIlN3aW1sYW5lVjJTdHlsZVwiOntcIiRpZFwiOlwiMTI2XCIsXCJTdHlsZUlkXCI6XCIzMzJjZmIxMy1iNDAxLTRlYzMtYjY1NS03Mzk2OGQwNGQ3NDlcIixcIk5hbWVcIjpcIlN3aW1sYW5lIFN0eWxlIDFcIixcIkhlYWRlclN0eWxlXCI6e1wiJGlkXCI6XCIxMjdcIixcIlRleHRTdHlsZVwiOntcIiRpZFwiOlwiMTI4XCIsXCJGb250U2V0dGluZ3NcIjp7XCIkaWRcIjpcIjEyOVwiLFwiRm9udFNpemVcIjoxMSxcIkZvbnROYW1lXCI6XCJDYWxpYnJpXCIsXCJJc0JvbGRcIjpmYWxzZSxcIklzSXRhbGljXCI6ZmFsc2UsXCJJc1VuZGVybGluZWRcIjpmYWxzZX0sXCJGb3JlZ3JvdW5kXCI6e1wiJGlkXCI6XCIxMzBcIixcIkNvbG9yXCI6e1wiJGlkXCI6XCIxMzFcIixcIkFcIjoyNTUsXCJSXCI6MjU1LFwiR1wiOjI1NSxcIkJcIjoyNTV9fSxcIkhvcml6b250YWxBbGlnbm1lbnRcIjowLFwiSXNWaXNpYmxlXCI6dHJ1ZX0sXCJSZWN0YW5nbGVTdHlsZVwiOntcIiRpZFwiOlwiMTMyXCIsXCJNYXJnaW5cIjp7XCIkaWRcIjpcIjEzM1wiLFwiVG9wXCI6MC4wLFwiTGVmdFwiOjAuMCxcIlJpZ2h0XCI6MC4wLFwiQm90dG9tXCI6MC4wfSxcIlBhZGRpbmdcIjp7XCIkaWRcIjpcIjEzNFwiLFwiVG9wXCI6MC4wLFwiTGVmdFwiOjAuMCxcIlJpZ2h0XCI6MC4wLFwiQm90dG9tXCI6MC4wfSxcIkJhY2tncm91bmRcIjp7XCIkaWRcIjpcIjEzNVwiLFwiQ29sb3JcIjp7XCIkaWRcIjpcIjEzNlwiLFwiQVwiOjI1NSxcIlJcIjoyMSxcIkdcIjo5NixcIkJcIjoxMzB9fSxcIklzVmlzaWJsZVwiOnRydWUsXCJXaWR0aFwiOjAuMCxcIkhlaWdodFwiOjAuMCxcIkJvcmRlclN0eWxlXCI6e1wiJGlkXCI6XCIxMzdcIixcIkxpbmVTdHlsZVwiOntcIiRpZFwiOlwiMTM4XCIsXCJMaW5lQ29sb3JcIjp7XCIkaWRcIjpcIjEzOVwiLFwiQ29sb3JcIjp7XCIkaWRcIjpcIjE0MFwiLFwiQVwiOjI1NSxcIlJcIjoyNTUsXCJHXCI6MjU1LFwiQlwiOjI1NX19LFwiTGluZVdlaWdodFwiOjAuMCxcIkxpbmVUeXBlXCI6MH0sXCJJc1Zpc2libGVcIjpmYWxzZX19fSxcIkJhY2tncm91bmRTdHlsZVwiOntcIiRpZFwiOlwiMTQxXCIsXCJNYXJnaW5cIjp7XCIkaWRcIjpcIjE0MlwiLFwiVG9wXCI6MC4wLFwiTGVmdFwiOjAuMCxcIlJpZ2h0XCI6MC4wLFwiQm90dG9tXCI6MC4wfSxcIlBhZGRpbmdcIjp7XCIkaWRcIjpcIjE0M1wiLFwiVG9wXCI6MC4wLFwiTGVmdFwiOjAuMCxcIlJpZ2h0XCI6MC4wLFwiQm90dG9tXCI6MC4wfSxcIkJhY2tncm91bmRcIjp7XCIkaWRcIjpcIjE0NFwiLFwiQ29sb3JcIjp7XCIkaWRcIjpcIjE0NVwiLFwiQVwiOjUxLFwiUlwiOjIwMCxcIkdcIjoyMDAsXCJCXCI6MjAwfX0sXCJJc1Zpc2libGVcIjp0cnVlLFwiV2lkdGhcIjowLjAsXCJIZWlnaHRcIjowLjAsXCJCb3JkZXJTdHlsZVwiOntcIiRpZFwiOlwiMTQ2XCIsXCJMaW5lU3R5bGVcIjp7XCIkaWRcIjpcIjE0N1wiLFwiTGluZUNvbG9yXCI6e1wiJGlkXCI6XCIxNDhcIixcIkNvbG9yXCI6e1wiJGlkXCI6XCIxNDlcIixcIkFcIjoyNTUsXCJSXCI6MjM0LFwiR1wiOjIyLFwiQlwiOjMwfX0sXCJMaW5lV2VpZ2h0XCI6Mi4wLFwiTGluZVR5cGVcIjowfSxcIklzVmlzaWJsZVwiOmZhbHNlfX0sXCJJc0Fib3ZlVGltZWJhbmRcIjpmYWxzZSxcIlNwYWNpbmdcIjozLFwiRGVmYXVsdFN3aW1sYW5lQWN0aXZpdHlTdHlsZVwiOntcIiRpZFwiOlwiMTUwXCIsXCJIZWFkZXJTdHlsZVwiOntcIiRpZFwiOlwiMTUxXCIsXCJUZXh0U3R5bGVcIjp7XCIkaWRcIjpcIjE1MlwiLFwiRm9udFNldHRpbmdzXCI6e1wiJGlkXCI6XCIxNTNcIixcIkZvbnRTaXplXCI6MTEsXCJGb250TmFtZVwiOlwiQ2FsaWJyaVwiLFwiSXNCb2xkXCI6ZmFsc2UsXCJJc0l0YWxpY1wiOmZhbHNlLFwiSXNVbmRlcmxpbmVkXCI6ZmFsc2V9LFwiRm9yZWdyb3VuZFwiOntcIiRpZFwiOlwiMTU0XCIsXCJDb2xvclwiOntcIiRpZFwiOlwiMTU1XCIsXCJBXCI6MjU1LFwiUlwiOjAsXCJHXCI6MCxcIkJcIjowfX0sXCJIb3Jpem9udGFsQWxpZ25tZW50XCI6MCxcIklzVmlzaWJsZVwiOnRydWV9LFwiUmVjdGFuZ2xlU3R5bGVcIjp7XCIkaWRcIjpcIjE1NlwiLFwiTWFyZ2luXCI6e1wiJGlkXCI6XCIxNTdcIixcIlRvcFwiOjAuMCxcIkxlZnRcIjowLjAsXCJSaWdodFwiOjAuMCxcIkJvdHRvbVwiOjAuMH0sXCJQYWRkaW5nXCI6e1wiJGlkXCI6XCIxNThcIixcIlRvcFwiOjAuMCxcIkxlZnRcIjowLjAsXCJSaWdodFwiOjAuMCxcIkJvdHRvbVwiOjAuMH0sXCJCYWNrZ3JvdW5kXCI6e1wiJGlkXCI6XCIxNTlcIixcIkNvbG9yXCI6e1wiJGlkXCI6XCIxNjBcIixcIkFcIjo2MyxcIlJcIjoyMSxcIkdcIjo5NixcIkJcIjoxMzB9fSxcIklzVmlzaWJsZVwiOnRydWUsXCJXaWR0aFwiOjAuMCxcIkhlaWdodFwiOjAuMCxcIkJvcmRlclN0eWxlXCI6e1wiJGlkXCI6XCIxNjFcIixcIkxpbmVTdHlsZVwiOntcIiRpZFwiOlwiMTYyXCIsXCJMaW5lQ29sb3JcIjp7XCIkaWRcIjpcIjE2M1wiLFwiQ29sb3JcIjp7XCIkaWRcIjpcIjE2NFwiLFwiQVwiOjI1NSxcIlJcIjoyNTUsXCJHXCI6MCxcIkJcIjowfX0sXCJMaW5lV2VpZ2h0XCI6MC4wLFwiTGluZVR5cGVcIjowfSxcIklzVmlzaWJsZVwiOmZhbHNlfX19LFwiQmFja2dyb3VuZFN0eWxlXCI6e1wiJGlkXCI6XCIxNjVcIixcIk1hcmdpblwiOntcIiRpZFwiOlwiMTY2XCIsXCJUb3BcIjowLjAsXCJMZWZ0XCI6MC4wLFwiUmlnaHRcIjowLjAsXCJCb3R0b21cIjowLjB9LFwiUGFkZGluZ1wiOntcIiRpZFwiOlwiMTY3XCIsXCJUb3BcIjowLjAsXCJMZWZ0XCI6MC4wLFwiUmlnaHRcIjowLjAsXCJCb3R0b21cIjowLjB9LFwiQmFja2dyb3VuZFwiOntcIiRpZFwiOlwiMTY4XCIsXCJDb2xvclwiOntcIiRpZFwiOlwiMTY5XCIsXCJBXCI6NTEsXCJSXCI6MjAwLFwiR1wiOjIwMCxcIkJcIjoyMDB9fSxcIklzVmlzaWJsZVwiOnRydWUsXCJXaWR0aFwiOjAuMCxcIkhlaWdodFwiOjAuMCxcIkJvcmRlclN0eWxlXCI6e1wiJGlkXCI6XCIxNzBcIixcIkxpbmVTdHlsZVwiOntcIiRpZFwiOlwiMTcxXCIsXCJMaW5lQ29sb3JcIjp7XCIkaWRcIjpcIjE3MlwiLFwiQ29sb3JcIjp7XCIkaWRcIjpcIjE3M1wiLFwiQVwiOjI1NSxcIlJcIjoyMzQsXCJHXCI6MjIsXCJCXCI6MzB9fSxcIkxpbmVXZWlnaHRcIjoyLjAsXCJMaW5lVHlwZVwiOjB9LFwiSXNWaXNpYmxlXCI6ZmFsc2V9fX0sXCJEZWZhdWx0U3dpbWxhbmVNaWxlc3RvbmVTdHlsZVwiOntcIiRpZFwiOlwiMTc0XCIsXCJUaXRsZVBvc2l0aW9uXCI6MCxcIkRhdGVQb3NpdGlvblwiOjIsXCJTaGFwZVR5cGVcIjoxLFwiU2hhcGVTaXplXCI6MCxcIlNwYWNpbmdcIjo1LFwiU2hhcGVTdHlsZVwiOntcIiRpZFwiOlwiMTc1XCIsXCJNYXJnaW5cIjp7XCIkaWRcIjpcIjE3NlwiLFwiVG9wXCI6MC4wLFwiTGVmdFwiOjAuMCxcIlJpZ2h0XCI6MC4wLFwiQm90dG9tXCI6MC4wfSxcIlBhZGRpbmdcIjp7XCIkaWRcIjpcIjE3N1wiLFwiVG9wXCI6MC4wLFwiTGVmdFwiOjAuMCxcIlJpZ2h0XCI6MC4wLFwiQm90dG9tXCI6MC4wfSxcIkJhY2tncm91bmRcIjp7XCIkaWRcIjpcIjE3OFwiLFwiQ29sb3JcIjp7XCIkaWRcIjpcIjE3OVwiLFwiQVwiOjI1NSxcIlJcIjoyMSxcIkdcIjo5NixcIkJcIjoxMzB9fSxcIklzVmlzaWJsZVwiOnRydWUsXCJXaWR0aFwiOjEyLjAsXCJIZWlnaHRcIjoxNC4wLFwiQm9yZGVyU3R5bGVcIjp7XCIkaWRcIjpcIjE4MFwiLFwiTGluZVN0eWxlXCI6e1wiJGlkXCI6XCIxODFcIixcIkxpbmVDb2xvclwiOntcIiRpZFwiOlwiMTgyXCIsXCJDb2xvclwiOntcIiRpZFwiOlwiMTgzXCIsXCJBXCI6MjU1LFwiUlwiOjIzNCxcIkdcIjoyMixcIkJcIjozMH19LFwiTGluZVdlaWdodFwiOjIuMCxcIkxpbmVUeXBlXCI6MH0sXCJJc1Zpc2libGVcIjpmYWxzZX19LFwiVGl0bGVTdHlsZVwiOntcIiRpZFwiOlwiMTg0XCIsXCJGb250U2V0dGluZ3NcIjp7XCIkaWRcIjpcIjE4NVwiLFwiRm9udFNpemVcIjoxMSxcIkZvbnROYW1lXCI6XCJDYWxpYnJpXCIsXCJJc0JvbGRcIjpmYWxzZSxcIklzSXRhbGljXCI6ZmFsc2UsXCJJc1VuZGVybGluZWRcIjpmYWxzZX0sXCJGb3JlZ3JvdW5kXCI6e1wiJGlkXCI6XCIxODZcIixcIkNvbG9yXCI6e1wiJGlkXCI6XCIxODdcIixcIkFcIjoyNTUsXCJSXCI6MCxcIkdcIjowLFwiQlwiOjB9fSxcIkhvcml6b250YWxBbGlnbm1lbnRcIjoyLFwiSXNWaXNpYmxlXCI6dHJ1ZX0sXCJEYXRlU3R5bGVcIjp7XCIkaWRcIjpcIjE4OFwiLFwiRm9udFNldHRpbmdzXCI6e1wiJGlkXCI6XCIxODlcIixcIkZvbnRTaXplXCI6MTAsXCJGb250TmFtZVwiOlwiQ2FsaWJyaVwiLFwiSXNCb2xkXCI6ZmFsc2UsXCJJc0l0YWxpY1wiOmZhbHNlLFwiSXNVbmRlcmxpbmVkXCI6ZmFsc2V9LFwiRm9yZWdyb3VuZFwiOntcIiRpZFwiOlwiMTkwXCIsXCJDb2xvclwiOntcIiRpZFwiOlwiMTkxXCIsXCJBXCI6MjU1LFwiUlwiOjE0LFwiR1wiOjQwLFwiQlwiOjY1fX0sXCJIb3Jpem9udGFsQWxpZ25tZW50XCI6MCxcIklzVmlzaWJsZVwiOnRydWV9LFwiRGF0ZUZvcm1hdFwiOntcIiRpZFwiOlwiMTky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E5M1wiLFwiRm9ybWF0XCI6MCxcIklzVmlzaWJsZVwiOmZhbHNlLFwiTGFzdEtub3duVmlzaWJpbGl0eVN0YXRlXCI6ZmFsc2V9fSxcIkRlZmF1bHRTd2ltbGFuZVRhc2tTdHlsZVwiOntcIiRpZFwiOlwiMTk0XCIsXCJTaGFwZVwiOjEsXCJTaGFwZVRoaWNrbmVzc1wiOjAsXCJEdXJhdGlvbkZvcm1hdFwiOjAsXCJQZXJjZW50YWdlQ29tcGxldGVUZXh0U3R5bGVcIjp7XCIkaWRcIjpcIjE5NVwiLFwiRm9udFNldHRpbmdzXCI6e1wiJGlkXCI6XCIxOTZcIixcIkZvbnRTaXplXCI6MTAsXCJGb250TmFtZVwiOlwiQ2FsaWJyaVwiLFwiSXNCb2xkXCI6ZmFsc2UsXCJJc0l0YWxpY1wiOmZhbHNlLFwiSXNVbmRlcmxpbmVkXCI6ZmFsc2V9LFwiRm9yZWdyb3VuZFwiOntcIiRpZFwiOlwiMTk3XCIsXCJDb2xvclwiOntcIiRpZFwiOlwiMTk4XCIsXCJBXCI6MjU1LFwiUlwiOjIzMixcIkdcIjoyMzIsXCJCXCI6MjMyfX0sXCJIb3Jpem9udGFsQWxpZ25tZW50XCI6MSxcIklzVmlzaWJsZVwiOnRydWV9LFwiUGVyY2VudGFnZUNvbXBsZXRlSGlnaGxpZ2h0U3R5bGVcIjp7XCIkaWRcIjpcIjE5OVwiLFwiQmFja2dyb3VuZFwiOntcIiRpZFwiOlwiMjAwXCIsXCJDb2xvclwiOntcIiRpZFwiOlwiMjAxXCIsXCJBXCI6ODksXCJSXCI6MCxcIkdcIjowLFwiQlwiOjB9fX0sXCJEdXJhdGlvblN0eWxlXCI6e1wiJGlkXCI6XCIyMDJcIixcIkZvbnRTZXR0aW5nc1wiOntcIiRpZFwiOlwiMjAzXCIsXCJGb250U2l6ZVwiOjEwLFwiRm9udE5hbWVcIjpcIkNhbGlicmlcIixcIklzQm9sZFwiOmZhbHNlLFwiSXNJdGFsaWNcIjpmYWxzZSxcIklzVW5kZXJsaW5lZFwiOmZhbHNlfSxcIkZvcmVncm91bmRcIjp7XCIkaWRcIjpcIjIwNFwiLFwiQ29sb3JcIjp7XCIkaWRcIjpcIjIwNVwiLFwiQVwiOjI1NSxcIlJcIjoyMzcsXCJHXCI6MTI1LFwiQlwiOjQ5fX0sXCJIb3Jpem9udGFsQWxpZ25tZW50XCI6MCxcIklzVmlzaWJsZVwiOmZhbHNlfSxcIk1hcmdpblwiOntcIiRpZFwiOlwiMjA2XCIsXCJUb3BcIjowLjAsXCJMZWZ0XCI6MC4wLFwiUmlnaHRcIjowLjAsXCJCb3R0b21cIjowLjB9LFwiU3RhcnREYXRlUG9zaXRpb25cIjozLFwiRW5kRGF0ZVBvc2l0aW9uXCI6MyxcIlRpdGxlUG9zaXRpb25cIjo0LFwiRHVyYXRpb25Qb3NpdGlvblwiOjAsXCJQZXJjZW50YWdlQ29tcGxldGVkUG9zaXRpb25cIjoyLFwiU3BhY2luZ1wiOjMsXCJTaGFwZVN0eWxlXCI6e1wiJGlkXCI6XCIyMDdcIixcIk1hcmdpblwiOntcIiRpZFwiOlwiMjA4XCIsXCJUb3BcIjowLjAsXCJMZWZ0XCI6NC4wLFwiUmlnaHRcIjo0LjAsXCJCb3R0b21cIjowLjB9LFwiUGFkZGluZ1wiOntcIiRpZFwiOlwiMjA5XCIsXCJUb3BcIjowLjAsXCJMZWZ0XCI6MC4wLFwiUmlnaHRcIjowLjAsXCJCb3R0b21cIjowLjB9LFwiQmFja2dyb3VuZFwiOntcIiRpZFwiOlwiMjEwXCIsXCJDb2xvclwiOntcIiRpZFwiOlwiMjExXCIsXCJBXCI6MjU1LFwiUlwiOjIxLFwiR1wiOjk2LFwiQlwiOjEzMH19LFwiSXNWaXNpYmxlXCI6dHJ1ZSxcIldpZHRoXCI6MC4wLFwiSGVpZ2h0XCI6MTAuMCxcIkJvcmRlclN0eWxlXCI6e1wiJGlkXCI6XCIyMTJcIixcIkxpbmVTdHlsZVwiOntcIiRpZFwiOlwiMjEzXCIsXCJMaW5lQ29sb3JcIjp7XCIkaWRcIjpcIjIxNFwiLFwiQ29sb3JcIjp7XCIkaWRcIjpcIjIxNVwiLFwiQVwiOjI1NSxcIlJcIjoyMzQsXCJHXCI6MjIsXCJCXCI6MzB9fSxcIkxpbmVXZWlnaHRcIjoyLjAsXCJMaW5lVHlwZVwiOjB9LFwiSXNWaXNpYmxlXCI6ZmFsc2V9fSxcIlRpdGxlU3R5bGVcIjp7XCIkaWRcIjpcIjIxNlwiLFwiRm9udFNldHRpbmdzXCI6e1wiJGlkXCI6XCIyMTdcIixcIkZvbnRTaXplXCI6MTEsXCJGb250TmFtZVwiOlwiQ2FsaWJyaVwiLFwiSXNCb2xkXCI6ZmFsc2UsXCJJc0l0YWxpY1wiOmZhbHNlLFwiSXNVbmRlcmxpbmVkXCI6ZmFsc2V9LFwiRm9yZWdyb3VuZFwiOntcIiRpZFwiOlwiMjE4XCIsXCJDb2xvclwiOntcIiRpZFwiOlwiMjE5XCIsXCJBXCI6MjU1LFwiUlwiOjAsXCJHXCI6MCxcIkJcIjowfX0sXCJIb3Jpem9udGFsQWxpZ25tZW50XCI6MCxcIklzVmlzaWJsZVwiOnRydWV9LFwiRGF0ZVN0eWxlXCI6e1wiJGlkXCI6XCIyMjBcIixcIkZvbnRTZXR0aW5nc1wiOntcIiRpZFwiOlwiMjIxXCIsXCJGb250U2l6ZVwiOjEwLFwiRm9udE5hbWVcIjpcIkNhbGlicmlcIixcIklzQm9sZFwiOmZhbHNlLFwiSXNJdGFsaWNcIjpmYWxzZSxcIklzVW5kZXJsaW5lZFwiOmZhbHNlfSxcIkZvcmVncm91bmRcIjp7XCIkaWRcIjpcIjIyMlwiLFwiQ29sb3JcIjp7XCIkaWRcIjpcIjIyM1wiLFwiQVwiOjI1NSxcIlJcIjoxNCxcIkdcIjo0MCxcIkJcIjo2NX19LFwiSG9yaXpvbnRhbEFsaWdubWVudFwiOjIsXCJJc1Zpc2libGVcIjp0cnVlfSxcIkRhdGVGb3JtYXRcIjp7XCIkaWRcIjpcIjIyN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MjVcIixcIkZvcm1hdFwiOjAsXCJJc1Zpc2libGVcIjpmYWxzZSxcIkxhc3RLbm93blZpc2liaWxpdHlTdGF0ZVwiOmZhbHNlfX0sXCJEZWZhdWx0U3dpbWxhbmVNb3RTdHlsZVwiOntcIiRpZFwiOlwiMjI2XCIsXCJTaGFwZVwiOjEsXCJTaGFwZVNpemVcIjowLFwiRGV0YWlsc1NwYWNpbmdcIjowLjAsXCJQYWRkaW5nXCI6e1wiJGlkXCI6XCIyMjdcIixcIlRvcFwiOjUuMCxcIkxlZnRcIjozLjAsXCJSaWdodFwiOjAuMCxcIkJvdHRvbVwiOjIuMH0sXCJQb3NpdGlvbk9uVGFza1wiOjEsXCJTaGFwZVN0eWxlXCI6e1wiJGlkXCI6XCIyMjhcIixcIk1hcmdpblwiOntcIiRpZFwiOlwiMjI5XCIsXCJUb3BcIjowLjAsXCJMZWZ0XCI6MC4wLFwiUmlnaHRcIjowLjAsXCJCb3R0b21cIjowLjB9LFwiUGFkZGluZ1wiOntcIiRpZFwiOlwiMjMwXCIsXCJUb3BcIjowLjAsXCJMZWZ0XCI6MC4wLFwiUmlnaHRcIjowLjAsXCJCb3R0b21cIjowLjB9LFwiQmFja2dyb3VuZFwiOntcIiRpZFwiOlwiMjMxXCIsXCJDb2xvclwiOntcIiRpZFwiOlwiMjMyXCIsXCJBXCI6MjU1LFwiUlwiOjExLFwiR1wiOjQ4LFwiQlwiOjY1fX0sXCJJc1Zpc2libGVcIjp0cnVlLFwiV2lkdGhcIjoxMi4wLFwiSGVpZ2h0XCI6MTQuMCxcIkJvcmRlclN0eWxlXCI6e1wiJGlkXCI6XCIyMzNcIixcIkxpbmVTdHlsZVwiOntcIiRpZFwiOlwiMjM0XCIsXCJMaW5lQ29sb3JcIjp7XCIkaWRcIjpcIjIzNVwiLFwiQ29sb3JcIjp7XCIkaWRcIjpcIjIzNlwiLFwiQVwiOjI1NSxcIlJcIjoyNTUsXCJHXCI6MCxcIkJcIjowfX0sXCJMaW5lV2VpZ2h0XCI6MC4wLFwiTGluZVR5cGVcIjowfSxcIklzVmlzaWJsZVwiOmZhbHNlfX0sXCJUaXRsZVN0eWxlXCI6e1wiJGlkXCI6XCIyMzdcIixcIkZvbnRTZXR0aW5nc1wiOntcIiRpZFwiOlwiMjM4XCIsXCJGb250U2l6ZVwiOjExLFwiRm9udE5hbWVcIjpcIkNhbGlicmlcIixcIklzQm9sZFwiOmZhbHNlLFwiSXNJdGFsaWNcIjpmYWxzZSxcIklzVW5kZXJsaW5lZFwiOmZhbHNlfSxcIkZvcmVncm91bmRcIjp7XCIkaWRcIjpcIjIzOVwiLFwiQ29sb3JcIjp7XCIkaWRcIjpcIjI0MFwiLFwiQVwiOjI1NSxcIlJcIjowLFwiR1wiOjAsXCJCXCI6MH19LFwiSG9yaXpvbnRhbEFsaWdubWVudFwiOjEsXCJJc1Zpc2libGVcIjp0cnVlfSxcIkRhdGVTdHlsZVwiOntcIiRpZFwiOlwiMjQxXCIsXCJGb250U2V0dGluZ3NcIjp7XCIkaWRcIjpcIjI0MlwiLFwiRm9udFNpemVcIjoxMCxcIkZvbnROYW1lXCI6XCJDYWxpYnJpXCIsXCJJc0JvbGRcIjpmYWxzZSxcIklzSXRhbGljXCI6ZmFsc2UsXCJJc1VuZGVybGluZWRcIjpmYWxzZX0sXCJGb3JlZ3JvdW5kXCI6e1wiJGlkXCI6XCIyNDNcIixcIkNvbG9yXCI6e1wiJGlkXCI6XCIyNDRcIixcIkFcIjoyNTUsXCJSXCI6MTQsXCJHXCI6NDAsXCJCXCI6NjV9fSxcIkhvcml6b250YWxBbGlnbm1lbnRcIjoxLFwiSXNWaXNpYmxlXCI6dHJ1ZX0sXCJEYXRlRm9ybWF0XCI6e1wiJGlkXCI6XCIyNDV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Q2XCIsXCJGb3JtYXRcIjowLFwiSXNWaXNpYmxlXCI6ZmFsc2UsXCJMYXN0S25vd25WaXNpYmlsaXR5U3RhdGVcIjpmYWxzZX19fSxcIl9hZGRpdGlvbmFsU3dpbWxhbmVWMlN0eWxlc1wiOlt7XCIkaWRcIjpcIjI0N1wiLFwiU3R5bGVJZFwiOlwiOTg1MTNlMTAtNTUxYy00ZjMwLWFjMTEtYTA2OTBlOTAzMTM0XCIsXCJOYW1lXCI6XCJTd2ltbGFuZSBTdHlsZSAyXCIsXCJIZWFkZXJTdHlsZVwiOntcIiRpZFwiOlwiMjQ4XCIsXCJUZXh0U3R5bGVcIjp7XCIkaWRcIjpcIjI0OVwiLFwiRm9udFNldHRpbmdzXCI6e1wiJGlkXCI6XCIyNTBcIixcIkZvbnRTaXplXCI6MTEsXCJGb250TmFtZVwiOlwiQ2FsaWJyaVwiLFwiSXNCb2xkXCI6ZmFsc2UsXCJJc0l0YWxpY1wiOmZhbHNlLFwiSXNVbmRlcmxpbmVkXCI6ZmFsc2V9LFwiRm9yZWdyb3VuZFwiOntcIiRpZFwiOlwiMjUxXCIsXCJDb2xvclwiOntcIiRpZFwiOlwiMjUyXCIsXCJBXCI6MjU1LFwiUlwiOjI1NSxcIkdcIjoyNTUsXCJCXCI6MjU1fX0sXCJIb3Jpem9udGFsQWxpZ25tZW50XCI6MSxcIklzVmlzaWJsZVwiOnRydWV9LFwiUmVjdGFuZ2xlU3R5bGVcIjp7XCIkaWRcIjpcIjI1M1wiLFwiTWFyZ2luXCI6e1wiJGlkXCI6XCIyNTRcIixcIlRvcFwiOjAuMCxcIkxlZnRcIjowLjAsXCJSaWdodFwiOjAuMCxcIkJvdHRvbVwiOjAuMH0sXCJQYWRkaW5nXCI6e1wiJGlkXCI6XCIyNTVcIixcIlRvcFwiOjAuMCxcIkxlZnRcIjowLjAsXCJSaWdodFwiOjAuMCxcIkJvdHRvbVwiOjAuMH0sXCJCYWNrZ3JvdW5kXCI6e1wiJGlkXCI6XCIyNTZcIixcIkNvbG9yXCI6e1wiJGlkXCI6XCIyNTdcIixcIkFcIjoyNTUsXCJSXCI6MjMzLFwiR1wiOjExMyxcIkJcIjo1MH19LFwiSXNWaXNpYmxlXCI6dHJ1ZSxcIldpZHRoXCI6MC4wLFwiSGVpZ2h0XCI6MC4wLFwiQm9yZGVyU3R5bGVcIjp7XCIkaWRcIjpcIjI1OFwiLFwiTGluZVN0eWxlXCI6e1wiJGlkXCI6XCIyNTlcIixcIkxpbmVDb2xvclwiOntcIiRpZFwiOlwiMjYwXCIsXCJDb2xvclwiOntcIiRpZFwiOlwiMjYxXCIsXCJBXCI6MjU1LFwiUlwiOjI1NSxcIkdcIjoyNTUsXCJCXCI6MjU1fX0sXCJMaW5lV2VpZ2h0XCI6MC4wLFwiTGluZVR5cGVcIjowfSxcIklzVmlzaWJsZVwiOmZhbHNlfX19LFwiQmFja2dyb3VuZFN0eWxlXCI6e1wiJGlkXCI6XCIyNjJcIixcIk1hcmdpblwiOntcIiRpZFwiOlwiMjYzXCIsXCJUb3BcIjowLjAsXCJMZWZ0XCI6MC4wLFwiUmlnaHRcIjowLjAsXCJCb3R0b21cIjowLjB9LFwiUGFkZGluZ1wiOntcIiRpZFwiOlwiMjY0XCIsXCJUb3BcIjowLjAsXCJMZWZ0XCI6MC4wLFwiUmlnaHRcIjowLjAsXCJCb3R0b21cIjowLjB9LFwiQmFja2dyb3VuZFwiOntcIiRpZFwiOlwiMjY1XCIsXCJDb2xvclwiOntcIiRpZFwiOlwiMjY2XCIsXCJBXCI6NTEsXCJSXCI6MjAwLFwiR1wiOjIwMCxcIkJcIjoyMDB9fSxcIklzVmlzaWJsZVwiOnRydWUsXCJXaWR0aFwiOjAuMCxcIkhlaWdodFwiOjAuMCxcIkJvcmRlclN0eWxlXCI6e1wiJGlkXCI6XCIyNjdcIixcIkxpbmVTdHlsZVwiOntcIiRpZFwiOlwiMjY4XCIsXCJMaW5lQ29sb3JcIjp7XCIkaWRcIjpcIjI2OVwiLFwiQ29sb3JcIjp7XCIkaWRcIjpcIjI3MFwiLFwiQVwiOjI1NSxcIlJcIjoyMzQsXCJHXCI6MjIsXCJCXCI6MzB9fSxcIkxpbmVXZWlnaHRcIjoyLjAsXCJMaW5lVHlwZVwiOjB9LFwiSXNWaXNpYmxlXCI6ZmFsc2V9fSxcIklzQWJvdmVUaW1lYmFuZFwiOmZhbHNlLFwiU3BhY2luZ1wiOjMsXCJEZWZhdWx0U3dpbWxhbmVBY3Rpdml0eVN0eWxlXCI6e1wiJGlkXCI6XCIyNzFcIixcIkhlYWRlclN0eWxlXCI6e1wiJGlkXCI6XCIyNzJcIixcIlRleHRTdHlsZVwiOntcIiRpZFwiOlwiMjczXCIsXCJGb250U2V0dGluZ3NcIjp7XCIkaWRcIjpcIjI3NFwiLFwiRm9udFNpemVcIjoxMSxcIkZvbnROYW1lXCI6XCJDYWxpYnJpXCIsXCJJc0JvbGRcIjpmYWxzZSxcIklzSXRhbGljXCI6ZmFsc2UsXCJJc1VuZGVybGluZWRcIjpmYWxzZX0sXCJGb3JlZ3JvdW5kXCI6e1wiJGlkXCI6XCIyNzVcIixcIkNvbG9yXCI6e1wiJGlkXCI6XCIyNzZcIixcIkFcIjoyNTUsXCJSXCI6MCxcIkdcIjowLFwiQlwiOjB9fSxcIkhvcml6b250YWxBbGlnbm1lbnRcIjowLFwiSXNWaXNpYmxlXCI6dHJ1ZX0sXCJSZWN0YW5nbGVTdHlsZVwiOntcIiRpZFwiOlwiMjc3XCIsXCJNYXJnaW5cIjp7XCIkaWRcIjpcIjI3OFwiLFwiVG9wXCI6MC4wLFwiTGVmdFwiOjAuMCxcIlJpZ2h0XCI6MC4wLFwiQm90dG9tXCI6MC4wfSxcIlBhZGRpbmdcIjp7XCIkaWRcIjpcIjI3OVwiLFwiVG9wXCI6MC4wLFwiTGVmdFwiOjAuMCxcIlJpZ2h0XCI6MC4wLFwiQm90dG9tXCI6MC4wfSxcIkJhY2tncm91bmRcIjp7XCIkaWRcIjpcIjI4MFwiLFwiQ29sb3JcIjp7XCIkaWRcIjpcIjI4MVwiLFwiQVwiOjYzLFwiUlwiOjIzMyxcIkdcIjoxMTMsXCJCXCI6NTB9fSxcIklzVmlzaWJsZVwiOnRydWUsXCJXaWR0aFwiOjAuMCxcIkhlaWdodFwiOjAuMCxcIkJvcmRlclN0eWxlXCI6e1wiJGlkXCI6XCIyODJcIixcIkxpbmVTdHlsZVwiOntcIiRpZFwiOlwiMjgzXCIsXCJMaW5lQ29sb3JcIjp7XCIkaWRcIjpcIjI4NFwiLFwiQ29sb3JcIjp7XCIkaWRcIjpcIjI4NVwiLFwiQVwiOjI1NSxcIlJcIjoyNTUsXCJHXCI6MjU1LFwiQlwiOjI1NX19LFwiTGluZVdlaWdodFwiOjAuMCxcIkxpbmVUeXBlXCI6MH0sXCJJc1Zpc2libGVcIjpmYWxzZX19fSxcIkJhY2tncm91bmRTdHlsZVwiOntcIiRpZFwiOlwiMjg2XCIsXCJNYXJnaW5cIjp7XCIkaWRcIjpcIjI4N1wiLFwiVG9wXCI6MC4wLFwiTGVmdFwiOjAuMCxcIlJpZ2h0XCI6MC4wLFwiQm90dG9tXCI6MC4wfSxcIlBhZGRpbmdcIjp7XCIkaWRcIjpcIjI4OFwiLFwiVG9wXCI6MC4wLFwiTGVmdFwiOjAuMCxcIlJpZ2h0XCI6MC4wLFwiQm90dG9tXCI6MC4wfSxcIkJhY2tncm91bmRcIjp7XCIkaWRcIjpcIjI4OVwiLFwiQ29sb3JcIjp7XCIkaWRcIjpcIjI5MFwiLFwiQVwiOjUxLFwiUlwiOjIwMCxcIkdcIjoyMDAsXCJCXCI6MjAwfX0sXCJJc1Zpc2libGVcIjp0cnVlLFwiV2lkdGhcIjowLjAsXCJIZWlnaHRcIjowLjAsXCJCb3JkZXJTdHlsZVwiOntcIiRpZFwiOlwiMjkxXCIsXCJMaW5lU3R5bGVcIjp7XCIkaWRcIjpcIjI5MlwiLFwiTGluZUNvbG9yXCI6e1wiJGlkXCI6XCIyOTNcIixcIkNvbG9yXCI6e1wiJGlkXCI6XCIyOTRcIixcIkFcIjoyNTUsXCJSXCI6MjM0LFwiR1wiOjIyLFwiQlwiOjMwfX0sXCJMaW5lV2VpZ2h0XCI6Mi4wLFwiTGluZVR5cGVcIjowfSxcIklzVmlzaWJsZVwiOmZhbHNlfX19LFwiRGVmYXVsdFN3aW1sYW5lTWlsZXN0b25lU3R5bGVcIjp7XCIkaWRcIjpcIjI5NVwiLFwiVGl0bGVQb3NpdGlvblwiOjAsXCJEYXRlUG9zaXRpb25cIjoyLFwiU2hhcGVUeXBlXCI6MSxcIlNoYXBlU2l6ZVwiOjAsXCJTcGFjaW5nXCI6NSxcIlNoYXBlU3R5bGVcIjp7XCIkaWRcIjpcIjI5NlwiLFwiTWFyZ2luXCI6e1wiJGlkXCI6XCIyOTdcIixcIlRvcFwiOjAuMCxcIkxlZnRcIjowLjAsXCJSaWdodFwiOjAuMCxcIkJvdHRvbVwiOjAuMH0sXCJQYWRkaW5nXCI6e1wiJGlkXCI6XCIyOThcIixcIlRvcFwiOjAuMCxcIkxlZnRcIjowLjAsXCJSaWdodFwiOjAuMCxcIkJvdHRvbVwiOjAuMH0sXCJCYWNrZ3JvdW5kXCI6e1wiJGlkXCI6XCIyOTlcIixcIkNvbG9yXCI6e1wiJGlkXCI6XCIzMDBcIixcIkFcIjoyNTUsXCJSXCI6MjMzLFwiR1wiOjExMyxcIkJcIjo1MH19LFwiSXNWaXNpYmxlXCI6dHJ1ZSxcIldpZHRoXCI6MTIuMCxcIkhlaWdodFwiOjE0LjAsXCJCb3JkZXJTdHlsZVwiOntcIiRpZFwiOlwiMzAxXCIsXCJMaW5lU3R5bGVcIjp7XCIkaWRcIjpcIjMwMlwiLFwiTGluZUNvbG9yXCI6e1wiJGlkXCI6XCIzMDNcIixcIkNvbG9yXCI6e1wiJGlkXCI6XCIzMDRcIixcIkFcIjoyNTUsXCJSXCI6MjM0LFwiR1wiOjIyLFwiQlwiOjMwfX0sXCJMaW5lV2VpZ2h0XCI6Mi4wLFwiTGluZVR5cGVcIjowfSxcIklzVmlzaWJsZVwiOmZhbHNlfX0sXCJUaXRsZVN0eWxlXCI6e1wiJGlkXCI6XCIzMDVcIixcIkZvbnRTZXR0aW5nc1wiOntcIiRpZFwiOlwiMzA2XCIsXCJGb250U2l6ZVwiOjExLFwiRm9udE5hbWVcIjpcIkNhbGlicmlcIixcIklzQm9sZFwiOmZhbHNlLFwiSXNJdGFsaWNcIjpmYWxzZSxcIklzVW5kZXJsaW5lZFwiOmZhbHNlfSxcIkZvcmVncm91bmRcIjp7XCIkaWRcIjpcIjMwN1wiLFwiQ29sb3JcIjp7XCIkaWRcIjpcIjMwOFwiLFwiQVwiOjI1NSxcIlJcIjowLFwiR1wiOjAsXCJCXCI6MH19LFwiSG9yaXpvbnRhbEFsaWdubWVudFwiOjIsXCJJc1Zpc2libGVcIjp0cnVlfSxcIkRhdGVTdHlsZVwiOntcIiRpZFwiOlwiMzA5XCIsXCJGb250U2V0dGluZ3NcIjp7XCIkaWRcIjpcIjMxMFwiLFwiRm9udFNpemVcIjoxMCxcIkZvbnROYW1lXCI6XCJDYWxpYnJpXCIsXCJJc0JvbGRcIjpmYWxzZSxcIklzSXRhbGljXCI6ZmFsc2UsXCJJc1VuZGVybGluZWRcIjpmYWxzZX0sXCJGb3JlZ3JvdW5kXCI6e1wiJGlkXCI6XCIzMTFcIixcIkNvbG9yXCI6e1wiJGlkXCI6XCIzMTJcIixcIkFcIjoyNTUsXCJSXCI6MTQsXCJHXCI6NDAsXCJCXCI6NjV9fSxcIkhvcml6b250YWxBbGlnbm1lbnRcIjowLFwiSXNWaXNpYmxlXCI6dHJ1ZX0sXCJEYXRlRm9ybWF0XCI6e1wiJGlkXCI6XCIzMTN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zE0XCIsXCJGb3JtYXRcIjowLFwiSXNWaXNpYmxlXCI6ZmFsc2UsXCJMYXN0S25vd25WaXNpYmlsaXR5U3RhdGVcIjpmYWxzZX19LFwiRGVmYXVsdFN3aW1sYW5lVGFza1N0eWxlXCI6e1wiJGlkXCI6XCIzMTVcIixcIlNoYXBlXCI6MSxcIlNoYXBlVGhpY2tuZXNzXCI6MCxcIkR1cmF0aW9uRm9ybWF0XCI6MCxcIlBlcmNlbnRhZ2VDb21wbGV0ZVRleHRTdHlsZVwiOntcIiRpZFwiOlwiMzE2XCIsXCJGb250U2V0dGluZ3NcIjp7XCIkaWRcIjpcIjMxN1wiLFwiRm9udFNpemVcIjoxMCxcIkZvbnROYW1lXCI6XCJDYWxpYnJpXCIsXCJJc0JvbGRcIjpmYWxzZSxcIklzSXRhbGljXCI6ZmFsc2UsXCJJc1VuZGVybGluZWRcIjpmYWxzZX0sXCJGb3JlZ3JvdW5kXCI6e1wiJGlkXCI6XCIzMThcIixcIkNvbG9yXCI6e1wiJGlkXCI6XCIzMTlcIixcIkFcIjoyNTUsXCJSXCI6MjMyLFwiR1wiOjIzMixcIkJcIjoyMzJ9fSxcIkhvcml6b250YWxBbGlnbm1lbnRcIjoxLFwiSXNWaXNpYmxlXCI6dHJ1ZX0sXCJQZXJjZW50YWdlQ29tcGxldGVIaWdobGlnaHRTdHlsZVwiOntcIiRpZFwiOlwiMzIwXCIsXCJCYWNrZ3JvdW5kXCI6e1wiJGlkXCI6XCIzMjFcIixcIkNvbG9yXCI6e1wiJGlkXCI6XCIzMjJcIixcIkFcIjo4OSxcIlJcIjowLFwiR1wiOjAsXCJCXCI6MH19fSxcIkR1cmF0aW9uU3R5bGVcIjp7XCIkaWRcIjpcIjMyM1wiLFwiRm9udFNldHRpbmdzXCI6e1wiJGlkXCI6XCIzMjRcIixcIkZvbnRTaXplXCI6MTAsXCJGb250TmFtZVwiOlwiQ2FsaWJyaVwiLFwiSXNCb2xkXCI6ZmFsc2UsXCJJc0l0YWxpY1wiOmZhbHNlLFwiSXNVbmRlcmxpbmVkXCI6ZmFsc2V9LFwiRm9yZWdyb3VuZFwiOntcIiRpZFwiOlwiMzI1XCIsXCJDb2xvclwiOntcIiRpZFwiOlwiMzI2XCIsXCJBXCI6MjU1LFwiUlwiOjIzNyxcIkdcIjoxMjUsXCJCXCI6NDl9fSxcIkhvcml6b250YWxBbGlnbm1lbnRcIjowLFwiSXNWaXNpYmxlXCI6ZmFsc2V9LFwiTWFyZ2luXCI6e1wiJGlkXCI6XCIzMjdcIixcIlRvcFwiOjAuMCxcIkxlZnRcIjowLjAsXCJSaWdodFwiOjAuMCxcIkJvdHRvbVwiOjAuMH0sXCJTdGFydERhdGVQb3NpdGlvblwiOjMsXCJFbmREYXRlUG9zaXRpb25cIjozLFwiVGl0bGVQb3NpdGlvblwiOjQsXCJEdXJhdGlvblBvc2l0aW9uXCI6MCxcIlBlcmNlbnRhZ2VDb21wbGV0ZWRQb3NpdGlvblwiOjIsXCJTcGFjaW5nXCI6MyxcIlNoYXBlU3R5bGVcIjp7XCIkaWRcIjpcIjMyOFwiLFwiTWFyZ2luXCI6e1wiJGlkXCI6XCIzMjlcIixcIlRvcFwiOjAuMCxcIkxlZnRcIjo0LjAsXCJSaWdodFwiOjQuMCxcIkJvdHRvbVwiOjAuMH0sXCJQYWRkaW5nXCI6e1wiJGlkXCI6XCIzMzBcIixcIlRvcFwiOjAuMCxcIkxlZnRcIjowLjAsXCJSaWdodFwiOjAuMCxcIkJvdHRvbVwiOjAuMH0sXCJCYWNrZ3JvdW5kXCI6e1wiJGlkXCI6XCIzMzFcIixcIkNvbG9yXCI6e1wiJGlkXCI6XCIzMzJcIixcIkFcIjoyNTUsXCJSXCI6MjMzLFwiR1wiOjExMyxcIkJcIjo1MH19LFwiSXNWaXNpYmxlXCI6dHJ1ZSxcIldpZHRoXCI6MC4wLFwiSGVpZ2h0XCI6MTAuMCxcIkJvcmRlclN0eWxlXCI6e1wiJGlkXCI6XCIzMzNcIixcIkxpbmVTdHlsZVwiOntcIiRpZFwiOlwiMzM0XCIsXCJMaW5lQ29sb3JcIjp7XCIkaWRcIjpcIjMzNVwiLFwiQ29sb3JcIjp7XCIkaWRcIjpcIjMzNlwiLFwiQVwiOjI1NSxcIlJcIjoyMzQsXCJHXCI6MjIsXCJCXCI6MzB9fSxcIkxpbmVXZWlnaHRcIjoyLjAsXCJMaW5lVHlwZVwiOjB9LFwiSXNWaXNpYmxlXCI6ZmFsc2V9fSxcIlRpdGxlU3R5bGVcIjp7XCIkaWRcIjpcIjMzN1wiLFwiRm9udFNldHRpbmdzXCI6e1wiJGlkXCI6XCIzMzhcIixcIkZvbnRTaXplXCI6MTEsXCJGb250TmFtZVwiOlwiQ2FsaWJyaVwiLFwiSXNCb2xkXCI6ZmFsc2UsXCJJc0l0YWxpY1wiOmZhbHNlLFwiSXNVbmRlcmxpbmVkXCI6ZmFsc2V9LFwiRm9yZWdyb3VuZFwiOntcIiRpZFwiOlwiMzM5XCIsXCJDb2xvclwiOntcIiRpZFwiOlwiMzQwXCIsXCJBXCI6MjU1LFwiUlwiOjAsXCJHXCI6MCxcIkJcIjowfX0sXCJIb3Jpem9udGFsQWxpZ25tZW50XCI6MCxcIklzVmlzaWJsZVwiOnRydWV9LFwiRGF0ZVN0eWxlXCI6e1wiJGlkXCI6XCIzNDFcIixcIkZvbnRTZXR0aW5nc1wiOntcIiRpZFwiOlwiMzQyXCIsXCJGb250U2l6ZVwiOjEwLFwiRm9udE5hbWVcIjpcIkNhbGlicmlcIixcIklzQm9sZFwiOmZhbHNlLFwiSXNJdGFsaWNcIjpmYWxzZSxcIklzVW5kZXJsaW5lZFwiOmZhbHNlfSxcIkZvcmVncm91bmRcIjp7XCIkaWRcIjpcIjM0M1wiLFwiQ29sb3JcIjp7XCIkaWRcIjpcIjM0NFwiLFwiQVwiOjI1NSxcIlJcIjoxNCxcIkdcIjo0MCxcIkJcIjo2NX19LFwiSG9yaXpvbnRhbEFsaWdubWVudFwiOjIsXCJJc1Zpc2libGVcIjp0cnVlfSxcIkRhdGVGb3JtYXRcIjp7XCIkaWRcIjpcIjM0NV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zNDZcIixcIkZvcm1hdFwiOjAsXCJJc1Zpc2libGVcIjpmYWxzZSxcIkxhc3RLbm93blZpc2liaWxpdHlTdGF0ZVwiOmZhbHNlfX0sXCJEZWZhdWx0U3dpbWxhbmVNb3RTdHlsZVwiOntcIiRpZFwiOlwiMzQ3XCIsXCJTaGFwZVwiOjEsXCJTaGFwZVNpemVcIjowLFwiRGV0YWlsc1NwYWNpbmdcIjowLjAsXCJQYWRkaW5nXCI6e1wiJGlkXCI6XCIzNDhcIixcIlRvcFwiOjUuMCxcIkxlZnRcIjozLjAsXCJSaWdodFwiOjAuMCxcIkJvdHRvbVwiOjIuMH0sXCJQb3NpdGlvbk9uVGFza1wiOjEsXCJTaGFwZVN0eWxlXCI6e1wiJGlkXCI6XCIzNDlcIixcIk1hcmdpblwiOntcIiRpZFwiOlwiMzUwXCIsXCJUb3BcIjowLjAsXCJMZWZ0XCI6MC4wLFwiUmlnaHRcIjowLjAsXCJCb3R0b21cIjowLjB9LFwiUGFkZGluZ1wiOntcIiRpZFwiOlwiMzUxXCIsXCJUb3BcIjowLjAsXCJMZWZ0XCI6MC4wLFwiUmlnaHRcIjowLjAsXCJCb3R0b21cIjowLjB9LFwiQmFja2dyb3VuZFwiOntcIiRpZFwiOlwiMzUyXCIsXCJDb2xvclwiOntcIiRpZFwiOlwiMzUzXCIsXCJBXCI6MjU1LFwiUlwiOjEyOCxcIkdcIjo1MyxcIkJcIjoxNH19LFwiSXNWaXNpYmxlXCI6dHJ1ZSxcIldpZHRoXCI6MTIuMCxcIkhlaWdodFwiOjE0LjAsXCJCb3JkZXJTdHlsZVwiOntcIiRpZFwiOlwiMzU0XCIsXCJMaW5lU3R5bGVcIjp7XCIkaWRcIjpcIjM1NVwiLFwiTGluZUNvbG9yXCI6e1wiJGlkXCI6XCIzNTZcIixcIkNvbG9yXCI6e1wiJGlkXCI6XCIzNTdcIixcIkFcIjoyNTUsXCJSXCI6MjU1LFwiR1wiOjI1NSxcIkJcIjoyNTV9fSxcIkxpbmVXZWlnaHRcIjowLjAsXCJMaW5lVHlwZVwiOjB9LFwiSXNWaXNpYmxlXCI6ZmFsc2V9fSxcIlRpdGxlU3R5bGVcIjp7XCIkaWRcIjpcIjM1OFwiLFwiRm9udFNldHRpbmdzXCI6e1wiJGlkXCI6XCIzNTlcIixcIkZvbnRTaXplXCI6MTEsXCJGb250TmFtZVwiOlwiQ2FsaWJyaVwiLFwiSXNCb2xkXCI6ZmFsc2UsXCJJc0l0YWxpY1wiOmZhbHNlLFwiSXNVbmRlcmxpbmVkXCI6ZmFsc2V9LFwiRm9yZWdyb3VuZFwiOntcIiRpZFwiOlwiMzYwXCIsXCJDb2xvclwiOntcIiRpZFwiOlwiMzYxXCIsXCJBXCI6MjU1LFwiUlwiOjAsXCJHXCI6MCxcIkJcIjowfX0sXCJIb3Jpem9udGFsQWxpZ25tZW50XCI6MSxcIklzVmlzaWJsZVwiOnRydWV9LFwiRGF0ZVN0eWxlXCI6e1wiJGlkXCI6XCIzNjJcIixcIkZvbnRTZXR0aW5nc1wiOntcIiRpZFwiOlwiMzYzXCIsXCJGb250U2l6ZVwiOjEwLFwiRm9udE5hbWVcIjpcIkNhbGlicmlcIixcIklzQm9sZFwiOmZhbHNlLFwiSXNJdGFsaWNcIjpmYWxzZSxcIklzVW5kZXJsaW5lZFwiOmZhbHNlfSxcIkZvcmVncm91bmRcIjp7XCIkaWRcIjpcIjM2NFwiLFwiQ29sb3JcIjp7XCIkaWRcIjpcIjM2NVwiLFwiQVwiOjI1NSxcIlJcIjoxNCxcIkdcIjo0MCxcIkJcIjo2NX19LFwiSG9yaXpvbnRhbEFsaWdubWVudFwiOjEsXCJJc1Zpc2libGVcIjp0cnVlfSxcIkRhdGVGb3JtYXRcIjp7XCIkaWRcIjpcIjM2N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zNjdcIixcIkZvcm1hdFwiOjAsXCJJc1Zpc2libGVcIjpmYWxzZSxcIkxhc3RLbm93blZpc2liaWxpdHlTdGF0ZVwiOmZhbHNlfX19LHtcIiRpZFwiOlwiMzY4XCIsXCJTdHlsZUlkXCI6XCJiMjRmODA0NS1mNjliLTRhNDMtODI5Zi1hNTY1MDNmZGNkNjlcIixcIk5hbWVcIjpcIlN3aW1sYW5lIFN0eWxlIDNcIixcIkhlYWRlclN0eWxlXCI6e1wiJGlkXCI6XCIzNjlcIixcIlRleHRTdHlsZVwiOntcIiRpZFwiOlwiMzcwXCIsXCJGb250U2V0dGluZ3NcIjp7XCIkaWRcIjpcIjM3MVwiLFwiRm9udFNpemVcIjoxMSxcIkZvbnROYW1lXCI6XCJDYWxpYnJpXCIsXCJJc0JvbGRcIjpmYWxzZSxcIklzSXRhbGljXCI6ZmFsc2UsXCJJc1VuZGVybGluZWRcIjpmYWxzZX0sXCJGb3JlZ3JvdW5kXCI6e1wiJGlkXCI6XCIzNzJcIixcIkNvbG9yXCI6e1wiJGlkXCI6XCIzNzNcIixcIkFcIjoyNTUsXCJSXCI6MjU1LFwiR1wiOjI1NSxcIkJcIjoyNTV9fSxcIkhvcml6b250YWxBbGlnbm1lbnRcIjoxLFwiSXNWaXNpYmxlXCI6dHJ1ZX0sXCJSZWN0YW5nbGVTdHlsZVwiOntcIiRpZFwiOlwiMzc0XCIsXCJNYXJnaW5cIjp7XCIkaWRcIjpcIjM3NVwiLFwiVG9wXCI6MC4wLFwiTGVmdFwiOjAuMCxcIlJpZ2h0XCI6MC4wLFwiQm90dG9tXCI6MC4wfSxcIlBhZGRpbmdcIjp7XCIkaWRcIjpcIjM3NlwiLFwiVG9wXCI6MC4wLFwiTGVmdFwiOjAuMCxcIlJpZ2h0XCI6MC4wLFwiQm90dG9tXCI6MC4wfSxcIkJhY2tncm91bmRcIjp7XCIkaWRcIjpcIjM3N1wiLFwiQ29sb3JcIjp7XCIkaWRcIjpcIjM3OFwiLFwiQVwiOjI1NSxcIlJcIjoyNSxcIkdcIjoxMDcsXCJCXCI6MzZ9fSxcIklzVmlzaWJsZVwiOnRydWUsXCJXaWR0aFwiOjAuMCxcIkhlaWdodFwiOjAuMCxcIkJvcmRlclN0eWxlXCI6e1wiJGlkXCI6XCIzNzlcIixcIkxpbmVTdHlsZVwiOntcIiRpZFwiOlwiMzgwXCIsXCJMaW5lQ29sb3JcIjp7XCIkaWRcIjpcIjM4MVwiLFwiQ29sb3JcIjp7XCIkaWRcIjpcIjM4MlwiLFwiQVwiOjI1NSxcIlJcIjoyNTUsXCJHXCI6MjU1LFwiQlwiOjI1NX19LFwiTGluZVdlaWdodFwiOjAuMCxcIkxpbmVUeXBlXCI6MH0sXCJJc1Zpc2libGVcIjpmYWxzZX19fSxcIkJhY2tncm91bmRTdHlsZVwiOntcIiRpZFwiOlwiMzgzXCIsXCJNYXJnaW5cIjp7XCIkaWRcIjpcIjM4NFwiLFwiVG9wXCI6MC4wLFwiTGVmdFwiOjAuMCxcIlJpZ2h0XCI6MC4wLFwiQm90dG9tXCI6MC4wfSxcIlBhZGRpbmdcIjp7XCIkaWRcIjpcIjM4NVwiLFwiVG9wXCI6MC4wLFwiTGVmdFwiOjAuMCxcIlJpZ2h0XCI6MC4wLFwiQm90dG9tXCI6MC4wfSxcIkJhY2tncm91bmRcIjp7XCIkaWRcIjpcIjM4NlwiLFwiQ29sb3JcIjp7XCIkaWRcIjpcIjM4N1wiLFwiQVwiOjUxLFwiUlwiOjIwMCxcIkdcIjoyMDAsXCJCXCI6MjAwfX0sXCJJc1Zpc2libGVcIjp0cnVlLFwiV2lkdGhcIjowLjAsXCJIZWlnaHRcIjowLjAsXCJCb3JkZXJTdHlsZVwiOntcIiRpZFwiOlwiMzg4XCIsXCJMaW5lU3R5bGVcIjp7XCIkaWRcIjpcIjM4OVwiLFwiTGluZUNvbG9yXCI6e1wiJGlkXCI6XCIzOTBcIixcIkNvbG9yXCI6e1wiJGlkXCI6XCIzOTFcIixcIkFcIjoyNTUsXCJSXCI6MjM0LFwiR1wiOjIyLFwiQlwiOjMwfX0sXCJMaW5lV2VpZ2h0XCI6Mi4wLFwiTGluZVR5cGVcIjowfSxcIklzVmlzaWJsZVwiOmZhbHNlfX0sXCJJc0Fib3ZlVGltZWJhbmRcIjpmYWxzZSxcIlNwYWNpbmdcIjozLFwiRGVmYXVsdFN3aW1sYW5lQWN0aXZpdHlTdHlsZVwiOntcIiRpZFwiOlwiMzkyXCIsXCJIZWFkZXJTdHlsZVwiOntcIiRpZFwiOlwiMzkzXCIsXCJUZXh0U3R5bGVcIjp7XCIkaWRcIjpcIjM5NFwiLFwiRm9udFNldHRpbmdzXCI6e1wiJGlkXCI6XCIzOTVcIixcIkZvbnRTaXplXCI6MTEsXCJGb250TmFtZVwiOlwiQ2FsaWJyaVwiLFwiSXNCb2xkXCI6ZmFsc2UsXCJJc0l0YWxpY1wiOmZhbHNlLFwiSXNVbmRlcmxpbmVkXCI6ZmFsc2V9LFwiRm9yZWdyb3VuZFwiOntcIiRpZFwiOlwiMzk2XCIsXCJDb2xvclwiOntcIiRpZFwiOlwiMzk3XCIsXCJBXCI6MjU1LFwiUlwiOjAsXCJHXCI6MCxcIkJcIjowfX0sXCJIb3Jpem9udGFsQWxpZ25tZW50XCI6MCxcIklzVmlzaWJsZVwiOnRydWV9LFwiUmVjdGFuZ2xlU3R5bGVcIjp7XCIkaWRcIjpcIjM5OFwiLFwiTWFyZ2luXCI6e1wiJGlkXCI6XCIzOTlcIixcIlRvcFwiOjAuMCxcIkxlZnRcIjowLjAsXCJSaWdodFwiOjAuMCxcIkJvdHRvbVwiOjAuMH0sXCJQYWRkaW5nXCI6e1wiJGlkXCI6XCI0MDBcIixcIlRvcFwiOjAuMCxcIkxlZnRcIjowLjAsXCJSaWdodFwiOjAuMCxcIkJvdHRvbVwiOjAuMH0sXCJCYWNrZ3JvdW5kXCI6e1wiJGlkXCI6XCI0MDFcIixcIkNvbG9yXCI6e1wiJGlkXCI6XCI0MDJcIixcIkFcIjo2MyxcIlJcIjoyNSxcIkdcIjoxMDcsXCJCXCI6MzZ9fSxcIklzVmlzaWJsZVwiOnRydWUsXCJXaWR0aFwiOjAuMCxcIkhlaWdodFwiOjAuMCxcIkJvcmRlclN0eWxlXCI6e1wiJGlkXCI6XCI0MDNcIixcIkxpbmVTdHlsZVwiOntcIiRpZFwiOlwiNDA0XCIsXCJMaW5lQ29sb3JcIjp7XCIkaWRcIjpcIjQwNVwiLFwiQ29sb3JcIjp7XCIkaWRcIjpcIjQwNlwiLFwiQVwiOjI1NSxcIlJcIjoyNTUsXCJHXCI6MjU1LFwiQlwiOjI1NX19LFwiTGluZVdlaWdodFwiOjAuMCxcIkxpbmVUeXBlXCI6MH0sXCJJc1Zpc2libGVcIjpmYWxzZX19fSxcIkJhY2tncm91bmRTdHlsZVwiOntcIiRpZFwiOlwiNDA3XCIsXCJNYXJnaW5cIjp7XCIkaWRcIjpcIjQwOFwiLFwiVG9wXCI6MC4wLFwiTGVmdFwiOjAuMCxcIlJpZ2h0XCI6MC4wLFwiQm90dG9tXCI6MC4wfSxcIlBhZGRpbmdcIjp7XCIkaWRcIjpcIjQwOVwiLFwiVG9wXCI6MC4wLFwiTGVmdFwiOjAuMCxcIlJpZ2h0XCI6MC4wLFwiQm90dG9tXCI6MC4wfSxcIkJhY2tncm91bmRcIjp7XCIkaWRcIjpcIjQxMFwiLFwiQ29sb3JcIjp7XCIkaWRcIjpcIjQxMVwiLFwiQVwiOjUxLFwiUlwiOjIwMCxcIkdcIjoyMDAsXCJCXCI6MjAwfX0sXCJJc1Zpc2libGVcIjp0cnVlLFwiV2lkdGhcIjowLjAsXCJIZWlnaHRcIjowLjAsXCJCb3JkZXJTdHlsZVwiOntcIiRpZFwiOlwiNDEyXCIsXCJMaW5lU3R5bGVcIjp7XCIkaWRcIjpcIjQxM1wiLFwiTGluZUNvbG9yXCI6e1wiJGlkXCI6XCI0MTRcIixcIkNvbG9yXCI6e1wiJGlkXCI6XCI0MTVcIixcIkFcIjoyNTUsXCJSXCI6MjM0LFwiR1wiOjIyLFwiQlwiOjMwfX0sXCJMaW5lV2VpZ2h0XCI6Mi4wLFwiTGluZVR5cGVcIjowfSxcIklzVmlzaWJsZVwiOmZhbHNlfX19LFwiRGVmYXVsdFN3aW1sYW5lTWlsZXN0b25lU3R5bGVcIjp7XCIkaWRcIjpcIjQxNlwiLFwiVGl0bGVQb3NpdGlvblwiOjAsXCJEYXRlUG9zaXRpb25cIjoyLFwiU2hhcGVUeXBlXCI6MSxcIlNoYXBlU2l6ZVwiOjAsXCJTcGFjaW5nXCI6NSxcIlNoYXBlU3R5bGVcIjp7XCIkaWRcIjpcIjQxN1wiLFwiTWFyZ2luXCI6e1wiJGlkXCI6XCI0MThcIixcIlRvcFwiOjAuMCxcIkxlZnRcIjowLjAsXCJSaWdodFwiOjAuMCxcIkJvdHRvbVwiOjAuMH0sXCJQYWRkaW5nXCI6e1wiJGlkXCI6XCI0MTlcIixcIlRvcFwiOjAuMCxcIkxlZnRcIjowLjAsXCJSaWdodFwiOjAuMCxcIkJvdHRvbVwiOjAuMH0sXCJCYWNrZ3JvdW5kXCI6e1wiJGlkXCI6XCI0MjBcIixcIkNvbG9yXCI6e1wiJGlkXCI6XCI0MjFcIixcIkFcIjoyNTUsXCJSXCI6MjUsXCJHXCI6MTA3LFwiQlwiOjM2fX0sXCJJc1Zpc2libGVcIjp0cnVlLFwiV2lkdGhcIjoxMi4wLFwiSGVpZ2h0XCI6MTQuMCxcIkJvcmRlclN0eWxlXCI6e1wiJGlkXCI6XCI0MjJcIixcIkxpbmVTdHlsZVwiOntcIiRpZFwiOlwiNDIzXCIsXCJMaW5lQ29sb3JcIjp7XCIkaWRcIjpcIjQyNFwiLFwiQ29sb3JcIjp7XCIkaWRcIjpcIjQyNVwiLFwiQVwiOjI1NSxcIlJcIjoyMzQsXCJHXCI6MjIsXCJCXCI6MzB9fSxcIkxpbmVXZWlnaHRcIjoyLjAsXCJMaW5lVHlwZVwiOjB9LFwiSXNWaXNpYmxlXCI6ZmFsc2V9fSxcIlRpdGxlU3R5bGVcIjp7XCIkaWRcIjpcIjQyNlwiLFwiRm9udFNldHRpbmdzXCI6e1wiJGlkXCI6XCI0MjdcIixcIkZvbnRTaXplXCI6MTEsXCJGb250TmFtZVwiOlwiQ2FsaWJyaVwiLFwiSXNCb2xkXCI6ZmFsc2UsXCJJc0l0YWxpY1wiOmZhbHNlLFwiSXNVbmRlcmxpbmVkXCI6ZmFsc2V9LFwiRm9yZWdyb3VuZFwiOntcIiRpZFwiOlwiNDI4XCIsXCJDb2xvclwiOntcIiRpZFwiOlwiNDI5XCIsXCJBXCI6MjU1LFwiUlwiOjAsXCJHXCI6MCxcIkJcIjowfX0sXCJIb3Jpem9udGFsQWxpZ25tZW50XCI6MixcIklzVmlzaWJsZVwiOnRydWV9LFwiRGF0ZVN0eWxlXCI6e1wiJGlkXCI6XCI0MzBcIixcIkZvbnRTZXR0aW5nc1wiOntcIiRpZFwiOlwiNDMxXCIsXCJGb250U2l6ZVwiOjEwLFwiRm9udE5hbWVcIjpcIkNhbGlicmlcIixcIklzQm9sZFwiOmZhbHNlLFwiSXNJdGFsaWNcIjpmYWxzZSxcIklzVW5kZXJsaW5lZFwiOmZhbHNlfSxcIkZvcmVncm91bmRcIjp7XCIkaWRcIjpcIjQzMlwiLFwiQ29sb3JcIjp7XCIkaWRcIjpcIjQzM1wiLFwiQVwiOjI1NSxcIlJcIjoxNCxcIkdcIjo0MCxcIkJcIjo2NX19LFwiSG9yaXpvbnRhbEFsaWdubWVudFwiOjAsXCJJc1Zpc2libGVcIjp0cnVlfSxcIkRhdGVGb3JtYXRcIjp7XCIkaWRcIjpcIjQzN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0MzVcIixcIkZvcm1hdFwiOjAsXCJJc1Zpc2libGVcIjpmYWxzZSxcIkxhc3RLbm93blZpc2liaWxpdHlTdGF0ZVwiOmZhbHNlfX0sXCJEZWZhdWx0U3dpbWxhbmVUYXNrU3R5bGVcIjp7XCIkaWRcIjpcIjQzNlwiLFwiU2hhcGVcIjoxLFwiU2hhcGVUaGlja25lc3NcIjowLFwiRHVyYXRpb25Gb3JtYXRcIjowLFwiUGVyY2VudGFnZUNvbXBsZXRlVGV4dFN0eWxlXCI6e1wiJGlkXCI6XCI0MzdcIixcIkZvbnRTZXR0aW5nc1wiOntcIiRpZFwiOlwiNDM4XCIsXCJGb250U2l6ZVwiOjEwLFwiRm9udE5hbWVcIjpcIkNhbGlicmlcIixcIklzQm9sZFwiOmZhbHNlLFwiSXNJdGFsaWNcIjpmYWxzZSxcIklzVW5kZXJsaW5lZFwiOmZhbHNlfSxcIkZvcmVncm91bmRcIjp7XCIkaWRcIjpcIjQzOVwiLFwiQ29sb3JcIjp7XCIkaWRcIjpcIjQ0MFwiLFwiQVwiOjI1NSxcIlJcIjoyMzIsXCJHXCI6MjMyLFwiQlwiOjIzMn19LFwiSG9yaXpvbnRhbEFsaWdubWVudFwiOjEsXCJJc1Zpc2libGVcIjp0cnVlfSxcIlBlcmNlbnRhZ2VDb21wbGV0ZUhpZ2hsaWdodFN0eWxlXCI6e1wiJGlkXCI6XCI0NDFcIixcIkJhY2tncm91bmRcIjp7XCIkaWRcIjpcIjQ0MlwiLFwiQ29sb3JcIjp7XCIkaWRcIjpcIjQ0M1wiLFwiQVwiOjg5LFwiUlwiOjAsXCJHXCI6MCxcIkJcIjowfX19LFwiRHVyYXRpb25TdHlsZVwiOntcIiRpZFwiOlwiNDQ0XCIsXCJGb250U2V0dGluZ3NcIjp7XCIkaWRcIjpcIjQ0NVwiLFwiRm9udFNpemVcIjoxMCxcIkZvbnROYW1lXCI6XCJDYWxpYnJpXCIsXCJJc0JvbGRcIjpmYWxzZSxcIklzSXRhbGljXCI6ZmFsc2UsXCJJc1VuZGVybGluZWRcIjpmYWxzZX0sXCJGb3JlZ3JvdW5kXCI6e1wiJGlkXCI6XCI0NDZcIixcIkNvbG9yXCI6e1wiJGlkXCI6XCI0NDdcIixcIkFcIjoyNTUsXCJSXCI6MjM3LFwiR1wiOjEyNSxcIkJcIjo0OX19LFwiSG9yaXpvbnRhbEFsaWdubWVudFwiOjAsXCJJc1Zpc2libGVcIjpmYWxzZX0sXCJNYXJnaW5cIjp7XCIkaWRcIjpcIjQ0OFwiLFwiVG9wXCI6MC4wLFwiTGVmdFwiOjAuMCxcIlJpZ2h0XCI6MC4wLFwiQm90dG9tXCI6MC4wfSxcIlN0YXJ0RGF0ZVBvc2l0aW9uXCI6MyxcIkVuZERhdGVQb3NpdGlvblwiOjMsXCJUaXRsZVBvc2l0aW9uXCI6NCxcIkR1cmF0aW9uUG9zaXRpb25cIjowLFwiUGVyY2VudGFnZUNvbXBsZXRlZFBvc2l0aW9uXCI6MixcIlNwYWNpbmdcIjozLFwiU2hhcGVTdHlsZVwiOntcIiRpZFwiOlwiNDQ5XCIsXCJNYXJnaW5cIjp7XCIkaWRcIjpcIjQ1MFwiLFwiVG9wXCI6MC4wLFwiTGVmdFwiOjQuMCxcIlJpZ2h0XCI6NC4wLFwiQm90dG9tXCI6MC4wfSxcIlBhZGRpbmdcIjp7XCIkaWRcIjpcIjQ1MVwiLFwiVG9wXCI6MC4wLFwiTGVmdFwiOjAuMCxcIlJpZ2h0XCI6MC4wLFwiQm90dG9tXCI6MC4wfSxcIkJhY2tncm91bmRcIjp7XCIkaWRcIjpcIjQ1MlwiLFwiQ29sb3JcIjp7XCIkaWRcIjpcIjQ1M1wiLFwiQVwiOjI1NSxcIlJcIjoyNSxcIkdcIjoxMDcsXCJCXCI6MzZ9fSxcIklzVmlzaWJsZVwiOnRydWUsXCJXaWR0aFwiOjAuMCxcIkhlaWdodFwiOjEwLjAsXCJCb3JkZXJTdHlsZVwiOntcIiRpZFwiOlwiNDU0XCIsXCJMaW5lU3R5bGVcIjp7XCIkaWRcIjpcIjQ1NVwiLFwiTGluZUNvbG9yXCI6e1wiJGlkXCI6XCI0NTZcIixcIkNvbG9yXCI6e1wiJGlkXCI6XCI0NTdcIixcIkFcIjoyNTUsXCJSXCI6MjM0LFwiR1wiOjIyLFwiQlwiOjMwfX0sXCJMaW5lV2VpZ2h0XCI6Mi4wLFwiTGluZVR5cGVcIjowfSxcIklzVmlzaWJsZVwiOmZhbHNlfX0sXCJUaXRsZVN0eWxlXCI6e1wiJGlkXCI6XCI0NThcIixcIkZvbnRTZXR0aW5nc1wiOntcIiRpZFwiOlwiNDU5XCIsXCJGb250U2l6ZVwiOjExLFwiRm9udE5hbWVcIjpcIkNhbGlicmlcIixcIklzQm9sZFwiOmZhbHNlLFwiSXNJdGFsaWNcIjpmYWxzZSxcIklzVW5kZXJsaW5lZFwiOmZhbHNlfSxcIkZvcmVncm91bmRcIjp7XCIkaWRcIjpcIjQ2MFwiLFwiQ29sb3JcIjp7XCIkaWRcIjpcIjQ2MVwiLFwiQVwiOjI1NSxcIlJcIjowLFwiR1wiOjAsXCJCXCI6MH19LFwiSG9yaXpvbnRhbEFsaWdubWVudFwiOjAsXCJJc1Zpc2libGVcIjp0cnVlfSxcIkRhdGVTdHlsZVwiOntcIiRpZFwiOlwiNDYyXCIsXCJGb250U2V0dGluZ3NcIjp7XCIkaWRcIjpcIjQ2M1wiLFwiRm9udFNpemVcIjoxMCxcIkZvbnROYW1lXCI6XCJDYWxpYnJpXCIsXCJJc0JvbGRcIjpmYWxzZSxcIklzSXRhbGljXCI6ZmFsc2UsXCJJc1VuZGVybGluZWRcIjpmYWxzZX0sXCJGb3JlZ3JvdW5kXCI6e1wiJGlkXCI6XCI0NjRcIixcIkNvbG9yXCI6e1wiJGlkXCI6XCI0NjVcIixcIkFcIjoyNTUsXCJSXCI6MTQsXCJHXCI6NDAsXCJCXCI6NjV9fSxcIkhvcml6b250YWxBbGlnbm1lbnRcIjoyLFwiSXNWaXNpYmxlXCI6dHJ1ZX0sXCJEYXRlRm9ybWF0XCI6e1wiJGlkXCI6XCI0NjZ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DY3XCIsXCJGb3JtYXRcIjowLFwiSXNWaXNpYmxlXCI6ZmFsc2UsXCJMYXN0S25vd25WaXNpYmlsaXR5U3RhdGVcIjpmYWxzZX19LFwiRGVmYXVsdFN3aW1sYW5lTW90U3R5bGVcIjp7XCIkaWRcIjpcIjQ2OFwiLFwiU2hhcGVcIjoxLFwiU2hhcGVTaXplXCI6MCxcIkRldGFpbHNTcGFjaW5nXCI6MC4wLFwiUGFkZGluZ1wiOntcIiRpZFwiOlwiNDY5XCIsXCJUb3BcIjo1LjAsXCJMZWZ0XCI6My4wLFwiUmlnaHRcIjowLjAsXCJCb3R0b21cIjoyLjB9LFwiUG9zaXRpb25PblRhc2tcIjoxLFwiU2hhcGVTdHlsZVwiOntcIiRpZFwiOlwiNDcwXCIsXCJNYXJnaW5cIjp7XCIkaWRcIjpcIjQ3MVwiLFwiVG9wXCI6MC4wLFwiTGVmdFwiOjAuMCxcIlJpZ2h0XCI6MC4wLFwiQm90dG9tXCI6MC4wfSxcIlBhZGRpbmdcIjp7XCIkaWRcIjpcIjQ3MlwiLFwiVG9wXCI6MC4wLFwiTGVmdFwiOjAuMCxcIlJpZ2h0XCI6MC4wLFwiQm90dG9tXCI6MC4wfSxcIkJhY2tncm91bmRcIjp7XCIkaWRcIjpcIjQ3M1wiLFwiQ29sb3JcIjp7XCIkaWRcIjpcIjQ3NFwiLFwiQVwiOjI1NSxcIlJcIjoxMyxcIkdcIjo1MyxcIkJcIjoxOH19LFwiSXNWaXNpYmxlXCI6dHJ1ZSxcIldpZHRoXCI6MTIuMCxcIkhlaWdodFwiOjE0LjAsXCJCb3JkZXJTdHlsZVwiOntcIiRpZFwiOlwiNDc1XCIsXCJMaW5lU3R5bGVcIjp7XCIkaWRcIjpcIjQ3NlwiLFwiTGluZUNvbG9yXCI6e1wiJGlkXCI6XCI0NzdcIixcIkNvbG9yXCI6e1wiJGlkXCI6XCI0NzhcIixcIkFcIjoyNTUsXCJSXCI6MjU1LFwiR1wiOjI1NSxcIkJcIjoyNTV9fSxcIkxpbmVXZWlnaHRcIjowLjAsXCJMaW5lVHlwZVwiOjB9LFwiSXNWaXNpYmxlXCI6ZmFsc2V9fSxcIlRpdGxlU3R5bGVcIjp7XCIkaWRcIjpcIjQ3OVwiLFwiRm9udFNldHRpbmdzXCI6e1wiJGlkXCI6XCI0ODBcIixcIkZvbnRTaXplXCI6MTEsXCJGb250TmFtZVwiOlwiQ2FsaWJyaVwiLFwiSXNCb2xkXCI6ZmFsc2UsXCJJc0l0YWxpY1wiOmZhbHNlLFwiSXNVbmRlcmxpbmVkXCI6ZmFsc2V9LFwiRm9yZWdyb3VuZFwiOntcIiRpZFwiOlwiNDgxXCIsXCJDb2xvclwiOntcIiRpZFwiOlwiNDgyXCIsXCJBXCI6MjU1LFwiUlwiOjAsXCJHXCI6MCxcIkJcIjowfX0sXCJIb3Jpem9udGFsQWxpZ25tZW50XCI6MSxcIklzVmlzaWJsZVwiOnRydWV9LFwiRGF0ZVN0eWxlXCI6e1wiJGlkXCI6XCI0ODNcIixcIkZvbnRTZXR0aW5nc1wiOntcIiRpZFwiOlwiNDg0XCIsXCJGb250U2l6ZVwiOjEwLFwiRm9udE5hbWVcIjpcIkNhbGlicmlcIixcIklzQm9sZFwiOmZhbHNlLFwiSXNJdGFsaWNcIjpmYWxzZSxcIklzVW5kZXJsaW5lZFwiOmZhbHNlfSxcIkZvcmVncm91bmRcIjp7XCIkaWRcIjpcIjQ4NVwiLFwiQ29sb3JcIjp7XCIkaWRcIjpcIjQ4NlwiLFwiQVwiOjI1NSxcIlJcIjoxNCxcIkdcIjo0MCxcIkJcIjo2NX19LFwiSG9yaXpvbnRhbEFsaWdubWVudFwiOjEsXCJJc1Zpc2libGVcIjp0cnVlfSxcIkRhdGVGb3JtYXRcIjp7XCIkaWRcIjpcIjQ4N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0ODhcIixcIkZvcm1hdFwiOjAsXCJJc1Zpc2libGVcIjpmYWxzZSxcIkxhc3RLbm93blZpc2liaWxpdHlTdGF0ZVwiOmZhbHNlfX19LHtcIiRpZFwiOlwiNDg5XCIsXCJTdHlsZUlkXCI6XCIwNzAyZGVhOC1jMTE0LTRkNzEtYmU0MC1jZDMwNjJjNDY5NzBcIixcIk5hbWVcIjpcIlN3aW1sYW5lIFN0eWxlIDRcIixcIkhlYWRlclN0eWxlXCI6e1wiJGlkXCI6XCI0OTBcIixcIlRleHRTdHlsZVwiOntcIiRpZFwiOlwiNDkxXCIsXCJGb250U2V0dGluZ3NcIjp7XCIkaWRcIjpcIjQ5MlwiLFwiRm9udFNpemVcIjoxMSxcIkZvbnROYW1lXCI6XCJDYWxpYnJpXCIsXCJJc0JvbGRcIjpmYWxzZSxcIklzSXRhbGljXCI6ZmFsc2UsXCJJc1VuZGVybGluZWRcIjpmYWxzZX0sXCJGb3JlZ3JvdW5kXCI6e1wiJGlkXCI6XCI0OTNcIixcIkNvbG9yXCI6e1wiJGlkXCI6XCI0OTRcIixcIkFcIjoyNTUsXCJSXCI6MjU1LFwiR1wiOjI1NSxcIkJcIjoyNTV9fSxcIkhvcml6b250YWxBbGlnbm1lbnRcIjowLFwiSXNWaXNpYmxlXCI6dHJ1ZX0sXCJSZWN0YW5nbGVTdHlsZVwiOntcIiRpZFwiOlwiNDk1XCIsXCJNYXJnaW5cIjp7XCIkaWRcIjpcIjQ5NlwiLFwiVG9wXCI6MC4wLFwiTGVmdFwiOjAuMCxcIlJpZ2h0XCI6MC4wLFwiQm90dG9tXCI6MC4wfSxcIlBhZGRpbmdcIjp7XCIkaWRcIjpcIjQ5N1wiLFwiVG9wXCI6MC4wLFwiTGVmdFwiOjAuMCxcIlJpZ2h0XCI6MC4wLFwiQm90dG9tXCI6MC4wfSxcIkJhY2tncm91bmRcIjp7XCIkaWRcIjpcIjQ5OFwiLFwiQ29sb3JcIjp7XCIkaWRcIjpcIjQ5OVwiLFwiQVwiOjI1NSxcIlJcIjoxNSxcIkdcIjoxNTgsXCJCXCI6MjEzfX0sXCJJc1Zpc2libGVcIjp0cnVlLFwiV2lkdGhcIjowLjAsXCJIZWlnaHRcIjowLjAsXCJCb3JkZXJTdHlsZVwiOntcIiRpZFwiOlwiNTAwXCIsXCJMaW5lU3R5bGVcIjp7XCIkaWRcIjpcIjUwMVwiLFwiTGluZUNvbG9yXCI6e1wiJGlkXCI6XCI1MDJcIixcIkNvbG9yXCI6e1wiJGlkXCI6XCI1MDNcIixcIkFcIjoyNTUsXCJSXCI6MjU1LFwiR1wiOjI1NSxcIkJcIjoyNTV9fSxcIkxpbmVXZWlnaHRcIjowLjAsXCJMaW5lVHlwZVwiOjB9LFwiSXNWaXNpYmxlXCI6ZmFsc2V9fX0sXCJCYWNrZ3JvdW5kU3R5bGVcIjp7XCIkaWRcIjpcIjUwNFwiLFwiTWFyZ2luXCI6e1wiJGlkXCI6XCI1MDVcIixcIlRvcFwiOjAuMCxcIkxlZnRcIjowLjAsXCJSaWdodFwiOjAuMCxcIkJvdHRvbVwiOjAuMH0sXCJQYWRkaW5nXCI6e1wiJGlkXCI6XCI1MDZcIixcIlRvcFwiOjAuMCxcIkxlZnRcIjowLjAsXCJSaWdodFwiOjAuMCxcIkJvdHRvbVwiOjAuMH0sXCJCYWNrZ3JvdW5kXCI6e1wiJGlkXCI6XCI1MDdcIixcIkNvbG9yXCI6e1wiJGlkXCI6XCI1MDhcIixcIkFcIjo1MSxcIlJcIjoyMDAsXCJHXCI6MjAwLFwiQlwiOjIwMH19LFwiSXNWaXNpYmxlXCI6dHJ1ZSxcIldpZHRoXCI6MC4wLFwiSGVpZ2h0XCI6MC4wLFwiQm9yZGVyU3R5bGVcIjp7XCIkaWRcIjpcIjUwOVwiLFwiTGluZVN0eWxlXCI6e1wiJGlkXCI6XCI1MTBcIixcIkxpbmVDb2xvclwiOntcIiRpZFwiOlwiNTExXCIsXCJDb2xvclwiOntcIiRpZFwiOlwiNTEyXCIsXCJBXCI6MjU1LFwiUlwiOjIzNCxcIkdcIjoyMixcIkJcIjozMH19LFwiTGluZVdlaWdodFwiOjIuMCxcIkxpbmVUeXBlXCI6MH0sXCJJc1Zpc2libGVcIjpmYWxzZX19LFwiSXNBYm92ZVRpbWViYW5kXCI6ZmFsc2UsXCJTcGFjaW5nXCI6MyxcIkRlZmF1bHRTd2ltbGFuZUFjdGl2aXR5U3R5bGVcIjp7XCIkaWRcIjpcIjUxM1wiLFwiSGVhZGVyU3R5bGVcIjp7XCIkaWRcIjpcIjUxNFwiLFwiVGV4dFN0eWxlXCI6e1wiJGlkXCI6XCI1MTVcIixcIkZvbnRTZXR0aW5nc1wiOntcIiRpZFwiOlwiNTE2XCIsXCJGb250U2l6ZVwiOjExLFwiRm9udE5hbWVcIjpcIkNhbGlicmlcIixcIklzQm9sZFwiOmZhbHNlLFwiSXNJdGFsaWNcIjpmYWxzZSxcIklzVW5kZXJsaW5lZFwiOmZhbHNlfSxcIkZvcmVncm91bmRcIjp7XCIkaWRcIjpcIjUxN1wiLFwiQ29sb3JcIjp7XCIkaWRcIjpcIjUxOFwiLFwiQVwiOjI1NSxcIlJcIjowLFwiR1wiOjAsXCJCXCI6MH19LFwiSG9yaXpvbnRhbEFsaWdubWVudFwiOjAsXCJJc1Zpc2libGVcIjp0cnVlfSxcIlJlY3RhbmdsZVN0eWxlXCI6e1wiJGlkXCI6XCI1MTlcIixcIk1hcmdpblwiOntcIiRpZFwiOlwiNTIwXCIsXCJUb3BcIjowLjAsXCJMZWZ0XCI6MC4wLFwiUmlnaHRcIjowLjAsXCJCb3R0b21cIjowLjB9LFwiUGFkZGluZ1wiOntcIiRpZFwiOlwiNTIxXCIsXCJUb3BcIjowLjAsXCJMZWZ0XCI6MC4wLFwiUmlnaHRcIjowLjAsXCJCb3R0b21cIjowLjB9LFwiQmFja2dyb3VuZFwiOntcIiRpZFwiOlwiNTIyXCIsXCJDb2xvclwiOntcIiRpZFwiOlwiNTIzXCIsXCJBXCI6MTI3LFwiUlwiOjE1LFwiR1wiOjE1OCxcIkJcIjoyMTN9fSxcIklzVmlzaWJsZVwiOnRydWUsXCJXaWR0aFwiOjAuMCxcIkhlaWdodFwiOjAuMCxcIkJvcmRlclN0eWxlXCI6e1wiJGlkXCI6XCI1MjRcIixcIkxpbmVTdHlsZVwiOntcIiRpZFwiOlwiNTI1XCIsXCJMaW5lQ29sb3JcIjp7XCIkaWRcIjpcIjUyNlwiLFwiQ29sb3JcIjp7XCIkaWRcIjpcIjUyN1wiLFwiQVwiOjI1NSxcIlJcIjoyNTUsXCJHXCI6MCxcIkJcIjowfX0sXCJMaW5lV2VpZ2h0XCI6MC4wLFwiTGluZVR5cGVcIjowfSxcIklzVmlzaWJsZVwiOmZhbHNlfX19LFwiQmFja2dyb3VuZFN0eWxlXCI6e1wiJGlkXCI6XCI1MjhcIixcIk1hcmdpblwiOntcIiRpZFwiOlwiNTI5XCIsXCJUb3BcIjowLjAsXCJMZWZ0XCI6MC4wLFwiUmlnaHRcIjowLjAsXCJCb3R0b21cIjowLjB9LFwiUGFkZGluZ1wiOntcIiRpZFwiOlwiNTMwXCIsXCJUb3BcIjowLjAsXCJMZWZ0XCI6MC4wLFwiUmlnaHRcIjowLjAsXCJCb3R0b21cIjowLjB9LFwiQmFja2dyb3VuZFwiOntcIiRpZFwiOlwiNTMxXCIsXCJDb2xvclwiOntcIiRpZFwiOlwiNTMyXCIsXCJBXCI6NTEsXCJSXCI6MjAwLFwiR1wiOjIwMCxcIkJcIjoyMDB9fSxcIklzVmlzaWJsZVwiOnRydWUsXCJXaWR0aFwiOjAuMCxcIkhlaWdodFwiOjAuMCxcIkJvcmRlclN0eWxlXCI6e1wiJGlkXCI6XCI1MzNcIixcIkxpbmVTdHlsZVwiOntcIiRpZFwiOlwiNTM0XCIsXCJMaW5lQ29sb3JcIjp7XCIkaWRcIjpcIjUzNVwiLFwiQ29sb3JcIjp7XCIkaWRcIjpcIjUzNlwiLFwiQVwiOjI1NSxcIlJcIjoyMzQsXCJHXCI6MjIsXCJCXCI6MzB9fSxcIkxpbmVXZWlnaHRcIjoyLjAsXCJMaW5lVHlwZVwiOjB9LFwiSXNWaXNpYmxlXCI6ZmFsc2V9fX0sXCJEZWZhdWx0U3dpbWxhbmVNaWxlc3RvbmVTdHlsZVwiOntcIiRpZFwiOlwiNTM3XCIsXCJUaXRsZVBvc2l0aW9uXCI6MCxcIkRhdGVQb3NpdGlvblwiOjIsXCJTaGFwZVR5cGVcIjoxLFwiU2hhcGVTaXplXCI6MCxcIlNwYWNpbmdcIjo1LFwiU2hhcGVTdHlsZVwiOntcIiRpZFwiOlwiNTM4XCIsXCJNYXJnaW5cIjp7XCIkaWRcIjpcIjUzOVwiLFwiVG9wXCI6MC4wLFwiTGVmdFwiOjAuMCxcIlJpZ2h0XCI6MC4wLFwiQm90dG9tXCI6MC4wfSxcIlBhZGRpbmdcIjp7XCIkaWRcIjpcIjU0MFwiLFwiVG9wXCI6MC4wLFwiTGVmdFwiOjAuMCxcIlJpZ2h0XCI6MC4wLFwiQm90dG9tXCI6MC4wfSxcIkJhY2tncm91bmRcIjp7XCIkaWRcIjpcIjU0MVwiLFwiQ29sb3JcIjp7XCIkaWRcIjpcIjU0MlwiLFwiQVwiOjI1NSxcIlJcIjoxNSxcIkdcIjoxNTgsXCJCXCI6MjEzfX0sXCJJc1Zpc2libGVcIjp0cnVlLFwiV2lkdGhcIjoxMi4wLFwiSGVpZ2h0XCI6MTQuMCxcIkJvcmRlclN0eWxlXCI6e1wiJGlkXCI6XCI1NDNcIixcIkxpbmVTdHlsZVwiOntcIiRpZFwiOlwiNTQ0XCIsXCJMaW5lQ29sb3JcIjp7XCIkaWRcIjpcIjU0NVwiLFwiQ29sb3JcIjp7XCIkaWRcIjpcIjU0NlwiLFwiQVwiOjI1NSxcIlJcIjoyMzQsXCJHXCI6MjIsXCJCXCI6MzB9fSxcIkxpbmVXZWlnaHRcIjoyLjAsXCJMaW5lVHlwZVwiOjB9LFwiSXNWaXNpYmxlXCI6ZmFsc2V9fSxcIlRpdGxlU3R5bGVcIjp7XCIkaWRcIjpcIjU0N1wiLFwiRm9udFNldHRpbmdzXCI6e1wiJGlkXCI6XCI1NDhcIixcIkZvbnRTaXplXCI6MTEsXCJGb250TmFtZVwiOlwiQ2FsaWJyaVwiLFwiSXNCb2xkXCI6ZmFsc2UsXCJJc0l0YWxpY1wiOmZhbHNlLFwiSXNVbmRlcmxpbmVkXCI6ZmFsc2V9LFwiRm9yZWdyb3VuZFwiOntcIiRpZFwiOlwiNTQ5XCIsXCJDb2xvclwiOntcIiRpZFwiOlwiNTUwXCIsXCJBXCI6MjU1LFwiUlwiOjAsXCJHXCI6MCxcIkJcIjowfX0sXCJIb3Jpem9udGFsQWxpZ25tZW50XCI6MixcIklzVmlzaWJsZVwiOnRydWV9LFwiRGF0ZVN0eWxlXCI6e1wiJGlkXCI6XCI1NTFcIixcIkZvbnRTZXR0aW5nc1wiOntcIiRpZFwiOlwiNTUyXCIsXCJGb250U2l6ZVwiOjEwLFwiRm9udE5hbWVcIjpcIkNhbGlicmlcIixcIklzQm9sZFwiOmZhbHNlLFwiSXNJdGFsaWNcIjpmYWxzZSxcIklzVW5kZXJsaW5lZFwiOmZhbHNlfSxcIkZvcmVncm91bmRcIjp7XCIkaWRcIjpcIjU1M1wiLFwiQ29sb3JcIjp7XCIkaWRcIjpcIjU1NFwiLFwiQVwiOjI1NSxcIlJcIjoxNCxcIkdcIjo0MCxcIkJcIjo2NX19LFwiSG9yaXpvbnRhbEFsaWdubWVudFwiOjAsXCJJc1Zpc2libGVcIjp0cnVlfSxcIkRhdGVGb3JtYXRcIjp7XCIkaWRcIjpcIjU1NV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1NTZcIixcIkZvcm1hdFwiOjAsXCJJc1Zpc2libGVcIjpmYWxzZSxcIkxhc3RLbm93blZpc2liaWxpdHlTdGF0ZVwiOmZhbHNlfX0sXCJEZWZhdWx0U3dpbWxhbmVUYXNrU3R5bGVcIjp7XCIkaWRcIjpcIjU1N1wiLFwiU2hhcGVcIjoxLFwiU2hhcGVUaGlja25lc3NcIjowLFwiRHVyYXRpb25Gb3JtYXRcIjowLFwiUGVyY2VudGFnZUNvbXBsZXRlVGV4dFN0eWxlXCI6e1wiJGlkXCI6XCI1NThcIixcIkZvbnRTZXR0aW5nc1wiOntcIiRpZFwiOlwiNTU5XCIsXCJGb250U2l6ZVwiOjEwLFwiRm9udE5hbWVcIjpcIkNhbGlicmlcIixcIklzQm9sZFwiOmZhbHNlLFwiSXNJdGFsaWNcIjpmYWxzZSxcIklzVW5kZXJsaW5lZFwiOmZhbHNlfSxcIkZvcmVncm91bmRcIjp7XCIkaWRcIjpcIjU2MFwiLFwiQ29sb3JcIjp7XCIkaWRcIjpcIjU2MVwiLFwiQVwiOjI1NSxcIlJcIjoyMzIsXCJHXCI6MjMyLFwiQlwiOjIzMn19LFwiSG9yaXpvbnRhbEFsaWdubWVudFwiOjEsXCJJc1Zpc2libGVcIjp0cnVlfSxcIlBlcmNlbnRhZ2VDb21wbGV0ZUhpZ2hsaWdodFN0eWxlXCI6e1wiJGlkXCI6XCI1NjJcIixcIkJhY2tncm91bmRcIjp7XCIkaWRcIjpcIjU2M1wiLFwiQ29sb3JcIjp7XCIkaWRcIjpcIjU2NFwiLFwiQVwiOjg5LFwiUlwiOjAsXCJHXCI6MCxcIkJcIjowfX19LFwiRHVyYXRpb25TdHlsZVwiOntcIiRpZFwiOlwiNTY1XCIsXCJGb250U2V0dGluZ3NcIjp7XCIkaWRcIjpcIjU2NlwiLFwiRm9udFNpemVcIjoxMCxcIkZvbnROYW1lXCI6XCJDYWxpYnJpXCIsXCJJc0JvbGRcIjpmYWxzZSxcIklzSXRhbGljXCI6ZmFsc2UsXCJJc1VuZGVybGluZWRcIjpmYWxzZX0sXCJGb3JlZ3JvdW5kXCI6e1wiJGlkXCI6XCI1NjdcIixcIkNvbG9yXCI6e1wiJGlkXCI6XCI1NjhcIixcIkFcIjoyNTUsXCJSXCI6MjM3LFwiR1wiOjEyNSxcIkJcIjo0OX19LFwiSG9yaXpvbnRhbEFsaWdubWVudFwiOjAsXCJJc1Zpc2libGVcIjpmYWxzZX0sXCJNYXJnaW5cIjp7XCIkaWRcIjpcIjU2OVwiLFwiVG9wXCI6MC4wLFwiTGVmdFwiOjAuMCxcIlJpZ2h0XCI6MC4wLFwiQm90dG9tXCI6MC4wfSxcIlN0YXJ0RGF0ZVBvc2l0aW9uXCI6MyxcIkVuZERhdGVQb3NpdGlvblwiOjMsXCJUaXRsZVBvc2l0aW9uXCI6NCxcIkR1cmF0aW9uUG9zaXRpb25cIjowLFwiUGVyY2VudGFnZUNvbXBsZXRlZFBvc2l0aW9uXCI6MixcIlNwYWNpbmdcIjozLFwiU2hhcGVTdHlsZVwiOntcIiRpZFwiOlwiNTcwXCIsXCJNYXJnaW5cIjp7XCIkaWRcIjpcIjU3MVwiLFwiVG9wXCI6MC4wLFwiTGVmdFwiOjQuMCxcIlJpZ2h0XCI6NC4wLFwiQm90dG9tXCI6MC4wfSxcIlBhZGRpbmdcIjp7XCIkaWRcIjpcIjU3MlwiLFwiVG9wXCI6MC4wLFwiTGVmdFwiOjAuMCxcIlJpZ2h0XCI6MC4wLFwiQm90dG9tXCI6MC4wfSxcIkJhY2tncm91bmRcIjp7XCIkaWRcIjpcIjU3M1wiLFwiQ29sb3JcIjp7XCIkaWRcIjpcIjU3NFwiLFwiQVwiOjI1NSxcIlJcIjoxNSxcIkdcIjoxNTgsXCJCXCI6MjEzfX0sXCJJc1Zpc2libGVcIjp0cnVlLFwiV2lkdGhcIjowLjAsXCJIZWlnaHRcIjoxMC4wLFwiQm9yZGVyU3R5bGVcIjp7XCIkaWRcIjpcIjU3NVwiLFwiTGluZVN0eWxlXCI6e1wiJGlkXCI6XCI1NzZcIixcIkxpbmVDb2xvclwiOntcIiRpZFwiOlwiNTc3XCIsXCJDb2xvclwiOntcIiRpZFwiOlwiNTc4XCIsXCJBXCI6MjU1LFwiUlwiOjIzNCxcIkdcIjoyMixcIkJcIjozMH19LFwiTGluZVdlaWdodFwiOjIuMCxcIkxpbmVUeXBlXCI6MH0sXCJJc1Zpc2libGVcIjpmYWxzZX19LFwiVGl0bGVTdHlsZVwiOntcIiRpZFwiOlwiNTc5XCIsXCJGb250U2V0dGluZ3NcIjp7XCIkaWRcIjpcIjU4MFwiLFwiRm9udFNpemVcIjoxMSxcIkZvbnROYW1lXCI6XCJDYWxpYnJpXCIsXCJJc0JvbGRcIjpmYWxzZSxcIklzSXRhbGljXCI6ZmFsc2UsXCJJc1VuZGVybGluZWRcIjpmYWxzZX0sXCJGb3JlZ3JvdW5kXCI6e1wiJGlkXCI6XCI1ODFcIixcIkNvbG9yXCI6e1wiJGlkXCI6XCI1ODJcIixcIkFcIjoyNTUsXCJSXCI6MCxcIkdcIjowLFwiQlwiOjB9fSxcIkhvcml6b250YWxBbGlnbm1lbnRcIjowLFwiSXNWaXNpYmxlXCI6dHJ1ZX0sXCJEYXRlU3R5bGVcIjp7XCIkaWRcIjpcIjU4M1wiLFwiRm9udFNldHRpbmdzXCI6e1wiJGlkXCI6XCI1ODRcIixcIkZvbnRTaXplXCI6MTAsXCJGb250TmFtZVwiOlwiQ2FsaWJyaVwiLFwiSXNCb2xkXCI6ZmFsc2UsXCJJc0l0YWxpY1wiOmZhbHNlLFwiSXNVbmRlcmxpbmVkXCI6ZmFsc2V9LFwiRm9yZWdyb3VuZFwiOntcIiRpZFwiOlwiNTg1XCIsXCJDb2xvclwiOntcIiRpZFwiOlwiNTg2XCIsXCJBXCI6MjU1LFwiUlwiOjE0LFwiR1wiOjQwLFwiQlwiOjY1fX0sXCJIb3Jpem9udGFsQWxpZ25tZW50XCI6MixcIklzVmlzaWJsZVwiOnRydWV9LFwiRGF0ZUZvcm1hdFwiOntcIiRpZFwiOlwiNTg3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U4OFwiLFwiRm9ybWF0XCI6MCxcIklzVmlzaWJsZVwiOmZhbHNlLFwiTGFzdEtub3duVmlzaWJpbGl0eVN0YXRlXCI6ZmFsc2V9fSxcIkRlZmF1bHRTd2ltbGFuZU1vdFN0eWxlXCI6e1wiJGlkXCI6XCI1ODlcIixcIlNoYXBlXCI6MSxcIlNoYXBlU2l6ZVwiOjAsXCJEZXRhaWxzU3BhY2luZ1wiOjAuMCxcIlBhZGRpbmdcIjp7XCIkaWRcIjpcIjU5MFwiLFwiVG9wXCI6NS4wLFwiTGVmdFwiOjMuMCxcIlJpZ2h0XCI6MC4wLFwiQm90dG9tXCI6Mi4wfSxcIlBvc2l0aW9uT25UYXNrXCI6MSxcIlNoYXBlU3R5bGVcIjp7XCIkaWRcIjpcIjU5MVwiLFwiTWFyZ2luXCI6e1wiJGlkXCI6XCI1OTJcIixcIlRvcFwiOjAuMCxcIkxlZnRcIjowLjAsXCJSaWdodFwiOjAuMCxcIkJvdHRvbVwiOjAuMH0sXCJQYWRkaW5nXCI6e1wiJGlkXCI6XCI1OTNcIixcIlRvcFwiOjAuMCxcIkxlZnRcIjowLjAsXCJSaWdodFwiOjAuMCxcIkJvdHRvbVwiOjAuMH0sXCJCYWNrZ3JvdW5kXCI6e1wiJGlkXCI6XCI1OTRcIixcIkNvbG9yXCI6e1wiJGlkXCI6XCI1OTVcIixcIkFcIjoyNTUsXCJSXCI6MTEsXCJHXCI6MTE4LFwiQlwiOjE1OX19LFwiSXNWaXNpYmxlXCI6dHJ1ZSxcIldpZHRoXCI6MTIuMCxcIkhlaWdodFwiOjE0LjAsXCJCb3JkZXJTdHlsZVwiOntcIiRpZFwiOlwiNTk2XCIsXCJMaW5lU3R5bGVcIjp7XCIkaWRcIjpcIjU5N1wiLFwiTGluZUNvbG9yXCI6e1wiJGlkXCI6XCI1OThcIixcIkNvbG9yXCI6e1wiJGlkXCI6XCI1OTlcIixcIkFcIjoyNTUsXCJSXCI6MjU1LFwiR1wiOjAsXCJCXCI6MH19LFwiTGluZVdlaWdodFwiOjAuMCxcIkxpbmVUeXBlXCI6MH0sXCJJc1Zpc2libGVcIjpmYWxzZX19LFwiVGl0bGVTdHlsZVwiOntcIiRpZFwiOlwiNjAwXCIsXCJGb250U2V0dGluZ3NcIjp7XCIkaWRcIjpcIjYwMVwiLFwiRm9udFNpemVcIjoxMSxcIkZvbnROYW1lXCI6XCJDYWxpYnJpXCIsXCJJc0JvbGRcIjpmYWxzZSxcIklzSXRhbGljXCI6ZmFsc2UsXCJJc1VuZGVybGluZWRcIjpmYWxzZX0sXCJGb3JlZ3JvdW5kXCI6e1wiJGlkXCI6XCI2MDJcIixcIkNvbG9yXCI6e1wiJGlkXCI6XCI2MDNcIixcIkFcIjoyNTUsXCJSXCI6MCxcIkdcIjowLFwiQlwiOjB9fSxcIkhvcml6b250YWxBbGlnbm1lbnRcIjoxLFwiSXNWaXNpYmxlXCI6dHJ1ZX0sXCJEYXRlU3R5bGVcIjp7XCIkaWRcIjpcIjYwNFwiLFwiRm9udFNldHRpbmdzXCI6e1wiJGlkXCI6XCI2MDVcIixcIkZvbnRTaXplXCI6MTAsXCJGb250TmFtZVwiOlwiQ2FsaWJyaVwiLFwiSXNCb2xkXCI6ZmFsc2UsXCJJc0l0YWxpY1wiOmZhbHNlLFwiSXNVbmRlcmxpbmVkXCI6ZmFsc2V9LFwiRm9yZWdyb3VuZFwiOntcIiRpZFwiOlwiNjA2XCIsXCJDb2xvclwiOntcIiRpZFwiOlwiNjA3XCIsXCJBXCI6MjU1LFwiUlwiOjE0LFwiR1wiOjQwLFwiQlwiOjY1fX0sXCJIb3Jpem9udGFsQWxpZ25tZW50XCI6MSxcIklzVmlzaWJsZVwiOnRydWV9LFwiRGF0ZUZvcm1hdFwiOntcIiRpZFwiOlwiNjA4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YwOVwiLFwiRm9ybWF0XCI6MCxcIklzVmlzaWJsZVwiOmZhbHNlLFwiTGFzdEtub3duVmlzaWJpbGl0eVN0YXRlXCI6ZmFsc2V9fX1dLFwiR3JpZGxpbmVQYW5lbFN0eWxlXCI6e1wiJGlkXCI6XCI2MTBcIixcIkdyaWRsaW5lU3R5bGVcIjp7XCIkaWRcIjpcIjYxMVwiLFwiTGluZUNvbG9yXCI6e1wiJGlkXCI6XCI2MTJcIixcIkNvbG9yXCI6e1wiJGlkXCI6XCI2MTNcIixcIkFcIjozOCxcIlJcIjo5MSxcIkdcIjoxNTUsXCJCXCI6MjEzfX0sXCJMaW5lV2VpZ2h0XCI6MS4wLFwiTGluZVR5cGVcIjowfSxcIklzVmlzaWJsZVwiOnRydWV9LFwiQWN0aXZpdHlMaW5lUGFuZWxTdHlsZVwiOntcIiRpZFwiOlwiNjE0XCIsXCJBY3Rpdml0eUxpbmVTdHlsZVwiOntcIiRpZFwiOlwiNjE1XCIsXCJMaW5lQ29sb3JcIjp7XCIkaWRcIjpcIjYxNlwiLFwiQ29sb3JcIjp7XCIkaWRcIjpcIjYxN1wiLFwiQVwiOjM4LFwiUlwiOjY4LFwiR1wiOjExNCxcIkJcIjoxOTZ9fSxcIkxpbmVXZWlnaHRcIjoxLjAsXCJMaW5lVHlwZVwiOjB9LFwiSXNWaXNpYmxlXCI6dHJ1ZX0sXCJEZWZhdWx0RGVwZW5kZW5jeVN0eWxlXCI6e1wiJGlkXCI6XCI2MThcIixcIkxpbmVTdHlsZVwiOntcIiRpZFwiOlwiNjE5XCIsXCJMaW5lQ29sb3JcIjp7XCIkaWRcIjpcIjYyMFwiLFwiQ29sb3JcIjp7XCIkaWRcIjpcIjYyMVwiLFwiQVwiOjI1NSxcIlJcIjowLFwiR1wiOjAsXCJCXCI6MH19LFwiTGluZVdlaWdodFwiOjEuMCxcIkxpbmVUeXBlXCI6MH0sXCJFbmRBcnJvd2hlYWRMaW5lU3R5bGVcIjp7XCIkaWRcIjpcIjYyMlwiLFwiS2luZFwiOjEsXCJXaWR0aFwiOjEsXCJMZW5ndGhcIjowfSxcIkJyaW5nVG9Gcm9udFwiOmZhbHNlLFwiUmFkaXVzXCI6My4wfSxcIkNyaXRpY2FsUGF0aFN0eWxlXCI6e1wiJGlkXCI6XCI2MjNcIixcIkNyaXRpY2FsUGF0aFN0eWxlT3B0aW9uc1wiOjMwLFwiTGluZVN0eWxlXCI6e1wiJGlkXCI6XCI2MjRcIixcIkxpbmVDb2xvclwiOntcIiRpZFwiOlwiNjI1XCIsXCJDb2xvclwiOntcIiRpZFwiOlwiNjI2XCIsXCJBXCI6MjU1LFwiUlwiOjIyMixcIkdcIjo1MCxcIkJcIjo1MH19LFwiTGluZVdlaWdodFwiOjEuMCxcIkxpbmVUeXBlXCI6MH0sXCJUaXRsZUZvcmVncm91bmRcIjp7XCIkaWRcIjpcIjYyN1wiLFwiQ29sb3JcIjp7XCIkaWRcIjpcIjYyOFwiLFwiQVwiOjI1NSxcIlJcIjoxNzYsXCJHXCI6MTksXCJCXCI6MjV9fSxcIlNoYXBlc0JhY2tncm91bmRcIjp7XCIkaWRcIjpcIjYyOVwiLFwiQ29sb3JcIjp7XCIkaWRcIjpcIjYzMFwiLFwiQVwiOjI1NSxcIlJcIjoyNTMsXCJHXCI6MjAzLFwiQlwiOjIwOH19LFwiU2hhcGVzQm9yZGVyU3R5bGVcIjp7XCIkaWRcIjpcIjYzMVwiLFwiTGluZUNvbG9yXCI6e1wiJGlkXCI6XCI2MzJcIixcIkNvbG9yXCI6e1wiJGlkXCI6XCI2MzNcIixcIkFcIjoyNTUsXCJSXCI6MjM0LFwiR1wiOjIyLFwiQlwiOjMwfX0sXCJMaW5lV2VpZ2h0XCI6Mi4wLFwiTGluZVR5cGVcIjowfX0sXCJQYW5lbHNTcGFjaW5nRGVmaW5pdGlvblwiOntcIiRpZFwiOlwiNjM0XCIsXCJTcGFjaW5nQWJvdmVUaW1lYmFuZFwiOjMsXCJTcGFjaW5nQmVsb3dUaW1lYmFuZFwiOjMsXCJTcGFjaW5nQWJvdmVCZXR3ZWVuU3dpbWxhbmVzQW5kVGFza3NcIjo1LFwiU3BhY2luZ0JlbG93QmV0d2VlblN3aW1sYW5lc0FuZFRhc2tzXCI6NX0sXCJfc2VsZWN0ZWRUaGVtZVByZXNldENvbG9yc1wiOntcIiRpZFwiOlwiNjM1XCIsXCJUZXh0TGlnaHRcIjp7XCIkaWRcIjpcIjYzNlwiLFwiQVwiOjI1NSxcIlJcIjoyNTUsXCJHXCI6MjU1LFwiQlwiOjI1NX0sXCJUZXh0RGFya1wiOntcIiRpZFwiOlwiNjM3XCIsXCJBXCI6MjU1LFwiUlwiOjAsXCJHXCI6MCxcIkJcIjowfSxcIkFjY2VudDFcIjp7XCIkaWRcIjpcIjYzOFwiLFwiQVwiOjI1NSxcIlJcIjoyMzIsXCJHXCI6MjMyLFwiQlwiOjIzMn0sXCJBY2NlbnQyXCI6e1wiJGlkXCI6XCI2MzlcIixcIkFcIjoyNTUsXCJSXCI6MTQsXCJHXCI6NDAsXCJCXCI6NjV9LFwiQWNjZW50M1wiOntcIiRpZFwiOlwiNjQwXCIsXCJBXCI6MjU1LFwiUlwiOjIxLFwiR1wiOjk2LFwiQlwiOjEzMH0sXCJBY2NlbnQ0XCI6e1wiJGlkXCI6XCI2NDFcIixcIkFcIjoyNTUsXCJSXCI6MjMzLFwiR1wiOjExMyxcIkJcIjo1MH0sXCJBY2NlbnQ1XCI6e1wiJGlkXCI6XCI2NDJcIixcIkFcIjoyNTUsXCJSXCI6MjUsXCJHXCI6MTA3LFwiQlwiOjM2fSxcIkFjY2VudDZcIjp7XCIkaWRcIjpcIjY0M1wiLFwiQVwiOjI1NSxcIlJcIjoxNSxcIkdcIjoxNTgsXCJCXCI6MjEzfSxcIkFjY2VudDdcIjp7XCIkaWRcIjpcIjY0NFwiLFwiQVwiOjI1NSxcIlJcIjoxNjAsXCJHXCI6NDMsXCJCXCI6MTQ3fSxcIkFjY2VudDhcIjp7XCIkaWRcIjpcIjY0NVwiLFwiQVwiOjI1NSxcIlJcIjo3OCxcIkdcIjoxNjcsXCJCXCI6NDZ9fSxcIl9jdXN0b21QcmVzZXRDb2xvcnNcIjp7XCIkaWRcIjpcIjY0NlwifX19IiwiUmVjZW50Q29sb3JzQ29sbGVjdGlvbiI6IltcIiNGRkEwMkI5M1wiLFwiI0ZGMTk2QjI0XCIsXCIjRkYxNTYwODJcIixcIiNGRkU5NzEzMlwiXSJ9LCJTZXR0aW5ncyI6eyIkaWQiOiI0MDExIiwiSW1wYU9wdGlvbnMiOnsiJGlkIjoiNDAxMi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MCwiRmlsZVBhdGgiOm51bGwsIlRpbWVDb25maWd1cmF0aW9uIjp7IiRpZCI6IjQwMTMiLCJVc2VUaW1lIjpmYWxzZSwiV29ya0RheVN0YXJ0IjoiMDA6MDA6MDAiLCJXb3JrRGF5RW5kIjoiMjM6NTk6MDAifSwiTGFzdFVzZWRUZW1wbGF0ZUlkIjoiMDAwMDAwMDAtMDAwMC0wMDAwLTAwMDAtMDAwMDAwMDAwMDAwIiwiTGFzdFVzZWRUaGVtZURldGFpbHMiOnsiJGlkIjoiNDAxNCIsIklkIjoiMDQ4NzE1YjAtZDU3OC00YzJmLWEzMjYtODgxOGJlMjQ3MjQ5IiwiVGl0bGUiOiJCYXNlbGluZSIsIkNhdGVnb3J5IjoxfSwiRmlyc3RXZWVrT2ZZZWFyIjowLCJQbGFjZU1pbGVzdG9uZUF0VGhlQmVnaW5uaW5nT2ZUaGVEYXkiOmZhbHNlLCJEZXBlbmRlbmN5U2NoZWR1bGluZ1NldHRpbmdzIjp7IiRpZCI6IjQwMTUiLCJEZXBlbmRlbmNpZXNTY2hlZHVsaW5nTW9kZVNldHRpbmciOiJGbGV4aWJsZSIsIkRlcGVuZGVuY2llc1ByZXZpb3VzU2NoZWR1bGluZ01vZGUiOiJGbGV4aWJsZSIsIk9uQnJlYWtpbmdGbGV4aWJsZVNjaGVkdWxpbmdNb2RlU2V0dGluZyI6IkFza0V2ZXJ5dGltZSIsIk9uQnJlYWtpbmdTdHJpY3RTY2hlZHVsaW5nTW9kZVNldHRpbmciOiJBc2tFdmVyeXRpbWUifSwiRGVwZW5kZW5jeU1vZHVsZUVuYWJsZWQiOnRydWUsIk9sZEZpeGVkSW50ZXJ2YWxzUmVuZGVyaW5nU3RyYXRlZ3lVc2VkQmVmb3JlIjpmYWxzZSwiRGVwZW5kZW5jaWVzIjp7Il9kZXBlbmRlbmNpZXMiOltdfX0="/>
  <p:tag name="__MASTER" val="__part_0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Abov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Years"/>
  <p:tag name="OTLTIMEBANDSCALEFORMAT" val="MMM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09-02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Quarters"/>
  <p:tag name="OTLTIMEBANDSCALEFORMAT" val="MMM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09-02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Days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09-02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None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4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DATEFORMATSTRING" val="MMM yyyy"/>
  <p:tag name="OTLSTARTDATE" val="2025-04-01T00:00:00.0000000Z"/>
  <p:tag name="OTLENDDATE" val="2025-07-18T23:59:00.0000000Z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DATEFORMATSTRING" val="MMM yyyy"/>
  <p:tag name="OTLSTARTDATE" val="2025-07-19T00:00:00.0000000Z"/>
  <p:tag name="OTLENDDATE" val="2025-11-19T23:59:00.0000000Z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DATEFORMATSTRING" val="MMM yyyy"/>
  <p:tag name="OTLSTARTDATE" val="2025-11-20T00:00:00.0000000Z"/>
  <p:tag name="OTLENDDATE" val="2026-09-14T23:59:00.0000000Z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04-01T00:00:00.0000000Z"/>
  <p:tag name="OTLENDDATE" val="2025-09-22T23:59:00.0000000Z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09-23T00:00:00.0000000Z"/>
  <p:tag name="OTLENDDATE" val="2026-01-29T23:59:00.0000000Z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6-01-30T00:00:00.0000000Z"/>
  <p:tag name="OTLENDDATE" val="2026-04-02T23:59:00.0000000Z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6-04-03T00:00:00.0000000Z"/>
  <p:tag name="OTLENDDATE" val="2026-08-21T23:59:00.0000000Z"/>
  <p:tag name="OTLDATEFORMATSTRING" val="MMM yyyy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4-01T00:00:00.0000000Z"/>
  <p:tag name="OTLENDDATE" val="2025-09-22T23:59:00.0000000Z"/>
  <p:tag name="OTLDURATIONFORMAT" val="day"/>
  <p:tag name="OTLSPACING" val="3"/>
  <p:tag name="OTLSHAPETHICKNESSTYPE" val="Thin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9-23T00:00:00.0000000Z"/>
  <p:tag name="OTLENDDATE" val="2026-03-20T23:59:00.0000000Z"/>
  <p:tag name="OTLDURATIONFORMAT" val="day"/>
  <p:tag name="OTLSPACING" val="3"/>
  <p:tag name="OTLSHAPETHICKNESSTYPE" val="Thin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03-21T00:00:00.0000000Z"/>
  <p:tag name="OTLENDDATE" val="2026-05-20T23:59:00.0000000Z"/>
  <p:tag name="OTLDURATIONFORMAT" val="day"/>
  <p:tag name="OTLSPACING" val="3"/>
  <p:tag name="OTLSHAPETHICKNESSTYPE" val="Thin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6-05-21T00:00:00.0000000Z"/>
  <p:tag name="OTLENDDATE" val="2026-07-16T23:59:00.0000000Z"/>
  <p:tag name="OTLDURATIONFORMAT" val="day"/>
  <p:tag name="OTLSPACING" val="3"/>
  <p:tag name="OTLSHAPETHICKNESSTYPE" val="Thin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04-01T00:00:00.0000000Z"/>
  <p:tag name="OTLENDDATE" val="2025-09-16T23:59:00.0000000Z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05-16T00:00:00.0000000Z"/>
  <p:tag name="OTLENDDATE" val="2025-10-09T23:59:00.0000000Z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10-10T00:00:00.0000000Z"/>
  <p:tag name="OTLENDDATE" val="2026-02-13T23:59:00.0000000Z"/>
  <p:tag name="OTLDATEFORMATSTRING" val="MMM yyyy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n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Abov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TG5/SAR approval"/>
  <p:tag name="OTLDATE" val="2027-02-16T23:59:00.0000000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Start of CC"/>
  <p:tag name="OTLPOSITIONONTASK" val="None"/>
  <p:tag name="OTLRELATEDTASKID" val="00000000-0000-0000-0000-000000000000"/>
  <p:tag name="OTLDATE" val="2026-09-15T23:59:00.0000000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inal TG3"/>
  <p:tag name="OTLPOSITIONONTASK" val="None"/>
  <p:tag name="OTLRELATEDTASKID" val="00000000-0000-0000-0000-000000000000"/>
  <p:tag name="OTLDATE" val="2025-12-01T23:59:00.000000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1_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3.xml><?xml version="1.0" encoding="utf-8"?>
<a:theme xmlns:a="http://schemas.openxmlformats.org/drawingml/2006/main" name="2_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51465</TotalTime>
  <Words>3683</Words>
  <Application>Microsoft Office PowerPoint</Application>
  <PresentationFormat>Widescreen</PresentationFormat>
  <Paragraphs>941</Paragraphs>
  <Slides>24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Aptos</vt:lpstr>
      <vt:lpstr>Aptos Narrow</vt:lpstr>
      <vt:lpstr>Arial</vt:lpstr>
      <vt:lpstr>Calibri</vt:lpstr>
      <vt:lpstr>Helvetica</vt:lpstr>
      <vt:lpstr>Segoe UI</vt:lpstr>
      <vt:lpstr>Segoe UI Light</vt:lpstr>
      <vt:lpstr>Segoe UI Semibold</vt:lpstr>
      <vt:lpstr>Wingdings</vt:lpstr>
      <vt:lpstr>Office-tema</vt:lpstr>
      <vt:lpstr>1_Office-tema</vt:lpstr>
      <vt:lpstr>2_Office-tema</vt:lpstr>
      <vt:lpstr>BEER ICEB</vt:lpstr>
      <vt:lpstr>Schedule adherence </vt:lpstr>
      <vt:lpstr>Schedule adherence </vt:lpstr>
      <vt:lpstr>Lookout - future activities</vt:lpstr>
      <vt:lpstr>TG5 Approval dates</vt:lpstr>
      <vt:lpstr>PowerPoint Presentation</vt:lpstr>
      <vt:lpstr>PowerPoint Presentation</vt:lpstr>
      <vt:lpstr>Estimated TG5/SAR approval dates</vt:lpstr>
      <vt:lpstr>NSS Replanning Evaluation</vt:lpstr>
      <vt:lpstr>Activities with &gt; ≈4 months delay</vt:lpstr>
      <vt:lpstr>Dates keep on moving to the right… </vt:lpstr>
      <vt:lpstr>PowerPoint Presentation</vt:lpstr>
      <vt:lpstr>Agenda </vt:lpstr>
      <vt:lpstr>Beer replanning finalized in June 2024 </vt:lpstr>
      <vt:lpstr>Simplified view of the P6 landscape</vt:lpstr>
      <vt:lpstr>Common projects replanning T2T3</vt:lpstr>
      <vt:lpstr>Schedule adherence </vt:lpstr>
      <vt:lpstr>Critical paths T2T3</vt:lpstr>
      <vt:lpstr>PowerPoint Presentation</vt:lpstr>
      <vt:lpstr>Key milestones</vt:lpstr>
      <vt:lpstr>Activities with &gt; ≈4 months delay</vt:lpstr>
      <vt:lpstr>Earned value</vt:lpstr>
      <vt:lpstr>Earned value</vt:lpstr>
      <vt:lpstr>Bunker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TG5 dates over time</dc:title>
  <dc:creator>Microsoft Office User</dc:creator>
  <cp:lastModifiedBy>Susanna Domeij</cp:lastModifiedBy>
  <cp:revision>231</cp:revision>
  <cp:lastPrinted>2019-03-08T10:27:30Z</cp:lastPrinted>
  <dcterms:created xsi:type="dcterms:W3CDTF">2022-02-15T13:37:30Z</dcterms:created>
  <dcterms:modified xsi:type="dcterms:W3CDTF">2026-06-03T15:41:37Z</dcterms:modified>
</cp:coreProperties>
</file>