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6" r:id="rId4"/>
    <p:sldId id="267" r:id="rId5"/>
    <p:sldId id="269" r:id="rId6"/>
    <p:sldId id="264" r:id="rId7"/>
    <p:sldId id="276" r:id="rId8"/>
    <p:sldId id="270" r:id="rId9"/>
    <p:sldId id="268" r:id="rId10"/>
    <p:sldId id="271" r:id="rId11"/>
    <p:sldId id="272" r:id="rId12"/>
    <p:sldId id="273" r:id="rId13"/>
    <p:sldId id="261" r:id="rId14"/>
    <p:sldId id="277" r:id="rId15"/>
    <p:sldId id="278" r:id="rId16"/>
    <p:sldId id="279" r:id="rId17"/>
    <p:sldId id="274" r:id="rId18"/>
    <p:sldId id="282" r:id="rId19"/>
    <p:sldId id="284" r:id="rId20"/>
    <p:sldId id="285" r:id="rId21"/>
    <p:sldId id="280" r:id="rId22"/>
    <p:sldId id="281" r:id="rId23"/>
    <p:sldId id="262" r:id="rId24"/>
    <p:sldId id="287" r:id="rId2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B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008" y="-2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474A2-9C4C-2945-A825-4D0DF1F8559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F2D71-EE99-814C-9080-CC11BF2670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Director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6B06CC8F-C0D1-8645-83E1-F311E6200890}" type="parTrans" cxnId="{0ACAAC29-0FDB-8B49-ACCA-8ECB2C036FA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D76A0B4-B3FC-204B-ADBD-60A9773F40B1}" type="sibTrans" cxnId="{0ACAAC29-0FDB-8B49-ACCA-8ECB2C036FAE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6703707-1052-C24B-894A-FF2E33A790B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Director’s Services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0583207-617C-C049-B999-F70FB34749A3}" type="parTrans" cxnId="{74DA2FA3-B412-0742-9E99-FC052CCDF6D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40298BDD-7C43-1E47-9913-C111AA046E08}" type="sibTrans" cxnId="{74DA2FA3-B412-0742-9E99-FC052CCDF6D7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5097F179-59C3-8141-95F2-400687C9A72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Machines Directorate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143E66A1-B1CB-7B48-AE91-154FB8977851}" type="parTrans" cxnId="{F278D165-4A6E-F34A-9DAD-9ABD342CB0B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32374360-5E4A-024D-AFF3-1BD988F6F0BB}" type="sibTrans" cxnId="{F278D165-4A6E-F34A-9DAD-9ABD342CB0B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9B8D4E7-2AD3-2B4B-A41B-D023D76CAA3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Programme Directorate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E145BCE-B3E1-874F-91DF-488B02E8EA00}" type="parTrans" cxnId="{5DA2681A-F4EA-D646-A657-728F232465C0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C5DF7A5-C4C0-D040-9BD0-9F481C4A9768}" type="sibTrans" cxnId="{5DA2681A-F4EA-D646-A657-728F232465C0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C1F5DD1-5E45-0042-9A52-B921911D7E3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Science Directorate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99EA1C73-CD48-BE48-8072-FFA21AD1CA11}" type="parTrans" cxnId="{5C05A7B7-8841-484C-B5A2-6A172843D50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423FDE57-AD91-1E4C-A03C-C5B49B911063}" type="sibTrans" cxnId="{5C05A7B7-8841-484C-B5A2-6A172843D50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4A025EB7-13F9-9149-AD9F-DB941EF68A2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Administration Department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7D6CF6D8-D118-DF44-B560-E653E6CB4BFF}" type="parTrans" cxnId="{175F3BCC-FA2F-A14A-9CB8-6EF56BAEA4B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34FA9AF-4A9A-6D4C-8951-EFBF594C928B}" type="sibTrans" cxnId="{175F3BCC-FA2F-A14A-9CB8-6EF56BAEA4B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9564C90-727C-0948-B9B9-00C4F98DAE9A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Accelerator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1812DCC8-5BE8-FA4E-83A0-EAF9B26573D8}" type="parTrans" cxnId="{82875153-23B7-A945-82F1-8CF8BB7BE5B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8FE74F9-AB7E-5749-8945-688F5F142D31}" type="sibTrans" cxnId="{82875153-23B7-A945-82F1-8CF8BB7BE5B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6CF4FF2-03B3-D543-8785-87032DC5BDF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Target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D5FC2FA5-75E8-B341-831B-855B1F196744}" type="parTrans" cxnId="{B552DF7D-2B2B-F34B-B8E4-56DED888E61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E838A3FD-A334-004A-BC0A-5F59270DB6BA}" type="sibTrans" cxnId="{B552DF7D-2B2B-F34B-B8E4-56DED888E61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5D0C3321-7EDA-A04E-A39F-CBEC4FCDDE0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Conventional Facilities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9604783A-42CA-6741-A5E9-10B8791F566F}" type="parTrans" cxnId="{4A88858C-FF1A-9848-B458-034135D1C07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680EB53E-8202-9241-A1EA-041819A4A0DD}" type="sibTrans" cxnId="{4A88858C-FF1A-9848-B458-034135D1C07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F9046AD-3325-A44B-A96B-A2F363EFD8B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Energy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C86FD489-AEB2-4F43-A66E-A3C2C172E96D}" type="parTrans" cxnId="{A0416730-D4AA-6144-82E0-60335259234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D7D1622C-FD4F-1F47-8264-1159C9667515}" type="sibTrans" cxnId="{A0416730-D4AA-6144-82E0-60335259234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2CD64ED6-F8E3-AF49-8CB7-083DE210B1F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Design Office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015ECE83-077E-374D-894D-9D18BB3DFA3F}" type="parTrans" cxnId="{E093BA62-F86A-D447-B8A8-7CA7ABB9BE46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1A22CFC5-FF2B-C949-93C3-601692C3F723}" type="sibTrans" cxnId="{E093BA62-F86A-D447-B8A8-7CA7ABB9BE46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E499CED-ECED-B74C-A53D-510209D8883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Instruments and Neutron Beams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1C6A35E2-DF44-CF4C-89BA-6EB95F2F02A9}" type="parTrans" cxnId="{CF28D430-F8C6-0D41-B03E-97FED7B94CA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C127854-277B-E04E-96D4-BC279DBEF446}" type="sibTrans" cxnId="{CF28D430-F8C6-0D41-B03E-97FED7B94CA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43C7093A-4846-8D48-9820-DC598A69781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Neutron Science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3331EF48-6D6C-CF42-AEFE-5CFA9D411713}" type="parTrans" cxnId="{EF4CD5F3-78BC-FF43-AF05-9EA36D0B8CF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B04C34C9-A9F2-AE4C-8AB1-552AD535BEDC}" type="sibTrans" cxnId="{EF4CD5F3-78BC-FF43-AF05-9EA36D0B8CF5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023C8272-F91F-9B41-B8F2-5CC00380BD56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Instrument Support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30289660-6E21-9549-880E-617D4FDE2EE1}" type="parTrans" cxnId="{5A154816-B030-A244-9F52-05DDDFFD0AFF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FDBE02F4-A38A-F64B-9FDB-2EF9CEAB295D}" type="sibTrans" cxnId="{5A154816-B030-A244-9F52-05DDDFFD0AFF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AEED5C48-4A79-D64A-9303-03D901F9704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Data Management Centre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4CC6E66-686D-994E-A4E2-D8081227A278}" type="parTrans" cxnId="{7FC27084-0063-A14F-AE3E-EA59C5AE3F0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9FABEDB9-7305-F441-ACEF-408574AC6295}" type="sibTrans" cxnId="{7FC27084-0063-A14F-AE3E-EA59C5AE3F0A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8DF897B-5006-6D41-81EA-44CF97D08F0D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Procurement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62255EAC-9F38-E740-905B-E9DECD9C5023}" type="parTrans" cxnId="{765D2218-3179-5E41-A7E1-6B2224DE001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FAD5F89-9D47-0F4F-AF87-080EE7D4CA44}" type="sibTrans" cxnId="{765D2218-3179-5E41-A7E1-6B2224DE001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A3AA372-9B95-D44F-971E-566FCA33871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Human Resources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A28141B-798A-4644-9886-C6C8004314B6}" type="parTrans" cxnId="{5150F6EF-6BC8-094D-A24E-A0524B6CC11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DC190165-B7CB-7D47-905B-62AB10B11B59}" type="sibTrans" cxnId="{5150F6EF-6BC8-094D-A24E-A0524B6CC11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F7E0915-9F69-024D-BC23-1C72FC9014E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Information Technology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4309265D-3966-4A4D-A541-5524AA720CE8}" type="parTrans" cxnId="{56CE8940-7399-8542-B78A-883883B8AEB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27CCFB3-F3F3-5A4D-84A3-4DA2B02398F8}" type="sibTrans" cxnId="{56CE8940-7399-8542-B78A-883883B8AEB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66226A4-2544-424E-BD21-13C3216D3E98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Finance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A8BB063-6CC4-314F-8CEB-779C2BC6D5EF}" type="parTrans" cxnId="{2175D7A1-347B-0349-94F9-F4AEA153BEB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ED537D0C-2BE5-A64A-86BF-5315D124F0C7}" type="sibTrans" cxnId="{2175D7A1-347B-0349-94F9-F4AEA153BEBB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510D4E91-FFAB-7743-BDCD-F18E81E08AC5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Office Management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F4AAA94C-1126-B34F-86A0-3042FA14020B}" type="parTrans" cxnId="{A3675C15-EE02-8245-ACFE-E76438037684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6D2954BD-C287-C14A-8483-32FA9CAF010F}" type="sibTrans" cxnId="{A3675C15-EE02-8245-ACFE-E76438037684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E8231C26-EA23-5C42-B12B-FC3795888D05}">
      <dgm:prSet phldrT="[Text]"/>
      <dgm:spPr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Steering Committee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875BA72-0707-DA4B-9E03-9CE9102D67DE}" type="parTrans" cxnId="{037C54DF-4C39-7047-A416-8CDF3087155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47AD4F8-E601-C249-B2D7-B03533F7AA04}" type="sibTrans" cxnId="{037C54DF-4C39-7047-A416-8CDF3087155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F20454D-400B-1240-92AA-6003E55B82D2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ESS Board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0D8D3088-C9E9-4F4F-9917-FA599C45639D}" type="parTrans" cxnId="{9265F299-BB5B-224D-A71C-35D5777D0C01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BCC90204-3699-CD4B-9C03-0A0A7610E057}" type="sibTrans" cxnId="{9265F299-BB5B-224D-A71C-35D5777D0C01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42809852-E455-9A44-A563-9868E5B4210B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Safety, Health &amp; Environment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DAED7CB4-E64F-2145-A5DB-8607C41CC1A9}" type="parTrans" cxnId="{46E135B0-3F5B-E54F-8476-2766F88E6AA8}">
      <dgm:prSet/>
      <dgm:spPr/>
      <dgm:t>
        <a:bodyPr/>
        <a:lstStyle/>
        <a:p>
          <a:endParaRPr lang="en-US"/>
        </a:p>
      </dgm:t>
    </dgm:pt>
    <dgm:pt modelId="{32F0E7DA-6A23-404E-B698-F21B234A8E3E}" type="sibTrans" cxnId="{46E135B0-3F5B-E54F-8476-2766F88E6AA8}">
      <dgm:prSet/>
      <dgm:spPr/>
      <dgm:t>
        <a:bodyPr/>
        <a:lstStyle/>
        <a:p>
          <a:endParaRPr lang="en-US"/>
        </a:p>
      </dgm:t>
    </dgm:pt>
    <dgm:pt modelId="{91BC3C3A-9C1A-A248-A12A-F996AF373871}">
      <dgm:prSet phldrT="[Text]"/>
      <dgm:spPr>
        <a:solidFill>
          <a:srgbClr val="DDD9C3"/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Administration &amp; Finance Committee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568B8B74-1702-7944-9F71-C01F19DE8BBF}" type="parTrans" cxnId="{AB996280-3DB0-F84D-A22A-B43964B2341F}">
      <dgm:prSet/>
      <dgm:spPr/>
      <dgm:t>
        <a:bodyPr/>
        <a:lstStyle/>
        <a:p>
          <a:endParaRPr lang="en-US"/>
        </a:p>
      </dgm:t>
    </dgm:pt>
    <dgm:pt modelId="{021D8C27-CB1D-3744-B3A0-D3830A857D85}" type="sibTrans" cxnId="{AB996280-3DB0-F84D-A22A-B43964B2341F}">
      <dgm:prSet/>
      <dgm:spPr/>
      <dgm:t>
        <a:bodyPr/>
        <a:lstStyle/>
        <a:p>
          <a:endParaRPr lang="en-US"/>
        </a:p>
      </dgm:t>
    </dgm:pt>
    <dgm:pt modelId="{F20E2803-A2EF-6C4F-9500-DF212548424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Science Advisory Committee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AEA9F1E8-D150-1249-9E95-0EC9BED9B920}" type="parTrans" cxnId="{653A7BCA-B2F2-EE49-8275-D267264CA6B1}">
      <dgm:prSet/>
      <dgm:spPr/>
      <dgm:t>
        <a:bodyPr/>
        <a:lstStyle/>
        <a:p>
          <a:endParaRPr lang="en-US"/>
        </a:p>
      </dgm:t>
    </dgm:pt>
    <dgm:pt modelId="{EA5D6B01-5376-B945-8CCD-53927DC09D37}" type="sibTrans" cxnId="{653A7BCA-B2F2-EE49-8275-D267264CA6B1}">
      <dgm:prSet/>
      <dgm:spPr/>
      <dgm:t>
        <a:bodyPr/>
        <a:lstStyle/>
        <a:p>
          <a:endParaRPr lang="en-US"/>
        </a:p>
      </dgm:t>
    </dgm:pt>
    <dgm:pt modelId="{1BD22259-88D7-AA48-A9B4-E8231723980E}">
      <dgm:prSet phldrT="[Text]"/>
      <dgm:spPr>
        <a:solidFill>
          <a:srgbClr val="DDD9C3"/>
        </a:solidFill>
        <a:ln>
          <a:noFill/>
        </a:ln>
      </dgm:spPr>
      <dgm:t>
        <a:bodyPr/>
        <a:lstStyle/>
        <a:p>
          <a:r>
            <a:rPr lang="en-US" dirty="0" smtClean="0">
              <a:ln>
                <a:noFill/>
              </a:ln>
              <a:solidFill>
                <a:schemeClr val="tx1"/>
              </a:solidFill>
            </a:rPr>
            <a:t>Technical Advisory Committee</a:t>
          </a:r>
          <a:endParaRPr lang="en-US" dirty="0">
            <a:ln>
              <a:noFill/>
            </a:ln>
            <a:solidFill>
              <a:schemeClr val="tx1"/>
            </a:solidFill>
          </a:endParaRPr>
        </a:p>
      </dgm:t>
    </dgm:pt>
    <dgm:pt modelId="{405880EC-1FD8-3D43-A056-471A7E43361D}" type="parTrans" cxnId="{DFB3543C-A4D3-EF4D-9DF1-1B9CFEBBDDB9}">
      <dgm:prSet/>
      <dgm:spPr/>
      <dgm:t>
        <a:bodyPr/>
        <a:lstStyle/>
        <a:p>
          <a:endParaRPr lang="en-US"/>
        </a:p>
      </dgm:t>
    </dgm:pt>
    <dgm:pt modelId="{ACABEA59-1166-E445-99A2-60E73DC6CDA5}" type="sibTrans" cxnId="{DFB3543C-A4D3-EF4D-9DF1-1B9CFEBBDDB9}">
      <dgm:prSet/>
      <dgm:spPr/>
      <dgm:t>
        <a:bodyPr/>
        <a:lstStyle/>
        <a:p>
          <a:endParaRPr lang="en-US"/>
        </a:p>
      </dgm:t>
    </dgm:pt>
    <dgm:pt modelId="{71AE5955-77A7-404A-A12C-2402BDE494D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Legal</a:t>
          </a:r>
          <a:endParaRPr lang="en-US">
            <a:solidFill>
              <a:schemeClr val="tx1"/>
            </a:solidFill>
          </a:endParaRPr>
        </a:p>
      </dgm:t>
    </dgm:pt>
    <dgm:pt modelId="{1C4E2CBE-903F-264B-985A-3405854E4271}" type="parTrans" cxnId="{84B7EE1E-4797-8A41-ADDB-86FC5A6646BF}">
      <dgm:prSet/>
      <dgm:spPr/>
      <dgm:t>
        <a:bodyPr/>
        <a:lstStyle/>
        <a:p>
          <a:endParaRPr lang="en-US"/>
        </a:p>
      </dgm:t>
    </dgm:pt>
    <dgm:pt modelId="{D0D608A5-D615-6E4E-B77D-4A86ADB5DC89}" type="sibTrans" cxnId="{84B7EE1E-4797-8A41-ADDB-86FC5A6646BF}">
      <dgm:prSet/>
      <dgm:spPr/>
      <dgm:t>
        <a:bodyPr/>
        <a:lstStyle/>
        <a:p>
          <a:endParaRPr lang="en-US"/>
        </a:p>
      </dgm:t>
    </dgm:pt>
    <dgm:pt modelId="{3D27CC62-7D99-D240-BF08-3A9BD24F0546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Programme</a:t>
          </a:r>
          <a:r>
            <a:rPr lang="en-US" dirty="0" smtClean="0">
              <a:solidFill>
                <a:schemeClr val="tx1"/>
              </a:solidFill>
            </a:rPr>
            <a:t> Office</a:t>
          </a:r>
          <a:endParaRPr lang="en-US" dirty="0">
            <a:solidFill>
              <a:schemeClr val="tx1"/>
            </a:solidFill>
          </a:endParaRPr>
        </a:p>
      </dgm:t>
    </dgm:pt>
    <dgm:pt modelId="{66CA67C8-374D-ED46-B044-E146EA6BC085}" type="parTrans" cxnId="{6F4EC59C-6587-9243-894E-2FEAA0865D80}">
      <dgm:prSet/>
      <dgm:spPr/>
      <dgm:t>
        <a:bodyPr/>
        <a:lstStyle/>
        <a:p>
          <a:endParaRPr lang="en-US"/>
        </a:p>
      </dgm:t>
    </dgm:pt>
    <dgm:pt modelId="{2B028615-193A-004A-8FD7-29CFD121C067}" type="sibTrans" cxnId="{6F4EC59C-6587-9243-894E-2FEAA0865D80}">
      <dgm:prSet/>
      <dgm:spPr/>
      <dgm:t>
        <a:bodyPr/>
        <a:lstStyle/>
        <a:p>
          <a:endParaRPr lang="en-US"/>
        </a:p>
      </dgm:t>
    </dgm:pt>
    <dgm:pt modelId="{42AA9C80-511A-A149-8B35-92CF31BFD5FD}" type="pres">
      <dgm:prSet presAssocID="{B1C474A2-9C4C-2945-A825-4D0DF1F855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AA4E67-DE32-924F-9BBF-145575CF4966}" type="pres">
      <dgm:prSet presAssocID="{301F2D71-EE99-814C-9080-CC11BF267004}" presName="hierRoot1" presStyleCnt="0">
        <dgm:presLayoutVars>
          <dgm:hierBranch val="init"/>
        </dgm:presLayoutVars>
      </dgm:prSet>
      <dgm:spPr/>
    </dgm:pt>
    <dgm:pt modelId="{7266F9CD-F37C-084F-8559-B85747EC1160}" type="pres">
      <dgm:prSet presAssocID="{301F2D71-EE99-814C-9080-CC11BF267004}" presName="rootComposite1" presStyleCnt="0"/>
      <dgm:spPr/>
    </dgm:pt>
    <dgm:pt modelId="{59E91194-5D9E-1945-B791-29F078FC824A}" type="pres">
      <dgm:prSet presAssocID="{301F2D71-EE99-814C-9080-CC11BF267004}" presName="rootText1" presStyleLbl="node0" presStyleIdx="0" presStyleCnt="6" custScaleX="158020" custLinFactY="26373" custLinFactNeighborX="3162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DA42B-35B6-9D49-8FB3-0AD0FF2AF6A2}" type="pres">
      <dgm:prSet presAssocID="{301F2D71-EE99-814C-9080-CC11BF26700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046BCE-DC41-F64F-BEFD-0CC1B9F5315A}" type="pres">
      <dgm:prSet presAssocID="{301F2D71-EE99-814C-9080-CC11BF267004}" presName="hierChild2" presStyleCnt="0"/>
      <dgm:spPr/>
    </dgm:pt>
    <dgm:pt modelId="{14128385-0743-E747-8F2C-99B3BFF5C22C}" type="pres">
      <dgm:prSet presAssocID="{A0583207-617C-C049-B999-F70FB34749A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2F8CE08-DA8E-C945-AD8F-BFDECDFC9D8C}" type="pres">
      <dgm:prSet presAssocID="{66703707-1052-C24B-894A-FF2E33A790BB}" presName="hierRoot2" presStyleCnt="0">
        <dgm:presLayoutVars>
          <dgm:hierBranch val="init"/>
        </dgm:presLayoutVars>
      </dgm:prSet>
      <dgm:spPr/>
    </dgm:pt>
    <dgm:pt modelId="{BC23A3DA-3CF0-1C4B-BC76-DE60B16B4271}" type="pres">
      <dgm:prSet presAssocID="{66703707-1052-C24B-894A-FF2E33A790BB}" presName="rootComposite" presStyleCnt="0"/>
      <dgm:spPr/>
    </dgm:pt>
    <dgm:pt modelId="{AD1B15E2-73A1-204C-A681-590BE149585B}" type="pres">
      <dgm:prSet presAssocID="{66703707-1052-C24B-894A-FF2E33A790BB}" presName="rootText" presStyleLbl="node2" presStyleIdx="0" presStyleCnt="5" custScaleX="171899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BE822B-3376-4E4B-9191-4BB1B9292C5B}" type="pres">
      <dgm:prSet presAssocID="{66703707-1052-C24B-894A-FF2E33A790BB}" presName="rootConnector" presStyleLbl="node2" presStyleIdx="0" presStyleCnt="5"/>
      <dgm:spPr/>
      <dgm:t>
        <a:bodyPr/>
        <a:lstStyle/>
        <a:p>
          <a:endParaRPr lang="en-US"/>
        </a:p>
      </dgm:t>
    </dgm:pt>
    <dgm:pt modelId="{2A747808-2038-AF47-B865-C245FE27005B}" type="pres">
      <dgm:prSet presAssocID="{66703707-1052-C24B-894A-FF2E33A790BB}" presName="hierChild4" presStyleCnt="0"/>
      <dgm:spPr/>
    </dgm:pt>
    <dgm:pt modelId="{C763CB28-1ED8-0145-A1C9-9338128E1D78}" type="pres">
      <dgm:prSet presAssocID="{66703707-1052-C24B-894A-FF2E33A790BB}" presName="hierChild5" presStyleCnt="0"/>
      <dgm:spPr/>
    </dgm:pt>
    <dgm:pt modelId="{037D5F27-8BE4-DE47-9097-5C8055B447DB}" type="pres">
      <dgm:prSet presAssocID="{143E66A1-B1CB-7B48-AE91-154FB897785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0BFB1C21-17B3-8340-82CC-3675D727DD36}" type="pres">
      <dgm:prSet presAssocID="{5097F179-59C3-8141-95F2-400687C9A729}" presName="hierRoot2" presStyleCnt="0">
        <dgm:presLayoutVars>
          <dgm:hierBranch val="init"/>
        </dgm:presLayoutVars>
      </dgm:prSet>
      <dgm:spPr/>
    </dgm:pt>
    <dgm:pt modelId="{93B2B7FB-19FC-9F43-B2A6-BD785895A620}" type="pres">
      <dgm:prSet presAssocID="{5097F179-59C3-8141-95F2-400687C9A729}" presName="rootComposite" presStyleCnt="0"/>
      <dgm:spPr/>
    </dgm:pt>
    <dgm:pt modelId="{AD6EA902-49E7-5B4E-8B46-C04237B47D0C}" type="pres">
      <dgm:prSet presAssocID="{5097F179-59C3-8141-95F2-400687C9A729}" presName="rootText" presStyleLbl="node2" presStyleIdx="1" presStyleCnt="5" custScaleX="157081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65192-2BD7-6943-8F7F-74880663BDE4}" type="pres">
      <dgm:prSet presAssocID="{5097F179-59C3-8141-95F2-400687C9A729}" presName="rootConnector" presStyleLbl="node2" presStyleIdx="1" presStyleCnt="5"/>
      <dgm:spPr/>
      <dgm:t>
        <a:bodyPr/>
        <a:lstStyle/>
        <a:p>
          <a:endParaRPr lang="en-US"/>
        </a:p>
      </dgm:t>
    </dgm:pt>
    <dgm:pt modelId="{3F35FE75-6F1A-2E41-8B72-DB910B2D1A69}" type="pres">
      <dgm:prSet presAssocID="{5097F179-59C3-8141-95F2-400687C9A729}" presName="hierChild4" presStyleCnt="0"/>
      <dgm:spPr/>
    </dgm:pt>
    <dgm:pt modelId="{5254BC63-10E8-CD4E-AD02-EB5B33F8E359}" type="pres">
      <dgm:prSet presAssocID="{1812DCC8-5BE8-FA4E-83A0-EAF9B26573D8}" presName="Name37" presStyleLbl="parChTrans1D3" presStyleIdx="0" presStyleCnt="17"/>
      <dgm:spPr/>
      <dgm:t>
        <a:bodyPr/>
        <a:lstStyle/>
        <a:p>
          <a:endParaRPr lang="en-US"/>
        </a:p>
      </dgm:t>
    </dgm:pt>
    <dgm:pt modelId="{4B794C24-5FCB-594C-9EC1-CF8BEB4C89D0}" type="pres">
      <dgm:prSet presAssocID="{79564C90-727C-0948-B9B9-00C4F98DAE9A}" presName="hierRoot2" presStyleCnt="0">
        <dgm:presLayoutVars>
          <dgm:hierBranch val="init"/>
        </dgm:presLayoutVars>
      </dgm:prSet>
      <dgm:spPr/>
    </dgm:pt>
    <dgm:pt modelId="{87B965DE-15EA-2D41-A26D-8D94681A3D86}" type="pres">
      <dgm:prSet presAssocID="{79564C90-727C-0948-B9B9-00C4F98DAE9A}" presName="rootComposite" presStyleCnt="0"/>
      <dgm:spPr/>
    </dgm:pt>
    <dgm:pt modelId="{43026B4C-E172-C741-B08A-1D3C9AD0BE8F}" type="pres">
      <dgm:prSet presAssocID="{79564C90-727C-0948-B9B9-00C4F98DAE9A}" presName="rootText" presStyleLbl="node3" presStyleIdx="0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CD5CC-72D3-E845-B2B0-BAEE9C984D3D}" type="pres">
      <dgm:prSet presAssocID="{79564C90-727C-0948-B9B9-00C4F98DAE9A}" presName="rootConnector" presStyleLbl="node3" presStyleIdx="0" presStyleCnt="17"/>
      <dgm:spPr/>
      <dgm:t>
        <a:bodyPr/>
        <a:lstStyle/>
        <a:p>
          <a:endParaRPr lang="en-US"/>
        </a:p>
      </dgm:t>
    </dgm:pt>
    <dgm:pt modelId="{B06D1C4D-B548-854F-B5A5-7220FDD18EA7}" type="pres">
      <dgm:prSet presAssocID="{79564C90-727C-0948-B9B9-00C4F98DAE9A}" presName="hierChild4" presStyleCnt="0"/>
      <dgm:spPr/>
    </dgm:pt>
    <dgm:pt modelId="{B322C92C-82E6-B14C-8B9B-92CD593016E5}" type="pres">
      <dgm:prSet presAssocID="{79564C90-727C-0948-B9B9-00C4F98DAE9A}" presName="hierChild5" presStyleCnt="0"/>
      <dgm:spPr/>
    </dgm:pt>
    <dgm:pt modelId="{05EF7868-B640-C943-B419-59E4AAD9B012}" type="pres">
      <dgm:prSet presAssocID="{D5FC2FA5-75E8-B341-831B-855B1F196744}" presName="Name37" presStyleLbl="parChTrans1D3" presStyleIdx="1" presStyleCnt="17"/>
      <dgm:spPr/>
      <dgm:t>
        <a:bodyPr/>
        <a:lstStyle/>
        <a:p>
          <a:endParaRPr lang="en-US"/>
        </a:p>
      </dgm:t>
    </dgm:pt>
    <dgm:pt modelId="{3F349873-F63F-E44A-B677-831409330DDE}" type="pres">
      <dgm:prSet presAssocID="{16CF4FF2-03B3-D543-8785-87032DC5BDFD}" presName="hierRoot2" presStyleCnt="0">
        <dgm:presLayoutVars>
          <dgm:hierBranch val="init"/>
        </dgm:presLayoutVars>
      </dgm:prSet>
      <dgm:spPr/>
    </dgm:pt>
    <dgm:pt modelId="{282D33C7-D62A-6243-B2A9-C5997EE47951}" type="pres">
      <dgm:prSet presAssocID="{16CF4FF2-03B3-D543-8785-87032DC5BDFD}" presName="rootComposite" presStyleCnt="0"/>
      <dgm:spPr/>
    </dgm:pt>
    <dgm:pt modelId="{CE2A57AC-710E-484C-8D4D-9EA74DECD032}" type="pres">
      <dgm:prSet presAssocID="{16CF4FF2-03B3-D543-8785-87032DC5BDFD}" presName="rootText" presStyleLbl="node3" presStyleIdx="1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9A69D-61E1-3A4C-B0D3-1940B2575FBA}" type="pres">
      <dgm:prSet presAssocID="{16CF4FF2-03B3-D543-8785-87032DC5BDFD}" presName="rootConnector" presStyleLbl="node3" presStyleIdx="1" presStyleCnt="17"/>
      <dgm:spPr/>
      <dgm:t>
        <a:bodyPr/>
        <a:lstStyle/>
        <a:p>
          <a:endParaRPr lang="en-US"/>
        </a:p>
      </dgm:t>
    </dgm:pt>
    <dgm:pt modelId="{BFD2BDA3-E375-8740-82A3-FD5986C63594}" type="pres">
      <dgm:prSet presAssocID="{16CF4FF2-03B3-D543-8785-87032DC5BDFD}" presName="hierChild4" presStyleCnt="0"/>
      <dgm:spPr/>
    </dgm:pt>
    <dgm:pt modelId="{358ECE50-8775-2A46-AF92-69393A2474FE}" type="pres">
      <dgm:prSet presAssocID="{16CF4FF2-03B3-D543-8785-87032DC5BDFD}" presName="hierChild5" presStyleCnt="0"/>
      <dgm:spPr/>
    </dgm:pt>
    <dgm:pt modelId="{EDBED4C9-CDD9-494B-9136-D1CBE55969CC}" type="pres">
      <dgm:prSet presAssocID="{5097F179-59C3-8141-95F2-400687C9A729}" presName="hierChild5" presStyleCnt="0"/>
      <dgm:spPr/>
    </dgm:pt>
    <dgm:pt modelId="{300CD749-BA38-6149-A253-027A6845474B}" type="pres">
      <dgm:prSet presAssocID="{5E145BCE-B3E1-874F-91DF-488B02E8EA00}" presName="Name37" presStyleLbl="parChTrans1D2" presStyleIdx="2" presStyleCnt="5"/>
      <dgm:spPr/>
      <dgm:t>
        <a:bodyPr/>
        <a:lstStyle/>
        <a:p>
          <a:endParaRPr lang="en-US"/>
        </a:p>
      </dgm:t>
    </dgm:pt>
    <dgm:pt modelId="{E20350B0-1074-4847-A8CB-6C2040917975}" type="pres">
      <dgm:prSet presAssocID="{39B8D4E7-2AD3-2B4B-A41B-D023D76CAA33}" presName="hierRoot2" presStyleCnt="0">
        <dgm:presLayoutVars>
          <dgm:hierBranch val="init"/>
        </dgm:presLayoutVars>
      </dgm:prSet>
      <dgm:spPr/>
    </dgm:pt>
    <dgm:pt modelId="{424E03D6-CC21-A34E-9117-59F10D64E52F}" type="pres">
      <dgm:prSet presAssocID="{39B8D4E7-2AD3-2B4B-A41B-D023D76CAA33}" presName="rootComposite" presStyleCnt="0"/>
      <dgm:spPr/>
    </dgm:pt>
    <dgm:pt modelId="{C9E43E6C-BC9A-CA42-9E39-3B5FC03ABC5A}" type="pres">
      <dgm:prSet presAssocID="{39B8D4E7-2AD3-2B4B-A41B-D023D76CAA33}" presName="rootText" presStyleLbl="node2" presStyleIdx="2" presStyleCnt="5" custScaleX="158699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10D996-1A03-7141-9843-859106F9A7FB}" type="pres">
      <dgm:prSet presAssocID="{39B8D4E7-2AD3-2B4B-A41B-D023D76CAA33}" presName="rootConnector" presStyleLbl="node2" presStyleIdx="2" presStyleCnt="5"/>
      <dgm:spPr/>
      <dgm:t>
        <a:bodyPr/>
        <a:lstStyle/>
        <a:p>
          <a:endParaRPr lang="en-US"/>
        </a:p>
      </dgm:t>
    </dgm:pt>
    <dgm:pt modelId="{3A8CDDCA-C04E-5A44-99BB-C3AC0A674656}" type="pres">
      <dgm:prSet presAssocID="{39B8D4E7-2AD3-2B4B-A41B-D023D76CAA33}" presName="hierChild4" presStyleCnt="0"/>
      <dgm:spPr/>
    </dgm:pt>
    <dgm:pt modelId="{342D7A0E-0D06-F74E-BD7E-6DFD71BAAC50}" type="pres">
      <dgm:prSet presAssocID="{9604783A-42CA-6741-A5E9-10B8791F566F}" presName="Name37" presStyleLbl="parChTrans1D3" presStyleIdx="2" presStyleCnt="17"/>
      <dgm:spPr/>
      <dgm:t>
        <a:bodyPr/>
        <a:lstStyle/>
        <a:p>
          <a:endParaRPr lang="en-US"/>
        </a:p>
      </dgm:t>
    </dgm:pt>
    <dgm:pt modelId="{A044B319-5FD6-8F4C-B27A-B679136909F2}" type="pres">
      <dgm:prSet presAssocID="{5D0C3321-7EDA-A04E-A39F-CBEC4FCDDE0D}" presName="hierRoot2" presStyleCnt="0">
        <dgm:presLayoutVars>
          <dgm:hierBranch val="init"/>
        </dgm:presLayoutVars>
      </dgm:prSet>
      <dgm:spPr/>
    </dgm:pt>
    <dgm:pt modelId="{437ED43C-C328-A144-8332-0EAACD04829F}" type="pres">
      <dgm:prSet presAssocID="{5D0C3321-7EDA-A04E-A39F-CBEC4FCDDE0D}" presName="rootComposite" presStyleCnt="0"/>
      <dgm:spPr/>
    </dgm:pt>
    <dgm:pt modelId="{5FB5B500-F850-4643-BCF3-6E48BF687508}" type="pres">
      <dgm:prSet presAssocID="{5D0C3321-7EDA-A04E-A39F-CBEC4FCDDE0D}" presName="rootText" presStyleLbl="node3" presStyleIdx="2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A1A212-A115-9B49-9CAB-8401D324673D}" type="pres">
      <dgm:prSet presAssocID="{5D0C3321-7EDA-A04E-A39F-CBEC4FCDDE0D}" presName="rootConnector" presStyleLbl="node3" presStyleIdx="2" presStyleCnt="17"/>
      <dgm:spPr/>
      <dgm:t>
        <a:bodyPr/>
        <a:lstStyle/>
        <a:p>
          <a:endParaRPr lang="en-US"/>
        </a:p>
      </dgm:t>
    </dgm:pt>
    <dgm:pt modelId="{39A0B97F-9262-8142-83F4-F9D0D648445D}" type="pres">
      <dgm:prSet presAssocID="{5D0C3321-7EDA-A04E-A39F-CBEC4FCDDE0D}" presName="hierChild4" presStyleCnt="0"/>
      <dgm:spPr/>
    </dgm:pt>
    <dgm:pt modelId="{BF64C34F-83B5-E246-9F77-A2E9B261FAA7}" type="pres">
      <dgm:prSet presAssocID="{5D0C3321-7EDA-A04E-A39F-CBEC4FCDDE0D}" presName="hierChild5" presStyleCnt="0"/>
      <dgm:spPr/>
    </dgm:pt>
    <dgm:pt modelId="{5C9609EE-9A5A-A04C-A8E3-82ACFAA9CA13}" type="pres">
      <dgm:prSet presAssocID="{66CA67C8-374D-ED46-B044-E146EA6BC085}" presName="Name37" presStyleLbl="parChTrans1D3" presStyleIdx="3" presStyleCnt="17"/>
      <dgm:spPr/>
      <dgm:t>
        <a:bodyPr/>
        <a:lstStyle/>
        <a:p>
          <a:endParaRPr lang="en-US"/>
        </a:p>
      </dgm:t>
    </dgm:pt>
    <dgm:pt modelId="{A3A06502-EF02-9C41-9B4F-F5DDA4ED319E}" type="pres">
      <dgm:prSet presAssocID="{3D27CC62-7D99-D240-BF08-3A9BD24F0546}" presName="hierRoot2" presStyleCnt="0">
        <dgm:presLayoutVars>
          <dgm:hierBranch val="init"/>
        </dgm:presLayoutVars>
      </dgm:prSet>
      <dgm:spPr/>
    </dgm:pt>
    <dgm:pt modelId="{7A2AD270-6D06-7746-9148-FD5BED80EC28}" type="pres">
      <dgm:prSet presAssocID="{3D27CC62-7D99-D240-BF08-3A9BD24F0546}" presName="rootComposite" presStyleCnt="0"/>
      <dgm:spPr/>
    </dgm:pt>
    <dgm:pt modelId="{85BD2789-46F4-7A4B-A6B0-901E49985974}" type="pres">
      <dgm:prSet presAssocID="{3D27CC62-7D99-D240-BF08-3A9BD24F0546}" presName="rootText" presStyleLbl="node3" presStyleIdx="3" presStyleCnt="17" custScaleX="149563" custScaleY="100131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CE76B-B272-DF41-B2FA-D0C1833B1DA0}" type="pres">
      <dgm:prSet presAssocID="{3D27CC62-7D99-D240-BF08-3A9BD24F0546}" presName="rootConnector" presStyleLbl="node3" presStyleIdx="3" presStyleCnt="17"/>
      <dgm:spPr/>
      <dgm:t>
        <a:bodyPr/>
        <a:lstStyle/>
        <a:p>
          <a:endParaRPr lang="en-US"/>
        </a:p>
      </dgm:t>
    </dgm:pt>
    <dgm:pt modelId="{C5EEA917-1416-F744-B3E9-FC709F2627C5}" type="pres">
      <dgm:prSet presAssocID="{3D27CC62-7D99-D240-BF08-3A9BD24F0546}" presName="hierChild4" presStyleCnt="0"/>
      <dgm:spPr/>
    </dgm:pt>
    <dgm:pt modelId="{261EC6B7-B0A2-8E4D-A150-11DFFF4A3110}" type="pres">
      <dgm:prSet presAssocID="{3D27CC62-7D99-D240-BF08-3A9BD24F0546}" presName="hierChild5" presStyleCnt="0"/>
      <dgm:spPr/>
    </dgm:pt>
    <dgm:pt modelId="{EA3CF6F9-07F3-0D4A-BDE1-1AE4FD3E7C3C}" type="pres">
      <dgm:prSet presAssocID="{C86FD489-AEB2-4F43-A66E-A3C2C172E96D}" presName="Name37" presStyleLbl="parChTrans1D3" presStyleIdx="4" presStyleCnt="17"/>
      <dgm:spPr/>
      <dgm:t>
        <a:bodyPr/>
        <a:lstStyle/>
        <a:p>
          <a:endParaRPr lang="en-US"/>
        </a:p>
      </dgm:t>
    </dgm:pt>
    <dgm:pt modelId="{FF8E0425-9BAB-554B-A96A-2708C91F219C}" type="pres">
      <dgm:prSet presAssocID="{FF9046AD-3325-A44B-A96B-A2F363EFD8BB}" presName="hierRoot2" presStyleCnt="0">
        <dgm:presLayoutVars>
          <dgm:hierBranch val="init"/>
        </dgm:presLayoutVars>
      </dgm:prSet>
      <dgm:spPr/>
    </dgm:pt>
    <dgm:pt modelId="{F1535E28-06FB-814F-AB95-99CAE43920D1}" type="pres">
      <dgm:prSet presAssocID="{FF9046AD-3325-A44B-A96B-A2F363EFD8BB}" presName="rootComposite" presStyleCnt="0"/>
      <dgm:spPr/>
    </dgm:pt>
    <dgm:pt modelId="{2A6103A9-AA7C-CB44-AE21-D8E808FD871D}" type="pres">
      <dgm:prSet presAssocID="{FF9046AD-3325-A44B-A96B-A2F363EFD8BB}" presName="rootText" presStyleLbl="node3" presStyleIdx="4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C8A8C-7A6B-5F46-B7D9-D4E11A3F4E29}" type="pres">
      <dgm:prSet presAssocID="{FF9046AD-3325-A44B-A96B-A2F363EFD8BB}" presName="rootConnector" presStyleLbl="node3" presStyleIdx="4" presStyleCnt="17"/>
      <dgm:spPr/>
      <dgm:t>
        <a:bodyPr/>
        <a:lstStyle/>
        <a:p>
          <a:endParaRPr lang="en-US"/>
        </a:p>
      </dgm:t>
    </dgm:pt>
    <dgm:pt modelId="{0765F895-807D-7C44-BFFC-F0410260C12E}" type="pres">
      <dgm:prSet presAssocID="{FF9046AD-3325-A44B-A96B-A2F363EFD8BB}" presName="hierChild4" presStyleCnt="0"/>
      <dgm:spPr/>
    </dgm:pt>
    <dgm:pt modelId="{FB273B5A-DAC7-C74F-B2B5-985ED2AE1EFC}" type="pres">
      <dgm:prSet presAssocID="{FF9046AD-3325-A44B-A96B-A2F363EFD8BB}" presName="hierChild5" presStyleCnt="0"/>
      <dgm:spPr/>
    </dgm:pt>
    <dgm:pt modelId="{043FD746-4B73-E642-9885-3BB0C7C1B084}" type="pres">
      <dgm:prSet presAssocID="{015ECE83-077E-374D-894D-9D18BB3DFA3F}" presName="Name37" presStyleLbl="parChTrans1D3" presStyleIdx="5" presStyleCnt="17"/>
      <dgm:spPr/>
      <dgm:t>
        <a:bodyPr/>
        <a:lstStyle/>
        <a:p>
          <a:endParaRPr lang="en-US"/>
        </a:p>
      </dgm:t>
    </dgm:pt>
    <dgm:pt modelId="{CDBA6442-C92C-6F4D-B914-9D41BD7D66C6}" type="pres">
      <dgm:prSet presAssocID="{2CD64ED6-F8E3-AF49-8CB7-083DE210B1FD}" presName="hierRoot2" presStyleCnt="0">
        <dgm:presLayoutVars>
          <dgm:hierBranch val="init"/>
        </dgm:presLayoutVars>
      </dgm:prSet>
      <dgm:spPr/>
    </dgm:pt>
    <dgm:pt modelId="{F3450AB1-3AAD-C54A-A0F7-5E1BB4C51F20}" type="pres">
      <dgm:prSet presAssocID="{2CD64ED6-F8E3-AF49-8CB7-083DE210B1FD}" presName="rootComposite" presStyleCnt="0"/>
      <dgm:spPr/>
    </dgm:pt>
    <dgm:pt modelId="{9386BB69-2FEA-7748-8FB9-436BC7F3292F}" type="pres">
      <dgm:prSet presAssocID="{2CD64ED6-F8E3-AF49-8CB7-083DE210B1FD}" presName="rootText" presStyleLbl="node3" presStyleIdx="5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F2BBA2-47FA-0C4E-9632-033D6ADD3858}" type="pres">
      <dgm:prSet presAssocID="{2CD64ED6-F8E3-AF49-8CB7-083DE210B1FD}" presName="rootConnector" presStyleLbl="node3" presStyleIdx="5" presStyleCnt="17"/>
      <dgm:spPr/>
      <dgm:t>
        <a:bodyPr/>
        <a:lstStyle/>
        <a:p>
          <a:endParaRPr lang="en-US"/>
        </a:p>
      </dgm:t>
    </dgm:pt>
    <dgm:pt modelId="{A7ED395C-98B5-1147-8EA2-BF3A6316EDF1}" type="pres">
      <dgm:prSet presAssocID="{2CD64ED6-F8E3-AF49-8CB7-083DE210B1FD}" presName="hierChild4" presStyleCnt="0"/>
      <dgm:spPr/>
    </dgm:pt>
    <dgm:pt modelId="{E4E395F3-4BAD-ED4C-992C-14E1DAC87519}" type="pres">
      <dgm:prSet presAssocID="{2CD64ED6-F8E3-AF49-8CB7-083DE210B1FD}" presName="hierChild5" presStyleCnt="0"/>
      <dgm:spPr/>
    </dgm:pt>
    <dgm:pt modelId="{8E0494B2-D268-224D-9FC7-AEA2642BDAEA}" type="pres">
      <dgm:prSet presAssocID="{DAED7CB4-E64F-2145-A5DB-8607C41CC1A9}" presName="Name37" presStyleLbl="parChTrans1D3" presStyleIdx="6" presStyleCnt="17"/>
      <dgm:spPr/>
      <dgm:t>
        <a:bodyPr/>
        <a:lstStyle/>
        <a:p>
          <a:endParaRPr lang="en-US"/>
        </a:p>
      </dgm:t>
    </dgm:pt>
    <dgm:pt modelId="{A41CC268-6D78-584E-B480-232EE108F11A}" type="pres">
      <dgm:prSet presAssocID="{42809852-E455-9A44-A563-9868E5B4210B}" presName="hierRoot2" presStyleCnt="0">
        <dgm:presLayoutVars>
          <dgm:hierBranch val="init"/>
        </dgm:presLayoutVars>
      </dgm:prSet>
      <dgm:spPr/>
    </dgm:pt>
    <dgm:pt modelId="{A5D96840-D3F7-FD4F-A1F0-70B445D3EC50}" type="pres">
      <dgm:prSet presAssocID="{42809852-E455-9A44-A563-9868E5B4210B}" presName="rootComposite" presStyleCnt="0"/>
      <dgm:spPr/>
    </dgm:pt>
    <dgm:pt modelId="{8631703D-8765-0D48-8723-41FCC73C6E64}" type="pres">
      <dgm:prSet presAssocID="{42809852-E455-9A44-A563-9868E5B4210B}" presName="rootText" presStyleLbl="node3" presStyleIdx="6" presStyleCnt="17" custScaleX="150889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E5FA0-8722-2742-8864-561607E81EA0}" type="pres">
      <dgm:prSet presAssocID="{42809852-E455-9A44-A563-9868E5B4210B}" presName="rootConnector" presStyleLbl="node3" presStyleIdx="6" presStyleCnt="17"/>
      <dgm:spPr/>
      <dgm:t>
        <a:bodyPr/>
        <a:lstStyle/>
        <a:p>
          <a:endParaRPr lang="en-US"/>
        </a:p>
      </dgm:t>
    </dgm:pt>
    <dgm:pt modelId="{18E50A5C-A8EE-3345-BD11-4DAB46E97A63}" type="pres">
      <dgm:prSet presAssocID="{42809852-E455-9A44-A563-9868E5B4210B}" presName="hierChild4" presStyleCnt="0"/>
      <dgm:spPr/>
    </dgm:pt>
    <dgm:pt modelId="{5CE1014E-0BC0-684E-9187-242BF1B6CE0E}" type="pres">
      <dgm:prSet presAssocID="{42809852-E455-9A44-A563-9868E5B4210B}" presName="hierChild5" presStyleCnt="0"/>
      <dgm:spPr/>
    </dgm:pt>
    <dgm:pt modelId="{20DED83B-A631-5640-A052-01E6712620C0}" type="pres">
      <dgm:prSet presAssocID="{39B8D4E7-2AD3-2B4B-A41B-D023D76CAA33}" presName="hierChild5" presStyleCnt="0"/>
      <dgm:spPr/>
    </dgm:pt>
    <dgm:pt modelId="{E1301D8A-82D5-B447-AE2F-5F0469DB81C7}" type="pres">
      <dgm:prSet presAssocID="{99EA1C73-CD48-BE48-8072-FFA21AD1CA1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309B5604-D9DB-8542-8683-E367D76A132C}" type="pres">
      <dgm:prSet presAssocID="{CC1F5DD1-5E45-0042-9A52-B921911D7E30}" presName="hierRoot2" presStyleCnt="0">
        <dgm:presLayoutVars>
          <dgm:hierBranch val="init"/>
        </dgm:presLayoutVars>
      </dgm:prSet>
      <dgm:spPr/>
    </dgm:pt>
    <dgm:pt modelId="{1A68FE17-0482-AE42-B20E-8DDC3F32489C}" type="pres">
      <dgm:prSet presAssocID="{CC1F5DD1-5E45-0042-9A52-B921911D7E30}" presName="rootComposite" presStyleCnt="0"/>
      <dgm:spPr/>
    </dgm:pt>
    <dgm:pt modelId="{27691200-E951-8D43-A545-E9ED4D793B3C}" type="pres">
      <dgm:prSet presAssocID="{CC1F5DD1-5E45-0042-9A52-B921911D7E30}" presName="rootText" presStyleLbl="node2" presStyleIdx="3" presStyleCnt="5" custScaleX="158804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5D058-FE98-1A40-8208-DA89EAF27506}" type="pres">
      <dgm:prSet presAssocID="{CC1F5DD1-5E45-0042-9A52-B921911D7E30}" presName="rootConnector" presStyleLbl="node2" presStyleIdx="3" presStyleCnt="5"/>
      <dgm:spPr/>
      <dgm:t>
        <a:bodyPr/>
        <a:lstStyle/>
        <a:p>
          <a:endParaRPr lang="en-US"/>
        </a:p>
      </dgm:t>
    </dgm:pt>
    <dgm:pt modelId="{0D74BFB0-B1D2-0C45-ADB7-BFBB9AAF1E11}" type="pres">
      <dgm:prSet presAssocID="{CC1F5DD1-5E45-0042-9A52-B921911D7E30}" presName="hierChild4" presStyleCnt="0"/>
      <dgm:spPr/>
    </dgm:pt>
    <dgm:pt modelId="{C656CACD-818A-5248-AFBF-688B00BC1BB7}" type="pres">
      <dgm:prSet presAssocID="{1C6A35E2-DF44-CF4C-89BA-6EB95F2F02A9}" presName="Name37" presStyleLbl="parChTrans1D3" presStyleIdx="7" presStyleCnt="17"/>
      <dgm:spPr/>
      <dgm:t>
        <a:bodyPr/>
        <a:lstStyle/>
        <a:p>
          <a:endParaRPr lang="en-US"/>
        </a:p>
      </dgm:t>
    </dgm:pt>
    <dgm:pt modelId="{D6FBF1E0-6C11-6D43-BDE9-D291EA547775}" type="pres">
      <dgm:prSet presAssocID="{3E499CED-ECED-B74C-A53D-510209D88832}" presName="hierRoot2" presStyleCnt="0">
        <dgm:presLayoutVars>
          <dgm:hierBranch val="init"/>
        </dgm:presLayoutVars>
      </dgm:prSet>
      <dgm:spPr/>
    </dgm:pt>
    <dgm:pt modelId="{11F7B080-E799-974D-930A-AC8AAF58AFD9}" type="pres">
      <dgm:prSet presAssocID="{3E499CED-ECED-B74C-A53D-510209D88832}" presName="rootComposite" presStyleCnt="0"/>
      <dgm:spPr/>
    </dgm:pt>
    <dgm:pt modelId="{7FD02751-C89F-114C-94DF-5E163290E8CB}" type="pres">
      <dgm:prSet presAssocID="{3E499CED-ECED-B74C-A53D-510209D88832}" presName="rootText" presStyleLbl="node3" presStyleIdx="7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253C7-45E4-5B42-A593-E3533E3AAA34}" type="pres">
      <dgm:prSet presAssocID="{3E499CED-ECED-B74C-A53D-510209D88832}" presName="rootConnector" presStyleLbl="node3" presStyleIdx="7" presStyleCnt="17"/>
      <dgm:spPr/>
      <dgm:t>
        <a:bodyPr/>
        <a:lstStyle/>
        <a:p>
          <a:endParaRPr lang="en-US"/>
        </a:p>
      </dgm:t>
    </dgm:pt>
    <dgm:pt modelId="{1321926F-F7B3-834C-A1AC-A8EED163CCC5}" type="pres">
      <dgm:prSet presAssocID="{3E499CED-ECED-B74C-A53D-510209D88832}" presName="hierChild4" presStyleCnt="0"/>
      <dgm:spPr/>
    </dgm:pt>
    <dgm:pt modelId="{285F0638-78F6-4447-9859-419ADDA59118}" type="pres">
      <dgm:prSet presAssocID="{3E499CED-ECED-B74C-A53D-510209D88832}" presName="hierChild5" presStyleCnt="0"/>
      <dgm:spPr/>
    </dgm:pt>
    <dgm:pt modelId="{DA067EDD-1A0F-C54C-B40E-6785ACD6746C}" type="pres">
      <dgm:prSet presAssocID="{3331EF48-6D6C-CF42-AEFE-5CFA9D411713}" presName="Name37" presStyleLbl="parChTrans1D3" presStyleIdx="8" presStyleCnt="17"/>
      <dgm:spPr/>
      <dgm:t>
        <a:bodyPr/>
        <a:lstStyle/>
        <a:p>
          <a:endParaRPr lang="en-US"/>
        </a:p>
      </dgm:t>
    </dgm:pt>
    <dgm:pt modelId="{3C2B0452-B9E4-3343-AC58-365DA199E8DC}" type="pres">
      <dgm:prSet presAssocID="{43C7093A-4846-8D48-9820-DC598A69781E}" presName="hierRoot2" presStyleCnt="0">
        <dgm:presLayoutVars>
          <dgm:hierBranch val="init"/>
        </dgm:presLayoutVars>
      </dgm:prSet>
      <dgm:spPr/>
    </dgm:pt>
    <dgm:pt modelId="{ADFAC296-02C4-8F40-8544-03B12775725D}" type="pres">
      <dgm:prSet presAssocID="{43C7093A-4846-8D48-9820-DC598A69781E}" presName="rootComposite" presStyleCnt="0"/>
      <dgm:spPr/>
    </dgm:pt>
    <dgm:pt modelId="{52E3501F-D07D-CF4D-8C46-921CE6C5363B}" type="pres">
      <dgm:prSet presAssocID="{43C7093A-4846-8D48-9820-DC598A69781E}" presName="rootText" presStyleLbl="node3" presStyleIdx="8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A8BB4-C79D-2F4F-A8AD-49FEB4BD1D91}" type="pres">
      <dgm:prSet presAssocID="{43C7093A-4846-8D48-9820-DC598A69781E}" presName="rootConnector" presStyleLbl="node3" presStyleIdx="8" presStyleCnt="17"/>
      <dgm:spPr/>
      <dgm:t>
        <a:bodyPr/>
        <a:lstStyle/>
        <a:p>
          <a:endParaRPr lang="en-US"/>
        </a:p>
      </dgm:t>
    </dgm:pt>
    <dgm:pt modelId="{417EE50B-B361-734B-B882-DEAFD64C372D}" type="pres">
      <dgm:prSet presAssocID="{43C7093A-4846-8D48-9820-DC598A69781E}" presName="hierChild4" presStyleCnt="0"/>
      <dgm:spPr/>
    </dgm:pt>
    <dgm:pt modelId="{423046A6-E9E6-714C-A6A0-70BD328D0CDD}" type="pres">
      <dgm:prSet presAssocID="{43C7093A-4846-8D48-9820-DC598A69781E}" presName="hierChild5" presStyleCnt="0"/>
      <dgm:spPr/>
    </dgm:pt>
    <dgm:pt modelId="{7F45291B-0B4C-F141-8631-2C6A1F30DC1F}" type="pres">
      <dgm:prSet presAssocID="{30289660-6E21-9549-880E-617D4FDE2EE1}" presName="Name37" presStyleLbl="parChTrans1D3" presStyleIdx="9" presStyleCnt="17"/>
      <dgm:spPr/>
      <dgm:t>
        <a:bodyPr/>
        <a:lstStyle/>
        <a:p>
          <a:endParaRPr lang="en-US"/>
        </a:p>
      </dgm:t>
    </dgm:pt>
    <dgm:pt modelId="{0539200C-AFFB-564D-8D2A-AC243C8B6F3C}" type="pres">
      <dgm:prSet presAssocID="{023C8272-F91F-9B41-B8F2-5CC00380BD56}" presName="hierRoot2" presStyleCnt="0">
        <dgm:presLayoutVars>
          <dgm:hierBranch val="init"/>
        </dgm:presLayoutVars>
      </dgm:prSet>
      <dgm:spPr/>
    </dgm:pt>
    <dgm:pt modelId="{61722496-3913-6948-807F-DC1D6D6FCED2}" type="pres">
      <dgm:prSet presAssocID="{023C8272-F91F-9B41-B8F2-5CC00380BD56}" presName="rootComposite" presStyleCnt="0"/>
      <dgm:spPr/>
    </dgm:pt>
    <dgm:pt modelId="{8F727288-D38C-734F-B121-B4CC5D6D91AE}" type="pres">
      <dgm:prSet presAssocID="{023C8272-F91F-9B41-B8F2-5CC00380BD56}" presName="rootText" presStyleLbl="node3" presStyleIdx="9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C57DA-1E59-B64B-A72A-7392C1952E00}" type="pres">
      <dgm:prSet presAssocID="{023C8272-F91F-9B41-B8F2-5CC00380BD56}" presName="rootConnector" presStyleLbl="node3" presStyleIdx="9" presStyleCnt="17"/>
      <dgm:spPr/>
      <dgm:t>
        <a:bodyPr/>
        <a:lstStyle/>
        <a:p>
          <a:endParaRPr lang="en-US"/>
        </a:p>
      </dgm:t>
    </dgm:pt>
    <dgm:pt modelId="{AE928F69-CD26-8D40-A11A-59B8C2D8B4ED}" type="pres">
      <dgm:prSet presAssocID="{023C8272-F91F-9B41-B8F2-5CC00380BD56}" presName="hierChild4" presStyleCnt="0"/>
      <dgm:spPr/>
    </dgm:pt>
    <dgm:pt modelId="{8CF19E2F-AEF2-424F-8685-88F7B091C5F3}" type="pres">
      <dgm:prSet presAssocID="{023C8272-F91F-9B41-B8F2-5CC00380BD56}" presName="hierChild5" presStyleCnt="0"/>
      <dgm:spPr/>
    </dgm:pt>
    <dgm:pt modelId="{74ED993E-D592-9D41-8F97-6ABE3EDCF9A3}" type="pres">
      <dgm:prSet presAssocID="{54CC6E66-686D-994E-A4E2-D8081227A278}" presName="Name37" presStyleLbl="parChTrans1D3" presStyleIdx="10" presStyleCnt="17"/>
      <dgm:spPr/>
      <dgm:t>
        <a:bodyPr/>
        <a:lstStyle/>
        <a:p>
          <a:endParaRPr lang="en-US"/>
        </a:p>
      </dgm:t>
    </dgm:pt>
    <dgm:pt modelId="{83E852EB-6767-7E46-91C4-5F3A4FDEAC68}" type="pres">
      <dgm:prSet presAssocID="{AEED5C48-4A79-D64A-9303-03D901F97045}" presName="hierRoot2" presStyleCnt="0">
        <dgm:presLayoutVars>
          <dgm:hierBranch val="init"/>
        </dgm:presLayoutVars>
      </dgm:prSet>
      <dgm:spPr/>
    </dgm:pt>
    <dgm:pt modelId="{E9E5ED06-8DA5-8247-B919-28806A2F1629}" type="pres">
      <dgm:prSet presAssocID="{AEED5C48-4A79-D64A-9303-03D901F97045}" presName="rootComposite" presStyleCnt="0"/>
      <dgm:spPr/>
    </dgm:pt>
    <dgm:pt modelId="{26A1886E-9307-6145-A18E-707E358CDC49}" type="pres">
      <dgm:prSet presAssocID="{AEED5C48-4A79-D64A-9303-03D901F97045}" presName="rootText" presStyleLbl="node3" presStyleIdx="10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3B955-FA68-8B49-9FE0-A84A2ADD7F66}" type="pres">
      <dgm:prSet presAssocID="{AEED5C48-4A79-D64A-9303-03D901F97045}" presName="rootConnector" presStyleLbl="node3" presStyleIdx="10" presStyleCnt="17"/>
      <dgm:spPr/>
      <dgm:t>
        <a:bodyPr/>
        <a:lstStyle/>
        <a:p>
          <a:endParaRPr lang="en-US"/>
        </a:p>
      </dgm:t>
    </dgm:pt>
    <dgm:pt modelId="{014178B1-946C-2540-B88F-BE1258234D3A}" type="pres">
      <dgm:prSet presAssocID="{AEED5C48-4A79-D64A-9303-03D901F97045}" presName="hierChild4" presStyleCnt="0"/>
      <dgm:spPr/>
    </dgm:pt>
    <dgm:pt modelId="{1B3D1DEB-BC9B-C14A-81EB-E63450BD304E}" type="pres">
      <dgm:prSet presAssocID="{AEED5C48-4A79-D64A-9303-03D901F97045}" presName="hierChild5" presStyleCnt="0"/>
      <dgm:spPr/>
    </dgm:pt>
    <dgm:pt modelId="{28FB13A6-79C8-9046-9820-4A8132ED5F27}" type="pres">
      <dgm:prSet presAssocID="{CC1F5DD1-5E45-0042-9A52-B921911D7E30}" presName="hierChild5" presStyleCnt="0"/>
      <dgm:spPr/>
    </dgm:pt>
    <dgm:pt modelId="{DF6B51AB-3C60-0E46-B1A0-2656E245AED7}" type="pres">
      <dgm:prSet presAssocID="{7D6CF6D8-D118-DF44-B560-E653E6CB4BFF}" presName="Name37" presStyleLbl="parChTrans1D2" presStyleIdx="4" presStyleCnt="5"/>
      <dgm:spPr/>
      <dgm:t>
        <a:bodyPr/>
        <a:lstStyle/>
        <a:p>
          <a:endParaRPr lang="en-US"/>
        </a:p>
      </dgm:t>
    </dgm:pt>
    <dgm:pt modelId="{24270424-67E9-904D-9AA5-F9C827A5C735}" type="pres">
      <dgm:prSet presAssocID="{4A025EB7-13F9-9149-AD9F-DB941EF68A28}" presName="hierRoot2" presStyleCnt="0">
        <dgm:presLayoutVars>
          <dgm:hierBranch val="init"/>
        </dgm:presLayoutVars>
      </dgm:prSet>
      <dgm:spPr/>
    </dgm:pt>
    <dgm:pt modelId="{C0FE9DA1-7D40-E848-A772-8CCB31C913D2}" type="pres">
      <dgm:prSet presAssocID="{4A025EB7-13F9-9149-AD9F-DB941EF68A28}" presName="rootComposite" presStyleCnt="0"/>
      <dgm:spPr/>
    </dgm:pt>
    <dgm:pt modelId="{C29FD084-1A1C-F24A-9F87-1AE5A720CA8D}" type="pres">
      <dgm:prSet presAssocID="{4A025EB7-13F9-9149-AD9F-DB941EF68A28}" presName="rootText" presStyleLbl="node2" presStyleIdx="4" presStyleCnt="5" custScaleX="15588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D30EE-CF57-DB4C-92BC-52B0A37E4D65}" type="pres">
      <dgm:prSet presAssocID="{4A025EB7-13F9-9149-AD9F-DB941EF68A28}" presName="rootConnector" presStyleLbl="node2" presStyleIdx="4" presStyleCnt="5"/>
      <dgm:spPr/>
      <dgm:t>
        <a:bodyPr/>
        <a:lstStyle/>
        <a:p>
          <a:endParaRPr lang="en-US"/>
        </a:p>
      </dgm:t>
    </dgm:pt>
    <dgm:pt modelId="{89ED3409-30F3-4442-9A44-9965834CACC1}" type="pres">
      <dgm:prSet presAssocID="{4A025EB7-13F9-9149-AD9F-DB941EF68A28}" presName="hierChild4" presStyleCnt="0"/>
      <dgm:spPr/>
    </dgm:pt>
    <dgm:pt modelId="{EA57A851-D345-084B-92A5-D4423E393D3F}" type="pres">
      <dgm:prSet presAssocID="{62255EAC-9F38-E740-905B-E9DECD9C5023}" presName="Name37" presStyleLbl="parChTrans1D3" presStyleIdx="11" presStyleCnt="17"/>
      <dgm:spPr/>
      <dgm:t>
        <a:bodyPr/>
        <a:lstStyle/>
        <a:p>
          <a:endParaRPr lang="en-US"/>
        </a:p>
      </dgm:t>
    </dgm:pt>
    <dgm:pt modelId="{69D5F703-42E2-D249-899E-41D2A420FDC7}" type="pres">
      <dgm:prSet presAssocID="{F8DF897B-5006-6D41-81EA-44CF97D08F0D}" presName="hierRoot2" presStyleCnt="0">
        <dgm:presLayoutVars>
          <dgm:hierBranch val="init"/>
        </dgm:presLayoutVars>
      </dgm:prSet>
      <dgm:spPr/>
    </dgm:pt>
    <dgm:pt modelId="{FD7568C8-45B5-0641-AD95-F3E570A4C4EC}" type="pres">
      <dgm:prSet presAssocID="{F8DF897B-5006-6D41-81EA-44CF97D08F0D}" presName="rootComposite" presStyleCnt="0"/>
      <dgm:spPr/>
    </dgm:pt>
    <dgm:pt modelId="{5AC0B73F-C197-3741-A463-22642A6B7835}" type="pres">
      <dgm:prSet presAssocID="{F8DF897B-5006-6D41-81EA-44CF97D08F0D}" presName="rootText" presStyleLbl="node3" presStyleIdx="11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E81DC-CD36-1B43-AD6D-6E9BF80A33D8}" type="pres">
      <dgm:prSet presAssocID="{F8DF897B-5006-6D41-81EA-44CF97D08F0D}" presName="rootConnector" presStyleLbl="node3" presStyleIdx="11" presStyleCnt="17"/>
      <dgm:spPr/>
      <dgm:t>
        <a:bodyPr/>
        <a:lstStyle/>
        <a:p>
          <a:endParaRPr lang="en-US"/>
        </a:p>
      </dgm:t>
    </dgm:pt>
    <dgm:pt modelId="{78AE8E5F-6CEF-BF49-8387-0697DFA1ED2E}" type="pres">
      <dgm:prSet presAssocID="{F8DF897B-5006-6D41-81EA-44CF97D08F0D}" presName="hierChild4" presStyleCnt="0"/>
      <dgm:spPr/>
    </dgm:pt>
    <dgm:pt modelId="{EAB61A48-5200-3E45-82B8-A6EB412FEC17}" type="pres">
      <dgm:prSet presAssocID="{F8DF897B-5006-6D41-81EA-44CF97D08F0D}" presName="hierChild5" presStyleCnt="0"/>
      <dgm:spPr/>
    </dgm:pt>
    <dgm:pt modelId="{780B7033-F683-7646-9BE7-0F9C4ABE8071}" type="pres">
      <dgm:prSet presAssocID="{FA28141B-798A-4644-9886-C6C8004314B6}" presName="Name37" presStyleLbl="parChTrans1D3" presStyleIdx="12" presStyleCnt="17"/>
      <dgm:spPr/>
      <dgm:t>
        <a:bodyPr/>
        <a:lstStyle/>
        <a:p>
          <a:endParaRPr lang="en-US"/>
        </a:p>
      </dgm:t>
    </dgm:pt>
    <dgm:pt modelId="{7DC3C865-5AA6-7140-A3D7-713265E9207A}" type="pres">
      <dgm:prSet presAssocID="{7A3AA372-9B95-D44F-971E-566FCA338715}" presName="hierRoot2" presStyleCnt="0">
        <dgm:presLayoutVars>
          <dgm:hierBranch val="init"/>
        </dgm:presLayoutVars>
      </dgm:prSet>
      <dgm:spPr/>
    </dgm:pt>
    <dgm:pt modelId="{A06C69B0-F431-DF4D-84AB-E6C3DBDD846E}" type="pres">
      <dgm:prSet presAssocID="{7A3AA372-9B95-D44F-971E-566FCA338715}" presName="rootComposite" presStyleCnt="0"/>
      <dgm:spPr/>
    </dgm:pt>
    <dgm:pt modelId="{EA138DB3-1E61-794A-A0C2-B8BD8AD1B6B0}" type="pres">
      <dgm:prSet presAssocID="{7A3AA372-9B95-D44F-971E-566FCA338715}" presName="rootText" presStyleLbl="node3" presStyleIdx="12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049AE-03D7-6146-9B59-E7455AE8852E}" type="pres">
      <dgm:prSet presAssocID="{7A3AA372-9B95-D44F-971E-566FCA338715}" presName="rootConnector" presStyleLbl="node3" presStyleIdx="12" presStyleCnt="17"/>
      <dgm:spPr/>
      <dgm:t>
        <a:bodyPr/>
        <a:lstStyle/>
        <a:p>
          <a:endParaRPr lang="en-US"/>
        </a:p>
      </dgm:t>
    </dgm:pt>
    <dgm:pt modelId="{A0428367-4F87-8049-8683-47E3EA8286F7}" type="pres">
      <dgm:prSet presAssocID="{7A3AA372-9B95-D44F-971E-566FCA338715}" presName="hierChild4" presStyleCnt="0"/>
      <dgm:spPr/>
    </dgm:pt>
    <dgm:pt modelId="{7390E361-DD4E-6645-9E6F-56372FC408BB}" type="pres">
      <dgm:prSet presAssocID="{7A3AA372-9B95-D44F-971E-566FCA338715}" presName="hierChild5" presStyleCnt="0"/>
      <dgm:spPr/>
    </dgm:pt>
    <dgm:pt modelId="{4AA7DCA1-18D7-2040-993D-1DCE9531CD20}" type="pres">
      <dgm:prSet presAssocID="{1C4E2CBE-903F-264B-985A-3405854E4271}" presName="Name37" presStyleLbl="parChTrans1D3" presStyleIdx="13" presStyleCnt="17"/>
      <dgm:spPr/>
      <dgm:t>
        <a:bodyPr/>
        <a:lstStyle/>
        <a:p>
          <a:endParaRPr lang="en-US"/>
        </a:p>
      </dgm:t>
    </dgm:pt>
    <dgm:pt modelId="{275BDBFE-E007-114B-9787-C88FCB197FEE}" type="pres">
      <dgm:prSet presAssocID="{71AE5955-77A7-404A-A12C-2402BDE494D8}" presName="hierRoot2" presStyleCnt="0">
        <dgm:presLayoutVars>
          <dgm:hierBranch val="init"/>
        </dgm:presLayoutVars>
      </dgm:prSet>
      <dgm:spPr/>
    </dgm:pt>
    <dgm:pt modelId="{29F2DF1F-1884-4349-85E1-573D901C0943}" type="pres">
      <dgm:prSet presAssocID="{71AE5955-77A7-404A-A12C-2402BDE494D8}" presName="rootComposite" presStyleCnt="0"/>
      <dgm:spPr/>
    </dgm:pt>
    <dgm:pt modelId="{FAB86FE5-3E0E-4E40-9F8C-58A3DEEF07C8}" type="pres">
      <dgm:prSet presAssocID="{71AE5955-77A7-404A-A12C-2402BDE494D8}" presName="rootText" presStyleLbl="node3" presStyleIdx="13" presStyleCnt="17" custScaleX="14956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AB0B10-A75F-044E-B84D-135E8D5E8120}" type="pres">
      <dgm:prSet presAssocID="{71AE5955-77A7-404A-A12C-2402BDE494D8}" presName="rootConnector" presStyleLbl="node3" presStyleIdx="13" presStyleCnt="17"/>
      <dgm:spPr/>
      <dgm:t>
        <a:bodyPr/>
        <a:lstStyle/>
        <a:p>
          <a:endParaRPr lang="en-US"/>
        </a:p>
      </dgm:t>
    </dgm:pt>
    <dgm:pt modelId="{E7D0CB58-3AEB-E644-8DCD-BDD3B5E8D847}" type="pres">
      <dgm:prSet presAssocID="{71AE5955-77A7-404A-A12C-2402BDE494D8}" presName="hierChild4" presStyleCnt="0"/>
      <dgm:spPr/>
    </dgm:pt>
    <dgm:pt modelId="{D5F8FD86-7F14-6D46-8F1E-6CEE4E66AA4A}" type="pres">
      <dgm:prSet presAssocID="{71AE5955-77A7-404A-A12C-2402BDE494D8}" presName="hierChild5" presStyleCnt="0"/>
      <dgm:spPr/>
    </dgm:pt>
    <dgm:pt modelId="{6BF6231F-CA93-EE47-B4FB-52D73CE06DBA}" type="pres">
      <dgm:prSet presAssocID="{4309265D-3966-4A4D-A541-5524AA720CE8}" presName="Name37" presStyleLbl="parChTrans1D3" presStyleIdx="14" presStyleCnt="17"/>
      <dgm:spPr/>
      <dgm:t>
        <a:bodyPr/>
        <a:lstStyle/>
        <a:p>
          <a:endParaRPr lang="en-US"/>
        </a:p>
      </dgm:t>
    </dgm:pt>
    <dgm:pt modelId="{1ADF37A4-6ABB-4347-A7D9-B5F0A0C00B10}" type="pres">
      <dgm:prSet presAssocID="{FF7E0915-9F69-024D-BC23-1C72FC9014E4}" presName="hierRoot2" presStyleCnt="0">
        <dgm:presLayoutVars>
          <dgm:hierBranch val="init"/>
        </dgm:presLayoutVars>
      </dgm:prSet>
      <dgm:spPr/>
    </dgm:pt>
    <dgm:pt modelId="{E06087F1-6C2A-9D44-B61B-93C6562DA03A}" type="pres">
      <dgm:prSet presAssocID="{FF7E0915-9F69-024D-BC23-1C72FC9014E4}" presName="rootComposite" presStyleCnt="0"/>
      <dgm:spPr/>
    </dgm:pt>
    <dgm:pt modelId="{74D36777-697D-F743-983E-C7F103B7CA93}" type="pres">
      <dgm:prSet presAssocID="{FF7E0915-9F69-024D-BC23-1C72FC9014E4}" presName="rootText" presStyleLbl="node3" presStyleIdx="14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357D58-8F1F-F040-BE1C-677046FD8879}" type="pres">
      <dgm:prSet presAssocID="{FF7E0915-9F69-024D-BC23-1C72FC9014E4}" presName="rootConnector" presStyleLbl="node3" presStyleIdx="14" presStyleCnt="17"/>
      <dgm:spPr/>
      <dgm:t>
        <a:bodyPr/>
        <a:lstStyle/>
        <a:p>
          <a:endParaRPr lang="en-US"/>
        </a:p>
      </dgm:t>
    </dgm:pt>
    <dgm:pt modelId="{43DFD638-E799-D344-A7CD-A0F0533ACB84}" type="pres">
      <dgm:prSet presAssocID="{FF7E0915-9F69-024D-BC23-1C72FC9014E4}" presName="hierChild4" presStyleCnt="0"/>
      <dgm:spPr/>
    </dgm:pt>
    <dgm:pt modelId="{CC0855EB-E772-8C44-AB86-310F2092A544}" type="pres">
      <dgm:prSet presAssocID="{FF7E0915-9F69-024D-BC23-1C72FC9014E4}" presName="hierChild5" presStyleCnt="0"/>
      <dgm:spPr/>
    </dgm:pt>
    <dgm:pt modelId="{F9382061-1312-B943-8AFB-C9CB8D1AF1E9}" type="pres">
      <dgm:prSet presAssocID="{5A8BB063-6CC4-314F-8CEB-779C2BC6D5EF}" presName="Name37" presStyleLbl="parChTrans1D3" presStyleIdx="15" presStyleCnt="17"/>
      <dgm:spPr/>
      <dgm:t>
        <a:bodyPr/>
        <a:lstStyle/>
        <a:p>
          <a:endParaRPr lang="en-US"/>
        </a:p>
      </dgm:t>
    </dgm:pt>
    <dgm:pt modelId="{1F91DD03-819E-0943-8411-55862F841164}" type="pres">
      <dgm:prSet presAssocID="{F66226A4-2544-424E-BD21-13C3216D3E98}" presName="hierRoot2" presStyleCnt="0">
        <dgm:presLayoutVars>
          <dgm:hierBranch val="init"/>
        </dgm:presLayoutVars>
      </dgm:prSet>
      <dgm:spPr/>
    </dgm:pt>
    <dgm:pt modelId="{0A41E8FF-116F-1F40-AB1E-8C65B8E591B1}" type="pres">
      <dgm:prSet presAssocID="{F66226A4-2544-424E-BD21-13C3216D3E98}" presName="rootComposite" presStyleCnt="0"/>
      <dgm:spPr/>
    </dgm:pt>
    <dgm:pt modelId="{10B02237-FBAB-8747-A60F-BC9F50242049}" type="pres">
      <dgm:prSet presAssocID="{F66226A4-2544-424E-BD21-13C3216D3E98}" presName="rootText" presStyleLbl="node3" presStyleIdx="15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23B39-8D28-3547-A403-0D321BB7BA6E}" type="pres">
      <dgm:prSet presAssocID="{F66226A4-2544-424E-BD21-13C3216D3E98}" presName="rootConnector" presStyleLbl="node3" presStyleIdx="15" presStyleCnt="17"/>
      <dgm:spPr/>
      <dgm:t>
        <a:bodyPr/>
        <a:lstStyle/>
        <a:p>
          <a:endParaRPr lang="en-US"/>
        </a:p>
      </dgm:t>
    </dgm:pt>
    <dgm:pt modelId="{17CCA66B-5F70-2540-9329-E8FF479B53C1}" type="pres">
      <dgm:prSet presAssocID="{F66226A4-2544-424E-BD21-13C3216D3E98}" presName="hierChild4" presStyleCnt="0"/>
      <dgm:spPr/>
    </dgm:pt>
    <dgm:pt modelId="{D5C18C8B-0DA3-B143-B45C-8396EEF6F379}" type="pres">
      <dgm:prSet presAssocID="{F66226A4-2544-424E-BD21-13C3216D3E98}" presName="hierChild5" presStyleCnt="0"/>
      <dgm:spPr/>
    </dgm:pt>
    <dgm:pt modelId="{117A8BF0-6BB7-D14E-A1C9-3D41554DA0BC}" type="pres">
      <dgm:prSet presAssocID="{F4AAA94C-1126-B34F-86A0-3042FA14020B}" presName="Name37" presStyleLbl="parChTrans1D3" presStyleIdx="16" presStyleCnt="17"/>
      <dgm:spPr/>
      <dgm:t>
        <a:bodyPr/>
        <a:lstStyle/>
        <a:p>
          <a:endParaRPr lang="en-US"/>
        </a:p>
      </dgm:t>
    </dgm:pt>
    <dgm:pt modelId="{7D4E401A-80E1-C443-913C-E25430385647}" type="pres">
      <dgm:prSet presAssocID="{510D4E91-FFAB-7743-BDCD-F18E81E08AC5}" presName="hierRoot2" presStyleCnt="0">
        <dgm:presLayoutVars>
          <dgm:hierBranch val="init"/>
        </dgm:presLayoutVars>
      </dgm:prSet>
      <dgm:spPr/>
    </dgm:pt>
    <dgm:pt modelId="{68BF6151-A2AB-464E-AAE9-B7A479E0B906}" type="pres">
      <dgm:prSet presAssocID="{510D4E91-FFAB-7743-BDCD-F18E81E08AC5}" presName="rootComposite" presStyleCnt="0"/>
      <dgm:spPr/>
    </dgm:pt>
    <dgm:pt modelId="{FF9DEA89-F055-4D46-A203-2145678E5D4C}" type="pres">
      <dgm:prSet presAssocID="{510D4E91-FFAB-7743-BDCD-F18E81E08AC5}" presName="rootText" presStyleLbl="node3" presStyleIdx="16" presStyleCnt="17" custScaleX="149773" custLinFactY="100000" custLinFactNeighborX="-111" custLinFactNeighborY="16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EC2801-A117-7A4B-84E5-2C80B65B9F09}" type="pres">
      <dgm:prSet presAssocID="{510D4E91-FFAB-7743-BDCD-F18E81E08AC5}" presName="rootConnector" presStyleLbl="node3" presStyleIdx="16" presStyleCnt="17"/>
      <dgm:spPr/>
      <dgm:t>
        <a:bodyPr/>
        <a:lstStyle/>
        <a:p>
          <a:endParaRPr lang="en-US"/>
        </a:p>
      </dgm:t>
    </dgm:pt>
    <dgm:pt modelId="{8143969B-FBDA-AD4C-8A80-8D5C51731E86}" type="pres">
      <dgm:prSet presAssocID="{510D4E91-FFAB-7743-BDCD-F18E81E08AC5}" presName="hierChild4" presStyleCnt="0"/>
      <dgm:spPr/>
    </dgm:pt>
    <dgm:pt modelId="{C8B92A44-EDC4-094C-B989-995F2DD8F6C9}" type="pres">
      <dgm:prSet presAssocID="{510D4E91-FFAB-7743-BDCD-F18E81E08AC5}" presName="hierChild5" presStyleCnt="0"/>
      <dgm:spPr/>
    </dgm:pt>
    <dgm:pt modelId="{E70B9A3B-15F1-EE48-9BFE-DA7EE1C7D5BE}" type="pres">
      <dgm:prSet presAssocID="{4A025EB7-13F9-9149-AD9F-DB941EF68A28}" presName="hierChild5" presStyleCnt="0"/>
      <dgm:spPr/>
    </dgm:pt>
    <dgm:pt modelId="{A23323B0-A264-9649-B8B0-851C917488B5}" type="pres">
      <dgm:prSet presAssocID="{301F2D71-EE99-814C-9080-CC11BF267004}" presName="hierChild3" presStyleCnt="0"/>
      <dgm:spPr/>
    </dgm:pt>
    <dgm:pt modelId="{FDC3F98D-951E-464B-94A8-CEBA824B402D}" type="pres">
      <dgm:prSet presAssocID="{E8231C26-EA23-5C42-B12B-FC3795888D05}" presName="hierRoot1" presStyleCnt="0">
        <dgm:presLayoutVars>
          <dgm:hierBranch val="init"/>
        </dgm:presLayoutVars>
      </dgm:prSet>
      <dgm:spPr/>
    </dgm:pt>
    <dgm:pt modelId="{AE9A51AF-53CF-EC44-B263-BC56814BE640}" type="pres">
      <dgm:prSet presAssocID="{E8231C26-EA23-5C42-B12B-FC3795888D05}" presName="rootComposite1" presStyleCnt="0"/>
      <dgm:spPr/>
    </dgm:pt>
    <dgm:pt modelId="{4B0AD7EC-BDDD-9344-B50C-E24BF43E578D}" type="pres">
      <dgm:prSet presAssocID="{E8231C26-EA23-5C42-B12B-FC3795888D05}" presName="rootText1" presStyleLbl="node0" presStyleIdx="1" presStyleCnt="6" custScaleX="158843" custLinFactNeighborX="56785" custLinFactNeighborY="-83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61518-1A2A-7743-933D-CDB54C21BDF5}" type="pres">
      <dgm:prSet presAssocID="{E8231C26-EA23-5C42-B12B-FC3795888D0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D1AD24C-2681-3148-9ABD-C97035AD4631}" type="pres">
      <dgm:prSet presAssocID="{E8231C26-EA23-5C42-B12B-FC3795888D05}" presName="hierChild2" presStyleCnt="0"/>
      <dgm:spPr/>
    </dgm:pt>
    <dgm:pt modelId="{4CAB1180-52F5-E84F-8E48-4585B6D49A35}" type="pres">
      <dgm:prSet presAssocID="{E8231C26-EA23-5C42-B12B-FC3795888D05}" presName="hierChild3" presStyleCnt="0"/>
      <dgm:spPr/>
    </dgm:pt>
    <dgm:pt modelId="{BB0F5917-87BA-8F4E-9918-C2B1095FD7B0}" type="pres">
      <dgm:prSet presAssocID="{3F20454D-400B-1240-92AA-6003E55B82D2}" presName="hierRoot1" presStyleCnt="0">
        <dgm:presLayoutVars>
          <dgm:hierBranch val="init"/>
        </dgm:presLayoutVars>
      </dgm:prSet>
      <dgm:spPr/>
    </dgm:pt>
    <dgm:pt modelId="{AA4F4C6F-3B2E-A646-A420-1B16464B8F84}" type="pres">
      <dgm:prSet presAssocID="{3F20454D-400B-1240-92AA-6003E55B82D2}" presName="rootComposite1" presStyleCnt="0"/>
      <dgm:spPr/>
    </dgm:pt>
    <dgm:pt modelId="{EBBCCB94-C7AB-4642-B3D9-2BB0C956F8D8}" type="pres">
      <dgm:prSet presAssocID="{3F20454D-400B-1240-92AA-6003E55B82D2}" presName="rootText1" presStyleLbl="node0" presStyleIdx="2" presStyleCnt="6" custScaleX="158806" custLinFactX="-124171" custLinFactNeighborX="-200000" custLinFactNeighborY="-83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A5AE8-ABEA-7041-9ABC-83D6D083DDB8}" type="pres">
      <dgm:prSet presAssocID="{3F20454D-400B-1240-92AA-6003E55B82D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F0710C2-3159-3F45-A9B2-90AD85C11959}" type="pres">
      <dgm:prSet presAssocID="{3F20454D-400B-1240-92AA-6003E55B82D2}" presName="hierChild2" presStyleCnt="0"/>
      <dgm:spPr/>
    </dgm:pt>
    <dgm:pt modelId="{56D2E4B6-6EF3-404B-9706-E25574632083}" type="pres">
      <dgm:prSet presAssocID="{3F20454D-400B-1240-92AA-6003E55B82D2}" presName="hierChild3" presStyleCnt="0"/>
      <dgm:spPr/>
    </dgm:pt>
    <dgm:pt modelId="{85784D47-8C09-384C-B440-16E2792ABB02}" type="pres">
      <dgm:prSet presAssocID="{91BC3C3A-9C1A-A248-A12A-F996AF373871}" presName="hierRoot1" presStyleCnt="0">
        <dgm:presLayoutVars>
          <dgm:hierBranch val="init"/>
        </dgm:presLayoutVars>
      </dgm:prSet>
      <dgm:spPr/>
    </dgm:pt>
    <dgm:pt modelId="{41E00D25-ECB4-F742-AEAD-6DD300ECAE3A}" type="pres">
      <dgm:prSet presAssocID="{91BC3C3A-9C1A-A248-A12A-F996AF373871}" presName="rootComposite1" presStyleCnt="0"/>
      <dgm:spPr/>
    </dgm:pt>
    <dgm:pt modelId="{A902A3FF-23F2-464E-9F2A-DC58E72412CE}" type="pres">
      <dgm:prSet presAssocID="{91BC3C3A-9C1A-A248-A12A-F996AF373871}" presName="rootText1" presStyleLbl="node0" presStyleIdx="3" presStyleCnt="6" custScaleX="149773" custLinFactNeighborX="-26228" custLinFactNeighborY="-83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B0C1A-FA5C-3246-A720-B34AAB561D5A}" type="pres">
      <dgm:prSet presAssocID="{91BC3C3A-9C1A-A248-A12A-F996AF37387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880288-6FB4-E142-85AB-9040B9235548}" type="pres">
      <dgm:prSet presAssocID="{91BC3C3A-9C1A-A248-A12A-F996AF373871}" presName="hierChild2" presStyleCnt="0"/>
      <dgm:spPr/>
    </dgm:pt>
    <dgm:pt modelId="{4715A5B0-2F04-1343-8879-F1F99EEBE323}" type="pres">
      <dgm:prSet presAssocID="{91BC3C3A-9C1A-A248-A12A-F996AF373871}" presName="hierChild3" presStyleCnt="0"/>
      <dgm:spPr/>
    </dgm:pt>
    <dgm:pt modelId="{F6EFE397-471D-B649-B422-40F63D1839C1}" type="pres">
      <dgm:prSet presAssocID="{F20E2803-A2EF-6C4F-9500-DF2125484246}" presName="hierRoot1" presStyleCnt="0">
        <dgm:presLayoutVars>
          <dgm:hierBranch val="init"/>
        </dgm:presLayoutVars>
      </dgm:prSet>
      <dgm:spPr/>
    </dgm:pt>
    <dgm:pt modelId="{E4706054-D456-594A-9884-A2B005928740}" type="pres">
      <dgm:prSet presAssocID="{F20E2803-A2EF-6C4F-9500-DF2125484246}" presName="rootComposite1" presStyleCnt="0"/>
      <dgm:spPr/>
    </dgm:pt>
    <dgm:pt modelId="{61BA2AD1-D337-9D4A-92DC-EF46BC95305A}" type="pres">
      <dgm:prSet presAssocID="{F20E2803-A2EF-6C4F-9500-DF2125484246}" presName="rootText1" presStyleLbl="node0" presStyleIdx="4" presStyleCnt="6" custScaleX="149773" custLinFactX="-200000" custLinFactY="28178" custLinFactNeighborX="-27129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9F289-3F2A-9A40-B8B5-81D601CD610F}" type="pres">
      <dgm:prSet presAssocID="{F20E2803-A2EF-6C4F-9500-DF21254842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90C427C-3D92-8C4F-9C21-BCDFFF824E4A}" type="pres">
      <dgm:prSet presAssocID="{F20E2803-A2EF-6C4F-9500-DF2125484246}" presName="hierChild2" presStyleCnt="0"/>
      <dgm:spPr/>
    </dgm:pt>
    <dgm:pt modelId="{392141EA-0BB5-3B4A-954B-3E34BFD146EB}" type="pres">
      <dgm:prSet presAssocID="{F20E2803-A2EF-6C4F-9500-DF2125484246}" presName="hierChild3" presStyleCnt="0"/>
      <dgm:spPr/>
    </dgm:pt>
    <dgm:pt modelId="{CB169E6E-D771-FB4F-B39A-32A83F248B38}" type="pres">
      <dgm:prSet presAssocID="{1BD22259-88D7-AA48-A9B4-E8231723980E}" presName="hierRoot1" presStyleCnt="0">
        <dgm:presLayoutVars>
          <dgm:hierBranch val="init"/>
        </dgm:presLayoutVars>
      </dgm:prSet>
      <dgm:spPr/>
    </dgm:pt>
    <dgm:pt modelId="{2FDB9087-5C88-E24A-82A7-0DF81B5F212E}" type="pres">
      <dgm:prSet presAssocID="{1BD22259-88D7-AA48-A9B4-E8231723980E}" presName="rootComposite1" presStyleCnt="0"/>
      <dgm:spPr/>
    </dgm:pt>
    <dgm:pt modelId="{129AF86C-77E3-4B44-993E-C78363D13F32}" type="pres">
      <dgm:prSet presAssocID="{1BD22259-88D7-AA48-A9B4-E8231723980E}" presName="rootText1" presStyleLbl="node0" presStyleIdx="5" presStyleCnt="6" custScaleX="149773" custLinFactX="-200000" custLinFactY="27714" custLinFactNeighborX="-2656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CA427-D3F4-314E-8194-501DB3C6D441}" type="pres">
      <dgm:prSet presAssocID="{1BD22259-88D7-AA48-A9B4-E823172398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B2C5B5-122A-7A4D-A743-617C225051E9}" type="pres">
      <dgm:prSet presAssocID="{1BD22259-88D7-AA48-A9B4-E8231723980E}" presName="hierChild2" presStyleCnt="0"/>
      <dgm:spPr/>
    </dgm:pt>
    <dgm:pt modelId="{E7560F6A-6440-0442-8A3A-D23658C68A51}" type="pres">
      <dgm:prSet presAssocID="{1BD22259-88D7-AA48-A9B4-E8231723980E}" presName="hierChild3" presStyleCnt="0"/>
      <dgm:spPr/>
    </dgm:pt>
  </dgm:ptLst>
  <dgm:cxnLst>
    <dgm:cxn modelId="{7290ECC7-5CAC-9E45-8C35-20562BF5C4BB}" type="presOf" srcId="{9604783A-42CA-6741-A5E9-10B8791F566F}" destId="{342D7A0E-0D06-F74E-BD7E-6DFD71BAAC50}" srcOrd="0" destOrd="0" presId="urn:microsoft.com/office/officeart/2005/8/layout/orgChart1"/>
    <dgm:cxn modelId="{D55C0A53-E1FB-AF49-8341-55ED4EFE6E73}" type="presOf" srcId="{B1C474A2-9C4C-2945-A825-4D0DF1F85592}" destId="{42AA9C80-511A-A149-8B35-92CF31BFD5FD}" srcOrd="0" destOrd="0" presId="urn:microsoft.com/office/officeart/2005/8/layout/orgChart1"/>
    <dgm:cxn modelId="{EEFEA4CF-BCD9-C444-9929-66B135D93F61}" type="presOf" srcId="{2CD64ED6-F8E3-AF49-8CB7-083DE210B1FD}" destId="{9386BB69-2FEA-7748-8FB9-436BC7F3292F}" srcOrd="0" destOrd="0" presId="urn:microsoft.com/office/officeart/2005/8/layout/orgChart1"/>
    <dgm:cxn modelId="{DFB3543C-A4D3-EF4D-9DF1-1B9CFEBBDDB9}" srcId="{B1C474A2-9C4C-2945-A825-4D0DF1F85592}" destId="{1BD22259-88D7-AA48-A9B4-E8231723980E}" srcOrd="5" destOrd="0" parTransId="{405880EC-1FD8-3D43-A056-471A7E43361D}" sibTransId="{ACABEA59-1166-E445-99A2-60E73DC6CDA5}"/>
    <dgm:cxn modelId="{9F539177-BF01-EB49-8E25-F89A567561A4}" type="presOf" srcId="{4A025EB7-13F9-9149-AD9F-DB941EF68A28}" destId="{278D30EE-CF57-DB4C-92BC-52B0A37E4D65}" srcOrd="1" destOrd="0" presId="urn:microsoft.com/office/officeart/2005/8/layout/orgChart1"/>
    <dgm:cxn modelId="{17695039-3454-1C43-8CF4-8CF967670058}" type="presOf" srcId="{F4AAA94C-1126-B34F-86A0-3042FA14020B}" destId="{117A8BF0-6BB7-D14E-A1C9-3D41554DA0BC}" srcOrd="0" destOrd="0" presId="urn:microsoft.com/office/officeart/2005/8/layout/orgChart1"/>
    <dgm:cxn modelId="{7373DD4A-EC3D-2D46-B424-627390153369}" type="presOf" srcId="{5097F179-59C3-8141-95F2-400687C9A729}" destId="{AD6EA902-49E7-5B4E-8B46-C04237B47D0C}" srcOrd="0" destOrd="0" presId="urn:microsoft.com/office/officeart/2005/8/layout/orgChart1"/>
    <dgm:cxn modelId="{E64B73B0-81E2-194E-8927-11B0FFBCFB24}" type="presOf" srcId="{2CD64ED6-F8E3-AF49-8CB7-083DE210B1FD}" destId="{61F2BBA2-47FA-0C4E-9632-033D6ADD3858}" srcOrd="1" destOrd="0" presId="urn:microsoft.com/office/officeart/2005/8/layout/orgChart1"/>
    <dgm:cxn modelId="{F5A1DF86-8C40-1046-81EF-8DE4C3EA2C75}" type="presOf" srcId="{3E499CED-ECED-B74C-A53D-510209D88832}" destId="{7FD02751-C89F-114C-94DF-5E163290E8CB}" srcOrd="0" destOrd="0" presId="urn:microsoft.com/office/officeart/2005/8/layout/orgChart1"/>
    <dgm:cxn modelId="{8CA2AF9C-ACDD-D949-A72F-0430841BE7B3}" type="presOf" srcId="{66CA67C8-374D-ED46-B044-E146EA6BC085}" destId="{5C9609EE-9A5A-A04C-A8E3-82ACFAA9CA13}" srcOrd="0" destOrd="0" presId="urn:microsoft.com/office/officeart/2005/8/layout/orgChart1"/>
    <dgm:cxn modelId="{3203568E-E66C-8A4F-9F62-FD311BC345B4}" type="presOf" srcId="{143E66A1-B1CB-7B48-AE91-154FB8977851}" destId="{037D5F27-8BE4-DE47-9097-5C8055B447DB}" srcOrd="0" destOrd="0" presId="urn:microsoft.com/office/officeart/2005/8/layout/orgChart1"/>
    <dgm:cxn modelId="{FA579F14-9609-FE41-937E-7F2F80C72847}" type="presOf" srcId="{3E499CED-ECED-B74C-A53D-510209D88832}" destId="{809253C7-45E4-5B42-A593-E3533E3AAA34}" srcOrd="1" destOrd="0" presId="urn:microsoft.com/office/officeart/2005/8/layout/orgChart1"/>
    <dgm:cxn modelId="{A0416730-D4AA-6144-82E0-60335259234C}" srcId="{39B8D4E7-2AD3-2B4B-A41B-D023D76CAA33}" destId="{FF9046AD-3325-A44B-A96B-A2F363EFD8BB}" srcOrd="2" destOrd="0" parTransId="{C86FD489-AEB2-4F43-A66E-A3C2C172E96D}" sibTransId="{D7D1622C-FD4F-1F47-8264-1159C9667515}"/>
    <dgm:cxn modelId="{3A4E9854-0AB7-4E47-86F6-10863437F96A}" type="presOf" srcId="{54CC6E66-686D-994E-A4E2-D8081227A278}" destId="{74ED993E-D592-9D41-8F97-6ABE3EDCF9A3}" srcOrd="0" destOrd="0" presId="urn:microsoft.com/office/officeart/2005/8/layout/orgChart1"/>
    <dgm:cxn modelId="{7FC27084-0063-A14F-AE3E-EA59C5AE3F0A}" srcId="{CC1F5DD1-5E45-0042-9A52-B921911D7E30}" destId="{AEED5C48-4A79-D64A-9303-03D901F97045}" srcOrd="3" destOrd="0" parTransId="{54CC6E66-686D-994E-A4E2-D8081227A278}" sibTransId="{9FABEDB9-7305-F441-ACEF-408574AC6295}"/>
    <dgm:cxn modelId="{743AF7FA-141A-C044-A7C6-949A5A3DE895}" type="presOf" srcId="{301F2D71-EE99-814C-9080-CC11BF267004}" destId="{59E91194-5D9E-1945-B791-29F078FC824A}" srcOrd="0" destOrd="0" presId="urn:microsoft.com/office/officeart/2005/8/layout/orgChart1"/>
    <dgm:cxn modelId="{6F4EC59C-6587-9243-894E-2FEAA0865D80}" srcId="{39B8D4E7-2AD3-2B4B-A41B-D023D76CAA33}" destId="{3D27CC62-7D99-D240-BF08-3A9BD24F0546}" srcOrd="1" destOrd="0" parTransId="{66CA67C8-374D-ED46-B044-E146EA6BC085}" sibTransId="{2B028615-193A-004A-8FD7-29CFD121C067}"/>
    <dgm:cxn modelId="{E792E290-9136-1241-A7B3-585B1B3535D3}" type="presOf" srcId="{3F20454D-400B-1240-92AA-6003E55B82D2}" destId="{567A5AE8-ABEA-7041-9ABC-83D6D083DDB8}" srcOrd="1" destOrd="0" presId="urn:microsoft.com/office/officeart/2005/8/layout/orgChart1"/>
    <dgm:cxn modelId="{E8D6E520-74DE-D943-A755-4A7A9A3FB86A}" type="presOf" srcId="{42809852-E455-9A44-A563-9868E5B4210B}" destId="{8631703D-8765-0D48-8723-41FCC73C6E64}" srcOrd="0" destOrd="0" presId="urn:microsoft.com/office/officeart/2005/8/layout/orgChart1"/>
    <dgm:cxn modelId="{5A154816-B030-A244-9F52-05DDDFFD0AFF}" srcId="{CC1F5DD1-5E45-0042-9A52-B921911D7E30}" destId="{023C8272-F91F-9B41-B8F2-5CC00380BD56}" srcOrd="2" destOrd="0" parTransId="{30289660-6E21-9549-880E-617D4FDE2EE1}" sibTransId="{FDBE02F4-A38A-F64B-9FDB-2EF9CEAB295D}"/>
    <dgm:cxn modelId="{ADE81CF1-F5B1-9C42-A3E6-98D1458CC7EC}" type="presOf" srcId="{91BC3C3A-9C1A-A248-A12A-F996AF373871}" destId="{A902A3FF-23F2-464E-9F2A-DC58E72412CE}" srcOrd="0" destOrd="0" presId="urn:microsoft.com/office/officeart/2005/8/layout/orgChart1"/>
    <dgm:cxn modelId="{CE9D11CE-315D-FA44-8B98-0EBF8AC28267}" type="presOf" srcId="{1812DCC8-5BE8-FA4E-83A0-EAF9B26573D8}" destId="{5254BC63-10E8-CD4E-AD02-EB5B33F8E359}" srcOrd="0" destOrd="0" presId="urn:microsoft.com/office/officeart/2005/8/layout/orgChart1"/>
    <dgm:cxn modelId="{82875153-23B7-A945-82F1-8CF8BB7BE5BC}" srcId="{5097F179-59C3-8141-95F2-400687C9A729}" destId="{79564C90-727C-0948-B9B9-00C4F98DAE9A}" srcOrd="0" destOrd="0" parTransId="{1812DCC8-5BE8-FA4E-83A0-EAF9B26573D8}" sibTransId="{18FE74F9-AB7E-5749-8945-688F5F142D31}"/>
    <dgm:cxn modelId="{74DA2FA3-B412-0742-9E99-FC052CCDF6D7}" srcId="{301F2D71-EE99-814C-9080-CC11BF267004}" destId="{66703707-1052-C24B-894A-FF2E33A790BB}" srcOrd="0" destOrd="0" parTransId="{A0583207-617C-C049-B999-F70FB34749A3}" sibTransId="{40298BDD-7C43-1E47-9913-C111AA046E08}"/>
    <dgm:cxn modelId="{CF28D430-F8C6-0D41-B03E-97FED7B94CAC}" srcId="{CC1F5DD1-5E45-0042-9A52-B921911D7E30}" destId="{3E499CED-ECED-B74C-A53D-510209D88832}" srcOrd="0" destOrd="0" parTransId="{1C6A35E2-DF44-CF4C-89BA-6EB95F2F02A9}" sibTransId="{AC127854-277B-E04E-96D4-BC279DBEF446}"/>
    <dgm:cxn modelId="{C1212413-D98D-BF40-8A86-4485F5E1C781}" type="presOf" srcId="{3F20454D-400B-1240-92AA-6003E55B82D2}" destId="{EBBCCB94-C7AB-4642-B3D9-2BB0C956F8D8}" srcOrd="0" destOrd="0" presId="urn:microsoft.com/office/officeart/2005/8/layout/orgChart1"/>
    <dgm:cxn modelId="{99273A5E-6C78-E047-BAF5-687838026DBF}" type="presOf" srcId="{3D27CC62-7D99-D240-BF08-3A9BD24F0546}" destId="{85BD2789-46F4-7A4B-A6B0-901E49985974}" srcOrd="0" destOrd="0" presId="urn:microsoft.com/office/officeart/2005/8/layout/orgChart1"/>
    <dgm:cxn modelId="{46E135B0-3F5B-E54F-8476-2766F88E6AA8}" srcId="{39B8D4E7-2AD3-2B4B-A41B-D023D76CAA33}" destId="{42809852-E455-9A44-A563-9868E5B4210B}" srcOrd="4" destOrd="0" parTransId="{DAED7CB4-E64F-2145-A5DB-8607C41CC1A9}" sibTransId="{32F0E7DA-6A23-404E-B698-F21B234A8E3E}"/>
    <dgm:cxn modelId="{AFE080B0-663E-C243-B661-A8B4FBCBE504}" type="presOf" srcId="{39B8D4E7-2AD3-2B4B-A41B-D023D76CAA33}" destId="{C9E43E6C-BC9A-CA42-9E39-3B5FC03ABC5A}" srcOrd="0" destOrd="0" presId="urn:microsoft.com/office/officeart/2005/8/layout/orgChart1"/>
    <dgm:cxn modelId="{56CE8940-7399-8542-B78A-883883B8AEB2}" srcId="{4A025EB7-13F9-9149-AD9F-DB941EF68A28}" destId="{FF7E0915-9F69-024D-BC23-1C72FC9014E4}" srcOrd="3" destOrd="0" parTransId="{4309265D-3966-4A4D-A541-5524AA720CE8}" sibTransId="{727CCFB3-F3F3-5A4D-84A3-4DA2B02398F8}"/>
    <dgm:cxn modelId="{9D0D3950-CC61-114C-B745-EF268EBC4CC6}" type="presOf" srcId="{91BC3C3A-9C1A-A248-A12A-F996AF373871}" destId="{B4BB0C1A-FA5C-3246-A720-B34AAB561D5A}" srcOrd="1" destOrd="0" presId="urn:microsoft.com/office/officeart/2005/8/layout/orgChart1"/>
    <dgm:cxn modelId="{0B16338C-8308-8C47-9406-36F9C8D860E2}" type="presOf" srcId="{D5FC2FA5-75E8-B341-831B-855B1F196744}" destId="{05EF7868-B640-C943-B419-59E4AAD9B012}" srcOrd="0" destOrd="0" presId="urn:microsoft.com/office/officeart/2005/8/layout/orgChart1"/>
    <dgm:cxn modelId="{5150F6EF-6BC8-094D-A24E-A0524B6CC112}" srcId="{4A025EB7-13F9-9149-AD9F-DB941EF68A28}" destId="{7A3AA372-9B95-D44F-971E-566FCA338715}" srcOrd="1" destOrd="0" parTransId="{FA28141B-798A-4644-9886-C6C8004314B6}" sibTransId="{DC190165-B7CB-7D47-905B-62AB10B11B59}"/>
    <dgm:cxn modelId="{CFA46349-1EE8-8045-B508-3ACE233E5C69}" type="presOf" srcId="{7A3AA372-9B95-D44F-971E-566FCA338715}" destId="{EA138DB3-1E61-794A-A0C2-B8BD8AD1B6B0}" srcOrd="0" destOrd="0" presId="urn:microsoft.com/office/officeart/2005/8/layout/orgChart1"/>
    <dgm:cxn modelId="{9EF0C13F-4887-3A44-BFD9-6B79CE4DA219}" type="presOf" srcId="{301F2D71-EE99-814C-9080-CC11BF267004}" destId="{1EEDA42B-35B6-9D49-8FB3-0AD0FF2AF6A2}" srcOrd="1" destOrd="0" presId="urn:microsoft.com/office/officeart/2005/8/layout/orgChart1"/>
    <dgm:cxn modelId="{4781FC76-0B7C-D640-9204-16BEDB4AC471}" type="presOf" srcId="{E8231C26-EA23-5C42-B12B-FC3795888D05}" destId="{B0C61518-1A2A-7743-933D-CDB54C21BDF5}" srcOrd="1" destOrd="0" presId="urn:microsoft.com/office/officeart/2005/8/layout/orgChart1"/>
    <dgm:cxn modelId="{5DA2681A-F4EA-D646-A657-728F232465C0}" srcId="{301F2D71-EE99-814C-9080-CC11BF267004}" destId="{39B8D4E7-2AD3-2B4B-A41B-D023D76CAA33}" srcOrd="2" destOrd="0" parTransId="{5E145BCE-B3E1-874F-91DF-488B02E8EA00}" sibTransId="{1C5DF7A5-C4C0-D040-9BD0-9F481C4A9768}"/>
    <dgm:cxn modelId="{BED68F79-0469-6548-B7BC-40667D7BAB69}" type="presOf" srcId="{43C7093A-4846-8D48-9820-DC598A69781E}" destId="{52E3501F-D07D-CF4D-8C46-921CE6C5363B}" srcOrd="0" destOrd="0" presId="urn:microsoft.com/office/officeart/2005/8/layout/orgChart1"/>
    <dgm:cxn modelId="{A81AD24A-EA03-2043-9035-F4E3C44AD736}" type="presOf" srcId="{023C8272-F91F-9B41-B8F2-5CC00380BD56}" destId="{8F727288-D38C-734F-B121-B4CC5D6D91AE}" srcOrd="0" destOrd="0" presId="urn:microsoft.com/office/officeart/2005/8/layout/orgChart1"/>
    <dgm:cxn modelId="{179E0A23-CB28-0847-9BBB-39F6C0E11442}" type="presOf" srcId="{5D0C3321-7EDA-A04E-A39F-CBEC4FCDDE0D}" destId="{FCA1A212-A115-9B49-9CAB-8401D324673D}" srcOrd="1" destOrd="0" presId="urn:microsoft.com/office/officeart/2005/8/layout/orgChart1"/>
    <dgm:cxn modelId="{4506D2E6-E5AB-9148-9D13-007E898B9EAB}" type="presOf" srcId="{015ECE83-077E-374D-894D-9D18BB3DFA3F}" destId="{043FD746-4B73-E642-9885-3BB0C7C1B084}" srcOrd="0" destOrd="0" presId="urn:microsoft.com/office/officeart/2005/8/layout/orgChart1"/>
    <dgm:cxn modelId="{037C54DF-4C39-7047-A416-8CDF30871552}" srcId="{B1C474A2-9C4C-2945-A825-4D0DF1F85592}" destId="{E8231C26-EA23-5C42-B12B-FC3795888D05}" srcOrd="1" destOrd="0" parTransId="{5875BA72-0707-DA4B-9E03-9CE9102D67DE}" sibTransId="{647AD4F8-E601-C249-B2D7-B03533F7AA04}"/>
    <dgm:cxn modelId="{2C986152-079F-B14D-8CB9-155F787C57C6}" type="presOf" srcId="{FF9046AD-3325-A44B-A96B-A2F363EFD8BB}" destId="{2A6103A9-AA7C-CB44-AE21-D8E808FD871D}" srcOrd="0" destOrd="0" presId="urn:microsoft.com/office/officeart/2005/8/layout/orgChart1"/>
    <dgm:cxn modelId="{A3675C15-EE02-8245-ACFE-E76438037684}" srcId="{4A025EB7-13F9-9149-AD9F-DB941EF68A28}" destId="{510D4E91-FFAB-7743-BDCD-F18E81E08AC5}" srcOrd="5" destOrd="0" parTransId="{F4AAA94C-1126-B34F-86A0-3042FA14020B}" sibTransId="{6D2954BD-C287-C14A-8483-32FA9CAF010F}"/>
    <dgm:cxn modelId="{F643316E-30B4-CE4F-BE96-DB5848AC0CE4}" type="presOf" srcId="{3D27CC62-7D99-D240-BF08-3A9BD24F0546}" destId="{1BECE76B-B272-DF41-B2FA-D0C1833B1DA0}" srcOrd="1" destOrd="0" presId="urn:microsoft.com/office/officeart/2005/8/layout/orgChart1"/>
    <dgm:cxn modelId="{DD7E124C-A272-A74A-B6DB-2D1E5D13C5D2}" type="presOf" srcId="{1C6A35E2-DF44-CF4C-89BA-6EB95F2F02A9}" destId="{C656CACD-818A-5248-AFBF-688B00BC1BB7}" srcOrd="0" destOrd="0" presId="urn:microsoft.com/office/officeart/2005/8/layout/orgChart1"/>
    <dgm:cxn modelId="{84D79860-2BB0-ED4F-9493-47DAE9093628}" type="presOf" srcId="{5E145BCE-B3E1-874F-91DF-488B02E8EA00}" destId="{300CD749-BA38-6149-A253-027A6845474B}" srcOrd="0" destOrd="0" presId="urn:microsoft.com/office/officeart/2005/8/layout/orgChart1"/>
    <dgm:cxn modelId="{338D8CDB-1181-264B-A06A-EEB71E0FDD37}" type="presOf" srcId="{F20E2803-A2EF-6C4F-9500-DF2125484246}" destId="{61BA2AD1-D337-9D4A-92DC-EF46BC95305A}" srcOrd="0" destOrd="0" presId="urn:microsoft.com/office/officeart/2005/8/layout/orgChart1"/>
    <dgm:cxn modelId="{63B78311-3698-C748-9211-ECACE645CD08}" type="presOf" srcId="{5D0C3321-7EDA-A04E-A39F-CBEC4FCDDE0D}" destId="{5FB5B500-F850-4643-BCF3-6E48BF687508}" srcOrd="0" destOrd="0" presId="urn:microsoft.com/office/officeart/2005/8/layout/orgChart1"/>
    <dgm:cxn modelId="{55A2B06F-02F7-6645-800E-3AD3E6BE822C}" type="presOf" srcId="{FA28141B-798A-4644-9886-C6C8004314B6}" destId="{780B7033-F683-7646-9BE7-0F9C4ABE8071}" srcOrd="0" destOrd="0" presId="urn:microsoft.com/office/officeart/2005/8/layout/orgChart1"/>
    <dgm:cxn modelId="{C03EF9E1-6B06-084D-97EF-8381CA20FBBB}" type="presOf" srcId="{AEED5C48-4A79-D64A-9303-03D901F97045}" destId="{26A1886E-9307-6145-A18E-707E358CDC49}" srcOrd="0" destOrd="0" presId="urn:microsoft.com/office/officeart/2005/8/layout/orgChart1"/>
    <dgm:cxn modelId="{175F3BCC-FA2F-A14A-9CB8-6EF56BAEA4BA}" srcId="{301F2D71-EE99-814C-9080-CC11BF267004}" destId="{4A025EB7-13F9-9149-AD9F-DB941EF68A28}" srcOrd="4" destOrd="0" parTransId="{7D6CF6D8-D118-DF44-B560-E653E6CB4BFF}" sibTransId="{834FA9AF-4A9A-6D4C-8951-EFBF594C928B}"/>
    <dgm:cxn modelId="{8811B722-322F-5D40-9DFC-2943126F4B65}" type="presOf" srcId="{F8DF897B-5006-6D41-81EA-44CF97D08F0D}" destId="{EE9E81DC-CD36-1B43-AD6D-6E9BF80A33D8}" srcOrd="1" destOrd="0" presId="urn:microsoft.com/office/officeart/2005/8/layout/orgChart1"/>
    <dgm:cxn modelId="{AB996280-3DB0-F84D-A22A-B43964B2341F}" srcId="{B1C474A2-9C4C-2945-A825-4D0DF1F85592}" destId="{91BC3C3A-9C1A-A248-A12A-F996AF373871}" srcOrd="3" destOrd="0" parTransId="{568B8B74-1702-7944-9F71-C01F19DE8BBF}" sibTransId="{021D8C27-CB1D-3744-B3A0-D3830A857D85}"/>
    <dgm:cxn modelId="{0EDA4A8B-22B4-C24C-99F2-C7E1BC1F5A33}" type="presOf" srcId="{E8231C26-EA23-5C42-B12B-FC3795888D05}" destId="{4B0AD7EC-BDDD-9344-B50C-E24BF43E578D}" srcOrd="0" destOrd="0" presId="urn:microsoft.com/office/officeart/2005/8/layout/orgChart1"/>
    <dgm:cxn modelId="{D0EDBB29-7D75-B645-9272-224BB3E0C3BE}" type="presOf" srcId="{99EA1C73-CD48-BE48-8072-FFA21AD1CA11}" destId="{E1301D8A-82D5-B447-AE2F-5F0469DB81C7}" srcOrd="0" destOrd="0" presId="urn:microsoft.com/office/officeart/2005/8/layout/orgChart1"/>
    <dgm:cxn modelId="{6F875659-BD0A-E54B-968D-A5DC4C3A5C7B}" type="presOf" srcId="{DAED7CB4-E64F-2145-A5DB-8607C41CC1A9}" destId="{8E0494B2-D268-224D-9FC7-AEA2642BDAEA}" srcOrd="0" destOrd="0" presId="urn:microsoft.com/office/officeart/2005/8/layout/orgChart1"/>
    <dgm:cxn modelId="{755F53A8-5474-EA43-AB0C-FB81DB9D837D}" type="presOf" srcId="{4309265D-3966-4A4D-A541-5524AA720CE8}" destId="{6BF6231F-CA93-EE47-B4FB-52D73CE06DBA}" srcOrd="0" destOrd="0" presId="urn:microsoft.com/office/officeart/2005/8/layout/orgChart1"/>
    <dgm:cxn modelId="{4F04C5E8-EB20-DC41-BFF8-BF91DE2398E4}" type="presOf" srcId="{1BD22259-88D7-AA48-A9B4-E8231723980E}" destId="{129AF86C-77E3-4B44-993E-C78363D13F32}" srcOrd="0" destOrd="0" presId="urn:microsoft.com/office/officeart/2005/8/layout/orgChart1"/>
    <dgm:cxn modelId="{0EC8F60F-2E07-D14E-81CB-D7F0B76BDDF8}" type="presOf" srcId="{5A8BB063-6CC4-314F-8CEB-779C2BC6D5EF}" destId="{F9382061-1312-B943-8AFB-C9CB8D1AF1E9}" srcOrd="0" destOrd="0" presId="urn:microsoft.com/office/officeart/2005/8/layout/orgChart1"/>
    <dgm:cxn modelId="{4422D792-8E41-3C45-ABA7-7D2F6CAFF4FB}" type="presOf" srcId="{A0583207-617C-C049-B999-F70FB34749A3}" destId="{14128385-0743-E747-8F2C-99B3BFF5C22C}" srcOrd="0" destOrd="0" presId="urn:microsoft.com/office/officeart/2005/8/layout/orgChart1"/>
    <dgm:cxn modelId="{E093BA62-F86A-D447-B8A8-7CA7ABB9BE46}" srcId="{39B8D4E7-2AD3-2B4B-A41B-D023D76CAA33}" destId="{2CD64ED6-F8E3-AF49-8CB7-083DE210B1FD}" srcOrd="3" destOrd="0" parTransId="{015ECE83-077E-374D-894D-9D18BB3DFA3F}" sibTransId="{1A22CFC5-FF2B-C949-93C3-601692C3F723}"/>
    <dgm:cxn modelId="{9C6ABB6A-D82B-8C4B-A404-6631A1DE310B}" type="presOf" srcId="{30289660-6E21-9549-880E-617D4FDE2EE1}" destId="{7F45291B-0B4C-F141-8631-2C6A1F30DC1F}" srcOrd="0" destOrd="0" presId="urn:microsoft.com/office/officeart/2005/8/layout/orgChart1"/>
    <dgm:cxn modelId="{813CD41E-7852-5449-A986-3146A5B87FEB}" type="presOf" srcId="{F8DF897B-5006-6D41-81EA-44CF97D08F0D}" destId="{5AC0B73F-C197-3741-A463-22642A6B7835}" srcOrd="0" destOrd="0" presId="urn:microsoft.com/office/officeart/2005/8/layout/orgChart1"/>
    <dgm:cxn modelId="{D9C40395-E865-4F4C-931D-C53554AC6E36}" type="presOf" srcId="{7D6CF6D8-D118-DF44-B560-E653E6CB4BFF}" destId="{DF6B51AB-3C60-0E46-B1A0-2656E245AED7}" srcOrd="0" destOrd="0" presId="urn:microsoft.com/office/officeart/2005/8/layout/orgChart1"/>
    <dgm:cxn modelId="{1AC4F7B9-4CE9-6047-A0E2-74434BDB49C0}" type="presOf" srcId="{CC1F5DD1-5E45-0042-9A52-B921911D7E30}" destId="{27691200-E951-8D43-A545-E9ED4D793B3C}" srcOrd="0" destOrd="0" presId="urn:microsoft.com/office/officeart/2005/8/layout/orgChart1"/>
    <dgm:cxn modelId="{A52A5F45-4B1F-6340-B01C-9E92B2B1D443}" type="presOf" srcId="{AEED5C48-4A79-D64A-9303-03D901F97045}" destId="{9BD3B955-FA68-8B49-9FE0-A84A2ADD7F66}" srcOrd="1" destOrd="0" presId="urn:microsoft.com/office/officeart/2005/8/layout/orgChart1"/>
    <dgm:cxn modelId="{606C7ABB-DDB5-0941-907C-8F325EFDFE00}" type="presOf" srcId="{66703707-1052-C24B-894A-FF2E33A790BB}" destId="{32BE822B-3376-4E4B-9191-4BB1B9292C5B}" srcOrd="1" destOrd="0" presId="urn:microsoft.com/office/officeart/2005/8/layout/orgChart1"/>
    <dgm:cxn modelId="{0986DC26-B456-8040-AFE1-452C9E2649E4}" type="presOf" srcId="{FF9046AD-3325-A44B-A96B-A2F363EFD8BB}" destId="{C36C8A8C-7A6B-5F46-B7D9-D4E11A3F4E29}" srcOrd="1" destOrd="0" presId="urn:microsoft.com/office/officeart/2005/8/layout/orgChart1"/>
    <dgm:cxn modelId="{0C873F51-B70B-F540-9F6E-E019D897C282}" type="presOf" srcId="{4A025EB7-13F9-9149-AD9F-DB941EF68A28}" destId="{C29FD084-1A1C-F24A-9F87-1AE5A720CA8D}" srcOrd="0" destOrd="0" presId="urn:microsoft.com/office/officeart/2005/8/layout/orgChart1"/>
    <dgm:cxn modelId="{EF4CD5F3-78BC-FF43-AF05-9EA36D0B8CF5}" srcId="{CC1F5DD1-5E45-0042-9A52-B921911D7E30}" destId="{43C7093A-4846-8D48-9820-DC598A69781E}" srcOrd="1" destOrd="0" parTransId="{3331EF48-6D6C-CF42-AEFE-5CFA9D411713}" sibTransId="{B04C34C9-A9F2-AE4C-8AB1-552AD535BEDC}"/>
    <dgm:cxn modelId="{E1008898-475E-C144-9123-50AF1BF35050}" type="presOf" srcId="{3331EF48-6D6C-CF42-AEFE-5CFA9D411713}" destId="{DA067EDD-1A0F-C54C-B40E-6785ACD6746C}" srcOrd="0" destOrd="0" presId="urn:microsoft.com/office/officeart/2005/8/layout/orgChart1"/>
    <dgm:cxn modelId="{DC9D1F6D-AA6E-1748-A268-6009AC18E52A}" type="presOf" srcId="{1C4E2CBE-903F-264B-985A-3405854E4271}" destId="{4AA7DCA1-18D7-2040-993D-1DCE9531CD20}" srcOrd="0" destOrd="0" presId="urn:microsoft.com/office/officeart/2005/8/layout/orgChart1"/>
    <dgm:cxn modelId="{254C15CB-52EE-CF45-AB04-514EF1FA3AD3}" type="presOf" srcId="{39B8D4E7-2AD3-2B4B-A41B-D023D76CAA33}" destId="{2710D996-1A03-7141-9843-859106F9A7FB}" srcOrd="1" destOrd="0" presId="urn:microsoft.com/office/officeart/2005/8/layout/orgChart1"/>
    <dgm:cxn modelId="{BFAC1538-19B4-C149-BE06-8CA5E7976086}" type="presOf" srcId="{FF7E0915-9F69-024D-BC23-1C72FC9014E4}" destId="{74D36777-697D-F743-983E-C7F103B7CA93}" srcOrd="0" destOrd="0" presId="urn:microsoft.com/office/officeart/2005/8/layout/orgChart1"/>
    <dgm:cxn modelId="{130BC7BD-AC14-744D-B713-DA37E942F1C2}" type="presOf" srcId="{16CF4FF2-03B3-D543-8785-87032DC5BDFD}" destId="{CE2A57AC-710E-484C-8D4D-9EA74DECD032}" srcOrd="0" destOrd="0" presId="urn:microsoft.com/office/officeart/2005/8/layout/orgChart1"/>
    <dgm:cxn modelId="{D0283BE9-A495-7645-8139-7BF8312A981C}" type="presOf" srcId="{023C8272-F91F-9B41-B8F2-5CC00380BD56}" destId="{B93C57DA-1E59-B64B-A72A-7392C1952E00}" srcOrd="1" destOrd="0" presId="urn:microsoft.com/office/officeart/2005/8/layout/orgChart1"/>
    <dgm:cxn modelId="{D9C10FA2-9B59-F443-A33D-F97FA78A5C27}" type="presOf" srcId="{F66226A4-2544-424E-BD21-13C3216D3E98}" destId="{10B02237-FBAB-8747-A60F-BC9F50242049}" srcOrd="0" destOrd="0" presId="urn:microsoft.com/office/officeart/2005/8/layout/orgChart1"/>
    <dgm:cxn modelId="{6A9F9333-2188-8E43-8C7F-9A694B93834B}" type="presOf" srcId="{510D4E91-FFAB-7743-BDCD-F18E81E08AC5}" destId="{04EC2801-A117-7A4B-84E5-2C80B65B9F09}" srcOrd="1" destOrd="0" presId="urn:microsoft.com/office/officeart/2005/8/layout/orgChart1"/>
    <dgm:cxn modelId="{7008CF70-A43B-AC46-8909-C014C174146C}" type="presOf" srcId="{FF7E0915-9F69-024D-BC23-1C72FC9014E4}" destId="{24357D58-8F1F-F040-BE1C-677046FD8879}" srcOrd="1" destOrd="0" presId="urn:microsoft.com/office/officeart/2005/8/layout/orgChart1"/>
    <dgm:cxn modelId="{7077699A-4EB9-9243-B30C-0E60E8FF9471}" type="presOf" srcId="{79564C90-727C-0948-B9B9-00C4F98DAE9A}" destId="{43026B4C-E172-C741-B08A-1D3C9AD0BE8F}" srcOrd="0" destOrd="0" presId="urn:microsoft.com/office/officeart/2005/8/layout/orgChart1"/>
    <dgm:cxn modelId="{3A552C40-6C9B-6842-8AE7-97BF49635C15}" type="presOf" srcId="{71AE5955-77A7-404A-A12C-2402BDE494D8}" destId="{FAB86FE5-3E0E-4E40-9F8C-58A3DEEF07C8}" srcOrd="0" destOrd="0" presId="urn:microsoft.com/office/officeart/2005/8/layout/orgChart1"/>
    <dgm:cxn modelId="{0ACAAC29-0FDB-8B49-ACCA-8ECB2C036FAE}" srcId="{B1C474A2-9C4C-2945-A825-4D0DF1F85592}" destId="{301F2D71-EE99-814C-9080-CC11BF267004}" srcOrd="0" destOrd="0" parTransId="{6B06CC8F-C0D1-8645-83E1-F311E6200890}" sibTransId="{7D76A0B4-B3FC-204B-ADBD-60A9773F40B1}"/>
    <dgm:cxn modelId="{A4C25D5A-61AC-0341-86C1-60DEBD308F2B}" type="presOf" srcId="{43C7093A-4846-8D48-9820-DC598A69781E}" destId="{D10A8BB4-C79D-2F4F-A8AD-49FEB4BD1D91}" srcOrd="1" destOrd="0" presId="urn:microsoft.com/office/officeart/2005/8/layout/orgChart1"/>
    <dgm:cxn modelId="{48022718-17A0-C643-A333-20CE3B1C8F60}" type="presOf" srcId="{C86FD489-AEB2-4F43-A66E-A3C2C172E96D}" destId="{EA3CF6F9-07F3-0D4A-BDE1-1AE4FD3E7C3C}" srcOrd="0" destOrd="0" presId="urn:microsoft.com/office/officeart/2005/8/layout/orgChart1"/>
    <dgm:cxn modelId="{D8B69446-BF1A-5840-929D-9976DAC05ED3}" type="presOf" srcId="{62255EAC-9F38-E740-905B-E9DECD9C5023}" destId="{EA57A851-D345-084B-92A5-D4423E393D3F}" srcOrd="0" destOrd="0" presId="urn:microsoft.com/office/officeart/2005/8/layout/orgChart1"/>
    <dgm:cxn modelId="{300BF008-70D2-9B4D-9E41-A0A02B6E58A0}" type="presOf" srcId="{66703707-1052-C24B-894A-FF2E33A790BB}" destId="{AD1B15E2-73A1-204C-A681-590BE149585B}" srcOrd="0" destOrd="0" presId="urn:microsoft.com/office/officeart/2005/8/layout/orgChart1"/>
    <dgm:cxn modelId="{84B7EE1E-4797-8A41-ADDB-86FC5A6646BF}" srcId="{4A025EB7-13F9-9149-AD9F-DB941EF68A28}" destId="{71AE5955-77A7-404A-A12C-2402BDE494D8}" srcOrd="2" destOrd="0" parTransId="{1C4E2CBE-903F-264B-985A-3405854E4271}" sibTransId="{D0D608A5-D615-6E4E-B77D-4A86ADB5DC89}"/>
    <dgm:cxn modelId="{45B707CC-7116-8041-9699-96D8DE418B54}" type="presOf" srcId="{79564C90-727C-0948-B9B9-00C4F98DAE9A}" destId="{AC5CD5CC-72D3-E845-B2B0-BAEE9C984D3D}" srcOrd="1" destOrd="0" presId="urn:microsoft.com/office/officeart/2005/8/layout/orgChart1"/>
    <dgm:cxn modelId="{4A88858C-FF1A-9848-B458-034135D1C07A}" srcId="{39B8D4E7-2AD3-2B4B-A41B-D023D76CAA33}" destId="{5D0C3321-7EDA-A04E-A39F-CBEC4FCDDE0D}" srcOrd="0" destOrd="0" parTransId="{9604783A-42CA-6741-A5E9-10B8791F566F}" sibTransId="{680EB53E-8202-9241-A1EA-041819A4A0DD}"/>
    <dgm:cxn modelId="{F278D165-4A6E-F34A-9DAD-9ABD342CB0B2}" srcId="{301F2D71-EE99-814C-9080-CC11BF267004}" destId="{5097F179-59C3-8141-95F2-400687C9A729}" srcOrd="1" destOrd="0" parTransId="{143E66A1-B1CB-7B48-AE91-154FB8977851}" sibTransId="{32374360-5E4A-024D-AFF3-1BD988F6F0BB}"/>
    <dgm:cxn modelId="{653A7BCA-B2F2-EE49-8275-D267264CA6B1}" srcId="{B1C474A2-9C4C-2945-A825-4D0DF1F85592}" destId="{F20E2803-A2EF-6C4F-9500-DF2125484246}" srcOrd="4" destOrd="0" parTransId="{AEA9F1E8-D150-1249-9E95-0EC9BED9B920}" sibTransId="{EA5D6B01-5376-B945-8CCD-53927DC09D37}"/>
    <dgm:cxn modelId="{2F529738-F373-7A45-A1F1-86726FE985DF}" type="presOf" srcId="{F66226A4-2544-424E-BD21-13C3216D3E98}" destId="{F1423B39-8D28-3547-A403-0D321BB7BA6E}" srcOrd="1" destOrd="0" presId="urn:microsoft.com/office/officeart/2005/8/layout/orgChart1"/>
    <dgm:cxn modelId="{A67C8791-73C4-BC42-965F-2D9AE0458703}" type="presOf" srcId="{71AE5955-77A7-404A-A12C-2402BDE494D8}" destId="{DAAB0B10-A75F-044E-B84D-135E8D5E8120}" srcOrd="1" destOrd="0" presId="urn:microsoft.com/office/officeart/2005/8/layout/orgChart1"/>
    <dgm:cxn modelId="{B552DF7D-2B2B-F34B-B8E4-56DED888E615}" srcId="{5097F179-59C3-8141-95F2-400687C9A729}" destId="{16CF4FF2-03B3-D543-8785-87032DC5BDFD}" srcOrd="1" destOrd="0" parTransId="{D5FC2FA5-75E8-B341-831B-855B1F196744}" sibTransId="{E838A3FD-A334-004A-BC0A-5F59270DB6BA}"/>
    <dgm:cxn modelId="{9265F299-BB5B-224D-A71C-35D5777D0C01}" srcId="{B1C474A2-9C4C-2945-A825-4D0DF1F85592}" destId="{3F20454D-400B-1240-92AA-6003E55B82D2}" srcOrd="2" destOrd="0" parTransId="{0D8D3088-C9E9-4F4F-9917-FA599C45639D}" sibTransId="{BCC90204-3699-CD4B-9C03-0A0A7610E057}"/>
    <dgm:cxn modelId="{2704BCD5-739E-5E48-9587-DFA2067CB599}" type="presOf" srcId="{F20E2803-A2EF-6C4F-9500-DF2125484246}" destId="{7D19F289-3F2A-9A40-B8B5-81D601CD610F}" srcOrd="1" destOrd="0" presId="urn:microsoft.com/office/officeart/2005/8/layout/orgChart1"/>
    <dgm:cxn modelId="{5BA263DB-FEEF-6640-9688-4D05260885BD}" type="presOf" srcId="{1BD22259-88D7-AA48-A9B4-E8231723980E}" destId="{C9BCA427-D3F4-314E-8194-501DB3C6D441}" srcOrd="1" destOrd="0" presId="urn:microsoft.com/office/officeart/2005/8/layout/orgChart1"/>
    <dgm:cxn modelId="{75FA4210-0785-EE4C-A58B-D6997139AD37}" type="presOf" srcId="{7A3AA372-9B95-D44F-971E-566FCA338715}" destId="{37A049AE-03D7-6146-9B59-E7455AE8852E}" srcOrd="1" destOrd="0" presId="urn:microsoft.com/office/officeart/2005/8/layout/orgChart1"/>
    <dgm:cxn modelId="{2175D7A1-347B-0349-94F9-F4AEA153BEBB}" srcId="{4A025EB7-13F9-9149-AD9F-DB941EF68A28}" destId="{F66226A4-2544-424E-BD21-13C3216D3E98}" srcOrd="4" destOrd="0" parTransId="{5A8BB063-6CC4-314F-8CEB-779C2BC6D5EF}" sibTransId="{ED537D0C-2BE5-A64A-86BF-5315D124F0C7}"/>
    <dgm:cxn modelId="{170CBA56-1274-9E43-8AF8-95659D8AF94B}" type="presOf" srcId="{42809852-E455-9A44-A563-9868E5B4210B}" destId="{B90E5FA0-8722-2742-8864-561607E81EA0}" srcOrd="1" destOrd="0" presId="urn:microsoft.com/office/officeart/2005/8/layout/orgChart1"/>
    <dgm:cxn modelId="{CB3F5B11-7082-3641-B677-A07EB76C585D}" type="presOf" srcId="{16CF4FF2-03B3-D543-8785-87032DC5BDFD}" destId="{4749A69D-61E1-3A4C-B0D3-1940B2575FBA}" srcOrd="1" destOrd="0" presId="urn:microsoft.com/office/officeart/2005/8/layout/orgChart1"/>
    <dgm:cxn modelId="{4A400430-B331-D748-8A07-E2680FE0BEBA}" type="presOf" srcId="{510D4E91-FFAB-7743-BDCD-F18E81E08AC5}" destId="{FF9DEA89-F055-4D46-A203-2145678E5D4C}" srcOrd="0" destOrd="0" presId="urn:microsoft.com/office/officeart/2005/8/layout/orgChart1"/>
    <dgm:cxn modelId="{0FAA2C04-BD14-764C-839A-0E13CF53CCF7}" type="presOf" srcId="{CC1F5DD1-5E45-0042-9A52-B921911D7E30}" destId="{A5D5D058-FE98-1A40-8208-DA89EAF27506}" srcOrd="1" destOrd="0" presId="urn:microsoft.com/office/officeart/2005/8/layout/orgChart1"/>
    <dgm:cxn modelId="{EF21238B-DB6D-864F-867A-9554F1CC8060}" type="presOf" srcId="{5097F179-59C3-8141-95F2-400687C9A729}" destId="{A8165192-2BD7-6943-8F7F-74880663BDE4}" srcOrd="1" destOrd="0" presId="urn:microsoft.com/office/officeart/2005/8/layout/orgChart1"/>
    <dgm:cxn modelId="{765D2218-3179-5E41-A7E1-6B2224DE0013}" srcId="{4A025EB7-13F9-9149-AD9F-DB941EF68A28}" destId="{F8DF897B-5006-6D41-81EA-44CF97D08F0D}" srcOrd="0" destOrd="0" parTransId="{62255EAC-9F38-E740-905B-E9DECD9C5023}" sibTransId="{AFAD5F89-9D47-0F4F-AF87-080EE7D4CA44}"/>
    <dgm:cxn modelId="{5C05A7B7-8841-484C-B5A2-6A172843D505}" srcId="{301F2D71-EE99-814C-9080-CC11BF267004}" destId="{CC1F5DD1-5E45-0042-9A52-B921911D7E30}" srcOrd="3" destOrd="0" parTransId="{99EA1C73-CD48-BE48-8072-FFA21AD1CA11}" sibTransId="{423FDE57-AD91-1E4C-A03C-C5B49B911063}"/>
    <dgm:cxn modelId="{32C5020D-9955-A746-934B-7BCCBAE1002D}" type="presParOf" srcId="{42AA9C80-511A-A149-8B35-92CF31BFD5FD}" destId="{2EAA4E67-DE32-924F-9BBF-145575CF4966}" srcOrd="0" destOrd="0" presId="urn:microsoft.com/office/officeart/2005/8/layout/orgChart1"/>
    <dgm:cxn modelId="{167B32F7-3F63-B54D-9C3C-D988D1A4117E}" type="presParOf" srcId="{2EAA4E67-DE32-924F-9BBF-145575CF4966}" destId="{7266F9CD-F37C-084F-8559-B85747EC1160}" srcOrd="0" destOrd="0" presId="urn:microsoft.com/office/officeart/2005/8/layout/orgChart1"/>
    <dgm:cxn modelId="{B15D07DE-FF87-C440-8361-45D882BB5FD6}" type="presParOf" srcId="{7266F9CD-F37C-084F-8559-B85747EC1160}" destId="{59E91194-5D9E-1945-B791-29F078FC824A}" srcOrd="0" destOrd="0" presId="urn:microsoft.com/office/officeart/2005/8/layout/orgChart1"/>
    <dgm:cxn modelId="{7BB4173D-AB31-0147-B7D0-9F07FA7D29AB}" type="presParOf" srcId="{7266F9CD-F37C-084F-8559-B85747EC1160}" destId="{1EEDA42B-35B6-9D49-8FB3-0AD0FF2AF6A2}" srcOrd="1" destOrd="0" presId="urn:microsoft.com/office/officeart/2005/8/layout/orgChart1"/>
    <dgm:cxn modelId="{07C07DD1-C002-2844-82FF-0E1F9586A20D}" type="presParOf" srcId="{2EAA4E67-DE32-924F-9BBF-145575CF4966}" destId="{C3046BCE-DC41-F64F-BEFD-0CC1B9F5315A}" srcOrd="1" destOrd="0" presId="urn:microsoft.com/office/officeart/2005/8/layout/orgChart1"/>
    <dgm:cxn modelId="{EAA1D399-98A8-094E-9831-850F2DAD3457}" type="presParOf" srcId="{C3046BCE-DC41-F64F-BEFD-0CC1B9F5315A}" destId="{14128385-0743-E747-8F2C-99B3BFF5C22C}" srcOrd="0" destOrd="0" presId="urn:microsoft.com/office/officeart/2005/8/layout/orgChart1"/>
    <dgm:cxn modelId="{C1222F92-16C8-F34C-8067-C82B96D8701C}" type="presParOf" srcId="{C3046BCE-DC41-F64F-BEFD-0CC1B9F5315A}" destId="{A2F8CE08-DA8E-C945-AD8F-BFDECDFC9D8C}" srcOrd="1" destOrd="0" presId="urn:microsoft.com/office/officeart/2005/8/layout/orgChart1"/>
    <dgm:cxn modelId="{B3A9013A-8A7A-4745-91C1-37FAC3FE4087}" type="presParOf" srcId="{A2F8CE08-DA8E-C945-AD8F-BFDECDFC9D8C}" destId="{BC23A3DA-3CF0-1C4B-BC76-DE60B16B4271}" srcOrd="0" destOrd="0" presId="urn:microsoft.com/office/officeart/2005/8/layout/orgChart1"/>
    <dgm:cxn modelId="{088430C9-522D-5145-ADDE-68E4B3DE9ADB}" type="presParOf" srcId="{BC23A3DA-3CF0-1C4B-BC76-DE60B16B4271}" destId="{AD1B15E2-73A1-204C-A681-590BE149585B}" srcOrd="0" destOrd="0" presId="urn:microsoft.com/office/officeart/2005/8/layout/orgChart1"/>
    <dgm:cxn modelId="{66901EC9-63EA-5E49-ACC8-196A1904D8F0}" type="presParOf" srcId="{BC23A3DA-3CF0-1C4B-BC76-DE60B16B4271}" destId="{32BE822B-3376-4E4B-9191-4BB1B9292C5B}" srcOrd="1" destOrd="0" presId="urn:microsoft.com/office/officeart/2005/8/layout/orgChart1"/>
    <dgm:cxn modelId="{6A29855D-1825-A441-A5AC-CFC6F5C48770}" type="presParOf" srcId="{A2F8CE08-DA8E-C945-AD8F-BFDECDFC9D8C}" destId="{2A747808-2038-AF47-B865-C245FE27005B}" srcOrd="1" destOrd="0" presId="urn:microsoft.com/office/officeart/2005/8/layout/orgChart1"/>
    <dgm:cxn modelId="{CE9451E3-9AEB-2E45-BE69-0F34B9D1AB06}" type="presParOf" srcId="{A2F8CE08-DA8E-C945-AD8F-BFDECDFC9D8C}" destId="{C763CB28-1ED8-0145-A1C9-9338128E1D78}" srcOrd="2" destOrd="0" presId="urn:microsoft.com/office/officeart/2005/8/layout/orgChart1"/>
    <dgm:cxn modelId="{2F629F6B-4534-904E-BBDA-CDCD80CC61F3}" type="presParOf" srcId="{C3046BCE-DC41-F64F-BEFD-0CC1B9F5315A}" destId="{037D5F27-8BE4-DE47-9097-5C8055B447DB}" srcOrd="2" destOrd="0" presId="urn:microsoft.com/office/officeart/2005/8/layout/orgChart1"/>
    <dgm:cxn modelId="{0CAEFC7C-E7F9-8345-9866-F4C13C637AA3}" type="presParOf" srcId="{C3046BCE-DC41-F64F-BEFD-0CC1B9F5315A}" destId="{0BFB1C21-17B3-8340-82CC-3675D727DD36}" srcOrd="3" destOrd="0" presId="urn:microsoft.com/office/officeart/2005/8/layout/orgChart1"/>
    <dgm:cxn modelId="{30FF7C36-3E27-D04A-B4F8-6AFFF0C16096}" type="presParOf" srcId="{0BFB1C21-17B3-8340-82CC-3675D727DD36}" destId="{93B2B7FB-19FC-9F43-B2A6-BD785895A620}" srcOrd="0" destOrd="0" presId="urn:microsoft.com/office/officeart/2005/8/layout/orgChart1"/>
    <dgm:cxn modelId="{1C26989B-6FFB-4541-BDEB-4F0723DA7B2D}" type="presParOf" srcId="{93B2B7FB-19FC-9F43-B2A6-BD785895A620}" destId="{AD6EA902-49E7-5B4E-8B46-C04237B47D0C}" srcOrd="0" destOrd="0" presId="urn:microsoft.com/office/officeart/2005/8/layout/orgChart1"/>
    <dgm:cxn modelId="{E723F310-C5C6-7641-BFD3-0847E2043297}" type="presParOf" srcId="{93B2B7FB-19FC-9F43-B2A6-BD785895A620}" destId="{A8165192-2BD7-6943-8F7F-74880663BDE4}" srcOrd="1" destOrd="0" presId="urn:microsoft.com/office/officeart/2005/8/layout/orgChart1"/>
    <dgm:cxn modelId="{B60BCCCE-35F4-F54F-8D24-9D8C3B5E9537}" type="presParOf" srcId="{0BFB1C21-17B3-8340-82CC-3675D727DD36}" destId="{3F35FE75-6F1A-2E41-8B72-DB910B2D1A69}" srcOrd="1" destOrd="0" presId="urn:microsoft.com/office/officeart/2005/8/layout/orgChart1"/>
    <dgm:cxn modelId="{503CED58-9A27-A346-999A-E1DEDA894C0D}" type="presParOf" srcId="{3F35FE75-6F1A-2E41-8B72-DB910B2D1A69}" destId="{5254BC63-10E8-CD4E-AD02-EB5B33F8E359}" srcOrd="0" destOrd="0" presId="urn:microsoft.com/office/officeart/2005/8/layout/orgChart1"/>
    <dgm:cxn modelId="{43563F10-164B-A54C-B7DF-CFCE7EA584C6}" type="presParOf" srcId="{3F35FE75-6F1A-2E41-8B72-DB910B2D1A69}" destId="{4B794C24-5FCB-594C-9EC1-CF8BEB4C89D0}" srcOrd="1" destOrd="0" presId="urn:microsoft.com/office/officeart/2005/8/layout/orgChart1"/>
    <dgm:cxn modelId="{30B28602-9E21-F640-8D8D-177927A3CA9D}" type="presParOf" srcId="{4B794C24-5FCB-594C-9EC1-CF8BEB4C89D0}" destId="{87B965DE-15EA-2D41-A26D-8D94681A3D86}" srcOrd="0" destOrd="0" presId="urn:microsoft.com/office/officeart/2005/8/layout/orgChart1"/>
    <dgm:cxn modelId="{AB47D032-AD86-BC4F-B5B3-62E2BAEB7D09}" type="presParOf" srcId="{87B965DE-15EA-2D41-A26D-8D94681A3D86}" destId="{43026B4C-E172-C741-B08A-1D3C9AD0BE8F}" srcOrd="0" destOrd="0" presId="urn:microsoft.com/office/officeart/2005/8/layout/orgChart1"/>
    <dgm:cxn modelId="{BD461085-7B42-454D-93D4-CA53797AAAF8}" type="presParOf" srcId="{87B965DE-15EA-2D41-A26D-8D94681A3D86}" destId="{AC5CD5CC-72D3-E845-B2B0-BAEE9C984D3D}" srcOrd="1" destOrd="0" presId="urn:microsoft.com/office/officeart/2005/8/layout/orgChart1"/>
    <dgm:cxn modelId="{72724523-C14F-9A49-A8C0-9BAE6C589F64}" type="presParOf" srcId="{4B794C24-5FCB-594C-9EC1-CF8BEB4C89D0}" destId="{B06D1C4D-B548-854F-B5A5-7220FDD18EA7}" srcOrd="1" destOrd="0" presId="urn:microsoft.com/office/officeart/2005/8/layout/orgChart1"/>
    <dgm:cxn modelId="{467A538F-5BBE-554E-8E02-3B155D953888}" type="presParOf" srcId="{4B794C24-5FCB-594C-9EC1-CF8BEB4C89D0}" destId="{B322C92C-82E6-B14C-8B9B-92CD593016E5}" srcOrd="2" destOrd="0" presId="urn:microsoft.com/office/officeart/2005/8/layout/orgChart1"/>
    <dgm:cxn modelId="{6A902BBF-4456-8D4F-98A3-651150C28F8D}" type="presParOf" srcId="{3F35FE75-6F1A-2E41-8B72-DB910B2D1A69}" destId="{05EF7868-B640-C943-B419-59E4AAD9B012}" srcOrd="2" destOrd="0" presId="urn:microsoft.com/office/officeart/2005/8/layout/orgChart1"/>
    <dgm:cxn modelId="{FBFA2F3B-7179-9448-B6EC-B37AA69C9725}" type="presParOf" srcId="{3F35FE75-6F1A-2E41-8B72-DB910B2D1A69}" destId="{3F349873-F63F-E44A-B677-831409330DDE}" srcOrd="3" destOrd="0" presId="urn:microsoft.com/office/officeart/2005/8/layout/orgChart1"/>
    <dgm:cxn modelId="{3385E337-357C-184E-B639-527337786229}" type="presParOf" srcId="{3F349873-F63F-E44A-B677-831409330DDE}" destId="{282D33C7-D62A-6243-B2A9-C5997EE47951}" srcOrd="0" destOrd="0" presId="urn:microsoft.com/office/officeart/2005/8/layout/orgChart1"/>
    <dgm:cxn modelId="{E13169CC-1F21-9D42-BD02-A3AE646CAEB7}" type="presParOf" srcId="{282D33C7-D62A-6243-B2A9-C5997EE47951}" destId="{CE2A57AC-710E-484C-8D4D-9EA74DECD032}" srcOrd="0" destOrd="0" presId="urn:microsoft.com/office/officeart/2005/8/layout/orgChart1"/>
    <dgm:cxn modelId="{656ECC48-6A16-2E4B-841A-8E45407C39E6}" type="presParOf" srcId="{282D33C7-D62A-6243-B2A9-C5997EE47951}" destId="{4749A69D-61E1-3A4C-B0D3-1940B2575FBA}" srcOrd="1" destOrd="0" presId="urn:microsoft.com/office/officeart/2005/8/layout/orgChart1"/>
    <dgm:cxn modelId="{F9A2B4FD-226C-364B-BFBB-9F395C6F28F2}" type="presParOf" srcId="{3F349873-F63F-E44A-B677-831409330DDE}" destId="{BFD2BDA3-E375-8740-82A3-FD5986C63594}" srcOrd="1" destOrd="0" presId="urn:microsoft.com/office/officeart/2005/8/layout/orgChart1"/>
    <dgm:cxn modelId="{03171ACB-08E4-674C-AF72-E8C6F8E54B42}" type="presParOf" srcId="{3F349873-F63F-E44A-B677-831409330DDE}" destId="{358ECE50-8775-2A46-AF92-69393A2474FE}" srcOrd="2" destOrd="0" presId="urn:microsoft.com/office/officeart/2005/8/layout/orgChart1"/>
    <dgm:cxn modelId="{EBC24518-C102-6D4A-A4BD-BB0D80868BFA}" type="presParOf" srcId="{0BFB1C21-17B3-8340-82CC-3675D727DD36}" destId="{EDBED4C9-CDD9-494B-9136-D1CBE55969CC}" srcOrd="2" destOrd="0" presId="urn:microsoft.com/office/officeart/2005/8/layout/orgChart1"/>
    <dgm:cxn modelId="{404973DF-156B-6741-817F-ED00B75A7B90}" type="presParOf" srcId="{C3046BCE-DC41-F64F-BEFD-0CC1B9F5315A}" destId="{300CD749-BA38-6149-A253-027A6845474B}" srcOrd="4" destOrd="0" presId="urn:microsoft.com/office/officeart/2005/8/layout/orgChart1"/>
    <dgm:cxn modelId="{33BC4694-B18D-0C42-955E-3F3467E6F7AA}" type="presParOf" srcId="{C3046BCE-DC41-F64F-BEFD-0CC1B9F5315A}" destId="{E20350B0-1074-4847-A8CB-6C2040917975}" srcOrd="5" destOrd="0" presId="urn:microsoft.com/office/officeart/2005/8/layout/orgChart1"/>
    <dgm:cxn modelId="{1854F6DA-3D28-664E-ACFF-186A4EFB0E64}" type="presParOf" srcId="{E20350B0-1074-4847-A8CB-6C2040917975}" destId="{424E03D6-CC21-A34E-9117-59F10D64E52F}" srcOrd="0" destOrd="0" presId="urn:microsoft.com/office/officeart/2005/8/layout/orgChart1"/>
    <dgm:cxn modelId="{5D08EC5D-18C4-C349-B8AA-431EEADD7386}" type="presParOf" srcId="{424E03D6-CC21-A34E-9117-59F10D64E52F}" destId="{C9E43E6C-BC9A-CA42-9E39-3B5FC03ABC5A}" srcOrd="0" destOrd="0" presId="urn:microsoft.com/office/officeart/2005/8/layout/orgChart1"/>
    <dgm:cxn modelId="{252F7192-7434-DC4F-B820-5CF16336A83C}" type="presParOf" srcId="{424E03D6-CC21-A34E-9117-59F10D64E52F}" destId="{2710D996-1A03-7141-9843-859106F9A7FB}" srcOrd="1" destOrd="0" presId="urn:microsoft.com/office/officeart/2005/8/layout/orgChart1"/>
    <dgm:cxn modelId="{E226BD2B-B893-E84B-83AF-034A043F8006}" type="presParOf" srcId="{E20350B0-1074-4847-A8CB-6C2040917975}" destId="{3A8CDDCA-C04E-5A44-99BB-C3AC0A674656}" srcOrd="1" destOrd="0" presId="urn:microsoft.com/office/officeart/2005/8/layout/orgChart1"/>
    <dgm:cxn modelId="{4E280116-2476-BD44-BF3D-E52B0FB7BC7F}" type="presParOf" srcId="{3A8CDDCA-C04E-5A44-99BB-C3AC0A674656}" destId="{342D7A0E-0D06-F74E-BD7E-6DFD71BAAC50}" srcOrd="0" destOrd="0" presId="urn:microsoft.com/office/officeart/2005/8/layout/orgChart1"/>
    <dgm:cxn modelId="{8C4449AF-95FE-D842-9BA4-CE49C54AE824}" type="presParOf" srcId="{3A8CDDCA-C04E-5A44-99BB-C3AC0A674656}" destId="{A044B319-5FD6-8F4C-B27A-B679136909F2}" srcOrd="1" destOrd="0" presId="urn:microsoft.com/office/officeart/2005/8/layout/orgChart1"/>
    <dgm:cxn modelId="{EBA306F6-2398-F84E-902E-8519EEF4E058}" type="presParOf" srcId="{A044B319-5FD6-8F4C-B27A-B679136909F2}" destId="{437ED43C-C328-A144-8332-0EAACD04829F}" srcOrd="0" destOrd="0" presId="urn:microsoft.com/office/officeart/2005/8/layout/orgChart1"/>
    <dgm:cxn modelId="{E9C36696-5A2D-AE47-9E3D-14EBE557FC98}" type="presParOf" srcId="{437ED43C-C328-A144-8332-0EAACD04829F}" destId="{5FB5B500-F850-4643-BCF3-6E48BF687508}" srcOrd="0" destOrd="0" presId="urn:microsoft.com/office/officeart/2005/8/layout/orgChart1"/>
    <dgm:cxn modelId="{43D308D7-8E95-D947-A6A7-C97F792A6FEE}" type="presParOf" srcId="{437ED43C-C328-A144-8332-0EAACD04829F}" destId="{FCA1A212-A115-9B49-9CAB-8401D324673D}" srcOrd="1" destOrd="0" presId="urn:microsoft.com/office/officeart/2005/8/layout/orgChart1"/>
    <dgm:cxn modelId="{4BDAD521-B2D9-E24C-94F2-F0A5093DC039}" type="presParOf" srcId="{A044B319-5FD6-8F4C-B27A-B679136909F2}" destId="{39A0B97F-9262-8142-83F4-F9D0D648445D}" srcOrd="1" destOrd="0" presId="urn:microsoft.com/office/officeart/2005/8/layout/orgChart1"/>
    <dgm:cxn modelId="{4D69768E-CAD6-2944-8C90-4AEA0EEA5446}" type="presParOf" srcId="{A044B319-5FD6-8F4C-B27A-B679136909F2}" destId="{BF64C34F-83B5-E246-9F77-A2E9B261FAA7}" srcOrd="2" destOrd="0" presId="urn:microsoft.com/office/officeart/2005/8/layout/orgChart1"/>
    <dgm:cxn modelId="{ADD668BC-1F76-2544-8D12-08F85149C7C6}" type="presParOf" srcId="{3A8CDDCA-C04E-5A44-99BB-C3AC0A674656}" destId="{5C9609EE-9A5A-A04C-A8E3-82ACFAA9CA13}" srcOrd="2" destOrd="0" presId="urn:microsoft.com/office/officeart/2005/8/layout/orgChart1"/>
    <dgm:cxn modelId="{F5657576-B97B-834C-8B79-17CA1F8D9BD4}" type="presParOf" srcId="{3A8CDDCA-C04E-5A44-99BB-C3AC0A674656}" destId="{A3A06502-EF02-9C41-9B4F-F5DDA4ED319E}" srcOrd="3" destOrd="0" presId="urn:microsoft.com/office/officeart/2005/8/layout/orgChart1"/>
    <dgm:cxn modelId="{6F16EFE6-2367-D445-A92D-A3CEC040BA0D}" type="presParOf" srcId="{A3A06502-EF02-9C41-9B4F-F5DDA4ED319E}" destId="{7A2AD270-6D06-7746-9148-FD5BED80EC28}" srcOrd="0" destOrd="0" presId="urn:microsoft.com/office/officeart/2005/8/layout/orgChart1"/>
    <dgm:cxn modelId="{A14669DF-75C1-8C4D-84D0-45B3C3EAF3E6}" type="presParOf" srcId="{7A2AD270-6D06-7746-9148-FD5BED80EC28}" destId="{85BD2789-46F4-7A4B-A6B0-901E49985974}" srcOrd="0" destOrd="0" presId="urn:microsoft.com/office/officeart/2005/8/layout/orgChart1"/>
    <dgm:cxn modelId="{E777EC0F-3DB8-FF40-8C5F-7A808FDD5717}" type="presParOf" srcId="{7A2AD270-6D06-7746-9148-FD5BED80EC28}" destId="{1BECE76B-B272-DF41-B2FA-D0C1833B1DA0}" srcOrd="1" destOrd="0" presId="urn:microsoft.com/office/officeart/2005/8/layout/orgChart1"/>
    <dgm:cxn modelId="{292163E4-22B9-C641-A05B-7AB14827D310}" type="presParOf" srcId="{A3A06502-EF02-9C41-9B4F-F5DDA4ED319E}" destId="{C5EEA917-1416-F744-B3E9-FC709F2627C5}" srcOrd="1" destOrd="0" presId="urn:microsoft.com/office/officeart/2005/8/layout/orgChart1"/>
    <dgm:cxn modelId="{5CBF13A0-C6AD-D74D-8CDD-2890A6C31D3D}" type="presParOf" srcId="{A3A06502-EF02-9C41-9B4F-F5DDA4ED319E}" destId="{261EC6B7-B0A2-8E4D-A150-11DFFF4A3110}" srcOrd="2" destOrd="0" presId="urn:microsoft.com/office/officeart/2005/8/layout/orgChart1"/>
    <dgm:cxn modelId="{B21D8AEA-CB12-7E4D-A2E0-B504F111ECA8}" type="presParOf" srcId="{3A8CDDCA-C04E-5A44-99BB-C3AC0A674656}" destId="{EA3CF6F9-07F3-0D4A-BDE1-1AE4FD3E7C3C}" srcOrd="4" destOrd="0" presId="urn:microsoft.com/office/officeart/2005/8/layout/orgChart1"/>
    <dgm:cxn modelId="{F6B1144C-8B7C-6840-807F-0518827F10BD}" type="presParOf" srcId="{3A8CDDCA-C04E-5A44-99BB-C3AC0A674656}" destId="{FF8E0425-9BAB-554B-A96A-2708C91F219C}" srcOrd="5" destOrd="0" presId="urn:microsoft.com/office/officeart/2005/8/layout/orgChart1"/>
    <dgm:cxn modelId="{118E703C-0DF3-E643-851E-A6901F9FD074}" type="presParOf" srcId="{FF8E0425-9BAB-554B-A96A-2708C91F219C}" destId="{F1535E28-06FB-814F-AB95-99CAE43920D1}" srcOrd="0" destOrd="0" presId="urn:microsoft.com/office/officeart/2005/8/layout/orgChart1"/>
    <dgm:cxn modelId="{9B1E2A93-9F80-AD45-AB76-63171F9649CA}" type="presParOf" srcId="{F1535E28-06FB-814F-AB95-99CAE43920D1}" destId="{2A6103A9-AA7C-CB44-AE21-D8E808FD871D}" srcOrd="0" destOrd="0" presId="urn:microsoft.com/office/officeart/2005/8/layout/orgChart1"/>
    <dgm:cxn modelId="{F5C22A49-5E50-E440-AD33-69449BFA869E}" type="presParOf" srcId="{F1535E28-06FB-814F-AB95-99CAE43920D1}" destId="{C36C8A8C-7A6B-5F46-B7D9-D4E11A3F4E29}" srcOrd="1" destOrd="0" presId="urn:microsoft.com/office/officeart/2005/8/layout/orgChart1"/>
    <dgm:cxn modelId="{306E42A3-4989-2043-8AFC-0E1320ED823E}" type="presParOf" srcId="{FF8E0425-9BAB-554B-A96A-2708C91F219C}" destId="{0765F895-807D-7C44-BFFC-F0410260C12E}" srcOrd="1" destOrd="0" presId="urn:microsoft.com/office/officeart/2005/8/layout/orgChart1"/>
    <dgm:cxn modelId="{1906277E-1B34-3B45-AB30-1685813E3852}" type="presParOf" srcId="{FF8E0425-9BAB-554B-A96A-2708C91F219C}" destId="{FB273B5A-DAC7-C74F-B2B5-985ED2AE1EFC}" srcOrd="2" destOrd="0" presId="urn:microsoft.com/office/officeart/2005/8/layout/orgChart1"/>
    <dgm:cxn modelId="{B69C50B9-72D2-134E-802F-C99AC71C1121}" type="presParOf" srcId="{3A8CDDCA-C04E-5A44-99BB-C3AC0A674656}" destId="{043FD746-4B73-E642-9885-3BB0C7C1B084}" srcOrd="6" destOrd="0" presId="urn:microsoft.com/office/officeart/2005/8/layout/orgChart1"/>
    <dgm:cxn modelId="{66B2FCAA-D842-D142-95A9-88A191870833}" type="presParOf" srcId="{3A8CDDCA-C04E-5A44-99BB-C3AC0A674656}" destId="{CDBA6442-C92C-6F4D-B914-9D41BD7D66C6}" srcOrd="7" destOrd="0" presId="urn:microsoft.com/office/officeart/2005/8/layout/orgChart1"/>
    <dgm:cxn modelId="{2AFD9F63-439A-D64B-8FDB-9042C39C3870}" type="presParOf" srcId="{CDBA6442-C92C-6F4D-B914-9D41BD7D66C6}" destId="{F3450AB1-3AAD-C54A-A0F7-5E1BB4C51F20}" srcOrd="0" destOrd="0" presId="urn:microsoft.com/office/officeart/2005/8/layout/orgChart1"/>
    <dgm:cxn modelId="{7D95A62C-64C2-094D-96EF-6223C1890A8C}" type="presParOf" srcId="{F3450AB1-3AAD-C54A-A0F7-5E1BB4C51F20}" destId="{9386BB69-2FEA-7748-8FB9-436BC7F3292F}" srcOrd="0" destOrd="0" presId="urn:microsoft.com/office/officeart/2005/8/layout/orgChart1"/>
    <dgm:cxn modelId="{71A962DA-F46F-4947-B5D0-C70090A1A943}" type="presParOf" srcId="{F3450AB1-3AAD-C54A-A0F7-5E1BB4C51F20}" destId="{61F2BBA2-47FA-0C4E-9632-033D6ADD3858}" srcOrd="1" destOrd="0" presId="urn:microsoft.com/office/officeart/2005/8/layout/orgChart1"/>
    <dgm:cxn modelId="{C5DC4689-305C-EF4B-8BD9-C125C65143D0}" type="presParOf" srcId="{CDBA6442-C92C-6F4D-B914-9D41BD7D66C6}" destId="{A7ED395C-98B5-1147-8EA2-BF3A6316EDF1}" srcOrd="1" destOrd="0" presId="urn:microsoft.com/office/officeart/2005/8/layout/orgChart1"/>
    <dgm:cxn modelId="{96707C7C-2588-054E-8E37-6346277B5312}" type="presParOf" srcId="{CDBA6442-C92C-6F4D-B914-9D41BD7D66C6}" destId="{E4E395F3-4BAD-ED4C-992C-14E1DAC87519}" srcOrd="2" destOrd="0" presId="urn:microsoft.com/office/officeart/2005/8/layout/orgChart1"/>
    <dgm:cxn modelId="{667FB6A3-1D57-944A-B7DF-127F6828C0F8}" type="presParOf" srcId="{3A8CDDCA-C04E-5A44-99BB-C3AC0A674656}" destId="{8E0494B2-D268-224D-9FC7-AEA2642BDAEA}" srcOrd="8" destOrd="0" presId="urn:microsoft.com/office/officeart/2005/8/layout/orgChart1"/>
    <dgm:cxn modelId="{B7FFEF7C-7FE7-BB48-A11A-15A261FA8BA8}" type="presParOf" srcId="{3A8CDDCA-C04E-5A44-99BB-C3AC0A674656}" destId="{A41CC268-6D78-584E-B480-232EE108F11A}" srcOrd="9" destOrd="0" presId="urn:microsoft.com/office/officeart/2005/8/layout/orgChart1"/>
    <dgm:cxn modelId="{73735370-3EF1-D841-9CA0-13DAD32FABB1}" type="presParOf" srcId="{A41CC268-6D78-584E-B480-232EE108F11A}" destId="{A5D96840-D3F7-FD4F-A1F0-70B445D3EC50}" srcOrd="0" destOrd="0" presId="urn:microsoft.com/office/officeart/2005/8/layout/orgChart1"/>
    <dgm:cxn modelId="{A50C744C-9C55-9846-87C0-F32060704EA0}" type="presParOf" srcId="{A5D96840-D3F7-FD4F-A1F0-70B445D3EC50}" destId="{8631703D-8765-0D48-8723-41FCC73C6E64}" srcOrd="0" destOrd="0" presId="urn:microsoft.com/office/officeart/2005/8/layout/orgChart1"/>
    <dgm:cxn modelId="{E5C0726D-715B-F748-9FCC-4B61FB160C23}" type="presParOf" srcId="{A5D96840-D3F7-FD4F-A1F0-70B445D3EC50}" destId="{B90E5FA0-8722-2742-8864-561607E81EA0}" srcOrd="1" destOrd="0" presId="urn:microsoft.com/office/officeart/2005/8/layout/orgChart1"/>
    <dgm:cxn modelId="{8522D081-41CC-9646-89BB-AF8B05937A0F}" type="presParOf" srcId="{A41CC268-6D78-584E-B480-232EE108F11A}" destId="{18E50A5C-A8EE-3345-BD11-4DAB46E97A63}" srcOrd="1" destOrd="0" presId="urn:microsoft.com/office/officeart/2005/8/layout/orgChart1"/>
    <dgm:cxn modelId="{A9A49EFB-D7BD-CC48-AEDB-E5BC54AD841C}" type="presParOf" srcId="{A41CC268-6D78-584E-B480-232EE108F11A}" destId="{5CE1014E-0BC0-684E-9187-242BF1B6CE0E}" srcOrd="2" destOrd="0" presId="urn:microsoft.com/office/officeart/2005/8/layout/orgChart1"/>
    <dgm:cxn modelId="{341E656C-9268-6440-A601-DB7F0DE856D9}" type="presParOf" srcId="{E20350B0-1074-4847-A8CB-6C2040917975}" destId="{20DED83B-A631-5640-A052-01E6712620C0}" srcOrd="2" destOrd="0" presId="urn:microsoft.com/office/officeart/2005/8/layout/orgChart1"/>
    <dgm:cxn modelId="{6AFDFAC7-4F16-0D48-BA6D-62D2EDD64DFD}" type="presParOf" srcId="{C3046BCE-DC41-F64F-BEFD-0CC1B9F5315A}" destId="{E1301D8A-82D5-B447-AE2F-5F0469DB81C7}" srcOrd="6" destOrd="0" presId="urn:microsoft.com/office/officeart/2005/8/layout/orgChart1"/>
    <dgm:cxn modelId="{CBA99124-2B94-D64F-B265-48921DF62CC1}" type="presParOf" srcId="{C3046BCE-DC41-F64F-BEFD-0CC1B9F5315A}" destId="{309B5604-D9DB-8542-8683-E367D76A132C}" srcOrd="7" destOrd="0" presId="urn:microsoft.com/office/officeart/2005/8/layout/orgChart1"/>
    <dgm:cxn modelId="{0DA812FA-C2DD-F64B-B490-EB9D568F371E}" type="presParOf" srcId="{309B5604-D9DB-8542-8683-E367D76A132C}" destId="{1A68FE17-0482-AE42-B20E-8DDC3F32489C}" srcOrd="0" destOrd="0" presId="urn:microsoft.com/office/officeart/2005/8/layout/orgChart1"/>
    <dgm:cxn modelId="{C3C0AF40-159A-FA4D-8D1A-F7D8A7941E61}" type="presParOf" srcId="{1A68FE17-0482-AE42-B20E-8DDC3F32489C}" destId="{27691200-E951-8D43-A545-E9ED4D793B3C}" srcOrd="0" destOrd="0" presId="urn:microsoft.com/office/officeart/2005/8/layout/orgChart1"/>
    <dgm:cxn modelId="{D1804D96-AB28-1E4C-B3B4-C0F09F10E74C}" type="presParOf" srcId="{1A68FE17-0482-AE42-B20E-8DDC3F32489C}" destId="{A5D5D058-FE98-1A40-8208-DA89EAF27506}" srcOrd="1" destOrd="0" presId="urn:microsoft.com/office/officeart/2005/8/layout/orgChart1"/>
    <dgm:cxn modelId="{3CDC4E77-4526-D34D-A6E7-484FD902C01A}" type="presParOf" srcId="{309B5604-D9DB-8542-8683-E367D76A132C}" destId="{0D74BFB0-B1D2-0C45-ADB7-BFBB9AAF1E11}" srcOrd="1" destOrd="0" presId="urn:microsoft.com/office/officeart/2005/8/layout/orgChart1"/>
    <dgm:cxn modelId="{579CF633-6D86-FE4C-B5CC-16482581C513}" type="presParOf" srcId="{0D74BFB0-B1D2-0C45-ADB7-BFBB9AAF1E11}" destId="{C656CACD-818A-5248-AFBF-688B00BC1BB7}" srcOrd="0" destOrd="0" presId="urn:microsoft.com/office/officeart/2005/8/layout/orgChart1"/>
    <dgm:cxn modelId="{6224A4D9-209A-3E40-9906-6AAB7B72CADC}" type="presParOf" srcId="{0D74BFB0-B1D2-0C45-ADB7-BFBB9AAF1E11}" destId="{D6FBF1E0-6C11-6D43-BDE9-D291EA547775}" srcOrd="1" destOrd="0" presId="urn:microsoft.com/office/officeart/2005/8/layout/orgChart1"/>
    <dgm:cxn modelId="{46419FA8-A6F7-F343-B233-902CC821F3B2}" type="presParOf" srcId="{D6FBF1E0-6C11-6D43-BDE9-D291EA547775}" destId="{11F7B080-E799-974D-930A-AC8AAF58AFD9}" srcOrd="0" destOrd="0" presId="urn:microsoft.com/office/officeart/2005/8/layout/orgChart1"/>
    <dgm:cxn modelId="{37187759-D989-DB48-AA8C-15DA9F2696AB}" type="presParOf" srcId="{11F7B080-E799-974D-930A-AC8AAF58AFD9}" destId="{7FD02751-C89F-114C-94DF-5E163290E8CB}" srcOrd="0" destOrd="0" presId="urn:microsoft.com/office/officeart/2005/8/layout/orgChart1"/>
    <dgm:cxn modelId="{86114DDB-453D-D347-A386-B2A52DEFC000}" type="presParOf" srcId="{11F7B080-E799-974D-930A-AC8AAF58AFD9}" destId="{809253C7-45E4-5B42-A593-E3533E3AAA34}" srcOrd="1" destOrd="0" presId="urn:microsoft.com/office/officeart/2005/8/layout/orgChart1"/>
    <dgm:cxn modelId="{3C9A2911-0A4D-9A43-97A8-5AABBDED7C3E}" type="presParOf" srcId="{D6FBF1E0-6C11-6D43-BDE9-D291EA547775}" destId="{1321926F-F7B3-834C-A1AC-A8EED163CCC5}" srcOrd="1" destOrd="0" presId="urn:microsoft.com/office/officeart/2005/8/layout/orgChart1"/>
    <dgm:cxn modelId="{9BB2EE9C-A591-7E4C-8D66-D299EB10FA47}" type="presParOf" srcId="{D6FBF1E0-6C11-6D43-BDE9-D291EA547775}" destId="{285F0638-78F6-4447-9859-419ADDA59118}" srcOrd="2" destOrd="0" presId="urn:microsoft.com/office/officeart/2005/8/layout/orgChart1"/>
    <dgm:cxn modelId="{FCE03E4A-37B0-5848-99DE-69BF854D3268}" type="presParOf" srcId="{0D74BFB0-B1D2-0C45-ADB7-BFBB9AAF1E11}" destId="{DA067EDD-1A0F-C54C-B40E-6785ACD6746C}" srcOrd="2" destOrd="0" presId="urn:microsoft.com/office/officeart/2005/8/layout/orgChart1"/>
    <dgm:cxn modelId="{7806BA10-2C04-0747-9A83-1B7EB28D16BD}" type="presParOf" srcId="{0D74BFB0-B1D2-0C45-ADB7-BFBB9AAF1E11}" destId="{3C2B0452-B9E4-3343-AC58-365DA199E8DC}" srcOrd="3" destOrd="0" presId="urn:microsoft.com/office/officeart/2005/8/layout/orgChart1"/>
    <dgm:cxn modelId="{7765B34D-D841-EB47-BB38-7AD61FF98A85}" type="presParOf" srcId="{3C2B0452-B9E4-3343-AC58-365DA199E8DC}" destId="{ADFAC296-02C4-8F40-8544-03B12775725D}" srcOrd="0" destOrd="0" presId="urn:microsoft.com/office/officeart/2005/8/layout/orgChart1"/>
    <dgm:cxn modelId="{99FAF12D-0902-464C-948E-F9A2FCC75A43}" type="presParOf" srcId="{ADFAC296-02C4-8F40-8544-03B12775725D}" destId="{52E3501F-D07D-CF4D-8C46-921CE6C5363B}" srcOrd="0" destOrd="0" presId="urn:microsoft.com/office/officeart/2005/8/layout/orgChart1"/>
    <dgm:cxn modelId="{ABD2E3F7-94CD-DE4D-AB55-419AB2E72626}" type="presParOf" srcId="{ADFAC296-02C4-8F40-8544-03B12775725D}" destId="{D10A8BB4-C79D-2F4F-A8AD-49FEB4BD1D91}" srcOrd="1" destOrd="0" presId="urn:microsoft.com/office/officeart/2005/8/layout/orgChart1"/>
    <dgm:cxn modelId="{8BCC2612-1B27-BE45-B510-F973C84DE71F}" type="presParOf" srcId="{3C2B0452-B9E4-3343-AC58-365DA199E8DC}" destId="{417EE50B-B361-734B-B882-DEAFD64C372D}" srcOrd="1" destOrd="0" presId="urn:microsoft.com/office/officeart/2005/8/layout/orgChart1"/>
    <dgm:cxn modelId="{3F974AFB-4796-BA47-8A99-C773CBB0FECB}" type="presParOf" srcId="{3C2B0452-B9E4-3343-AC58-365DA199E8DC}" destId="{423046A6-E9E6-714C-A6A0-70BD328D0CDD}" srcOrd="2" destOrd="0" presId="urn:microsoft.com/office/officeart/2005/8/layout/orgChart1"/>
    <dgm:cxn modelId="{029E0071-9E6F-BC40-9AD6-C18A04E6096D}" type="presParOf" srcId="{0D74BFB0-B1D2-0C45-ADB7-BFBB9AAF1E11}" destId="{7F45291B-0B4C-F141-8631-2C6A1F30DC1F}" srcOrd="4" destOrd="0" presId="urn:microsoft.com/office/officeart/2005/8/layout/orgChart1"/>
    <dgm:cxn modelId="{2EE191C6-6611-2247-A664-6D7E19BE1585}" type="presParOf" srcId="{0D74BFB0-B1D2-0C45-ADB7-BFBB9AAF1E11}" destId="{0539200C-AFFB-564D-8D2A-AC243C8B6F3C}" srcOrd="5" destOrd="0" presId="urn:microsoft.com/office/officeart/2005/8/layout/orgChart1"/>
    <dgm:cxn modelId="{A57427A5-8FB1-C24D-BCB2-A4941665F64B}" type="presParOf" srcId="{0539200C-AFFB-564D-8D2A-AC243C8B6F3C}" destId="{61722496-3913-6948-807F-DC1D6D6FCED2}" srcOrd="0" destOrd="0" presId="urn:microsoft.com/office/officeart/2005/8/layout/orgChart1"/>
    <dgm:cxn modelId="{209F92B3-0DCE-1C42-B103-6D05D3B7DBA3}" type="presParOf" srcId="{61722496-3913-6948-807F-DC1D6D6FCED2}" destId="{8F727288-D38C-734F-B121-B4CC5D6D91AE}" srcOrd="0" destOrd="0" presId="urn:microsoft.com/office/officeart/2005/8/layout/orgChart1"/>
    <dgm:cxn modelId="{427487B3-7477-3A49-B1A7-A0DCC5658C30}" type="presParOf" srcId="{61722496-3913-6948-807F-DC1D6D6FCED2}" destId="{B93C57DA-1E59-B64B-A72A-7392C1952E00}" srcOrd="1" destOrd="0" presId="urn:microsoft.com/office/officeart/2005/8/layout/orgChart1"/>
    <dgm:cxn modelId="{BF24E89A-FDD2-FC42-B7AB-AC6028085BC7}" type="presParOf" srcId="{0539200C-AFFB-564D-8D2A-AC243C8B6F3C}" destId="{AE928F69-CD26-8D40-A11A-59B8C2D8B4ED}" srcOrd="1" destOrd="0" presId="urn:microsoft.com/office/officeart/2005/8/layout/orgChart1"/>
    <dgm:cxn modelId="{2E8C9FA3-2F99-E046-85F0-790758E2377E}" type="presParOf" srcId="{0539200C-AFFB-564D-8D2A-AC243C8B6F3C}" destId="{8CF19E2F-AEF2-424F-8685-88F7B091C5F3}" srcOrd="2" destOrd="0" presId="urn:microsoft.com/office/officeart/2005/8/layout/orgChart1"/>
    <dgm:cxn modelId="{6B35D578-705B-FC49-9D52-47C22E887B16}" type="presParOf" srcId="{0D74BFB0-B1D2-0C45-ADB7-BFBB9AAF1E11}" destId="{74ED993E-D592-9D41-8F97-6ABE3EDCF9A3}" srcOrd="6" destOrd="0" presId="urn:microsoft.com/office/officeart/2005/8/layout/orgChart1"/>
    <dgm:cxn modelId="{4A9A1231-C036-CC4B-A026-F0F12D6F53EA}" type="presParOf" srcId="{0D74BFB0-B1D2-0C45-ADB7-BFBB9AAF1E11}" destId="{83E852EB-6767-7E46-91C4-5F3A4FDEAC68}" srcOrd="7" destOrd="0" presId="urn:microsoft.com/office/officeart/2005/8/layout/orgChart1"/>
    <dgm:cxn modelId="{3DC8DB1C-AAE1-3847-BA59-68E88A2DABEA}" type="presParOf" srcId="{83E852EB-6767-7E46-91C4-5F3A4FDEAC68}" destId="{E9E5ED06-8DA5-8247-B919-28806A2F1629}" srcOrd="0" destOrd="0" presId="urn:microsoft.com/office/officeart/2005/8/layout/orgChart1"/>
    <dgm:cxn modelId="{9CA77D3A-BC10-2E43-B901-80FBC24282B4}" type="presParOf" srcId="{E9E5ED06-8DA5-8247-B919-28806A2F1629}" destId="{26A1886E-9307-6145-A18E-707E358CDC49}" srcOrd="0" destOrd="0" presId="urn:microsoft.com/office/officeart/2005/8/layout/orgChart1"/>
    <dgm:cxn modelId="{CD689592-DA0E-3D42-ACD9-3F4AA9789498}" type="presParOf" srcId="{E9E5ED06-8DA5-8247-B919-28806A2F1629}" destId="{9BD3B955-FA68-8B49-9FE0-A84A2ADD7F66}" srcOrd="1" destOrd="0" presId="urn:microsoft.com/office/officeart/2005/8/layout/orgChart1"/>
    <dgm:cxn modelId="{F261462F-05DD-BF45-B0BF-E061CC1C5D25}" type="presParOf" srcId="{83E852EB-6767-7E46-91C4-5F3A4FDEAC68}" destId="{014178B1-946C-2540-B88F-BE1258234D3A}" srcOrd="1" destOrd="0" presId="urn:microsoft.com/office/officeart/2005/8/layout/orgChart1"/>
    <dgm:cxn modelId="{FA0B31D6-54FE-3048-ACCC-5E3FD4153D36}" type="presParOf" srcId="{83E852EB-6767-7E46-91C4-5F3A4FDEAC68}" destId="{1B3D1DEB-BC9B-C14A-81EB-E63450BD304E}" srcOrd="2" destOrd="0" presId="urn:microsoft.com/office/officeart/2005/8/layout/orgChart1"/>
    <dgm:cxn modelId="{6C1D4A05-5410-CF48-B29E-9ABC511CFF78}" type="presParOf" srcId="{309B5604-D9DB-8542-8683-E367D76A132C}" destId="{28FB13A6-79C8-9046-9820-4A8132ED5F27}" srcOrd="2" destOrd="0" presId="urn:microsoft.com/office/officeart/2005/8/layout/orgChart1"/>
    <dgm:cxn modelId="{1B49F822-3418-AC4C-9D2C-8719427922C4}" type="presParOf" srcId="{C3046BCE-DC41-F64F-BEFD-0CC1B9F5315A}" destId="{DF6B51AB-3C60-0E46-B1A0-2656E245AED7}" srcOrd="8" destOrd="0" presId="urn:microsoft.com/office/officeart/2005/8/layout/orgChart1"/>
    <dgm:cxn modelId="{2A6393FD-B0D8-064F-A719-F7ECAEE34A4B}" type="presParOf" srcId="{C3046BCE-DC41-F64F-BEFD-0CC1B9F5315A}" destId="{24270424-67E9-904D-9AA5-F9C827A5C735}" srcOrd="9" destOrd="0" presId="urn:microsoft.com/office/officeart/2005/8/layout/orgChart1"/>
    <dgm:cxn modelId="{DD386B20-C78E-F147-B777-83C78ED88C24}" type="presParOf" srcId="{24270424-67E9-904D-9AA5-F9C827A5C735}" destId="{C0FE9DA1-7D40-E848-A772-8CCB31C913D2}" srcOrd="0" destOrd="0" presId="urn:microsoft.com/office/officeart/2005/8/layout/orgChart1"/>
    <dgm:cxn modelId="{BB4114D5-E19C-CE45-97F4-7EF2C9AC8E1C}" type="presParOf" srcId="{C0FE9DA1-7D40-E848-A772-8CCB31C913D2}" destId="{C29FD084-1A1C-F24A-9F87-1AE5A720CA8D}" srcOrd="0" destOrd="0" presId="urn:microsoft.com/office/officeart/2005/8/layout/orgChart1"/>
    <dgm:cxn modelId="{88674C9F-6C2B-D747-9F65-62A8A890ACA5}" type="presParOf" srcId="{C0FE9DA1-7D40-E848-A772-8CCB31C913D2}" destId="{278D30EE-CF57-DB4C-92BC-52B0A37E4D65}" srcOrd="1" destOrd="0" presId="urn:microsoft.com/office/officeart/2005/8/layout/orgChart1"/>
    <dgm:cxn modelId="{CA019205-56B5-9C40-9037-BFA03B443D6F}" type="presParOf" srcId="{24270424-67E9-904D-9AA5-F9C827A5C735}" destId="{89ED3409-30F3-4442-9A44-9965834CACC1}" srcOrd="1" destOrd="0" presId="urn:microsoft.com/office/officeart/2005/8/layout/orgChart1"/>
    <dgm:cxn modelId="{AB9DE809-9534-F64F-82E6-8CDA36A33A24}" type="presParOf" srcId="{89ED3409-30F3-4442-9A44-9965834CACC1}" destId="{EA57A851-D345-084B-92A5-D4423E393D3F}" srcOrd="0" destOrd="0" presId="urn:microsoft.com/office/officeart/2005/8/layout/orgChart1"/>
    <dgm:cxn modelId="{F617DAB3-7248-1348-9FCA-FC79204E4A35}" type="presParOf" srcId="{89ED3409-30F3-4442-9A44-9965834CACC1}" destId="{69D5F703-42E2-D249-899E-41D2A420FDC7}" srcOrd="1" destOrd="0" presId="urn:microsoft.com/office/officeart/2005/8/layout/orgChart1"/>
    <dgm:cxn modelId="{C5686ADF-1F3D-C541-875B-91DF7CB26324}" type="presParOf" srcId="{69D5F703-42E2-D249-899E-41D2A420FDC7}" destId="{FD7568C8-45B5-0641-AD95-F3E570A4C4EC}" srcOrd="0" destOrd="0" presId="urn:microsoft.com/office/officeart/2005/8/layout/orgChart1"/>
    <dgm:cxn modelId="{40B92F09-5E24-C24C-9AA5-C954B8D41A20}" type="presParOf" srcId="{FD7568C8-45B5-0641-AD95-F3E570A4C4EC}" destId="{5AC0B73F-C197-3741-A463-22642A6B7835}" srcOrd="0" destOrd="0" presId="urn:microsoft.com/office/officeart/2005/8/layout/orgChart1"/>
    <dgm:cxn modelId="{22E361E5-029E-1843-9A83-61A932575D26}" type="presParOf" srcId="{FD7568C8-45B5-0641-AD95-F3E570A4C4EC}" destId="{EE9E81DC-CD36-1B43-AD6D-6E9BF80A33D8}" srcOrd="1" destOrd="0" presId="urn:microsoft.com/office/officeart/2005/8/layout/orgChart1"/>
    <dgm:cxn modelId="{DDE01FCE-E1F8-0247-8309-55D65E7D9BFF}" type="presParOf" srcId="{69D5F703-42E2-D249-899E-41D2A420FDC7}" destId="{78AE8E5F-6CEF-BF49-8387-0697DFA1ED2E}" srcOrd="1" destOrd="0" presId="urn:microsoft.com/office/officeart/2005/8/layout/orgChart1"/>
    <dgm:cxn modelId="{AAEEE2A3-65D4-1F4E-9DC5-09D6F545DE97}" type="presParOf" srcId="{69D5F703-42E2-D249-899E-41D2A420FDC7}" destId="{EAB61A48-5200-3E45-82B8-A6EB412FEC17}" srcOrd="2" destOrd="0" presId="urn:microsoft.com/office/officeart/2005/8/layout/orgChart1"/>
    <dgm:cxn modelId="{3B62C2EC-D379-1549-8281-50E2A37A2166}" type="presParOf" srcId="{89ED3409-30F3-4442-9A44-9965834CACC1}" destId="{780B7033-F683-7646-9BE7-0F9C4ABE8071}" srcOrd="2" destOrd="0" presId="urn:microsoft.com/office/officeart/2005/8/layout/orgChart1"/>
    <dgm:cxn modelId="{E8DFD937-6AF3-934C-ABE1-08D142C89EA1}" type="presParOf" srcId="{89ED3409-30F3-4442-9A44-9965834CACC1}" destId="{7DC3C865-5AA6-7140-A3D7-713265E9207A}" srcOrd="3" destOrd="0" presId="urn:microsoft.com/office/officeart/2005/8/layout/orgChart1"/>
    <dgm:cxn modelId="{5159FF9F-CB64-E04D-8BCF-A765B406D88B}" type="presParOf" srcId="{7DC3C865-5AA6-7140-A3D7-713265E9207A}" destId="{A06C69B0-F431-DF4D-84AB-E6C3DBDD846E}" srcOrd="0" destOrd="0" presId="urn:microsoft.com/office/officeart/2005/8/layout/orgChart1"/>
    <dgm:cxn modelId="{99DF515D-9A80-434C-B19B-A6A4BE46C44C}" type="presParOf" srcId="{A06C69B0-F431-DF4D-84AB-E6C3DBDD846E}" destId="{EA138DB3-1E61-794A-A0C2-B8BD8AD1B6B0}" srcOrd="0" destOrd="0" presId="urn:microsoft.com/office/officeart/2005/8/layout/orgChart1"/>
    <dgm:cxn modelId="{B75CFA51-E16C-EF49-8F0E-E6AFBAB0F3A7}" type="presParOf" srcId="{A06C69B0-F431-DF4D-84AB-E6C3DBDD846E}" destId="{37A049AE-03D7-6146-9B59-E7455AE8852E}" srcOrd="1" destOrd="0" presId="urn:microsoft.com/office/officeart/2005/8/layout/orgChart1"/>
    <dgm:cxn modelId="{5D802C36-99A5-B945-8D65-2D63A71C39A7}" type="presParOf" srcId="{7DC3C865-5AA6-7140-A3D7-713265E9207A}" destId="{A0428367-4F87-8049-8683-47E3EA8286F7}" srcOrd="1" destOrd="0" presId="urn:microsoft.com/office/officeart/2005/8/layout/orgChart1"/>
    <dgm:cxn modelId="{685DD635-A29F-E540-BF26-E1B816BF867F}" type="presParOf" srcId="{7DC3C865-5AA6-7140-A3D7-713265E9207A}" destId="{7390E361-DD4E-6645-9E6F-56372FC408BB}" srcOrd="2" destOrd="0" presId="urn:microsoft.com/office/officeart/2005/8/layout/orgChart1"/>
    <dgm:cxn modelId="{0CA02EFA-2CF6-8449-B2A7-78754065587F}" type="presParOf" srcId="{89ED3409-30F3-4442-9A44-9965834CACC1}" destId="{4AA7DCA1-18D7-2040-993D-1DCE9531CD20}" srcOrd="4" destOrd="0" presId="urn:microsoft.com/office/officeart/2005/8/layout/orgChart1"/>
    <dgm:cxn modelId="{988A72C3-3B24-E747-BF63-B381B74F8095}" type="presParOf" srcId="{89ED3409-30F3-4442-9A44-9965834CACC1}" destId="{275BDBFE-E007-114B-9787-C88FCB197FEE}" srcOrd="5" destOrd="0" presId="urn:microsoft.com/office/officeart/2005/8/layout/orgChart1"/>
    <dgm:cxn modelId="{D0E49FE0-9B18-4949-9DD8-9D1EDC3842C8}" type="presParOf" srcId="{275BDBFE-E007-114B-9787-C88FCB197FEE}" destId="{29F2DF1F-1884-4349-85E1-573D901C0943}" srcOrd="0" destOrd="0" presId="urn:microsoft.com/office/officeart/2005/8/layout/orgChart1"/>
    <dgm:cxn modelId="{BC2986E1-4607-104F-8034-6D0719A0EAA0}" type="presParOf" srcId="{29F2DF1F-1884-4349-85E1-573D901C0943}" destId="{FAB86FE5-3E0E-4E40-9F8C-58A3DEEF07C8}" srcOrd="0" destOrd="0" presId="urn:microsoft.com/office/officeart/2005/8/layout/orgChart1"/>
    <dgm:cxn modelId="{3A6EBC78-68FE-F84F-82D1-E505C5296361}" type="presParOf" srcId="{29F2DF1F-1884-4349-85E1-573D901C0943}" destId="{DAAB0B10-A75F-044E-B84D-135E8D5E8120}" srcOrd="1" destOrd="0" presId="urn:microsoft.com/office/officeart/2005/8/layout/orgChart1"/>
    <dgm:cxn modelId="{0492AD7E-E68A-4143-AA36-F8A42AB07863}" type="presParOf" srcId="{275BDBFE-E007-114B-9787-C88FCB197FEE}" destId="{E7D0CB58-3AEB-E644-8DCD-BDD3B5E8D847}" srcOrd="1" destOrd="0" presId="urn:microsoft.com/office/officeart/2005/8/layout/orgChart1"/>
    <dgm:cxn modelId="{52A619D1-609D-6247-BF40-DF86B46DBEE9}" type="presParOf" srcId="{275BDBFE-E007-114B-9787-C88FCB197FEE}" destId="{D5F8FD86-7F14-6D46-8F1E-6CEE4E66AA4A}" srcOrd="2" destOrd="0" presId="urn:microsoft.com/office/officeart/2005/8/layout/orgChart1"/>
    <dgm:cxn modelId="{4DC2DC42-DD08-FD4D-A3B9-8E283C08A51E}" type="presParOf" srcId="{89ED3409-30F3-4442-9A44-9965834CACC1}" destId="{6BF6231F-CA93-EE47-B4FB-52D73CE06DBA}" srcOrd="6" destOrd="0" presId="urn:microsoft.com/office/officeart/2005/8/layout/orgChart1"/>
    <dgm:cxn modelId="{1293E89B-E6E6-BF41-81F1-E6C84034ED9E}" type="presParOf" srcId="{89ED3409-30F3-4442-9A44-9965834CACC1}" destId="{1ADF37A4-6ABB-4347-A7D9-B5F0A0C00B10}" srcOrd="7" destOrd="0" presId="urn:microsoft.com/office/officeart/2005/8/layout/orgChart1"/>
    <dgm:cxn modelId="{E6D76B75-28C4-C34D-BDAC-8204DE5B9F6B}" type="presParOf" srcId="{1ADF37A4-6ABB-4347-A7D9-B5F0A0C00B10}" destId="{E06087F1-6C2A-9D44-B61B-93C6562DA03A}" srcOrd="0" destOrd="0" presId="urn:microsoft.com/office/officeart/2005/8/layout/orgChart1"/>
    <dgm:cxn modelId="{30D5DCFC-4B46-B048-A1EB-9A253FC0CC3D}" type="presParOf" srcId="{E06087F1-6C2A-9D44-B61B-93C6562DA03A}" destId="{74D36777-697D-F743-983E-C7F103B7CA93}" srcOrd="0" destOrd="0" presId="urn:microsoft.com/office/officeart/2005/8/layout/orgChart1"/>
    <dgm:cxn modelId="{A82BF4F9-FD53-FC4C-9F79-7C40859E8B82}" type="presParOf" srcId="{E06087F1-6C2A-9D44-B61B-93C6562DA03A}" destId="{24357D58-8F1F-F040-BE1C-677046FD8879}" srcOrd="1" destOrd="0" presId="urn:microsoft.com/office/officeart/2005/8/layout/orgChart1"/>
    <dgm:cxn modelId="{5C1A8E16-4DB6-8745-A831-8B303BD36F95}" type="presParOf" srcId="{1ADF37A4-6ABB-4347-A7D9-B5F0A0C00B10}" destId="{43DFD638-E799-D344-A7CD-A0F0533ACB84}" srcOrd="1" destOrd="0" presId="urn:microsoft.com/office/officeart/2005/8/layout/orgChart1"/>
    <dgm:cxn modelId="{169DCF1E-4E3A-9643-B3D3-5D0B7EA3BBD5}" type="presParOf" srcId="{1ADF37A4-6ABB-4347-A7D9-B5F0A0C00B10}" destId="{CC0855EB-E772-8C44-AB86-310F2092A544}" srcOrd="2" destOrd="0" presId="urn:microsoft.com/office/officeart/2005/8/layout/orgChart1"/>
    <dgm:cxn modelId="{D90E1DB0-1B8F-FB49-A724-F40B6904D57C}" type="presParOf" srcId="{89ED3409-30F3-4442-9A44-9965834CACC1}" destId="{F9382061-1312-B943-8AFB-C9CB8D1AF1E9}" srcOrd="8" destOrd="0" presId="urn:microsoft.com/office/officeart/2005/8/layout/orgChart1"/>
    <dgm:cxn modelId="{F1231C6C-02BD-6744-8607-EC5B55468759}" type="presParOf" srcId="{89ED3409-30F3-4442-9A44-9965834CACC1}" destId="{1F91DD03-819E-0943-8411-55862F841164}" srcOrd="9" destOrd="0" presId="urn:microsoft.com/office/officeart/2005/8/layout/orgChart1"/>
    <dgm:cxn modelId="{394BC726-CD84-A44C-8EE0-E4BC77397DC7}" type="presParOf" srcId="{1F91DD03-819E-0943-8411-55862F841164}" destId="{0A41E8FF-116F-1F40-AB1E-8C65B8E591B1}" srcOrd="0" destOrd="0" presId="urn:microsoft.com/office/officeart/2005/8/layout/orgChart1"/>
    <dgm:cxn modelId="{ADC37C29-A336-2F42-8BE2-7F6683E702F9}" type="presParOf" srcId="{0A41E8FF-116F-1F40-AB1E-8C65B8E591B1}" destId="{10B02237-FBAB-8747-A60F-BC9F50242049}" srcOrd="0" destOrd="0" presId="urn:microsoft.com/office/officeart/2005/8/layout/orgChart1"/>
    <dgm:cxn modelId="{ABE71E28-2461-A742-9989-C2A40891136B}" type="presParOf" srcId="{0A41E8FF-116F-1F40-AB1E-8C65B8E591B1}" destId="{F1423B39-8D28-3547-A403-0D321BB7BA6E}" srcOrd="1" destOrd="0" presId="urn:microsoft.com/office/officeart/2005/8/layout/orgChart1"/>
    <dgm:cxn modelId="{2A6F9AAC-3095-1F4C-B09A-8329C2ED167E}" type="presParOf" srcId="{1F91DD03-819E-0943-8411-55862F841164}" destId="{17CCA66B-5F70-2540-9329-E8FF479B53C1}" srcOrd="1" destOrd="0" presId="urn:microsoft.com/office/officeart/2005/8/layout/orgChart1"/>
    <dgm:cxn modelId="{353F9E3A-E831-D247-B62D-2BE46F32BDAA}" type="presParOf" srcId="{1F91DD03-819E-0943-8411-55862F841164}" destId="{D5C18C8B-0DA3-B143-B45C-8396EEF6F379}" srcOrd="2" destOrd="0" presId="urn:microsoft.com/office/officeart/2005/8/layout/orgChart1"/>
    <dgm:cxn modelId="{38972B24-FDAF-6A47-AD97-10BE211B0293}" type="presParOf" srcId="{89ED3409-30F3-4442-9A44-9965834CACC1}" destId="{117A8BF0-6BB7-D14E-A1C9-3D41554DA0BC}" srcOrd="10" destOrd="0" presId="urn:microsoft.com/office/officeart/2005/8/layout/orgChart1"/>
    <dgm:cxn modelId="{B982EE6F-2474-7C45-9357-4EC708339FD0}" type="presParOf" srcId="{89ED3409-30F3-4442-9A44-9965834CACC1}" destId="{7D4E401A-80E1-C443-913C-E25430385647}" srcOrd="11" destOrd="0" presId="urn:microsoft.com/office/officeart/2005/8/layout/orgChart1"/>
    <dgm:cxn modelId="{548C5B49-4282-074A-AA44-8D7B24869584}" type="presParOf" srcId="{7D4E401A-80E1-C443-913C-E25430385647}" destId="{68BF6151-A2AB-464E-AAE9-B7A479E0B906}" srcOrd="0" destOrd="0" presId="urn:microsoft.com/office/officeart/2005/8/layout/orgChart1"/>
    <dgm:cxn modelId="{94E42D73-3235-1844-817C-4F27C180F24A}" type="presParOf" srcId="{68BF6151-A2AB-464E-AAE9-B7A479E0B906}" destId="{FF9DEA89-F055-4D46-A203-2145678E5D4C}" srcOrd="0" destOrd="0" presId="urn:microsoft.com/office/officeart/2005/8/layout/orgChart1"/>
    <dgm:cxn modelId="{2982FD2D-9B28-2D4D-959A-4167409DF59A}" type="presParOf" srcId="{68BF6151-A2AB-464E-AAE9-B7A479E0B906}" destId="{04EC2801-A117-7A4B-84E5-2C80B65B9F09}" srcOrd="1" destOrd="0" presId="urn:microsoft.com/office/officeart/2005/8/layout/orgChart1"/>
    <dgm:cxn modelId="{2404759B-3EC0-5341-9905-0815E260BA4E}" type="presParOf" srcId="{7D4E401A-80E1-C443-913C-E25430385647}" destId="{8143969B-FBDA-AD4C-8A80-8D5C51731E86}" srcOrd="1" destOrd="0" presId="urn:microsoft.com/office/officeart/2005/8/layout/orgChart1"/>
    <dgm:cxn modelId="{9A61910A-7965-5E4D-A270-2ED13AEB104F}" type="presParOf" srcId="{7D4E401A-80E1-C443-913C-E25430385647}" destId="{C8B92A44-EDC4-094C-B989-995F2DD8F6C9}" srcOrd="2" destOrd="0" presId="urn:microsoft.com/office/officeart/2005/8/layout/orgChart1"/>
    <dgm:cxn modelId="{08F9BE20-14C9-1447-AA96-F2DF3D9DEC42}" type="presParOf" srcId="{24270424-67E9-904D-9AA5-F9C827A5C735}" destId="{E70B9A3B-15F1-EE48-9BFE-DA7EE1C7D5BE}" srcOrd="2" destOrd="0" presId="urn:microsoft.com/office/officeart/2005/8/layout/orgChart1"/>
    <dgm:cxn modelId="{24D4A483-4D10-3043-B589-ABD07515EE15}" type="presParOf" srcId="{2EAA4E67-DE32-924F-9BBF-145575CF4966}" destId="{A23323B0-A264-9649-B8B0-851C917488B5}" srcOrd="2" destOrd="0" presId="urn:microsoft.com/office/officeart/2005/8/layout/orgChart1"/>
    <dgm:cxn modelId="{27324A6B-78C5-0B4F-951C-10DC67E1E97D}" type="presParOf" srcId="{42AA9C80-511A-A149-8B35-92CF31BFD5FD}" destId="{FDC3F98D-951E-464B-94A8-CEBA824B402D}" srcOrd="1" destOrd="0" presId="urn:microsoft.com/office/officeart/2005/8/layout/orgChart1"/>
    <dgm:cxn modelId="{981B6A41-E492-E746-A186-73093203691E}" type="presParOf" srcId="{FDC3F98D-951E-464B-94A8-CEBA824B402D}" destId="{AE9A51AF-53CF-EC44-B263-BC56814BE640}" srcOrd="0" destOrd="0" presId="urn:microsoft.com/office/officeart/2005/8/layout/orgChart1"/>
    <dgm:cxn modelId="{D54208A8-0EB5-064F-B6A5-04102D7CB90A}" type="presParOf" srcId="{AE9A51AF-53CF-EC44-B263-BC56814BE640}" destId="{4B0AD7EC-BDDD-9344-B50C-E24BF43E578D}" srcOrd="0" destOrd="0" presId="urn:microsoft.com/office/officeart/2005/8/layout/orgChart1"/>
    <dgm:cxn modelId="{EA87FDE0-CE96-2F49-B646-1DF22D1E2429}" type="presParOf" srcId="{AE9A51AF-53CF-EC44-B263-BC56814BE640}" destId="{B0C61518-1A2A-7743-933D-CDB54C21BDF5}" srcOrd="1" destOrd="0" presId="urn:microsoft.com/office/officeart/2005/8/layout/orgChart1"/>
    <dgm:cxn modelId="{ADE9CE7A-F0FD-7E4C-BC36-B71D337D1953}" type="presParOf" srcId="{FDC3F98D-951E-464B-94A8-CEBA824B402D}" destId="{1D1AD24C-2681-3148-9ABD-C97035AD4631}" srcOrd="1" destOrd="0" presId="urn:microsoft.com/office/officeart/2005/8/layout/orgChart1"/>
    <dgm:cxn modelId="{23E26612-A756-0242-A0C6-01F901F52147}" type="presParOf" srcId="{FDC3F98D-951E-464B-94A8-CEBA824B402D}" destId="{4CAB1180-52F5-E84F-8E48-4585B6D49A35}" srcOrd="2" destOrd="0" presId="urn:microsoft.com/office/officeart/2005/8/layout/orgChart1"/>
    <dgm:cxn modelId="{81D61A18-AC26-2242-8F5D-2413A0A12EB7}" type="presParOf" srcId="{42AA9C80-511A-A149-8B35-92CF31BFD5FD}" destId="{BB0F5917-87BA-8F4E-9918-C2B1095FD7B0}" srcOrd="2" destOrd="0" presId="urn:microsoft.com/office/officeart/2005/8/layout/orgChart1"/>
    <dgm:cxn modelId="{0C31CB6E-2F02-E84C-8E80-8144002A79ED}" type="presParOf" srcId="{BB0F5917-87BA-8F4E-9918-C2B1095FD7B0}" destId="{AA4F4C6F-3B2E-A646-A420-1B16464B8F84}" srcOrd="0" destOrd="0" presId="urn:microsoft.com/office/officeart/2005/8/layout/orgChart1"/>
    <dgm:cxn modelId="{DA222AD2-AB87-FA4E-95E7-E34F8C816686}" type="presParOf" srcId="{AA4F4C6F-3B2E-A646-A420-1B16464B8F84}" destId="{EBBCCB94-C7AB-4642-B3D9-2BB0C956F8D8}" srcOrd="0" destOrd="0" presId="urn:microsoft.com/office/officeart/2005/8/layout/orgChart1"/>
    <dgm:cxn modelId="{B85FA279-BDF0-3742-8460-47D3D4BB4DF9}" type="presParOf" srcId="{AA4F4C6F-3B2E-A646-A420-1B16464B8F84}" destId="{567A5AE8-ABEA-7041-9ABC-83D6D083DDB8}" srcOrd="1" destOrd="0" presId="urn:microsoft.com/office/officeart/2005/8/layout/orgChart1"/>
    <dgm:cxn modelId="{3FBB1293-5D4C-2640-BB47-A43F71546F80}" type="presParOf" srcId="{BB0F5917-87BA-8F4E-9918-C2B1095FD7B0}" destId="{FF0710C2-3159-3F45-A9B2-90AD85C11959}" srcOrd="1" destOrd="0" presId="urn:microsoft.com/office/officeart/2005/8/layout/orgChart1"/>
    <dgm:cxn modelId="{2AFBB073-2CFD-3C45-816E-5AD7FDA37CD5}" type="presParOf" srcId="{BB0F5917-87BA-8F4E-9918-C2B1095FD7B0}" destId="{56D2E4B6-6EF3-404B-9706-E25574632083}" srcOrd="2" destOrd="0" presId="urn:microsoft.com/office/officeart/2005/8/layout/orgChart1"/>
    <dgm:cxn modelId="{B6A88819-C82B-664A-9970-49F787A65DEA}" type="presParOf" srcId="{42AA9C80-511A-A149-8B35-92CF31BFD5FD}" destId="{85784D47-8C09-384C-B440-16E2792ABB02}" srcOrd="3" destOrd="0" presId="urn:microsoft.com/office/officeart/2005/8/layout/orgChart1"/>
    <dgm:cxn modelId="{AE603B26-D9F1-964C-BC43-EDA6B2BD9249}" type="presParOf" srcId="{85784D47-8C09-384C-B440-16E2792ABB02}" destId="{41E00D25-ECB4-F742-AEAD-6DD300ECAE3A}" srcOrd="0" destOrd="0" presId="urn:microsoft.com/office/officeart/2005/8/layout/orgChart1"/>
    <dgm:cxn modelId="{44EA3E59-BDA0-5D42-BB85-2C561C28284E}" type="presParOf" srcId="{41E00D25-ECB4-F742-AEAD-6DD300ECAE3A}" destId="{A902A3FF-23F2-464E-9F2A-DC58E72412CE}" srcOrd="0" destOrd="0" presId="urn:microsoft.com/office/officeart/2005/8/layout/orgChart1"/>
    <dgm:cxn modelId="{21DFEC34-F01E-A74F-90A6-15F97F952D34}" type="presParOf" srcId="{41E00D25-ECB4-F742-AEAD-6DD300ECAE3A}" destId="{B4BB0C1A-FA5C-3246-A720-B34AAB561D5A}" srcOrd="1" destOrd="0" presId="urn:microsoft.com/office/officeart/2005/8/layout/orgChart1"/>
    <dgm:cxn modelId="{59741D78-3E8F-5E43-9A71-077E23819ABE}" type="presParOf" srcId="{85784D47-8C09-384C-B440-16E2792ABB02}" destId="{61880288-6FB4-E142-85AB-9040B9235548}" srcOrd="1" destOrd="0" presId="urn:microsoft.com/office/officeart/2005/8/layout/orgChart1"/>
    <dgm:cxn modelId="{2916F98F-848D-DE4B-AAE9-FD685B05DBE5}" type="presParOf" srcId="{85784D47-8C09-384C-B440-16E2792ABB02}" destId="{4715A5B0-2F04-1343-8879-F1F99EEBE323}" srcOrd="2" destOrd="0" presId="urn:microsoft.com/office/officeart/2005/8/layout/orgChart1"/>
    <dgm:cxn modelId="{C5CA5A81-2951-4447-B9B6-CCD37C2C714C}" type="presParOf" srcId="{42AA9C80-511A-A149-8B35-92CF31BFD5FD}" destId="{F6EFE397-471D-B649-B422-40F63D1839C1}" srcOrd="4" destOrd="0" presId="urn:microsoft.com/office/officeart/2005/8/layout/orgChart1"/>
    <dgm:cxn modelId="{D8FE355F-847B-3848-B04F-DDC67DEC7F04}" type="presParOf" srcId="{F6EFE397-471D-B649-B422-40F63D1839C1}" destId="{E4706054-D456-594A-9884-A2B005928740}" srcOrd="0" destOrd="0" presId="urn:microsoft.com/office/officeart/2005/8/layout/orgChart1"/>
    <dgm:cxn modelId="{799AC825-A868-1247-AF23-FC2DDA4436E7}" type="presParOf" srcId="{E4706054-D456-594A-9884-A2B005928740}" destId="{61BA2AD1-D337-9D4A-92DC-EF46BC95305A}" srcOrd="0" destOrd="0" presId="urn:microsoft.com/office/officeart/2005/8/layout/orgChart1"/>
    <dgm:cxn modelId="{24BFD3A1-759D-5445-B2E3-4663DAB3BE7B}" type="presParOf" srcId="{E4706054-D456-594A-9884-A2B005928740}" destId="{7D19F289-3F2A-9A40-B8B5-81D601CD610F}" srcOrd="1" destOrd="0" presId="urn:microsoft.com/office/officeart/2005/8/layout/orgChart1"/>
    <dgm:cxn modelId="{28821E31-83A7-F24B-8B3C-EE9D3C4A6E6F}" type="presParOf" srcId="{F6EFE397-471D-B649-B422-40F63D1839C1}" destId="{E90C427C-3D92-8C4F-9C21-BCDFFF824E4A}" srcOrd="1" destOrd="0" presId="urn:microsoft.com/office/officeart/2005/8/layout/orgChart1"/>
    <dgm:cxn modelId="{01592405-D21F-5D4C-B273-8AD9D42C7F3A}" type="presParOf" srcId="{F6EFE397-471D-B649-B422-40F63D1839C1}" destId="{392141EA-0BB5-3B4A-954B-3E34BFD146EB}" srcOrd="2" destOrd="0" presId="urn:microsoft.com/office/officeart/2005/8/layout/orgChart1"/>
    <dgm:cxn modelId="{E52C2442-E583-0D49-8BAE-6781F38B9FB9}" type="presParOf" srcId="{42AA9C80-511A-A149-8B35-92CF31BFD5FD}" destId="{CB169E6E-D771-FB4F-B39A-32A83F248B38}" srcOrd="5" destOrd="0" presId="urn:microsoft.com/office/officeart/2005/8/layout/orgChart1"/>
    <dgm:cxn modelId="{646E3F9A-1D2E-9E4C-9F18-BCD64C66A7F8}" type="presParOf" srcId="{CB169E6E-D771-FB4F-B39A-32A83F248B38}" destId="{2FDB9087-5C88-E24A-82A7-0DF81B5F212E}" srcOrd="0" destOrd="0" presId="urn:microsoft.com/office/officeart/2005/8/layout/orgChart1"/>
    <dgm:cxn modelId="{5345AA21-A6DF-834C-B5A2-46960D8AB2E4}" type="presParOf" srcId="{2FDB9087-5C88-E24A-82A7-0DF81B5F212E}" destId="{129AF86C-77E3-4B44-993E-C78363D13F32}" srcOrd="0" destOrd="0" presId="urn:microsoft.com/office/officeart/2005/8/layout/orgChart1"/>
    <dgm:cxn modelId="{DC4DAEE3-ECA9-0745-AAAE-B8F01F561548}" type="presParOf" srcId="{2FDB9087-5C88-E24A-82A7-0DF81B5F212E}" destId="{C9BCA427-D3F4-314E-8194-501DB3C6D441}" srcOrd="1" destOrd="0" presId="urn:microsoft.com/office/officeart/2005/8/layout/orgChart1"/>
    <dgm:cxn modelId="{E6369D65-192F-9E4F-A26F-7DB07EB2D23F}" type="presParOf" srcId="{CB169E6E-D771-FB4F-B39A-32A83F248B38}" destId="{60B2C5B5-122A-7A4D-A743-617C225051E9}" srcOrd="1" destOrd="0" presId="urn:microsoft.com/office/officeart/2005/8/layout/orgChart1"/>
    <dgm:cxn modelId="{03C29355-1963-A94E-9E7A-0A9CCE99E765}" type="presParOf" srcId="{CB169E6E-D771-FB4F-B39A-32A83F248B38}" destId="{E7560F6A-6440-0442-8A3A-D23658C68A51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34853-8364-B645-8E8F-F9C591311C5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285F4-80FD-5143-A89D-CC456A56189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Programme Director</a:t>
          </a:r>
          <a:br>
            <a:rPr lang="en-GB" sz="900" noProof="0" dirty="0" smtClean="0">
              <a:solidFill>
                <a:schemeClr val="tx1"/>
              </a:solidFill>
            </a:rPr>
          </a:br>
          <a:r>
            <a:rPr lang="en-GB" sz="900" noProof="0" dirty="0" err="1" smtClean="0">
              <a:solidFill>
                <a:schemeClr val="tx1"/>
              </a:solidFill>
            </a:rPr>
            <a:t>Kjell</a:t>
          </a:r>
          <a:r>
            <a:rPr lang="en-GB" sz="900" noProof="0" dirty="0" smtClean="0">
              <a:solidFill>
                <a:schemeClr val="tx1"/>
              </a:solidFill>
            </a:rPr>
            <a:t> </a:t>
          </a:r>
          <a:r>
            <a:rPr lang="en-GB" sz="900" noProof="0" dirty="0" err="1" smtClean="0">
              <a:solidFill>
                <a:schemeClr val="tx1"/>
              </a:solidFill>
            </a:rPr>
            <a:t>Möller</a:t>
          </a:r>
          <a:r>
            <a:rPr lang="en-GB" sz="900" noProof="0" dirty="0" smtClean="0">
              <a:solidFill>
                <a:schemeClr val="tx1"/>
              </a:solidFill>
            </a:rPr>
            <a:t> </a:t>
          </a:r>
        </a:p>
      </dgm:t>
    </dgm:pt>
    <dgm:pt modelId="{69094E42-944E-C94F-91C2-AFA61ACD9611}" type="parTrans" cxnId="{BF05F24D-1433-744F-9D5F-D6E5676CD3F2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D73C84D9-E427-C648-8CDD-F8B4D9EBCC86}" type="sibTrans" cxnId="{BF05F24D-1433-744F-9D5F-D6E5676CD3F2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753AF095-5E2A-8241-BAC9-FB24BBD942F1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Conventional facilities</a:t>
          </a:r>
        </a:p>
        <a:p>
          <a:r>
            <a:rPr lang="en-GB" sz="900" noProof="0" dirty="0" smtClean="0">
              <a:solidFill>
                <a:schemeClr val="tx1"/>
              </a:solidFill>
            </a:rPr>
            <a:t>Kent Hedin</a:t>
          </a:r>
          <a:endParaRPr lang="en-GB" sz="900" noProof="0" dirty="0">
            <a:solidFill>
              <a:schemeClr val="tx1"/>
            </a:solidFill>
          </a:endParaRPr>
        </a:p>
      </dgm:t>
    </dgm:pt>
    <dgm:pt modelId="{F2E8E358-AFE3-7E49-B347-6153D093D1F6}" type="parTrans" cxnId="{5B2EBF8D-D7BD-3348-A551-24B9DB082FE1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F72137B3-8DFB-6649-B2BC-615B0A254CBD}" type="sibTrans" cxnId="{5B2EBF8D-D7BD-3348-A551-24B9DB082FE1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E6566DAF-788D-9B40-AFFB-2FFDA86CBE08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Design office</a:t>
          </a:r>
        </a:p>
        <a:p>
          <a:r>
            <a:rPr lang="en-GB" sz="900" noProof="0" dirty="0" smtClean="0">
              <a:solidFill>
                <a:schemeClr val="tx1"/>
              </a:solidFill>
            </a:rPr>
            <a:t>Peter </a:t>
          </a:r>
          <a:r>
            <a:rPr lang="en-GB" sz="900" noProof="0" dirty="0" err="1" smtClean="0">
              <a:solidFill>
                <a:schemeClr val="tx1"/>
              </a:solidFill>
            </a:rPr>
            <a:t>Rådahl</a:t>
          </a:r>
          <a:endParaRPr lang="en-GB" sz="900" noProof="0" dirty="0">
            <a:solidFill>
              <a:schemeClr val="tx1"/>
            </a:solidFill>
          </a:endParaRPr>
        </a:p>
      </dgm:t>
    </dgm:pt>
    <dgm:pt modelId="{49E6A250-E994-C845-89B2-DF43240ACADE}" type="parTrans" cxnId="{BD99B5ED-6F99-624B-9CEC-BB224247BBA7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1696AD46-8660-5E4E-B5E2-6B4883F604FF}" type="sibTrans" cxnId="{BD99B5ED-6F99-624B-9CEC-BB224247BBA7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F77256F8-D69B-0E49-B255-6D19DEF31400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GB" sz="900" noProof="0" dirty="0" smtClean="0">
            <a:solidFill>
              <a:schemeClr val="tx1"/>
            </a:solidFill>
          </a:endParaRPr>
        </a:p>
        <a:p>
          <a:r>
            <a:rPr lang="en-GB" sz="900" noProof="0" dirty="0" smtClean="0">
              <a:solidFill>
                <a:schemeClr val="tx1"/>
              </a:solidFill>
            </a:rPr>
            <a:t>Safety, Health &amp; Environment</a:t>
          </a:r>
        </a:p>
        <a:p>
          <a:r>
            <a:rPr lang="en-GB" sz="900" noProof="0" dirty="0" smtClean="0">
              <a:solidFill>
                <a:schemeClr val="tx1"/>
              </a:solidFill>
            </a:rPr>
            <a:t>Peter </a:t>
          </a:r>
          <a:r>
            <a:rPr lang="en-GB" sz="900" noProof="0" dirty="0" err="1" smtClean="0">
              <a:solidFill>
                <a:schemeClr val="tx1"/>
              </a:solidFill>
            </a:rPr>
            <a:t>Jacobsson</a:t>
          </a:r>
          <a:endParaRPr lang="en-GB" sz="900" noProof="0" dirty="0" smtClean="0">
            <a:solidFill>
              <a:schemeClr val="tx1"/>
            </a:solidFill>
          </a:endParaRPr>
        </a:p>
        <a:p>
          <a:endParaRPr lang="en-GB" sz="900" noProof="0" dirty="0">
            <a:solidFill>
              <a:schemeClr val="tx1"/>
            </a:solidFill>
          </a:endParaRPr>
        </a:p>
      </dgm:t>
    </dgm:pt>
    <dgm:pt modelId="{F2FFF17F-031A-5148-BCAC-9C91128623B4}" type="parTrans" cxnId="{8C737DD8-7EEF-9042-82F9-B8D89F3494EF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E2954A55-F5FF-F24B-922C-0FA8851D0283}" type="sibTrans" cxnId="{8C737DD8-7EEF-9042-82F9-B8D89F3494EF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BA7CDB1B-85D6-F245-8299-5CBD07E43206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Energy</a:t>
          </a:r>
        </a:p>
        <a:p>
          <a:r>
            <a:rPr lang="en-GB" sz="900" noProof="0" dirty="0" smtClean="0">
              <a:solidFill>
                <a:schemeClr val="tx1"/>
              </a:solidFill>
            </a:rPr>
            <a:t>Thomas Parker</a:t>
          </a:r>
          <a:endParaRPr lang="en-GB" sz="900" noProof="0" dirty="0">
            <a:solidFill>
              <a:schemeClr val="tx1"/>
            </a:solidFill>
          </a:endParaRPr>
        </a:p>
      </dgm:t>
    </dgm:pt>
    <dgm:pt modelId="{D7BD4A16-2ACF-C540-8A89-DF6FD7BCBF90}" type="parTrans" cxnId="{4123EF11-C073-934A-9F5F-A0056F8C1298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B188E0A5-1326-F54D-A770-26699075FCEE}" type="sibTrans" cxnId="{4123EF11-C073-934A-9F5F-A0056F8C1298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78A16E78-0363-6848-8ED9-B2DB6A53BD19}">
      <dgm:prSet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Senior Advisor Conventional Facilities </a:t>
          </a:r>
        </a:p>
        <a:p>
          <a:r>
            <a:rPr lang="en-GB" sz="800" noProof="0" dirty="0" err="1" smtClean="0">
              <a:solidFill>
                <a:schemeClr val="tx1"/>
              </a:solidFill>
            </a:rPr>
            <a:t>Örjan</a:t>
          </a:r>
          <a:r>
            <a:rPr lang="en-GB" sz="800" noProof="0" dirty="0" smtClean="0">
              <a:solidFill>
                <a:schemeClr val="tx1"/>
              </a:solidFill>
            </a:rPr>
            <a:t> Larsson</a:t>
          </a:r>
        </a:p>
      </dgm:t>
    </dgm:pt>
    <dgm:pt modelId="{5514B62C-FEF5-BF4F-9515-E4A2CD748801}">
      <dgm:prSet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Senior Advisor – Programme</a:t>
          </a:r>
          <a:br>
            <a:rPr lang="en-GB" sz="800" noProof="0" dirty="0" smtClean="0">
              <a:solidFill>
                <a:schemeClr val="tx1"/>
              </a:solidFill>
            </a:rPr>
          </a:br>
          <a:r>
            <a:rPr lang="en-GB" sz="800" noProof="0" dirty="0" err="1" smtClean="0">
              <a:solidFill>
                <a:schemeClr val="tx1"/>
              </a:solidFill>
            </a:rPr>
            <a:t>Staffan</a:t>
          </a:r>
          <a:r>
            <a:rPr lang="en-GB" sz="800" noProof="0" dirty="0" smtClean="0">
              <a:solidFill>
                <a:schemeClr val="tx1"/>
              </a:solidFill>
            </a:rPr>
            <a:t> </a:t>
          </a:r>
          <a:r>
            <a:rPr lang="en-GB" sz="800" noProof="0" dirty="0" err="1" smtClean="0">
              <a:solidFill>
                <a:schemeClr val="tx1"/>
              </a:solidFill>
            </a:rPr>
            <a:t>Näsström</a:t>
          </a:r>
          <a:r>
            <a:rPr lang="en-GB" sz="800" noProof="0" dirty="0" smtClean="0">
              <a:solidFill>
                <a:schemeClr val="tx1"/>
              </a:solidFill>
            </a:rPr>
            <a:t> </a:t>
          </a:r>
        </a:p>
      </dgm:t>
    </dgm:pt>
    <dgm:pt modelId="{A4F107D5-E5CE-CC4F-9C88-90BA2C4E38E7}">
      <dgm:prSet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Senior Advisor - Programme</a:t>
          </a:r>
          <a:br>
            <a:rPr lang="en-GB" sz="800" noProof="0" dirty="0" smtClean="0">
              <a:solidFill>
                <a:schemeClr val="tx1"/>
              </a:solidFill>
            </a:rPr>
          </a:br>
          <a:r>
            <a:rPr lang="en-GB" sz="800" noProof="0" dirty="0" smtClean="0">
              <a:solidFill>
                <a:schemeClr val="tx1"/>
              </a:solidFill>
            </a:rPr>
            <a:t>Billy </a:t>
          </a:r>
          <a:r>
            <a:rPr lang="en-GB" sz="800" noProof="0" dirty="0" err="1" smtClean="0">
              <a:solidFill>
                <a:schemeClr val="tx1"/>
              </a:solidFill>
            </a:rPr>
            <a:t>Fredriksson</a:t>
          </a:r>
          <a:endParaRPr lang="en-GB" sz="800" noProof="0" dirty="0" smtClean="0">
            <a:solidFill>
              <a:schemeClr val="tx1"/>
            </a:solidFill>
          </a:endParaRPr>
        </a:p>
      </dgm:t>
    </dgm:pt>
    <dgm:pt modelId="{0642C00D-BEDE-074B-A90D-258019025DE5}">
      <dgm:prSet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Deputy Programme Director</a:t>
          </a:r>
          <a:br>
            <a:rPr lang="en-GB" sz="800" noProof="0" dirty="0" smtClean="0">
              <a:solidFill>
                <a:schemeClr val="tx1"/>
              </a:solidFill>
            </a:rPr>
          </a:br>
          <a:r>
            <a:rPr lang="en-GB" sz="800" noProof="0" dirty="0" smtClean="0">
              <a:solidFill>
                <a:schemeClr val="tx1"/>
              </a:solidFill>
            </a:rPr>
            <a:t>Johan </a:t>
          </a:r>
          <a:r>
            <a:rPr lang="en-GB" sz="800" noProof="0" dirty="0" err="1" smtClean="0">
              <a:solidFill>
                <a:schemeClr val="tx1"/>
              </a:solidFill>
            </a:rPr>
            <a:t>Lehander</a:t>
          </a:r>
          <a:endParaRPr lang="en-GB" sz="800" noProof="0" dirty="0" smtClean="0">
            <a:solidFill>
              <a:schemeClr val="tx1"/>
            </a:solidFill>
          </a:endParaRPr>
        </a:p>
      </dgm:t>
    </dgm:pt>
    <dgm:pt modelId="{3EF9C372-3606-0F43-87CB-FE66CE7381D3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Programme Directors</a:t>
          </a:r>
          <a:endParaRPr lang="en-GB" sz="900" noProof="0" dirty="0">
            <a:solidFill>
              <a:schemeClr val="tx1"/>
            </a:solidFill>
          </a:endParaRPr>
        </a:p>
      </dgm:t>
    </dgm:pt>
    <dgm:pt modelId="{D3A67A30-9BFE-1C48-BF6F-AF98CDD3F9E4}" type="sibTrans" cxnId="{9E49FD8F-BF4D-6A41-9DFD-6F0BA14E0B61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93AECAC0-8191-D54F-A488-DE47EDD03968}" type="parTrans" cxnId="{9E49FD8F-BF4D-6A41-9DFD-6F0BA14E0B61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0D7DF92F-DCD0-E14A-9067-3CE1C3A03E3A}" type="sibTrans" cxnId="{006272AD-59DE-8445-ACE5-1E51847CBB70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AF881C33-FC14-2440-BC53-FCD9914D17D2}" type="parTrans" cxnId="{006272AD-59DE-8445-ACE5-1E51847CBB70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FA08A1C4-0075-1843-ACE9-3FDC2B69EDDD}" type="sibTrans" cxnId="{DFEE5012-5F27-0547-AF2D-03DA77AFDC31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B6D1C060-D922-0E4D-9332-1E4025708FAB}" type="parTrans" cxnId="{DFEE5012-5F27-0547-AF2D-03DA77AFDC31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BDE83258-C482-6945-A67E-178C63BAA397}" type="sibTrans" cxnId="{9038B6EE-9D8E-9D41-A220-EED25902FFB9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962DB89B-8892-A742-8CEA-34E72B9068F6}" type="parTrans" cxnId="{9038B6EE-9D8E-9D41-A220-EED25902FFB9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7170B8FF-61C2-0E4A-B19F-B5E214566ABA}" type="sibTrans" cxnId="{840BA320-8F85-A84F-968B-2A21995597E7}">
      <dgm:prSet/>
      <dgm:spPr/>
      <dgm:t>
        <a:bodyPr/>
        <a:lstStyle/>
        <a:p>
          <a:endParaRPr lang="en-GB" noProof="0">
            <a:solidFill>
              <a:schemeClr val="tx1"/>
            </a:solidFill>
          </a:endParaRPr>
        </a:p>
      </dgm:t>
    </dgm:pt>
    <dgm:pt modelId="{D505AE40-2866-AC4F-AED1-6BAAABCE09B9}" type="parTrans" cxnId="{840BA320-8F85-A84F-968B-2A21995597E7}">
      <dgm:prSet/>
      <dgm:spPr/>
      <dgm:t>
        <a:bodyPr/>
        <a:lstStyle/>
        <a:p>
          <a:endParaRPr lang="en-GB" sz="500" noProof="0">
            <a:solidFill>
              <a:schemeClr val="tx1"/>
            </a:solidFill>
          </a:endParaRPr>
        </a:p>
      </dgm:t>
    </dgm:pt>
    <dgm:pt modelId="{0936D174-2496-CD40-86C0-C82E44793B42}">
      <dgm:prSet phldrT="[Text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GB" sz="900" noProof="0" dirty="0" smtClean="0">
              <a:solidFill>
                <a:schemeClr val="tx1"/>
              </a:solidFill>
            </a:rPr>
            <a:t>Programme </a:t>
          </a:r>
          <a:br>
            <a:rPr lang="en-GB" sz="900" noProof="0" dirty="0" smtClean="0">
              <a:solidFill>
                <a:schemeClr val="tx1"/>
              </a:solidFill>
            </a:rPr>
          </a:br>
          <a:r>
            <a:rPr lang="en-GB" sz="900" noProof="0" dirty="0" smtClean="0">
              <a:solidFill>
                <a:schemeClr val="tx1"/>
              </a:solidFill>
            </a:rPr>
            <a:t>Office</a:t>
          </a:r>
        </a:p>
        <a:p>
          <a:r>
            <a:rPr lang="en-GB" sz="900" noProof="0" dirty="0" smtClean="0">
              <a:solidFill>
                <a:schemeClr val="tx1"/>
              </a:solidFill>
            </a:rPr>
            <a:t>Johan Brisfors</a:t>
          </a:r>
          <a:endParaRPr lang="en-GB" sz="900" noProof="0" dirty="0">
            <a:solidFill>
              <a:schemeClr val="tx1"/>
            </a:solidFill>
          </a:endParaRPr>
        </a:p>
      </dgm:t>
    </dgm:pt>
    <dgm:pt modelId="{DDBB190A-6FCC-ED48-BEE4-B3F05E77EBD9}" type="parTrans" cxnId="{7351BBBD-CB87-574D-B740-280283802713}">
      <dgm:prSet/>
      <dgm:spPr/>
      <dgm:t>
        <a:bodyPr/>
        <a:lstStyle/>
        <a:p>
          <a:endParaRPr lang="en-GB" sz="500" noProof="0"/>
        </a:p>
      </dgm:t>
    </dgm:pt>
    <dgm:pt modelId="{D50B468D-9BEE-6245-B758-7CBA411A0F48}" type="sibTrans" cxnId="{7351BBBD-CB87-574D-B740-280283802713}">
      <dgm:prSet/>
      <dgm:spPr/>
      <dgm:t>
        <a:bodyPr/>
        <a:lstStyle/>
        <a:p>
          <a:endParaRPr lang="en-GB" noProof="0"/>
        </a:p>
      </dgm:t>
    </dgm:pt>
    <dgm:pt modelId="{A8143153-8CB4-354B-9D63-9DADE93A50C0}">
      <dgm:prSet phldrT="[Text]"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Programme Controller </a:t>
          </a:r>
        </a:p>
      </dgm:t>
    </dgm:pt>
    <dgm:pt modelId="{DF5D8EE0-DA61-EA4D-95A3-6D40765D993A}" type="parTrans" cxnId="{B0BAD065-382E-E344-9660-141EB0104C00}">
      <dgm:prSet/>
      <dgm:spPr/>
      <dgm:t>
        <a:bodyPr/>
        <a:lstStyle/>
        <a:p>
          <a:endParaRPr lang="en-GB" sz="500" noProof="0"/>
        </a:p>
      </dgm:t>
    </dgm:pt>
    <dgm:pt modelId="{001B071E-657A-324B-BCE3-49F50CBF7573}" type="sibTrans" cxnId="{B0BAD065-382E-E344-9660-141EB0104C00}">
      <dgm:prSet/>
      <dgm:spPr/>
      <dgm:t>
        <a:bodyPr/>
        <a:lstStyle/>
        <a:p>
          <a:endParaRPr lang="en-GB" noProof="0"/>
        </a:p>
      </dgm:t>
    </dgm:pt>
    <dgm:pt modelId="{F0DD47B7-B644-4745-81E4-DD9ED166E8D0}">
      <dgm:prSet phldrT="[Text]"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Planning Manager</a:t>
          </a:r>
        </a:p>
        <a:p>
          <a:r>
            <a:rPr lang="en-GB" sz="800" noProof="0" dirty="0" err="1" smtClean="0">
              <a:solidFill>
                <a:schemeClr val="tx1"/>
              </a:solidFill>
            </a:rPr>
            <a:t>Semcon</a:t>
          </a:r>
          <a:r>
            <a:rPr lang="en-GB" sz="800" noProof="0" dirty="0" smtClean="0">
              <a:solidFill>
                <a:schemeClr val="tx1"/>
              </a:solidFill>
            </a:rPr>
            <a:t> Consultant</a:t>
          </a:r>
          <a:endParaRPr lang="en-GB" sz="800" noProof="0" dirty="0">
            <a:solidFill>
              <a:schemeClr val="tx1"/>
            </a:solidFill>
          </a:endParaRPr>
        </a:p>
      </dgm:t>
    </dgm:pt>
    <dgm:pt modelId="{46642BB9-5A3B-D842-A22D-94067CF0CEEB}" type="parTrans" cxnId="{FAB60CEC-7872-7D41-8CCB-4DDCA9A9F9AC}">
      <dgm:prSet/>
      <dgm:spPr/>
      <dgm:t>
        <a:bodyPr/>
        <a:lstStyle/>
        <a:p>
          <a:endParaRPr lang="en-GB" sz="500" noProof="0"/>
        </a:p>
      </dgm:t>
    </dgm:pt>
    <dgm:pt modelId="{35D01727-2756-7342-8F9A-F6DC637E3276}" type="sibTrans" cxnId="{FAB60CEC-7872-7D41-8CCB-4DDCA9A9F9AC}">
      <dgm:prSet/>
      <dgm:spPr/>
      <dgm:t>
        <a:bodyPr/>
        <a:lstStyle/>
        <a:p>
          <a:endParaRPr lang="en-GB" noProof="0"/>
        </a:p>
      </dgm:t>
    </dgm:pt>
    <dgm:pt modelId="{E670E473-5E93-EF4F-85F7-BFB945BDFEA2}">
      <dgm:prSet phldrT="[Text]"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chemeClr val="tx1"/>
              </a:solidFill>
            </a:rPr>
            <a:t>Planning Manager</a:t>
          </a:r>
        </a:p>
        <a:p>
          <a:r>
            <a:rPr lang="en-GB" sz="800" noProof="0" dirty="0" err="1" smtClean="0">
              <a:solidFill>
                <a:schemeClr val="tx1"/>
              </a:solidFill>
            </a:rPr>
            <a:t>Semcon</a:t>
          </a:r>
          <a:r>
            <a:rPr lang="en-GB" sz="800" noProof="0" dirty="0" smtClean="0">
              <a:solidFill>
                <a:schemeClr val="tx1"/>
              </a:solidFill>
            </a:rPr>
            <a:t> Consultant</a:t>
          </a:r>
          <a:endParaRPr lang="en-GB" sz="800" noProof="0" dirty="0">
            <a:solidFill>
              <a:schemeClr val="tx1"/>
            </a:solidFill>
          </a:endParaRPr>
        </a:p>
      </dgm:t>
    </dgm:pt>
    <dgm:pt modelId="{7AAFE294-C665-7A44-9E26-469CC444C192}" type="parTrans" cxnId="{5FE7272F-7201-9D4D-878A-372F7A041DFA}">
      <dgm:prSet/>
      <dgm:spPr/>
      <dgm:t>
        <a:bodyPr/>
        <a:lstStyle/>
        <a:p>
          <a:endParaRPr lang="en-GB" sz="500" noProof="0"/>
        </a:p>
      </dgm:t>
    </dgm:pt>
    <dgm:pt modelId="{BB0B0CDB-B969-F047-8050-823B7DB56D51}" type="sibTrans" cxnId="{5FE7272F-7201-9D4D-878A-372F7A041DFA}">
      <dgm:prSet/>
      <dgm:spPr/>
      <dgm:t>
        <a:bodyPr/>
        <a:lstStyle/>
        <a:p>
          <a:endParaRPr lang="en-GB" noProof="0"/>
        </a:p>
      </dgm:t>
    </dgm:pt>
    <dgm:pt modelId="{04CA78BB-4DD4-3445-AB17-AD4801E44C00}" type="asst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sz="900" noProof="0" dirty="0" smtClean="0">
              <a:solidFill>
                <a:srgbClr val="000000"/>
              </a:solidFill>
            </a:rPr>
            <a:t>Team Assistant</a:t>
          </a:r>
        </a:p>
        <a:p>
          <a:r>
            <a:rPr lang="en-GB" sz="900" noProof="0" dirty="0" err="1" smtClean="0">
              <a:solidFill>
                <a:srgbClr val="000000"/>
              </a:solidFill>
            </a:rPr>
            <a:t>Inger</a:t>
          </a:r>
          <a:r>
            <a:rPr lang="en-GB" sz="900" noProof="0" dirty="0" smtClean="0">
              <a:solidFill>
                <a:srgbClr val="000000"/>
              </a:solidFill>
            </a:rPr>
            <a:t> </a:t>
          </a:r>
          <a:r>
            <a:rPr lang="en-GB" sz="900" noProof="0" dirty="0" err="1" smtClean="0">
              <a:solidFill>
                <a:srgbClr val="000000"/>
              </a:solidFill>
            </a:rPr>
            <a:t>Persson</a:t>
          </a:r>
          <a:endParaRPr lang="en-GB" sz="900" noProof="0" dirty="0">
            <a:solidFill>
              <a:srgbClr val="000000"/>
            </a:solidFill>
          </a:endParaRPr>
        </a:p>
      </dgm:t>
    </dgm:pt>
    <dgm:pt modelId="{443EA2DF-8F2C-EA4B-86E5-53B68E92C2CF}" type="parTrans" cxnId="{0E457479-7803-9D47-8466-36E6E51347FE}">
      <dgm:prSet/>
      <dgm:spPr/>
      <dgm:t>
        <a:bodyPr/>
        <a:lstStyle/>
        <a:p>
          <a:endParaRPr lang="en-GB" sz="500" noProof="0"/>
        </a:p>
      </dgm:t>
    </dgm:pt>
    <dgm:pt modelId="{8CB720FA-A0F9-0E4B-9342-E6EFE5FDADE8}" type="sibTrans" cxnId="{0E457479-7803-9D47-8466-36E6E51347FE}">
      <dgm:prSet/>
      <dgm:spPr/>
      <dgm:t>
        <a:bodyPr/>
        <a:lstStyle/>
        <a:p>
          <a:endParaRPr lang="en-GB" noProof="0"/>
        </a:p>
      </dgm:t>
    </dgm:pt>
    <dgm:pt modelId="{CAF387AC-5BA4-8049-8E1E-EF1CFBEA40B6}">
      <dgm:prSet custT="1"/>
      <dgm:spPr>
        <a:solidFill>
          <a:srgbClr val="DBEEF4"/>
        </a:solidFill>
      </dgm:spPr>
      <dgm:t>
        <a:bodyPr/>
        <a:lstStyle/>
        <a:p>
          <a:r>
            <a:rPr lang="en-GB" sz="800" noProof="0" dirty="0" smtClean="0">
              <a:solidFill>
                <a:srgbClr val="000000"/>
              </a:solidFill>
            </a:rPr>
            <a:t>Planning Manager</a:t>
          </a:r>
        </a:p>
        <a:p>
          <a:r>
            <a:rPr lang="en-GB" sz="800" noProof="0" dirty="0" smtClean="0">
              <a:solidFill>
                <a:srgbClr val="000000"/>
              </a:solidFill>
            </a:rPr>
            <a:t>Starts 1 Jan, 2012</a:t>
          </a:r>
          <a:endParaRPr lang="en-GB" sz="800" noProof="0" dirty="0">
            <a:solidFill>
              <a:srgbClr val="000000"/>
            </a:solidFill>
          </a:endParaRPr>
        </a:p>
      </dgm:t>
    </dgm:pt>
    <dgm:pt modelId="{D9853365-FAF1-9C46-8B88-6442C48FB7EC}" type="parTrans" cxnId="{CD2C959A-EFFF-2D49-85F7-56573756753F}">
      <dgm:prSet/>
      <dgm:spPr/>
      <dgm:t>
        <a:bodyPr/>
        <a:lstStyle/>
        <a:p>
          <a:endParaRPr lang="en-GB" sz="500" noProof="0"/>
        </a:p>
      </dgm:t>
    </dgm:pt>
    <dgm:pt modelId="{3A2CCE48-1617-0244-9859-3150F1C4525C}" type="sibTrans" cxnId="{CD2C959A-EFFF-2D49-85F7-56573756753F}">
      <dgm:prSet/>
      <dgm:spPr/>
      <dgm:t>
        <a:bodyPr/>
        <a:lstStyle/>
        <a:p>
          <a:endParaRPr lang="en-GB" noProof="0"/>
        </a:p>
      </dgm:t>
    </dgm:pt>
    <dgm:pt modelId="{82DCC306-B0F3-D448-A5B5-B96F7BEEC488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800" dirty="0" smtClean="0">
              <a:solidFill>
                <a:srgbClr val="000000"/>
              </a:solidFill>
            </a:rPr>
            <a:t>Costing Manager</a:t>
          </a:r>
        </a:p>
        <a:p>
          <a:r>
            <a:rPr lang="en-US" sz="800" dirty="0" smtClean="0">
              <a:solidFill>
                <a:srgbClr val="000000"/>
              </a:solidFill>
            </a:rPr>
            <a:t>Vacant</a:t>
          </a:r>
          <a:endParaRPr lang="en-US" sz="800" dirty="0">
            <a:solidFill>
              <a:srgbClr val="000000"/>
            </a:solidFill>
          </a:endParaRPr>
        </a:p>
      </dgm:t>
    </dgm:pt>
    <dgm:pt modelId="{A8680C1C-E65F-294B-9DEB-CB7ED86F0DD7}" type="parTrans" cxnId="{E4B5CF2C-084D-3C46-B81A-C6F2C86ED615}">
      <dgm:prSet/>
      <dgm:spPr/>
      <dgm:t>
        <a:bodyPr/>
        <a:lstStyle/>
        <a:p>
          <a:endParaRPr lang="en-US"/>
        </a:p>
      </dgm:t>
    </dgm:pt>
    <dgm:pt modelId="{AFF2B4A2-5D5F-CF45-97DC-E1AE546A8C18}" type="sibTrans" cxnId="{E4B5CF2C-084D-3C46-B81A-C6F2C86ED615}">
      <dgm:prSet/>
      <dgm:spPr/>
      <dgm:t>
        <a:bodyPr/>
        <a:lstStyle/>
        <a:p>
          <a:endParaRPr lang="en-US"/>
        </a:p>
      </dgm:t>
    </dgm:pt>
    <dgm:pt modelId="{6D20E55D-B466-E24B-81A5-64D506EDA2C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800" dirty="0" smtClean="0">
              <a:solidFill>
                <a:schemeClr val="tx1"/>
              </a:solidFill>
            </a:rPr>
            <a:t>Planning Manager</a:t>
          </a:r>
        </a:p>
        <a:p>
          <a:r>
            <a:rPr lang="en-US" sz="800" dirty="0" smtClean="0">
              <a:solidFill>
                <a:schemeClr val="tx1"/>
              </a:solidFill>
            </a:rPr>
            <a:t>Epsilon Consultant</a:t>
          </a:r>
          <a:endParaRPr lang="en-US" sz="800" dirty="0">
            <a:solidFill>
              <a:schemeClr val="tx1"/>
            </a:solidFill>
          </a:endParaRPr>
        </a:p>
      </dgm:t>
    </dgm:pt>
    <dgm:pt modelId="{8FA014B4-5A17-B94C-8ECD-BD5BD0649394}" type="parTrans" cxnId="{90ECE05B-12F7-5A40-A36B-1D81AEA57C5C}">
      <dgm:prSet/>
      <dgm:spPr/>
      <dgm:t>
        <a:bodyPr/>
        <a:lstStyle/>
        <a:p>
          <a:endParaRPr lang="en-US"/>
        </a:p>
      </dgm:t>
    </dgm:pt>
    <dgm:pt modelId="{A29C4C5C-AE2A-4D40-A3E0-534CB59776E6}" type="sibTrans" cxnId="{90ECE05B-12F7-5A40-A36B-1D81AEA57C5C}">
      <dgm:prSet/>
      <dgm:spPr/>
      <dgm:t>
        <a:bodyPr/>
        <a:lstStyle/>
        <a:p>
          <a:endParaRPr lang="en-US"/>
        </a:p>
      </dgm:t>
    </dgm:pt>
    <dgm:pt modelId="{8277DA27-C1BC-8341-BFF3-689E51D477AA}" type="pres">
      <dgm:prSet presAssocID="{74934853-8364-B645-8E8F-F9C591311C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51C78E-B57A-2B4C-9C8D-2361DDE76027}" type="pres">
      <dgm:prSet presAssocID="{E58285F4-80FD-5143-A89D-CC456A561893}" presName="hierRoot1" presStyleCnt="0">
        <dgm:presLayoutVars>
          <dgm:hierBranch val="init"/>
        </dgm:presLayoutVars>
      </dgm:prSet>
      <dgm:spPr/>
    </dgm:pt>
    <dgm:pt modelId="{7F4FD49C-E7E2-0942-936D-E7902C22F581}" type="pres">
      <dgm:prSet presAssocID="{E58285F4-80FD-5143-A89D-CC456A561893}" presName="rootComposite1" presStyleCnt="0"/>
      <dgm:spPr/>
    </dgm:pt>
    <dgm:pt modelId="{EC37B2A3-B34C-D842-8919-7CE9C4CDF1D1}" type="pres">
      <dgm:prSet presAssocID="{E58285F4-80FD-5143-A89D-CC456A5618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EF4B96-BB33-D04E-B188-8C597020537D}" type="pres">
      <dgm:prSet presAssocID="{E58285F4-80FD-5143-A89D-CC456A56189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06F4F8-4138-A94B-8DFD-12FB8F88C59D}" type="pres">
      <dgm:prSet presAssocID="{E58285F4-80FD-5143-A89D-CC456A561893}" presName="hierChild2" presStyleCnt="0"/>
      <dgm:spPr/>
    </dgm:pt>
    <dgm:pt modelId="{9931FBC4-2D24-4D46-88DF-8A0443C802E4}" type="pres">
      <dgm:prSet presAssocID="{DDBB190A-6FCC-ED48-BEE4-B3F05E77EBD9}" presName="Name37" presStyleLbl="parChTrans1D2" presStyleIdx="0" presStyleCnt="7"/>
      <dgm:spPr/>
      <dgm:t>
        <a:bodyPr/>
        <a:lstStyle/>
        <a:p>
          <a:endParaRPr lang="en-US"/>
        </a:p>
      </dgm:t>
    </dgm:pt>
    <dgm:pt modelId="{F7E66AF6-77FB-EC46-A0F9-87F553132857}" type="pres">
      <dgm:prSet presAssocID="{0936D174-2496-CD40-86C0-C82E44793B42}" presName="hierRoot2" presStyleCnt="0">
        <dgm:presLayoutVars>
          <dgm:hierBranch val="hang"/>
        </dgm:presLayoutVars>
      </dgm:prSet>
      <dgm:spPr/>
    </dgm:pt>
    <dgm:pt modelId="{FF1DC592-E53E-5D41-B221-C5D0AF603472}" type="pres">
      <dgm:prSet presAssocID="{0936D174-2496-CD40-86C0-C82E44793B42}" presName="rootComposite" presStyleCnt="0"/>
      <dgm:spPr/>
    </dgm:pt>
    <dgm:pt modelId="{CFA62BB8-8F5B-2B49-8B36-F101A2D4D477}" type="pres">
      <dgm:prSet presAssocID="{0936D174-2496-CD40-86C0-C82E44793B42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4E8A6-ADEC-4247-8AA1-A3D72382F6AD}" type="pres">
      <dgm:prSet presAssocID="{0936D174-2496-CD40-86C0-C82E44793B42}" presName="rootConnector" presStyleLbl="node2" presStyleIdx="0" presStyleCnt="6"/>
      <dgm:spPr/>
      <dgm:t>
        <a:bodyPr/>
        <a:lstStyle/>
        <a:p>
          <a:endParaRPr lang="en-US"/>
        </a:p>
      </dgm:t>
    </dgm:pt>
    <dgm:pt modelId="{D050A1C3-C711-5443-B8F7-90589A632081}" type="pres">
      <dgm:prSet presAssocID="{0936D174-2496-CD40-86C0-C82E44793B42}" presName="hierChild4" presStyleCnt="0"/>
      <dgm:spPr/>
    </dgm:pt>
    <dgm:pt modelId="{A330EC19-965D-5A46-A970-F1EA70A7245C}" type="pres">
      <dgm:prSet presAssocID="{DF5D8EE0-DA61-EA4D-95A3-6D40765D993A}" presName="Name48" presStyleLbl="parChTrans1D3" presStyleIdx="0" presStyleCnt="10"/>
      <dgm:spPr/>
      <dgm:t>
        <a:bodyPr/>
        <a:lstStyle/>
        <a:p>
          <a:endParaRPr lang="en-US"/>
        </a:p>
      </dgm:t>
    </dgm:pt>
    <dgm:pt modelId="{98B34582-BF85-A64A-88A1-8C7F937446F4}" type="pres">
      <dgm:prSet presAssocID="{A8143153-8CB4-354B-9D63-9DADE93A50C0}" presName="hierRoot2" presStyleCnt="0">
        <dgm:presLayoutVars>
          <dgm:hierBranch val="init"/>
        </dgm:presLayoutVars>
      </dgm:prSet>
      <dgm:spPr/>
    </dgm:pt>
    <dgm:pt modelId="{FC8C30A5-9EAE-9142-A67D-0C8DB39A650C}" type="pres">
      <dgm:prSet presAssocID="{A8143153-8CB4-354B-9D63-9DADE93A50C0}" presName="rootComposite" presStyleCnt="0"/>
      <dgm:spPr/>
    </dgm:pt>
    <dgm:pt modelId="{33727F41-6673-7C40-9B55-74042A9EAF60}" type="pres">
      <dgm:prSet presAssocID="{A8143153-8CB4-354B-9D63-9DADE93A50C0}" presName="rootText" presStyleLbl="node3" presStyleIdx="0" presStyleCnt="10" custLinFactNeighborX="-118" custLinFactNeighborY="15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CE5ACA-81C3-F34F-BFAE-DC94DDFBDF02}" type="pres">
      <dgm:prSet presAssocID="{A8143153-8CB4-354B-9D63-9DADE93A50C0}" presName="rootConnector" presStyleLbl="node3" presStyleIdx="0" presStyleCnt="10"/>
      <dgm:spPr/>
      <dgm:t>
        <a:bodyPr/>
        <a:lstStyle/>
        <a:p>
          <a:endParaRPr lang="en-US"/>
        </a:p>
      </dgm:t>
    </dgm:pt>
    <dgm:pt modelId="{92667F1F-A60C-3E45-941A-0967A98658E9}" type="pres">
      <dgm:prSet presAssocID="{A8143153-8CB4-354B-9D63-9DADE93A50C0}" presName="hierChild4" presStyleCnt="0"/>
      <dgm:spPr/>
    </dgm:pt>
    <dgm:pt modelId="{A525827B-DEBA-304A-9BD7-88A5D89D6067}" type="pres">
      <dgm:prSet presAssocID="{A8143153-8CB4-354B-9D63-9DADE93A50C0}" presName="hierChild5" presStyleCnt="0"/>
      <dgm:spPr/>
    </dgm:pt>
    <dgm:pt modelId="{DE87D1C7-5813-3549-91FD-12B8740BC7D9}" type="pres">
      <dgm:prSet presAssocID="{46642BB9-5A3B-D842-A22D-94067CF0CEEB}" presName="Name48" presStyleLbl="parChTrans1D3" presStyleIdx="1" presStyleCnt="10"/>
      <dgm:spPr/>
      <dgm:t>
        <a:bodyPr/>
        <a:lstStyle/>
        <a:p>
          <a:endParaRPr lang="en-US"/>
        </a:p>
      </dgm:t>
    </dgm:pt>
    <dgm:pt modelId="{BEB94961-374E-3C4A-A740-192D4E977225}" type="pres">
      <dgm:prSet presAssocID="{F0DD47B7-B644-4745-81E4-DD9ED166E8D0}" presName="hierRoot2" presStyleCnt="0">
        <dgm:presLayoutVars>
          <dgm:hierBranch val="init"/>
        </dgm:presLayoutVars>
      </dgm:prSet>
      <dgm:spPr/>
    </dgm:pt>
    <dgm:pt modelId="{46667774-1DC3-1945-8AAB-C72D5A2B23D9}" type="pres">
      <dgm:prSet presAssocID="{F0DD47B7-B644-4745-81E4-DD9ED166E8D0}" presName="rootComposite" presStyleCnt="0"/>
      <dgm:spPr/>
    </dgm:pt>
    <dgm:pt modelId="{B238E155-E44B-8743-9570-79EF872FC4FF}" type="pres">
      <dgm:prSet presAssocID="{F0DD47B7-B644-4745-81E4-DD9ED166E8D0}" presName="rootText" presStyleLbl="node3" presStyleIdx="1" presStyleCnt="10" custLinFactNeighborX="-2916" custLinFactNeighborY="15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30001-5600-5547-B1E1-BDFC8CC8A7AA}" type="pres">
      <dgm:prSet presAssocID="{F0DD47B7-B644-4745-81E4-DD9ED166E8D0}" presName="rootConnector" presStyleLbl="node3" presStyleIdx="1" presStyleCnt="10"/>
      <dgm:spPr/>
      <dgm:t>
        <a:bodyPr/>
        <a:lstStyle/>
        <a:p>
          <a:endParaRPr lang="en-US"/>
        </a:p>
      </dgm:t>
    </dgm:pt>
    <dgm:pt modelId="{FC38BD57-0249-1647-9ED4-A890F82E2A09}" type="pres">
      <dgm:prSet presAssocID="{F0DD47B7-B644-4745-81E4-DD9ED166E8D0}" presName="hierChild4" presStyleCnt="0"/>
      <dgm:spPr/>
    </dgm:pt>
    <dgm:pt modelId="{42B98857-BD25-7644-BF13-9742C2B15C63}" type="pres">
      <dgm:prSet presAssocID="{F0DD47B7-B644-4745-81E4-DD9ED166E8D0}" presName="hierChild5" presStyleCnt="0"/>
      <dgm:spPr/>
    </dgm:pt>
    <dgm:pt modelId="{9051ED02-DB71-3047-A9AB-E7B4392C0F7C}" type="pres">
      <dgm:prSet presAssocID="{7AAFE294-C665-7A44-9E26-469CC444C192}" presName="Name48" presStyleLbl="parChTrans1D3" presStyleIdx="2" presStyleCnt="10"/>
      <dgm:spPr/>
      <dgm:t>
        <a:bodyPr/>
        <a:lstStyle/>
        <a:p>
          <a:endParaRPr lang="en-US"/>
        </a:p>
      </dgm:t>
    </dgm:pt>
    <dgm:pt modelId="{EA22BE38-F90F-0F49-BCCC-4B70E44A3E12}" type="pres">
      <dgm:prSet presAssocID="{E670E473-5E93-EF4F-85F7-BFB945BDFEA2}" presName="hierRoot2" presStyleCnt="0">
        <dgm:presLayoutVars>
          <dgm:hierBranch val="init"/>
        </dgm:presLayoutVars>
      </dgm:prSet>
      <dgm:spPr/>
    </dgm:pt>
    <dgm:pt modelId="{C53B7E39-1B69-6A48-8784-743140E205DA}" type="pres">
      <dgm:prSet presAssocID="{E670E473-5E93-EF4F-85F7-BFB945BDFEA2}" presName="rootComposite" presStyleCnt="0"/>
      <dgm:spPr/>
    </dgm:pt>
    <dgm:pt modelId="{222C1DB8-C1FA-A14F-903C-178395EC23DA}" type="pres">
      <dgm:prSet presAssocID="{E670E473-5E93-EF4F-85F7-BFB945BDFEA2}" presName="rootText" presStyleLbl="node3" presStyleIdx="2" presStyleCnt="10" custLinFactNeighborX="-866" custLinFactNeighborY="15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FB977-B4B0-364B-9544-332779532F69}" type="pres">
      <dgm:prSet presAssocID="{E670E473-5E93-EF4F-85F7-BFB945BDFEA2}" presName="rootConnector" presStyleLbl="node3" presStyleIdx="2" presStyleCnt="10"/>
      <dgm:spPr/>
      <dgm:t>
        <a:bodyPr/>
        <a:lstStyle/>
        <a:p>
          <a:endParaRPr lang="en-US"/>
        </a:p>
      </dgm:t>
    </dgm:pt>
    <dgm:pt modelId="{46132699-69B6-AA46-8BFA-35DC86AB5A6A}" type="pres">
      <dgm:prSet presAssocID="{E670E473-5E93-EF4F-85F7-BFB945BDFEA2}" presName="hierChild4" presStyleCnt="0"/>
      <dgm:spPr/>
    </dgm:pt>
    <dgm:pt modelId="{773514B6-5F64-4949-97B0-EAC8A0D2BFFD}" type="pres">
      <dgm:prSet presAssocID="{E670E473-5E93-EF4F-85F7-BFB945BDFEA2}" presName="hierChild5" presStyleCnt="0"/>
      <dgm:spPr/>
    </dgm:pt>
    <dgm:pt modelId="{14F74636-B8E4-4D4A-9014-619A2ABDC32C}" type="pres">
      <dgm:prSet presAssocID="{D9853365-FAF1-9C46-8B88-6442C48FB7EC}" presName="Name48" presStyleLbl="parChTrans1D3" presStyleIdx="3" presStyleCnt="10"/>
      <dgm:spPr/>
      <dgm:t>
        <a:bodyPr/>
        <a:lstStyle/>
        <a:p>
          <a:endParaRPr lang="en-US"/>
        </a:p>
      </dgm:t>
    </dgm:pt>
    <dgm:pt modelId="{1180E9BF-C59E-B34E-AEAD-E65B610E2309}" type="pres">
      <dgm:prSet presAssocID="{CAF387AC-5BA4-8049-8E1E-EF1CFBEA40B6}" presName="hierRoot2" presStyleCnt="0">
        <dgm:presLayoutVars>
          <dgm:hierBranch val="init"/>
        </dgm:presLayoutVars>
      </dgm:prSet>
      <dgm:spPr/>
    </dgm:pt>
    <dgm:pt modelId="{4FBB1714-CF6C-8149-8325-36BEBDA61ED2}" type="pres">
      <dgm:prSet presAssocID="{CAF387AC-5BA4-8049-8E1E-EF1CFBEA40B6}" presName="rootComposite" presStyleCnt="0"/>
      <dgm:spPr/>
    </dgm:pt>
    <dgm:pt modelId="{6AB3D29A-A39C-7B43-93FC-0691DFE7E5DC}" type="pres">
      <dgm:prSet presAssocID="{CAF387AC-5BA4-8049-8E1E-EF1CFBEA40B6}" presName="rootText" presStyleLbl="node3" presStyleIdx="3" presStyleCnt="10" custLinFactNeighborX="-2916" custLinFactNeighborY="15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A9CDAE-4A1F-0D49-BACA-D704F46830C4}" type="pres">
      <dgm:prSet presAssocID="{CAF387AC-5BA4-8049-8E1E-EF1CFBEA40B6}" presName="rootConnector" presStyleLbl="node3" presStyleIdx="3" presStyleCnt="10"/>
      <dgm:spPr/>
      <dgm:t>
        <a:bodyPr/>
        <a:lstStyle/>
        <a:p>
          <a:endParaRPr lang="en-US"/>
        </a:p>
      </dgm:t>
    </dgm:pt>
    <dgm:pt modelId="{CE46E886-93F2-D643-AD12-B26C06A39C28}" type="pres">
      <dgm:prSet presAssocID="{CAF387AC-5BA4-8049-8E1E-EF1CFBEA40B6}" presName="hierChild4" presStyleCnt="0"/>
      <dgm:spPr/>
    </dgm:pt>
    <dgm:pt modelId="{FD07BCBA-1707-2F48-BA31-79BD41E4D365}" type="pres">
      <dgm:prSet presAssocID="{CAF387AC-5BA4-8049-8E1E-EF1CFBEA40B6}" presName="hierChild5" presStyleCnt="0"/>
      <dgm:spPr/>
    </dgm:pt>
    <dgm:pt modelId="{5C069A13-3793-D04E-96EE-B33F66BE221E}" type="pres">
      <dgm:prSet presAssocID="{8FA014B4-5A17-B94C-8ECD-BD5BD0649394}" presName="Name48" presStyleLbl="parChTrans1D3" presStyleIdx="4" presStyleCnt="10"/>
      <dgm:spPr/>
      <dgm:t>
        <a:bodyPr/>
        <a:lstStyle/>
        <a:p>
          <a:endParaRPr lang="en-US"/>
        </a:p>
      </dgm:t>
    </dgm:pt>
    <dgm:pt modelId="{3D45AD43-DE00-024D-AAAC-24D8FDDC57D1}" type="pres">
      <dgm:prSet presAssocID="{6D20E55D-B466-E24B-81A5-64D506EDA2CC}" presName="hierRoot2" presStyleCnt="0">
        <dgm:presLayoutVars>
          <dgm:hierBranch val="init"/>
        </dgm:presLayoutVars>
      </dgm:prSet>
      <dgm:spPr/>
    </dgm:pt>
    <dgm:pt modelId="{6CBDEA42-5493-474D-A74B-ABCD7D4D8B71}" type="pres">
      <dgm:prSet presAssocID="{6D20E55D-B466-E24B-81A5-64D506EDA2CC}" presName="rootComposite" presStyleCnt="0"/>
      <dgm:spPr/>
    </dgm:pt>
    <dgm:pt modelId="{ED645B7C-F60B-5C44-95B2-482B44918893}" type="pres">
      <dgm:prSet presAssocID="{6D20E55D-B466-E24B-81A5-64D506EDA2CC}" presName="rootText" presStyleLbl="node3" presStyleIdx="4" presStyleCnt="10" custLinFactNeighborX="-6828" custLinFactNeighborY="13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C9276-F28E-4C4D-989F-C75471967F65}" type="pres">
      <dgm:prSet presAssocID="{6D20E55D-B466-E24B-81A5-64D506EDA2CC}" presName="rootConnector" presStyleLbl="node3" presStyleIdx="4" presStyleCnt="10"/>
      <dgm:spPr/>
      <dgm:t>
        <a:bodyPr/>
        <a:lstStyle/>
        <a:p>
          <a:endParaRPr lang="en-US"/>
        </a:p>
      </dgm:t>
    </dgm:pt>
    <dgm:pt modelId="{569B84E0-6219-B34C-8EDF-E3BCBAEA7C4C}" type="pres">
      <dgm:prSet presAssocID="{6D20E55D-B466-E24B-81A5-64D506EDA2CC}" presName="hierChild4" presStyleCnt="0"/>
      <dgm:spPr/>
    </dgm:pt>
    <dgm:pt modelId="{C2803906-C648-0340-B590-DDA64C5EB418}" type="pres">
      <dgm:prSet presAssocID="{6D20E55D-B466-E24B-81A5-64D506EDA2CC}" presName="hierChild5" presStyleCnt="0"/>
      <dgm:spPr/>
    </dgm:pt>
    <dgm:pt modelId="{31077BE2-E618-0140-94DA-D6622439FCE4}" type="pres">
      <dgm:prSet presAssocID="{A8680C1C-E65F-294B-9DEB-CB7ED86F0DD7}" presName="Name48" presStyleLbl="parChTrans1D3" presStyleIdx="5" presStyleCnt="10"/>
      <dgm:spPr/>
      <dgm:t>
        <a:bodyPr/>
        <a:lstStyle/>
        <a:p>
          <a:endParaRPr lang="en-US"/>
        </a:p>
      </dgm:t>
    </dgm:pt>
    <dgm:pt modelId="{F4254559-E4E8-E34B-8757-5F657E8DEE6B}" type="pres">
      <dgm:prSet presAssocID="{82DCC306-B0F3-D448-A5B5-B96F7BEEC488}" presName="hierRoot2" presStyleCnt="0">
        <dgm:presLayoutVars>
          <dgm:hierBranch val="init"/>
        </dgm:presLayoutVars>
      </dgm:prSet>
      <dgm:spPr/>
    </dgm:pt>
    <dgm:pt modelId="{D402FF02-65E5-AF45-9926-79EAE17F1890}" type="pres">
      <dgm:prSet presAssocID="{82DCC306-B0F3-D448-A5B5-B96F7BEEC488}" presName="rootComposite" presStyleCnt="0"/>
      <dgm:spPr/>
    </dgm:pt>
    <dgm:pt modelId="{B8219115-3309-1C45-9D2D-AB2D28739DD3}" type="pres">
      <dgm:prSet presAssocID="{82DCC306-B0F3-D448-A5B5-B96F7BEEC488}" presName="rootText" presStyleLbl="node3" presStyleIdx="5" presStyleCnt="10" custLinFactNeighborX="-2152" custLinFactNeighborY="14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2F353-8DDC-C043-80CD-8C79692A3718}" type="pres">
      <dgm:prSet presAssocID="{82DCC306-B0F3-D448-A5B5-B96F7BEEC488}" presName="rootConnector" presStyleLbl="node3" presStyleIdx="5" presStyleCnt="10"/>
      <dgm:spPr/>
      <dgm:t>
        <a:bodyPr/>
        <a:lstStyle/>
        <a:p>
          <a:endParaRPr lang="en-US"/>
        </a:p>
      </dgm:t>
    </dgm:pt>
    <dgm:pt modelId="{508C129C-F06E-9B42-943B-0A31D533C3AE}" type="pres">
      <dgm:prSet presAssocID="{82DCC306-B0F3-D448-A5B5-B96F7BEEC488}" presName="hierChild4" presStyleCnt="0"/>
      <dgm:spPr/>
    </dgm:pt>
    <dgm:pt modelId="{F3FFBFA3-28CA-AF40-ABC7-344FEF2E14C7}" type="pres">
      <dgm:prSet presAssocID="{82DCC306-B0F3-D448-A5B5-B96F7BEEC488}" presName="hierChild5" presStyleCnt="0"/>
      <dgm:spPr/>
    </dgm:pt>
    <dgm:pt modelId="{45F14AC3-AE76-C14F-A889-01F51AAAE068}" type="pres">
      <dgm:prSet presAssocID="{0936D174-2496-CD40-86C0-C82E44793B42}" presName="hierChild5" presStyleCnt="0"/>
      <dgm:spPr/>
    </dgm:pt>
    <dgm:pt modelId="{6D7A8C74-84A6-3445-B163-B1A84E4D6CF6}" type="pres">
      <dgm:prSet presAssocID="{F2E8E358-AFE3-7E49-B347-6153D093D1F6}" presName="Name37" presStyleLbl="parChTrans1D2" presStyleIdx="1" presStyleCnt="7"/>
      <dgm:spPr/>
      <dgm:t>
        <a:bodyPr/>
        <a:lstStyle/>
        <a:p>
          <a:endParaRPr lang="en-US"/>
        </a:p>
      </dgm:t>
    </dgm:pt>
    <dgm:pt modelId="{EDA58D9A-1B28-8944-A8D8-9B344244399C}" type="pres">
      <dgm:prSet presAssocID="{753AF095-5E2A-8241-BAC9-FB24BBD942F1}" presName="hierRoot2" presStyleCnt="0">
        <dgm:presLayoutVars>
          <dgm:hierBranch val="init"/>
        </dgm:presLayoutVars>
      </dgm:prSet>
      <dgm:spPr/>
    </dgm:pt>
    <dgm:pt modelId="{CC051BB9-AEA4-FE44-8E59-BBFCF7649C1F}" type="pres">
      <dgm:prSet presAssocID="{753AF095-5E2A-8241-BAC9-FB24BBD942F1}" presName="rootComposite" presStyleCnt="0"/>
      <dgm:spPr/>
    </dgm:pt>
    <dgm:pt modelId="{55FD7EF4-0E3A-2444-A5BD-D5E7DBE70020}" type="pres">
      <dgm:prSet presAssocID="{753AF095-5E2A-8241-BAC9-FB24BBD942F1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71CAC-1289-2E41-8F4A-8C43F01A6B38}" type="pres">
      <dgm:prSet presAssocID="{753AF095-5E2A-8241-BAC9-FB24BBD942F1}" presName="rootConnector" presStyleLbl="node2" presStyleIdx="1" presStyleCnt="6"/>
      <dgm:spPr/>
      <dgm:t>
        <a:bodyPr/>
        <a:lstStyle/>
        <a:p>
          <a:endParaRPr lang="en-US"/>
        </a:p>
      </dgm:t>
    </dgm:pt>
    <dgm:pt modelId="{F7818603-A25F-7C41-82BC-E6DC26373BAC}" type="pres">
      <dgm:prSet presAssocID="{753AF095-5E2A-8241-BAC9-FB24BBD942F1}" presName="hierChild4" presStyleCnt="0"/>
      <dgm:spPr/>
    </dgm:pt>
    <dgm:pt modelId="{B7212E89-E682-F64A-AA1C-17B80CE7DD5F}" type="pres">
      <dgm:prSet presAssocID="{753AF095-5E2A-8241-BAC9-FB24BBD942F1}" presName="hierChild5" presStyleCnt="0"/>
      <dgm:spPr/>
    </dgm:pt>
    <dgm:pt modelId="{A4BD044A-C91C-AF47-8897-41DFEFCC7276}" type="pres">
      <dgm:prSet presAssocID="{D7BD4A16-2ACF-C540-8A89-DF6FD7BCBF90}" presName="Name37" presStyleLbl="parChTrans1D2" presStyleIdx="2" presStyleCnt="7"/>
      <dgm:spPr/>
      <dgm:t>
        <a:bodyPr/>
        <a:lstStyle/>
        <a:p>
          <a:endParaRPr lang="en-US"/>
        </a:p>
      </dgm:t>
    </dgm:pt>
    <dgm:pt modelId="{84DD71BD-9E82-3946-90F0-603536FFC603}" type="pres">
      <dgm:prSet presAssocID="{BA7CDB1B-85D6-F245-8299-5CBD07E43206}" presName="hierRoot2" presStyleCnt="0">
        <dgm:presLayoutVars>
          <dgm:hierBranch val="init"/>
        </dgm:presLayoutVars>
      </dgm:prSet>
      <dgm:spPr/>
    </dgm:pt>
    <dgm:pt modelId="{BEAD004E-EE94-E447-913B-4ACB99C589DB}" type="pres">
      <dgm:prSet presAssocID="{BA7CDB1B-85D6-F245-8299-5CBD07E43206}" presName="rootComposite" presStyleCnt="0"/>
      <dgm:spPr/>
    </dgm:pt>
    <dgm:pt modelId="{3CDA0C44-0D38-944D-91A9-172A2F951AE5}" type="pres">
      <dgm:prSet presAssocID="{BA7CDB1B-85D6-F245-8299-5CBD07E43206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98DA8-400C-A349-A548-F79571C5454E}" type="pres">
      <dgm:prSet presAssocID="{BA7CDB1B-85D6-F245-8299-5CBD07E43206}" presName="rootConnector" presStyleLbl="node2" presStyleIdx="2" presStyleCnt="6"/>
      <dgm:spPr/>
      <dgm:t>
        <a:bodyPr/>
        <a:lstStyle/>
        <a:p>
          <a:endParaRPr lang="en-US"/>
        </a:p>
      </dgm:t>
    </dgm:pt>
    <dgm:pt modelId="{120E1C31-0440-8E41-81FA-F7CEC5EAFB40}" type="pres">
      <dgm:prSet presAssocID="{BA7CDB1B-85D6-F245-8299-5CBD07E43206}" presName="hierChild4" presStyleCnt="0"/>
      <dgm:spPr/>
    </dgm:pt>
    <dgm:pt modelId="{2B4BE48D-1DE1-D144-8D2A-E754A1969CE2}" type="pres">
      <dgm:prSet presAssocID="{BA7CDB1B-85D6-F245-8299-5CBD07E43206}" presName="hierChild5" presStyleCnt="0"/>
      <dgm:spPr/>
    </dgm:pt>
    <dgm:pt modelId="{F86ADB16-7914-814F-9FFF-A9BF4BB4C6F8}" type="pres">
      <dgm:prSet presAssocID="{49E6A250-E994-C845-89B2-DF43240ACADE}" presName="Name37" presStyleLbl="parChTrans1D2" presStyleIdx="3" presStyleCnt="7"/>
      <dgm:spPr/>
      <dgm:t>
        <a:bodyPr/>
        <a:lstStyle/>
        <a:p>
          <a:endParaRPr lang="en-US"/>
        </a:p>
      </dgm:t>
    </dgm:pt>
    <dgm:pt modelId="{C01D26C6-D608-1E48-8CB4-06327FA416ED}" type="pres">
      <dgm:prSet presAssocID="{E6566DAF-788D-9B40-AFFB-2FFDA86CBE08}" presName="hierRoot2" presStyleCnt="0">
        <dgm:presLayoutVars>
          <dgm:hierBranch val="init"/>
        </dgm:presLayoutVars>
      </dgm:prSet>
      <dgm:spPr/>
    </dgm:pt>
    <dgm:pt modelId="{6CCCCC68-003A-CB41-8E33-191A3F5AE816}" type="pres">
      <dgm:prSet presAssocID="{E6566DAF-788D-9B40-AFFB-2FFDA86CBE08}" presName="rootComposite" presStyleCnt="0"/>
      <dgm:spPr/>
    </dgm:pt>
    <dgm:pt modelId="{C0F97951-C526-3846-AE4B-84D5D1F58E58}" type="pres">
      <dgm:prSet presAssocID="{E6566DAF-788D-9B40-AFFB-2FFDA86CBE08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4AD3B-5CDA-8E4E-A8DE-34E3FFE7CE6C}" type="pres">
      <dgm:prSet presAssocID="{E6566DAF-788D-9B40-AFFB-2FFDA86CBE08}" presName="rootConnector" presStyleLbl="node2" presStyleIdx="3" presStyleCnt="6"/>
      <dgm:spPr/>
      <dgm:t>
        <a:bodyPr/>
        <a:lstStyle/>
        <a:p>
          <a:endParaRPr lang="en-US"/>
        </a:p>
      </dgm:t>
    </dgm:pt>
    <dgm:pt modelId="{F3130E6C-47A0-D64F-A002-2C55E82AB18D}" type="pres">
      <dgm:prSet presAssocID="{E6566DAF-788D-9B40-AFFB-2FFDA86CBE08}" presName="hierChild4" presStyleCnt="0"/>
      <dgm:spPr/>
    </dgm:pt>
    <dgm:pt modelId="{AE83E58C-5595-A141-96C1-A357ECE4402A}" type="pres">
      <dgm:prSet presAssocID="{E6566DAF-788D-9B40-AFFB-2FFDA86CBE08}" presName="hierChild5" presStyleCnt="0"/>
      <dgm:spPr/>
    </dgm:pt>
    <dgm:pt modelId="{2B2B0234-25E6-F64C-ACE5-786E5B9281B5}" type="pres">
      <dgm:prSet presAssocID="{F2FFF17F-031A-5148-BCAC-9C91128623B4}" presName="Name37" presStyleLbl="parChTrans1D2" presStyleIdx="4" presStyleCnt="7"/>
      <dgm:spPr/>
      <dgm:t>
        <a:bodyPr/>
        <a:lstStyle/>
        <a:p>
          <a:endParaRPr lang="en-US"/>
        </a:p>
      </dgm:t>
    </dgm:pt>
    <dgm:pt modelId="{475B6F45-9003-2947-8101-59AED3EC8C5C}" type="pres">
      <dgm:prSet presAssocID="{F77256F8-D69B-0E49-B255-6D19DEF31400}" presName="hierRoot2" presStyleCnt="0">
        <dgm:presLayoutVars>
          <dgm:hierBranch val="init"/>
        </dgm:presLayoutVars>
      </dgm:prSet>
      <dgm:spPr/>
    </dgm:pt>
    <dgm:pt modelId="{1C822539-93F8-2B45-AE14-CD47E23F81DC}" type="pres">
      <dgm:prSet presAssocID="{F77256F8-D69B-0E49-B255-6D19DEF31400}" presName="rootComposite" presStyleCnt="0"/>
      <dgm:spPr/>
    </dgm:pt>
    <dgm:pt modelId="{B280512A-B1F7-A647-B50A-45C85477434A}" type="pres">
      <dgm:prSet presAssocID="{F77256F8-D69B-0E49-B255-6D19DEF31400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D744E-FF0A-F040-A642-0ECC97794204}" type="pres">
      <dgm:prSet presAssocID="{F77256F8-D69B-0E49-B255-6D19DEF31400}" presName="rootConnector" presStyleLbl="node2" presStyleIdx="4" presStyleCnt="6"/>
      <dgm:spPr/>
      <dgm:t>
        <a:bodyPr/>
        <a:lstStyle/>
        <a:p>
          <a:endParaRPr lang="en-US"/>
        </a:p>
      </dgm:t>
    </dgm:pt>
    <dgm:pt modelId="{B30F228A-A178-F842-A1EF-9904F7C5DC9D}" type="pres">
      <dgm:prSet presAssocID="{F77256F8-D69B-0E49-B255-6D19DEF31400}" presName="hierChild4" presStyleCnt="0"/>
      <dgm:spPr/>
    </dgm:pt>
    <dgm:pt modelId="{BB61BDD9-99CF-0F45-8794-B80654BED74B}" type="pres">
      <dgm:prSet presAssocID="{F77256F8-D69B-0E49-B255-6D19DEF31400}" presName="hierChild5" presStyleCnt="0"/>
      <dgm:spPr/>
    </dgm:pt>
    <dgm:pt modelId="{4980507C-2F78-8B43-87B2-DB1F479522A0}" type="pres">
      <dgm:prSet presAssocID="{93AECAC0-8191-D54F-A488-DE47EDD03968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21EC1BF-61CB-644A-99C2-DCB8FB3248A6}" type="pres">
      <dgm:prSet presAssocID="{3EF9C372-3606-0F43-87CB-FE66CE7381D3}" presName="hierRoot2" presStyleCnt="0">
        <dgm:presLayoutVars>
          <dgm:hierBranch val="init"/>
        </dgm:presLayoutVars>
      </dgm:prSet>
      <dgm:spPr/>
    </dgm:pt>
    <dgm:pt modelId="{A2D9A17E-8F53-9A4B-8DDD-A379B9CED841}" type="pres">
      <dgm:prSet presAssocID="{3EF9C372-3606-0F43-87CB-FE66CE7381D3}" presName="rootComposite" presStyleCnt="0"/>
      <dgm:spPr/>
    </dgm:pt>
    <dgm:pt modelId="{6AF6E31D-9A80-DC4B-9CBF-1EB587148ED1}" type="pres">
      <dgm:prSet presAssocID="{3EF9C372-3606-0F43-87CB-FE66CE7381D3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34405-E4D7-4D43-A29D-17A2C6AC4E45}" type="pres">
      <dgm:prSet presAssocID="{3EF9C372-3606-0F43-87CB-FE66CE7381D3}" presName="rootConnector" presStyleLbl="node2" presStyleIdx="5" presStyleCnt="6"/>
      <dgm:spPr/>
      <dgm:t>
        <a:bodyPr/>
        <a:lstStyle/>
        <a:p>
          <a:endParaRPr lang="en-US"/>
        </a:p>
      </dgm:t>
    </dgm:pt>
    <dgm:pt modelId="{4071519C-57A1-5043-B0B8-269FCC60FE74}" type="pres">
      <dgm:prSet presAssocID="{3EF9C372-3606-0F43-87CB-FE66CE7381D3}" presName="hierChild4" presStyleCnt="0"/>
      <dgm:spPr/>
    </dgm:pt>
    <dgm:pt modelId="{59E30563-45C8-0A47-A858-44560F684634}" type="pres">
      <dgm:prSet presAssocID="{D505AE40-2866-AC4F-AED1-6BAAABCE09B9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A0A56524-87E2-5445-9F4B-CEC5BDF6A15C}" type="pres">
      <dgm:prSet presAssocID="{0642C00D-BEDE-074B-A90D-258019025DE5}" presName="hierRoot2" presStyleCnt="0">
        <dgm:presLayoutVars>
          <dgm:hierBranch val="init"/>
        </dgm:presLayoutVars>
      </dgm:prSet>
      <dgm:spPr/>
    </dgm:pt>
    <dgm:pt modelId="{D4BEEB18-7E0A-A444-978B-C81F8BAD12FB}" type="pres">
      <dgm:prSet presAssocID="{0642C00D-BEDE-074B-A90D-258019025DE5}" presName="rootComposite" presStyleCnt="0"/>
      <dgm:spPr/>
    </dgm:pt>
    <dgm:pt modelId="{A1E3FD7C-6E4D-D54E-8708-B53B0CA5928A}" type="pres">
      <dgm:prSet presAssocID="{0642C00D-BEDE-074B-A90D-258019025DE5}" presName="rootText" presStyleLbl="node3" presStyleIdx="6" presStyleCnt="10" custScaleX="156188" custLinFactNeighborY="-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BAED1E-1787-554A-A3E6-FDBD192C19B9}" type="pres">
      <dgm:prSet presAssocID="{0642C00D-BEDE-074B-A90D-258019025DE5}" presName="rootConnector" presStyleLbl="node3" presStyleIdx="6" presStyleCnt="10"/>
      <dgm:spPr/>
      <dgm:t>
        <a:bodyPr/>
        <a:lstStyle/>
        <a:p>
          <a:endParaRPr lang="en-US"/>
        </a:p>
      </dgm:t>
    </dgm:pt>
    <dgm:pt modelId="{0E19A7C0-2AEC-1447-A6B3-68A5DF7CFAB2}" type="pres">
      <dgm:prSet presAssocID="{0642C00D-BEDE-074B-A90D-258019025DE5}" presName="hierChild4" presStyleCnt="0"/>
      <dgm:spPr/>
    </dgm:pt>
    <dgm:pt modelId="{C206FAEC-0E2B-5C4B-8AA3-9B15D4C38144}" type="pres">
      <dgm:prSet presAssocID="{0642C00D-BEDE-074B-A90D-258019025DE5}" presName="hierChild5" presStyleCnt="0"/>
      <dgm:spPr/>
    </dgm:pt>
    <dgm:pt modelId="{A2A59F75-9937-BC45-AE7E-272BCAB2DFC2}" type="pres">
      <dgm:prSet presAssocID="{962DB89B-8892-A742-8CEA-34E72B9068F6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B4D45422-2A67-C244-8244-573536DD63E0}" type="pres">
      <dgm:prSet presAssocID="{A4F107D5-E5CE-CC4F-9C88-90BA2C4E38E7}" presName="hierRoot2" presStyleCnt="0">
        <dgm:presLayoutVars>
          <dgm:hierBranch val="init"/>
        </dgm:presLayoutVars>
      </dgm:prSet>
      <dgm:spPr/>
    </dgm:pt>
    <dgm:pt modelId="{E97A9F4F-7099-E649-AFFD-10EE2E3D5095}" type="pres">
      <dgm:prSet presAssocID="{A4F107D5-E5CE-CC4F-9C88-90BA2C4E38E7}" presName="rootComposite" presStyleCnt="0"/>
      <dgm:spPr/>
    </dgm:pt>
    <dgm:pt modelId="{DF7FAACD-1CBA-4F4E-A259-32F727D844F0}" type="pres">
      <dgm:prSet presAssocID="{A4F107D5-E5CE-CC4F-9C88-90BA2C4E38E7}" presName="rootText" presStyleLbl="node3" presStyleIdx="7" presStyleCnt="10" custScaleX="156188" custLinFactNeighborY="-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84275-CEAC-DB4A-868A-EFDA87133277}" type="pres">
      <dgm:prSet presAssocID="{A4F107D5-E5CE-CC4F-9C88-90BA2C4E38E7}" presName="rootConnector" presStyleLbl="node3" presStyleIdx="7" presStyleCnt="10"/>
      <dgm:spPr/>
      <dgm:t>
        <a:bodyPr/>
        <a:lstStyle/>
        <a:p>
          <a:endParaRPr lang="en-US"/>
        </a:p>
      </dgm:t>
    </dgm:pt>
    <dgm:pt modelId="{08C08D9B-4E9F-F245-BCB6-DE38025D36D0}" type="pres">
      <dgm:prSet presAssocID="{A4F107D5-E5CE-CC4F-9C88-90BA2C4E38E7}" presName="hierChild4" presStyleCnt="0"/>
      <dgm:spPr/>
    </dgm:pt>
    <dgm:pt modelId="{1CAEF363-B8F1-9A49-9F40-65B110320BFF}" type="pres">
      <dgm:prSet presAssocID="{A4F107D5-E5CE-CC4F-9C88-90BA2C4E38E7}" presName="hierChild5" presStyleCnt="0"/>
      <dgm:spPr/>
    </dgm:pt>
    <dgm:pt modelId="{E407FCBB-3103-A24B-9148-812E0A5AA6AF}" type="pres">
      <dgm:prSet presAssocID="{B6D1C060-D922-0E4D-9332-1E4025708FAB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939F2BA6-E2BC-1949-9FAE-5C7F54159AA2}" type="pres">
      <dgm:prSet presAssocID="{5514B62C-FEF5-BF4F-9515-E4A2CD748801}" presName="hierRoot2" presStyleCnt="0">
        <dgm:presLayoutVars>
          <dgm:hierBranch val="init"/>
        </dgm:presLayoutVars>
      </dgm:prSet>
      <dgm:spPr/>
    </dgm:pt>
    <dgm:pt modelId="{24E02B06-5512-B247-A140-C32A6E4ADA6F}" type="pres">
      <dgm:prSet presAssocID="{5514B62C-FEF5-BF4F-9515-E4A2CD748801}" presName="rootComposite" presStyleCnt="0"/>
      <dgm:spPr/>
    </dgm:pt>
    <dgm:pt modelId="{7EC4AFA3-E751-DC45-A08E-165B1BBC8E47}" type="pres">
      <dgm:prSet presAssocID="{5514B62C-FEF5-BF4F-9515-E4A2CD748801}" presName="rootText" presStyleLbl="node3" presStyleIdx="8" presStyleCnt="10" custScaleX="156188" custLinFactNeighborY="-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87449-D421-C042-9566-108A552284F1}" type="pres">
      <dgm:prSet presAssocID="{5514B62C-FEF5-BF4F-9515-E4A2CD748801}" presName="rootConnector" presStyleLbl="node3" presStyleIdx="8" presStyleCnt="10"/>
      <dgm:spPr/>
      <dgm:t>
        <a:bodyPr/>
        <a:lstStyle/>
        <a:p>
          <a:endParaRPr lang="en-US"/>
        </a:p>
      </dgm:t>
    </dgm:pt>
    <dgm:pt modelId="{C5842A1E-FA72-1441-8E8E-C84B31D34F0C}" type="pres">
      <dgm:prSet presAssocID="{5514B62C-FEF5-BF4F-9515-E4A2CD748801}" presName="hierChild4" presStyleCnt="0"/>
      <dgm:spPr/>
    </dgm:pt>
    <dgm:pt modelId="{A1C43546-5982-3748-8A99-23AD231191FB}" type="pres">
      <dgm:prSet presAssocID="{5514B62C-FEF5-BF4F-9515-E4A2CD748801}" presName="hierChild5" presStyleCnt="0"/>
      <dgm:spPr/>
    </dgm:pt>
    <dgm:pt modelId="{BABB3E78-5D96-A141-B804-F61E39B85FCE}" type="pres">
      <dgm:prSet presAssocID="{AF881C33-FC14-2440-BC53-FCD9914D17D2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053A0A4F-4A4A-7643-8726-813929798240}" type="pres">
      <dgm:prSet presAssocID="{78A16E78-0363-6848-8ED9-B2DB6A53BD19}" presName="hierRoot2" presStyleCnt="0">
        <dgm:presLayoutVars>
          <dgm:hierBranch val="init"/>
        </dgm:presLayoutVars>
      </dgm:prSet>
      <dgm:spPr/>
    </dgm:pt>
    <dgm:pt modelId="{66498706-4848-B04B-A97E-71B3DEF80D58}" type="pres">
      <dgm:prSet presAssocID="{78A16E78-0363-6848-8ED9-B2DB6A53BD19}" presName="rootComposite" presStyleCnt="0"/>
      <dgm:spPr/>
    </dgm:pt>
    <dgm:pt modelId="{3B5CC6F8-9AC6-F748-992B-900853EB1033}" type="pres">
      <dgm:prSet presAssocID="{78A16E78-0363-6848-8ED9-B2DB6A53BD19}" presName="rootText" presStyleLbl="node3" presStyleIdx="9" presStyleCnt="10" custScaleX="155974" custLinFactNeighborY="-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DA198-260C-B748-A17A-3131B37F2A6B}" type="pres">
      <dgm:prSet presAssocID="{78A16E78-0363-6848-8ED9-B2DB6A53BD19}" presName="rootConnector" presStyleLbl="node3" presStyleIdx="9" presStyleCnt="10"/>
      <dgm:spPr/>
      <dgm:t>
        <a:bodyPr/>
        <a:lstStyle/>
        <a:p>
          <a:endParaRPr lang="en-US"/>
        </a:p>
      </dgm:t>
    </dgm:pt>
    <dgm:pt modelId="{5A1BE2C1-80A6-1049-A50D-23C23CBB32C7}" type="pres">
      <dgm:prSet presAssocID="{78A16E78-0363-6848-8ED9-B2DB6A53BD19}" presName="hierChild4" presStyleCnt="0"/>
      <dgm:spPr/>
    </dgm:pt>
    <dgm:pt modelId="{804A8741-4842-724B-882C-FB013BE1A494}" type="pres">
      <dgm:prSet presAssocID="{78A16E78-0363-6848-8ED9-B2DB6A53BD19}" presName="hierChild5" presStyleCnt="0"/>
      <dgm:spPr/>
    </dgm:pt>
    <dgm:pt modelId="{21069F3E-18C5-4648-86ED-7ABCE78020AF}" type="pres">
      <dgm:prSet presAssocID="{3EF9C372-3606-0F43-87CB-FE66CE7381D3}" presName="hierChild5" presStyleCnt="0"/>
      <dgm:spPr/>
    </dgm:pt>
    <dgm:pt modelId="{6CE4193C-64C8-2A46-ABF5-07095E54AF6A}" type="pres">
      <dgm:prSet presAssocID="{E58285F4-80FD-5143-A89D-CC456A561893}" presName="hierChild3" presStyleCnt="0"/>
      <dgm:spPr/>
    </dgm:pt>
    <dgm:pt modelId="{E73ABC6A-5CEC-844A-8A3B-2651FF2201B2}" type="pres">
      <dgm:prSet presAssocID="{443EA2DF-8F2C-EA4B-86E5-53B68E92C2CF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70F765DA-4594-7A4E-B149-5025554A191E}" type="pres">
      <dgm:prSet presAssocID="{04CA78BB-4DD4-3445-AB17-AD4801E44C00}" presName="hierRoot3" presStyleCnt="0">
        <dgm:presLayoutVars>
          <dgm:hierBranch val="init"/>
        </dgm:presLayoutVars>
      </dgm:prSet>
      <dgm:spPr/>
    </dgm:pt>
    <dgm:pt modelId="{E1D1FC71-968D-4A4F-873C-C755A7749B89}" type="pres">
      <dgm:prSet presAssocID="{04CA78BB-4DD4-3445-AB17-AD4801E44C00}" presName="rootComposite3" presStyleCnt="0"/>
      <dgm:spPr/>
    </dgm:pt>
    <dgm:pt modelId="{802987B3-4F0B-BF48-A897-B43E6A383B09}" type="pres">
      <dgm:prSet presAssocID="{04CA78BB-4DD4-3445-AB17-AD4801E44C0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0EA64-12E0-6B4D-8E3E-60E7B92C77CD}" type="pres">
      <dgm:prSet presAssocID="{04CA78BB-4DD4-3445-AB17-AD4801E44C0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7EED863-3D2B-4D44-B253-3F5516E9A20B}" type="pres">
      <dgm:prSet presAssocID="{04CA78BB-4DD4-3445-AB17-AD4801E44C00}" presName="hierChild6" presStyleCnt="0"/>
      <dgm:spPr/>
    </dgm:pt>
    <dgm:pt modelId="{8D67D41B-4BB9-AE4B-A004-040D0882E4EE}" type="pres">
      <dgm:prSet presAssocID="{04CA78BB-4DD4-3445-AB17-AD4801E44C00}" presName="hierChild7" presStyleCnt="0"/>
      <dgm:spPr/>
    </dgm:pt>
  </dgm:ptLst>
  <dgm:cxnLst>
    <dgm:cxn modelId="{258F9A5E-0375-B740-909B-195A261F75B5}" type="presOf" srcId="{82DCC306-B0F3-D448-A5B5-B96F7BEEC488}" destId="{BB32F353-8DDC-C043-80CD-8C79692A3718}" srcOrd="1" destOrd="0" presId="urn:microsoft.com/office/officeart/2005/8/layout/orgChart1"/>
    <dgm:cxn modelId="{B977686E-8A19-364E-B752-678311389B05}" type="presOf" srcId="{7AAFE294-C665-7A44-9E26-469CC444C192}" destId="{9051ED02-DB71-3047-A9AB-E7B4392C0F7C}" srcOrd="0" destOrd="0" presId="urn:microsoft.com/office/officeart/2005/8/layout/orgChart1"/>
    <dgm:cxn modelId="{9E49FD8F-BF4D-6A41-9DFD-6F0BA14E0B61}" srcId="{E58285F4-80FD-5143-A89D-CC456A561893}" destId="{3EF9C372-3606-0F43-87CB-FE66CE7381D3}" srcOrd="5" destOrd="0" parTransId="{93AECAC0-8191-D54F-A488-DE47EDD03968}" sibTransId="{D3A67A30-9BFE-1C48-BF6F-AF98CDD3F9E4}"/>
    <dgm:cxn modelId="{C8FAA3BC-5353-E34D-9BDF-09E3419FFC34}" type="presOf" srcId="{F77256F8-D69B-0E49-B255-6D19DEF31400}" destId="{FECD744E-FF0A-F040-A642-0ECC97794204}" srcOrd="1" destOrd="0" presId="urn:microsoft.com/office/officeart/2005/8/layout/orgChart1"/>
    <dgm:cxn modelId="{A9194811-6E89-6545-AF47-893E1B70DD52}" type="presOf" srcId="{F2E8E358-AFE3-7E49-B347-6153D093D1F6}" destId="{6D7A8C74-84A6-3445-B163-B1A84E4D6CF6}" srcOrd="0" destOrd="0" presId="urn:microsoft.com/office/officeart/2005/8/layout/orgChart1"/>
    <dgm:cxn modelId="{C960E6B9-45FF-904C-8BC3-D6C7AAF9363E}" type="presOf" srcId="{93AECAC0-8191-D54F-A488-DE47EDD03968}" destId="{4980507C-2F78-8B43-87B2-DB1F479522A0}" srcOrd="0" destOrd="0" presId="urn:microsoft.com/office/officeart/2005/8/layout/orgChart1"/>
    <dgm:cxn modelId="{C9CC25AE-49E3-2D47-93FE-A1234402E979}" type="presOf" srcId="{A4F107D5-E5CE-CC4F-9C88-90BA2C4E38E7}" destId="{DF7FAACD-1CBA-4F4E-A259-32F727D844F0}" srcOrd="0" destOrd="0" presId="urn:microsoft.com/office/officeart/2005/8/layout/orgChart1"/>
    <dgm:cxn modelId="{16C94481-73E9-894A-A7A0-0024EB5716AF}" type="presOf" srcId="{E670E473-5E93-EF4F-85F7-BFB945BDFEA2}" destId="{222C1DB8-C1FA-A14F-903C-178395EC23DA}" srcOrd="0" destOrd="0" presId="urn:microsoft.com/office/officeart/2005/8/layout/orgChart1"/>
    <dgm:cxn modelId="{B0BAD065-382E-E344-9660-141EB0104C00}" srcId="{0936D174-2496-CD40-86C0-C82E44793B42}" destId="{A8143153-8CB4-354B-9D63-9DADE93A50C0}" srcOrd="0" destOrd="0" parTransId="{DF5D8EE0-DA61-EA4D-95A3-6D40765D993A}" sibTransId="{001B071E-657A-324B-BCE3-49F50CBF7573}"/>
    <dgm:cxn modelId="{DE9EE184-4051-0444-8AE1-8EB9B751FFAD}" type="presOf" srcId="{F2FFF17F-031A-5148-BCAC-9C91128623B4}" destId="{2B2B0234-25E6-F64C-ACE5-786E5B9281B5}" srcOrd="0" destOrd="0" presId="urn:microsoft.com/office/officeart/2005/8/layout/orgChart1"/>
    <dgm:cxn modelId="{124062F4-A721-D84A-A852-2142EF08767C}" type="presOf" srcId="{F77256F8-D69B-0E49-B255-6D19DEF31400}" destId="{B280512A-B1F7-A647-B50A-45C85477434A}" srcOrd="0" destOrd="0" presId="urn:microsoft.com/office/officeart/2005/8/layout/orgChart1"/>
    <dgm:cxn modelId="{4123EF11-C073-934A-9F5F-A0056F8C1298}" srcId="{E58285F4-80FD-5143-A89D-CC456A561893}" destId="{BA7CDB1B-85D6-F245-8299-5CBD07E43206}" srcOrd="2" destOrd="0" parTransId="{D7BD4A16-2ACF-C540-8A89-DF6FD7BCBF90}" sibTransId="{B188E0A5-1326-F54D-A770-26699075FCEE}"/>
    <dgm:cxn modelId="{9D64FB89-B8CC-964E-90C0-8D21B7368245}" type="presOf" srcId="{6D20E55D-B466-E24B-81A5-64D506EDA2CC}" destId="{ED645B7C-F60B-5C44-95B2-482B44918893}" srcOrd="0" destOrd="0" presId="urn:microsoft.com/office/officeart/2005/8/layout/orgChart1"/>
    <dgm:cxn modelId="{B5B77185-536D-044E-A62B-57E396D145C8}" type="presOf" srcId="{E6566DAF-788D-9B40-AFFB-2FFDA86CBE08}" destId="{C0F97951-C526-3846-AE4B-84D5D1F58E58}" srcOrd="0" destOrd="0" presId="urn:microsoft.com/office/officeart/2005/8/layout/orgChart1"/>
    <dgm:cxn modelId="{420463A9-9C10-464D-A0FA-914C226FF3C1}" type="presOf" srcId="{49E6A250-E994-C845-89B2-DF43240ACADE}" destId="{F86ADB16-7914-814F-9FFF-A9BF4BB4C6F8}" srcOrd="0" destOrd="0" presId="urn:microsoft.com/office/officeart/2005/8/layout/orgChart1"/>
    <dgm:cxn modelId="{E4B5CF2C-084D-3C46-B81A-C6F2C86ED615}" srcId="{0936D174-2496-CD40-86C0-C82E44793B42}" destId="{82DCC306-B0F3-D448-A5B5-B96F7BEEC488}" srcOrd="5" destOrd="0" parTransId="{A8680C1C-E65F-294B-9DEB-CB7ED86F0DD7}" sibTransId="{AFF2B4A2-5D5F-CF45-97DC-E1AE546A8C18}"/>
    <dgm:cxn modelId="{27F53246-81F6-C046-8B23-F8B5E55ACFB2}" type="presOf" srcId="{0642C00D-BEDE-074B-A90D-258019025DE5}" destId="{A1E3FD7C-6E4D-D54E-8708-B53B0CA5928A}" srcOrd="0" destOrd="0" presId="urn:microsoft.com/office/officeart/2005/8/layout/orgChart1"/>
    <dgm:cxn modelId="{D6608D22-FF3C-8341-A95A-B47EE2DF879A}" type="presOf" srcId="{443EA2DF-8F2C-EA4B-86E5-53B68E92C2CF}" destId="{E73ABC6A-5CEC-844A-8A3B-2651FF2201B2}" srcOrd="0" destOrd="0" presId="urn:microsoft.com/office/officeart/2005/8/layout/orgChart1"/>
    <dgm:cxn modelId="{E1F8D41B-89D7-1B4B-A758-8FE1B7E1ED55}" type="presOf" srcId="{82DCC306-B0F3-D448-A5B5-B96F7BEEC488}" destId="{B8219115-3309-1C45-9D2D-AB2D28739DD3}" srcOrd="0" destOrd="0" presId="urn:microsoft.com/office/officeart/2005/8/layout/orgChart1"/>
    <dgm:cxn modelId="{8BEE1210-0AEF-AB40-8214-D157AA7EE014}" type="presOf" srcId="{04CA78BB-4DD4-3445-AB17-AD4801E44C00}" destId="{0E90EA64-12E0-6B4D-8E3E-60E7B92C77CD}" srcOrd="1" destOrd="0" presId="urn:microsoft.com/office/officeart/2005/8/layout/orgChart1"/>
    <dgm:cxn modelId="{762FDC01-CF18-0C42-A862-F5D8D5A5DBB5}" type="presOf" srcId="{B6D1C060-D922-0E4D-9332-1E4025708FAB}" destId="{E407FCBB-3103-A24B-9148-812E0A5AA6AF}" srcOrd="0" destOrd="0" presId="urn:microsoft.com/office/officeart/2005/8/layout/orgChart1"/>
    <dgm:cxn modelId="{B4FB3449-6CA5-7646-9F5F-3D94F91EE753}" type="presOf" srcId="{E670E473-5E93-EF4F-85F7-BFB945BDFEA2}" destId="{B95FB977-B4B0-364B-9544-332779532F69}" srcOrd="1" destOrd="0" presId="urn:microsoft.com/office/officeart/2005/8/layout/orgChart1"/>
    <dgm:cxn modelId="{9038B6EE-9D8E-9D41-A220-EED25902FFB9}" srcId="{3EF9C372-3606-0F43-87CB-FE66CE7381D3}" destId="{A4F107D5-E5CE-CC4F-9C88-90BA2C4E38E7}" srcOrd="1" destOrd="0" parTransId="{962DB89B-8892-A742-8CEA-34E72B9068F6}" sibTransId="{BDE83258-C482-6945-A67E-178C63BAA397}"/>
    <dgm:cxn modelId="{3B279D3B-2792-A14B-895C-42C4F4C71C2C}" type="presOf" srcId="{E58285F4-80FD-5143-A89D-CC456A561893}" destId="{B2EF4B96-BB33-D04E-B188-8C597020537D}" srcOrd="1" destOrd="0" presId="urn:microsoft.com/office/officeart/2005/8/layout/orgChart1"/>
    <dgm:cxn modelId="{BD99B5ED-6F99-624B-9CEC-BB224247BBA7}" srcId="{E58285F4-80FD-5143-A89D-CC456A561893}" destId="{E6566DAF-788D-9B40-AFFB-2FFDA86CBE08}" srcOrd="3" destOrd="0" parTransId="{49E6A250-E994-C845-89B2-DF43240ACADE}" sibTransId="{1696AD46-8660-5E4E-B5E2-6B4883F604FF}"/>
    <dgm:cxn modelId="{E6410AA4-6AF9-BC43-82B0-4F687CCD38C1}" type="presOf" srcId="{753AF095-5E2A-8241-BAC9-FB24BBD942F1}" destId="{55FD7EF4-0E3A-2444-A5BD-D5E7DBE70020}" srcOrd="0" destOrd="0" presId="urn:microsoft.com/office/officeart/2005/8/layout/orgChart1"/>
    <dgm:cxn modelId="{ED59182D-446E-CF44-8926-8CCCC1AB4487}" type="presOf" srcId="{AF881C33-FC14-2440-BC53-FCD9914D17D2}" destId="{BABB3E78-5D96-A141-B804-F61E39B85FCE}" srcOrd="0" destOrd="0" presId="urn:microsoft.com/office/officeart/2005/8/layout/orgChart1"/>
    <dgm:cxn modelId="{398BEF91-A1B8-6A46-8747-CBB97616E613}" type="presOf" srcId="{3EF9C372-3606-0F43-87CB-FE66CE7381D3}" destId="{6AF6E31D-9A80-DC4B-9CBF-1EB587148ED1}" srcOrd="0" destOrd="0" presId="urn:microsoft.com/office/officeart/2005/8/layout/orgChart1"/>
    <dgm:cxn modelId="{5FE7272F-7201-9D4D-878A-372F7A041DFA}" srcId="{0936D174-2496-CD40-86C0-C82E44793B42}" destId="{E670E473-5E93-EF4F-85F7-BFB945BDFEA2}" srcOrd="2" destOrd="0" parTransId="{7AAFE294-C665-7A44-9E26-469CC444C192}" sibTransId="{BB0B0CDB-B969-F047-8050-823B7DB56D51}"/>
    <dgm:cxn modelId="{1EAD3664-6F5D-D341-BE89-BA36F02D7DE2}" type="presOf" srcId="{CAF387AC-5BA4-8049-8E1E-EF1CFBEA40B6}" destId="{6AB3D29A-A39C-7B43-93FC-0691DFE7E5DC}" srcOrd="0" destOrd="0" presId="urn:microsoft.com/office/officeart/2005/8/layout/orgChart1"/>
    <dgm:cxn modelId="{561649E0-EA15-9640-BA15-5F2AE78BA352}" type="presOf" srcId="{D9853365-FAF1-9C46-8B88-6442C48FB7EC}" destId="{14F74636-B8E4-4D4A-9014-619A2ABDC32C}" srcOrd="0" destOrd="0" presId="urn:microsoft.com/office/officeart/2005/8/layout/orgChart1"/>
    <dgm:cxn modelId="{5B470116-4EA8-064E-88F5-FEBC1A849A07}" type="presOf" srcId="{DDBB190A-6FCC-ED48-BEE4-B3F05E77EBD9}" destId="{9931FBC4-2D24-4D46-88DF-8A0443C802E4}" srcOrd="0" destOrd="0" presId="urn:microsoft.com/office/officeart/2005/8/layout/orgChart1"/>
    <dgm:cxn modelId="{8F29478D-D2D5-484C-ACE3-6EE4E2312D64}" type="presOf" srcId="{D505AE40-2866-AC4F-AED1-6BAAABCE09B9}" destId="{59E30563-45C8-0A47-A858-44560F684634}" srcOrd="0" destOrd="0" presId="urn:microsoft.com/office/officeart/2005/8/layout/orgChart1"/>
    <dgm:cxn modelId="{5B2EBF8D-D7BD-3348-A551-24B9DB082FE1}" srcId="{E58285F4-80FD-5143-A89D-CC456A561893}" destId="{753AF095-5E2A-8241-BAC9-FB24BBD942F1}" srcOrd="1" destOrd="0" parTransId="{F2E8E358-AFE3-7E49-B347-6153D093D1F6}" sibTransId="{F72137B3-8DFB-6649-B2BC-615B0A254CBD}"/>
    <dgm:cxn modelId="{99531DA2-9823-B247-BD51-9533E47B4360}" type="presOf" srcId="{BA7CDB1B-85D6-F245-8299-5CBD07E43206}" destId="{CBF98DA8-400C-A349-A548-F79571C5454E}" srcOrd="1" destOrd="0" presId="urn:microsoft.com/office/officeart/2005/8/layout/orgChart1"/>
    <dgm:cxn modelId="{0E457479-7803-9D47-8466-36E6E51347FE}" srcId="{E58285F4-80FD-5143-A89D-CC456A561893}" destId="{04CA78BB-4DD4-3445-AB17-AD4801E44C00}" srcOrd="6" destOrd="0" parTransId="{443EA2DF-8F2C-EA4B-86E5-53B68E92C2CF}" sibTransId="{8CB720FA-A0F9-0E4B-9342-E6EFE5FDADE8}"/>
    <dgm:cxn modelId="{C167C472-7FF8-9B4E-BF2F-2C552445586F}" type="presOf" srcId="{5514B62C-FEF5-BF4F-9515-E4A2CD748801}" destId="{03F87449-D421-C042-9566-108A552284F1}" srcOrd="1" destOrd="0" presId="urn:microsoft.com/office/officeart/2005/8/layout/orgChart1"/>
    <dgm:cxn modelId="{CD2C959A-EFFF-2D49-85F7-56573756753F}" srcId="{0936D174-2496-CD40-86C0-C82E44793B42}" destId="{CAF387AC-5BA4-8049-8E1E-EF1CFBEA40B6}" srcOrd="3" destOrd="0" parTransId="{D9853365-FAF1-9C46-8B88-6442C48FB7EC}" sibTransId="{3A2CCE48-1617-0244-9859-3150F1C4525C}"/>
    <dgm:cxn modelId="{D721E610-3ADB-374D-822C-2CCE436D4939}" type="presOf" srcId="{0936D174-2496-CD40-86C0-C82E44793B42}" destId="{41E4E8A6-ADEC-4247-8AA1-A3D72382F6AD}" srcOrd="1" destOrd="0" presId="urn:microsoft.com/office/officeart/2005/8/layout/orgChart1"/>
    <dgm:cxn modelId="{6F1FD3D5-C453-094F-83F8-8BC835022359}" type="presOf" srcId="{753AF095-5E2A-8241-BAC9-FB24BBD942F1}" destId="{84471CAC-1289-2E41-8F4A-8C43F01A6B38}" srcOrd="1" destOrd="0" presId="urn:microsoft.com/office/officeart/2005/8/layout/orgChart1"/>
    <dgm:cxn modelId="{7D547C87-BEE2-A64A-9DD3-555FDB1D97EF}" type="presOf" srcId="{DF5D8EE0-DA61-EA4D-95A3-6D40765D993A}" destId="{A330EC19-965D-5A46-A970-F1EA70A7245C}" srcOrd="0" destOrd="0" presId="urn:microsoft.com/office/officeart/2005/8/layout/orgChart1"/>
    <dgm:cxn modelId="{D2A16F7A-167F-094D-8AC8-B15771D9AD24}" type="presOf" srcId="{A8143153-8CB4-354B-9D63-9DADE93A50C0}" destId="{33727F41-6673-7C40-9B55-74042A9EAF60}" srcOrd="0" destOrd="0" presId="urn:microsoft.com/office/officeart/2005/8/layout/orgChart1"/>
    <dgm:cxn modelId="{0B23025E-1733-0142-A089-FB1F07E1AA3B}" type="presOf" srcId="{E58285F4-80FD-5143-A89D-CC456A561893}" destId="{EC37B2A3-B34C-D842-8919-7CE9C4CDF1D1}" srcOrd="0" destOrd="0" presId="urn:microsoft.com/office/officeart/2005/8/layout/orgChart1"/>
    <dgm:cxn modelId="{B11A3494-7606-7749-86D9-80719B75915B}" type="presOf" srcId="{BA7CDB1B-85D6-F245-8299-5CBD07E43206}" destId="{3CDA0C44-0D38-944D-91A9-172A2F951AE5}" srcOrd="0" destOrd="0" presId="urn:microsoft.com/office/officeart/2005/8/layout/orgChart1"/>
    <dgm:cxn modelId="{DFEE5012-5F27-0547-AF2D-03DA77AFDC31}" srcId="{3EF9C372-3606-0F43-87CB-FE66CE7381D3}" destId="{5514B62C-FEF5-BF4F-9515-E4A2CD748801}" srcOrd="2" destOrd="0" parTransId="{B6D1C060-D922-0E4D-9332-1E4025708FAB}" sibTransId="{FA08A1C4-0075-1843-ACE9-3FDC2B69EDDD}"/>
    <dgm:cxn modelId="{840BA320-8F85-A84F-968B-2A21995597E7}" srcId="{3EF9C372-3606-0F43-87CB-FE66CE7381D3}" destId="{0642C00D-BEDE-074B-A90D-258019025DE5}" srcOrd="0" destOrd="0" parTransId="{D505AE40-2866-AC4F-AED1-6BAAABCE09B9}" sibTransId="{7170B8FF-61C2-0E4A-B19F-B5E214566ABA}"/>
    <dgm:cxn modelId="{BF05F24D-1433-744F-9D5F-D6E5676CD3F2}" srcId="{74934853-8364-B645-8E8F-F9C591311C5D}" destId="{E58285F4-80FD-5143-A89D-CC456A561893}" srcOrd="0" destOrd="0" parTransId="{69094E42-944E-C94F-91C2-AFA61ACD9611}" sibTransId="{D73C84D9-E427-C648-8CDD-F8B4D9EBCC86}"/>
    <dgm:cxn modelId="{D221BA88-C44B-5B43-87B0-0D82223CC51F}" type="presOf" srcId="{D7BD4A16-2ACF-C540-8A89-DF6FD7BCBF90}" destId="{A4BD044A-C91C-AF47-8897-41DFEFCC7276}" srcOrd="0" destOrd="0" presId="urn:microsoft.com/office/officeart/2005/8/layout/orgChart1"/>
    <dgm:cxn modelId="{7351BBBD-CB87-574D-B740-280283802713}" srcId="{E58285F4-80FD-5143-A89D-CC456A561893}" destId="{0936D174-2496-CD40-86C0-C82E44793B42}" srcOrd="0" destOrd="0" parTransId="{DDBB190A-6FCC-ED48-BEE4-B3F05E77EBD9}" sibTransId="{D50B468D-9BEE-6245-B758-7CBA411A0F48}"/>
    <dgm:cxn modelId="{01B93EE2-6FD0-4942-B09D-428B49E7FC6D}" type="presOf" srcId="{0642C00D-BEDE-074B-A90D-258019025DE5}" destId="{6EBAED1E-1787-554A-A3E6-FDBD192C19B9}" srcOrd="1" destOrd="0" presId="urn:microsoft.com/office/officeart/2005/8/layout/orgChart1"/>
    <dgm:cxn modelId="{B6750C90-15C6-D045-BB03-4339DBEBB274}" type="presOf" srcId="{74934853-8364-B645-8E8F-F9C591311C5D}" destId="{8277DA27-C1BC-8341-BFF3-689E51D477AA}" srcOrd="0" destOrd="0" presId="urn:microsoft.com/office/officeart/2005/8/layout/orgChart1"/>
    <dgm:cxn modelId="{7864D321-1F22-C74A-884F-005F35115506}" type="presOf" srcId="{0936D174-2496-CD40-86C0-C82E44793B42}" destId="{CFA62BB8-8F5B-2B49-8B36-F101A2D4D477}" srcOrd="0" destOrd="0" presId="urn:microsoft.com/office/officeart/2005/8/layout/orgChart1"/>
    <dgm:cxn modelId="{5396BEE8-C387-C849-B3AF-FF23D70EB694}" type="presOf" srcId="{CAF387AC-5BA4-8049-8E1E-EF1CFBEA40B6}" destId="{B1A9CDAE-4A1F-0D49-BACA-D704F46830C4}" srcOrd="1" destOrd="0" presId="urn:microsoft.com/office/officeart/2005/8/layout/orgChart1"/>
    <dgm:cxn modelId="{C1D4A166-6BB0-014C-9581-22E7890229C8}" type="presOf" srcId="{8FA014B4-5A17-B94C-8ECD-BD5BD0649394}" destId="{5C069A13-3793-D04E-96EE-B33F66BE221E}" srcOrd="0" destOrd="0" presId="urn:microsoft.com/office/officeart/2005/8/layout/orgChart1"/>
    <dgm:cxn modelId="{FAB60CEC-7872-7D41-8CCB-4DDCA9A9F9AC}" srcId="{0936D174-2496-CD40-86C0-C82E44793B42}" destId="{F0DD47B7-B644-4745-81E4-DD9ED166E8D0}" srcOrd="1" destOrd="0" parTransId="{46642BB9-5A3B-D842-A22D-94067CF0CEEB}" sibTransId="{35D01727-2756-7342-8F9A-F6DC637E3276}"/>
    <dgm:cxn modelId="{A0D7D0FF-50A8-C64F-A361-5236ED114BD9}" type="presOf" srcId="{6D20E55D-B466-E24B-81A5-64D506EDA2CC}" destId="{B6BC9276-F28E-4C4D-989F-C75471967F65}" srcOrd="1" destOrd="0" presId="urn:microsoft.com/office/officeart/2005/8/layout/orgChart1"/>
    <dgm:cxn modelId="{4F96BD4D-FB22-9742-B5CE-E9C508F52424}" type="presOf" srcId="{3EF9C372-3606-0F43-87CB-FE66CE7381D3}" destId="{E1934405-E4D7-4D43-A29D-17A2C6AC4E45}" srcOrd="1" destOrd="0" presId="urn:microsoft.com/office/officeart/2005/8/layout/orgChart1"/>
    <dgm:cxn modelId="{A8049449-2DB7-7B40-9175-CA8EADD1ACAE}" type="presOf" srcId="{46642BB9-5A3B-D842-A22D-94067CF0CEEB}" destId="{DE87D1C7-5813-3549-91FD-12B8740BC7D9}" srcOrd="0" destOrd="0" presId="urn:microsoft.com/office/officeart/2005/8/layout/orgChart1"/>
    <dgm:cxn modelId="{DFA02C25-27A6-3848-8E91-1B6EBD0ED234}" type="presOf" srcId="{E6566DAF-788D-9B40-AFFB-2FFDA86CBE08}" destId="{2454AD3B-5CDA-8E4E-A8DE-34E3FFE7CE6C}" srcOrd="1" destOrd="0" presId="urn:microsoft.com/office/officeart/2005/8/layout/orgChart1"/>
    <dgm:cxn modelId="{C1CD8170-274C-3E4A-9614-51B3FD62BF37}" type="presOf" srcId="{A4F107D5-E5CE-CC4F-9C88-90BA2C4E38E7}" destId="{15484275-CEAC-DB4A-868A-EFDA87133277}" srcOrd="1" destOrd="0" presId="urn:microsoft.com/office/officeart/2005/8/layout/orgChart1"/>
    <dgm:cxn modelId="{47A5B53F-1535-ED4A-A7F0-CF9D22EF8B16}" type="presOf" srcId="{78A16E78-0363-6848-8ED9-B2DB6A53BD19}" destId="{3B5CC6F8-9AC6-F748-992B-900853EB1033}" srcOrd="0" destOrd="0" presId="urn:microsoft.com/office/officeart/2005/8/layout/orgChart1"/>
    <dgm:cxn modelId="{13AD30FA-B415-AD4F-BF79-1573D28F75CE}" type="presOf" srcId="{962DB89B-8892-A742-8CEA-34E72B9068F6}" destId="{A2A59F75-9937-BC45-AE7E-272BCAB2DFC2}" srcOrd="0" destOrd="0" presId="urn:microsoft.com/office/officeart/2005/8/layout/orgChart1"/>
    <dgm:cxn modelId="{90ECE05B-12F7-5A40-A36B-1D81AEA57C5C}" srcId="{0936D174-2496-CD40-86C0-C82E44793B42}" destId="{6D20E55D-B466-E24B-81A5-64D506EDA2CC}" srcOrd="4" destOrd="0" parTransId="{8FA014B4-5A17-B94C-8ECD-BD5BD0649394}" sibTransId="{A29C4C5C-AE2A-4D40-A3E0-534CB59776E6}"/>
    <dgm:cxn modelId="{F0EF04EE-833F-8045-84FA-79E9261077FB}" type="presOf" srcId="{A8680C1C-E65F-294B-9DEB-CB7ED86F0DD7}" destId="{31077BE2-E618-0140-94DA-D6622439FCE4}" srcOrd="0" destOrd="0" presId="urn:microsoft.com/office/officeart/2005/8/layout/orgChart1"/>
    <dgm:cxn modelId="{75A8EC0E-B088-B144-969E-D1D04E82B352}" type="presOf" srcId="{A8143153-8CB4-354B-9D63-9DADE93A50C0}" destId="{F4CE5ACA-81C3-F34F-BFAE-DC94DDFBDF02}" srcOrd="1" destOrd="0" presId="urn:microsoft.com/office/officeart/2005/8/layout/orgChart1"/>
    <dgm:cxn modelId="{006272AD-59DE-8445-ACE5-1E51847CBB70}" srcId="{3EF9C372-3606-0F43-87CB-FE66CE7381D3}" destId="{78A16E78-0363-6848-8ED9-B2DB6A53BD19}" srcOrd="3" destOrd="0" parTransId="{AF881C33-FC14-2440-BC53-FCD9914D17D2}" sibTransId="{0D7DF92F-DCD0-E14A-9067-3CE1C3A03E3A}"/>
    <dgm:cxn modelId="{279C25F9-1D50-4B4C-97DA-F34AB448D827}" type="presOf" srcId="{04CA78BB-4DD4-3445-AB17-AD4801E44C00}" destId="{802987B3-4F0B-BF48-A897-B43E6A383B09}" srcOrd="0" destOrd="0" presId="urn:microsoft.com/office/officeart/2005/8/layout/orgChart1"/>
    <dgm:cxn modelId="{8C737DD8-7EEF-9042-82F9-B8D89F3494EF}" srcId="{E58285F4-80FD-5143-A89D-CC456A561893}" destId="{F77256F8-D69B-0E49-B255-6D19DEF31400}" srcOrd="4" destOrd="0" parTransId="{F2FFF17F-031A-5148-BCAC-9C91128623B4}" sibTransId="{E2954A55-F5FF-F24B-922C-0FA8851D0283}"/>
    <dgm:cxn modelId="{8527689B-6CAF-A24C-9196-1E05803ADAB6}" type="presOf" srcId="{5514B62C-FEF5-BF4F-9515-E4A2CD748801}" destId="{7EC4AFA3-E751-DC45-A08E-165B1BBC8E47}" srcOrd="0" destOrd="0" presId="urn:microsoft.com/office/officeart/2005/8/layout/orgChart1"/>
    <dgm:cxn modelId="{B7459DA8-97D7-5243-B77B-90605DFD54FF}" type="presOf" srcId="{F0DD47B7-B644-4745-81E4-DD9ED166E8D0}" destId="{B238E155-E44B-8743-9570-79EF872FC4FF}" srcOrd="0" destOrd="0" presId="urn:microsoft.com/office/officeart/2005/8/layout/orgChart1"/>
    <dgm:cxn modelId="{73973218-F41F-3E43-A6DB-EF716341FD6A}" type="presOf" srcId="{F0DD47B7-B644-4745-81E4-DD9ED166E8D0}" destId="{9F630001-5600-5547-B1E1-BDFC8CC8A7AA}" srcOrd="1" destOrd="0" presId="urn:microsoft.com/office/officeart/2005/8/layout/orgChart1"/>
    <dgm:cxn modelId="{CA849FFB-6ACE-1E4C-82E5-CC61E01A50C1}" type="presOf" srcId="{78A16E78-0363-6848-8ED9-B2DB6A53BD19}" destId="{AB9DA198-260C-B748-A17A-3131B37F2A6B}" srcOrd="1" destOrd="0" presId="urn:microsoft.com/office/officeart/2005/8/layout/orgChart1"/>
    <dgm:cxn modelId="{9FF072D8-E066-6F4E-A2C3-4181744D7E21}" type="presParOf" srcId="{8277DA27-C1BC-8341-BFF3-689E51D477AA}" destId="{0051C78E-B57A-2B4C-9C8D-2361DDE76027}" srcOrd="0" destOrd="0" presId="urn:microsoft.com/office/officeart/2005/8/layout/orgChart1"/>
    <dgm:cxn modelId="{4C105B30-451D-D34B-8FEE-6AE9DE8DEB21}" type="presParOf" srcId="{0051C78E-B57A-2B4C-9C8D-2361DDE76027}" destId="{7F4FD49C-E7E2-0942-936D-E7902C22F581}" srcOrd="0" destOrd="0" presId="urn:microsoft.com/office/officeart/2005/8/layout/orgChart1"/>
    <dgm:cxn modelId="{204A2B22-4DB3-9243-A23D-4671A110B1B0}" type="presParOf" srcId="{7F4FD49C-E7E2-0942-936D-E7902C22F581}" destId="{EC37B2A3-B34C-D842-8919-7CE9C4CDF1D1}" srcOrd="0" destOrd="0" presId="urn:microsoft.com/office/officeart/2005/8/layout/orgChart1"/>
    <dgm:cxn modelId="{889816B8-508B-0C4F-9A4F-D9A8E21898C5}" type="presParOf" srcId="{7F4FD49C-E7E2-0942-936D-E7902C22F581}" destId="{B2EF4B96-BB33-D04E-B188-8C597020537D}" srcOrd="1" destOrd="0" presId="urn:microsoft.com/office/officeart/2005/8/layout/orgChart1"/>
    <dgm:cxn modelId="{8C47B592-2E5D-2346-AA8B-D407B9E72FB8}" type="presParOf" srcId="{0051C78E-B57A-2B4C-9C8D-2361DDE76027}" destId="{3B06F4F8-4138-A94B-8DFD-12FB8F88C59D}" srcOrd="1" destOrd="0" presId="urn:microsoft.com/office/officeart/2005/8/layout/orgChart1"/>
    <dgm:cxn modelId="{BDB645E6-7B2D-4041-83AF-7C88936E8443}" type="presParOf" srcId="{3B06F4F8-4138-A94B-8DFD-12FB8F88C59D}" destId="{9931FBC4-2D24-4D46-88DF-8A0443C802E4}" srcOrd="0" destOrd="0" presId="urn:microsoft.com/office/officeart/2005/8/layout/orgChart1"/>
    <dgm:cxn modelId="{64F9F7C1-F846-6747-BD6F-E702F21E28E5}" type="presParOf" srcId="{3B06F4F8-4138-A94B-8DFD-12FB8F88C59D}" destId="{F7E66AF6-77FB-EC46-A0F9-87F553132857}" srcOrd="1" destOrd="0" presId="urn:microsoft.com/office/officeart/2005/8/layout/orgChart1"/>
    <dgm:cxn modelId="{8BE14A02-49C5-4A4E-BB0F-B1FAF3EAD25A}" type="presParOf" srcId="{F7E66AF6-77FB-EC46-A0F9-87F553132857}" destId="{FF1DC592-E53E-5D41-B221-C5D0AF603472}" srcOrd="0" destOrd="0" presId="urn:microsoft.com/office/officeart/2005/8/layout/orgChart1"/>
    <dgm:cxn modelId="{C052E6BA-FDCA-424B-93F5-5CD8141B8FCF}" type="presParOf" srcId="{FF1DC592-E53E-5D41-B221-C5D0AF603472}" destId="{CFA62BB8-8F5B-2B49-8B36-F101A2D4D477}" srcOrd="0" destOrd="0" presId="urn:microsoft.com/office/officeart/2005/8/layout/orgChart1"/>
    <dgm:cxn modelId="{E44720F2-539D-0C4D-BB9D-DB37F633B038}" type="presParOf" srcId="{FF1DC592-E53E-5D41-B221-C5D0AF603472}" destId="{41E4E8A6-ADEC-4247-8AA1-A3D72382F6AD}" srcOrd="1" destOrd="0" presId="urn:microsoft.com/office/officeart/2005/8/layout/orgChart1"/>
    <dgm:cxn modelId="{BEF21552-2177-264D-AADB-01D7A3D6C510}" type="presParOf" srcId="{F7E66AF6-77FB-EC46-A0F9-87F553132857}" destId="{D050A1C3-C711-5443-B8F7-90589A632081}" srcOrd="1" destOrd="0" presId="urn:microsoft.com/office/officeart/2005/8/layout/orgChart1"/>
    <dgm:cxn modelId="{4517CB24-C4E0-F84B-971A-1408676502B6}" type="presParOf" srcId="{D050A1C3-C711-5443-B8F7-90589A632081}" destId="{A330EC19-965D-5A46-A970-F1EA70A7245C}" srcOrd="0" destOrd="0" presId="urn:microsoft.com/office/officeart/2005/8/layout/orgChart1"/>
    <dgm:cxn modelId="{B7B29E37-643E-F542-8AFF-C981605CB430}" type="presParOf" srcId="{D050A1C3-C711-5443-B8F7-90589A632081}" destId="{98B34582-BF85-A64A-88A1-8C7F937446F4}" srcOrd="1" destOrd="0" presId="urn:microsoft.com/office/officeart/2005/8/layout/orgChart1"/>
    <dgm:cxn modelId="{F96D0AF5-05FC-084D-9CD7-02730EBB27F6}" type="presParOf" srcId="{98B34582-BF85-A64A-88A1-8C7F937446F4}" destId="{FC8C30A5-9EAE-9142-A67D-0C8DB39A650C}" srcOrd="0" destOrd="0" presId="urn:microsoft.com/office/officeart/2005/8/layout/orgChart1"/>
    <dgm:cxn modelId="{FB8A6458-3A4C-B247-8679-CB20696598BC}" type="presParOf" srcId="{FC8C30A5-9EAE-9142-A67D-0C8DB39A650C}" destId="{33727F41-6673-7C40-9B55-74042A9EAF60}" srcOrd="0" destOrd="0" presId="urn:microsoft.com/office/officeart/2005/8/layout/orgChart1"/>
    <dgm:cxn modelId="{77BA33F0-288C-4549-A658-43B189352CA9}" type="presParOf" srcId="{FC8C30A5-9EAE-9142-A67D-0C8DB39A650C}" destId="{F4CE5ACA-81C3-F34F-BFAE-DC94DDFBDF02}" srcOrd="1" destOrd="0" presId="urn:microsoft.com/office/officeart/2005/8/layout/orgChart1"/>
    <dgm:cxn modelId="{CCD8C357-D7C8-424C-B55C-7294BD03055D}" type="presParOf" srcId="{98B34582-BF85-A64A-88A1-8C7F937446F4}" destId="{92667F1F-A60C-3E45-941A-0967A98658E9}" srcOrd="1" destOrd="0" presId="urn:microsoft.com/office/officeart/2005/8/layout/orgChart1"/>
    <dgm:cxn modelId="{817D603A-B3C2-F744-9E48-BF52EAA2CA5F}" type="presParOf" srcId="{98B34582-BF85-A64A-88A1-8C7F937446F4}" destId="{A525827B-DEBA-304A-9BD7-88A5D89D6067}" srcOrd="2" destOrd="0" presId="urn:microsoft.com/office/officeart/2005/8/layout/orgChart1"/>
    <dgm:cxn modelId="{3DA6220D-848E-704A-9164-FED8C656A9EA}" type="presParOf" srcId="{D050A1C3-C711-5443-B8F7-90589A632081}" destId="{DE87D1C7-5813-3549-91FD-12B8740BC7D9}" srcOrd="2" destOrd="0" presId="urn:microsoft.com/office/officeart/2005/8/layout/orgChart1"/>
    <dgm:cxn modelId="{2CB54002-5187-2843-BA8D-52BD118D11EB}" type="presParOf" srcId="{D050A1C3-C711-5443-B8F7-90589A632081}" destId="{BEB94961-374E-3C4A-A740-192D4E977225}" srcOrd="3" destOrd="0" presId="urn:microsoft.com/office/officeart/2005/8/layout/orgChart1"/>
    <dgm:cxn modelId="{285C6FBB-6D18-E64D-B17E-5BB127BF8BC0}" type="presParOf" srcId="{BEB94961-374E-3C4A-A740-192D4E977225}" destId="{46667774-1DC3-1945-8AAB-C72D5A2B23D9}" srcOrd="0" destOrd="0" presId="urn:microsoft.com/office/officeart/2005/8/layout/orgChart1"/>
    <dgm:cxn modelId="{0BDE66A2-84AB-7E42-A35D-3B1774C168D3}" type="presParOf" srcId="{46667774-1DC3-1945-8AAB-C72D5A2B23D9}" destId="{B238E155-E44B-8743-9570-79EF872FC4FF}" srcOrd="0" destOrd="0" presId="urn:microsoft.com/office/officeart/2005/8/layout/orgChart1"/>
    <dgm:cxn modelId="{B0AB835F-2ABA-8847-8F76-3D73E1BA78AA}" type="presParOf" srcId="{46667774-1DC3-1945-8AAB-C72D5A2B23D9}" destId="{9F630001-5600-5547-B1E1-BDFC8CC8A7AA}" srcOrd="1" destOrd="0" presId="urn:microsoft.com/office/officeart/2005/8/layout/orgChart1"/>
    <dgm:cxn modelId="{82619B9B-37FA-7E44-833A-EEBCCC8740B6}" type="presParOf" srcId="{BEB94961-374E-3C4A-A740-192D4E977225}" destId="{FC38BD57-0249-1647-9ED4-A890F82E2A09}" srcOrd="1" destOrd="0" presId="urn:microsoft.com/office/officeart/2005/8/layout/orgChart1"/>
    <dgm:cxn modelId="{F7EE2C03-FA2D-E245-99AC-F68C499CB124}" type="presParOf" srcId="{BEB94961-374E-3C4A-A740-192D4E977225}" destId="{42B98857-BD25-7644-BF13-9742C2B15C63}" srcOrd="2" destOrd="0" presId="urn:microsoft.com/office/officeart/2005/8/layout/orgChart1"/>
    <dgm:cxn modelId="{C4A5D30E-C716-F041-9724-F6F999C42A51}" type="presParOf" srcId="{D050A1C3-C711-5443-B8F7-90589A632081}" destId="{9051ED02-DB71-3047-A9AB-E7B4392C0F7C}" srcOrd="4" destOrd="0" presId="urn:microsoft.com/office/officeart/2005/8/layout/orgChart1"/>
    <dgm:cxn modelId="{6BB0F307-7CF9-BD46-A846-AE8A1C0A4E3F}" type="presParOf" srcId="{D050A1C3-C711-5443-B8F7-90589A632081}" destId="{EA22BE38-F90F-0F49-BCCC-4B70E44A3E12}" srcOrd="5" destOrd="0" presId="urn:microsoft.com/office/officeart/2005/8/layout/orgChart1"/>
    <dgm:cxn modelId="{4E50CC2A-8122-454A-BE10-E153C957CE63}" type="presParOf" srcId="{EA22BE38-F90F-0F49-BCCC-4B70E44A3E12}" destId="{C53B7E39-1B69-6A48-8784-743140E205DA}" srcOrd="0" destOrd="0" presId="urn:microsoft.com/office/officeart/2005/8/layout/orgChart1"/>
    <dgm:cxn modelId="{BD6BA2DF-5D62-BD44-82F0-5FF0DAB02A2A}" type="presParOf" srcId="{C53B7E39-1B69-6A48-8784-743140E205DA}" destId="{222C1DB8-C1FA-A14F-903C-178395EC23DA}" srcOrd="0" destOrd="0" presId="urn:microsoft.com/office/officeart/2005/8/layout/orgChart1"/>
    <dgm:cxn modelId="{042A64A7-3005-DD4B-A22F-468442F2B263}" type="presParOf" srcId="{C53B7E39-1B69-6A48-8784-743140E205DA}" destId="{B95FB977-B4B0-364B-9544-332779532F69}" srcOrd="1" destOrd="0" presId="urn:microsoft.com/office/officeart/2005/8/layout/orgChart1"/>
    <dgm:cxn modelId="{6BC58B23-F9EE-0E4A-9D23-6FAABC8FA7D9}" type="presParOf" srcId="{EA22BE38-F90F-0F49-BCCC-4B70E44A3E12}" destId="{46132699-69B6-AA46-8BFA-35DC86AB5A6A}" srcOrd="1" destOrd="0" presId="urn:microsoft.com/office/officeart/2005/8/layout/orgChart1"/>
    <dgm:cxn modelId="{A1A7CB13-A81C-B54A-97A3-90495B8FCA17}" type="presParOf" srcId="{EA22BE38-F90F-0F49-BCCC-4B70E44A3E12}" destId="{773514B6-5F64-4949-97B0-EAC8A0D2BFFD}" srcOrd="2" destOrd="0" presId="urn:microsoft.com/office/officeart/2005/8/layout/orgChart1"/>
    <dgm:cxn modelId="{1414C88D-1736-D94C-AB52-2FE4646B375E}" type="presParOf" srcId="{D050A1C3-C711-5443-B8F7-90589A632081}" destId="{14F74636-B8E4-4D4A-9014-619A2ABDC32C}" srcOrd="6" destOrd="0" presId="urn:microsoft.com/office/officeart/2005/8/layout/orgChart1"/>
    <dgm:cxn modelId="{9B97B2E6-F579-5649-8496-AE81A1C8036A}" type="presParOf" srcId="{D050A1C3-C711-5443-B8F7-90589A632081}" destId="{1180E9BF-C59E-B34E-AEAD-E65B610E2309}" srcOrd="7" destOrd="0" presId="urn:microsoft.com/office/officeart/2005/8/layout/orgChart1"/>
    <dgm:cxn modelId="{C3002FC4-610F-1047-A766-3F50F13F7A1B}" type="presParOf" srcId="{1180E9BF-C59E-B34E-AEAD-E65B610E2309}" destId="{4FBB1714-CF6C-8149-8325-36BEBDA61ED2}" srcOrd="0" destOrd="0" presId="urn:microsoft.com/office/officeart/2005/8/layout/orgChart1"/>
    <dgm:cxn modelId="{79411648-28B9-7241-86E3-EB4674D2D87F}" type="presParOf" srcId="{4FBB1714-CF6C-8149-8325-36BEBDA61ED2}" destId="{6AB3D29A-A39C-7B43-93FC-0691DFE7E5DC}" srcOrd="0" destOrd="0" presId="urn:microsoft.com/office/officeart/2005/8/layout/orgChart1"/>
    <dgm:cxn modelId="{B73AD02B-868F-784F-B8A4-028E82B707C3}" type="presParOf" srcId="{4FBB1714-CF6C-8149-8325-36BEBDA61ED2}" destId="{B1A9CDAE-4A1F-0D49-BACA-D704F46830C4}" srcOrd="1" destOrd="0" presId="urn:microsoft.com/office/officeart/2005/8/layout/orgChart1"/>
    <dgm:cxn modelId="{0A0E64CE-17CF-0B48-AB2C-0AE3DB078FAE}" type="presParOf" srcId="{1180E9BF-C59E-B34E-AEAD-E65B610E2309}" destId="{CE46E886-93F2-D643-AD12-B26C06A39C28}" srcOrd="1" destOrd="0" presId="urn:microsoft.com/office/officeart/2005/8/layout/orgChart1"/>
    <dgm:cxn modelId="{677DDA86-9596-9242-9A74-B91F6B1F1E0B}" type="presParOf" srcId="{1180E9BF-C59E-B34E-AEAD-E65B610E2309}" destId="{FD07BCBA-1707-2F48-BA31-79BD41E4D365}" srcOrd="2" destOrd="0" presId="urn:microsoft.com/office/officeart/2005/8/layout/orgChart1"/>
    <dgm:cxn modelId="{02EB09BD-71A4-3C4D-AACC-016B2630257C}" type="presParOf" srcId="{D050A1C3-C711-5443-B8F7-90589A632081}" destId="{5C069A13-3793-D04E-96EE-B33F66BE221E}" srcOrd="8" destOrd="0" presId="urn:microsoft.com/office/officeart/2005/8/layout/orgChart1"/>
    <dgm:cxn modelId="{21BBD263-009A-1649-AE7E-FEED55FF1F85}" type="presParOf" srcId="{D050A1C3-C711-5443-B8F7-90589A632081}" destId="{3D45AD43-DE00-024D-AAAC-24D8FDDC57D1}" srcOrd="9" destOrd="0" presId="urn:microsoft.com/office/officeart/2005/8/layout/orgChart1"/>
    <dgm:cxn modelId="{09E1CA82-2279-714E-9A81-E492BFABB923}" type="presParOf" srcId="{3D45AD43-DE00-024D-AAAC-24D8FDDC57D1}" destId="{6CBDEA42-5493-474D-A74B-ABCD7D4D8B71}" srcOrd="0" destOrd="0" presId="urn:microsoft.com/office/officeart/2005/8/layout/orgChart1"/>
    <dgm:cxn modelId="{ACE64E8F-2F49-F14B-B8C7-1118F2792FB7}" type="presParOf" srcId="{6CBDEA42-5493-474D-A74B-ABCD7D4D8B71}" destId="{ED645B7C-F60B-5C44-95B2-482B44918893}" srcOrd="0" destOrd="0" presId="urn:microsoft.com/office/officeart/2005/8/layout/orgChart1"/>
    <dgm:cxn modelId="{949AE15E-6132-594B-B76C-B9C9C4DF6488}" type="presParOf" srcId="{6CBDEA42-5493-474D-A74B-ABCD7D4D8B71}" destId="{B6BC9276-F28E-4C4D-989F-C75471967F65}" srcOrd="1" destOrd="0" presId="urn:microsoft.com/office/officeart/2005/8/layout/orgChart1"/>
    <dgm:cxn modelId="{122E6A33-E8C6-834B-9B7E-8B6546172514}" type="presParOf" srcId="{3D45AD43-DE00-024D-AAAC-24D8FDDC57D1}" destId="{569B84E0-6219-B34C-8EDF-E3BCBAEA7C4C}" srcOrd="1" destOrd="0" presId="urn:microsoft.com/office/officeart/2005/8/layout/orgChart1"/>
    <dgm:cxn modelId="{609AE647-BA34-E24E-83AB-B6769A6C1581}" type="presParOf" srcId="{3D45AD43-DE00-024D-AAAC-24D8FDDC57D1}" destId="{C2803906-C648-0340-B590-DDA64C5EB418}" srcOrd="2" destOrd="0" presId="urn:microsoft.com/office/officeart/2005/8/layout/orgChart1"/>
    <dgm:cxn modelId="{5D01EDE2-B860-A441-98D6-34B6E236B81C}" type="presParOf" srcId="{D050A1C3-C711-5443-B8F7-90589A632081}" destId="{31077BE2-E618-0140-94DA-D6622439FCE4}" srcOrd="10" destOrd="0" presId="urn:microsoft.com/office/officeart/2005/8/layout/orgChart1"/>
    <dgm:cxn modelId="{A48ADD88-1452-CA40-8686-337A19322573}" type="presParOf" srcId="{D050A1C3-C711-5443-B8F7-90589A632081}" destId="{F4254559-E4E8-E34B-8757-5F657E8DEE6B}" srcOrd="11" destOrd="0" presId="urn:microsoft.com/office/officeart/2005/8/layout/orgChart1"/>
    <dgm:cxn modelId="{E147873C-0107-6F43-8836-E28C9F953BB8}" type="presParOf" srcId="{F4254559-E4E8-E34B-8757-5F657E8DEE6B}" destId="{D402FF02-65E5-AF45-9926-79EAE17F1890}" srcOrd="0" destOrd="0" presId="urn:microsoft.com/office/officeart/2005/8/layout/orgChart1"/>
    <dgm:cxn modelId="{AC196DCA-4312-884B-AC94-847073F9A5B1}" type="presParOf" srcId="{D402FF02-65E5-AF45-9926-79EAE17F1890}" destId="{B8219115-3309-1C45-9D2D-AB2D28739DD3}" srcOrd="0" destOrd="0" presId="urn:microsoft.com/office/officeart/2005/8/layout/orgChart1"/>
    <dgm:cxn modelId="{99883159-5E50-7043-B197-5AC001A2866F}" type="presParOf" srcId="{D402FF02-65E5-AF45-9926-79EAE17F1890}" destId="{BB32F353-8DDC-C043-80CD-8C79692A3718}" srcOrd="1" destOrd="0" presId="urn:microsoft.com/office/officeart/2005/8/layout/orgChart1"/>
    <dgm:cxn modelId="{8DBE95FE-CD63-BD44-9CF4-6C56957500DA}" type="presParOf" srcId="{F4254559-E4E8-E34B-8757-5F657E8DEE6B}" destId="{508C129C-F06E-9B42-943B-0A31D533C3AE}" srcOrd="1" destOrd="0" presId="urn:microsoft.com/office/officeart/2005/8/layout/orgChart1"/>
    <dgm:cxn modelId="{7C3FF752-5DFE-CD4B-97C3-82F6381E8509}" type="presParOf" srcId="{F4254559-E4E8-E34B-8757-5F657E8DEE6B}" destId="{F3FFBFA3-28CA-AF40-ABC7-344FEF2E14C7}" srcOrd="2" destOrd="0" presId="urn:microsoft.com/office/officeart/2005/8/layout/orgChart1"/>
    <dgm:cxn modelId="{85F9535D-86F1-2D44-99DC-F3D5A6DD1DF6}" type="presParOf" srcId="{F7E66AF6-77FB-EC46-A0F9-87F553132857}" destId="{45F14AC3-AE76-C14F-A889-01F51AAAE068}" srcOrd="2" destOrd="0" presId="urn:microsoft.com/office/officeart/2005/8/layout/orgChart1"/>
    <dgm:cxn modelId="{48637561-B7DD-694C-ADEB-33BEBA423733}" type="presParOf" srcId="{3B06F4F8-4138-A94B-8DFD-12FB8F88C59D}" destId="{6D7A8C74-84A6-3445-B163-B1A84E4D6CF6}" srcOrd="2" destOrd="0" presId="urn:microsoft.com/office/officeart/2005/8/layout/orgChart1"/>
    <dgm:cxn modelId="{08DFBB3E-E6E4-3D4E-8DF3-2C055FA9201C}" type="presParOf" srcId="{3B06F4F8-4138-A94B-8DFD-12FB8F88C59D}" destId="{EDA58D9A-1B28-8944-A8D8-9B344244399C}" srcOrd="3" destOrd="0" presId="urn:microsoft.com/office/officeart/2005/8/layout/orgChart1"/>
    <dgm:cxn modelId="{AFCFEE64-CA73-7040-B990-0BBDFC97F8DB}" type="presParOf" srcId="{EDA58D9A-1B28-8944-A8D8-9B344244399C}" destId="{CC051BB9-AEA4-FE44-8E59-BBFCF7649C1F}" srcOrd="0" destOrd="0" presId="urn:microsoft.com/office/officeart/2005/8/layout/orgChart1"/>
    <dgm:cxn modelId="{1F4686B5-8966-3B4D-B487-98F9B61F4440}" type="presParOf" srcId="{CC051BB9-AEA4-FE44-8E59-BBFCF7649C1F}" destId="{55FD7EF4-0E3A-2444-A5BD-D5E7DBE70020}" srcOrd="0" destOrd="0" presId="urn:microsoft.com/office/officeart/2005/8/layout/orgChart1"/>
    <dgm:cxn modelId="{3B101AAB-0951-EB45-8940-4218F02031BF}" type="presParOf" srcId="{CC051BB9-AEA4-FE44-8E59-BBFCF7649C1F}" destId="{84471CAC-1289-2E41-8F4A-8C43F01A6B38}" srcOrd="1" destOrd="0" presId="urn:microsoft.com/office/officeart/2005/8/layout/orgChart1"/>
    <dgm:cxn modelId="{E990EE8A-EBCF-AA49-BC5E-6F2F3BAB0F45}" type="presParOf" srcId="{EDA58D9A-1B28-8944-A8D8-9B344244399C}" destId="{F7818603-A25F-7C41-82BC-E6DC26373BAC}" srcOrd="1" destOrd="0" presId="urn:microsoft.com/office/officeart/2005/8/layout/orgChart1"/>
    <dgm:cxn modelId="{9954650C-7690-5B40-B684-AF473BFB87C3}" type="presParOf" srcId="{EDA58D9A-1B28-8944-A8D8-9B344244399C}" destId="{B7212E89-E682-F64A-AA1C-17B80CE7DD5F}" srcOrd="2" destOrd="0" presId="urn:microsoft.com/office/officeart/2005/8/layout/orgChart1"/>
    <dgm:cxn modelId="{9720ABDC-CB48-7646-A618-2D9ACFE44FBA}" type="presParOf" srcId="{3B06F4F8-4138-A94B-8DFD-12FB8F88C59D}" destId="{A4BD044A-C91C-AF47-8897-41DFEFCC7276}" srcOrd="4" destOrd="0" presId="urn:microsoft.com/office/officeart/2005/8/layout/orgChart1"/>
    <dgm:cxn modelId="{22931710-0809-E94D-A544-6E35A2D72929}" type="presParOf" srcId="{3B06F4F8-4138-A94B-8DFD-12FB8F88C59D}" destId="{84DD71BD-9E82-3946-90F0-603536FFC603}" srcOrd="5" destOrd="0" presId="urn:microsoft.com/office/officeart/2005/8/layout/orgChart1"/>
    <dgm:cxn modelId="{8AB3F0EA-F047-2140-A142-E3407A7BC1DF}" type="presParOf" srcId="{84DD71BD-9E82-3946-90F0-603536FFC603}" destId="{BEAD004E-EE94-E447-913B-4ACB99C589DB}" srcOrd="0" destOrd="0" presId="urn:microsoft.com/office/officeart/2005/8/layout/orgChart1"/>
    <dgm:cxn modelId="{56B0183F-CCEC-514E-9BA4-D89005A06960}" type="presParOf" srcId="{BEAD004E-EE94-E447-913B-4ACB99C589DB}" destId="{3CDA0C44-0D38-944D-91A9-172A2F951AE5}" srcOrd="0" destOrd="0" presId="urn:microsoft.com/office/officeart/2005/8/layout/orgChart1"/>
    <dgm:cxn modelId="{B5334E93-CBBF-E141-B343-583FFA3BC789}" type="presParOf" srcId="{BEAD004E-EE94-E447-913B-4ACB99C589DB}" destId="{CBF98DA8-400C-A349-A548-F79571C5454E}" srcOrd="1" destOrd="0" presId="urn:microsoft.com/office/officeart/2005/8/layout/orgChart1"/>
    <dgm:cxn modelId="{AB16B4AA-F12D-694B-8E71-3FBA32F17F08}" type="presParOf" srcId="{84DD71BD-9E82-3946-90F0-603536FFC603}" destId="{120E1C31-0440-8E41-81FA-F7CEC5EAFB40}" srcOrd="1" destOrd="0" presId="urn:microsoft.com/office/officeart/2005/8/layout/orgChart1"/>
    <dgm:cxn modelId="{597F3E5D-4430-BE40-BA75-532BC8ED888C}" type="presParOf" srcId="{84DD71BD-9E82-3946-90F0-603536FFC603}" destId="{2B4BE48D-1DE1-D144-8D2A-E754A1969CE2}" srcOrd="2" destOrd="0" presId="urn:microsoft.com/office/officeart/2005/8/layout/orgChart1"/>
    <dgm:cxn modelId="{D79ACF03-083E-2244-B544-71C5F14484E0}" type="presParOf" srcId="{3B06F4F8-4138-A94B-8DFD-12FB8F88C59D}" destId="{F86ADB16-7914-814F-9FFF-A9BF4BB4C6F8}" srcOrd="6" destOrd="0" presId="urn:microsoft.com/office/officeart/2005/8/layout/orgChart1"/>
    <dgm:cxn modelId="{4D57E6C9-61C4-8B45-89DE-D84CA22FB44F}" type="presParOf" srcId="{3B06F4F8-4138-A94B-8DFD-12FB8F88C59D}" destId="{C01D26C6-D608-1E48-8CB4-06327FA416ED}" srcOrd="7" destOrd="0" presId="urn:microsoft.com/office/officeart/2005/8/layout/orgChart1"/>
    <dgm:cxn modelId="{6EF2D727-7A01-0248-8243-6CFC11F4CD84}" type="presParOf" srcId="{C01D26C6-D608-1E48-8CB4-06327FA416ED}" destId="{6CCCCC68-003A-CB41-8E33-191A3F5AE816}" srcOrd="0" destOrd="0" presId="urn:microsoft.com/office/officeart/2005/8/layout/orgChart1"/>
    <dgm:cxn modelId="{AB9581FC-D83F-2F46-A561-E7BBA4A26F46}" type="presParOf" srcId="{6CCCCC68-003A-CB41-8E33-191A3F5AE816}" destId="{C0F97951-C526-3846-AE4B-84D5D1F58E58}" srcOrd="0" destOrd="0" presId="urn:microsoft.com/office/officeart/2005/8/layout/orgChart1"/>
    <dgm:cxn modelId="{38913DBD-8C39-4645-B9B8-F3D92997C63F}" type="presParOf" srcId="{6CCCCC68-003A-CB41-8E33-191A3F5AE816}" destId="{2454AD3B-5CDA-8E4E-A8DE-34E3FFE7CE6C}" srcOrd="1" destOrd="0" presId="urn:microsoft.com/office/officeart/2005/8/layout/orgChart1"/>
    <dgm:cxn modelId="{03D32C5D-89D0-264C-9388-DBB2742FB257}" type="presParOf" srcId="{C01D26C6-D608-1E48-8CB4-06327FA416ED}" destId="{F3130E6C-47A0-D64F-A002-2C55E82AB18D}" srcOrd="1" destOrd="0" presId="urn:microsoft.com/office/officeart/2005/8/layout/orgChart1"/>
    <dgm:cxn modelId="{1A30D012-DAC0-2841-A0E5-C3F84FCA3910}" type="presParOf" srcId="{C01D26C6-D608-1E48-8CB4-06327FA416ED}" destId="{AE83E58C-5595-A141-96C1-A357ECE4402A}" srcOrd="2" destOrd="0" presId="urn:microsoft.com/office/officeart/2005/8/layout/orgChart1"/>
    <dgm:cxn modelId="{0092D4CA-CEE3-1544-B562-4B491B7E49A3}" type="presParOf" srcId="{3B06F4F8-4138-A94B-8DFD-12FB8F88C59D}" destId="{2B2B0234-25E6-F64C-ACE5-786E5B9281B5}" srcOrd="8" destOrd="0" presId="urn:microsoft.com/office/officeart/2005/8/layout/orgChart1"/>
    <dgm:cxn modelId="{13A13AE8-866F-0D44-BB0B-8FE1C6E7925F}" type="presParOf" srcId="{3B06F4F8-4138-A94B-8DFD-12FB8F88C59D}" destId="{475B6F45-9003-2947-8101-59AED3EC8C5C}" srcOrd="9" destOrd="0" presId="urn:microsoft.com/office/officeart/2005/8/layout/orgChart1"/>
    <dgm:cxn modelId="{3F0DD0B0-1248-5C46-9C06-54EA55FBB918}" type="presParOf" srcId="{475B6F45-9003-2947-8101-59AED3EC8C5C}" destId="{1C822539-93F8-2B45-AE14-CD47E23F81DC}" srcOrd="0" destOrd="0" presId="urn:microsoft.com/office/officeart/2005/8/layout/orgChart1"/>
    <dgm:cxn modelId="{A7ECDB4C-9791-8A4E-A2BB-CEE0AAF80B47}" type="presParOf" srcId="{1C822539-93F8-2B45-AE14-CD47E23F81DC}" destId="{B280512A-B1F7-A647-B50A-45C85477434A}" srcOrd="0" destOrd="0" presId="urn:microsoft.com/office/officeart/2005/8/layout/orgChart1"/>
    <dgm:cxn modelId="{8C9261D7-012D-984E-B1C8-35221B132372}" type="presParOf" srcId="{1C822539-93F8-2B45-AE14-CD47E23F81DC}" destId="{FECD744E-FF0A-F040-A642-0ECC97794204}" srcOrd="1" destOrd="0" presId="urn:microsoft.com/office/officeart/2005/8/layout/orgChart1"/>
    <dgm:cxn modelId="{835A0D4C-32D2-C344-912E-F2214CAB0380}" type="presParOf" srcId="{475B6F45-9003-2947-8101-59AED3EC8C5C}" destId="{B30F228A-A178-F842-A1EF-9904F7C5DC9D}" srcOrd="1" destOrd="0" presId="urn:microsoft.com/office/officeart/2005/8/layout/orgChart1"/>
    <dgm:cxn modelId="{9B3E05AD-C4B4-4D47-953B-0C4E697CF233}" type="presParOf" srcId="{475B6F45-9003-2947-8101-59AED3EC8C5C}" destId="{BB61BDD9-99CF-0F45-8794-B80654BED74B}" srcOrd="2" destOrd="0" presId="urn:microsoft.com/office/officeart/2005/8/layout/orgChart1"/>
    <dgm:cxn modelId="{6372E94D-E41A-774C-9B37-227BFA2F476D}" type="presParOf" srcId="{3B06F4F8-4138-A94B-8DFD-12FB8F88C59D}" destId="{4980507C-2F78-8B43-87B2-DB1F479522A0}" srcOrd="10" destOrd="0" presId="urn:microsoft.com/office/officeart/2005/8/layout/orgChart1"/>
    <dgm:cxn modelId="{A6FA2397-D9D3-134B-9D4A-E80FA8E37F2F}" type="presParOf" srcId="{3B06F4F8-4138-A94B-8DFD-12FB8F88C59D}" destId="{D21EC1BF-61CB-644A-99C2-DCB8FB3248A6}" srcOrd="11" destOrd="0" presId="urn:microsoft.com/office/officeart/2005/8/layout/orgChart1"/>
    <dgm:cxn modelId="{62C3ACF8-4BDC-3F44-948B-433BACAE7FE1}" type="presParOf" srcId="{D21EC1BF-61CB-644A-99C2-DCB8FB3248A6}" destId="{A2D9A17E-8F53-9A4B-8DDD-A379B9CED841}" srcOrd="0" destOrd="0" presId="urn:microsoft.com/office/officeart/2005/8/layout/orgChart1"/>
    <dgm:cxn modelId="{2ABAD6EB-CE43-BD44-B122-0BB28EE97450}" type="presParOf" srcId="{A2D9A17E-8F53-9A4B-8DDD-A379B9CED841}" destId="{6AF6E31D-9A80-DC4B-9CBF-1EB587148ED1}" srcOrd="0" destOrd="0" presId="urn:microsoft.com/office/officeart/2005/8/layout/orgChart1"/>
    <dgm:cxn modelId="{3163C963-C8DD-104A-8846-9A28B2361F6D}" type="presParOf" srcId="{A2D9A17E-8F53-9A4B-8DDD-A379B9CED841}" destId="{E1934405-E4D7-4D43-A29D-17A2C6AC4E45}" srcOrd="1" destOrd="0" presId="urn:microsoft.com/office/officeart/2005/8/layout/orgChart1"/>
    <dgm:cxn modelId="{FEA4C1B1-AC94-6146-8ED7-D86F30CDBAFB}" type="presParOf" srcId="{D21EC1BF-61CB-644A-99C2-DCB8FB3248A6}" destId="{4071519C-57A1-5043-B0B8-269FCC60FE74}" srcOrd="1" destOrd="0" presId="urn:microsoft.com/office/officeart/2005/8/layout/orgChart1"/>
    <dgm:cxn modelId="{08CE2EAB-F8CC-9544-A23E-2C257D71E7AB}" type="presParOf" srcId="{4071519C-57A1-5043-B0B8-269FCC60FE74}" destId="{59E30563-45C8-0A47-A858-44560F684634}" srcOrd="0" destOrd="0" presId="urn:microsoft.com/office/officeart/2005/8/layout/orgChart1"/>
    <dgm:cxn modelId="{87F7B596-6DA2-4C4C-8AAA-10FC12A0904E}" type="presParOf" srcId="{4071519C-57A1-5043-B0B8-269FCC60FE74}" destId="{A0A56524-87E2-5445-9F4B-CEC5BDF6A15C}" srcOrd="1" destOrd="0" presId="urn:microsoft.com/office/officeart/2005/8/layout/orgChart1"/>
    <dgm:cxn modelId="{A32F349E-39A3-F94C-8236-778A66029156}" type="presParOf" srcId="{A0A56524-87E2-5445-9F4B-CEC5BDF6A15C}" destId="{D4BEEB18-7E0A-A444-978B-C81F8BAD12FB}" srcOrd="0" destOrd="0" presId="urn:microsoft.com/office/officeart/2005/8/layout/orgChart1"/>
    <dgm:cxn modelId="{97DC4BFD-6F7C-C342-B1C9-3AEB05223639}" type="presParOf" srcId="{D4BEEB18-7E0A-A444-978B-C81F8BAD12FB}" destId="{A1E3FD7C-6E4D-D54E-8708-B53B0CA5928A}" srcOrd="0" destOrd="0" presId="urn:microsoft.com/office/officeart/2005/8/layout/orgChart1"/>
    <dgm:cxn modelId="{24A7D2E9-F6CD-D849-ADB5-3B8FD3CB10AA}" type="presParOf" srcId="{D4BEEB18-7E0A-A444-978B-C81F8BAD12FB}" destId="{6EBAED1E-1787-554A-A3E6-FDBD192C19B9}" srcOrd="1" destOrd="0" presId="urn:microsoft.com/office/officeart/2005/8/layout/orgChart1"/>
    <dgm:cxn modelId="{088CADFC-B79D-294C-AA89-77E7D7A348DD}" type="presParOf" srcId="{A0A56524-87E2-5445-9F4B-CEC5BDF6A15C}" destId="{0E19A7C0-2AEC-1447-A6B3-68A5DF7CFAB2}" srcOrd="1" destOrd="0" presId="urn:microsoft.com/office/officeart/2005/8/layout/orgChart1"/>
    <dgm:cxn modelId="{B3F940F2-A3B9-284E-B2DD-86FD7EF4C2A8}" type="presParOf" srcId="{A0A56524-87E2-5445-9F4B-CEC5BDF6A15C}" destId="{C206FAEC-0E2B-5C4B-8AA3-9B15D4C38144}" srcOrd="2" destOrd="0" presId="urn:microsoft.com/office/officeart/2005/8/layout/orgChart1"/>
    <dgm:cxn modelId="{7E3C6611-D554-E04B-A20A-E545D2EDEE19}" type="presParOf" srcId="{4071519C-57A1-5043-B0B8-269FCC60FE74}" destId="{A2A59F75-9937-BC45-AE7E-272BCAB2DFC2}" srcOrd="2" destOrd="0" presId="urn:microsoft.com/office/officeart/2005/8/layout/orgChart1"/>
    <dgm:cxn modelId="{4D69113E-E1CE-1545-ABEC-DE26378F6336}" type="presParOf" srcId="{4071519C-57A1-5043-B0B8-269FCC60FE74}" destId="{B4D45422-2A67-C244-8244-573536DD63E0}" srcOrd="3" destOrd="0" presId="urn:microsoft.com/office/officeart/2005/8/layout/orgChart1"/>
    <dgm:cxn modelId="{939CC52D-7138-F348-B9CD-69066DD1C746}" type="presParOf" srcId="{B4D45422-2A67-C244-8244-573536DD63E0}" destId="{E97A9F4F-7099-E649-AFFD-10EE2E3D5095}" srcOrd="0" destOrd="0" presId="urn:microsoft.com/office/officeart/2005/8/layout/orgChart1"/>
    <dgm:cxn modelId="{D10A2B95-AB27-DD49-A3B5-68BDA143C778}" type="presParOf" srcId="{E97A9F4F-7099-E649-AFFD-10EE2E3D5095}" destId="{DF7FAACD-1CBA-4F4E-A259-32F727D844F0}" srcOrd="0" destOrd="0" presId="urn:microsoft.com/office/officeart/2005/8/layout/orgChart1"/>
    <dgm:cxn modelId="{B20F4385-EE55-4F48-BE67-942077F63F79}" type="presParOf" srcId="{E97A9F4F-7099-E649-AFFD-10EE2E3D5095}" destId="{15484275-CEAC-DB4A-868A-EFDA87133277}" srcOrd="1" destOrd="0" presId="urn:microsoft.com/office/officeart/2005/8/layout/orgChart1"/>
    <dgm:cxn modelId="{E011741C-7B7C-D242-810C-D44BCB5A2BCB}" type="presParOf" srcId="{B4D45422-2A67-C244-8244-573536DD63E0}" destId="{08C08D9B-4E9F-F245-BCB6-DE38025D36D0}" srcOrd="1" destOrd="0" presId="urn:microsoft.com/office/officeart/2005/8/layout/orgChart1"/>
    <dgm:cxn modelId="{DB865CFC-7E34-E74A-A8E7-1941BA13B35C}" type="presParOf" srcId="{B4D45422-2A67-C244-8244-573536DD63E0}" destId="{1CAEF363-B8F1-9A49-9F40-65B110320BFF}" srcOrd="2" destOrd="0" presId="urn:microsoft.com/office/officeart/2005/8/layout/orgChart1"/>
    <dgm:cxn modelId="{D3580A2F-4CA6-C44D-99C5-B3B1D515789A}" type="presParOf" srcId="{4071519C-57A1-5043-B0B8-269FCC60FE74}" destId="{E407FCBB-3103-A24B-9148-812E0A5AA6AF}" srcOrd="4" destOrd="0" presId="urn:microsoft.com/office/officeart/2005/8/layout/orgChart1"/>
    <dgm:cxn modelId="{E9ACFC63-11AF-0C48-8C8B-1A1F16846EDF}" type="presParOf" srcId="{4071519C-57A1-5043-B0B8-269FCC60FE74}" destId="{939F2BA6-E2BC-1949-9FAE-5C7F54159AA2}" srcOrd="5" destOrd="0" presId="urn:microsoft.com/office/officeart/2005/8/layout/orgChart1"/>
    <dgm:cxn modelId="{D93DF548-BA3C-CD4E-9333-AF592DCADEB6}" type="presParOf" srcId="{939F2BA6-E2BC-1949-9FAE-5C7F54159AA2}" destId="{24E02B06-5512-B247-A140-C32A6E4ADA6F}" srcOrd="0" destOrd="0" presId="urn:microsoft.com/office/officeart/2005/8/layout/orgChart1"/>
    <dgm:cxn modelId="{4DE4D5E9-C0A3-5049-8CE2-6592BB53D19F}" type="presParOf" srcId="{24E02B06-5512-B247-A140-C32A6E4ADA6F}" destId="{7EC4AFA3-E751-DC45-A08E-165B1BBC8E47}" srcOrd="0" destOrd="0" presId="urn:microsoft.com/office/officeart/2005/8/layout/orgChart1"/>
    <dgm:cxn modelId="{77B40CAB-C51C-8F45-847D-15E0ED29C571}" type="presParOf" srcId="{24E02B06-5512-B247-A140-C32A6E4ADA6F}" destId="{03F87449-D421-C042-9566-108A552284F1}" srcOrd="1" destOrd="0" presId="urn:microsoft.com/office/officeart/2005/8/layout/orgChart1"/>
    <dgm:cxn modelId="{B7C93F3A-404F-2B46-A8CF-6B4C5A26F9B5}" type="presParOf" srcId="{939F2BA6-E2BC-1949-9FAE-5C7F54159AA2}" destId="{C5842A1E-FA72-1441-8E8E-C84B31D34F0C}" srcOrd="1" destOrd="0" presId="urn:microsoft.com/office/officeart/2005/8/layout/orgChart1"/>
    <dgm:cxn modelId="{02B7ABA9-0067-F442-8DAB-07766D2F78E8}" type="presParOf" srcId="{939F2BA6-E2BC-1949-9FAE-5C7F54159AA2}" destId="{A1C43546-5982-3748-8A99-23AD231191FB}" srcOrd="2" destOrd="0" presId="urn:microsoft.com/office/officeart/2005/8/layout/orgChart1"/>
    <dgm:cxn modelId="{79F89BC7-287C-6546-8BB7-3DD8B2D6D8D6}" type="presParOf" srcId="{4071519C-57A1-5043-B0B8-269FCC60FE74}" destId="{BABB3E78-5D96-A141-B804-F61E39B85FCE}" srcOrd="6" destOrd="0" presId="urn:microsoft.com/office/officeart/2005/8/layout/orgChart1"/>
    <dgm:cxn modelId="{8DE7CEE4-8667-4C4A-84ED-D69C130EC7EF}" type="presParOf" srcId="{4071519C-57A1-5043-B0B8-269FCC60FE74}" destId="{053A0A4F-4A4A-7643-8726-813929798240}" srcOrd="7" destOrd="0" presId="urn:microsoft.com/office/officeart/2005/8/layout/orgChart1"/>
    <dgm:cxn modelId="{BD8A34D0-5F9B-5E4C-916B-D006786E5564}" type="presParOf" srcId="{053A0A4F-4A4A-7643-8726-813929798240}" destId="{66498706-4848-B04B-A97E-71B3DEF80D58}" srcOrd="0" destOrd="0" presId="urn:microsoft.com/office/officeart/2005/8/layout/orgChart1"/>
    <dgm:cxn modelId="{6E43A18C-5234-4D47-A471-98698A46E47E}" type="presParOf" srcId="{66498706-4848-B04B-A97E-71B3DEF80D58}" destId="{3B5CC6F8-9AC6-F748-992B-900853EB1033}" srcOrd="0" destOrd="0" presId="urn:microsoft.com/office/officeart/2005/8/layout/orgChart1"/>
    <dgm:cxn modelId="{99579CEA-9432-B54F-8BE8-4FF2441EAC0F}" type="presParOf" srcId="{66498706-4848-B04B-A97E-71B3DEF80D58}" destId="{AB9DA198-260C-B748-A17A-3131B37F2A6B}" srcOrd="1" destOrd="0" presId="urn:microsoft.com/office/officeart/2005/8/layout/orgChart1"/>
    <dgm:cxn modelId="{0C1A97B0-B534-0041-869B-61EE9C6A3567}" type="presParOf" srcId="{053A0A4F-4A4A-7643-8726-813929798240}" destId="{5A1BE2C1-80A6-1049-A50D-23C23CBB32C7}" srcOrd="1" destOrd="0" presId="urn:microsoft.com/office/officeart/2005/8/layout/orgChart1"/>
    <dgm:cxn modelId="{9BA32264-007B-9145-8AFE-3B93E688A214}" type="presParOf" srcId="{053A0A4F-4A4A-7643-8726-813929798240}" destId="{804A8741-4842-724B-882C-FB013BE1A494}" srcOrd="2" destOrd="0" presId="urn:microsoft.com/office/officeart/2005/8/layout/orgChart1"/>
    <dgm:cxn modelId="{E1FF8168-6851-9C41-9D48-1C55B728BB77}" type="presParOf" srcId="{D21EC1BF-61CB-644A-99C2-DCB8FB3248A6}" destId="{21069F3E-18C5-4648-86ED-7ABCE78020AF}" srcOrd="2" destOrd="0" presId="urn:microsoft.com/office/officeart/2005/8/layout/orgChart1"/>
    <dgm:cxn modelId="{F1C8DF74-6CC5-3542-9CF3-AE5953760E04}" type="presParOf" srcId="{0051C78E-B57A-2B4C-9C8D-2361DDE76027}" destId="{6CE4193C-64C8-2A46-ABF5-07095E54AF6A}" srcOrd="2" destOrd="0" presId="urn:microsoft.com/office/officeart/2005/8/layout/orgChart1"/>
    <dgm:cxn modelId="{A669BFB9-0F4F-904D-97A2-8AC524013256}" type="presParOf" srcId="{6CE4193C-64C8-2A46-ABF5-07095E54AF6A}" destId="{E73ABC6A-5CEC-844A-8A3B-2651FF2201B2}" srcOrd="0" destOrd="0" presId="urn:microsoft.com/office/officeart/2005/8/layout/orgChart1"/>
    <dgm:cxn modelId="{8A07841D-59E5-754A-8D5A-5A7837E4E232}" type="presParOf" srcId="{6CE4193C-64C8-2A46-ABF5-07095E54AF6A}" destId="{70F765DA-4594-7A4E-B149-5025554A191E}" srcOrd="1" destOrd="0" presId="urn:microsoft.com/office/officeart/2005/8/layout/orgChart1"/>
    <dgm:cxn modelId="{10A22420-C0FF-344D-9D4E-ECD542725CAA}" type="presParOf" srcId="{70F765DA-4594-7A4E-B149-5025554A191E}" destId="{E1D1FC71-968D-4A4F-873C-C755A7749B89}" srcOrd="0" destOrd="0" presId="urn:microsoft.com/office/officeart/2005/8/layout/orgChart1"/>
    <dgm:cxn modelId="{C1409573-DDDB-A143-89E0-82789C5C9805}" type="presParOf" srcId="{E1D1FC71-968D-4A4F-873C-C755A7749B89}" destId="{802987B3-4F0B-BF48-A897-B43E6A383B09}" srcOrd="0" destOrd="0" presId="urn:microsoft.com/office/officeart/2005/8/layout/orgChart1"/>
    <dgm:cxn modelId="{AC92505C-8238-D743-951C-8895055D8857}" type="presParOf" srcId="{E1D1FC71-968D-4A4F-873C-C755A7749B89}" destId="{0E90EA64-12E0-6B4D-8E3E-60E7B92C77CD}" srcOrd="1" destOrd="0" presId="urn:microsoft.com/office/officeart/2005/8/layout/orgChart1"/>
    <dgm:cxn modelId="{6EF32CA5-43AD-5142-9017-49702007C9DC}" type="presParOf" srcId="{70F765DA-4594-7A4E-B149-5025554A191E}" destId="{C7EED863-3D2B-4D44-B253-3F5516E9A20B}" srcOrd="1" destOrd="0" presId="urn:microsoft.com/office/officeart/2005/8/layout/orgChart1"/>
    <dgm:cxn modelId="{C7FD80AA-EBB6-BF4A-9AC2-74031F4E1EBA}" type="presParOf" srcId="{70F765DA-4594-7A4E-B149-5025554A191E}" destId="{8D67D41B-4BB9-AE4B-A004-040D0882E4EE}" srcOrd="2" destOrd="0" presId="urn:microsoft.com/office/officeart/2005/8/layout/orgChart1"/>
  </dgm:cxnLst>
  <dgm:bg>
    <a:solidFill>
      <a:schemeClr val="bg1">
        <a:alpha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B382E-CD2E-374C-BA64-CA08883D639C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8B4FA-C94A-544E-9D06-94974782209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rgbClr val="000000"/>
              </a:solidFill>
            </a:rPr>
            <a:t>ESS</a:t>
          </a:r>
          <a:endParaRPr lang="en-US" sz="3600" b="1" dirty="0">
            <a:solidFill>
              <a:srgbClr val="000000"/>
            </a:solidFill>
          </a:endParaRPr>
        </a:p>
      </dgm:t>
    </dgm:pt>
    <dgm:pt modelId="{FB4B75E3-9087-4248-9D91-3BCE8157AF65}" type="parTrans" cxnId="{6D8E0F9F-09A4-D44F-97CF-A87DACE74255}">
      <dgm:prSet/>
      <dgm:spPr/>
      <dgm:t>
        <a:bodyPr/>
        <a:lstStyle/>
        <a:p>
          <a:endParaRPr lang="en-US"/>
        </a:p>
      </dgm:t>
    </dgm:pt>
    <dgm:pt modelId="{48B2F50D-8C38-3848-B428-E8DD02E2920D}" type="sibTrans" cxnId="{6D8E0F9F-09A4-D44F-97CF-A87DACE74255}">
      <dgm:prSet/>
      <dgm:spPr/>
      <dgm:t>
        <a:bodyPr/>
        <a:lstStyle/>
        <a:p>
          <a:endParaRPr lang="en-US"/>
        </a:p>
      </dgm:t>
    </dgm:pt>
    <dgm:pt modelId="{777A77D0-DCEF-FA41-A6EF-351E4CE4E7D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Construction Project</a:t>
          </a:r>
          <a:endParaRPr lang="en-US" sz="2000" dirty="0">
            <a:solidFill>
              <a:srgbClr val="000000"/>
            </a:solidFill>
          </a:endParaRPr>
        </a:p>
      </dgm:t>
    </dgm:pt>
    <dgm:pt modelId="{8CA0C453-5BC8-E243-9B76-6D32FE74F7E2}" type="parTrans" cxnId="{4B4F03B8-2966-0548-A7F0-EC8691DD9014}">
      <dgm:prSet/>
      <dgm:spPr/>
      <dgm:t>
        <a:bodyPr/>
        <a:lstStyle/>
        <a:p>
          <a:endParaRPr lang="en-US"/>
        </a:p>
      </dgm:t>
    </dgm:pt>
    <dgm:pt modelId="{7903F4B9-D352-F847-8EDA-4892092E34AF}" type="sibTrans" cxnId="{4B4F03B8-2966-0548-A7F0-EC8691DD9014}">
      <dgm:prSet/>
      <dgm:spPr/>
      <dgm:t>
        <a:bodyPr/>
        <a:lstStyle/>
        <a:p>
          <a:endParaRPr lang="en-US"/>
        </a:p>
      </dgm:t>
    </dgm:pt>
    <dgm:pt modelId="{716866C3-6BE2-3B49-BF41-B0C1FBCF8A6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Supporting Activities</a:t>
          </a:r>
          <a:endParaRPr lang="en-US" sz="2000" dirty="0">
            <a:solidFill>
              <a:srgbClr val="000000"/>
            </a:solidFill>
          </a:endParaRPr>
        </a:p>
      </dgm:t>
    </dgm:pt>
    <dgm:pt modelId="{51FE64F9-B99B-3C4B-B544-F4D5B33E9C7D}" type="parTrans" cxnId="{BB4D4F0B-1125-EB48-A711-AC973A9F31BF}">
      <dgm:prSet/>
      <dgm:spPr/>
      <dgm:t>
        <a:bodyPr/>
        <a:lstStyle/>
        <a:p>
          <a:endParaRPr lang="en-US"/>
        </a:p>
      </dgm:t>
    </dgm:pt>
    <dgm:pt modelId="{AB25C60C-8886-CC4E-9710-5B6B26411C7B}" type="sibTrans" cxnId="{BB4D4F0B-1125-EB48-A711-AC973A9F31BF}">
      <dgm:prSet/>
      <dgm:spPr/>
      <dgm:t>
        <a:bodyPr/>
        <a:lstStyle/>
        <a:p>
          <a:endParaRPr lang="en-US"/>
        </a:p>
      </dgm:t>
    </dgm:pt>
    <dgm:pt modelId="{4551F325-8073-D444-A5B4-E27CC5431944}" type="pres">
      <dgm:prSet presAssocID="{8CEB382E-CD2E-374C-BA64-CA08883D63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F16B7A-735F-4E40-BE74-F97C220F1E41}" type="pres">
      <dgm:prSet presAssocID="{7E08B4FA-C94A-544E-9D06-94974782209D}" presName="hierRoot1" presStyleCnt="0">
        <dgm:presLayoutVars>
          <dgm:hierBranch val="init"/>
        </dgm:presLayoutVars>
      </dgm:prSet>
      <dgm:spPr/>
    </dgm:pt>
    <dgm:pt modelId="{F81C1927-8049-A940-9097-1F93B366B168}" type="pres">
      <dgm:prSet presAssocID="{7E08B4FA-C94A-544E-9D06-94974782209D}" presName="rootComposite1" presStyleCnt="0"/>
      <dgm:spPr/>
    </dgm:pt>
    <dgm:pt modelId="{638B718E-E0A6-5B45-B9BD-27FB6D0C0BFB}" type="pres">
      <dgm:prSet presAssocID="{7E08B4FA-C94A-544E-9D06-94974782209D}" presName="rootText1" presStyleLbl="node0" presStyleIdx="0" presStyleCnt="1" custScaleX="17130" custScaleY="205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03E2DA-33F7-144D-A821-590B382ACA7A}" type="pres">
      <dgm:prSet presAssocID="{7E08B4FA-C94A-544E-9D06-9497478220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0A71EF-D5F3-6B4A-BEA1-57046FD90F24}" type="pres">
      <dgm:prSet presAssocID="{7E08B4FA-C94A-544E-9D06-94974782209D}" presName="hierChild2" presStyleCnt="0"/>
      <dgm:spPr/>
    </dgm:pt>
    <dgm:pt modelId="{1725864C-7918-FF48-B6F9-320AC08EEEE3}" type="pres">
      <dgm:prSet presAssocID="{8CA0C453-5BC8-E243-9B76-6D32FE74F7E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FACCAB1-5A80-3A4E-9D9E-AFAE102FE627}" type="pres">
      <dgm:prSet presAssocID="{777A77D0-DCEF-FA41-A6EF-351E4CE4E7D4}" presName="hierRoot2" presStyleCnt="0">
        <dgm:presLayoutVars>
          <dgm:hierBranch val="init"/>
        </dgm:presLayoutVars>
      </dgm:prSet>
      <dgm:spPr/>
    </dgm:pt>
    <dgm:pt modelId="{1E78AD7C-DEB1-014B-ABA4-7C21D6834464}" type="pres">
      <dgm:prSet presAssocID="{777A77D0-DCEF-FA41-A6EF-351E4CE4E7D4}" presName="rootComposite" presStyleCnt="0"/>
      <dgm:spPr/>
    </dgm:pt>
    <dgm:pt modelId="{8440F1AD-5A2B-FC4C-B2AA-E8598AADA3F2}" type="pres">
      <dgm:prSet presAssocID="{777A77D0-DCEF-FA41-A6EF-351E4CE4E7D4}" presName="rootText" presStyleLbl="node2" presStyleIdx="0" presStyleCnt="2" custScaleX="17130" custScaleY="20556" custLinFactNeighborX="233" custLinFactNeighborY="-1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6EA6AF-6F29-DD46-80B6-742626F925C9}" type="pres">
      <dgm:prSet presAssocID="{777A77D0-DCEF-FA41-A6EF-351E4CE4E7D4}" presName="rootConnector" presStyleLbl="node2" presStyleIdx="0" presStyleCnt="2"/>
      <dgm:spPr/>
      <dgm:t>
        <a:bodyPr/>
        <a:lstStyle/>
        <a:p>
          <a:endParaRPr lang="en-US"/>
        </a:p>
      </dgm:t>
    </dgm:pt>
    <dgm:pt modelId="{03569F23-F431-664C-8267-024016A15B54}" type="pres">
      <dgm:prSet presAssocID="{777A77D0-DCEF-FA41-A6EF-351E4CE4E7D4}" presName="hierChild4" presStyleCnt="0"/>
      <dgm:spPr/>
    </dgm:pt>
    <dgm:pt modelId="{B6DFEB5D-965B-5E4F-AC9B-FB10CC6E050A}" type="pres">
      <dgm:prSet presAssocID="{777A77D0-DCEF-FA41-A6EF-351E4CE4E7D4}" presName="hierChild5" presStyleCnt="0"/>
      <dgm:spPr/>
    </dgm:pt>
    <dgm:pt modelId="{C1E89076-74F2-8B4F-BCFA-545FEAE90F72}" type="pres">
      <dgm:prSet presAssocID="{51FE64F9-B99B-3C4B-B544-F4D5B33E9C7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DA4AEAD-3F22-6B4F-B9B0-42640C436576}" type="pres">
      <dgm:prSet presAssocID="{716866C3-6BE2-3B49-BF41-B0C1FBCF8A60}" presName="hierRoot2" presStyleCnt="0">
        <dgm:presLayoutVars>
          <dgm:hierBranch val="init"/>
        </dgm:presLayoutVars>
      </dgm:prSet>
      <dgm:spPr/>
    </dgm:pt>
    <dgm:pt modelId="{65F92C3A-DFFF-654E-B507-9ECCB71C5FE9}" type="pres">
      <dgm:prSet presAssocID="{716866C3-6BE2-3B49-BF41-B0C1FBCF8A60}" presName="rootComposite" presStyleCnt="0"/>
      <dgm:spPr/>
    </dgm:pt>
    <dgm:pt modelId="{096ED7D5-FB1B-DC4F-8BCB-9E5C13BEF5D6}" type="pres">
      <dgm:prSet presAssocID="{716866C3-6BE2-3B49-BF41-B0C1FBCF8A60}" presName="rootText" presStyleLbl="node2" presStyleIdx="1" presStyleCnt="2" custScaleX="17130" custScaleY="20556" custLinFactNeighborX="233" custLinFactNeighborY="-11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5C8A69-1A55-7C40-B97C-BE7B9C0E9325}" type="pres">
      <dgm:prSet presAssocID="{716866C3-6BE2-3B49-BF41-B0C1FBCF8A60}" presName="rootConnector" presStyleLbl="node2" presStyleIdx="1" presStyleCnt="2"/>
      <dgm:spPr/>
      <dgm:t>
        <a:bodyPr/>
        <a:lstStyle/>
        <a:p>
          <a:endParaRPr lang="en-US"/>
        </a:p>
      </dgm:t>
    </dgm:pt>
    <dgm:pt modelId="{930479E9-1773-994E-BF5B-829B8F432ABD}" type="pres">
      <dgm:prSet presAssocID="{716866C3-6BE2-3B49-BF41-B0C1FBCF8A60}" presName="hierChild4" presStyleCnt="0"/>
      <dgm:spPr/>
    </dgm:pt>
    <dgm:pt modelId="{59B66B09-B950-314E-8516-747881636763}" type="pres">
      <dgm:prSet presAssocID="{716866C3-6BE2-3B49-BF41-B0C1FBCF8A60}" presName="hierChild5" presStyleCnt="0"/>
      <dgm:spPr/>
    </dgm:pt>
    <dgm:pt modelId="{3989FDC9-BA26-0743-BA6F-D1CA88F1ACF1}" type="pres">
      <dgm:prSet presAssocID="{7E08B4FA-C94A-544E-9D06-94974782209D}" presName="hierChild3" presStyleCnt="0"/>
      <dgm:spPr/>
    </dgm:pt>
  </dgm:ptLst>
  <dgm:cxnLst>
    <dgm:cxn modelId="{3B1A681B-AA74-F243-86B7-756CC74F5DEF}" type="presOf" srcId="{8CEB382E-CD2E-374C-BA64-CA08883D639C}" destId="{4551F325-8073-D444-A5B4-E27CC5431944}" srcOrd="0" destOrd="0" presId="urn:microsoft.com/office/officeart/2005/8/layout/orgChart1"/>
    <dgm:cxn modelId="{CC1AF3B2-4317-924A-9DC1-61BF74F73852}" type="presOf" srcId="{716866C3-6BE2-3B49-BF41-B0C1FBCF8A60}" destId="{096ED7D5-FB1B-DC4F-8BCB-9E5C13BEF5D6}" srcOrd="0" destOrd="0" presId="urn:microsoft.com/office/officeart/2005/8/layout/orgChart1"/>
    <dgm:cxn modelId="{4B4F03B8-2966-0548-A7F0-EC8691DD9014}" srcId="{7E08B4FA-C94A-544E-9D06-94974782209D}" destId="{777A77D0-DCEF-FA41-A6EF-351E4CE4E7D4}" srcOrd="0" destOrd="0" parTransId="{8CA0C453-5BC8-E243-9B76-6D32FE74F7E2}" sibTransId="{7903F4B9-D352-F847-8EDA-4892092E34AF}"/>
    <dgm:cxn modelId="{8F6F9374-ECFA-3049-963F-34852F7532AD}" type="presOf" srcId="{716866C3-6BE2-3B49-BF41-B0C1FBCF8A60}" destId="{F45C8A69-1A55-7C40-B97C-BE7B9C0E9325}" srcOrd="1" destOrd="0" presId="urn:microsoft.com/office/officeart/2005/8/layout/orgChart1"/>
    <dgm:cxn modelId="{4898455E-DA9C-7D41-933F-327974FF892B}" type="presOf" srcId="{51FE64F9-B99B-3C4B-B544-F4D5B33E9C7D}" destId="{C1E89076-74F2-8B4F-BCFA-545FEAE90F72}" srcOrd="0" destOrd="0" presId="urn:microsoft.com/office/officeart/2005/8/layout/orgChart1"/>
    <dgm:cxn modelId="{ED035973-8B0D-8046-AC58-1813CD41E5AD}" type="presOf" srcId="{7E08B4FA-C94A-544E-9D06-94974782209D}" destId="{638B718E-E0A6-5B45-B9BD-27FB6D0C0BFB}" srcOrd="0" destOrd="0" presId="urn:microsoft.com/office/officeart/2005/8/layout/orgChart1"/>
    <dgm:cxn modelId="{37B85800-3D4D-884B-8D59-556BF94E717F}" type="presOf" srcId="{777A77D0-DCEF-FA41-A6EF-351E4CE4E7D4}" destId="{8440F1AD-5A2B-FC4C-B2AA-E8598AADA3F2}" srcOrd="0" destOrd="0" presId="urn:microsoft.com/office/officeart/2005/8/layout/orgChart1"/>
    <dgm:cxn modelId="{C0F26C58-EA5C-0344-AC1A-8B15F3347423}" type="presOf" srcId="{8CA0C453-5BC8-E243-9B76-6D32FE74F7E2}" destId="{1725864C-7918-FF48-B6F9-320AC08EEEE3}" srcOrd="0" destOrd="0" presId="urn:microsoft.com/office/officeart/2005/8/layout/orgChart1"/>
    <dgm:cxn modelId="{ABE2594F-18B8-2644-9852-86457C0A2D88}" type="presOf" srcId="{777A77D0-DCEF-FA41-A6EF-351E4CE4E7D4}" destId="{B36EA6AF-6F29-DD46-80B6-742626F925C9}" srcOrd="1" destOrd="0" presId="urn:microsoft.com/office/officeart/2005/8/layout/orgChart1"/>
    <dgm:cxn modelId="{6D8E0F9F-09A4-D44F-97CF-A87DACE74255}" srcId="{8CEB382E-CD2E-374C-BA64-CA08883D639C}" destId="{7E08B4FA-C94A-544E-9D06-94974782209D}" srcOrd="0" destOrd="0" parTransId="{FB4B75E3-9087-4248-9D91-3BCE8157AF65}" sibTransId="{48B2F50D-8C38-3848-B428-E8DD02E2920D}"/>
    <dgm:cxn modelId="{BB4D4F0B-1125-EB48-A711-AC973A9F31BF}" srcId="{7E08B4FA-C94A-544E-9D06-94974782209D}" destId="{716866C3-6BE2-3B49-BF41-B0C1FBCF8A60}" srcOrd="1" destOrd="0" parTransId="{51FE64F9-B99B-3C4B-B544-F4D5B33E9C7D}" sibTransId="{AB25C60C-8886-CC4E-9710-5B6B26411C7B}"/>
    <dgm:cxn modelId="{FC813462-2726-B543-A81C-8F4AE28415EC}" type="presOf" srcId="{7E08B4FA-C94A-544E-9D06-94974782209D}" destId="{2403E2DA-33F7-144D-A821-590B382ACA7A}" srcOrd="1" destOrd="0" presId="urn:microsoft.com/office/officeart/2005/8/layout/orgChart1"/>
    <dgm:cxn modelId="{4535BB62-9023-764B-BC4A-59BFD645C2AE}" type="presParOf" srcId="{4551F325-8073-D444-A5B4-E27CC5431944}" destId="{C5F16B7A-735F-4E40-BE74-F97C220F1E41}" srcOrd="0" destOrd="0" presId="urn:microsoft.com/office/officeart/2005/8/layout/orgChart1"/>
    <dgm:cxn modelId="{9D3D9CB3-9EE9-DE4C-8013-62C76AB598E4}" type="presParOf" srcId="{C5F16B7A-735F-4E40-BE74-F97C220F1E41}" destId="{F81C1927-8049-A940-9097-1F93B366B168}" srcOrd="0" destOrd="0" presId="urn:microsoft.com/office/officeart/2005/8/layout/orgChart1"/>
    <dgm:cxn modelId="{484924FA-548C-194B-8500-7F1DCB53C78A}" type="presParOf" srcId="{F81C1927-8049-A940-9097-1F93B366B168}" destId="{638B718E-E0A6-5B45-B9BD-27FB6D0C0BFB}" srcOrd="0" destOrd="0" presId="urn:microsoft.com/office/officeart/2005/8/layout/orgChart1"/>
    <dgm:cxn modelId="{167FECAE-ED1E-284B-B947-6948A5B034BD}" type="presParOf" srcId="{F81C1927-8049-A940-9097-1F93B366B168}" destId="{2403E2DA-33F7-144D-A821-590B382ACA7A}" srcOrd="1" destOrd="0" presId="urn:microsoft.com/office/officeart/2005/8/layout/orgChart1"/>
    <dgm:cxn modelId="{970FC334-B48D-3149-B704-2529B64595A3}" type="presParOf" srcId="{C5F16B7A-735F-4E40-BE74-F97C220F1E41}" destId="{980A71EF-D5F3-6B4A-BEA1-57046FD90F24}" srcOrd="1" destOrd="0" presId="urn:microsoft.com/office/officeart/2005/8/layout/orgChart1"/>
    <dgm:cxn modelId="{63375CE7-B142-B847-BA7B-7C0A802E8F77}" type="presParOf" srcId="{980A71EF-D5F3-6B4A-BEA1-57046FD90F24}" destId="{1725864C-7918-FF48-B6F9-320AC08EEEE3}" srcOrd="0" destOrd="0" presId="urn:microsoft.com/office/officeart/2005/8/layout/orgChart1"/>
    <dgm:cxn modelId="{9921A07D-8EA7-DB41-85D1-B9213EBFB2A2}" type="presParOf" srcId="{980A71EF-D5F3-6B4A-BEA1-57046FD90F24}" destId="{6FACCAB1-5A80-3A4E-9D9E-AFAE102FE627}" srcOrd="1" destOrd="0" presId="urn:microsoft.com/office/officeart/2005/8/layout/orgChart1"/>
    <dgm:cxn modelId="{D6B85DCA-677C-4C45-8807-D5AA2105FFED}" type="presParOf" srcId="{6FACCAB1-5A80-3A4E-9D9E-AFAE102FE627}" destId="{1E78AD7C-DEB1-014B-ABA4-7C21D6834464}" srcOrd="0" destOrd="0" presId="urn:microsoft.com/office/officeart/2005/8/layout/orgChart1"/>
    <dgm:cxn modelId="{67B88BDA-A63B-3D40-8DFF-008667516BAA}" type="presParOf" srcId="{1E78AD7C-DEB1-014B-ABA4-7C21D6834464}" destId="{8440F1AD-5A2B-FC4C-B2AA-E8598AADA3F2}" srcOrd="0" destOrd="0" presId="urn:microsoft.com/office/officeart/2005/8/layout/orgChart1"/>
    <dgm:cxn modelId="{DEC454F7-7A83-F04E-879B-4491E8314E60}" type="presParOf" srcId="{1E78AD7C-DEB1-014B-ABA4-7C21D6834464}" destId="{B36EA6AF-6F29-DD46-80B6-742626F925C9}" srcOrd="1" destOrd="0" presId="urn:microsoft.com/office/officeart/2005/8/layout/orgChart1"/>
    <dgm:cxn modelId="{20CED10B-959F-9642-9B69-B0803871B6F1}" type="presParOf" srcId="{6FACCAB1-5A80-3A4E-9D9E-AFAE102FE627}" destId="{03569F23-F431-664C-8267-024016A15B54}" srcOrd="1" destOrd="0" presId="urn:microsoft.com/office/officeart/2005/8/layout/orgChart1"/>
    <dgm:cxn modelId="{0031E851-8517-8C40-AA9E-1868D83D51BD}" type="presParOf" srcId="{6FACCAB1-5A80-3A4E-9D9E-AFAE102FE627}" destId="{B6DFEB5D-965B-5E4F-AC9B-FB10CC6E050A}" srcOrd="2" destOrd="0" presId="urn:microsoft.com/office/officeart/2005/8/layout/orgChart1"/>
    <dgm:cxn modelId="{9625BD7C-DEFB-0F43-9775-9263C02D12CF}" type="presParOf" srcId="{980A71EF-D5F3-6B4A-BEA1-57046FD90F24}" destId="{C1E89076-74F2-8B4F-BCFA-545FEAE90F72}" srcOrd="2" destOrd="0" presId="urn:microsoft.com/office/officeart/2005/8/layout/orgChart1"/>
    <dgm:cxn modelId="{7093A564-543E-D844-A8BB-06F56683FE8B}" type="presParOf" srcId="{980A71EF-D5F3-6B4A-BEA1-57046FD90F24}" destId="{4DA4AEAD-3F22-6B4F-B9B0-42640C436576}" srcOrd="3" destOrd="0" presId="urn:microsoft.com/office/officeart/2005/8/layout/orgChart1"/>
    <dgm:cxn modelId="{D79CBFAF-64AB-784F-875C-693EF3C803F9}" type="presParOf" srcId="{4DA4AEAD-3F22-6B4F-B9B0-42640C436576}" destId="{65F92C3A-DFFF-654E-B507-9ECCB71C5FE9}" srcOrd="0" destOrd="0" presId="urn:microsoft.com/office/officeart/2005/8/layout/orgChart1"/>
    <dgm:cxn modelId="{47DEBA68-8E00-554B-BFC9-6D0429996FD1}" type="presParOf" srcId="{65F92C3A-DFFF-654E-B507-9ECCB71C5FE9}" destId="{096ED7D5-FB1B-DC4F-8BCB-9E5C13BEF5D6}" srcOrd="0" destOrd="0" presId="urn:microsoft.com/office/officeart/2005/8/layout/orgChart1"/>
    <dgm:cxn modelId="{DCF5ABCD-9D2A-3546-BD2A-DAB84B3B7DC4}" type="presParOf" srcId="{65F92C3A-DFFF-654E-B507-9ECCB71C5FE9}" destId="{F45C8A69-1A55-7C40-B97C-BE7B9C0E9325}" srcOrd="1" destOrd="0" presId="urn:microsoft.com/office/officeart/2005/8/layout/orgChart1"/>
    <dgm:cxn modelId="{18F2E6DE-46EC-8943-AF86-1F6EAED510DC}" type="presParOf" srcId="{4DA4AEAD-3F22-6B4F-B9B0-42640C436576}" destId="{930479E9-1773-994E-BF5B-829B8F432ABD}" srcOrd="1" destOrd="0" presId="urn:microsoft.com/office/officeart/2005/8/layout/orgChart1"/>
    <dgm:cxn modelId="{879E0EB9-D70A-C047-9176-34439326EF7C}" type="presParOf" srcId="{4DA4AEAD-3F22-6B4F-B9B0-42640C436576}" destId="{59B66B09-B950-314E-8516-747881636763}" srcOrd="2" destOrd="0" presId="urn:microsoft.com/office/officeart/2005/8/layout/orgChart1"/>
    <dgm:cxn modelId="{BF8CADE4-2C90-774B-BE80-789D12A7AEF3}" type="presParOf" srcId="{C5F16B7A-735F-4E40-BE74-F97C220F1E41}" destId="{3989FDC9-BA26-0743-BA6F-D1CA88F1AC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610B6-8DF9-B34B-BA24-C8AB5E57A63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9D816-10EF-C243-931C-188896486B0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Construction Project</a:t>
          </a:r>
          <a:endParaRPr lang="en-US" sz="1400" dirty="0">
            <a:solidFill>
              <a:srgbClr val="000000"/>
            </a:solidFill>
          </a:endParaRPr>
        </a:p>
      </dgm:t>
    </dgm:pt>
    <dgm:pt modelId="{96CFAF2F-A7A3-1345-A52E-25C14F941662}" type="parTrans" cxnId="{9C759C21-F657-6043-9366-BF94D028E8F7}">
      <dgm:prSet/>
      <dgm:spPr/>
      <dgm:t>
        <a:bodyPr/>
        <a:lstStyle/>
        <a:p>
          <a:endParaRPr lang="en-US"/>
        </a:p>
      </dgm:t>
    </dgm:pt>
    <dgm:pt modelId="{5B6A9A74-3433-4848-87BB-505BBFE1450C}" type="sibTrans" cxnId="{9C759C21-F657-6043-9366-BF94D028E8F7}">
      <dgm:prSet/>
      <dgm:spPr/>
      <dgm:t>
        <a:bodyPr/>
        <a:lstStyle/>
        <a:p>
          <a:endParaRPr lang="en-US"/>
        </a:p>
      </dgm:t>
    </dgm:pt>
    <dgm:pt modelId="{5A8D8060-0ADB-5E4E-AA77-6C941AB85C2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Project Administration</a:t>
          </a:r>
          <a:endParaRPr lang="en-US" sz="1200" dirty="0">
            <a:solidFill>
              <a:schemeClr val="bg1"/>
            </a:solidFill>
          </a:endParaRPr>
        </a:p>
      </dgm:t>
    </dgm:pt>
    <dgm:pt modelId="{736BF4A1-55EE-F24E-8195-2FBE0B44F283}" type="parTrans" cxnId="{E47F59AE-D29D-0940-BEF0-4332E3756AF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3C07B77-BE05-F74C-A57D-A7AF2472C4B7}" type="sibTrans" cxnId="{E47F59AE-D29D-0940-BEF0-4332E3756AFB}">
      <dgm:prSet/>
      <dgm:spPr/>
      <dgm:t>
        <a:bodyPr/>
        <a:lstStyle/>
        <a:p>
          <a:endParaRPr lang="en-US"/>
        </a:p>
      </dgm:t>
    </dgm:pt>
    <dgm:pt modelId="{4D1E1A83-3BCC-3C40-9FF6-B9D73B57CC9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Accelerator System</a:t>
          </a:r>
          <a:endParaRPr lang="en-US" sz="1200" dirty="0">
            <a:solidFill>
              <a:schemeClr val="bg1"/>
            </a:solidFill>
          </a:endParaRPr>
        </a:p>
      </dgm:t>
    </dgm:pt>
    <dgm:pt modelId="{77A6ED40-8DEB-614E-BB3A-3CF0019E2EC3}" type="parTrans" cxnId="{957CC48D-23BE-3843-9156-A30FA689BAD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0166759-8A8F-A548-A5F1-3A9103ECD659}" type="sibTrans" cxnId="{957CC48D-23BE-3843-9156-A30FA689BAD5}">
      <dgm:prSet/>
      <dgm:spPr/>
      <dgm:t>
        <a:bodyPr/>
        <a:lstStyle/>
        <a:p>
          <a:endParaRPr lang="en-US"/>
        </a:p>
      </dgm:t>
    </dgm:pt>
    <dgm:pt modelId="{73EA6EDA-8D18-B849-8180-3094E2A7DC6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Target </a:t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en-US" sz="1200" dirty="0" smtClean="0">
              <a:solidFill>
                <a:schemeClr val="bg1"/>
              </a:solidFill>
            </a:rPr>
            <a:t>System</a:t>
          </a:r>
          <a:endParaRPr lang="en-US" sz="1200" dirty="0">
            <a:solidFill>
              <a:schemeClr val="bg1"/>
            </a:solidFill>
          </a:endParaRPr>
        </a:p>
      </dgm:t>
    </dgm:pt>
    <dgm:pt modelId="{EA78031B-DC9E-5643-8239-130D9C93DE0C}" type="parTrans" cxnId="{16EA1C8D-CB8E-7043-AD5A-E071F8DB1A2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EA2ED5C-BF51-A448-A0F7-598C1FA4CD55}" type="sibTrans" cxnId="{16EA1C8D-CB8E-7043-AD5A-E071F8DB1A2E}">
      <dgm:prSet/>
      <dgm:spPr/>
      <dgm:t>
        <a:bodyPr/>
        <a:lstStyle/>
        <a:p>
          <a:endParaRPr lang="en-US"/>
        </a:p>
      </dgm:t>
    </dgm:pt>
    <dgm:pt modelId="{96F7D111-0DA2-8247-AF77-728C49C5F6D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Instrument Systems</a:t>
          </a:r>
          <a:endParaRPr lang="en-US" sz="1200" dirty="0">
            <a:solidFill>
              <a:schemeClr val="bg1"/>
            </a:solidFill>
          </a:endParaRPr>
        </a:p>
      </dgm:t>
    </dgm:pt>
    <dgm:pt modelId="{DFC2AF89-A64C-9948-9373-395600B6CA66}" type="parTrans" cxnId="{F9047D8C-357F-614F-B577-497EE01C33E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506EF68-C80C-1E4B-9026-79FE3AE4790F}" type="sibTrans" cxnId="{F9047D8C-357F-614F-B577-497EE01C33E3}">
      <dgm:prSet/>
      <dgm:spPr/>
      <dgm:t>
        <a:bodyPr/>
        <a:lstStyle/>
        <a:p>
          <a:endParaRPr lang="en-US"/>
        </a:p>
      </dgm:t>
    </dgm:pt>
    <dgm:pt modelId="{78DC7219-BBDF-E04F-B61F-3342EB41F32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Conventional Facilities</a:t>
          </a:r>
          <a:endParaRPr lang="en-US" sz="1200" dirty="0">
            <a:solidFill>
              <a:schemeClr val="bg1"/>
            </a:solidFill>
          </a:endParaRPr>
        </a:p>
      </dgm:t>
    </dgm:pt>
    <dgm:pt modelId="{F2064B05-4E33-494B-8A16-9ECDDF5CF231}" type="parTrans" cxnId="{60B5A6FC-4117-064D-84FE-FE7590236284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3166CFC6-D696-DE4E-B0DC-CE15647D36C7}" type="sibTrans" cxnId="{60B5A6FC-4117-064D-84FE-FE7590236284}">
      <dgm:prSet/>
      <dgm:spPr/>
      <dgm:t>
        <a:bodyPr/>
        <a:lstStyle/>
        <a:p>
          <a:endParaRPr lang="en-US"/>
        </a:p>
      </dgm:t>
    </dgm:pt>
    <dgm:pt modelId="{DC2FF600-1BDE-F747-9604-9023E2E25FF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Integrated Control System</a:t>
          </a:r>
          <a:endParaRPr lang="en-US" sz="1200" dirty="0">
            <a:solidFill>
              <a:schemeClr val="bg1"/>
            </a:solidFill>
          </a:endParaRPr>
        </a:p>
      </dgm:t>
    </dgm:pt>
    <dgm:pt modelId="{11F576AB-5F00-B047-9784-FB5EE61FD95F}" type="parTrans" cxnId="{0CFE3EFF-DA57-F249-9820-CBBC12851C8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3151AF8-F210-D947-A8C6-66F0ACCEA14E}" type="sibTrans" cxnId="{0CFE3EFF-DA57-F249-9820-CBBC12851C88}">
      <dgm:prSet/>
      <dgm:spPr/>
      <dgm:t>
        <a:bodyPr/>
        <a:lstStyle/>
        <a:p>
          <a:endParaRPr lang="en-US"/>
        </a:p>
      </dgm:t>
    </dgm:pt>
    <dgm:pt modelId="{F577C3AD-B354-1743-8B6B-665074B46B8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Pre-</a:t>
          </a:r>
          <a:br>
            <a:rPr lang="en-US" sz="1200" dirty="0" smtClean="0">
              <a:solidFill>
                <a:schemeClr val="bg1"/>
              </a:solidFill>
            </a:rPr>
          </a:br>
          <a:r>
            <a:rPr lang="en-US" sz="1200" dirty="0" smtClean="0">
              <a:solidFill>
                <a:schemeClr val="bg1"/>
              </a:solidFill>
            </a:rPr>
            <a:t>Operations</a:t>
          </a:r>
          <a:endParaRPr lang="en-US" sz="1200" dirty="0">
            <a:solidFill>
              <a:schemeClr val="bg1"/>
            </a:solidFill>
          </a:endParaRPr>
        </a:p>
      </dgm:t>
    </dgm:pt>
    <dgm:pt modelId="{2261EA4E-A5B5-0647-AD48-EBB4DCFCF524}" type="parTrans" cxnId="{CB8B2B03-B9F2-4846-BBC9-25791C585378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8318C05E-7116-4F49-8FA1-150AEFB714AD}" type="sibTrans" cxnId="{CB8B2B03-B9F2-4846-BBC9-25791C585378}">
      <dgm:prSet/>
      <dgm:spPr/>
      <dgm:t>
        <a:bodyPr/>
        <a:lstStyle/>
        <a:p>
          <a:endParaRPr lang="en-US"/>
        </a:p>
      </dgm:t>
    </dgm:pt>
    <dgm:pt modelId="{2667676E-7605-5743-BE54-44BE7B7D3719}" type="pres">
      <dgm:prSet presAssocID="{99C610B6-8DF9-B34B-BA24-C8AB5E57A6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61012B-4A8A-D249-A5BC-A4C6D19C4114}" type="pres">
      <dgm:prSet presAssocID="{0069D816-10EF-C243-931C-188896486B00}" presName="hierRoot1" presStyleCnt="0">
        <dgm:presLayoutVars>
          <dgm:hierBranch val="init"/>
        </dgm:presLayoutVars>
      </dgm:prSet>
      <dgm:spPr/>
    </dgm:pt>
    <dgm:pt modelId="{5272FF0F-925E-074E-A071-7378BA3AE667}" type="pres">
      <dgm:prSet presAssocID="{0069D816-10EF-C243-931C-188896486B00}" presName="rootComposite1" presStyleCnt="0"/>
      <dgm:spPr/>
    </dgm:pt>
    <dgm:pt modelId="{7E54D71C-B56B-594B-97FB-9B97A0621DE3}" type="pres">
      <dgm:prSet presAssocID="{0069D816-10EF-C243-931C-188896486B0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02B2E-7EDA-B04C-9CDC-C95C044D7F42}" type="pres">
      <dgm:prSet presAssocID="{0069D816-10EF-C243-931C-188896486B0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AC311C-FFFC-AA46-85D1-67C2D137E591}" type="pres">
      <dgm:prSet presAssocID="{0069D816-10EF-C243-931C-188896486B00}" presName="hierChild2" presStyleCnt="0"/>
      <dgm:spPr/>
    </dgm:pt>
    <dgm:pt modelId="{8BA5EE0D-C53C-B449-B199-EEE9CDF9F9BD}" type="pres">
      <dgm:prSet presAssocID="{736BF4A1-55EE-F24E-8195-2FBE0B44F283}" presName="Name37" presStyleLbl="parChTrans1D2" presStyleIdx="0" presStyleCnt="7"/>
      <dgm:spPr/>
      <dgm:t>
        <a:bodyPr/>
        <a:lstStyle/>
        <a:p>
          <a:endParaRPr lang="en-US"/>
        </a:p>
      </dgm:t>
    </dgm:pt>
    <dgm:pt modelId="{D5D5E2A0-7CCC-9F42-A157-030C66145562}" type="pres">
      <dgm:prSet presAssocID="{5A8D8060-0ADB-5E4E-AA77-6C941AB85C26}" presName="hierRoot2" presStyleCnt="0">
        <dgm:presLayoutVars>
          <dgm:hierBranch val="init"/>
        </dgm:presLayoutVars>
      </dgm:prSet>
      <dgm:spPr/>
    </dgm:pt>
    <dgm:pt modelId="{EC8BA9A8-CB83-6447-8839-EB5253263487}" type="pres">
      <dgm:prSet presAssocID="{5A8D8060-0ADB-5E4E-AA77-6C941AB85C26}" presName="rootComposite" presStyleCnt="0"/>
      <dgm:spPr/>
    </dgm:pt>
    <dgm:pt modelId="{E6C20D23-9EA9-1147-BDFA-924CDA5FAFD4}" type="pres">
      <dgm:prSet presAssocID="{5A8D8060-0ADB-5E4E-AA77-6C941AB85C26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E8977-E21B-A644-A032-57BABF6BC7E8}" type="pres">
      <dgm:prSet presAssocID="{5A8D8060-0ADB-5E4E-AA77-6C941AB85C26}" presName="rootConnector" presStyleLbl="node2" presStyleIdx="0" presStyleCnt="7"/>
      <dgm:spPr/>
      <dgm:t>
        <a:bodyPr/>
        <a:lstStyle/>
        <a:p>
          <a:endParaRPr lang="en-US"/>
        </a:p>
      </dgm:t>
    </dgm:pt>
    <dgm:pt modelId="{9F0A9017-27CA-C34F-8263-C1E4FE17164F}" type="pres">
      <dgm:prSet presAssocID="{5A8D8060-0ADB-5E4E-AA77-6C941AB85C26}" presName="hierChild4" presStyleCnt="0"/>
      <dgm:spPr/>
    </dgm:pt>
    <dgm:pt modelId="{EC9E7E33-218D-9144-9282-7DDAA98B695C}" type="pres">
      <dgm:prSet presAssocID="{5A8D8060-0ADB-5E4E-AA77-6C941AB85C26}" presName="hierChild5" presStyleCnt="0"/>
      <dgm:spPr/>
    </dgm:pt>
    <dgm:pt modelId="{2137F0DC-D851-7141-9D01-5B64BD53D7CD}" type="pres">
      <dgm:prSet presAssocID="{77A6ED40-8DEB-614E-BB3A-3CF0019E2EC3}" presName="Name37" presStyleLbl="parChTrans1D2" presStyleIdx="1" presStyleCnt="7"/>
      <dgm:spPr/>
      <dgm:t>
        <a:bodyPr/>
        <a:lstStyle/>
        <a:p>
          <a:endParaRPr lang="en-US"/>
        </a:p>
      </dgm:t>
    </dgm:pt>
    <dgm:pt modelId="{C11F2853-2D0F-9540-813E-6FB6F349BAFD}" type="pres">
      <dgm:prSet presAssocID="{4D1E1A83-3BCC-3C40-9FF6-B9D73B57CC90}" presName="hierRoot2" presStyleCnt="0">
        <dgm:presLayoutVars>
          <dgm:hierBranch val="init"/>
        </dgm:presLayoutVars>
      </dgm:prSet>
      <dgm:spPr/>
    </dgm:pt>
    <dgm:pt modelId="{B0D341F3-FF6B-1D4F-BE8C-0ED053DDF024}" type="pres">
      <dgm:prSet presAssocID="{4D1E1A83-3BCC-3C40-9FF6-B9D73B57CC90}" presName="rootComposite" presStyleCnt="0"/>
      <dgm:spPr/>
    </dgm:pt>
    <dgm:pt modelId="{59254B04-8361-9249-B974-ABFD6041343F}" type="pres">
      <dgm:prSet presAssocID="{4D1E1A83-3BCC-3C40-9FF6-B9D73B57CC90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79CAA-4890-CD43-8A0B-63FBCC626032}" type="pres">
      <dgm:prSet presAssocID="{4D1E1A83-3BCC-3C40-9FF6-B9D73B57CC90}" presName="rootConnector" presStyleLbl="node2" presStyleIdx="1" presStyleCnt="7"/>
      <dgm:spPr/>
      <dgm:t>
        <a:bodyPr/>
        <a:lstStyle/>
        <a:p>
          <a:endParaRPr lang="en-US"/>
        </a:p>
      </dgm:t>
    </dgm:pt>
    <dgm:pt modelId="{11849D6A-7F60-3843-8B08-2932636743CB}" type="pres">
      <dgm:prSet presAssocID="{4D1E1A83-3BCC-3C40-9FF6-B9D73B57CC90}" presName="hierChild4" presStyleCnt="0"/>
      <dgm:spPr/>
    </dgm:pt>
    <dgm:pt modelId="{ED7F2C0D-33FE-F047-8607-126ED9FE040C}" type="pres">
      <dgm:prSet presAssocID="{4D1E1A83-3BCC-3C40-9FF6-B9D73B57CC90}" presName="hierChild5" presStyleCnt="0"/>
      <dgm:spPr/>
    </dgm:pt>
    <dgm:pt modelId="{D5A6840F-A768-C046-98D3-70A60E88F3F8}" type="pres">
      <dgm:prSet presAssocID="{EA78031B-DC9E-5643-8239-130D9C93DE0C}" presName="Name37" presStyleLbl="parChTrans1D2" presStyleIdx="2" presStyleCnt="7"/>
      <dgm:spPr/>
      <dgm:t>
        <a:bodyPr/>
        <a:lstStyle/>
        <a:p>
          <a:endParaRPr lang="en-US"/>
        </a:p>
      </dgm:t>
    </dgm:pt>
    <dgm:pt modelId="{F9A4DCCD-CD14-E94C-882B-12BBDE2B6CAB}" type="pres">
      <dgm:prSet presAssocID="{73EA6EDA-8D18-B849-8180-3094E2A7DC61}" presName="hierRoot2" presStyleCnt="0">
        <dgm:presLayoutVars>
          <dgm:hierBranch val="init"/>
        </dgm:presLayoutVars>
      </dgm:prSet>
      <dgm:spPr/>
    </dgm:pt>
    <dgm:pt modelId="{ADD67EB5-9236-CF4E-9472-EEFBF610F217}" type="pres">
      <dgm:prSet presAssocID="{73EA6EDA-8D18-B849-8180-3094E2A7DC61}" presName="rootComposite" presStyleCnt="0"/>
      <dgm:spPr/>
    </dgm:pt>
    <dgm:pt modelId="{543A891F-ED46-2F41-AF57-6EE4DE83135C}" type="pres">
      <dgm:prSet presAssocID="{73EA6EDA-8D18-B849-8180-3094E2A7DC61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6C272-290E-1940-AFEC-7A7852452F85}" type="pres">
      <dgm:prSet presAssocID="{73EA6EDA-8D18-B849-8180-3094E2A7DC61}" presName="rootConnector" presStyleLbl="node2" presStyleIdx="2" presStyleCnt="7"/>
      <dgm:spPr/>
      <dgm:t>
        <a:bodyPr/>
        <a:lstStyle/>
        <a:p>
          <a:endParaRPr lang="en-US"/>
        </a:p>
      </dgm:t>
    </dgm:pt>
    <dgm:pt modelId="{EF41FCA5-5F00-2A48-8FFD-656754508621}" type="pres">
      <dgm:prSet presAssocID="{73EA6EDA-8D18-B849-8180-3094E2A7DC61}" presName="hierChild4" presStyleCnt="0"/>
      <dgm:spPr/>
    </dgm:pt>
    <dgm:pt modelId="{B7D6AF6A-30B8-1B46-8770-8A1E29DBF210}" type="pres">
      <dgm:prSet presAssocID="{73EA6EDA-8D18-B849-8180-3094E2A7DC61}" presName="hierChild5" presStyleCnt="0"/>
      <dgm:spPr/>
    </dgm:pt>
    <dgm:pt modelId="{2DE93B82-92EF-2C48-BD2D-FB7B860B53EE}" type="pres">
      <dgm:prSet presAssocID="{DFC2AF89-A64C-9948-9373-395600B6CA6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A67EE66-E20E-AB49-BC87-9075C343FF85}" type="pres">
      <dgm:prSet presAssocID="{96F7D111-0DA2-8247-AF77-728C49C5F6DD}" presName="hierRoot2" presStyleCnt="0">
        <dgm:presLayoutVars>
          <dgm:hierBranch val="init"/>
        </dgm:presLayoutVars>
      </dgm:prSet>
      <dgm:spPr/>
    </dgm:pt>
    <dgm:pt modelId="{B2ECF7E0-612C-7C47-B10B-0D383529C043}" type="pres">
      <dgm:prSet presAssocID="{96F7D111-0DA2-8247-AF77-728C49C5F6DD}" presName="rootComposite" presStyleCnt="0"/>
      <dgm:spPr/>
    </dgm:pt>
    <dgm:pt modelId="{D71BD9CC-B994-0F43-86E6-4907E3DE2E67}" type="pres">
      <dgm:prSet presAssocID="{96F7D111-0DA2-8247-AF77-728C49C5F6D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BC4AF-A751-DA4E-A7B8-A39D527268EC}" type="pres">
      <dgm:prSet presAssocID="{96F7D111-0DA2-8247-AF77-728C49C5F6DD}" presName="rootConnector" presStyleLbl="node2" presStyleIdx="3" presStyleCnt="7"/>
      <dgm:spPr/>
      <dgm:t>
        <a:bodyPr/>
        <a:lstStyle/>
        <a:p>
          <a:endParaRPr lang="en-US"/>
        </a:p>
      </dgm:t>
    </dgm:pt>
    <dgm:pt modelId="{57143277-D232-0942-95E6-43C0B269982B}" type="pres">
      <dgm:prSet presAssocID="{96F7D111-0DA2-8247-AF77-728C49C5F6DD}" presName="hierChild4" presStyleCnt="0"/>
      <dgm:spPr/>
    </dgm:pt>
    <dgm:pt modelId="{4445ACAD-00E9-0743-8623-AD106595F06C}" type="pres">
      <dgm:prSet presAssocID="{96F7D111-0DA2-8247-AF77-728C49C5F6DD}" presName="hierChild5" presStyleCnt="0"/>
      <dgm:spPr/>
    </dgm:pt>
    <dgm:pt modelId="{4FD45D5A-1445-AA43-880B-78C9D1EC447D}" type="pres">
      <dgm:prSet presAssocID="{F2064B05-4E33-494B-8A16-9ECDDF5CF231}" presName="Name37" presStyleLbl="parChTrans1D2" presStyleIdx="4" presStyleCnt="7"/>
      <dgm:spPr/>
      <dgm:t>
        <a:bodyPr/>
        <a:lstStyle/>
        <a:p>
          <a:endParaRPr lang="en-US"/>
        </a:p>
      </dgm:t>
    </dgm:pt>
    <dgm:pt modelId="{3B6AFDE9-5EF6-CE47-BC35-C5DB55E28463}" type="pres">
      <dgm:prSet presAssocID="{78DC7219-BBDF-E04F-B61F-3342EB41F32F}" presName="hierRoot2" presStyleCnt="0">
        <dgm:presLayoutVars>
          <dgm:hierBranch val="init"/>
        </dgm:presLayoutVars>
      </dgm:prSet>
      <dgm:spPr/>
    </dgm:pt>
    <dgm:pt modelId="{5EE98946-AB92-8246-A3A7-4A865E91949E}" type="pres">
      <dgm:prSet presAssocID="{78DC7219-BBDF-E04F-B61F-3342EB41F32F}" presName="rootComposite" presStyleCnt="0"/>
      <dgm:spPr/>
    </dgm:pt>
    <dgm:pt modelId="{80BFB620-7C6F-C64F-BB7D-FBC8E1742B2F}" type="pres">
      <dgm:prSet presAssocID="{78DC7219-BBDF-E04F-B61F-3342EB41F32F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83E57-3396-664B-8E29-1C697D44A34E}" type="pres">
      <dgm:prSet presAssocID="{78DC7219-BBDF-E04F-B61F-3342EB41F32F}" presName="rootConnector" presStyleLbl="node2" presStyleIdx="4" presStyleCnt="7"/>
      <dgm:spPr/>
      <dgm:t>
        <a:bodyPr/>
        <a:lstStyle/>
        <a:p>
          <a:endParaRPr lang="en-US"/>
        </a:p>
      </dgm:t>
    </dgm:pt>
    <dgm:pt modelId="{BC9CAC76-A90F-564C-8C66-FE83F224216B}" type="pres">
      <dgm:prSet presAssocID="{78DC7219-BBDF-E04F-B61F-3342EB41F32F}" presName="hierChild4" presStyleCnt="0"/>
      <dgm:spPr/>
    </dgm:pt>
    <dgm:pt modelId="{58CFE9DF-ABC5-264C-B294-AA4070F7F297}" type="pres">
      <dgm:prSet presAssocID="{78DC7219-BBDF-E04F-B61F-3342EB41F32F}" presName="hierChild5" presStyleCnt="0"/>
      <dgm:spPr/>
    </dgm:pt>
    <dgm:pt modelId="{CC9A24F0-F1A3-BB4A-9DEF-F4F63E26B802}" type="pres">
      <dgm:prSet presAssocID="{11F576AB-5F00-B047-9784-FB5EE61FD95F}" presName="Name37" presStyleLbl="parChTrans1D2" presStyleIdx="5" presStyleCnt="7"/>
      <dgm:spPr/>
      <dgm:t>
        <a:bodyPr/>
        <a:lstStyle/>
        <a:p>
          <a:endParaRPr lang="en-US"/>
        </a:p>
      </dgm:t>
    </dgm:pt>
    <dgm:pt modelId="{30204FD2-1BF7-A54F-8407-1C3F5D82CC38}" type="pres">
      <dgm:prSet presAssocID="{DC2FF600-1BDE-F747-9604-9023E2E25FF0}" presName="hierRoot2" presStyleCnt="0">
        <dgm:presLayoutVars>
          <dgm:hierBranch val="init"/>
        </dgm:presLayoutVars>
      </dgm:prSet>
      <dgm:spPr/>
    </dgm:pt>
    <dgm:pt modelId="{E8BB9072-6FBF-D74E-B64C-FA3EB0FFE881}" type="pres">
      <dgm:prSet presAssocID="{DC2FF600-1BDE-F747-9604-9023E2E25FF0}" presName="rootComposite" presStyleCnt="0"/>
      <dgm:spPr/>
    </dgm:pt>
    <dgm:pt modelId="{AC9DECEE-068E-3748-955D-14FE5785E5B4}" type="pres">
      <dgm:prSet presAssocID="{DC2FF600-1BDE-F747-9604-9023E2E25FF0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6FA3A-63BA-784C-B0EF-0CCA76F2224A}" type="pres">
      <dgm:prSet presAssocID="{DC2FF600-1BDE-F747-9604-9023E2E25FF0}" presName="rootConnector" presStyleLbl="node2" presStyleIdx="5" presStyleCnt="7"/>
      <dgm:spPr/>
      <dgm:t>
        <a:bodyPr/>
        <a:lstStyle/>
        <a:p>
          <a:endParaRPr lang="en-US"/>
        </a:p>
      </dgm:t>
    </dgm:pt>
    <dgm:pt modelId="{C2B1C999-EA0A-7D42-8CDD-4896AA8902EC}" type="pres">
      <dgm:prSet presAssocID="{DC2FF600-1BDE-F747-9604-9023E2E25FF0}" presName="hierChild4" presStyleCnt="0"/>
      <dgm:spPr/>
    </dgm:pt>
    <dgm:pt modelId="{163D12E5-E37E-7443-831C-3188A49696AC}" type="pres">
      <dgm:prSet presAssocID="{DC2FF600-1BDE-F747-9604-9023E2E25FF0}" presName="hierChild5" presStyleCnt="0"/>
      <dgm:spPr/>
    </dgm:pt>
    <dgm:pt modelId="{0784B736-D13C-3345-8443-956C4E6FD098}" type="pres">
      <dgm:prSet presAssocID="{2261EA4E-A5B5-0647-AD48-EBB4DCFCF524}" presName="Name37" presStyleLbl="parChTrans1D2" presStyleIdx="6" presStyleCnt="7"/>
      <dgm:spPr/>
      <dgm:t>
        <a:bodyPr/>
        <a:lstStyle/>
        <a:p>
          <a:endParaRPr lang="en-US"/>
        </a:p>
      </dgm:t>
    </dgm:pt>
    <dgm:pt modelId="{A83858F4-0B9E-6744-B8B7-BA228D23AF9A}" type="pres">
      <dgm:prSet presAssocID="{F577C3AD-B354-1743-8B6B-665074B46B80}" presName="hierRoot2" presStyleCnt="0">
        <dgm:presLayoutVars>
          <dgm:hierBranch val="init"/>
        </dgm:presLayoutVars>
      </dgm:prSet>
      <dgm:spPr/>
    </dgm:pt>
    <dgm:pt modelId="{3FC77D9A-F218-C94F-8B8E-8F29BA74EA70}" type="pres">
      <dgm:prSet presAssocID="{F577C3AD-B354-1743-8B6B-665074B46B80}" presName="rootComposite" presStyleCnt="0"/>
      <dgm:spPr/>
    </dgm:pt>
    <dgm:pt modelId="{BAD70DE2-2177-EC42-8882-591AB8B3F60F}" type="pres">
      <dgm:prSet presAssocID="{F577C3AD-B354-1743-8B6B-665074B46B8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C79EF4-582D-E348-81D9-20970B7FDD9A}" type="pres">
      <dgm:prSet presAssocID="{F577C3AD-B354-1743-8B6B-665074B46B80}" presName="rootConnector" presStyleLbl="node2" presStyleIdx="6" presStyleCnt="7"/>
      <dgm:spPr/>
      <dgm:t>
        <a:bodyPr/>
        <a:lstStyle/>
        <a:p>
          <a:endParaRPr lang="en-US"/>
        </a:p>
      </dgm:t>
    </dgm:pt>
    <dgm:pt modelId="{BFDD71EB-79BC-E346-90C6-7FD1A2866198}" type="pres">
      <dgm:prSet presAssocID="{F577C3AD-B354-1743-8B6B-665074B46B80}" presName="hierChild4" presStyleCnt="0"/>
      <dgm:spPr/>
    </dgm:pt>
    <dgm:pt modelId="{7F4154E7-2DEB-2547-B636-B760C0C07ED1}" type="pres">
      <dgm:prSet presAssocID="{F577C3AD-B354-1743-8B6B-665074B46B80}" presName="hierChild5" presStyleCnt="0"/>
      <dgm:spPr/>
    </dgm:pt>
    <dgm:pt modelId="{39436C97-34D6-2C43-90E6-21F8A65F1925}" type="pres">
      <dgm:prSet presAssocID="{0069D816-10EF-C243-931C-188896486B00}" presName="hierChild3" presStyleCnt="0"/>
      <dgm:spPr/>
    </dgm:pt>
  </dgm:ptLst>
  <dgm:cxnLst>
    <dgm:cxn modelId="{C9281F50-712E-CA40-AFE6-313368925D12}" type="presOf" srcId="{DC2FF600-1BDE-F747-9604-9023E2E25FF0}" destId="{AC9DECEE-068E-3748-955D-14FE5785E5B4}" srcOrd="0" destOrd="0" presId="urn:microsoft.com/office/officeart/2005/8/layout/orgChart1"/>
    <dgm:cxn modelId="{E47F59AE-D29D-0940-BEF0-4332E3756AFB}" srcId="{0069D816-10EF-C243-931C-188896486B00}" destId="{5A8D8060-0ADB-5E4E-AA77-6C941AB85C26}" srcOrd="0" destOrd="0" parTransId="{736BF4A1-55EE-F24E-8195-2FBE0B44F283}" sibTransId="{E3C07B77-BE05-F74C-A57D-A7AF2472C4B7}"/>
    <dgm:cxn modelId="{C5F9ADE4-25BE-F948-9C12-1FA69E1449DF}" type="presOf" srcId="{0069D816-10EF-C243-931C-188896486B00}" destId="{AAC02B2E-7EDA-B04C-9CDC-C95C044D7F42}" srcOrd="1" destOrd="0" presId="urn:microsoft.com/office/officeart/2005/8/layout/orgChart1"/>
    <dgm:cxn modelId="{16EA1C8D-CB8E-7043-AD5A-E071F8DB1A2E}" srcId="{0069D816-10EF-C243-931C-188896486B00}" destId="{73EA6EDA-8D18-B849-8180-3094E2A7DC61}" srcOrd="2" destOrd="0" parTransId="{EA78031B-DC9E-5643-8239-130D9C93DE0C}" sibTransId="{0EA2ED5C-BF51-A448-A0F7-598C1FA4CD55}"/>
    <dgm:cxn modelId="{0CFE3EFF-DA57-F249-9820-CBBC12851C88}" srcId="{0069D816-10EF-C243-931C-188896486B00}" destId="{DC2FF600-1BDE-F747-9604-9023E2E25FF0}" srcOrd="5" destOrd="0" parTransId="{11F576AB-5F00-B047-9784-FB5EE61FD95F}" sibTransId="{23151AF8-F210-D947-A8C6-66F0ACCEA14E}"/>
    <dgm:cxn modelId="{CF1EB30F-84CB-EE48-910A-F963CFCEDDC4}" type="presOf" srcId="{4D1E1A83-3BCC-3C40-9FF6-B9D73B57CC90}" destId="{CBE79CAA-4890-CD43-8A0B-63FBCC626032}" srcOrd="1" destOrd="0" presId="urn:microsoft.com/office/officeart/2005/8/layout/orgChart1"/>
    <dgm:cxn modelId="{8317B070-54CF-2F4C-96E8-44838394A793}" type="presOf" srcId="{99C610B6-8DF9-B34B-BA24-C8AB5E57A639}" destId="{2667676E-7605-5743-BE54-44BE7B7D3719}" srcOrd="0" destOrd="0" presId="urn:microsoft.com/office/officeart/2005/8/layout/orgChart1"/>
    <dgm:cxn modelId="{5F59A50A-5241-7F47-9925-582F48CF84B1}" type="presOf" srcId="{F577C3AD-B354-1743-8B6B-665074B46B80}" destId="{BAD70DE2-2177-EC42-8882-591AB8B3F60F}" srcOrd="0" destOrd="0" presId="urn:microsoft.com/office/officeart/2005/8/layout/orgChart1"/>
    <dgm:cxn modelId="{105E295C-8F39-3645-AB47-04837C6AEBAB}" type="presOf" srcId="{2261EA4E-A5B5-0647-AD48-EBB4DCFCF524}" destId="{0784B736-D13C-3345-8443-956C4E6FD098}" srcOrd="0" destOrd="0" presId="urn:microsoft.com/office/officeart/2005/8/layout/orgChart1"/>
    <dgm:cxn modelId="{DB037DAF-782F-4746-A203-14573A903225}" type="presOf" srcId="{F577C3AD-B354-1743-8B6B-665074B46B80}" destId="{3DC79EF4-582D-E348-81D9-20970B7FDD9A}" srcOrd="1" destOrd="0" presId="urn:microsoft.com/office/officeart/2005/8/layout/orgChart1"/>
    <dgm:cxn modelId="{58060DDC-3FF4-744D-9FFC-D62838E5D26F}" type="presOf" srcId="{DFC2AF89-A64C-9948-9373-395600B6CA66}" destId="{2DE93B82-92EF-2C48-BD2D-FB7B860B53EE}" srcOrd="0" destOrd="0" presId="urn:microsoft.com/office/officeart/2005/8/layout/orgChart1"/>
    <dgm:cxn modelId="{B4D78473-9D55-1745-BF74-825918C3C3C8}" type="presOf" srcId="{EA78031B-DC9E-5643-8239-130D9C93DE0C}" destId="{D5A6840F-A768-C046-98D3-70A60E88F3F8}" srcOrd="0" destOrd="0" presId="urn:microsoft.com/office/officeart/2005/8/layout/orgChart1"/>
    <dgm:cxn modelId="{CE8557D0-5110-BD42-A9A8-408902680047}" type="presOf" srcId="{0069D816-10EF-C243-931C-188896486B00}" destId="{7E54D71C-B56B-594B-97FB-9B97A0621DE3}" srcOrd="0" destOrd="0" presId="urn:microsoft.com/office/officeart/2005/8/layout/orgChart1"/>
    <dgm:cxn modelId="{C0DA7F4C-F55F-E342-9941-F3FABFAE5F8C}" type="presOf" srcId="{73EA6EDA-8D18-B849-8180-3094E2A7DC61}" destId="{A886C272-290E-1940-AFEC-7A7852452F85}" srcOrd="1" destOrd="0" presId="urn:microsoft.com/office/officeart/2005/8/layout/orgChart1"/>
    <dgm:cxn modelId="{04D63F0B-0EE0-5545-B2EC-978B7963918A}" type="presOf" srcId="{4D1E1A83-3BCC-3C40-9FF6-B9D73B57CC90}" destId="{59254B04-8361-9249-B974-ABFD6041343F}" srcOrd="0" destOrd="0" presId="urn:microsoft.com/office/officeart/2005/8/layout/orgChart1"/>
    <dgm:cxn modelId="{23B9F8CA-586A-2444-9593-EB1BBAA9A9E8}" type="presOf" srcId="{78DC7219-BBDF-E04F-B61F-3342EB41F32F}" destId="{D7A83E57-3396-664B-8E29-1C697D44A34E}" srcOrd="1" destOrd="0" presId="urn:microsoft.com/office/officeart/2005/8/layout/orgChart1"/>
    <dgm:cxn modelId="{9C759C21-F657-6043-9366-BF94D028E8F7}" srcId="{99C610B6-8DF9-B34B-BA24-C8AB5E57A639}" destId="{0069D816-10EF-C243-931C-188896486B00}" srcOrd="0" destOrd="0" parTransId="{96CFAF2F-A7A3-1345-A52E-25C14F941662}" sibTransId="{5B6A9A74-3433-4848-87BB-505BBFE1450C}"/>
    <dgm:cxn modelId="{C2F6B1BE-4DD1-FB46-8F5F-61C1E8952B4B}" type="presOf" srcId="{96F7D111-0DA2-8247-AF77-728C49C5F6DD}" destId="{D71BD9CC-B994-0F43-86E6-4907E3DE2E67}" srcOrd="0" destOrd="0" presId="urn:microsoft.com/office/officeart/2005/8/layout/orgChart1"/>
    <dgm:cxn modelId="{8E4F3D62-347D-BA4F-8307-19F008AFF5B1}" type="presOf" srcId="{736BF4A1-55EE-F24E-8195-2FBE0B44F283}" destId="{8BA5EE0D-C53C-B449-B199-EEE9CDF9F9BD}" srcOrd="0" destOrd="0" presId="urn:microsoft.com/office/officeart/2005/8/layout/orgChart1"/>
    <dgm:cxn modelId="{D1B6E2A6-3BA3-AC44-A7EA-1AB43B9488C5}" type="presOf" srcId="{F2064B05-4E33-494B-8A16-9ECDDF5CF231}" destId="{4FD45D5A-1445-AA43-880B-78C9D1EC447D}" srcOrd="0" destOrd="0" presId="urn:microsoft.com/office/officeart/2005/8/layout/orgChart1"/>
    <dgm:cxn modelId="{44944DA8-B589-3343-BE41-E962AED1793D}" type="presOf" srcId="{5A8D8060-0ADB-5E4E-AA77-6C941AB85C26}" destId="{72EE8977-E21B-A644-A032-57BABF6BC7E8}" srcOrd="1" destOrd="0" presId="urn:microsoft.com/office/officeart/2005/8/layout/orgChart1"/>
    <dgm:cxn modelId="{F9047D8C-357F-614F-B577-497EE01C33E3}" srcId="{0069D816-10EF-C243-931C-188896486B00}" destId="{96F7D111-0DA2-8247-AF77-728C49C5F6DD}" srcOrd="3" destOrd="0" parTransId="{DFC2AF89-A64C-9948-9373-395600B6CA66}" sibTransId="{A506EF68-C80C-1E4B-9026-79FE3AE4790F}"/>
    <dgm:cxn modelId="{A5B38E12-7808-544F-9C1A-110E67D344E8}" type="presOf" srcId="{96F7D111-0DA2-8247-AF77-728C49C5F6DD}" destId="{23BBC4AF-A751-DA4E-A7B8-A39D527268EC}" srcOrd="1" destOrd="0" presId="urn:microsoft.com/office/officeart/2005/8/layout/orgChart1"/>
    <dgm:cxn modelId="{957CC48D-23BE-3843-9156-A30FA689BAD5}" srcId="{0069D816-10EF-C243-931C-188896486B00}" destId="{4D1E1A83-3BCC-3C40-9FF6-B9D73B57CC90}" srcOrd="1" destOrd="0" parTransId="{77A6ED40-8DEB-614E-BB3A-3CF0019E2EC3}" sibTransId="{20166759-8A8F-A548-A5F1-3A9103ECD659}"/>
    <dgm:cxn modelId="{A3C22FE0-74E0-804B-8CFD-9423D91932C7}" type="presOf" srcId="{77A6ED40-8DEB-614E-BB3A-3CF0019E2EC3}" destId="{2137F0DC-D851-7141-9D01-5B64BD53D7CD}" srcOrd="0" destOrd="0" presId="urn:microsoft.com/office/officeart/2005/8/layout/orgChart1"/>
    <dgm:cxn modelId="{F58C19F3-A41B-4F49-830F-7F0861B27640}" type="presOf" srcId="{5A8D8060-0ADB-5E4E-AA77-6C941AB85C26}" destId="{E6C20D23-9EA9-1147-BDFA-924CDA5FAFD4}" srcOrd="0" destOrd="0" presId="urn:microsoft.com/office/officeart/2005/8/layout/orgChart1"/>
    <dgm:cxn modelId="{2F076B80-584B-C74B-BF31-7E1E40474293}" type="presOf" srcId="{DC2FF600-1BDE-F747-9604-9023E2E25FF0}" destId="{2956FA3A-63BA-784C-B0EF-0CCA76F2224A}" srcOrd="1" destOrd="0" presId="urn:microsoft.com/office/officeart/2005/8/layout/orgChart1"/>
    <dgm:cxn modelId="{CB8B2B03-B9F2-4846-BBC9-25791C585378}" srcId="{0069D816-10EF-C243-931C-188896486B00}" destId="{F577C3AD-B354-1743-8B6B-665074B46B80}" srcOrd="6" destOrd="0" parTransId="{2261EA4E-A5B5-0647-AD48-EBB4DCFCF524}" sibTransId="{8318C05E-7116-4F49-8FA1-150AEFB714AD}"/>
    <dgm:cxn modelId="{8EA2B413-7174-CA4F-AACE-34B9345AB265}" type="presOf" srcId="{11F576AB-5F00-B047-9784-FB5EE61FD95F}" destId="{CC9A24F0-F1A3-BB4A-9DEF-F4F63E26B802}" srcOrd="0" destOrd="0" presId="urn:microsoft.com/office/officeart/2005/8/layout/orgChart1"/>
    <dgm:cxn modelId="{60B5A6FC-4117-064D-84FE-FE7590236284}" srcId="{0069D816-10EF-C243-931C-188896486B00}" destId="{78DC7219-BBDF-E04F-B61F-3342EB41F32F}" srcOrd="4" destOrd="0" parTransId="{F2064B05-4E33-494B-8A16-9ECDDF5CF231}" sibTransId="{3166CFC6-D696-DE4E-B0DC-CE15647D36C7}"/>
    <dgm:cxn modelId="{98B46237-9411-2C4E-A804-0F198CD34B1D}" type="presOf" srcId="{78DC7219-BBDF-E04F-B61F-3342EB41F32F}" destId="{80BFB620-7C6F-C64F-BB7D-FBC8E1742B2F}" srcOrd="0" destOrd="0" presId="urn:microsoft.com/office/officeart/2005/8/layout/orgChart1"/>
    <dgm:cxn modelId="{88DD87B3-10A5-854B-A76C-D023FB59E36D}" type="presOf" srcId="{73EA6EDA-8D18-B849-8180-3094E2A7DC61}" destId="{543A891F-ED46-2F41-AF57-6EE4DE83135C}" srcOrd="0" destOrd="0" presId="urn:microsoft.com/office/officeart/2005/8/layout/orgChart1"/>
    <dgm:cxn modelId="{AE93D803-4ED4-D14E-AE40-867C575AD2E3}" type="presParOf" srcId="{2667676E-7605-5743-BE54-44BE7B7D3719}" destId="{3361012B-4A8A-D249-A5BC-A4C6D19C4114}" srcOrd="0" destOrd="0" presId="urn:microsoft.com/office/officeart/2005/8/layout/orgChart1"/>
    <dgm:cxn modelId="{5EB7C385-0566-6345-A653-E627BEAA0F02}" type="presParOf" srcId="{3361012B-4A8A-D249-A5BC-A4C6D19C4114}" destId="{5272FF0F-925E-074E-A071-7378BA3AE667}" srcOrd="0" destOrd="0" presId="urn:microsoft.com/office/officeart/2005/8/layout/orgChart1"/>
    <dgm:cxn modelId="{D106386E-D2B6-8841-A72C-47D8BF7251CA}" type="presParOf" srcId="{5272FF0F-925E-074E-A071-7378BA3AE667}" destId="{7E54D71C-B56B-594B-97FB-9B97A0621DE3}" srcOrd="0" destOrd="0" presId="urn:microsoft.com/office/officeart/2005/8/layout/orgChart1"/>
    <dgm:cxn modelId="{0589E5A4-7D78-B842-A75A-ED4EE8D86393}" type="presParOf" srcId="{5272FF0F-925E-074E-A071-7378BA3AE667}" destId="{AAC02B2E-7EDA-B04C-9CDC-C95C044D7F42}" srcOrd="1" destOrd="0" presId="urn:microsoft.com/office/officeart/2005/8/layout/orgChart1"/>
    <dgm:cxn modelId="{79A0FF2C-1C23-DD41-AFF4-6FA391800B46}" type="presParOf" srcId="{3361012B-4A8A-D249-A5BC-A4C6D19C4114}" destId="{51AC311C-FFFC-AA46-85D1-67C2D137E591}" srcOrd="1" destOrd="0" presId="urn:microsoft.com/office/officeart/2005/8/layout/orgChart1"/>
    <dgm:cxn modelId="{4A2EE938-3DDC-C24F-90D4-BD46EC8C7C50}" type="presParOf" srcId="{51AC311C-FFFC-AA46-85D1-67C2D137E591}" destId="{8BA5EE0D-C53C-B449-B199-EEE9CDF9F9BD}" srcOrd="0" destOrd="0" presId="urn:microsoft.com/office/officeart/2005/8/layout/orgChart1"/>
    <dgm:cxn modelId="{792BF285-666B-EF4C-AE4C-2C4E2DF8B890}" type="presParOf" srcId="{51AC311C-FFFC-AA46-85D1-67C2D137E591}" destId="{D5D5E2A0-7CCC-9F42-A157-030C66145562}" srcOrd="1" destOrd="0" presId="urn:microsoft.com/office/officeart/2005/8/layout/orgChart1"/>
    <dgm:cxn modelId="{A3042DBE-2F37-B94F-96E8-C94FFD70BCA4}" type="presParOf" srcId="{D5D5E2A0-7CCC-9F42-A157-030C66145562}" destId="{EC8BA9A8-CB83-6447-8839-EB5253263487}" srcOrd="0" destOrd="0" presId="urn:microsoft.com/office/officeart/2005/8/layout/orgChart1"/>
    <dgm:cxn modelId="{DD32788B-BE81-244A-923A-2E792DFB355D}" type="presParOf" srcId="{EC8BA9A8-CB83-6447-8839-EB5253263487}" destId="{E6C20D23-9EA9-1147-BDFA-924CDA5FAFD4}" srcOrd="0" destOrd="0" presId="urn:microsoft.com/office/officeart/2005/8/layout/orgChart1"/>
    <dgm:cxn modelId="{1AE16752-0BBA-1F4A-B8CA-987E66C14385}" type="presParOf" srcId="{EC8BA9A8-CB83-6447-8839-EB5253263487}" destId="{72EE8977-E21B-A644-A032-57BABF6BC7E8}" srcOrd="1" destOrd="0" presId="urn:microsoft.com/office/officeart/2005/8/layout/orgChart1"/>
    <dgm:cxn modelId="{23081343-8E8A-9240-943A-6C3730292631}" type="presParOf" srcId="{D5D5E2A0-7CCC-9F42-A157-030C66145562}" destId="{9F0A9017-27CA-C34F-8263-C1E4FE17164F}" srcOrd="1" destOrd="0" presId="urn:microsoft.com/office/officeart/2005/8/layout/orgChart1"/>
    <dgm:cxn modelId="{CE5A78BB-514F-CF4D-802B-1FD212D98286}" type="presParOf" srcId="{D5D5E2A0-7CCC-9F42-A157-030C66145562}" destId="{EC9E7E33-218D-9144-9282-7DDAA98B695C}" srcOrd="2" destOrd="0" presId="urn:microsoft.com/office/officeart/2005/8/layout/orgChart1"/>
    <dgm:cxn modelId="{85C1D885-2707-1546-BE44-3E3824CD632E}" type="presParOf" srcId="{51AC311C-FFFC-AA46-85D1-67C2D137E591}" destId="{2137F0DC-D851-7141-9D01-5B64BD53D7CD}" srcOrd="2" destOrd="0" presId="urn:microsoft.com/office/officeart/2005/8/layout/orgChart1"/>
    <dgm:cxn modelId="{369DA444-F78D-8544-9307-35430BF4BDE8}" type="presParOf" srcId="{51AC311C-FFFC-AA46-85D1-67C2D137E591}" destId="{C11F2853-2D0F-9540-813E-6FB6F349BAFD}" srcOrd="3" destOrd="0" presId="urn:microsoft.com/office/officeart/2005/8/layout/orgChart1"/>
    <dgm:cxn modelId="{5F47EB9A-AF97-8D45-B0FC-5E8C5148B306}" type="presParOf" srcId="{C11F2853-2D0F-9540-813E-6FB6F349BAFD}" destId="{B0D341F3-FF6B-1D4F-BE8C-0ED053DDF024}" srcOrd="0" destOrd="0" presId="urn:microsoft.com/office/officeart/2005/8/layout/orgChart1"/>
    <dgm:cxn modelId="{C8837FFE-44F2-1341-8C17-4721A517CC6C}" type="presParOf" srcId="{B0D341F3-FF6B-1D4F-BE8C-0ED053DDF024}" destId="{59254B04-8361-9249-B974-ABFD6041343F}" srcOrd="0" destOrd="0" presId="urn:microsoft.com/office/officeart/2005/8/layout/orgChart1"/>
    <dgm:cxn modelId="{ABC69610-7453-EB41-88E2-94164499EE15}" type="presParOf" srcId="{B0D341F3-FF6B-1D4F-BE8C-0ED053DDF024}" destId="{CBE79CAA-4890-CD43-8A0B-63FBCC626032}" srcOrd="1" destOrd="0" presId="urn:microsoft.com/office/officeart/2005/8/layout/orgChart1"/>
    <dgm:cxn modelId="{AD5F605A-BAE0-9A44-8B19-15D1568C7F44}" type="presParOf" srcId="{C11F2853-2D0F-9540-813E-6FB6F349BAFD}" destId="{11849D6A-7F60-3843-8B08-2932636743CB}" srcOrd="1" destOrd="0" presId="urn:microsoft.com/office/officeart/2005/8/layout/orgChart1"/>
    <dgm:cxn modelId="{864510F5-930F-BD42-8B45-D3A3EA87A60A}" type="presParOf" srcId="{C11F2853-2D0F-9540-813E-6FB6F349BAFD}" destId="{ED7F2C0D-33FE-F047-8607-126ED9FE040C}" srcOrd="2" destOrd="0" presId="urn:microsoft.com/office/officeart/2005/8/layout/orgChart1"/>
    <dgm:cxn modelId="{10D80C68-D6D7-EB44-9484-F334BFCB0CBA}" type="presParOf" srcId="{51AC311C-FFFC-AA46-85D1-67C2D137E591}" destId="{D5A6840F-A768-C046-98D3-70A60E88F3F8}" srcOrd="4" destOrd="0" presId="urn:microsoft.com/office/officeart/2005/8/layout/orgChart1"/>
    <dgm:cxn modelId="{155664FE-7470-0C43-852A-A715060D1525}" type="presParOf" srcId="{51AC311C-FFFC-AA46-85D1-67C2D137E591}" destId="{F9A4DCCD-CD14-E94C-882B-12BBDE2B6CAB}" srcOrd="5" destOrd="0" presId="urn:microsoft.com/office/officeart/2005/8/layout/orgChart1"/>
    <dgm:cxn modelId="{8B9B0A74-482A-D14E-B815-8649A64318C0}" type="presParOf" srcId="{F9A4DCCD-CD14-E94C-882B-12BBDE2B6CAB}" destId="{ADD67EB5-9236-CF4E-9472-EEFBF610F217}" srcOrd="0" destOrd="0" presId="urn:microsoft.com/office/officeart/2005/8/layout/orgChart1"/>
    <dgm:cxn modelId="{56D85AB8-951B-9748-8C68-B8AC84B722F6}" type="presParOf" srcId="{ADD67EB5-9236-CF4E-9472-EEFBF610F217}" destId="{543A891F-ED46-2F41-AF57-6EE4DE83135C}" srcOrd="0" destOrd="0" presId="urn:microsoft.com/office/officeart/2005/8/layout/orgChart1"/>
    <dgm:cxn modelId="{5177C300-1070-6C46-ADF1-C9119F4DA0B9}" type="presParOf" srcId="{ADD67EB5-9236-CF4E-9472-EEFBF610F217}" destId="{A886C272-290E-1940-AFEC-7A7852452F85}" srcOrd="1" destOrd="0" presId="urn:microsoft.com/office/officeart/2005/8/layout/orgChart1"/>
    <dgm:cxn modelId="{B54D61D8-12AB-C648-9116-9CE77DF1FEE8}" type="presParOf" srcId="{F9A4DCCD-CD14-E94C-882B-12BBDE2B6CAB}" destId="{EF41FCA5-5F00-2A48-8FFD-656754508621}" srcOrd="1" destOrd="0" presId="urn:microsoft.com/office/officeart/2005/8/layout/orgChart1"/>
    <dgm:cxn modelId="{5780A7CB-6100-DA4C-A3D2-C50BC37CA13E}" type="presParOf" srcId="{F9A4DCCD-CD14-E94C-882B-12BBDE2B6CAB}" destId="{B7D6AF6A-30B8-1B46-8770-8A1E29DBF210}" srcOrd="2" destOrd="0" presId="urn:microsoft.com/office/officeart/2005/8/layout/orgChart1"/>
    <dgm:cxn modelId="{443121A9-B774-E24F-9722-8C2E314B9046}" type="presParOf" srcId="{51AC311C-FFFC-AA46-85D1-67C2D137E591}" destId="{2DE93B82-92EF-2C48-BD2D-FB7B860B53EE}" srcOrd="6" destOrd="0" presId="urn:microsoft.com/office/officeart/2005/8/layout/orgChart1"/>
    <dgm:cxn modelId="{606AA8B5-101E-ED40-9ED2-BB53DBA1029E}" type="presParOf" srcId="{51AC311C-FFFC-AA46-85D1-67C2D137E591}" destId="{DA67EE66-E20E-AB49-BC87-9075C343FF85}" srcOrd="7" destOrd="0" presId="urn:microsoft.com/office/officeart/2005/8/layout/orgChart1"/>
    <dgm:cxn modelId="{9443066A-16C0-2644-BEC2-35818B3045E8}" type="presParOf" srcId="{DA67EE66-E20E-AB49-BC87-9075C343FF85}" destId="{B2ECF7E0-612C-7C47-B10B-0D383529C043}" srcOrd="0" destOrd="0" presId="urn:microsoft.com/office/officeart/2005/8/layout/orgChart1"/>
    <dgm:cxn modelId="{8E33AA07-5499-CB44-A19C-4EFEBE6D7732}" type="presParOf" srcId="{B2ECF7E0-612C-7C47-B10B-0D383529C043}" destId="{D71BD9CC-B994-0F43-86E6-4907E3DE2E67}" srcOrd="0" destOrd="0" presId="urn:microsoft.com/office/officeart/2005/8/layout/orgChart1"/>
    <dgm:cxn modelId="{EF8FB11C-D3FE-7647-BDDF-5DDF8B43F31F}" type="presParOf" srcId="{B2ECF7E0-612C-7C47-B10B-0D383529C043}" destId="{23BBC4AF-A751-DA4E-A7B8-A39D527268EC}" srcOrd="1" destOrd="0" presId="urn:microsoft.com/office/officeart/2005/8/layout/orgChart1"/>
    <dgm:cxn modelId="{BE97B7FE-5187-9B4E-973E-78A84395A47D}" type="presParOf" srcId="{DA67EE66-E20E-AB49-BC87-9075C343FF85}" destId="{57143277-D232-0942-95E6-43C0B269982B}" srcOrd="1" destOrd="0" presId="urn:microsoft.com/office/officeart/2005/8/layout/orgChart1"/>
    <dgm:cxn modelId="{0A81F9BF-11AA-E44F-A2FD-698D182DE8D8}" type="presParOf" srcId="{DA67EE66-E20E-AB49-BC87-9075C343FF85}" destId="{4445ACAD-00E9-0743-8623-AD106595F06C}" srcOrd="2" destOrd="0" presId="urn:microsoft.com/office/officeart/2005/8/layout/orgChart1"/>
    <dgm:cxn modelId="{F42CB019-AB8E-A44B-95D8-2702652E0A89}" type="presParOf" srcId="{51AC311C-FFFC-AA46-85D1-67C2D137E591}" destId="{4FD45D5A-1445-AA43-880B-78C9D1EC447D}" srcOrd="8" destOrd="0" presId="urn:microsoft.com/office/officeart/2005/8/layout/orgChart1"/>
    <dgm:cxn modelId="{0C69345A-441C-D742-9A09-E05601EA3ED1}" type="presParOf" srcId="{51AC311C-FFFC-AA46-85D1-67C2D137E591}" destId="{3B6AFDE9-5EF6-CE47-BC35-C5DB55E28463}" srcOrd="9" destOrd="0" presId="urn:microsoft.com/office/officeart/2005/8/layout/orgChart1"/>
    <dgm:cxn modelId="{F3FEA593-1280-0949-B162-D7BB1CC75E66}" type="presParOf" srcId="{3B6AFDE9-5EF6-CE47-BC35-C5DB55E28463}" destId="{5EE98946-AB92-8246-A3A7-4A865E91949E}" srcOrd="0" destOrd="0" presId="urn:microsoft.com/office/officeart/2005/8/layout/orgChart1"/>
    <dgm:cxn modelId="{A468A606-B549-F24B-9068-FCD5E17E80BD}" type="presParOf" srcId="{5EE98946-AB92-8246-A3A7-4A865E91949E}" destId="{80BFB620-7C6F-C64F-BB7D-FBC8E1742B2F}" srcOrd="0" destOrd="0" presId="urn:microsoft.com/office/officeart/2005/8/layout/orgChart1"/>
    <dgm:cxn modelId="{EF73D431-11DC-4F44-9945-69F843493C39}" type="presParOf" srcId="{5EE98946-AB92-8246-A3A7-4A865E91949E}" destId="{D7A83E57-3396-664B-8E29-1C697D44A34E}" srcOrd="1" destOrd="0" presId="urn:microsoft.com/office/officeart/2005/8/layout/orgChart1"/>
    <dgm:cxn modelId="{6215BCDC-31BE-4146-A50F-2FDCB1737617}" type="presParOf" srcId="{3B6AFDE9-5EF6-CE47-BC35-C5DB55E28463}" destId="{BC9CAC76-A90F-564C-8C66-FE83F224216B}" srcOrd="1" destOrd="0" presId="urn:microsoft.com/office/officeart/2005/8/layout/orgChart1"/>
    <dgm:cxn modelId="{E18B732D-0B70-1A42-B580-E729E42FF7F2}" type="presParOf" srcId="{3B6AFDE9-5EF6-CE47-BC35-C5DB55E28463}" destId="{58CFE9DF-ABC5-264C-B294-AA4070F7F297}" srcOrd="2" destOrd="0" presId="urn:microsoft.com/office/officeart/2005/8/layout/orgChart1"/>
    <dgm:cxn modelId="{992FCBC6-FCC6-5F4F-BA39-9B7CB150AAD6}" type="presParOf" srcId="{51AC311C-FFFC-AA46-85D1-67C2D137E591}" destId="{CC9A24F0-F1A3-BB4A-9DEF-F4F63E26B802}" srcOrd="10" destOrd="0" presId="urn:microsoft.com/office/officeart/2005/8/layout/orgChart1"/>
    <dgm:cxn modelId="{443D4CC0-86F6-0643-B5F1-4F002381E942}" type="presParOf" srcId="{51AC311C-FFFC-AA46-85D1-67C2D137E591}" destId="{30204FD2-1BF7-A54F-8407-1C3F5D82CC38}" srcOrd="11" destOrd="0" presId="urn:microsoft.com/office/officeart/2005/8/layout/orgChart1"/>
    <dgm:cxn modelId="{CDE44971-0659-2249-9245-D8B603BA048A}" type="presParOf" srcId="{30204FD2-1BF7-A54F-8407-1C3F5D82CC38}" destId="{E8BB9072-6FBF-D74E-B64C-FA3EB0FFE881}" srcOrd="0" destOrd="0" presId="urn:microsoft.com/office/officeart/2005/8/layout/orgChart1"/>
    <dgm:cxn modelId="{B3947A0E-7C31-4049-85AA-9B30C85E2B99}" type="presParOf" srcId="{E8BB9072-6FBF-D74E-B64C-FA3EB0FFE881}" destId="{AC9DECEE-068E-3748-955D-14FE5785E5B4}" srcOrd="0" destOrd="0" presId="urn:microsoft.com/office/officeart/2005/8/layout/orgChart1"/>
    <dgm:cxn modelId="{62F2BC08-4716-8543-8F88-EC5F59C62004}" type="presParOf" srcId="{E8BB9072-6FBF-D74E-B64C-FA3EB0FFE881}" destId="{2956FA3A-63BA-784C-B0EF-0CCA76F2224A}" srcOrd="1" destOrd="0" presId="urn:microsoft.com/office/officeart/2005/8/layout/orgChart1"/>
    <dgm:cxn modelId="{FCD3B7E8-C4E7-F249-8CD6-7414B852DF8A}" type="presParOf" srcId="{30204FD2-1BF7-A54F-8407-1C3F5D82CC38}" destId="{C2B1C999-EA0A-7D42-8CDD-4896AA8902EC}" srcOrd="1" destOrd="0" presId="urn:microsoft.com/office/officeart/2005/8/layout/orgChart1"/>
    <dgm:cxn modelId="{AA525013-609C-B74C-8C5B-3F82D397BB56}" type="presParOf" srcId="{30204FD2-1BF7-A54F-8407-1C3F5D82CC38}" destId="{163D12E5-E37E-7443-831C-3188A49696AC}" srcOrd="2" destOrd="0" presId="urn:microsoft.com/office/officeart/2005/8/layout/orgChart1"/>
    <dgm:cxn modelId="{CE1F7143-9DF9-4E41-854D-E181745DE834}" type="presParOf" srcId="{51AC311C-FFFC-AA46-85D1-67C2D137E591}" destId="{0784B736-D13C-3345-8443-956C4E6FD098}" srcOrd="12" destOrd="0" presId="urn:microsoft.com/office/officeart/2005/8/layout/orgChart1"/>
    <dgm:cxn modelId="{3216A81F-0632-4B4B-AE69-5875CB66B0D8}" type="presParOf" srcId="{51AC311C-FFFC-AA46-85D1-67C2D137E591}" destId="{A83858F4-0B9E-6744-B8B7-BA228D23AF9A}" srcOrd="13" destOrd="0" presId="urn:microsoft.com/office/officeart/2005/8/layout/orgChart1"/>
    <dgm:cxn modelId="{BAD553FB-732A-0744-A85B-751F5BA7197A}" type="presParOf" srcId="{A83858F4-0B9E-6744-B8B7-BA228D23AF9A}" destId="{3FC77D9A-F218-C94F-8B8E-8F29BA74EA70}" srcOrd="0" destOrd="0" presId="urn:microsoft.com/office/officeart/2005/8/layout/orgChart1"/>
    <dgm:cxn modelId="{AA8D87B5-AC7D-4D4A-9456-F19EE53C47CE}" type="presParOf" srcId="{3FC77D9A-F218-C94F-8B8E-8F29BA74EA70}" destId="{BAD70DE2-2177-EC42-8882-591AB8B3F60F}" srcOrd="0" destOrd="0" presId="urn:microsoft.com/office/officeart/2005/8/layout/orgChart1"/>
    <dgm:cxn modelId="{DB8CEBC3-516F-2E4C-9003-FC40371036ED}" type="presParOf" srcId="{3FC77D9A-F218-C94F-8B8E-8F29BA74EA70}" destId="{3DC79EF4-582D-E348-81D9-20970B7FDD9A}" srcOrd="1" destOrd="0" presId="urn:microsoft.com/office/officeart/2005/8/layout/orgChart1"/>
    <dgm:cxn modelId="{80E03BA8-5B3E-8442-B801-9C24E7851AFA}" type="presParOf" srcId="{A83858F4-0B9E-6744-B8B7-BA228D23AF9A}" destId="{BFDD71EB-79BC-E346-90C6-7FD1A2866198}" srcOrd="1" destOrd="0" presId="urn:microsoft.com/office/officeart/2005/8/layout/orgChart1"/>
    <dgm:cxn modelId="{841501D9-35D1-9D45-A8BB-D35CF13A35E0}" type="presParOf" srcId="{A83858F4-0B9E-6744-B8B7-BA228D23AF9A}" destId="{7F4154E7-2DEB-2547-B636-B760C0C07ED1}" srcOrd="2" destOrd="0" presId="urn:microsoft.com/office/officeart/2005/8/layout/orgChart1"/>
    <dgm:cxn modelId="{B74D1080-1D9C-9246-9191-8EB8CC91396E}" type="presParOf" srcId="{3361012B-4A8A-D249-A5BC-A4C6D19C4114}" destId="{39436C97-34D6-2C43-90E6-21F8A65F19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C610B6-8DF9-B34B-BA24-C8AB5E57A63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9D816-10EF-C243-931C-188896486B0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</a:rPr>
            <a:t>Accelerator</a:t>
          </a:r>
          <a:endParaRPr lang="en-US" sz="1200" dirty="0">
            <a:solidFill>
              <a:srgbClr val="FFFFFF"/>
            </a:solidFill>
          </a:endParaRPr>
        </a:p>
      </dgm:t>
    </dgm:pt>
    <dgm:pt modelId="{96CFAF2F-A7A3-1345-A52E-25C14F941662}" type="parTrans" cxnId="{9C759C21-F657-6043-9366-BF94D028E8F7}">
      <dgm:prSet/>
      <dgm:spPr/>
      <dgm:t>
        <a:bodyPr/>
        <a:lstStyle/>
        <a:p>
          <a:endParaRPr lang="en-US"/>
        </a:p>
      </dgm:t>
    </dgm:pt>
    <dgm:pt modelId="{5B6A9A74-3433-4848-87BB-505BBFE1450C}" type="sibTrans" cxnId="{9C759C21-F657-6043-9366-BF94D028E8F7}">
      <dgm:prSet/>
      <dgm:spPr/>
      <dgm:t>
        <a:bodyPr/>
        <a:lstStyle/>
        <a:p>
          <a:endParaRPr lang="en-US"/>
        </a:p>
      </dgm:t>
    </dgm:pt>
    <dgm:pt modelId="{5A8D8060-0ADB-5E4E-AA77-6C941AB85C26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Work Package: </a:t>
          </a:r>
        </a:p>
        <a:p>
          <a:r>
            <a:rPr lang="en-US" sz="1000" dirty="0" smtClean="0">
              <a:solidFill>
                <a:schemeClr val="tx1"/>
              </a:solidFill>
            </a:rPr>
            <a:t>ACCELERATOR PHYSICS</a:t>
          </a:r>
        </a:p>
      </dgm:t>
    </dgm:pt>
    <dgm:pt modelId="{736BF4A1-55EE-F24E-8195-2FBE0B44F283}" type="parTrans" cxnId="{E47F59AE-D29D-0940-BEF0-4332E3756AFB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E3C07B77-BE05-F74C-A57D-A7AF2472C4B7}" type="sibTrans" cxnId="{E47F59AE-D29D-0940-BEF0-4332E3756AFB}">
      <dgm:prSet/>
      <dgm:spPr/>
      <dgm:t>
        <a:bodyPr/>
        <a:lstStyle/>
        <a:p>
          <a:endParaRPr lang="en-US"/>
        </a:p>
      </dgm:t>
    </dgm:pt>
    <dgm:pt modelId="{4D1E1A83-3BCC-3C40-9FF6-B9D73B57CC90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Work Package: </a:t>
          </a:r>
        </a:p>
        <a:p>
          <a:r>
            <a:rPr lang="en-US" sz="1000" dirty="0" smtClean="0">
              <a:solidFill>
                <a:schemeClr val="tx1"/>
              </a:solidFill>
            </a:rPr>
            <a:t>NORMAL CONDUCTING FRONT END</a:t>
          </a:r>
        </a:p>
      </dgm:t>
    </dgm:pt>
    <dgm:pt modelId="{77A6ED40-8DEB-614E-BB3A-3CF0019E2EC3}" type="parTrans" cxnId="{957CC48D-23BE-3843-9156-A30FA689BAD5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20166759-8A8F-A548-A5F1-3A9103ECD659}" type="sibTrans" cxnId="{957CC48D-23BE-3843-9156-A30FA689BAD5}">
      <dgm:prSet/>
      <dgm:spPr/>
      <dgm:t>
        <a:bodyPr/>
        <a:lstStyle/>
        <a:p>
          <a:endParaRPr lang="en-US"/>
        </a:p>
      </dgm:t>
    </dgm:pt>
    <dgm:pt modelId="{73EA6EDA-8D18-B849-8180-3094E2A7DC6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Work Package: </a:t>
          </a:r>
        </a:p>
        <a:p>
          <a:r>
            <a:rPr lang="en-US" sz="1000" dirty="0" smtClean="0">
              <a:solidFill>
                <a:schemeClr val="tx1"/>
              </a:solidFill>
            </a:rPr>
            <a:t>SPOKE SCRF INCL. CRYOMODULE</a:t>
          </a:r>
        </a:p>
      </dgm:t>
    </dgm:pt>
    <dgm:pt modelId="{EA78031B-DC9E-5643-8239-130D9C93DE0C}" type="parTrans" cxnId="{16EA1C8D-CB8E-7043-AD5A-E071F8DB1A2E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0EA2ED5C-BF51-A448-A0F7-598C1FA4CD55}" type="sibTrans" cxnId="{16EA1C8D-CB8E-7043-AD5A-E071F8DB1A2E}">
      <dgm:prSet/>
      <dgm:spPr/>
      <dgm:t>
        <a:bodyPr/>
        <a:lstStyle/>
        <a:p>
          <a:endParaRPr lang="en-US"/>
        </a:p>
      </dgm:t>
    </dgm:pt>
    <dgm:pt modelId="{96F7D111-0DA2-8247-AF77-728C49C5F6D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Work Package: </a:t>
          </a:r>
        </a:p>
        <a:p>
          <a:r>
            <a:rPr lang="en-US" sz="1000" dirty="0" smtClean="0">
              <a:solidFill>
                <a:schemeClr val="tx1"/>
              </a:solidFill>
            </a:rPr>
            <a:t>ELLIPTICAL CAVITY SCRF INCL. CYROMODULES</a:t>
          </a:r>
        </a:p>
      </dgm:t>
    </dgm:pt>
    <dgm:pt modelId="{DFC2AF89-A64C-9948-9373-395600B6CA66}" type="parTrans" cxnId="{F9047D8C-357F-614F-B577-497EE01C33E3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A506EF68-C80C-1E4B-9026-79FE3AE4790F}" type="sibTrans" cxnId="{F9047D8C-357F-614F-B577-497EE01C33E3}">
      <dgm:prSet/>
      <dgm:spPr/>
      <dgm:t>
        <a:bodyPr/>
        <a:lstStyle/>
        <a:p>
          <a:endParaRPr lang="en-US"/>
        </a:p>
      </dgm:t>
    </dgm:pt>
    <dgm:pt modelId="{78DC7219-BBDF-E04F-B61F-3342EB41F3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Work Package: </a:t>
          </a:r>
        </a:p>
        <a:p>
          <a:r>
            <a:rPr lang="en-US" sz="1000" dirty="0" smtClean="0">
              <a:solidFill>
                <a:schemeClr val="tx1"/>
              </a:solidFill>
            </a:rPr>
            <a:t>HEBT, MAGNETS, POWER SUPPLIES, BEAM DUMPS AND COLLIMATORS</a:t>
          </a:r>
        </a:p>
      </dgm:t>
    </dgm:pt>
    <dgm:pt modelId="{F2064B05-4E33-494B-8A16-9ECDDF5CF231}" type="parTrans" cxnId="{60B5A6FC-4117-064D-84FE-FE7590236284}">
      <dgm:prSet/>
      <dgm:spPr/>
      <dgm:t>
        <a:bodyPr/>
        <a:lstStyle/>
        <a:p>
          <a:endParaRPr lang="en-US" sz="1600">
            <a:solidFill>
              <a:srgbClr val="000000"/>
            </a:solidFill>
          </a:endParaRPr>
        </a:p>
      </dgm:t>
    </dgm:pt>
    <dgm:pt modelId="{3166CFC6-D696-DE4E-B0DC-CE15647D36C7}" type="sibTrans" cxnId="{60B5A6FC-4117-064D-84FE-FE7590236284}">
      <dgm:prSet/>
      <dgm:spPr/>
      <dgm:t>
        <a:bodyPr/>
        <a:lstStyle/>
        <a:p>
          <a:endParaRPr lang="en-US"/>
        </a:p>
      </dgm:t>
    </dgm:pt>
    <dgm:pt modelId="{1C0027E8-B65F-AB47-B63D-A4509FBA17D5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Work Package: </a:t>
          </a:r>
        </a:p>
        <a:p>
          <a:r>
            <a:rPr lang="en-US" sz="1000" dirty="0" smtClean="0">
              <a:solidFill>
                <a:srgbClr val="000000"/>
              </a:solidFill>
            </a:rPr>
            <a:t>BEAM INSTRUMENTATION</a:t>
          </a:r>
        </a:p>
      </dgm:t>
    </dgm:pt>
    <dgm:pt modelId="{30026542-9A33-0D45-9329-1A3FEBEC7650}" type="parTrans" cxnId="{B905F912-4B71-3E4F-B682-454B553F39C8}">
      <dgm:prSet/>
      <dgm:spPr/>
      <dgm:t>
        <a:bodyPr/>
        <a:lstStyle/>
        <a:p>
          <a:endParaRPr lang="en-US"/>
        </a:p>
      </dgm:t>
    </dgm:pt>
    <dgm:pt modelId="{6D81D85A-E226-894E-B131-CB73FA86AFAB}" type="sibTrans" cxnId="{B905F912-4B71-3E4F-B682-454B553F39C8}">
      <dgm:prSet/>
      <dgm:spPr/>
      <dgm:t>
        <a:bodyPr/>
        <a:lstStyle/>
        <a:p>
          <a:endParaRPr lang="en-US"/>
        </a:p>
      </dgm:t>
    </dgm:pt>
    <dgm:pt modelId="{202480F9-5ACB-5B44-9FB8-C0171BB0A92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Work Package: </a:t>
          </a:r>
        </a:p>
        <a:p>
          <a:r>
            <a:rPr lang="en-US" sz="1000" dirty="0" smtClean="0">
              <a:solidFill>
                <a:srgbClr val="000000"/>
              </a:solidFill>
            </a:rPr>
            <a:t>RF SYSTEMS</a:t>
          </a:r>
        </a:p>
      </dgm:t>
    </dgm:pt>
    <dgm:pt modelId="{72B99372-BC61-E04E-B669-0FA4EC483553}" type="parTrans" cxnId="{29D69791-C9AC-DA4B-B4A4-96509BD4CA0C}">
      <dgm:prSet/>
      <dgm:spPr/>
      <dgm:t>
        <a:bodyPr/>
        <a:lstStyle/>
        <a:p>
          <a:endParaRPr lang="en-US"/>
        </a:p>
      </dgm:t>
    </dgm:pt>
    <dgm:pt modelId="{C2AD9C29-F4AF-7F47-B15C-AF25CFDAC689}" type="sibTrans" cxnId="{29D69791-C9AC-DA4B-B4A4-96509BD4CA0C}">
      <dgm:prSet/>
      <dgm:spPr/>
      <dgm:t>
        <a:bodyPr/>
        <a:lstStyle/>
        <a:p>
          <a:endParaRPr lang="en-US"/>
        </a:p>
      </dgm:t>
    </dgm:pt>
    <dgm:pt modelId="{2667676E-7605-5743-BE54-44BE7B7D3719}" type="pres">
      <dgm:prSet presAssocID="{99C610B6-8DF9-B34B-BA24-C8AB5E57A6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61012B-4A8A-D249-A5BC-A4C6D19C4114}" type="pres">
      <dgm:prSet presAssocID="{0069D816-10EF-C243-931C-188896486B00}" presName="hierRoot1" presStyleCnt="0">
        <dgm:presLayoutVars>
          <dgm:hierBranch val="init"/>
        </dgm:presLayoutVars>
      </dgm:prSet>
      <dgm:spPr/>
    </dgm:pt>
    <dgm:pt modelId="{5272FF0F-925E-074E-A071-7378BA3AE667}" type="pres">
      <dgm:prSet presAssocID="{0069D816-10EF-C243-931C-188896486B00}" presName="rootComposite1" presStyleCnt="0"/>
      <dgm:spPr/>
    </dgm:pt>
    <dgm:pt modelId="{7E54D71C-B56B-594B-97FB-9B97A0621DE3}" type="pres">
      <dgm:prSet presAssocID="{0069D816-10EF-C243-931C-188896486B00}" presName="rootText1" presStyleLbl="node0" presStyleIdx="0" presStyleCnt="1" custScaleY="135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02B2E-7EDA-B04C-9CDC-C95C044D7F42}" type="pres">
      <dgm:prSet presAssocID="{0069D816-10EF-C243-931C-188896486B0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AC311C-FFFC-AA46-85D1-67C2D137E591}" type="pres">
      <dgm:prSet presAssocID="{0069D816-10EF-C243-931C-188896486B00}" presName="hierChild2" presStyleCnt="0"/>
      <dgm:spPr/>
    </dgm:pt>
    <dgm:pt modelId="{8BA5EE0D-C53C-B449-B199-EEE9CDF9F9BD}" type="pres">
      <dgm:prSet presAssocID="{736BF4A1-55EE-F24E-8195-2FBE0B44F283}" presName="Name37" presStyleLbl="parChTrans1D2" presStyleIdx="0" presStyleCnt="7" custSzY="720000"/>
      <dgm:spPr/>
      <dgm:t>
        <a:bodyPr/>
        <a:lstStyle/>
        <a:p>
          <a:endParaRPr lang="en-US"/>
        </a:p>
      </dgm:t>
    </dgm:pt>
    <dgm:pt modelId="{D5D5E2A0-7CCC-9F42-A157-030C66145562}" type="pres">
      <dgm:prSet presAssocID="{5A8D8060-0ADB-5E4E-AA77-6C941AB85C26}" presName="hierRoot2" presStyleCnt="0">
        <dgm:presLayoutVars>
          <dgm:hierBranch val="init"/>
        </dgm:presLayoutVars>
      </dgm:prSet>
      <dgm:spPr/>
    </dgm:pt>
    <dgm:pt modelId="{EC8BA9A8-CB83-6447-8839-EB5253263487}" type="pres">
      <dgm:prSet presAssocID="{5A8D8060-0ADB-5E4E-AA77-6C941AB85C26}" presName="rootComposite" presStyleCnt="0"/>
      <dgm:spPr/>
    </dgm:pt>
    <dgm:pt modelId="{E6C20D23-9EA9-1147-BDFA-924CDA5FAFD4}" type="pres">
      <dgm:prSet presAssocID="{5A8D8060-0ADB-5E4E-AA77-6C941AB85C26}" presName="rootText" presStyleLbl="node2" presStyleIdx="0" presStyleCnt="7" custScaleY="135413" custLinFactNeighborX="-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E8977-E21B-A644-A032-57BABF6BC7E8}" type="pres">
      <dgm:prSet presAssocID="{5A8D8060-0ADB-5E4E-AA77-6C941AB85C26}" presName="rootConnector" presStyleLbl="node2" presStyleIdx="0" presStyleCnt="7"/>
      <dgm:spPr/>
      <dgm:t>
        <a:bodyPr/>
        <a:lstStyle/>
        <a:p>
          <a:endParaRPr lang="en-US"/>
        </a:p>
      </dgm:t>
    </dgm:pt>
    <dgm:pt modelId="{9F0A9017-27CA-C34F-8263-C1E4FE17164F}" type="pres">
      <dgm:prSet presAssocID="{5A8D8060-0ADB-5E4E-AA77-6C941AB85C26}" presName="hierChild4" presStyleCnt="0"/>
      <dgm:spPr/>
    </dgm:pt>
    <dgm:pt modelId="{EC9E7E33-218D-9144-9282-7DDAA98B695C}" type="pres">
      <dgm:prSet presAssocID="{5A8D8060-0ADB-5E4E-AA77-6C941AB85C26}" presName="hierChild5" presStyleCnt="0"/>
      <dgm:spPr/>
    </dgm:pt>
    <dgm:pt modelId="{2137F0DC-D851-7141-9D01-5B64BD53D7CD}" type="pres">
      <dgm:prSet presAssocID="{77A6ED40-8DEB-614E-BB3A-3CF0019E2EC3}" presName="Name37" presStyleLbl="parChTrans1D2" presStyleIdx="1" presStyleCnt="7" custSzY="720000"/>
      <dgm:spPr/>
      <dgm:t>
        <a:bodyPr/>
        <a:lstStyle/>
        <a:p>
          <a:endParaRPr lang="en-US"/>
        </a:p>
      </dgm:t>
    </dgm:pt>
    <dgm:pt modelId="{C11F2853-2D0F-9540-813E-6FB6F349BAFD}" type="pres">
      <dgm:prSet presAssocID="{4D1E1A83-3BCC-3C40-9FF6-B9D73B57CC90}" presName="hierRoot2" presStyleCnt="0">
        <dgm:presLayoutVars>
          <dgm:hierBranch val="init"/>
        </dgm:presLayoutVars>
      </dgm:prSet>
      <dgm:spPr/>
    </dgm:pt>
    <dgm:pt modelId="{B0D341F3-FF6B-1D4F-BE8C-0ED053DDF024}" type="pres">
      <dgm:prSet presAssocID="{4D1E1A83-3BCC-3C40-9FF6-B9D73B57CC90}" presName="rootComposite" presStyleCnt="0"/>
      <dgm:spPr/>
    </dgm:pt>
    <dgm:pt modelId="{59254B04-8361-9249-B974-ABFD6041343F}" type="pres">
      <dgm:prSet presAssocID="{4D1E1A83-3BCC-3C40-9FF6-B9D73B57CC90}" presName="rootText" presStyleLbl="node2" presStyleIdx="1" presStyleCnt="7" custScaleY="135413" custLinFactNeighborX="-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E79CAA-4890-CD43-8A0B-63FBCC626032}" type="pres">
      <dgm:prSet presAssocID="{4D1E1A83-3BCC-3C40-9FF6-B9D73B57CC90}" presName="rootConnector" presStyleLbl="node2" presStyleIdx="1" presStyleCnt="7"/>
      <dgm:spPr/>
      <dgm:t>
        <a:bodyPr/>
        <a:lstStyle/>
        <a:p>
          <a:endParaRPr lang="en-US"/>
        </a:p>
      </dgm:t>
    </dgm:pt>
    <dgm:pt modelId="{11849D6A-7F60-3843-8B08-2932636743CB}" type="pres">
      <dgm:prSet presAssocID="{4D1E1A83-3BCC-3C40-9FF6-B9D73B57CC90}" presName="hierChild4" presStyleCnt="0"/>
      <dgm:spPr/>
    </dgm:pt>
    <dgm:pt modelId="{ED7F2C0D-33FE-F047-8607-126ED9FE040C}" type="pres">
      <dgm:prSet presAssocID="{4D1E1A83-3BCC-3C40-9FF6-B9D73B57CC90}" presName="hierChild5" presStyleCnt="0"/>
      <dgm:spPr/>
    </dgm:pt>
    <dgm:pt modelId="{D5A6840F-A768-C046-98D3-70A60E88F3F8}" type="pres">
      <dgm:prSet presAssocID="{EA78031B-DC9E-5643-8239-130D9C93DE0C}" presName="Name37" presStyleLbl="parChTrans1D2" presStyleIdx="2" presStyleCnt="7" custSzY="720000"/>
      <dgm:spPr/>
      <dgm:t>
        <a:bodyPr/>
        <a:lstStyle/>
        <a:p>
          <a:endParaRPr lang="en-US"/>
        </a:p>
      </dgm:t>
    </dgm:pt>
    <dgm:pt modelId="{F9A4DCCD-CD14-E94C-882B-12BBDE2B6CAB}" type="pres">
      <dgm:prSet presAssocID="{73EA6EDA-8D18-B849-8180-3094E2A7DC61}" presName="hierRoot2" presStyleCnt="0">
        <dgm:presLayoutVars>
          <dgm:hierBranch val="init"/>
        </dgm:presLayoutVars>
      </dgm:prSet>
      <dgm:spPr/>
    </dgm:pt>
    <dgm:pt modelId="{ADD67EB5-9236-CF4E-9472-EEFBF610F217}" type="pres">
      <dgm:prSet presAssocID="{73EA6EDA-8D18-B849-8180-3094E2A7DC61}" presName="rootComposite" presStyleCnt="0"/>
      <dgm:spPr/>
    </dgm:pt>
    <dgm:pt modelId="{543A891F-ED46-2F41-AF57-6EE4DE83135C}" type="pres">
      <dgm:prSet presAssocID="{73EA6EDA-8D18-B849-8180-3094E2A7DC61}" presName="rootText" presStyleLbl="node2" presStyleIdx="2" presStyleCnt="7" custScaleY="135413" custLinFactNeighborX="-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86C272-290E-1940-AFEC-7A7852452F85}" type="pres">
      <dgm:prSet presAssocID="{73EA6EDA-8D18-B849-8180-3094E2A7DC61}" presName="rootConnector" presStyleLbl="node2" presStyleIdx="2" presStyleCnt="7"/>
      <dgm:spPr/>
      <dgm:t>
        <a:bodyPr/>
        <a:lstStyle/>
        <a:p>
          <a:endParaRPr lang="en-US"/>
        </a:p>
      </dgm:t>
    </dgm:pt>
    <dgm:pt modelId="{EF41FCA5-5F00-2A48-8FFD-656754508621}" type="pres">
      <dgm:prSet presAssocID="{73EA6EDA-8D18-B849-8180-3094E2A7DC61}" presName="hierChild4" presStyleCnt="0"/>
      <dgm:spPr/>
    </dgm:pt>
    <dgm:pt modelId="{B7D6AF6A-30B8-1B46-8770-8A1E29DBF210}" type="pres">
      <dgm:prSet presAssocID="{73EA6EDA-8D18-B849-8180-3094E2A7DC61}" presName="hierChild5" presStyleCnt="0"/>
      <dgm:spPr/>
    </dgm:pt>
    <dgm:pt modelId="{2DE93B82-92EF-2C48-BD2D-FB7B860B53EE}" type="pres">
      <dgm:prSet presAssocID="{DFC2AF89-A64C-9948-9373-395600B6CA66}" presName="Name37" presStyleLbl="parChTrans1D2" presStyleIdx="3" presStyleCnt="7" custSzY="720000"/>
      <dgm:spPr/>
      <dgm:t>
        <a:bodyPr/>
        <a:lstStyle/>
        <a:p>
          <a:endParaRPr lang="en-US"/>
        </a:p>
      </dgm:t>
    </dgm:pt>
    <dgm:pt modelId="{DA67EE66-E20E-AB49-BC87-9075C343FF85}" type="pres">
      <dgm:prSet presAssocID="{96F7D111-0DA2-8247-AF77-728C49C5F6DD}" presName="hierRoot2" presStyleCnt="0">
        <dgm:presLayoutVars>
          <dgm:hierBranch val="init"/>
        </dgm:presLayoutVars>
      </dgm:prSet>
      <dgm:spPr/>
    </dgm:pt>
    <dgm:pt modelId="{B2ECF7E0-612C-7C47-B10B-0D383529C043}" type="pres">
      <dgm:prSet presAssocID="{96F7D111-0DA2-8247-AF77-728C49C5F6DD}" presName="rootComposite" presStyleCnt="0"/>
      <dgm:spPr/>
    </dgm:pt>
    <dgm:pt modelId="{D71BD9CC-B994-0F43-86E6-4907E3DE2E67}" type="pres">
      <dgm:prSet presAssocID="{96F7D111-0DA2-8247-AF77-728C49C5F6DD}" presName="rootText" presStyleLbl="node2" presStyleIdx="3" presStyleCnt="7" custScaleY="135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BC4AF-A751-DA4E-A7B8-A39D527268EC}" type="pres">
      <dgm:prSet presAssocID="{96F7D111-0DA2-8247-AF77-728C49C5F6DD}" presName="rootConnector" presStyleLbl="node2" presStyleIdx="3" presStyleCnt="7"/>
      <dgm:spPr/>
      <dgm:t>
        <a:bodyPr/>
        <a:lstStyle/>
        <a:p>
          <a:endParaRPr lang="en-US"/>
        </a:p>
      </dgm:t>
    </dgm:pt>
    <dgm:pt modelId="{57143277-D232-0942-95E6-43C0B269982B}" type="pres">
      <dgm:prSet presAssocID="{96F7D111-0DA2-8247-AF77-728C49C5F6DD}" presName="hierChild4" presStyleCnt="0"/>
      <dgm:spPr/>
    </dgm:pt>
    <dgm:pt modelId="{4445ACAD-00E9-0743-8623-AD106595F06C}" type="pres">
      <dgm:prSet presAssocID="{96F7D111-0DA2-8247-AF77-728C49C5F6DD}" presName="hierChild5" presStyleCnt="0"/>
      <dgm:spPr/>
    </dgm:pt>
    <dgm:pt modelId="{4FD45D5A-1445-AA43-880B-78C9D1EC447D}" type="pres">
      <dgm:prSet presAssocID="{F2064B05-4E33-494B-8A16-9ECDDF5CF231}" presName="Name37" presStyleLbl="parChTrans1D2" presStyleIdx="4" presStyleCnt="7" custSzY="720000"/>
      <dgm:spPr/>
      <dgm:t>
        <a:bodyPr/>
        <a:lstStyle/>
        <a:p>
          <a:endParaRPr lang="en-US"/>
        </a:p>
      </dgm:t>
    </dgm:pt>
    <dgm:pt modelId="{3B6AFDE9-5EF6-CE47-BC35-C5DB55E28463}" type="pres">
      <dgm:prSet presAssocID="{78DC7219-BBDF-E04F-B61F-3342EB41F32F}" presName="hierRoot2" presStyleCnt="0">
        <dgm:presLayoutVars>
          <dgm:hierBranch val="init"/>
        </dgm:presLayoutVars>
      </dgm:prSet>
      <dgm:spPr/>
    </dgm:pt>
    <dgm:pt modelId="{5EE98946-AB92-8246-A3A7-4A865E91949E}" type="pres">
      <dgm:prSet presAssocID="{78DC7219-BBDF-E04F-B61F-3342EB41F32F}" presName="rootComposite" presStyleCnt="0"/>
      <dgm:spPr/>
    </dgm:pt>
    <dgm:pt modelId="{80BFB620-7C6F-C64F-BB7D-FBC8E1742B2F}" type="pres">
      <dgm:prSet presAssocID="{78DC7219-BBDF-E04F-B61F-3342EB41F32F}" presName="rootText" presStyleLbl="node2" presStyleIdx="4" presStyleCnt="7" custScaleY="135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83E57-3396-664B-8E29-1C697D44A34E}" type="pres">
      <dgm:prSet presAssocID="{78DC7219-BBDF-E04F-B61F-3342EB41F32F}" presName="rootConnector" presStyleLbl="node2" presStyleIdx="4" presStyleCnt="7"/>
      <dgm:spPr/>
      <dgm:t>
        <a:bodyPr/>
        <a:lstStyle/>
        <a:p>
          <a:endParaRPr lang="en-US"/>
        </a:p>
      </dgm:t>
    </dgm:pt>
    <dgm:pt modelId="{BC9CAC76-A90F-564C-8C66-FE83F224216B}" type="pres">
      <dgm:prSet presAssocID="{78DC7219-BBDF-E04F-B61F-3342EB41F32F}" presName="hierChild4" presStyleCnt="0"/>
      <dgm:spPr/>
    </dgm:pt>
    <dgm:pt modelId="{58CFE9DF-ABC5-264C-B294-AA4070F7F297}" type="pres">
      <dgm:prSet presAssocID="{78DC7219-BBDF-E04F-B61F-3342EB41F32F}" presName="hierChild5" presStyleCnt="0"/>
      <dgm:spPr/>
    </dgm:pt>
    <dgm:pt modelId="{A301E90C-FCFA-BF4A-A8B6-B4277D1F6E27}" type="pres">
      <dgm:prSet presAssocID="{30026542-9A33-0D45-9329-1A3FEBEC7650}" presName="Name37" presStyleLbl="parChTrans1D2" presStyleIdx="5" presStyleCnt="7" custSzY="720000"/>
      <dgm:spPr/>
      <dgm:t>
        <a:bodyPr/>
        <a:lstStyle/>
        <a:p>
          <a:endParaRPr lang="en-US"/>
        </a:p>
      </dgm:t>
    </dgm:pt>
    <dgm:pt modelId="{E9CDC88F-4174-8F4B-ABA9-DC55FD2639B1}" type="pres">
      <dgm:prSet presAssocID="{1C0027E8-B65F-AB47-B63D-A4509FBA17D5}" presName="hierRoot2" presStyleCnt="0">
        <dgm:presLayoutVars>
          <dgm:hierBranch val="init"/>
        </dgm:presLayoutVars>
      </dgm:prSet>
      <dgm:spPr/>
    </dgm:pt>
    <dgm:pt modelId="{40358E4E-6BFB-3644-A167-FA3A53893544}" type="pres">
      <dgm:prSet presAssocID="{1C0027E8-B65F-AB47-B63D-A4509FBA17D5}" presName="rootComposite" presStyleCnt="0"/>
      <dgm:spPr/>
    </dgm:pt>
    <dgm:pt modelId="{B175A342-3B6F-E947-B695-D966F9A7E07A}" type="pres">
      <dgm:prSet presAssocID="{1C0027E8-B65F-AB47-B63D-A4509FBA17D5}" presName="rootText" presStyleLbl="node2" presStyleIdx="5" presStyleCnt="7" custScaleY="135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09044-588C-3B44-A3E6-E3B07135C5AD}" type="pres">
      <dgm:prSet presAssocID="{1C0027E8-B65F-AB47-B63D-A4509FBA17D5}" presName="rootConnector" presStyleLbl="node2" presStyleIdx="5" presStyleCnt="7"/>
      <dgm:spPr/>
      <dgm:t>
        <a:bodyPr/>
        <a:lstStyle/>
        <a:p>
          <a:endParaRPr lang="en-US"/>
        </a:p>
      </dgm:t>
    </dgm:pt>
    <dgm:pt modelId="{2B89CA2E-37BD-8A45-972E-44ECDFE1F34D}" type="pres">
      <dgm:prSet presAssocID="{1C0027E8-B65F-AB47-B63D-A4509FBA17D5}" presName="hierChild4" presStyleCnt="0"/>
      <dgm:spPr/>
    </dgm:pt>
    <dgm:pt modelId="{7E3C7A1B-C58C-BF4A-AC8B-69CEFD80FAD4}" type="pres">
      <dgm:prSet presAssocID="{1C0027E8-B65F-AB47-B63D-A4509FBA17D5}" presName="hierChild5" presStyleCnt="0"/>
      <dgm:spPr/>
    </dgm:pt>
    <dgm:pt modelId="{BCDB4AEC-03AF-3D47-B6BC-1D696C7D916D}" type="pres">
      <dgm:prSet presAssocID="{72B99372-BC61-E04E-B669-0FA4EC483553}" presName="Name37" presStyleLbl="parChTrans1D2" presStyleIdx="6" presStyleCnt="7" custSzY="720000"/>
      <dgm:spPr/>
      <dgm:t>
        <a:bodyPr/>
        <a:lstStyle/>
        <a:p>
          <a:endParaRPr lang="en-US"/>
        </a:p>
      </dgm:t>
    </dgm:pt>
    <dgm:pt modelId="{0D6BE1B3-68F1-7A45-8353-053732A99085}" type="pres">
      <dgm:prSet presAssocID="{202480F9-5ACB-5B44-9FB8-C0171BB0A92D}" presName="hierRoot2" presStyleCnt="0">
        <dgm:presLayoutVars>
          <dgm:hierBranch val="init"/>
        </dgm:presLayoutVars>
      </dgm:prSet>
      <dgm:spPr/>
    </dgm:pt>
    <dgm:pt modelId="{289EF758-A005-E54F-995C-391647ECCEF3}" type="pres">
      <dgm:prSet presAssocID="{202480F9-5ACB-5B44-9FB8-C0171BB0A92D}" presName="rootComposite" presStyleCnt="0"/>
      <dgm:spPr/>
    </dgm:pt>
    <dgm:pt modelId="{8D996A4E-8B72-8D4B-8A94-9D20FBA03BEA}" type="pres">
      <dgm:prSet presAssocID="{202480F9-5ACB-5B44-9FB8-C0171BB0A92D}" presName="rootText" presStyleLbl="node2" presStyleIdx="6" presStyleCnt="7" custScaleY="135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479CE-6A0F-0B46-9A95-9BB0A3536AF3}" type="pres">
      <dgm:prSet presAssocID="{202480F9-5ACB-5B44-9FB8-C0171BB0A92D}" presName="rootConnector" presStyleLbl="node2" presStyleIdx="6" presStyleCnt="7"/>
      <dgm:spPr/>
      <dgm:t>
        <a:bodyPr/>
        <a:lstStyle/>
        <a:p>
          <a:endParaRPr lang="en-US"/>
        </a:p>
      </dgm:t>
    </dgm:pt>
    <dgm:pt modelId="{CAC95701-7104-EB46-86A2-165DA1D8625B}" type="pres">
      <dgm:prSet presAssocID="{202480F9-5ACB-5B44-9FB8-C0171BB0A92D}" presName="hierChild4" presStyleCnt="0"/>
      <dgm:spPr/>
    </dgm:pt>
    <dgm:pt modelId="{F3B12F30-9B48-F842-8539-1AB19DF49EAC}" type="pres">
      <dgm:prSet presAssocID="{202480F9-5ACB-5B44-9FB8-C0171BB0A92D}" presName="hierChild5" presStyleCnt="0"/>
      <dgm:spPr/>
    </dgm:pt>
    <dgm:pt modelId="{39436C97-34D6-2C43-90E6-21F8A65F1925}" type="pres">
      <dgm:prSet presAssocID="{0069D816-10EF-C243-931C-188896486B00}" presName="hierChild3" presStyleCnt="0"/>
      <dgm:spPr/>
    </dgm:pt>
  </dgm:ptLst>
  <dgm:cxnLst>
    <dgm:cxn modelId="{E47F59AE-D29D-0940-BEF0-4332E3756AFB}" srcId="{0069D816-10EF-C243-931C-188896486B00}" destId="{5A8D8060-0ADB-5E4E-AA77-6C941AB85C26}" srcOrd="0" destOrd="0" parTransId="{736BF4A1-55EE-F24E-8195-2FBE0B44F283}" sibTransId="{E3C07B77-BE05-F74C-A57D-A7AF2472C4B7}"/>
    <dgm:cxn modelId="{C125AAD6-A331-C549-819C-199E4782FAA6}" type="presOf" srcId="{73EA6EDA-8D18-B849-8180-3094E2A7DC61}" destId="{543A891F-ED46-2F41-AF57-6EE4DE83135C}" srcOrd="0" destOrd="0" presId="urn:microsoft.com/office/officeart/2005/8/layout/orgChart1"/>
    <dgm:cxn modelId="{16EA1C8D-CB8E-7043-AD5A-E071F8DB1A2E}" srcId="{0069D816-10EF-C243-931C-188896486B00}" destId="{73EA6EDA-8D18-B849-8180-3094E2A7DC61}" srcOrd="2" destOrd="0" parTransId="{EA78031B-DC9E-5643-8239-130D9C93DE0C}" sibTransId="{0EA2ED5C-BF51-A448-A0F7-598C1FA4CD55}"/>
    <dgm:cxn modelId="{21BB580F-B251-F740-878B-6B33FDB8839F}" type="presOf" srcId="{30026542-9A33-0D45-9329-1A3FEBEC7650}" destId="{A301E90C-FCFA-BF4A-A8B6-B4277D1F6E27}" srcOrd="0" destOrd="0" presId="urn:microsoft.com/office/officeart/2005/8/layout/orgChart1"/>
    <dgm:cxn modelId="{A2A2CB76-F5F4-F746-B480-9FE23381B120}" type="presOf" srcId="{202480F9-5ACB-5B44-9FB8-C0171BB0A92D}" destId="{8D996A4E-8B72-8D4B-8A94-9D20FBA03BEA}" srcOrd="0" destOrd="0" presId="urn:microsoft.com/office/officeart/2005/8/layout/orgChart1"/>
    <dgm:cxn modelId="{F5DBCE7A-5DAD-6841-9085-49676C65C5B9}" type="presOf" srcId="{96F7D111-0DA2-8247-AF77-728C49C5F6DD}" destId="{D71BD9CC-B994-0F43-86E6-4907E3DE2E67}" srcOrd="0" destOrd="0" presId="urn:microsoft.com/office/officeart/2005/8/layout/orgChart1"/>
    <dgm:cxn modelId="{0151FFF8-C2B2-E245-9B8C-7D3D49D1DCB3}" type="presOf" srcId="{1C0027E8-B65F-AB47-B63D-A4509FBA17D5}" destId="{8FC09044-588C-3B44-A3E6-E3B07135C5AD}" srcOrd="1" destOrd="0" presId="urn:microsoft.com/office/officeart/2005/8/layout/orgChart1"/>
    <dgm:cxn modelId="{B79CCF61-EDDC-894C-92FD-485AE137EFBB}" type="presOf" srcId="{4D1E1A83-3BCC-3C40-9FF6-B9D73B57CC90}" destId="{CBE79CAA-4890-CD43-8A0B-63FBCC626032}" srcOrd="1" destOrd="0" presId="urn:microsoft.com/office/officeart/2005/8/layout/orgChart1"/>
    <dgm:cxn modelId="{B64B6523-B528-A74A-8161-F5F148F8FE18}" type="presOf" srcId="{78DC7219-BBDF-E04F-B61F-3342EB41F32F}" destId="{D7A83E57-3396-664B-8E29-1C697D44A34E}" srcOrd="1" destOrd="0" presId="urn:microsoft.com/office/officeart/2005/8/layout/orgChart1"/>
    <dgm:cxn modelId="{E569EC33-26B3-244C-B48C-256C036631BC}" type="presOf" srcId="{72B99372-BC61-E04E-B669-0FA4EC483553}" destId="{BCDB4AEC-03AF-3D47-B6BC-1D696C7D916D}" srcOrd="0" destOrd="0" presId="urn:microsoft.com/office/officeart/2005/8/layout/orgChart1"/>
    <dgm:cxn modelId="{67EAE450-353A-1B4D-B03A-B0D69CF550D3}" type="presOf" srcId="{0069D816-10EF-C243-931C-188896486B00}" destId="{AAC02B2E-7EDA-B04C-9CDC-C95C044D7F42}" srcOrd="1" destOrd="0" presId="urn:microsoft.com/office/officeart/2005/8/layout/orgChart1"/>
    <dgm:cxn modelId="{DB060531-270B-544C-90BD-46C50170F63E}" type="presOf" srcId="{EA78031B-DC9E-5643-8239-130D9C93DE0C}" destId="{D5A6840F-A768-C046-98D3-70A60E88F3F8}" srcOrd="0" destOrd="0" presId="urn:microsoft.com/office/officeart/2005/8/layout/orgChart1"/>
    <dgm:cxn modelId="{F5B657DC-43A9-3547-B88A-A471772729C4}" type="presOf" srcId="{736BF4A1-55EE-F24E-8195-2FBE0B44F283}" destId="{8BA5EE0D-C53C-B449-B199-EEE9CDF9F9BD}" srcOrd="0" destOrd="0" presId="urn:microsoft.com/office/officeart/2005/8/layout/orgChart1"/>
    <dgm:cxn modelId="{B905F912-4B71-3E4F-B682-454B553F39C8}" srcId="{0069D816-10EF-C243-931C-188896486B00}" destId="{1C0027E8-B65F-AB47-B63D-A4509FBA17D5}" srcOrd="5" destOrd="0" parTransId="{30026542-9A33-0D45-9329-1A3FEBEC7650}" sibTransId="{6D81D85A-E226-894E-B131-CB73FA86AFAB}"/>
    <dgm:cxn modelId="{F76D658A-3957-3641-864B-4712929C4209}" type="presOf" srcId="{4D1E1A83-3BCC-3C40-9FF6-B9D73B57CC90}" destId="{59254B04-8361-9249-B974-ABFD6041343F}" srcOrd="0" destOrd="0" presId="urn:microsoft.com/office/officeart/2005/8/layout/orgChart1"/>
    <dgm:cxn modelId="{29D69791-C9AC-DA4B-B4A4-96509BD4CA0C}" srcId="{0069D816-10EF-C243-931C-188896486B00}" destId="{202480F9-5ACB-5B44-9FB8-C0171BB0A92D}" srcOrd="6" destOrd="0" parTransId="{72B99372-BC61-E04E-B669-0FA4EC483553}" sibTransId="{C2AD9C29-F4AF-7F47-B15C-AF25CFDAC689}"/>
    <dgm:cxn modelId="{376F93F1-BA2F-8147-8F07-0CA4761A45A5}" type="presOf" srcId="{0069D816-10EF-C243-931C-188896486B00}" destId="{7E54D71C-B56B-594B-97FB-9B97A0621DE3}" srcOrd="0" destOrd="0" presId="urn:microsoft.com/office/officeart/2005/8/layout/orgChart1"/>
    <dgm:cxn modelId="{1C2A8DF3-9247-0A41-8469-7B130525E39C}" type="presOf" srcId="{5A8D8060-0ADB-5E4E-AA77-6C941AB85C26}" destId="{72EE8977-E21B-A644-A032-57BABF6BC7E8}" srcOrd="1" destOrd="0" presId="urn:microsoft.com/office/officeart/2005/8/layout/orgChart1"/>
    <dgm:cxn modelId="{9C759C21-F657-6043-9366-BF94D028E8F7}" srcId="{99C610B6-8DF9-B34B-BA24-C8AB5E57A639}" destId="{0069D816-10EF-C243-931C-188896486B00}" srcOrd="0" destOrd="0" parTransId="{96CFAF2F-A7A3-1345-A52E-25C14F941662}" sibTransId="{5B6A9A74-3433-4848-87BB-505BBFE1450C}"/>
    <dgm:cxn modelId="{77C7902E-5FB9-2C43-9CCF-24ADAAD44F85}" type="presOf" srcId="{73EA6EDA-8D18-B849-8180-3094E2A7DC61}" destId="{A886C272-290E-1940-AFEC-7A7852452F85}" srcOrd="1" destOrd="0" presId="urn:microsoft.com/office/officeart/2005/8/layout/orgChart1"/>
    <dgm:cxn modelId="{676347FA-72D5-7F46-A584-AAB60D235093}" type="presOf" srcId="{96F7D111-0DA2-8247-AF77-728C49C5F6DD}" destId="{23BBC4AF-A751-DA4E-A7B8-A39D527268EC}" srcOrd="1" destOrd="0" presId="urn:microsoft.com/office/officeart/2005/8/layout/orgChart1"/>
    <dgm:cxn modelId="{597267F1-7B31-2E4A-B900-1818594C45C0}" type="presOf" srcId="{F2064B05-4E33-494B-8A16-9ECDDF5CF231}" destId="{4FD45D5A-1445-AA43-880B-78C9D1EC447D}" srcOrd="0" destOrd="0" presId="urn:microsoft.com/office/officeart/2005/8/layout/orgChart1"/>
    <dgm:cxn modelId="{FBCC465B-6F2D-104F-A6BD-F0B781B5174B}" type="presOf" srcId="{1C0027E8-B65F-AB47-B63D-A4509FBA17D5}" destId="{B175A342-3B6F-E947-B695-D966F9A7E07A}" srcOrd="0" destOrd="0" presId="urn:microsoft.com/office/officeart/2005/8/layout/orgChart1"/>
    <dgm:cxn modelId="{4B9B4101-EB0F-4243-AF83-0D3FF854CCE3}" type="presOf" srcId="{202480F9-5ACB-5B44-9FB8-C0171BB0A92D}" destId="{E90479CE-6A0F-0B46-9A95-9BB0A3536AF3}" srcOrd="1" destOrd="0" presId="urn:microsoft.com/office/officeart/2005/8/layout/orgChart1"/>
    <dgm:cxn modelId="{F9047D8C-357F-614F-B577-497EE01C33E3}" srcId="{0069D816-10EF-C243-931C-188896486B00}" destId="{96F7D111-0DA2-8247-AF77-728C49C5F6DD}" srcOrd="3" destOrd="0" parTransId="{DFC2AF89-A64C-9948-9373-395600B6CA66}" sibTransId="{A506EF68-C80C-1E4B-9026-79FE3AE4790F}"/>
    <dgm:cxn modelId="{46394E47-99F2-9E4B-9075-12E9F7437076}" type="presOf" srcId="{DFC2AF89-A64C-9948-9373-395600B6CA66}" destId="{2DE93B82-92EF-2C48-BD2D-FB7B860B53EE}" srcOrd="0" destOrd="0" presId="urn:microsoft.com/office/officeart/2005/8/layout/orgChart1"/>
    <dgm:cxn modelId="{957CC48D-23BE-3843-9156-A30FA689BAD5}" srcId="{0069D816-10EF-C243-931C-188896486B00}" destId="{4D1E1A83-3BCC-3C40-9FF6-B9D73B57CC90}" srcOrd="1" destOrd="0" parTransId="{77A6ED40-8DEB-614E-BB3A-3CF0019E2EC3}" sibTransId="{20166759-8A8F-A548-A5F1-3A9103ECD659}"/>
    <dgm:cxn modelId="{C1962EAC-1E11-3848-829D-40D86014D56C}" type="presOf" srcId="{99C610B6-8DF9-B34B-BA24-C8AB5E57A639}" destId="{2667676E-7605-5743-BE54-44BE7B7D3719}" srcOrd="0" destOrd="0" presId="urn:microsoft.com/office/officeart/2005/8/layout/orgChart1"/>
    <dgm:cxn modelId="{CE68054C-212D-6149-966A-9B58D916FDBF}" type="presOf" srcId="{78DC7219-BBDF-E04F-B61F-3342EB41F32F}" destId="{80BFB620-7C6F-C64F-BB7D-FBC8E1742B2F}" srcOrd="0" destOrd="0" presId="urn:microsoft.com/office/officeart/2005/8/layout/orgChart1"/>
    <dgm:cxn modelId="{A380D78C-87B1-7945-BA85-4E04F97C3D9A}" type="presOf" srcId="{5A8D8060-0ADB-5E4E-AA77-6C941AB85C26}" destId="{E6C20D23-9EA9-1147-BDFA-924CDA5FAFD4}" srcOrd="0" destOrd="0" presId="urn:microsoft.com/office/officeart/2005/8/layout/orgChart1"/>
    <dgm:cxn modelId="{2C1ECE97-FD07-0A47-AF8D-9CDCE5E7093E}" type="presOf" srcId="{77A6ED40-8DEB-614E-BB3A-3CF0019E2EC3}" destId="{2137F0DC-D851-7141-9D01-5B64BD53D7CD}" srcOrd="0" destOrd="0" presId="urn:microsoft.com/office/officeart/2005/8/layout/orgChart1"/>
    <dgm:cxn modelId="{60B5A6FC-4117-064D-84FE-FE7590236284}" srcId="{0069D816-10EF-C243-931C-188896486B00}" destId="{78DC7219-BBDF-E04F-B61F-3342EB41F32F}" srcOrd="4" destOrd="0" parTransId="{F2064B05-4E33-494B-8A16-9ECDDF5CF231}" sibTransId="{3166CFC6-D696-DE4E-B0DC-CE15647D36C7}"/>
    <dgm:cxn modelId="{EEAEF995-E113-5C4D-87BE-314BDA0BB62F}" type="presParOf" srcId="{2667676E-7605-5743-BE54-44BE7B7D3719}" destId="{3361012B-4A8A-D249-A5BC-A4C6D19C4114}" srcOrd="0" destOrd="0" presId="urn:microsoft.com/office/officeart/2005/8/layout/orgChart1"/>
    <dgm:cxn modelId="{C466F480-0305-1142-A28F-DD8C96CF4BAC}" type="presParOf" srcId="{3361012B-4A8A-D249-A5BC-A4C6D19C4114}" destId="{5272FF0F-925E-074E-A071-7378BA3AE667}" srcOrd="0" destOrd="0" presId="urn:microsoft.com/office/officeart/2005/8/layout/orgChart1"/>
    <dgm:cxn modelId="{8CAFF41A-5340-C14D-92A2-1F3969FE0F6D}" type="presParOf" srcId="{5272FF0F-925E-074E-A071-7378BA3AE667}" destId="{7E54D71C-B56B-594B-97FB-9B97A0621DE3}" srcOrd="0" destOrd="0" presId="urn:microsoft.com/office/officeart/2005/8/layout/orgChart1"/>
    <dgm:cxn modelId="{45ADBEF5-960D-3D48-9F07-9CB377CFA4B1}" type="presParOf" srcId="{5272FF0F-925E-074E-A071-7378BA3AE667}" destId="{AAC02B2E-7EDA-B04C-9CDC-C95C044D7F42}" srcOrd="1" destOrd="0" presId="urn:microsoft.com/office/officeart/2005/8/layout/orgChart1"/>
    <dgm:cxn modelId="{135E858D-B42B-8247-9060-053C82755436}" type="presParOf" srcId="{3361012B-4A8A-D249-A5BC-A4C6D19C4114}" destId="{51AC311C-FFFC-AA46-85D1-67C2D137E591}" srcOrd="1" destOrd="0" presId="urn:microsoft.com/office/officeart/2005/8/layout/orgChart1"/>
    <dgm:cxn modelId="{596CA64A-6EDD-C643-8A42-69B2D269918C}" type="presParOf" srcId="{51AC311C-FFFC-AA46-85D1-67C2D137E591}" destId="{8BA5EE0D-C53C-B449-B199-EEE9CDF9F9BD}" srcOrd="0" destOrd="0" presId="urn:microsoft.com/office/officeart/2005/8/layout/orgChart1"/>
    <dgm:cxn modelId="{D7931486-38C6-6F4A-9C31-95BACB2B01E6}" type="presParOf" srcId="{51AC311C-FFFC-AA46-85D1-67C2D137E591}" destId="{D5D5E2A0-7CCC-9F42-A157-030C66145562}" srcOrd="1" destOrd="0" presId="urn:microsoft.com/office/officeart/2005/8/layout/orgChart1"/>
    <dgm:cxn modelId="{54805CD6-570A-194C-BB5B-2DC0C8A469A4}" type="presParOf" srcId="{D5D5E2A0-7CCC-9F42-A157-030C66145562}" destId="{EC8BA9A8-CB83-6447-8839-EB5253263487}" srcOrd="0" destOrd="0" presId="urn:microsoft.com/office/officeart/2005/8/layout/orgChart1"/>
    <dgm:cxn modelId="{7BEDDCB4-C50B-4B49-BDCB-55299A29FB50}" type="presParOf" srcId="{EC8BA9A8-CB83-6447-8839-EB5253263487}" destId="{E6C20D23-9EA9-1147-BDFA-924CDA5FAFD4}" srcOrd="0" destOrd="0" presId="urn:microsoft.com/office/officeart/2005/8/layout/orgChart1"/>
    <dgm:cxn modelId="{23875B75-0143-354D-BEA1-8B843DD8FD81}" type="presParOf" srcId="{EC8BA9A8-CB83-6447-8839-EB5253263487}" destId="{72EE8977-E21B-A644-A032-57BABF6BC7E8}" srcOrd="1" destOrd="0" presId="urn:microsoft.com/office/officeart/2005/8/layout/orgChart1"/>
    <dgm:cxn modelId="{06F01F12-787B-9144-BE55-9F8713C553FB}" type="presParOf" srcId="{D5D5E2A0-7CCC-9F42-A157-030C66145562}" destId="{9F0A9017-27CA-C34F-8263-C1E4FE17164F}" srcOrd="1" destOrd="0" presId="urn:microsoft.com/office/officeart/2005/8/layout/orgChart1"/>
    <dgm:cxn modelId="{089326A5-97B8-8B46-8A4A-A2830024BE86}" type="presParOf" srcId="{D5D5E2A0-7CCC-9F42-A157-030C66145562}" destId="{EC9E7E33-218D-9144-9282-7DDAA98B695C}" srcOrd="2" destOrd="0" presId="urn:microsoft.com/office/officeart/2005/8/layout/orgChart1"/>
    <dgm:cxn modelId="{0E356C4F-FF3B-2F4D-9EA1-14DDD199C435}" type="presParOf" srcId="{51AC311C-FFFC-AA46-85D1-67C2D137E591}" destId="{2137F0DC-D851-7141-9D01-5B64BD53D7CD}" srcOrd="2" destOrd="0" presId="urn:microsoft.com/office/officeart/2005/8/layout/orgChart1"/>
    <dgm:cxn modelId="{7615CCEC-9724-9542-8C12-FDFD6BA62C06}" type="presParOf" srcId="{51AC311C-FFFC-AA46-85D1-67C2D137E591}" destId="{C11F2853-2D0F-9540-813E-6FB6F349BAFD}" srcOrd="3" destOrd="0" presId="urn:microsoft.com/office/officeart/2005/8/layout/orgChart1"/>
    <dgm:cxn modelId="{A75AC7BD-F3C4-3C43-89D8-A677A5766730}" type="presParOf" srcId="{C11F2853-2D0F-9540-813E-6FB6F349BAFD}" destId="{B0D341F3-FF6B-1D4F-BE8C-0ED053DDF024}" srcOrd="0" destOrd="0" presId="urn:microsoft.com/office/officeart/2005/8/layout/orgChart1"/>
    <dgm:cxn modelId="{B3237972-073D-554E-9E17-E275FC00A307}" type="presParOf" srcId="{B0D341F3-FF6B-1D4F-BE8C-0ED053DDF024}" destId="{59254B04-8361-9249-B974-ABFD6041343F}" srcOrd="0" destOrd="0" presId="urn:microsoft.com/office/officeart/2005/8/layout/orgChart1"/>
    <dgm:cxn modelId="{109B73D7-DB70-804F-B6A6-0FF641B6D50C}" type="presParOf" srcId="{B0D341F3-FF6B-1D4F-BE8C-0ED053DDF024}" destId="{CBE79CAA-4890-CD43-8A0B-63FBCC626032}" srcOrd="1" destOrd="0" presId="urn:microsoft.com/office/officeart/2005/8/layout/orgChart1"/>
    <dgm:cxn modelId="{E43D11D2-D842-244D-AE08-8976633E1AEA}" type="presParOf" srcId="{C11F2853-2D0F-9540-813E-6FB6F349BAFD}" destId="{11849D6A-7F60-3843-8B08-2932636743CB}" srcOrd="1" destOrd="0" presId="urn:microsoft.com/office/officeart/2005/8/layout/orgChart1"/>
    <dgm:cxn modelId="{B97AD9FF-C1ED-B54F-98F0-BAF1620BCBDD}" type="presParOf" srcId="{C11F2853-2D0F-9540-813E-6FB6F349BAFD}" destId="{ED7F2C0D-33FE-F047-8607-126ED9FE040C}" srcOrd="2" destOrd="0" presId="urn:microsoft.com/office/officeart/2005/8/layout/orgChart1"/>
    <dgm:cxn modelId="{B551BCF3-35F2-7540-BC3D-6EAC15EE6E38}" type="presParOf" srcId="{51AC311C-FFFC-AA46-85D1-67C2D137E591}" destId="{D5A6840F-A768-C046-98D3-70A60E88F3F8}" srcOrd="4" destOrd="0" presId="urn:microsoft.com/office/officeart/2005/8/layout/orgChart1"/>
    <dgm:cxn modelId="{F97920D1-566C-2844-B1A1-947F0A45C448}" type="presParOf" srcId="{51AC311C-FFFC-AA46-85D1-67C2D137E591}" destId="{F9A4DCCD-CD14-E94C-882B-12BBDE2B6CAB}" srcOrd="5" destOrd="0" presId="urn:microsoft.com/office/officeart/2005/8/layout/orgChart1"/>
    <dgm:cxn modelId="{9DA01305-E8ED-784E-85D1-AACACDDA51F3}" type="presParOf" srcId="{F9A4DCCD-CD14-E94C-882B-12BBDE2B6CAB}" destId="{ADD67EB5-9236-CF4E-9472-EEFBF610F217}" srcOrd="0" destOrd="0" presId="urn:microsoft.com/office/officeart/2005/8/layout/orgChart1"/>
    <dgm:cxn modelId="{6D01DD48-45FC-5347-97DF-1AFAB9879013}" type="presParOf" srcId="{ADD67EB5-9236-CF4E-9472-EEFBF610F217}" destId="{543A891F-ED46-2F41-AF57-6EE4DE83135C}" srcOrd="0" destOrd="0" presId="urn:microsoft.com/office/officeart/2005/8/layout/orgChart1"/>
    <dgm:cxn modelId="{EAF3D821-D1AC-0D48-803E-9853EC9DA9F9}" type="presParOf" srcId="{ADD67EB5-9236-CF4E-9472-EEFBF610F217}" destId="{A886C272-290E-1940-AFEC-7A7852452F85}" srcOrd="1" destOrd="0" presId="urn:microsoft.com/office/officeart/2005/8/layout/orgChart1"/>
    <dgm:cxn modelId="{AA97B66B-4925-F64A-9072-5E970C5A0954}" type="presParOf" srcId="{F9A4DCCD-CD14-E94C-882B-12BBDE2B6CAB}" destId="{EF41FCA5-5F00-2A48-8FFD-656754508621}" srcOrd="1" destOrd="0" presId="urn:microsoft.com/office/officeart/2005/8/layout/orgChart1"/>
    <dgm:cxn modelId="{F99924AE-6D6C-ED44-946E-5D42A346C7F8}" type="presParOf" srcId="{F9A4DCCD-CD14-E94C-882B-12BBDE2B6CAB}" destId="{B7D6AF6A-30B8-1B46-8770-8A1E29DBF210}" srcOrd="2" destOrd="0" presId="urn:microsoft.com/office/officeart/2005/8/layout/orgChart1"/>
    <dgm:cxn modelId="{F33E2813-C6B2-CC4D-96B2-19089B20C9DE}" type="presParOf" srcId="{51AC311C-FFFC-AA46-85D1-67C2D137E591}" destId="{2DE93B82-92EF-2C48-BD2D-FB7B860B53EE}" srcOrd="6" destOrd="0" presId="urn:microsoft.com/office/officeart/2005/8/layout/orgChart1"/>
    <dgm:cxn modelId="{484BCDB5-C2D8-5D47-969D-578A43652C7E}" type="presParOf" srcId="{51AC311C-FFFC-AA46-85D1-67C2D137E591}" destId="{DA67EE66-E20E-AB49-BC87-9075C343FF85}" srcOrd="7" destOrd="0" presId="urn:microsoft.com/office/officeart/2005/8/layout/orgChart1"/>
    <dgm:cxn modelId="{EA31BD92-3143-2B46-AAFA-BD9CC6DEA837}" type="presParOf" srcId="{DA67EE66-E20E-AB49-BC87-9075C343FF85}" destId="{B2ECF7E0-612C-7C47-B10B-0D383529C043}" srcOrd="0" destOrd="0" presId="urn:microsoft.com/office/officeart/2005/8/layout/orgChart1"/>
    <dgm:cxn modelId="{A34852D7-BAAE-4442-90D1-02CB10D97794}" type="presParOf" srcId="{B2ECF7E0-612C-7C47-B10B-0D383529C043}" destId="{D71BD9CC-B994-0F43-86E6-4907E3DE2E67}" srcOrd="0" destOrd="0" presId="urn:microsoft.com/office/officeart/2005/8/layout/orgChart1"/>
    <dgm:cxn modelId="{0CD07870-5A77-1040-A701-ADDADA135E84}" type="presParOf" srcId="{B2ECF7E0-612C-7C47-B10B-0D383529C043}" destId="{23BBC4AF-A751-DA4E-A7B8-A39D527268EC}" srcOrd="1" destOrd="0" presId="urn:microsoft.com/office/officeart/2005/8/layout/orgChart1"/>
    <dgm:cxn modelId="{0A503E07-7992-3E40-92CD-8F0205BEAE21}" type="presParOf" srcId="{DA67EE66-E20E-AB49-BC87-9075C343FF85}" destId="{57143277-D232-0942-95E6-43C0B269982B}" srcOrd="1" destOrd="0" presId="urn:microsoft.com/office/officeart/2005/8/layout/orgChart1"/>
    <dgm:cxn modelId="{AF05C336-BDC9-214B-AD9B-CA72C9F81031}" type="presParOf" srcId="{DA67EE66-E20E-AB49-BC87-9075C343FF85}" destId="{4445ACAD-00E9-0743-8623-AD106595F06C}" srcOrd="2" destOrd="0" presId="urn:microsoft.com/office/officeart/2005/8/layout/orgChart1"/>
    <dgm:cxn modelId="{18CCFA44-57EE-1A44-B8F6-8F0E84D176C4}" type="presParOf" srcId="{51AC311C-FFFC-AA46-85D1-67C2D137E591}" destId="{4FD45D5A-1445-AA43-880B-78C9D1EC447D}" srcOrd="8" destOrd="0" presId="urn:microsoft.com/office/officeart/2005/8/layout/orgChart1"/>
    <dgm:cxn modelId="{351BBFF0-89E8-7340-9ECD-E5B60DA55724}" type="presParOf" srcId="{51AC311C-FFFC-AA46-85D1-67C2D137E591}" destId="{3B6AFDE9-5EF6-CE47-BC35-C5DB55E28463}" srcOrd="9" destOrd="0" presId="urn:microsoft.com/office/officeart/2005/8/layout/orgChart1"/>
    <dgm:cxn modelId="{799D6986-FE2F-624A-A9B5-91C40E8D53E9}" type="presParOf" srcId="{3B6AFDE9-5EF6-CE47-BC35-C5DB55E28463}" destId="{5EE98946-AB92-8246-A3A7-4A865E91949E}" srcOrd="0" destOrd="0" presId="urn:microsoft.com/office/officeart/2005/8/layout/orgChart1"/>
    <dgm:cxn modelId="{7B5294AE-1DD8-E540-983D-2537C519A584}" type="presParOf" srcId="{5EE98946-AB92-8246-A3A7-4A865E91949E}" destId="{80BFB620-7C6F-C64F-BB7D-FBC8E1742B2F}" srcOrd="0" destOrd="0" presId="urn:microsoft.com/office/officeart/2005/8/layout/orgChart1"/>
    <dgm:cxn modelId="{4E358AC6-FBB4-5844-A15E-7C9E8B42EC9D}" type="presParOf" srcId="{5EE98946-AB92-8246-A3A7-4A865E91949E}" destId="{D7A83E57-3396-664B-8E29-1C697D44A34E}" srcOrd="1" destOrd="0" presId="urn:microsoft.com/office/officeart/2005/8/layout/orgChart1"/>
    <dgm:cxn modelId="{D2161854-2F85-3F44-8788-D36EDF9ECE57}" type="presParOf" srcId="{3B6AFDE9-5EF6-CE47-BC35-C5DB55E28463}" destId="{BC9CAC76-A90F-564C-8C66-FE83F224216B}" srcOrd="1" destOrd="0" presId="urn:microsoft.com/office/officeart/2005/8/layout/orgChart1"/>
    <dgm:cxn modelId="{4134A4F8-D6F7-F841-908E-B006883867F7}" type="presParOf" srcId="{3B6AFDE9-5EF6-CE47-BC35-C5DB55E28463}" destId="{58CFE9DF-ABC5-264C-B294-AA4070F7F297}" srcOrd="2" destOrd="0" presId="urn:microsoft.com/office/officeart/2005/8/layout/orgChart1"/>
    <dgm:cxn modelId="{5297870B-66E9-B446-9F61-E566AC57BACE}" type="presParOf" srcId="{51AC311C-FFFC-AA46-85D1-67C2D137E591}" destId="{A301E90C-FCFA-BF4A-A8B6-B4277D1F6E27}" srcOrd="10" destOrd="0" presId="urn:microsoft.com/office/officeart/2005/8/layout/orgChart1"/>
    <dgm:cxn modelId="{E627D18F-E904-624B-A767-54BDC1CB726A}" type="presParOf" srcId="{51AC311C-FFFC-AA46-85D1-67C2D137E591}" destId="{E9CDC88F-4174-8F4B-ABA9-DC55FD2639B1}" srcOrd="11" destOrd="0" presId="urn:microsoft.com/office/officeart/2005/8/layout/orgChart1"/>
    <dgm:cxn modelId="{506D258F-F9E5-9A46-841C-CE0F76BA8343}" type="presParOf" srcId="{E9CDC88F-4174-8F4B-ABA9-DC55FD2639B1}" destId="{40358E4E-6BFB-3644-A167-FA3A53893544}" srcOrd="0" destOrd="0" presId="urn:microsoft.com/office/officeart/2005/8/layout/orgChart1"/>
    <dgm:cxn modelId="{A4479E17-1423-3C44-AF6E-991DACCE6665}" type="presParOf" srcId="{40358E4E-6BFB-3644-A167-FA3A53893544}" destId="{B175A342-3B6F-E947-B695-D966F9A7E07A}" srcOrd="0" destOrd="0" presId="urn:microsoft.com/office/officeart/2005/8/layout/orgChart1"/>
    <dgm:cxn modelId="{8BE8D19B-2279-6F40-8406-46CF1231ABC2}" type="presParOf" srcId="{40358E4E-6BFB-3644-A167-FA3A53893544}" destId="{8FC09044-588C-3B44-A3E6-E3B07135C5AD}" srcOrd="1" destOrd="0" presId="urn:microsoft.com/office/officeart/2005/8/layout/orgChart1"/>
    <dgm:cxn modelId="{0AD48788-C95B-8641-8A3E-A6BE57910250}" type="presParOf" srcId="{E9CDC88F-4174-8F4B-ABA9-DC55FD2639B1}" destId="{2B89CA2E-37BD-8A45-972E-44ECDFE1F34D}" srcOrd="1" destOrd="0" presId="urn:microsoft.com/office/officeart/2005/8/layout/orgChart1"/>
    <dgm:cxn modelId="{093855B2-7867-DB4E-A56F-ADC2E222ABCC}" type="presParOf" srcId="{E9CDC88F-4174-8F4B-ABA9-DC55FD2639B1}" destId="{7E3C7A1B-C58C-BF4A-AC8B-69CEFD80FAD4}" srcOrd="2" destOrd="0" presId="urn:microsoft.com/office/officeart/2005/8/layout/orgChart1"/>
    <dgm:cxn modelId="{A6CECA86-2A79-874E-9A67-2B80B5E62290}" type="presParOf" srcId="{51AC311C-FFFC-AA46-85D1-67C2D137E591}" destId="{BCDB4AEC-03AF-3D47-B6BC-1D696C7D916D}" srcOrd="12" destOrd="0" presId="urn:microsoft.com/office/officeart/2005/8/layout/orgChart1"/>
    <dgm:cxn modelId="{EB83A7EF-9DBE-DC44-8EE3-BADBC19C9835}" type="presParOf" srcId="{51AC311C-FFFC-AA46-85D1-67C2D137E591}" destId="{0D6BE1B3-68F1-7A45-8353-053732A99085}" srcOrd="13" destOrd="0" presId="urn:microsoft.com/office/officeart/2005/8/layout/orgChart1"/>
    <dgm:cxn modelId="{B78C0104-CEB7-764C-9647-46EEDC8769CA}" type="presParOf" srcId="{0D6BE1B3-68F1-7A45-8353-053732A99085}" destId="{289EF758-A005-E54F-995C-391647ECCEF3}" srcOrd="0" destOrd="0" presId="urn:microsoft.com/office/officeart/2005/8/layout/orgChart1"/>
    <dgm:cxn modelId="{E061B2A6-73A1-244A-92DF-486827CE07C5}" type="presParOf" srcId="{289EF758-A005-E54F-995C-391647ECCEF3}" destId="{8D996A4E-8B72-8D4B-8A94-9D20FBA03BEA}" srcOrd="0" destOrd="0" presId="urn:microsoft.com/office/officeart/2005/8/layout/orgChart1"/>
    <dgm:cxn modelId="{AAA55666-9B5D-604E-9654-4A5A09F79962}" type="presParOf" srcId="{289EF758-A005-E54F-995C-391647ECCEF3}" destId="{E90479CE-6A0F-0B46-9A95-9BB0A3536AF3}" srcOrd="1" destOrd="0" presId="urn:microsoft.com/office/officeart/2005/8/layout/orgChart1"/>
    <dgm:cxn modelId="{6338734E-6BF5-6F46-A710-4D059246B9FA}" type="presParOf" srcId="{0D6BE1B3-68F1-7A45-8353-053732A99085}" destId="{CAC95701-7104-EB46-86A2-165DA1D8625B}" srcOrd="1" destOrd="0" presId="urn:microsoft.com/office/officeart/2005/8/layout/orgChart1"/>
    <dgm:cxn modelId="{562ABD7B-D096-E644-9570-0F8D4AF98F8D}" type="presParOf" srcId="{0D6BE1B3-68F1-7A45-8353-053732A99085}" destId="{F3B12F30-9B48-F842-8539-1AB19DF49EAC}" srcOrd="2" destOrd="0" presId="urn:microsoft.com/office/officeart/2005/8/layout/orgChart1"/>
    <dgm:cxn modelId="{A556F0CA-E632-5249-AC51-E74EA289C754}" type="presParOf" srcId="{3361012B-4A8A-D249-A5BC-A4C6D19C4114}" destId="{39436C97-34D6-2C43-90E6-21F8A65F19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A8BF0-6BB7-D14E-A1C9-3D41554DA0BC}">
      <dsp:nvSpPr>
        <dsp:cNvPr id="0" name=""/>
        <dsp:cNvSpPr/>
      </dsp:nvSpPr>
      <dsp:spPr>
        <a:xfrm>
          <a:off x="4238104" y="2431923"/>
          <a:ext cx="132825" cy="227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7905"/>
              </a:lnTo>
              <a:lnTo>
                <a:pt x="132825" y="22779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82061-1312-B943-8AFB-C9CB8D1AF1E9}">
      <dsp:nvSpPr>
        <dsp:cNvPr id="0" name=""/>
        <dsp:cNvSpPr/>
      </dsp:nvSpPr>
      <dsp:spPr>
        <a:xfrm>
          <a:off x="4238104" y="2431923"/>
          <a:ext cx="132825" cy="1874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585"/>
              </a:lnTo>
              <a:lnTo>
                <a:pt x="132825" y="1874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6231F-CA93-EE47-B4FB-52D73CE06DBA}">
      <dsp:nvSpPr>
        <dsp:cNvPr id="0" name=""/>
        <dsp:cNvSpPr/>
      </dsp:nvSpPr>
      <dsp:spPr>
        <a:xfrm>
          <a:off x="4238104" y="2431923"/>
          <a:ext cx="132825" cy="14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265"/>
              </a:lnTo>
              <a:lnTo>
                <a:pt x="132825" y="14712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7DCA1-18D7-2040-993D-1DCE9531CD20}">
      <dsp:nvSpPr>
        <dsp:cNvPr id="0" name=""/>
        <dsp:cNvSpPr/>
      </dsp:nvSpPr>
      <dsp:spPr>
        <a:xfrm>
          <a:off x="4238104" y="2431923"/>
          <a:ext cx="132825" cy="10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45"/>
              </a:lnTo>
              <a:lnTo>
                <a:pt x="132825" y="10679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B7033-F683-7646-9BE7-0F9C4ABE8071}">
      <dsp:nvSpPr>
        <dsp:cNvPr id="0" name=""/>
        <dsp:cNvSpPr/>
      </dsp:nvSpPr>
      <dsp:spPr>
        <a:xfrm>
          <a:off x="4238104" y="2431923"/>
          <a:ext cx="132825" cy="66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25"/>
              </a:lnTo>
              <a:lnTo>
                <a:pt x="132825" y="6646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7A851-D345-084B-92A5-D4423E393D3F}">
      <dsp:nvSpPr>
        <dsp:cNvPr id="0" name=""/>
        <dsp:cNvSpPr/>
      </dsp:nvSpPr>
      <dsp:spPr>
        <a:xfrm>
          <a:off x="4238104" y="2431923"/>
          <a:ext cx="132825" cy="26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05"/>
              </a:lnTo>
              <a:lnTo>
                <a:pt x="132825" y="2613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B51AB-3C60-0E46-B1A0-2656E245AED7}">
      <dsp:nvSpPr>
        <dsp:cNvPr id="0" name=""/>
        <dsp:cNvSpPr/>
      </dsp:nvSpPr>
      <dsp:spPr>
        <a:xfrm>
          <a:off x="2697812" y="1634003"/>
          <a:ext cx="1894493" cy="51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246"/>
              </a:lnTo>
              <a:lnTo>
                <a:pt x="1894493" y="454246"/>
              </a:lnTo>
              <a:lnTo>
                <a:pt x="1894493" y="513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D993E-D592-9D41-8F97-6ABE3EDCF9A3}">
      <dsp:nvSpPr>
        <dsp:cNvPr id="0" name=""/>
        <dsp:cNvSpPr/>
      </dsp:nvSpPr>
      <dsp:spPr>
        <a:xfrm>
          <a:off x="3218376" y="2431923"/>
          <a:ext cx="135314" cy="14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265"/>
              </a:lnTo>
              <a:lnTo>
                <a:pt x="135314" y="14712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5291B-0B4C-F141-8631-2C6A1F30DC1F}">
      <dsp:nvSpPr>
        <dsp:cNvPr id="0" name=""/>
        <dsp:cNvSpPr/>
      </dsp:nvSpPr>
      <dsp:spPr>
        <a:xfrm>
          <a:off x="3218376" y="2431923"/>
          <a:ext cx="135314" cy="10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945"/>
              </a:lnTo>
              <a:lnTo>
                <a:pt x="135314" y="106794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67EDD-1A0F-C54C-B40E-6785ACD6746C}">
      <dsp:nvSpPr>
        <dsp:cNvPr id="0" name=""/>
        <dsp:cNvSpPr/>
      </dsp:nvSpPr>
      <dsp:spPr>
        <a:xfrm>
          <a:off x="3218376" y="2431923"/>
          <a:ext cx="135314" cy="66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25"/>
              </a:lnTo>
              <a:lnTo>
                <a:pt x="135314" y="6646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6CACD-818A-5248-AFBF-688B00BC1BB7}">
      <dsp:nvSpPr>
        <dsp:cNvPr id="0" name=""/>
        <dsp:cNvSpPr/>
      </dsp:nvSpPr>
      <dsp:spPr>
        <a:xfrm>
          <a:off x="3218376" y="2431923"/>
          <a:ext cx="135314" cy="26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05"/>
              </a:lnTo>
              <a:lnTo>
                <a:pt x="135314" y="2613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01D8A-82D5-B447-AE2F-5F0469DB81C7}">
      <dsp:nvSpPr>
        <dsp:cNvPr id="0" name=""/>
        <dsp:cNvSpPr/>
      </dsp:nvSpPr>
      <dsp:spPr>
        <a:xfrm>
          <a:off x="2697812" y="1634003"/>
          <a:ext cx="881401" cy="51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246"/>
              </a:lnTo>
              <a:lnTo>
                <a:pt x="881401" y="454246"/>
              </a:lnTo>
              <a:lnTo>
                <a:pt x="881401" y="513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94B2-D268-224D-9FC7-AEA2642BDAEA}">
      <dsp:nvSpPr>
        <dsp:cNvPr id="0" name=""/>
        <dsp:cNvSpPr/>
      </dsp:nvSpPr>
      <dsp:spPr>
        <a:xfrm>
          <a:off x="2197525" y="2431923"/>
          <a:ext cx="135224" cy="1874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957"/>
              </a:lnTo>
              <a:lnTo>
                <a:pt x="135224" y="187495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FD746-4B73-E642-9885-3BB0C7C1B084}">
      <dsp:nvSpPr>
        <dsp:cNvPr id="0" name=""/>
        <dsp:cNvSpPr/>
      </dsp:nvSpPr>
      <dsp:spPr>
        <a:xfrm>
          <a:off x="2197525" y="2431923"/>
          <a:ext cx="135224" cy="1471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37"/>
              </a:lnTo>
              <a:lnTo>
                <a:pt x="135224" y="147163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CF6F9-07F3-0D4A-BDE1-1AE4FD3E7C3C}">
      <dsp:nvSpPr>
        <dsp:cNvPr id="0" name=""/>
        <dsp:cNvSpPr/>
      </dsp:nvSpPr>
      <dsp:spPr>
        <a:xfrm>
          <a:off x="2197525" y="2431923"/>
          <a:ext cx="135224" cy="1068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317"/>
              </a:lnTo>
              <a:lnTo>
                <a:pt x="135224" y="10683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609EE-9A5A-A04C-A8E3-82ACFAA9CA13}">
      <dsp:nvSpPr>
        <dsp:cNvPr id="0" name=""/>
        <dsp:cNvSpPr/>
      </dsp:nvSpPr>
      <dsp:spPr>
        <a:xfrm>
          <a:off x="2197525" y="2431923"/>
          <a:ext cx="135224" cy="664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11"/>
              </a:lnTo>
              <a:lnTo>
                <a:pt x="135224" y="66481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D7A0E-0D06-F74E-BD7E-6DFD71BAAC50}">
      <dsp:nvSpPr>
        <dsp:cNvPr id="0" name=""/>
        <dsp:cNvSpPr/>
      </dsp:nvSpPr>
      <dsp:spPr>
        <a:xfrm>
          <a:off x="2197525" y="2431923"/>
          <a:ext cx="135224" cy="26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05"/>
              </a:lnTo>
              <a:lnTo>
                <a:pt x="135224" y="2613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CD749-BA38-6149-A253-027A6845474B}">
      <dsp:nvSpPr>
        <dsp:cNvPr id="0" name=""/>
        <dsp:cNvSpPr/>
      </dsp:nvSpPr>
      <dsp:spPr>
        <a:xfrm>
          <a:off x="2558124" y="1634003"/>
          <a:ext cx="139687" cy="513892"/>
        </a:xfrm>
        <a:custGeom>
          <a:avLst/>
          <a:gdLst/>
          <a:ahLst/>
          <a:cxnLst/>
          <a:rect l="0" t="0" r="0" b="0"/>
          <a:pathLst>
            <a:path>
              <a:moveTo>
                <a:pt x="139687" y="0"/>
              </a:moveTo>
              <a:lnTo>
                <a:pt x="139687" y="454246"/>
              </a:lnTo>
              <a:lnTo>
                <a:pt x="0" y="454246"/>
              </a:lnTo>
              <a:lnTo>
                <a:pt x="0" y="513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F7868-B640-C943-B419-59E4AAD9B012}">
      <dsp:nvSpPr>
        <dsp:cNvPr id="0" name=""/>
        <dsp:cNvSpPr/>
      </dsp:nvSpPr>
      <dsp:spPr>
        <a:xfrm>
          <a:off x="1185005" y="2431923"/>
          <a:ext cx="133846" cy="66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25"/>
              </a:lnTo>
              <a:lnTo>
                <a:pt x="133846" y="66462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4BC63-10E8-CD4E-AD02-EB5B33F8E359}">
      <dsp:nvSpPr>
        <dsp:cNvPr id="0" name=""/>
        <dsp:cNvSpPr/>
      </dsp:nvSpPr>
      <dsp:spPr>
        <a:xfrm>
          <a:off x="1185005" y="2431923"/>
          <a:ext cx="133846" cy="261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05"/>
              </a:lnTo>
              <a:lnTo>
                <a:pt x="133846" y="26130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5F27-8BE4-DE47-9097-5C8055B447DB}">
      <dsp:nvSpPr>
        <dsp:cNvPr id="0" name=""/>
        <dsp:cNvSpPr/>
      </dsp:nvSpPr>
      <dsp:spPr>
        <a:xfrm>
          <a:off x="1541929" y="1634003"/>
          <a:ext cx="1155883" cy="513892"/>
        </a:xfrm>
        <a:custGeom>
          <a:avLst/>
          <a:gdLst/>
          <a:ahLst/>
          <a:cxnLst/>
          <a:rect l="0" t="0" r="0" b="0"/>
          <a:pathLst>
            <a:path>
              <a:moveTo>
                <a:pt x="1155883" y="0"/>
              </a:moveTo>
              <a:lnTo>
                <a:pt x="1155883" y="454246"/>
              </a:lnTo>
              <a:lnTo>
                <a:pt x="0" y="454246"/>
              </a:lnTo>
              <a:lnTo>
                <a:pt x="0" y="513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28385-0743-E747-8F2C-99B3BFF5C22C}">
      <dsp:nvSpPr>
        <dsp:cNvPr id="0" name=""/>
        <dsp:cNvSpPr/>
      </dsp:nvSpPr>
      <dsp:spPr>
        <a:xfrm>
          <a:off x="488241" y="1634003"/>
          <a:ext cx="2209571" cy="513892"/>
        </a:xfrm>
        <a:custGeom>
          <a:avLst/>
          <a:gdLst/>
          <a:ahLst/>
          <a:cxnLst/>
          <a:rect l="0" t="0" r="0" b="0"/>
          <a:pathLst>
            <a:path>
              <a:moveTo>
                <a:pt x="2209571" y="0"/>
              </a:moveTo>
              <a:lnTo>
                <a:pt x="2209571" y="454246"/>
              </a:lnTo>
              <a:lnTo>
                <a:pt x="0" y="454246"/>
              </a:lnTo>
              <a:lnTo>
                <a:pt x="0" y="5138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91194-5D9E-1945-B791-29F078FC824A}">
      <dsp:nvSpPr>
        <dsp:cNvPr id="0" name=""/>
        <dsp:cNvSpPr/>
      </dsp:nvSpPr>
      <dsp:spPr>
        <a:xfrm>
          <a:off x="2248991" y="1349975"/>
          <a:ext cx="897642" cy="284028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Director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248991" y="1349975"/>
        <a:ext cx="897642" cy="284028"/>
      </dsp:txXfrm>
    </dsp:sp>
    <dsp:sp modelId="{AD1B15E2-73A1-204C-A681-590BE149585B}">
      <dsp:nvSpPr>
        <dsp:cNvPr id="0" name=""/>
        <dsp:cNvSpPr/>
      </dsp:nvSpPr>
      <dsp:spPr>
        <a:xfrm>
          <a:off x="0" y="2147895"/>
          <a:ext cx="976483" cy="28402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Director’s Services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0" y="2147895"/>
        <a:ext cx="976483" cy="284028"/>
      </dsp:txXfrm>
    </dsp:sp>
    <dsp:sp modelId="{AD6EA902-49E7-5B4E-8B46-C04237B47D0C}">
      <dsp:nvSpPr>
        <dsp:cNvPr id="0" name=""/>
        <dsp:cNvSpPr/>
      </dsp:nvSpPr>
      <dsp:spPr>
        <a:xfrm>
          <a:off x="1095774" y="2147895"/>
          <a:ext cx="892308" cy="28402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Machines Directorate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095774" y="2147895"/>
        <a:ext cx="892308" cy="284028"/>
      </dsp:txXfrm>
    </dsp:sp>
    <dsp:sp modelId="{43026B4C-E172-C741-B08A-1D3C9AD0BE8F}">
      <dsp:nvSpPr>
        <dsp:cNvPr id="0" name=""/>
        <dsp:cNvSpPr/>
      </dsp:nvSpPr>
      <dsp:spPr>
        <a:xfrm>
          <a:off x="1318851" y="255121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Accelerator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318851" y="2551215"/>
        <a:ext cx="850794" cy="284028"/>
      </dsp:txXfrm>
    </dsp:sp>
    <dsp:sp modelId="{CE2A57AC-710E-484C-8D4D-9EA74DECD032}">
      <dsp:nvSpPr>
        <dsp:cNvPr id="0" name=""/>
        <dsp:cNvSpPr/>
      </dsp:nvSpPr>
      <dsp:spPr>
        <a:xfrm>
          <a:off x="1318851" y="295453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Target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1318851" y="2954535"/>
        <a:ext cx="850794" cy="284028"/>
      </dsp:txXfrm>
    </dsp:sp>
    <dsp:sp modelId="{C9E43E6C-BC9A-CA42-9E39-3B5FC03ABC5A}">
      <dsp:nvSpPr>
        <dsp:cNvPr id="0" name=""/>
        <dsp:cNvSpPr/>
      </dsp:nvSpPr>
      <dsp:spPr>
        <a:xfrm>
          <a:off x="2107375" y="2147895"/>
          <a:ext cx="901499" cy="28402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Programme Directorate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107375" y="2147895"/>
        <a:ext cx="901499" cy="284028"/>
      </dsp:txXfrm>
    </dsp:sp>
    <dsp:sp modelId="{5FB5B500-F850-4643-BCF3-6E48BF687508}">
      <dsp:nvSpPr>
        <dsp:cNvPr id="0" name=""/>
        <dsp:cNvSpPr/>
      </dsp:nvSpPr>
      <dsp:spPr>
        <a:xfrm>
          <a:off x="2332750" y="255121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Conventional Facilities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332750" y="2551215"/>
        <a:ext cx="850794" cy="284028"/>
      </dsp:txXfrm>
    </dsp:sp>
    <dsp:sp modelId="{85BD2789-46F4-7A4B-A6B0-901E49985974}">
      <dsp:nvSpPr>
        <dsp:cNvPr id="0" name=""/>
        <dsp:cNvSpPr/>
      </dsp:nvSpPr>
      <dsp:spPr>
        <a:xfrm>
          <a:off x="2332750" y="2954535"/>
          <a:ext cx="849602" cy="2844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Programme</a:t>
          </a:r>
          <a:r>
            <a:rPr lang="en-US" sz="800" kern="1200" dirty="0" smtClean="0">
              <a:solidFill>
                <a:schemeClr val="tx1"/>
              </a:solidFill>
            </a:rPr>
            <a:t> Office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2332750" y="2954535"/>
        <a:ext cx="849602" cy="284400"/>
      </dsp:txXfrm>
    </dsp:sp>
    <dsp:sp modelId="{2A6103A9-AA7C-CB44-AE21-D8E808FD871D}">
      <dsp:nvSpPr>
        <dsp:cNvPr id="0" name=""/>
        <dsp:cNvSpPr/>
      </dsp:nvSpPr>
      <dsp:spPr>
        <a:xfrm>
          <a:off x="2332750" y="3358227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Energy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332750" y="3358227"/>
        <a:ext cx="850794" cy="284028"/>
      </dsp:txXfrm>
    </dsp:sp>
    <dsp:sp modelId="{9386BB69-2FEA-7748-8FB9-436BC7F3292F}">
      <dsp:nvSpPr>
        <dsp:cNvPr id="0" name=""/>
        <dsp:cNvSpPr/>
      </dsp:nvSpPr>
      <dsp:spPr>
        <a:xfrm>
          <a:off x="2332750" y="3761547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Design Office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332750" y="3761547"/>
        <a:ext cx="850794" cy="284028"/>
      </dsp:txXfrm>
    </dsp:sp>
    <dsp:sp modelId="{8631703D-8765-0D48-8723-41FCC73C6E64}">
      <dsp:nvSpPr>
        <dsp:cNvPr id="0" name=""/>
        <dsp:cNvSpPr/>
      </dsp:nvSpPr>
      <dsp:spPr>
        <a:xfrm>
          <a:off x="2332750" y="4164867"/>
          <a:ext cx="85713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Safety, Health &amp; Environment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332750" y="4164867"/>
        <a:ext cx="857134" cy="284028"/>
      </dsp:txXfrm>
    </dsp:sp>
    <dsp:sp modelId="{27691200-E951-8D43-A545-E9ED4D793B3C}">
      <dsp:nvSpPr>
        <dsp:cNvPr id="0" name=""/>
        <dsp:cNvSpPr/>
      </dsp:nvSpPr>
      <dsp:spPr>
        <a:xfrm>
          <a:off x="3128166" y="2147895"/>
          <a:ext cx="902096" cy="28402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Science Directorate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128166" y="2147895"/>
        <a:ext cx="902096" cy="284028"/>
      </dsp:txXfrm>
    </dsp:sp>
    <dsp:sp modelId="{7FD02751-C89F-114C-94DF-5E163290E8CB}">
      <dsp:nvSpPr>
        <dsp:cNvPr id="0" name=""/>
        <dsp:cNvSpPr/>
      </dsp:nvSpPr>
      <dsp:spPr>
        <a:xfrm>
          <a:off x="3353690" y="255121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Instruments and Neutron Beams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353690" y="2551215"/>
        <a:ext cx="850794" cy="284028"/>
      </dsp:txXfrm>
    </dsp:sp>
    <dsp:sp modelId="{52E3501F-D07D-CF4D-8C46-921CE6C5363B}">
      <dsp:nvSpPr>
        <dsp:cNvPr id="0" name=""/>
        <dsp:cNvSpPr/>
      </dsp:nvSpPr>
      <dsp:spPr>
        <a:xfrm>
          <a:off x="3353690" y="295453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Neutron Science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353690" y="2954535"/>
        <a:ext cx="850794" cy="284028"/>
      </dsp:txXfrm>
    </dsp:sp>
    <dsp:sp modelId="{8F727288-D38C-734F-B121-B4CC5D6D91AE}">
      <dsp:nvSpPr>
        <dsp:cNvPr id="0" name=""/>
        <dsp:cNvSpPr/>
      </dsp:nvSpPr>
      <dsp:spPr>
        <a:xfrm>
          <a:off x="3353690" y="335785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Instrument Support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353690" y="3357855"/>
        <a:ext cx="850794" cy="284028"/>
      </dsp:txXfrm>
    </dsp:sp>
    <dsp:sp modelId="{26A1886E-9307-6145-A18E-707E358CDC49}">
      <dsp:nvSpPr>
        <dsp:cNvPr id="0" name=""/>
        <dsp:cNvSpPr/>
      </dsp:nvSpPr>
      <dsp:spPr>
        <a:xfrm>
          <a:off x="3353690" y="376117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Data Management Centre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353690" y="3761175"/>
        <a:ext cx="850794" cy="284028"/>
      </dsp:txXfrm>
    </dsp:sp>
    <dsp:sp modelId="{C29FD084-1A1C-F24A-9F87-1AE5A720CA8D}">
      <dsp:nvSpPr>
        <dsp:cNvPr id="0" name=""/>
        <dsp:cNvSpPr/>
      </dsp:nvSpPr>
      <dsp:spPr>
        <a:xfrm>
          <a:off x="4149554" y="2147895"/>
          <a:ext cx="885503" cy="28402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Administration Department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149554" y="2147895"/>
        <a:ext cx="885503" cy="284028"/>
      </dsp:txXfrm>
    </dsp:sp>
    <dsp:sp modelId="{5AC0B73F-C197-3741-A463-22642A6B7835}">
      <dsp:nvSpPr>
        <dsp:cNvPr id="0" name=""/>
        <dsp:cNvSpPr/>
      </dsp:nvSpPr>
      <dsp:spPr>
        <a:xfrm>
          <a:off x="4370930" y="255121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Procurement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370930" y="2551215"/>
        <a:ext cx="850794" cy="284028"/>
      </dsp:txXfrm>
    </dsp:sp>
    <dsp:sp modelId="{EA138DB3-1E61-794A-A0C2-B8BD8AD1B6B0}">
      <dsp:nvSpPr>
        <dsp:cNvPr id="0" name=""/>
        <dsp:cNvSpPr/>
      </dsp:nvSpPr>
      <dsp:spPr>
        <a:xfrm>
          <a:off x="4370930" y="295453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Human Resources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370930" y="2954535"/>
        <a:ext cx="850794" cy="284028"/>
      </dsp:txXfrm>
    </dsp:sp>
    <dsp:sp modelId="{FAB86FE5-3E0E-4E40-9F8C-58A3DEEF07C8}">
      <dsp:nvSpPr>
        <dsp:cNvPr id="0" name=""/>
        <dsp:cNvSpPr/>
      </dsp:nvSpPr>
      <dsp:spPr>
        <a:xfrm>
          <a:off x="4370930" y="3357855"/>
          <a:ext cx="849602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solidFill>
                <a:schemeClr val="tx1"/>
              </a:solidFill>
            </a:rPr>
            <a:t>Legal</a:t>
          </a:r>
          <a:endParaRPr lang="en-US" sz="800" kern="1200">
            <a:solidFill>
              <a:schemeClr val="tx1"/>
            </a:solidFill>
          </a:endParaRPr>
        </a:p>
      </dsp:txBody>
      <dsp:txXfrm>
        <a:off x="4370930" y="3357855"/>
        <a:ext cx="849602" cy="284028"/>
      </dsp:txXfrm>
    </dsp:sp>
    <dsp:sp modelId="{74D36777-697D-F743-983E-C7F103B7CA93}">
      <dsp:nvSpPr>
        <dsp:cNvPr id="0" name=""/>
        <dsp:cNvSpPr/>
      </dsp:nvSpPr>
      <dsp:spPr>
        <a:xfrm>
          <a:off x="4370930" y="376117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Information Technology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370930" y="3761175"/>
        <a:ext cx="850794" cy="284028"/>
      </dsp:txXfrm>
    </dsp:sp>
    <dsp:sp modelId="{10B02237-FBAB-8747-A60F-BC9F50242049}">
      <dsp:nvSpPr>
        <dsp:cNvPr id="0" name=""/>
        <dsp:cNvSpPr/>
      </dsp:nvSpPr>
      <dsp:spPr>
        <a:xfrm>
          <a:off x="4370930" y="416449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Finance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370930" y="4164495"/>
        <a:ext cx="850794" cy="284028"/>
      </dsp:txXfrm>
    </dsp:sp>
    <dsp:sp modelId="{FF9DEA89-F055-4D46-A203-2145678E5D4C}">
      <dsp:nvSpPr>
        <dsp:cNvPr id="0" name=""/>
        <dsp:cNvSpPr/>
      </dsp:nvSpPr>
      <dsp:spPr>
        <a:xfrm>
          <a:off x="4370930" y="4567815"/>
          <a:ext cx="850794" cy="2840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Office Management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370930" y="4567815"/>
        <a:ext cx="850794" cy="284028"/>
      </dsp:txXfrm>
    </dsp:sp>
    <dsp:sp modelId="{4B0AD7EC-BDDD-9344-B50C-E24BF43E578D}">
      <dsp:nvSpPr>
        <dsp:cNvPr id="0" name=""/>
        <dsp:cNvSpPr/>
      </dsp:nvSpPr>
      <dsp:spPr>
        <a:xfrm>
          <a:off x="3408843" y="753536"/>
          <a:ext cx="902317" cy="284028"/>
        </a:xfrm>
        <a:prstGeom prst="rect">
          <a:avLst/>
        </a:prstGeom>
        <a:solidFill>
          <a:schemeClr val="bg2">
            <a:lumMod val="90000"/>
          </a:schemeClr>
        </a:solid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Steering Committee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408843" y="753536"/>
        <a:ext cx="902317" cy="284028"/>
      </dsp:txXfrm>
    </dsp:sp>
    <dsp:sp modelId="{EBBCCB94-C7AB-4642-B3D9-2BB0C956F8D8}">
      <dsp:nvSpPr>
        <dsp:cNvPr id="0" name=""/>
        <dsp:cNvSpPr/>
      </dsp:nvSpPr>
      <dsp:spPr>
        <a:xfrm>
          <a:off x="2266408" y="753536"/>
          <a:ext cx="902107" cy="28402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ESS Board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266408" y="753536"/>
        <a:ext cx="902107" cy="284028"/>
      </dsp:txXfrm>
    </dsp:sp>
    <dsp:sp modelId="{A902A3FF-23F2-464E-9F2A-DC58E72412CE}">
      <dsp:nvSpPr>
        <dsp:cNvPr id="0" name=""/>
        <dsp:cNvSpPr/>
      </dsp:nvSpPr>
      <dsp:spPr>
        <a:xfrm>
          <a:off x="4980291" y="753536"/>
          <a:ext cx="850794" cy="284028"/>
        </a:xfrm>
        <a:prstGeom prst="rect">
          <a:avLst/>
        </a:prstGeom>
        <a:solidFill>
          <a:srgbClr val="DDD9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Administration &amp; Finance Committee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980291" y="753536"/>
        <a:ext cx="850794" cy="284028"/>
      </dsp:txXfrm>
    </dsp:sp>
    <dsp:sp modelId="{61BA2AD1-D337-9D4A-92DC-EF46BC95305A}">
      <dsp:nvSpPr>
        <dsp:cNvPr id="0" name=""/>
        <dsp:cNvSpPr/>
      </dsp:nvSpPr>
      <dsp:spPr>
        <a:xfrm>
          <a:off x="3422169" y="1355102"/>
          <a:ext cx="850794" cy="28402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Science Advisory Committee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422169" y="1355102"/>
        <a:ext cx="850794" cy="284028"/>
      </dsp:txXfrm>
    </dsp:sp>
    <dsp:sp modelId="{129AF86C-77E3-4B44-993E-C78363D13F32}">
      <dsp:nvSpPr>
        <dsp:cNvPr id="0" name=""/>
        <dsp:cNvSpPr/>
      </dsp:nvSpPr>
      <dsp:spPr>
        <a:xfrm>
          <a:off x="4424266" y="1353784"/>
          <a:ext cx="850794" cy="284028"/>
        </a:xfrm>
        <a:prstGeom prst="rect">
          <a:avLst/>
        </a:prstGeom>
        <a:solidFill>
          <a:srgbClr val="DDD9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n>
                <a:noFill/>
              </a:ln>
              <a:solidFill>
                <a:schemeClr val="tx1"/>
              </a:solidFill>
            </a:rPr>
            <a:t>Technical Advisory Committee</a:t>
          </a:r>
          <a:endParaRPr lang="en-US" sz="8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424266" y="1353784"/>
        <a:ext cx="850794" cy="284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ABC6A-5CEC-844A-8A3B-2651FF2201B2}">
      <dsp:nvSpPr>
        <dsp:cNvPr id="0" name=""/>
        <dsp:cNvSpPr/>
      </dsp:nvSpPr>
      <dsp:spPr>
        <a:xfrm>
          <a:off x="3857872" y="582554"/>
          <a:ext cx="100636" cy="440883"/>
        </a:xfrm>
        <a:custGeom>
          <a:avLst/>
          <a:gdLst/>
          <a:ahLst/>
          <a:cxnLst/>
          <a:rect l="0" t="0" r="0" b="0"/>
          <a:pathLst>
            <a:path>
              <a:moveTo>
                <a:pt x="100636" y="0"/>
              </a:moveTo>
              <a:lnTo>
                <a:pt x="100636" y="440883"/>
              </a:lnTo>
              <a:lnTo>
                <a:pt x="0" y="4408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B3E78-5D96-A141-B804-F61E39B85FCE}">
      <dsp:nvSpPr>
        <dsp:cNvPr id="0" name=""/>
        <dsp:cNvSpPr/>
      </dsp:nvSpPr>
      <dsp:spPr>
        <a:xfrm>
          <a:off x="6474417" y="1943541"/>
          <a:ext cx="143766" cy="2473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052"/>
              </a:lnTo>
              <a:lnTo>
                <a:pt x="143766" y="247305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7FCBB-3103-A24B-9148-812E0A5AA6AF}">
      <dsp:nvSpPr>
        <dsp:cNvPr id="0" name=""/>
        <dsp:cNvSpPr/>
      </dsp:nvSpPr>
      <dsp:spPr>
        <a:xfrm>
          <a:off x="6474417" y="1943541"/>
          <a:ext cx="143766" cy="179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558"/>
              </a:lnTo>
              <a:lnTo>
                <a:pt x="143766" y="17925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59F75-9937-BC45-AE7E-272BCAB2DFC2}">
      <dsp:nvSpPr>
        <dsp:cNvPr id="0" name=""/>
        <dsp:cNvSpPr/>
      </dsp:nvSpPr>
      <dsp:spPr>
        <a:xfrm>
          <a:off x="6474417" y="1943541"/>
          <a:ext cx="143766" cy="111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065"/>
              </a:lnTo>
              <a:lnTo>
                <a:pt x="143766" y="11120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30563-45C8-0A47-A858-44560F684634}">
      <dsp:nvSpPr>
        <dsp:cNvPr id="0" name=""/>
        <dsp:cNvSpPr/>
      </dsp:nvSpPr>
      <dsp:spPr>
        <a:xfrm>
          <a:off x="6474417" y="1943541"/>
          <a:ext cx="143766" cy="431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71"/>
              </a:lnTo>
              <a:lnTo>
                <a:pt x="143766" y="43157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507C-2F78-8B43-87B2-DB1F479522A0}">
      <dsp:nvSpPr>
        <dsp:cNvPr id="0" name=""/>
        <dsp:cNvSpPr/>
      </dsp:nvSpPr>
      <dsp:spPr>
        <a:xfrm>
          <a:off x="3958508" y="582554"/>
          <a:ext cx="2899285" cy="88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29"/>
              </a:lnTo>
              <a:lnTo>
                <a:pt x="2899285" y="781129"/>
              </a:lnTo>
              <a:lnTo>
                <a:pt x="2899285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B0234-25E6-F64C-ACE5-786E5B9281B5}">
      <dsp:nvSpPr>
        <dsp:cNvPr id="0" name=""/>
        <dsp:cNvSpPr/>
      </dsp:nvSpPr>
      <dsp:spPr>
        <a:xfrm>
          <a:off x="3958508" y="582554"/>
          <a:ext cx="1739571" cy="88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29"/>
              </a:lnTo>
              <a:lnTo>
                <a:pt x="1739571" y="781129"/>
              </a:lnTo>
              <a:lnTo>
                <a:pt x="1739571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ADB16-7914-814F-9FFF-A9BF4BB4C6F8}">
      <dsp:nvSpPr>
        <dsp:cNvPr id="0" name=""/>
        <dsp:cNvSpPr/>
      </dsp:nvSpPr>
      <dsp:spPr>
        <a:xfrm>
          <a:off x="3958508" y="582554"/>
          <a:ext cx="579857" cy="881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29"/>
              </a:lnTo>
              <a:lnTo>
                <a:pt x="579857" y="781129"/>
              </a:lnTo>
              <a:lnTo>
                <a:pt x="579857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D044A-C91C-AF47-8897-41DFEFCC7276}">
      <dsp:nvSpPr>
        <dsp:cNvPr id="0" name=""/>
        <dsp:cNvSpPr/>
      </dsp:nvSpPr>
      <dsp:spPr>
        <a:xfrm>
          <a:off x="3378651" y="582554"/>
          <a:ext cx="579857" cy="881766"/>
        </a:xfrm>
        <a:custGeom>
          <a:avLst/>
          <a:gdLst/>
          <a:ahLst/>
          <a:cxnLst/>
          <a:rect l="0" t="0" r="0" b="0"/>
          <a:pathLst>
            <a:path>
              <a:moveTo>
                <a:pt x="579857" y="0"/>
              </a:moveTo>
              <a:lnTo>
                <a:pt x="579857" y="781129"/>
              </a:lnTo>
              <a:lnTo>
                <a:pt x="0" y="781129"/>
              </a:lnTo>
              <a:lnTo>
                <a:pt x="0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A8C74-84A6-3445-B163-B1A84E4D6CF6}">
      <dsp:nvSpPr>
        <dsp:cNvPr id="0" name=""/>
        <dsp:cNvSpPr/>
      </dsp:nvSpPr>
      <dsp:spPr>
        <a:xfrm>
          <a:off x="2218937" y="582554"/>
          <a:ext cx="1739571" cy="881766"/>
        </a:xfrm>
        <a:custGeom>
          <a:avLst/>
          <a:gdLst/>
          <a:ahLst/>
          <a:cxnLst/>
          <a:rect l="0" t="0" r="0" b="0"/>
          <a:pathLst>
            <a:path>
              <a:moveTo>
                <a:pt x="1739571" y="0"/>
              </a:moveTo>
              <a:lnTo>
                <a:pt x="1739571" y="781129"/>
              </a:lnTo>
              <a:lnTo>
                <a:pt x="0" y="781129"/>
              </a:lnTo>
              <a:lnTo>
                <a:pt x="0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77BE2-E618-0140-94DA-D6622439FCE4}">
      <dsp:nvSpPr>
        <dsp:cNvPr id="0" name=""/>
        <dsp:cNvSpPr/>
      </dsp:nvSpPr>
      <dsp:spPr>
        <a:xfrm>
          <a:off x="1013503" y="1943541"/>
          <a:ext cx="91440" cy="1872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2526"/>
              </a:lnTo>
              <a:lnTo>
                <a:pt x="125730" y="18725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69A13-3793-D04E-96EE-B33F66BE221E}">
      <dsp:nvSpPr>
        <dsp:cNvPr id="0" name=""/>
        <dsp:cNvSpPr/>
      </dsp:nvSpPr>
      <dsp:spPr>
        <a:xfrm>
          <a:off x="958441" y="1943541"/>
          <a:ext cx="100781" cy="1867283"/>
        </a:xfrm>
        <a:custGeom>
          <a:avLst/>
          <a:gdLst/>
          <a:ahLst/>
          <a:cxnLst/>
          <a:rect l="0" t="0" r="0" b="0"/>
          <a:pathLst>
            <a:path>
              <a:moveTo>
                <a:pt x="100781" y="0"/>
              </a:moveTo>
              <a:lnTo>
                <a:pt x="100781" y="1867283"/>
              </a:lnTo>
              <a:lnTo>
                <a:pt x="0" y="186728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74636-B8E4-4D4A-9014-619A2ABDC32C}">
      <dsp:nvSpPr>
        <dsp:cNvPr id="0" name=""/>
        <dsp:cNvSpPr/>
      </dsp:nvSpPr>
      <dsp:spPr>
        <a:xfrm>
          <a:off x="1013503" y="1943541"/>
          <a:ext cx="91440" cy="1196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6384"/>
              </a:lnTo>
              <a:lnTo>
                <a:pt x="118408" y="11963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1ED02-DB71-3047-A9AB-E7B4392C0F7C}">
      <dsp:nvSpPr>
        <dsp:cNvPr id="0" name=""/>
        <dsp:cNvSpPr/>
      </dsp:nvSpPr>
      <dsp:spPr>
        <a:xfrm>
          <a:off x="958441" y="1943541"/>
          <a:ext cx="100781" cy="1196384"/>
        </a:xfrm>
        <a:custGeom>
          <a:avLst/>
          <a:gdLst/>
          <a:ahLst/>
          <a:cxnLst/>
          <a:rect l="0" t="0" r="0" b="0"/>
          <a:pathLst>
            <a:path>
              <a:moveTo>
                <a:pt x="100781" y="0"/>
              </a:moveTo>
              <a:lnTo>
                <a:pt x="100781" y="1196384"/>
              </a:lnTo>
              <a:lnTo>
                <a:pt x="0" y="119638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7D1C7-5813-3549-91FD-12B8740BC7D9}">
      <dsp:nvSpPr>
        <dsp:cNvPr id="0" name=""/>
        <dsp:cNvSpPr/>
      </dsp:nvSpPr>
      <dsp:spPr>
        <a:xfrm>
          <a:off x="1013503" y="1943541"/>
          <a:ext cx="91440" cy="515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890"/>
              </a:lnTo>
              <a:lnTo>
                <a:pt x="118408" y="5158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0EC19-965D-5A46-A970-F1EA70A7245C}">
      <dsp:nvSpPr>
        <dsp:cNvPr id="0" name=""/>
        <dsp:cNvSpPr/>
      </dsp:nvSpPr>
      <dsp:spPr>
        <a:xfrm>
          <a:off x="958441" y="1943541"/>
          <a:ext cx="100781" cy="515890"/>
        </a:xfrm>
        <a:custGeom>
          <a:avLst/>
          <a:gdLst/>
          <a:ahLst/>
          <a:cxnLst/>
          <a:rect l="0" t="0" r="0" b="0"/>
          <a:pathLst>
            <a:path>
              <a:moveTo>
                <a:pt x="100781" y="0"/>
              </a:moveTo>
              <a:lnTo>
                <a:pt x="100781" y="515890"/>
              </a:lnTo>
              <a:lnTo>
                <a:pt x="0" y="5158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1FBC4-2D24-4D46-88DF-8A0443C802E4}">
      <dsp:nvSpPr>
        <dsp:cNvPr id="0" name=""/>
        <dsp:cNvSpPr/>
      </dsp:nvSpPr>
      <dsp:spPr>
        <a:xfrm>
          <a:off x="1059223" y="582554"/>
          <a:ext cx="2899285" cy="881766"/>
        </a:xfrm>
        <a:custGeom>
          <a:avLst/>
          <a:gdLst/>
          <a:ahLst/>
          <a:cxnLst/>
          <a:rect l="0" t="0" r="0" b="0"/>
          <a:pathLst>
            <a:path>
              <a:moveTo>
                <a:pt x="2899285" y="0"/>
              </a:moveTo>
              <a:lnTo>
                <a:pt x="2899285" y="781129"/>
              </a:lnTo>
              <a:lnTo>
                <a:pt x="0" y="781129"/>
              </a:lnTo>
              <a:lnTo>
                <a:pt x="0" y="8817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7B2A3-B34C-D842-8919-7CE9C4CDF1D1}">
      <dsp:nvSpPr>
        <dsp:cNvPr id="0" name=""/>
        <dsp:cNvSpPr/>
      </dsp:nvSpPr>
      <dsp:spPr>
        <a:xfrm>
          <a:off x="3479288" y="103334"/>
          <a:ext cx="958441" cy="4792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Programme Director</a:t>
          </a:r>
          <a:br>
            <a:rPr lang="en-GB" sz="900" kern="1200" noProof="0" dirty="0" smtClean="0">
              <a:solidFill>
                <a:schemeClr val="tx1"/>
              </a:solidFill>
            </a:rPr>
          </a:br>
          <a:r>
            <a:rPr lang="en-GB" sz="900" kern="1200" noProof="0" dirty="0" err="1" smtClean="0">
              <a:solidFill>
                <a:schemeClr val="tx1"/>
              </a:solidFill>
            </a:rPr>
            <a:t>Kjell</a:t>
          </a:r>
          <a:r>
            <a:rPr lang="en-GB" sz="900" kern="1200" noProof="0" dirty="0" smtClean="0">
              <a:solidFill>
                <a:schemeClr val="tx1"/>
              </a:solidFill>
            </a:rPr>
            <a:t> </a:t>
          </a:r>
          <a:r>
            <a:rPr lang="en-GB" sz="900" kern="1200" noProof="0" dirty="0" err="1" smtClean="0">
              <a:solidFill>
                <a:schemeClr val="tx1"/>
              </a:solidFill>
            </a:rPr>
            <a:t>Möller</a:t>
          </a:r>
          <a:r>
            <a:rPr lang="en-GB" sz="900" kern="1200" noProof="0" dirty="0" smtClean="0">
              <a:solidFill>
                <a:schemeClr val="tx1"/>
              </a:solidFill>
            </a:rPr>
            <a:t> </a:t>
          </a:r>
        </a:p>
      </dsp:txBody>
      <dsp:txXfrm>
        <a:off x="3479288" y="103334"/>
        <a:ext cx="958441" cy="479220"/>
      </dsp:txXfrm>
    </dsp:sp>
    <dsp:sp modelId="{CFA62BB8-8F5B-2B49-8B36-F101A2D4D477}">
      <dsp:nvSpPr>
        <dsp:cNvPr id="0" name=""/>
        <dsp:cNvSpPr/>
      </dsp:nvSpPr>
      <dsp:spPr>
        <a:xfrm>
          <a:off x="580002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Programme </a:t>
          </a:r>
          <a:br>
            <a:rPr lang="en-GB" sz="900" kern="1200" noProof="0" dirty="0" smtClean="0">
              <a:solidFill>
                <a:schemeClr val="tx1"/>
              </a:solidFill>
            </a:rPr>
          </a:br>
          <a:r>
            <a:rPr lang="en-GB" sz="900" kern="1200" noProof="0" dirty="0" smtClean="0">
              <a:solidFill>
                <a:schemeClr val="tx1"/>
              </a:solidFill>
            </a:rPr>
            <a:t>Office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Johan Brisfors</a:t>
          </a:r>
          <a:endParaRPr lang="en-GB" sz="900" kern="1200" noProof="0" dirty="0">
            <a:solidFill>
              <a:schemeClr val="tx1"/>
            </a:solidFill>
          </a:endParaRPr>
        </a:p>
      </dsp:txBody>
      <dsp:txXfrm>
        <a:off x="580002" y="1464321"/>
        <a:ext cx="958441" cy="479220"/>
      </dsp:txXfrm>
    </dsp:sp>
    <dsp:sp modelId="{33727F41-6673-7C40-9B55-74042A9EAF60}">
      <dsp:nvSpPr>
        <dsp:cNvPr id="0" name=""/>
        <dsp:cNvSpPr/>
      </dsp:nvSpPr>
      <dsp:spPr>
        <a:xfrm>
          <a:off x="0" y="2219822"/>
          <a:ext cx="958441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Programme Controller </a:t>
          </a:r>
        </a:p>
      </dsp:txBody>
      <dsp:txXfrm>
        <a:off x="0" y="2219822"/>
        <a:ext cx="958441" cy="479220"/>
      </dsp:txXfrm>
    </dsp:sp>
    <dsp:sp modelId="{B238E155-E44B-8743-9570-79EF872FC4FF}">
      <dsp:nvSpPr>
        <dsp:cNvPr id="0" name=""/>
        <dsp:cNvSpPr/>
      </dsp:nvSpPr>
      <dsp:spPr>
        <a:xfrm>
          <a:off x="1131911" y="2219822"/>
          <a:ext cx="958441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Planning 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err="1" smtClean="0">
              <a:solidFill>
                <a:schemeClr val="tx1"/>
              </a:solidFill>
            </a:rPr>
            <a:t>Semcon</a:t>
          </a:r>
          <a:r>
            <a:rPr lang="en-GB" sz="800" kern="1200" noProof="0" dirty="0" smtClean="0">
              <a:solidFill>
                <a:schemeClr val="tx1"/>
              </a:solidFill>
            </a:rPr>
            <a:t> Consultant</a:t>
          </a:r>
          <a:endParaRPr lang="en-GB" sz="800" kern="1200" noProof="0" dirty="0">
            <a:solidFill>
              <a:schemeClr val="tx1"/>
            </a:solidFill>
          </a:endParaRPr>
        </a:p>
      </dsp:txBody>
      <dsp:txXfrm>
        <a:off x="1131911" y="2219822"/>
        <a:ext cx="958441" cy="479220"/>
      </dsp:txXfrm>
    </dsp:sp>
    <dsp:sp modelId="{222C1DB8-C1FA-A14F-903C-178395EC23DA}">
      <dsp:nvSpPr>
        <dsp:cNvPr id="0" name=""/>
        <dsp:cNvSpPr/>
      </dsp:nvSpPr>
      <dsp:spPr>
        <a:xfrm>
          <a:off x="0" y="2900315"/>
          <a:ext cx="958441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Planning 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err="1" smtClean="0">
              <a:solidFill>
                <a:schemeClr val="tx1"/>
              </a:solidFill>
            </a:rPr>
            <a:t>Semcon</a:t>
          </a:r>
          <a:r>
            <a:rPr lang="en-GB" sz="800" kern="1200" noProof="0" dirty="0" smtClean="0">
              <a:solidFill>
                <a:schemeClr val="tx1"/>
              </a:solidFill>
            </a:rPr>
            <a:t> Consultant</a:t>
          </a:r>
          <a:endParaRPr lang="en-GB" sz="800" kern="1200" noProof="0" dirty="0">
            <a:solidFill>
              <a:schemeClr val="tx1"/>
            </a:solidFill>
          </a:endParaRPr>
        </a:p>
      </dsp:txBody>
      <dsp:txXfrm>
        <a:off x="0" y="2900315"/>
        <a:ext cx="958441" cy="479220"/>
      </dsp:txXfrm>
    </dsp:sp>
    <dsp:sp modelId="{6AB3D29A-A39C-7B43-93FC-0691DFE7E5DC}">
      <dsp:nvSpPr>
        <dsp:cNvPr id="0" name=""/>
        <dsp:cNvSpPr/>
      </dsp:nvSpPr>
      <dsp:spPr>
        <a:xfrm>
          <a:off x="1131911" y="2900315"/>
          <a:ext cx="958441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rgbClr val="000000"/>
              </a:solidFill>
            </a:rPr>
            <a:t>Planning 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rgbClr val="000000"/>
              </a:solidFill>
            </a:rPr>
            <a:t>Starts 1 Jan, 2012</a:t>
          </a:r>
          <a:endParaRPr lang="en-GB" sz="800" kern="1200" noProof="0" dirty="0">
            <a:solidFill>
              <a:srgbClr val="000000"/>
            </a:solidFill>
          </a:endParaRPr>
        </a:p>
      </dsp:txBody>
      <dsp:txXfrm>
        <a:off x="1131911" y="2900315"/>
        <a:ext cx="958441" cy="479220"/>
      </dsp:txXfrm>
    </dsp:sp>
    <dsp:sp modelId="{ED645B7C-F60B-5C44-95B2-482B44918893}">
      <dsp:nvSpPr>
        <dsp:cNvPr id="0" name=""/>
        <dsp:cNvSpPr/>
      </dsp:nvSpPr>
      <dsp:spPr>
        <a:xfrm>
          <a:off x="0" y="3571215"/>
          <a:ext cx="958441" cy="4792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Planning 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Epsilon Consultant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0" y="3571215"/>
        <a:ext cx="958441" cy="479220"/>
      </dsp:txXfrm>
    </dsp:sp>
    <dsp:sp modelId="{B8219115-3309-1C45-9D2D-AB2D28739DD3}">
      <dsp:nvSpPr>
        <dsp:cNvPr id="0" name=""/>
        <dsp:cNvSpPr/>
      </dsp:nvSpPr>
      <dsp:spPr>
        <a:xfrm>
          <a:off x="1139233" y="3576457"/>
          <a:ext cx="958441" cy="4792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/>
              </a:solidFill>
            </a:rPr>
            <a:t>Costing Manager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/>
              </a:solidFill>
            </a:rPr>
            <a:t>Vacant</a:t>
          </a:r>
          <a:endParaRPr lang="en-US" sz="800" kern="1200" dirty="0">
            <a:solidFill>
              <a:srgbClr val="000000"/>
            </a:solidFill>
          </a:endParaRPr>
        </a:p>
      </dsp:txBody>
      <dsp:txXfrm>
        <a:off x="1139233" y="3576457"/>
        <a:ext cx="958441" cy="479220"/>
      </dsp:txXfrm>
    </dsp:sp>
    <dsp:sp modelId="{55FD7EF4-0E3A-2444-A5BD-D5E7DBE70020}">
      <dsp:nvSpPr>
        <dsp:cNvPr id="0" name=""/>
        <dsp:cNvSpPr/>
      </dsp:nvSpPr>
      <dsp:spPr>
        <a:xfrm>
          <a:off x="1739716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Conventional facilities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Kent Hedin</a:t>
          </a:r>
          <a:endParaRPr lang="en-GB" sz="900" kern="1200" noProof="0" dirty="0">
            <a:solidFill>
              <a:schemeClr val="tx1"/>
            </a:solidFill>
          </a:endParaRPr>
        </a:p>
      </dsp:txBody>
      <dsp:txXfrm>
        <a:off x="1739716" y="1464321"/>
        <a:ext cx="958441" cy="479220"/>
      </dsp:txXfrm>
    </dsp:sp>
    <dsp:sp modelId="{3CDA0C44-0D38-944D-91A9-172A2F951AE5}">
      <dsp:nvSpPr>
        <dsp:cNvPr id="0" name=""/>
        <dsp:cNvSpPr/>
      </dsp:nvSpPr>
      <dsp:spPr>
        <a:xfrm>
          <a:off x="2899430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Energy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Thomas Parker</a:t>
          </a:r>
          <a:endParaRPr lang="en-GB" sz="900" kern="1200" noProof="0" dirty="0">
            <a:solidFill>
              <a:schemeClr val="tx1"/>
            </a:solidFill>
          </a:endParaRPr>
        </a:p>
      </dsp:txBody>
      <dsp:txXfrm>
        <a:off x="2899430" y="1464321"/>
        <a:ext cx="958441" cy="479220"/>
      </dsp:txXfrm>
    </dsp:sp>
    <dsp:sp modelId="{C0F97951-C526-3846-AE4B-84D5D1F58E58}">
      <dsp:nvSpPr>
        <dsp:cNvPr id="0" name=""/>
        <dsp:cNvSpPr/>
      </dsp:nvSpPr>
      <dsp:spPr>
        <a:xfrm>
          <a:off x="4059145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Design office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Peter </a:t>
          </a:r>
          <a:r>
            <a:rPr lang="en-GB" sz="900" kern="1200" noProof="0" dirty="0" err="1" smtClean="0">
              <a:solidFill>
                <a:schemeClr val="tx1"/>
              </a:solidFill>
            </a:rPr>
            <a:t>Rådahl</a:t>
          </a:r>
          <a:endParaRPr lang="en-GB" sz="900" kern="1200" noProof="0" dirty="0">
            <a:solidFill>
              <a:schemeClr val="tx1"/>
            </a:solidFill>
          </a:endParaRPr>
        </a:p>
      </dsp:txBody>
      <dsp:txXfrm>
        <a:off x="4059145" y="1464321"/>
        <a:ext cx="958441" cy="479220"/>
      </dsp:txXfrm>
    </dsp:sp>
    <dsp:sp modelId="{B280512A-B1F7-A647-B50A-45C85477434A}">
      <dsp:nvSpPr>
        <dsp:cNvPr id="0" name=""/>
        <dsp:cNvSpPr/>
      </dsp:nvSpPr>
      <dsp:spPr>
        <a:xfrm>
          <a:off x="5218859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Safety, Health &amp; Environment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Peter </a:t>
          </a:r>
          <a:r>
            <a:rPr lang="en-GB" sz="900" kern="1200" noProof="0" dirty="0" err="1" smtClean="0">
              <a:solidFill>
                <a:schemeClr val="tx1"/>
              </a:solidFill>
            </a:rPr>
            <a:t>Jacobsson</a:t>
          </a:r>
          <a:endParaRPr lang="en-GB" sz="900" kern="1200" noProof="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noProof="0" dirty="0">
            <a:solidFill>
              <a:schemeClr val="tx1"/>
            </a:solidFill>
          </a:endParaRPr>
        </a:p>
      </dsp:txBody>
      <dsp:txXfrm>
        <a:off x="5218859" y="1464321"/>
        <a:ext cx="958441" cy="479220"/>
      </dsp:txXfrm>
    </dsp:sp>
    <dsp:sp modelId="{6AF6E31D-9A80-DC4B-9CBF-1EB587148ED1}">
      <dsp:nvSpPr>
        <dsp:cNvPr id="0" name=""/>
        <dsp:cNvSpPr/>
      </dsp:nvSpPr>
      <dsp:spPr>
        <a:xfrm>
          <a:off x="6378573" y="1464321"/>
          <a:ext cx="958441" cy="4792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chemeClr val="tx1"/>
              </a:solidFill>
            </a:rPr>
            <a:t>Programme Directors</a:t>
          </a:r>
          <a:endParaRPr lang="en-GB" sz="900" kern="1200" noProof="0" dirty="0">
            <a:solidFill>
              <a:schemeClr val="tx1"/>
            </a:solidFill>
          </a:endParaRPr>
        </a:p>
      </dsp:txBody>
      <dsp:txXfrm>
        <a:off x="6378573" y="1464321"/>
        <a:ext cx="958441" cy="479220"/>
      </dsp:txXfrm>
    </dsp:sp>
    <dsp:sp modelId="{A1E3FD7C-6E4D-D54E-8708-B53B0CA5928A}">
      <dsp:nvSpPr>
        <dsp:cNvPr id="0" name=""/>
        <dsp:cNvSpPr/>
      </dsp:nvSpPr>
      <dsp:spPr>
        <a:xfrm>
          <a:off x="6618183" y="2135503"/>
          <a:ext cx="1496970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Deputy Programme Director</a:t>
          </a:r>
          <a:br>
            <a:rPr lang="en-GB" sz="800" kern="1200" noProof="0" dirty="0" smtClean="0">
              <a:solidFill>
                <a:schemeClr val="tx1"/>
              </a:solidFill>
            </a:rPr>
          </a:br>
          <a:r>
            <a:rPr lang="en-GB" sz="800" kern="1200" noProof="0" dirty="0" smtClean="0">
              <a:solidFill>
                <a:schemeClr val="tx1"/>
              </a:solidFill>
            </a:rPr>
            <a:t>Johan </a:t>
          </a:r>
          <a:r>
            <a:rPr lang="en-GB" sz="800" kern="1200" noProof="0" dirty="0" err="1" smtClean="0">
              <a:solidFill>
                <a:schemeClr val="tx1"/>
              </a:solidFill>
            </a:rPr>
            <a:t>Lehander</a:t>
          </a:r>
          <a:endParaRPr lang="en-GB" sz="800" kern="1200" noProof="0" dirty="0" smtClean="0">
            <a:solidFill>
              <a:schemeClr val="tx1"/>
            </a:solidFill>
          </a:endParaRPr>
        </a:p>
      </dsp:txBody>
      <dsp:txXfrm>
        <a:off x="6618183" y="2135503"/>
        <a:ext cx="1496970" cy="479220"/>
      </dsp:txXfrm>
    </dsp:sp>
    <dsp:sp modelId="{DF7FAACD-1CBA-4F4E-A259-32F727D844F0}">
      <dsp:nvSpPr>
        <dsp:cNvPr id="0" name=""/>
        <dsp:cNvSpPr/>
      </dsp:nvSpPr>
      <dsp:spPr>
        <a:xfrm>
          <a:off x="6618183" y="2815996"/>
          <a:ext cx="1496970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Senior Advisor - Programme</a:t>
          </a:r>
          <a:br>
            <a:rPr lang="en-GB" sz="800" kern="1200" noProof="0" dirty="0" smtClean="0">
              <a:solidFill>
                <a:schemeClr val="tx1"/>
              </a:solidFill>
            </a:rPr>
          </a:br>
          <a:r>
            <a:rPr lang="en-GB" sz="800" kern="1200" noProof="0" dirty="0" smtClean="0">
              <a:solidFill>
                <a:schemeClr val="tx1"/>
              </a:solidFill>
            </a:rPr>
            <a:t>Billy </a:t>
          </a:r>
          <a:r>
            <a:rPr lang="en-GB" sz="800" kern="1200" noProof="0" dirty="0" err="1" smtClean="0">
              <a:solidFill>
                <a:schemeClr val="tx1"/>
              </a:solidFill>
            </a:rPr>
            <a:t>Fredriksson</a:t>
          </a:r>
          <a:endParaRPr lang="en-GB" sz="800" kern="1200" noProof="0" dirty="0" smtClean="0">
            <a:solidFill>
              <a:schemeClr val="tx1"/>
            </a:solidFill>
          </a:endParaRPr>
        </a:p>
      </dsp:txBody>
      <dsp:txXfrm>
        <a:off x="6618183" y="2815996"/>
        <a:ext cx="1496970" cy="479220"/>
      </dsp:txXfrm>
    </dsp:sp>
    <dsp:sp modelId="{7EC4AFA3-E751-DC45-A08E-165B1BBC8E47}">
      <dsp:nvSpPr>
        <dsp:cNvPr id="0" name=""/>
        <dsp:cNvSpPr/>
      </dsp:nvSpPr>
      <dsp:spPr>
        <a:xfrm>
          <a:off x="6618183" y="3496490"/>
          <a:ext cx="1496970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Senior Advisor – Programme</a:t>
          </a:r>
          <a:br>
            <a:rPr lang="en-GB" sz="800" kern="1200" noProof="0" dirty="0" smtClean="0">
              <a:solidFill>
                <a:schemeClr val="tx1"/>
              </a:solidFill>
            </a:rPr>
          </a:br>
          <a:r>
            <a:rPr lang="en-GB" sz="800" kern="1200" noProof="0" dirty="0" err="1" smtClean="0">
              <a:solidFill>
                <a:schemeClr val="tx1"/>
              </a:solidFill>
            </a:rPr>
            <a:t>Staffan</a:t>
          </a:r>
          <a:r>
            <a:rPr lang="en-GB" sz="800" kern="1200" noProof="0" dirty="0" smtClean="0">
              <a:solidFill>
                <a:schemeClr val="tx1"/>
              </a:solidFill>
            </a:rPr>
            <a:t> </a:t>
          </a:r>
          <a:r>
            <a:rPr lang="en-GB" sz="800" kern="1200" noProof="0" dirty="0" err="1" smtClean="0">
              <a:solidFill>
                <a:schemeClr val="tx1"/>
              </a:solidFill>
            </a:rPr>
            <a:t>Näsström</a:t>
          </a:r>
          <a:r>
            <a:rPr lang="en-GB" sz="800" kern="1200" noProof="0" dirty="0" smtClean="0">
              <a:solidFill>
                <a:schemeClr val="tx1"/>
              </a:solidFill>
            </a:rPr>
            <a:t> </a:t>
          </a:r>
        </a:p>
      </dsp:txBody>
      <dsp:txXfrm>
        <a:off x="6618183" y="3496490"/>
        <a:ext cx="1496970" cy="479220"/>
      </dsp:txXfrm>
    </dsp:sp>
    <dsp:sp modelId="{3B5CC6F8-9AC6-F748-992B-900853EB1033}">
      <dsp:nvSpPr>
        <dsp:cNvPr id="0" name=""/>
        <dsp:cNvSpPr/>
      </dsp:nvSpPr>
      <dsp:spPr>
        <a:xfrm>
          <a:off x="6618183" y="4176983"/>
          <a:ext cx="1494919" cy="479220"/>
        </a:xfrm>
        <a:prstGeom prst="rect">
          <a:avLst/>
        </a:prstGeom>
        <a:solidFill>
          <a:srgbClr val="DBEE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>
              <a:solidFill>
                <a:schemeClr val="tx1"/>
              </a:solidFill>
            </a:rPr>
            <a:t>Senior Advisor Conventional Facilities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err="1" smtClean="0">
              <a:solidFill>
                <a:schemeClr val="tx1"/>
              </a:solidFill>
            </a:rPr>
            <a:t>Örjan</a:t>
          </a:r>
          <a:r>
            <a:rPr lang="en-GB" sz="800" kern="1200" noProof="0" dirty="0" smtClean="0">
              <a:solidFill>
                <a:schemeClr val="tx1"/>
              </a:solidFill>
            </a:rPr>
            <a:t> Larsson</a:t>
          </a:r>
        </a:p>
      </dsp:txBody>
      <dsp:txXfrm>
        <a:off x="6618183" y="4176983"/>
        <a:ext cx="1494919" cy="479220"/>
      </dsp:txXfrm>
    </dsp:sp>
    <dsp:sp modelId="{802987B3-4F0B-BF48-A897-B43E6A383B09}">
      <dsp:nvSpPr>
        <dsp:cNvPr id="0" name=""/>
        <dsp:cNvSpPr/>
      </dsp:nvSpPr>
      <dsp:spPr>
        <a:xfrm>
          <a:off x="2899430" y="783827"/>
          <a:ext cx="958441" cy="4792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>
              <a:solidFill>
                <a:srgbClr val="000000"/>
              </a:solidFill>
            </a:rPr>
            <a:t>Team Assistant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err="1" smtClean="0">
              <a:solidFill>
                <a:srgbClr val="000000"/>
              </a:solidFill>
            </a:rPr>
            <a:t>Inger</a:t>
          </a:r>
          <a:r>
            <a:rPr lang="en-GB" sz="900" kern="1200" noProof="0" dirty="0" smtClean="0">
              <a:solidFill>
                <a:srgbClr val="000000"/>
              </a:solidFill>
            </a:rPr>
            <a:t> </a:t>
          </a:r>
          <a:r>
            <a:rPr lang="en-GB" sz="900" kern="1200" noProof="0" dirty="0" err="1" smtClean="0">
              <a:solidFill>
                <a:srgbClr val="000000"/>
              </a:solidFill>
            </a:rPr>
            <a:t>Persson</a:t>
          </a:r>
          <a:endParaRPr lang="en-GB" sz="900" kern="1200" noProof="0" dirty="0">
            <a:solidFill>
              <a:srgbClr val="000000"/>
            </a:solidFill>
          </a:endParaRPr>
        </a:p>
      </dsp:txBody>
      <dsp:txXfrm>
        <a:off x="2899430" y="783827"/>
        <a:ext cx="958441" cy="479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89076-74F2-8B4F-BCFA-545FEAE90F72}">
      <dsp:nvSpPr>
        <dsp:cNvPr id="0" name=""/>
        <dsp:cNvSpPr/>
      </dsp:nvSpPr>
      <dsp:spPr>
        <a:xfrm>
          <a:off x="4114800" y="934509"/>
          <a:ext cx="1752546" cy="1371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67"/>
              </a:lnTo>
              <a:lnTo>
                <a:pt x="1752546" y="417567"/>
              </a:lnTo>
              <a:lnTo>
                <a:pt x="1752546" y="13711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5864C-7918-FF48-B6F9-320AC08EEEE3}">
      <dsp:nvSpPr>
        <dsp:cNvPr id="0" name=""/>
        <dsp:cNvSpPr/>
      </dsp:nvSpPr>
      <dsp:spPr>
        <a:xfrm>
          <a:off x="2404573" y="934509"/>
          <a:ext cx="1710226" cy="1371123"/>
        </a:xfrm>
        <a:custGeom>
          <a:avLst/>
          <a:gdLst/>
          <a:ahLst/>
          <a:cxnLst/>
          <a:rect l="0" t="0" r="0" b="0"/>
          <a:pathLst>
            <a:path>
              <a:moveTo>
                <a:pt x="1710226" y="0"/>
              </a:moveTo>
              <a:lnTo>
                <a:pt x="1710226" y="417567"/>
              </a:lnTo>
              <a:lnTo>
                <a:pt x="0" y="417567"/>
              </a:lnTo>
              <a:lnTo>
                <a:pt x="0" y="13711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B718E-E0A6-5B45-B9BD-27FB6D0C0BFB}">
      <dsp:nvSpPr>
        <dsp:cNvPr id="0" name=""/>
        <dsp:cNvSpPr/>
      </dsp:nvSpPr>
      <dsp:spPr>
        <a:xfrm>
          <a:off x="3336970" y="1114"/>
          <a:ext cx="1555659" cy="9333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0000"/>
              </a:solidFill>
            </a:rPr>
            <a:t>ESS</a:t>
          </a:r>
          <a:endParaRPr lang="en-US" sz="3600" b="1" kern="1200" dirty="0">
            <a:solidFill>
              <a:srgbClr val="000000"/>
            </a:solidFill>
          </a:endParaRPr>
        </a:p>
      </dsp:txBody>
      <dsp:txXfrm>
        <a:off x="3336970" y="1114"/>
        <a:ext cx="1555659" cy="933395"/>
      </dsp:txXfrm>
    </dsp:sp>
    <dsp:sp modelId="{8440F1AD-5A2B-FC4C-B2AA-E8598AADA3F2}">
      <dsp:nvSpPr>
        <dsp:cNvPr id="0" name=""/>
        <dsp:cNvSpPr/>
      </dsp:nvSpPr>
      <dsp:spPr>
        <a:xfrm>
          <a:off x="1626743" y="2305633"/>
          <a:ext cx="1555659" cy="9333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Construction Project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626743" y="2305633"/>
        <a:ext cx="1555659" cy="933395"/>
      </dsp:txXfrm>
    </dsp:sp>
    <dsp:sp modelId="{096ED7D5-FB1B-DC4F-8BCB-9E5C13BEF5D6}">
      <dsp:nvSpPr>
        <dsp:cNvPr id="0" name=""/>
        <dsp:cNvSpPr/>
      </dsp:nvSpPr>
      <dsp:spPr>
        <a:xfrm>
          <a:off x="5089516" y="2305633"/>
          <a:ext cx="1555659" cy="9333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Supporting Activities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089516" y="2305633"/>
        <a:ext cx="1555659" cy="933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4B736-D13C-3345-8443-956C4E6FD098}">
      <dsp:nvSpPr>
        <dsp:cNvPr id="0" name=""/>
        <dsp:cNvSpPr/>
      </dsp:nvSpPr>
      <dsp:spPr>
        <a:xfrm>
          <a:off x="4114800" y="2158422"/>
          <a:ext cx="3614752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3614752" y="104558"/>
              </a:lnTo>
              <a:lnTo>
                <a:pt x="3614752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A24F0-F1A3-BB4A-9DEF-F4F63E26B802}">
      <dsp:nvSpPr>
        <dsp:cNvPr id="0" name=""/>
        <dsp:cNvSpPr/>
      </dsp:nvSpPr>
      <dsp:spPr>
        <a:xfrm>
          <a:off x="4114800" y="2158422"/>
          <a:ext cx="2409835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2409835" y="104558"/>
              </a:lnTo>
              <a:lnTo>
                <a:pt x="2409835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45D5A-1445-AA43-880B-78C9D1EC447D}">
      <dsp:nvSpPr>
        <dsp:cNvPr id="0" name=""/>
        <dsp:cNvSpPr/>
      </dsp:nvSpPr>
      <dsp:spPr>
        <a:xfrm>
          <a:off x="4114800" y="2158422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58"/>
              </a:lnTo>
              <a:lnTo>
                <a:pt x="1204917" y="104558"/>
              </a:lnTo>
              <a:lnTo>
                <a:pt x="1204917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93B82-92EF-2C48-BD2D-FB7B860B53EE}">
      <dsp:nvSpPr>
        <dsp:cNvPr id="0" name=""/>
        <dsp:cNvSpPr/>
      </dsp:nvSpPr>
      <dsp:spPr>
        <a:xfrm>
          <a:off x="4069080" y="2158422"/>
          <a:ext cx="91440" cy="209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6840F-A768-C046-98D3-70A60E88F3F8}">
      <dsp:nvSpPr>
        <dsp:cNvPr id="0" name=""/>
        <dsp:cNvSpPr/>
      </dsp:nvSpPr>
      <dsp:spPr>
        <a:xfrm>
          <a:off x="2909882" y="2158422"/>
          <a:ext cx="1204917" cy="209117"/>
        </a:xfrm>
        <a:custGeom>
          <a:avLst/>
          <a:gdLst/>
          <a:ahLst/>
          <a:cxnLst/>
          <a:rect l="0" t="0" r="0" b="0"/>
          <a:pathLst>
            <a:path>
              <a:moveTo>
                <a:pt x="1204917" y="0"/>
              </a:moveTo>
              <a:lnTo>
                <a:pt x="1204917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7F0DC-D851-7141-9D01-5B64BD53D7CD}">
      <dsp:nvSpPr>
        <dsp:cNvPr id="0" name=""/>
        <dsp:cNvSpPr/>
      </dsp:nvSpPr>
      <dsp:spPr>
        <a:xfrm>
          <a:off x="1704964" y="2158422"/>
          <a:ext cx="2409835" cy="209117"/>
        </a:xfrm>
        <a:custGeom>
          <a:avLst/>
          <a:gdLst/>
          <a:ahLst/>
          <a:cxnLst/>
          <a:rect l="0" t="0" r="0" b="0"/>
          <a:pathLst>
            <a:path>
              <a:moveTo>
                <a:pt x="2409835" y="0"/>
              </a:moveTo>
              <a:lnTo>
                <a:pt x="2409835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5EE0D-C53C-B449-B199-EEE9CDF9F9BD}">
      <dsp:nvSpPr>
        <dsp:cNvPr id="0" name=""/>
        <dsp:cNvSpPr/>
      </dsp:nvSpPr>
      <dsp:spPr>
        <a:xfrm>
          <a:off x="500047" y="2158422"/>
          <a:ext cx="3614752" cy="209117"/>
        </a:xfrm>
        <a:custGeom>
          <a:avLst/>
          <a:gdLst/>
          <a:ahLst/>
          <a:cxnLst/>
          <a:rect l="0" t="0" r="0" b="0"/>
          <a:pathLst>
            <a:path>
              <a:moveTo>
                <a:pt x="3614752" y="0"/>
              </a:moveTo>
              <a:lnTo>
                <a:pt x="3614752" y="104558"/>
              </a:lnTo>
              <a:lnTo>
                <a:pt x="0" y="104558"/>
              </a:lnTo>
              <a:lnTo>
                <a:pt x="0" y="2091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4D71C-B56B-594B-97FB-9B97A0621DE3}">
      <dsp:nvSpPr>
        <dsp:cNvPr id="0" name=""/>
        <dsp:cNvSpPr/>
      </dsp:nvSpPr>
      <dsp:spPr>
        <a:xfrm>
          <a:off x="3616900" y="1660522"/>
          <a:ext cx="995799" cy="4978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Construction Project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3616900" y="1660522"/>
        <a:ext cx="995799" cy="497899"/>
      </dsp:txXfrm>
    </dsp:sp>
    <dsp:sp modelId="{E6C20D23-9EA9-1147-BDFA-924CDA5FAFD4}">
      <dsp:nvSpPr>
        <dsp:cNvPr id="0" name=""/>
        <dsp:cNvSpPr/>
      </dsp:nvSpPr>
      <dsp:spPr>
        <a:xfrm>
          <a:off x="2147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Project Administration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147" y="2367540"/>
        <a:ext cx="995799" cy="497899"/>
      </dsp:txXfrm>
    </dsp:sp>
    <dsp:sp modelId="{59254B04-8361-9249-B974-ABFD6041343F}">
      <dsp:nvSpPr>
        <dsp:cNvPr id="0" name=""/>
        <dsp:cNvSpPr/>
      </dsp:nvSpPr>
      <dsp:spPr>
        <a:xfrm>
          <a:off x="1207064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Accelerator System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207064" y="2367540"/>
        <a:ext cx="995799" cy="497899"/>
      </dsp:txXfrm>
    </dsp:sp>
    <dsp:sp modelId="{543A891F-ED46-2F41-AF57-6EE4DE83135C}">
      <dsp:nvSpPr>
        <dsp:cNvPr id="0" name=""/>
        <dsp:cNvSpPr/>
      </dsp:nvSpPr>
      <dsp:spPr>
        <a:xfrm>
          <a:off x="2411982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Target </a:t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en-US" sz="1200" kern="1200" dirty="0" smtClean="0">
              <a:solidFill>
                <a:schemeClr val="bg1"/>
              </a:solidFill>
            </a:rPr>
            <a:t>System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411982" y="2367540"/>
        <a:ext cx="995799" cy="497899"/>
      </dsp:txXfrm>
    </dsp:sp>
    <dsp:sp modelId="{D71BD9CC-B994-0F43-86E6-4907E3DE2E67}">
      <dsp:nvSpPr>
        <dsp:cNvPr id="0" name=""/>
        <dsp:cNvSpPr/>
      </dsp:nvSpPr>
      <dsp:spPr>
        <a:xfrm>
          <a:off x="3616900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Instrument Systems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16900" y="2367540"/>
        <a:ext cx="995799" cy="497899"/>
      </dsp:txXfrm>
    </dsp:sp>
    <dsp:sp modelId="{80BFB620-7C6F-C64F-BB7D-FBC8E1742B2F}">
      <dsp:nvSpPr>
        <dsp:cNvPr id="0" name=""/>
        <dsp:cNvSpPr/>
      </dsp:nvSpPr>
      <dsp:spPr>
        <a:xfrm>
          <a:off x="4821817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Conventional Facilities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21817" y="2367540"/>
        <a:ext cx="995799" cy="497899"/>
      </dsp:txXfrm>
    </dsp:sp>
    <dsp:sp modelId="{AC9DECEE-068E-3748-955D-14FE5785E5B4}">
      <dsp:nvSpPr>
        <dsp:cNvPr id="0" name=""/>
        <dsp:cNvSpPr/>
      </dsp:nvSpPr>
      <dsp:spPr>
        <a:xfrm>
          <a:off x="6026735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Integrated Control System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026735" y="2367540"/>
        <a:ext cx="995799" cy="497899"/>
      </dsp:txXfrm>
    </dsp:sp>
    <dsp:sp modelId="{BAD70DE2-2177-EC42-8882-591AB8B3F60F}">
      <dsp:nvSpPr>
        <dsp:cNvPr id="0" name=""/>
        <dsp:cNvSpPr/>
      </dsp:nvSpPr>
      <dsp:spPr>
        <a:xfrm>
          <a:off x="7231653" y="2367540"/>
          <a:ext cx="995799" cy="49789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Pre-</a:t>
          </a:r>
          <a:br>
            <a:rPr lang="en-US" sz="1200" kern="1200" dirty="0" smtClean="0">
              <a:solidFill>
                <a:schemeClr val="bg1"/>
              </a:solidFill>
            </a:rPr>
          </a:br>
          <a:r>
            <a:rPr lang="en-US" sz="1200" kern="1200" dirty="0" smtClean="0">
              <a:solidFill>
                <a:schemeClr val="bg1"/>
              </a:solidFill>
            </a:rPr>
            <a:t>Operations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7231653" y="2367540"/>
        <a:ext cx="995799" cy="497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B4AEC-03AF-3D47-B6BC-1D696C7D916D}">
      <dsp:nvSpPr>
        <dsp:cNvPr id="0" name=""/>
        <dsp:cNvSpPr/>
      </dsp:nvSpPr>
      <dsp:spPr>
        <a:xfrm>
          <a:off x="4466165" y="1940649"/>
          <a:ext cx="3923419" cy="2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87"/>
              </a:lnTo>
              <a:lnTo>
                <a:pt x="3923419" y="113487"/>
              </a:lnTo>
              <a:lnTo>
                <a:pt x="3923419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1E90C-FCFA-BF4A-A8B6-B4277D1F6E27}">
      <dsp:nvSpPr>
        <dsp:cNvPr id="0" name=""/>
        <dsp:cNvSpPr/>
      </dsp:nvSpPr>
      <dsp:spPr>
        <a:xfrm>
          <a:off x="4466165" y="1940649"/>
          <a:ext cx="2615612" cy="2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87"/>
              </a:lnTo>
              <a:lnTo>
                <a:pt x="2615612" y="113487"/>
              </a:lnTo>
              <a:lnTo>
                <a:pt x="2615612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45D5A-1445-AA43-880B-78C9D1EC447D}">
      <dsp:nvSpPr>
        <dsp:cNvPr id="0" name=""/>
        <dsp:cNvSpPr/>
      </dsp:nvSpPr>
      <dsp:spPr>
        <a:xfrm>
          <a:off x="4466165" y="1940649"/>
          <a:ext cx="1307806" cy="2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87"/>
              </a:lnTo>
              <a:lnTo>
                <a:pt x="1307806" y="113487"/>
              </a:lnTo>
              <a:lnTo>
                <a:pt x="1307806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93B82-92EF-2C48-BD2D-FB7B860B53EE}">
      <dsp:nvSpPr>
        <dsp:cNvPr id="0" name=""/>
        <dsp:cNvSpPr/>
      </dsp:nvSpPr>
      <dsp:spPr>
        <a:xfrm>
          <a:off x="4420445" y="1940649"/>
          <a:ext cx="91440" cy="226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6840F-A768-C046-98D3-70A60E88F3F8}">
      <dsp:nvSpPr>
        <dsp:cNvPr id="0" name=""/>
        <dsp:cNvSpPr/>
      </dsp:nvSpPr>
      <dsp:spPr>
        <a:xfrm>
          <a:off x="3157819" y="1940649"/>
          <a:ext cx="1308346" cy="226974"/>
        </a:xfrm>
        <a:custGeom>
          <a:avLst/>
          <a:gdLst/>
          <a:ahLst/>
          <a:cxnLst/>
          <a:rect l="0" t="0" r="0" b="0"/>
          <a:pathLst>
            <a:path>
              <a:moveTo>
                <a:pt x="1308346" y="0"/>
              </a:moveTo>
              <a:lnTo>
                <a:pt x="1308346" y="113487"/>
              </a:lnTo>
              <a:lnTo>
                <a:pt x="0" y="113487"/>
              </a:lnTo>
              <a:lnTo>
                <a:pt x="0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7F0DC-D851-7141-9D01-5B64BD53D7CD}">
      <dsp:nvSpPr>
        <dsp:cNvPr id="0" name=""/>
        <dsp:cNvSpPr/>
      </dsp:nvSpPr>
      <dsp:spPr>
        <a:xfrm>
          <a:off x="1850012" y="1940649"/>
          <a:ext cx="2616153" cy="226974"/>
        </a:xfrm>
        <a:custGeom>
          <a:avLst/>
          <a:gdLst/>
          <a:ahLst/>
          <a:cxnLst/>
          <a:rect l="0" t="0" r="0" b="0"/>
          <a:pathLst>
            <a:path>
              <a:moveTo>
                <a:pt x="2616153" y="0"/>
              </a:moveTo>
              <a:lnTo>
                <a:pt x="2616153" y="113487"/>
              </a:lnTo>
              <a:lnTo>
                <a:pt x="0" y="113487"/>
              </a:lnTo>
              <a:lnTo>
                <a:pt x="0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5EE0D-C53C-B449-B199-EEE9CDF9F9BD}">
      <dsp:nvSpPr>
        <dsp:cNvPr id="0" name=""/>
        <dsp:cNvSpPr/>
      </dsp:nvSpPr>
      <dsp:spPr>
        <a:xfrm>
          <a:off x="542206" y="1940649"/>
          <a:ext cx="3923959" cy="226974"/>
        </a:xfrm>
        <a:custGeom>
          <a:avLst/>
          <a:gdLst/>
          <a:ahLst/>
          <a:cxnLst/>
          <a:rect l="0" t="0" r="0" b="0"/>
          <a:pathLst>
            <a:path>
              <a:moveTo>
                <a:pt x="3923959" y="0"/>
              </a:moveTo>
              <a:lnTo>
                <a:pt x="3923959" y="113487"/>
              </a:lnTo>
              <a:lnTo>
                <a:pt x="0" y="113487"/>
              </a:lnTo>
              <a:lnTo>
                <a:pt x="0" y="2269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4D71C-B56B-594B-97FB-9B97A0621DE3}">
      <dsp:nvSpPr>
        <dsp:cNvPr id="0" name=""/>
        <dsp:cNvSpPr/>
      </dsp:nvSpPr>
      <dsp:spPr>
        <a:xfrm>
          <a:off x="3925750" y="1208856"/>
          <a:ext cx="1080831" cy="7317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</a:rPr>
            <a:t>Accelerator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3925750" y="1208856"/>
        <a:ext cx="1080831" cy="731793"/>
      </dsp:txXfrm>
    </dsp:sp>
    <dsp:sp modelId="{E6C20D23-9EA9-1147-BDFA-924CDA5FAFD4}">
      <dsp:nvSpPr>
        <dsp:cNvPr id="0" name=""/>
        <dsp:cNvSpPr/>
      </dsp:nvSpPr>
      <dsp:spPr>
        <a:xfrm>
          <a:off x="1790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ACCELERATOR PHYSICS</a:t>
          </a:r>
        </a:p>
      </dsp:txBody>
      <dsp:txXfrm>
        <a:off x="1790" y="2167624"/>
        <a:ext cx="1080831" cy="731793"/>
      </dsp:txXfrm>
    </dsp:sp>
    <dsp:sp modelId="{59254B04-8361-9249-B974-ABFD6041343F}">
      <dsp:nvSpPr>
        <dsp:cNvPr id="0" name=""/>
        <dsp:cNvSpPr/>
      </dsp:nvSpPr>
      <dsp:spPr>
        <a:xfrm>
          <a:off x="1309596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NORMAL CONDUCTING FRONT END</a:t>
          </a:r>
        </a:p>
      </dsp:txBody>
      <dsp:txXfrm>
        <a:off x="1309596" y="2167624"/>
        <a:ext cx="1080831" cy="731793"/>
      </dsp:txXfrm>
    </dsp:sp>
    <dsp:sp modelId="{543A891F-ED46-2F41-AF57-6EE4DE83135C}">
      <dsp:nvSpPr>
        <dsp:cNvPr id="0" name=""/>
        <dsp:cNvSpPr/>
      </dsp:nvSpPr>
      <dsp:spPr>
        <a:xfrm>
          <a:off x="2617403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SPOKE SCRF INCL. CRYOMODULE</a:t>
          </a:r>
        </a:p>
      </dsp:txBody>
      <dsp:txXfrm>
        <a:off x="2617403" y="2167624"/>
        <a:ext cx="1080831" cy="731793"/>
      </dsp:txXfrm>
    </dsp:sp>
    <dsp:sp modelId="{D71BD9CC-B994-0F43-86E6-4907E3DE2E67}">
      <dsp:nvSpPr>
        <dsp:cNvPr id="0" name=""/>
        <dsp:cNvSpPr/>
      </dsp:nvSpPr>
      <dsp:spPr>
        <a:xfrm>
          <a:off x="3925750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ELLIPTICAL CAVITY SCRF INCL. CYROMODULES</a:t>
          </a:r>
        </a:p>
      </dsp:txBody>
      <dsp:txXfrm>
        <a:off x="3925750" y="2167624"/>
        <a:ext cx="1080831" cy="731793"/>
      </dsp:txXfrm>
    </dsp:sp>
    <dsp:sp modelId="{80BFB620-7C6F-C64F-BB7D-FBC8E1742B2F}">
      <dsp:nvSpPr>
        <dsp:cNvPr id="0" name=""/>
        <dsp:cNvSpPr/>
      </dsp:nvSpPr>
      <dsp:spPr>
        <a:xfrm>
          <a:off x="5233556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HEBT, MAGNETS, POWER SUPPLIES, BEAM DUMPS AND COLLIMATORS</a:t>
          </a:r>
        </a:p>
      </dsp:txBody>
      <dsp:txXfrm>
        <a:off x="5233556" y="2167624"/>
        <a:ext cx="1080831" cy="731793"/>
      </dsp:txXfrm>
    </dsp:sp>
    <dsp:sp modelId="{B175A342-3B6F-E947-B695-D966F9A7E07A}">
      <dsp:nvSpPr>
        <dsp:cNvPr id="0" name=""/>
        <dsp:cNvSpPr/>
      </dsp:nvSpPr>
      <dsp:spPr>
        <a:xfrm>
          <a:off x="6541363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BEAM INSTRUMENTATION</a:t>
          </a:r>
        </a:p>
      </dsp:txBody>
      <dsp:txXfrm>
        <a:off x="6541363" y="2167624"/>
        <a:ext cx="1080831" cy="731793"/>
      </dsp:txXfrm>
    </dsp:sp>
    <dsp:sp modelId="{8D996A4E-8B72-8D4B-8A94-9D20FBA03BEA}">
      <dsp:nvSpPr>
        <dsp:cNvPr id="0" name=""/>
        <dsp:cNvSpPr/>
      </dsp:nvSpPr>
      <dsp:spPr>
        <a:xfrm>
          <a:off x="7849169" y="2167624"/>
          <a:ext cx="1080831" cy="73179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Work Package: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RF SYSTEMS</a:t>
          </a:r>
        </a:p>
      </dsp:txBody>
      <dsp:txXfrm>
        <a:off x="7849169" y="2167624"/>
        <a:ext cx="1080831" cy="73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C6C7-F5F9-544B-BACB-399E8D2D7F06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0B47-91ED-B447-B6B7-34C1EB7DE4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681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CACA-948A-7645-AADF-332764681983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72B4-664F-704E-8B77-3FF546088F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17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43511" y="4272118"/>
            <a:ext cx="2909007" cy="129523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pic>
        <p:nvPicPr>
          <p:cNvPr id="8" name="Picture 10" descr="ESS_Logo_Expl_Lar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89185" y="76971"/>
            <a:ext cx="2375607" cy="1285565"/>
          </a:xfrm>
          <a:prstGeom prst="rect">
            <a:avLst/>
          </a:prstGeom>
          <a:noFill/>
        </p:spPr>
      </p:pic>
      <p:grpSp>
        <p:nvGrpSpPr>
          <p:cNvPr id="13" name="Grupp 12"/>
          <p:cNvGrpSpPr/>
          <p:nvPr userDrawn="1"/>
        </p:nvGrpSpPr>
        <p:grpSpPr>
          <a:xfrm>
            <a:off x="-134689" y="-35111"/>
            <a:ext cx="8111677" cy="6893111"/>
            <a:chOff x="-1409700" y="-457200"/>
            <a:chExt cx="10083800" cy="9769475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4097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4097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270000" y="-454025"/>
              <a:ext cx="9944100" cy="9766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270000" y="-457200"/>
              <a:ext cx="9944100" cy="9764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25C7-D585-2F4C-A8F4-7C95F79C3042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2" name="Rubrik 21"/>
          <p:cNvSpPr>
            <a:spLocks noGrp="1"/>
          </p:cNvSpPr>
          <p:nvPr>
            <p:ph type="title"/>
          </p:nvPr>
        </p:nvSpPr>
        <p:spPr>
          <a:xfrm>
            <a:off x="1038982" y="274638"/>
            <a:ext cx="3328589" cy="56909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25C7-D585-2F4C-A8F4-7C95F79C3042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/>
          <a:srcRect l="39076" t="72316"/>
          <a:stretch>
            <a:fillRect/>
          </a:stretch>
        </p:blipFill>
        <p:spPr bwMode="auto">
          <a:xfrm>
            <a:off x="3039172" y="5099600"/>
            <a:ext cx="6143308" cy="176629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25C7-D585-2F4C-A8F4-7C95F79C3042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/>
          <a:srcRect l="39076" t="72316"/>
          <a:stretch>
            <a:fillRect/>
          </a:stretch>
        </p:blipFill>
        <p:spPr bwMode="auto">
          <a:xfrm>
            <a:off x="3039172" y="5099600"/>
            <a:ext cx="6143308" cy="176629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25C7-D585-2F4C-A8F4-7C95F79C3042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/>
          <a:srcRect l="39076" t="72316"/>
          <a:stretch>
            <a:fillRect/>
          </a:stretch>
        </p:blipFill>
        <p:spPr bwMode="auto">
          <a:xfrm>
            <a:off x="3039172" y="5099600"/>
            <a:ext cx="6143308" cy="176629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43982" y="274638"/>
            <a:ext cx="6842817" cy="892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425C7-D585-2F4C-A8F4-7C95F79C3042}" type="datetimeFigureOut">
              <a:rPr lang="sv-SE" smtClean="0"/>
              <a:t>2011-12-06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D4A3-8BD8-C249-8AD1-147D397FC2C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120" y="265148"/>
            <a:ext cx="1693863" cy="901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lang="sv-SE" sz="3400" kern="1200" dirty="0">
          <a:solidFill>
            <a:srgbClr val="1C405B"/>
          </a:solidFill>
          <a:latin typeface="Tahoma"/>
          <a:ea typeface="+mj-ea"/>
          <a:cs typeface="Tahoma"/>
          <a:sym typeface="TitilliumText14L 600 wt" pitchFamily="-6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0750" y="1347064"/>
            <a:ext cx="3501753" cy="4215699"/>
          </a:xfrm>
        </p:spPr>
        <p:txBody>
          <a:bodyPr anchor="t"/>
          <a:lstStyle/>
          <a:p>
            <a:pPr algn="l"/>
            <a:r>
              <a:rPr lang="en-GB" dirty="0" smtClean="0"/>
              <a:t>Accelerator Division Retreat </a:t>
            </a:r>
            <a:r>
              <a:rPr lang="en-GB" dirty="0" err="1" smtClean="0"/>
              <a:t>Mtg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Programme Office &amp; Costing 2011/2012</a:t>
            </a:r>
            <a:endParaRPr lang="en-GB" sz="24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1999" y="5562763"/>
            <a:ext cx="4572001" cy="1295237"/>
          </a:xfrm>
          <a:noFill/>
        </p:spPr>
        <p:txBody>
          <a:bodyPr>
            <a:normAutofit lnSpcReduction="10000"/>
          </a:bodyPr>
          <a:lstStyle/>
          <a:p>
            <a:pPr algn="r"/>
            <a:r>
              <a:rPr lang="en-GB" sz="1800" dirty="0" smtClean="0"/>
              <a:t>Johan Brisfors</a:t>
            </a:r>
          </a:p>
          <a:p>
            <a:pPr algn="r"/>
            <a:r>
              <a:rPr lang="en-GB" sz="1800" dirty="0" smtClean="0"/>
              <a:t>Programme Office Manager</a:t>
            </a:r>
          </a:p>
          <a:p>
            <a:pPr algn="r"/>
            <a:r>
              <a:rPr lang="en-GB" sz="1800" dirty="0" smtClean="0"/>
              <a:t>Accelerator Division Retreat</a:t>
            </a:r>
          </a:p>
          <a:p>
            <a:pPr algn="r"/>
            <a:r>
              <a:rPr lang="en-GB" sz="1800" dirty="0" smtClean="0"/>
              <a:t> </a:t>
            </a:r>
            <a:r>
              <a:rPr lang="en-GB" sz="1800" dirty="0" err="1" smtClean="0"/>
              <a:t>Mtg</a:t>
            </a:r>
            <a:r>
              <a:rPr lang="en-GB" sz="1800" dirty="0" smtClean="0"/>
              <a:t>, Dec 2011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introduction Successive Principle (1/3)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is the Successive Principle?</a:t>
            </a:r>
            <a:endParaRPr lang="en-US" dirty="0" smtClean="0"/>
          </a:p>
          <a:p>
            <a:r>
              <a:rPr lang="en-US" dirty="0" smtClean="0"/>
              <a:t>A method for overall assessment of a project 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ocusing on schedule and cost </a:t>
            </a:r>
          </a:p>
          <a:p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oth opportunities and risks are evaluated, including the surrounding environment</a:t>
            </a:r>
          </a:p>
          <a:p>
            <a:endParaRPr lang="en-US" dirty="0" smtClean="0"/>
          </a:p>
          <a:p>
            <a:r>
              <a:rPr lang="en-US" dirty="0" smtClean="0"/>
              <a:t>Enables the participants to get a joint perception and understanding of prevailing conditions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introduction Successive </a:t>
            </a:r>
            <a:r>
              <a:rPr lang="en-GB" dirty="0" smtClean="0"/>
              <a:t>Principle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four cornerstones of the Successive Principle </a:t>
            </a:r>
            <a:endParaRPr lang="en-US" dirty="0" smtClean="0"/>
          </a:p>
          <a:p>
            <a:r>
              <a:rPr lang="en-US" dirty="0" smtClean="0"/>
              <a:t>Top down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Acceptance of uncertainties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Method for assessment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General conditions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89" y="2098322"/>
            <a:ext cx="398145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0" y="3340806"/>
            <a:ext cx="3308350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683" y="5627736"/>
            <a:ext cx="2627489" cy="6260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 Box 1"/>
          <p:cNvSpPr txBox="1"/>
          <p:nvPr/>
        </p:nvSpPr>
        <p:spPr>
          <a:xfrm>
            <a:off x="5541355" y="4112684"/>
            <a:ext cx="274320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>
                <a:effectLst/>
                <a:latin typeface="Arial"/>
                <a:ea typeface="ＭＳ 明朝"/>
                <a:cs typeface="Times New Roman"/>
              </a:rPr>
              <a:t>Three-point estimates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>
                <a:effectLst/>
                <a:latin typeface="Arial"/>
                <a:ea typeface="ＭＳ 明朝"/>
                <a:cs typeface="Times New Roman"/>
              </a:rPr>
              <a:t>M= </a:t>
            </a:r>
            <a:r>
              <a:rPr lang="en-US" sz="1400">
                <a:effectLst/>
                <a:latin typeface="Arial"/>
                <a:ea typeface="ＭＳ 明朝"/>
                <a:cs typeface="Times New Roman"/>
                <a:sym typeface="Symbol"/>
              </a:rPr>
              <a:t></a:t>
            </a:r>
            <a:r>
              <a:rPr lang="en-US" sz="1400">
                <a:effectLst/>
                <a:latin typeface="Arial"/>
                <a:ea typeface="ＭＳ 明朝"/>
                <a:cs typeface="Times New Roman"/>
              </a:rPr>
              <a:t>A+(3*B)+C</a:t>
            </a:r>
            <a:r>
              <a:rPr lang="en-US" sz="1400">
                <a:effectLst/>
                <a:latin typeface="Arial"/>
                <a:ea typeface="ＭＳ 明朝"/>
                <a:cs typeface="Times New Roman"/>
                <a:sym typeface="Symbol"/>
              </a:rPr>
              <a:t></a:t>
            </a:r>
            <a:r>
              <a:rPr lang="en-US" sz="1400">
                <a:effectLst/>
                <a:latin typeface="Arial"/>
                <a:ea typeface="ＭＳ 明朝"/>
                <a:cs typeface="Times New Roman"/>
              </a:rPr>
              <a:t> / 5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>
                <a:effectLst/>
                <a:latin typeface="Arial"/>
                <a:ea typeface="ＭＳ 明朝"/>
                <a:cs typeface="Times New Roman"/>
              </a:rPr>
              <a:t>A=min   B=most likely   C=max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5541355" y="5106106"/>
            <a:ext cx="2171700" cy="342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>
                <a:effectLst/>
                <a:latin typeface="Arial"/>
                <a:ea typeface="ＭＳ 明朝"/>
                <a:cs typeface="Times New Roman"/>
              </a:rPr>
              <a:t>Monte Carlo Simulation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2889" y="4733330"/>
            <a:ext cx="46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34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introduction Successive Principle </a:t>
            </a:r>
            <a:r>
              <a:rPr lang="en-GB" dirty="0" smtClean="0"/>
              <a:t>(3/</a:t>
            </a:r>
            <a:r>
              <a:rPr lang="en-GB" dirty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broad analysis group is the key for good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61" y="1993899"/>
            <a:ext cx="6511073" cy="38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need </a:t>
            </a:r>
            <a:r>
              <a:rPr lang="en-US" dirty="0" smtClean="0"/>
              <a:t>to be </a:t>
            </a:r>
            <a:r>
              <a:rPr lang="en-US" dirty="0" smtClean="0"/>
              <a:t>done (in short)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WBS</a:t>
            </a:r>
          </a:p>
          <a:p>
            <a:pPr lvl="1"/>
            <a:r>
              <a:rPr lang="en-US" dirty="0" smtClean="0"/>
              <a:t>Ready and agreed</a:t>
            </a:r>
          </a:p>
          <a:p>
            <a:r>
              <a:rPr lang="en-US" dirty="0" smtClean="0"/>
              <a:t>WBS descriptions</a:t>
            </a:r>
          </a:p>
          <a:p>
            <a:pPr lvl="1"/>
            <a:r>
              <a:rPr lang="en-US" dirty="0" smtClean="0"/>
              <a:t>Ok</a:t>
            </a:r>
          </a:p>
          <a:p>
            <a:r>
              <a:rPr lang="en-US" dirty="0" smtClean="0"/>
              <a:t>Estimate schedule for each WBS (level 3)</a:t>
            </a:r>
          </a:p>
          <a:p>
            <a:pPr lvl="1"/>
            <a:r>
              <a:rPr lang="en-US" dirty="0" smtClean="0"/>
              <a:t>In progress</a:t>
            </a:r>
          </a:p>
          <a:p>
            <a:r>
              <a:rPr lang="en-US" dirty="0" smtClean="0"/>
              <a:t>Estimate resource per WBS</a:t>
            </a:r>
          </a:p>
          <a:p>
            <a:pPr lvl="1"/>
            <a:r>
              <a:rPr lang="en-US" dirty="0" smtClean="0"/>
              <a:t>In progress</a:t>
            </a:r>
          </a:p>
          <a:p>
            <a:r>
              <a:rPr lang="en-US" dirty="0" smtClean="0"/>
              <a:t>Estimate cost (equipment, services etc.)</a:t>
            </a:r>
          </a:p>
          <a:p>
            <a:pPr lvl="1"/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1489" y="1371604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21489" y="2964874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21489" y="3705749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42656" y="4535486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918656" y="2130823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82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for Construction Phase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047162"/>
              </p:ext>
            </p:extLst>
          </p:nvPr>
        </p:nvGraphicFramePr>
        <p:xfrm>
          <a:off x="457200" y="1600200"/>
          <a:ext cx="8229600" cy="377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6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Project WBS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594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5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Accelerator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58938"/>
              </p:ext>
            </p:extLst>
          </p:nvPr>
        </p:nvGraphicFramePr>
        <p:xfrm>
          <a:off x="98779" y="1566334"/>
          <a:ext cx="8932332" cy="410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8779" y="3654778"/>
            <a:ext cx="8932332" cy="1392998"/>
            <a:chOff x="98779" y="3654778"/>
            <a:chExt cx="8932332" cy="1392998"/>
          </a:xfrm>
        </p:grpSpPr>
        <p:sp>
          <p:nvSpPr>
            <p:cNvPr id="3" name="Rounded Rectangle 2"/>
            <p:cNvSpPr/>
            <p:nvPr/>
          </p:nvSpPr>
          <p:spPr>
            <a:xfrm>
              <a:off x="98779" y="3654778"/>
              <a:ext cx="8932332" cy="931333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7666" y="4586111"/>
              <a:ext cx="1665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WBS level 3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8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Equipment list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" y="2352180"/>
            <a:ext cx="5489575" cy="232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9" y="2734732"/>
            <a:ext cx="5927090" cy="244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366" y="3167379"/>
            <a:ext cx="5927090" cy="244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29" y="3798710"/>
            <a:ext cx="7214870" cy="244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130" y="4378112"/>
            <a:ext cx="7214870" cy="244348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Template for estimating WP/WU level</a:t>
            </a:r>
          </a:p>
          <a:p>
            <a:r>
              <a:rPr lang="en-US" sz="1800" dirty="0" smtClean="0"/>
              <a:t>Min/Most likely/Max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351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Templates for summary of WP/WU level</a:t>
            </a:r>
            <a:endParaRPr lang="en-US" dirty="0"/>
          </a:p>
        </p:txBody>
      </p:sp>
      <p:pic>
        <p:nvPicPr>
          <p:cNvPr id="4" name="Content Placeholder 8" descr="Iteration #1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9631" r="31652" b="46375"/>
          <a:stretch/>
        </p:blipFill>
        <p:spPr>
          <a:xfrm>
            <a:off x="155222" y="2295736"/>
            <a:ext cx="4910667" cy="2558485"/>
          </a:xfrm>
          <a:prstGeom prst="rect">
            <a:avLst/>
          </a:prstGeom>
        </p:spPr>
      </p:pic>
      <p:pic>
        <p:nvPicPr>
          <p:cNvPr id="5" name="Picture 4" descr="Iteration #1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5396" r="36420" b="66696"/>
          <a:stretch/>
        </p:blipFill>
        <p:spPr>
          <a:xfrm>
            <a:off x="277573" y="3302000"/>
            <a:ext cx="8866427" cy="2077276"/>
          </a:xfrm>
          <a:prstGeom prst="rect">
            <a:avLst/>
          </a:prstGeom>
        </p:spPr>
      </p:pic>
      <p:pic>
        <p:nvPicPr>
          <p:cNvPr id="6" name="Picture 5" descr="Iteration #1_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t="15923" r="36358" b="64969"/>
          <a:stretch/>
        </p:blipFill>
        <p:spPr>
          <a:xfrm>
            <a:off x="84666" y="4473223"/>
            <a:ext cx="8745995" cy="22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ESS Organigram</a:t>
            </a:r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9768329"/>
              </p:ext>
            </p:extLst>
          </p:nvPr>
        </p:nvGraphicFramePr>
        <p:xfrm>
          <a:off x="774385" y="634119"/>
          <a:ext cx="7920880" cy="508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3460093" y="1662502"/>
            <a:ext cx="1" cy="335631"/>
          </a:xfrm>
          <a:prstGeom prst="straightConnector1">
            <a:avLst/>
          </a:prstGeom>
          <a:ln w="9525" cmpd="sng">
            <a:solidFill>
              <a:schemeClr val="tx2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460094" y="1662502"/>
            <a:ext cx="1179639" cy="335631"/>
          </a:xfrm>
          <a:prstGeom prst="line">
            <a:avLst/>
          </a:prstGeom>
          <a:ln w="9525" cmpd="sng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84854" y="1526952"/>
            <a:ext cx="648072" cy="0"/>
          </a:xfrm>
          <a:prstGeom prst="line">
            <a:avLst/>
          </a:prstGeom>
          <a:ln w="9525" cmpd="sng"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761593" y="2525889"/>
            <a:ext cx="1397000" cy="2638778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06244" cy="4525963"/>
          </a:xfrm>
        </p:spPr>
        <p:txBody>
          <a:bodyPr/>
          <a:lstStyle/>
          <a:p>
            <a:r>
              <a:rPr lang="en-US" dirty="0" smtClean="0"/>
              <a:t>If uncertain if its In-kind or cash?</a:t>
            </a:r>
          </a:p>
          <a:p>
            <a:endParaRPr lang="en-US" dirty="0" smtClean="0"/>
          </a:p>
          <a:p>
            <a:r>
              <a:rPr lang="en-US" dirty="0" smtClean="0"/>
              <a:t>If uncertain of which currency?</a:t>
            </a:r>
          </a:p>
          <a:p>
            <a:endParaRPr lang="en-US" dirty="0"/>
          </a:p>
          <a:p>
            <a:r>
              <a:rPr lang="en-US" dirty="0" smtClean="0"/>
              <a:t>Use the support from PMO </a:t>
            </a:r>
          </a:p>
          <a:p>
            <a:pPr lvl="1"/>
            <a:r>
              <a:rPr lang="en-US" dirty="0" smtClean="0"/>
              <a:t>Mikael Klein-</a:t>
            </a:r>
            <a:r>
              <a:rPr lang="en-US" dirty="0" err="1" smtClean="0"/>
              <a:t>Velderman</a:t>
            </a:r>
            <a:endParaRPr lang="en-US" dirty="0" smtClean="0"/>
          </a:p>
          <a:p>
            <a:pPr lvl="1"/>
            <a:r>
              <a:rPr lang="en-US" dirty="0" smtClean="0"/>
              <a:t>Ann Stenberg</a:t>
            </a:r>
          </a:p>
          <a:p>
            <a:pPr lvl="1"/>
            <a:r>
              <a:rPr lang="en-US" dirty="0" smtClean="0"/>
              <a:t>Johan Brisfors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5666" y="1600200"/>
            <a:ext cx="3598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Count it as Cash 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45666" y="2389587"/>
            <a:ext cx="3598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Count it as EURO</a:t>
            </a:r>
            <a:endParaRPr lang="en-US" sz="2200" i="1" dirty="0"/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5108222" y="1815644"/>
            <a:ext cx="437444" cy="4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08222" y="2617155"/>
            <a:ext cx="437444" cy="4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43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0750" y="1347064"/>
            <a:ext cx="3501753" cy="4215699"/>
          </a:xfrm>
        </p:spPr>
        <p:txBody>
          <a:bodyPr anchor="t"/>
          <a:lstStyle/>
          <a:p>
            <a:pPr algn="l"/>
            <a:r>
              <a:rPr lang="en-GB" dirty="0" smtClean="0"/>
              <a:t>Costing &amp; Planning 2012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435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for 2012 Planning &amp; Costing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Reflecting the </a:t>
            </a:r>
            <a:r>
              <a:rPr lang="en-US" sz="2400" dirty="0"/>
              <a:t>current ESS </a:t>
            </a:r>
            <a:r>
              <a:rPr lang="en-US" sz="2400" dirty="0"/>
              <a:t>design </a:t>
            </a:r>
            <a:r>
              <a:rPr lang="en-US" sz="2400" dirty="0"/>
              <a:t>(CDR/TDR)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/>
              <a:t>Including commissioning, installation etc.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Detailed planning for each project down to appropriate WP level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WBS level 5/6/7 ??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Size of Work Package/Work Unit 5 </a:t>
            </a:r>
            <a:r>
              <a:rPr lang="en-US" dirty="0"/>
              <a:t>days – 5 </a:t>
            </a:r>
            <a:r>
              <a:rPr lang="en-US" dirty="0" smtClean="0"/>
              <a:t>weeks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US" dirty="0"/>
              <a:t>Resource allocation plan for each </a:t>
            </a:r>
            <a:r>
              <a:rPr lang="en-US" dirty="0" smtClean="0"/>
              <a:t>WP/WU</a:t>
            </a:r>
            <a:endParaRPr lang="en-US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/>
              <a:t>isk management plan for each </a:t>
            </a:r>
            <a:r>
              <a:rPr lang="en-US" sz="2400" dirty="0"/>
              <a:t>Work Package </a:t>
            </a:r>
            <a:endParaRPr lang="en-US" sz="2400" dirty="0"/>
          </a:p>
          <a:p>
            <a:pPr lvl="1"/>
            <a:r>
              <a:rPr lang="en-US" dirty="0"/>
              <a:t>Including active measurements -  not a paper product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738"/>
            <a:ext cx="9144000" cy="481059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9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3334" y="2659398"/>
            <a:ext cx="5221110" cy="1630380"/>
          </a:xfrm>
        </p:spPr>
        <p:txBody>
          <a:bodyPr anchor="t"/>
          <a:lstStyle/>
          <a:p>
            <a:pPr algn="l"/>
            <a:r>
              <a:rPr lang="en-GB" sz="6000" dirty="0" smtClean="0"/>
              <a:t>QUESTIONS 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416294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Organigram Programme Directorate</a:t>
            </a:r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7259453"/>
              </p:ext>
            </p:extLst>
          </p:nvPr>
        </p:nvGraphicFramePr>
        <p:xfrm>
          <a:off x="664633" y="1439334"/>
          <a:ext cx="81153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79778" y="2779888"/>
            <a:ext cx="2398889" cy="3428295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6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Programme Office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Programme Office is a support function for all ESS projects and departments</a:t>
            </a:r>
          </a:p>
          <a:p>
            <a:endParaRPr lang="en-GB" dirty="0" smtClean="0"/>
          </a:p>
          <a:p>
            <a:r>
              <a:rPr lang="en-GB" dirty="0"/>
              <a:t>The function will provide support in the following major areas</a:t>
            </a:r>
          </a:p>
          <a:p>
            <a:pPr lvl="1"/>
            <a:r>
              <a:rPr lang="en-GB" dirty="0"/>
              <a:t>Planning</a:t>
            </a:r>
          </a:p>
          <a:p>
            <a:pPr lvl="1"/>
            <a:r>
              <a:rPr lang="en-GB" dirty="0"/>
              <a:t>Costing</a:t>
            </a:r>
          </a:p>
          <a:p>
            <a:pPr lvl="1"/>
            <a:r>
              <a:rPr lang="en-GB" dirty="0"/>
              <a:t>Risk Management</a:t>
            </a:r>
          </a:p>
          <a:p>
            <a:endParaRPr lang="en-GB" dirty="0" smtClean="0"/>
          </a:p>
          <a:p>
            <a:r>
              <a:rPr lang="en-GB" dirty="0" smtClean="0"/>
              <a:t>The function is under establishment (since Aug 2011)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9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00750" y="1347064"/>
            <a:ext cx="3501753" cy="4215699"/>
          </a:xfrm>
        </p:spPr>
        <p:txBody>
          <a:bodyPr anchor="t"/>
          <a:lstStyle/>
          <a:p>
            <a:pPr algn="l"/>
            <a:r>
              <a:rPr lang="en-GB" dirty="0" smtClean="0"/>
              <a:t>Costing &amp; Planning 2011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2381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eliverables </a:t>
            </a:r>
            <a:r>
              <a:rPr lang="en-US" dirty="0" smtClean="0"/>
              <a:t>from Pre-construction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CDR</a:t>
            </a:r>
          </a:p>
          <a:p>
            <a:pPr lvl="1"/>
            <a:r>
              <a:rPr lang="en-GB" dirty="0" smtClean="0"/>
              <a:t>Status ok: ready December 2011</a:t>
            </a:r>
          </a:p>
          <a:p>
            <a:r>
              <a:rPr lang="en-GB" dirty="0" smtClean="0"/>
              <a:t>TDR</a:t>
            </a:r>
          </a:p>
          <a:p>
            <a:pPr lvl="1"/>
            <a:r>
              <a:rPr lang="en-GB" dirty="0" smtClean="0"/>
              <a:t>Work will start after CDR</a:t>
            </a:r>
          </a:p>
          <a:p>
            <a:r>
              <a:rPr lang="en-GB" dirty="0" smtClean="0"/>
              <a:t>Programme Plan</a:t>
            </a:r>
          </a:p>
          <a:p>
            <a:pPr lvl="1"/>
            <a:r>
              <a:rPr lang="en-GB" dirty="0" smtClean="0"/>
              <a:t>Status ok: 1</a:t>
            </a:r>
            <a:r>
              <a:rPr lang="en-GB" baseline="30000" dirty="0" smtClean="0"/>
              <a:t>st</a:t>
            </a:r>
            <a:r>
              <a:rPr lang="en-GB" dirty="0" smtClean="0"/>
              <a:t> issue September, next issue December 2011</a:t>
            </a:r>
          </a:p>
          <a:p>
            <a:r>
              <a:rPr lang="en-GB" dirty="0" smtClean="0"/>
              <a:t>Project specification</a:t>
            </a:r>
          </a:p>
          <a:p>
            <a:pPr lvl="1"/>
            <a:r>
              <a:rPr lang="en-GB" dirty="0" smtClean="0"/>
              <a:t>Status ?</a:t>
            </a:r>
          </a:p>
          <a:p>
            <a:r>
              <a:rPr lang="en-GB" dirty="0" smtClean="0"/>
              <a:t>Cost report</a:t>
            </a:r>
          </a:p>
          <a:p>
            <a:pPr lvl="1"/>
            <a:r>
              <a:rPr lang="en-GB" dirty="0" smtClean="0"/>
              <a:t>Status ok: 1</a:t>
            </a:r>
            <a:r>
              <a:rPr lang="en-GB" baseline="30000" dirty="0" smtClean="0"/>
              <a:t>st</a:t>
            </a:r>
            <a:r>
              <a:rPr lang="en-GB" dirty="0" smtClean="0"/>
              <a:t> iteration December 2011, 2</a:t>
            </a:r>
            <a:r>
              <a:rPr lang="en-GB" baseline="30000" dirty="0" smtClean="0"/>
              <a:t>nd</a:t>
            </a:r>
            <a:r>
              <a:rPr lang="en-GB" dirty="0" smtClean="0"/>
              <a:t> iteration June 2012</a:t>
            </a:r>
          </a:p>
          <a:p>
            <a:r>
              <a:rPr lang="en-GB" dirty="0" smtClean="0"/>
              <a:t>Risk Management Plan</a:t>
            </a:r>
          </a:p>
          <a:p>
            <a:pPr lvl="1"/>
            <a:r>
              <a:rPr lang="en-GB" dirty="0" smtClean="0"/>
              <a:t>Status ok: 1</a:t>
            </a:r>
            <a:r>
              <a:rPr lang="en-GB" baseline="30000" dirty="0" smtClean="0"/>
              <a:t>st</a:t>
            </a:r>
            <a:r>
              <a:rPr lang="en-GB" dirty="0" smtClean="0"/>
              <a:t> round ready mid December, 2</a:t>
            </a:r>
            <a:r>
              <a:rPr lang="en-GB" baseline="30000" dirty="0" smtClean="0"/>
              <a:t>nd</a:t>
            </a:r>
            <a:r>
              <a:rPr lang="en-GB" dirty="0" smtClean="0"/>
              <a:t> round during 2012.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2555" y="4064000"/>
            <a:ext cx="1580444" cy="40922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Pre-construction </a:t>
            </a:r>
            <a:r>
              <a:rPr lang="en-US" dirty="0" smtClean="0"/>
              <a:t>deliverables (documentation)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Programme Plan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Project Specifications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Technical Design Report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Cost Report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Risk Management Plan</a:t>
            </a:r>
            <a:endParaRPr lang="en-GB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443" y="3335112"/>
            <a:ext cx="5150557" cy="3480553"/>
          </a:xfrm>
          <a:prstGeom prst="rect">
            <a:avLst/>
          </a:prstGeom>
        </p:spPr>
      </p:pic>
      <p:sp>
        <p:nvSpPr>
          <p:cNvPr id="94" name="textruta 1"/>
          <p:cNvSpPr txBox="1"/>
          <p:nvPr/>
        </p:nvSpPr>
        <p:spPr>
          <a:xfrm>
            <a:off x="4964133" y="2965780"/>
            <a:ext cx="343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/>
              <a:t>ESS Pre-</a:t>
            </a:r>
            <a:r>
              <a:rPr lang="sv-SE" b="1" i="1" dirty="0"/>
              <a:t>C</a:t>
            </a:r>
            <a:r>
              <a:rPr lang="sv-SE" b="1" i="1" dirty="0" smtClean="0"/>
              <a:t>onstruction Master Plan</a:t>
            </a: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21971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do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WBS for each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WBS descriptions down to level three for each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Equipment list (“top 10 items”) for each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Successive planning for schedule, 2nd – 4th November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Summing up after the Successive planning, 15th November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Perform planning to WBS level three for each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Estimate cost to </a:t>
            </a:r>
            <a:r>
              <a:rPr lang="en-US" dirty="0" smtClean="0"/>
              <a:t>WBS level </a:t>
            </a:r>
            <a:r>
              <a:rPr lang="en-US" dirty="0"/>
              <a:t>three for each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Successive </a:t>
            </a:r>
            <a:r>
              <a:rPr lang="en-US" dirty="0"/>
              <a:t>planning for cost, 7th – 9th December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Perform risk analysis for the WBS packages and </a:t>
            </a:r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>
            <a:off x="8198556" y="4021667"/>
            <a:ext cx="282222" cy="1989666"/>
          </a:xfrm>
          <a:prstGeom prst="rightBracket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&amp; Planning 2011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556" y="2229560"/>
            <a:ext cx="8127998" cy="0"/>
          </a:xfrm>
          <a:prstGeom prst="straightConnector1">
            <a:avLst/>
          </a:prstGeom>
          <a:ln w="50800"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890" y="1790894"/>
            <a:ext cx="9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0078" y="1786851"/>
            <a:ext cx="9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Nov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64066" y="1789294"/>
            <a:ext cx="9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47315" y="1786851"/>
            <a:ext cx="9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Sep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5594" y="1798141"/>
            <a:ext cx="9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Oct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390539" y="2342446"/>
            <a:ext cx="1566331" cy="3410555"/>
            <a:chOff x="390539" y="2342446"/>
            <a:chExt cx="1566331" cy="3410555"/>
          </a:xfrm>
        </p:grpSpPr>
        <p:sp>
          <p:nvSpPr>
            <p:cNvPr id="16" name="TextBox 15"/>
            <p:cNvSpPr txBox="1"/>
            <p:nvPr/>
          </p:nvSpPr>
          <p:spPr>
            <a:xfrm>
              <a:off x="390539" y="4275673"/>
              <a:ext cx="1566331" cy="147732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Joint Planning workshop in </a:t>
              </a:r>
              <a:r>
                <a:rPr lang="en-US" dirty="0" err="1"/>
                <a:t>Ystad</a:t>
              </a:r>
              <a:r>
                <a:rPr lang="en-US" dirty="0"/>
                <a:t>. Focus WBS &amp; </a:t>
              </a:r>
              <a:r>
                <a:rPr lang="en-US" dirty="0" smtClean="0"/>
                <a:t>Milestones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16" idx="0"/>
            </p:cNvCxnSpPr>
            <p:nvPr/>
          </p:nvCxnSpPr>
          <p:spPr>
            <a:xfrm flipH="1" flipV="1">
              <a:off x="1157111" y="2342446"/>
              <a:ext cx="16594" cy="19332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56297" y="2342446"/>
            <a:ext cx="1566331" cy="2856557"/>
            <a:chOff x="3156297" y="2342446"/>
            <a:chExt cx="1566331" cy="2856557"/>
          </a:xfrm>
        </p:grpSpPr>
        <p:sp>
          <p:nvSpPr>
            <p:cNvPr id="18" name="TextBox 17"/>
            <p:cNvSpPr txBox="1"/>
            <p:nvPr/>
          </p:nvSpPr>
          <p:spPr>
            <a:xfrm>
              <a:off x="3156297" y="4275673"/>
              <a:ext cx="1566331" cy="92333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WBS descriptions (level 3)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920067" y="2342446"/>
              <a:ext cx="16594" cy="19332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688743" y="2342446"/>
            <a:ext cx="1566331" cy="1701847"/>
            <a:chOff x="1688743" y="2342446"/>
            <a:chExt cx="1566331" cy="1701847"/>
          </a:xfrm>
        </p:grpSpPr>
        <p:sp>
          <p:nvSpPr>
            <p:cNvPr id="17" name="TextBox 16"/>
            <p:cNvSpPr txBox="1"/>
            <p:nvPr/>
          </p:nvSpPr>
          <p:spPr>
            <a:xfrm>
              <a:off x="1688743" y="3397962"/>
              <a:ext cx="1566331" cy="6463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draft Equipment list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2474157" y="2342446"/>
              <a:ext cx="9060" cy="10555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525072" y="2342446"/>
            <a:ext cx="1566331" cy="1655680"/>
            <a:chOff x="4525072" y="2342446"/>
            <a:chExt cx="1566331" cy="1655680"/>
          </a:xfrm>
        </p:grpSpPr>
        <p:sp>
          <p:nvSpPr>
            <p:cNvPr id="19" name="TextBox 18"/>
            <p:cNvSpPr txBox="1"/>
            <p:nvPr/>
          </p:nvSpPr>
          <p:spPr>
            <a:xfrm>
              <a:off x="4525072" y="2797797"/>
              <a:ext cx="1566331" cy="120032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Successive Planning workshop: Schedule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5315924" y="2342446"/>
              <a:ext cx="3625" cy="4223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10406" y="2342446"/>
            <a:ext cx="1566331" cy="3133556"/>
            <a:chOff x="5710406" y="2342446"/>
            <a:chExt cx="1566331" cy="3133556"/>
          </a:xfrm>
        </p:grpSpPr>
        <p:sp>
          <p:nvSpPr>
            <p:cNvPr id="20" name="TextBox 19"/>
            <p:cNvSpPr txBox="1"/>
            <p:nvPr/>
          </p:nvSpPr>
          <p:spPr>
            <a:xfrm>
              <a:off x="5710406" y="4275673"/>
              <a:ext cx="1566331" cy="120032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Successive Planning workshop: Cost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6474178" y="2342446"/>
              <a:ext cx="16594" cy="19332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886223" y="2342446"/>
            <a:ext cx="1566331" cy="1655680"/>
            <a:chOff x="6886223" y="2342446"/>
            <a:chExt cx="1566331" cy="1655680"/>
          </a:xfrm>
        </p:grpSpPr>
        <p:sp>
          <p:nvSpPr>
            <p:cNvPr id="21" name="TextBox 20"/>
            <p:cNvSpPr txBox="1"/>
            <p:nvPr/>
          </p:nvSpPr>
          <p:spPr>
            <a:xfrm>
              <a:off x="6886223" y="2797797"/>
              <a:ext cx="1566331" cy="1200329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Schedule &amp; cost down to WBS level 3 (1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draft)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7658085" y="2342446"/>
              <a:ext cx="3909" cy="4553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335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 Min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Mini.potx</Template>
  <TotalTime>1333</TotalTime>
  <Words>837</Words>
  <Application>Microsoft Macintosh PowerPoint</Application>
  <PresentationFormat>On-screen Show (4:3)</PresentationFormat>
  <Paragraphs>221</Paragraphs>
  <Slides>24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 Mini</vt:lpstr>
      <vt:lpstr>Accelerator Division Retreat Mtg   Programme Office &amp; Costing 2011/2012</vt:lpstr>
      <vt:lpstr>ESS Organigram</vt:lpstr>
      <vt:lpstr>Organigram Programme Directorate</vt:lpstr>
      <vt:lpstr>Programme Office</vt:lpstr>
      <vt:lpstr>Costing &amp; Planning 2011</vt:lpstr>
      <vt:lpstr>Deliverables from Pre-construction phase</vt:lpstr>
      <vt:lpstr>Pre-construction deliverables (documentation)</vt:lpstr>
      <vt:lpstr>To do 2011</vt:lpstr>
      <vt:lpstr>Costing &amp; Planning 2011</vt:lpstr>
      <vt:lpstr>Short introduction Successive Principle (1/3)</vt:lpstr>
      <vt:lpstr>Short introduction Successive Principle (2/3)</vt:lpstr>
      <vt:lpstr>Short introduction Successive Principle (3/3)</vt:lpstr>
      <vt:lpstr>What need to be done (in short)</vt:lpstr>
      <vt:lpstr>WBS for Construction Phase</vt:lpstr>
      <vt:lpstr>Construction Project WBS</vt:lpstr>
      <vt:lpstr>WBS Accelerator</vt:lpstr>
      <vt:lpstr>Accelerator Equipment list</vt:lpstr>
      <vt:lpstr>Tools</vt:lpstr>
      <vt:lpstr>Template for summary</vt:lpstr>
      <vt:lpstr>Summary and comments</vt:lpstr>
      <vt:lpstr>Costing &amp; Planning 2012</vt:lpstr>
      <vt:lpstr>Scope for 2012 Planning &amp; Costing</vt:lpstr>
      <vt:lpstr>Schedule for 2012</vt:lpstr>
      <vt:lpstr>QUESTIONS ?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Heléne Björkman</dc:creator>
  <cp:lastModifiedBy>Johan Brisfors</cp:lastModifiedBy>
  <cp:revision>51</cp:revision>
  <dcterms:created xsi:type="dcterms:W3CDTF">2010-10-01T07:45:45Z</dcterms:created>
  <dcterms:modified xsi:type="dcterms:W3CDTF">2011-12-06T10:12:22Z</dcterms:modified>
</cp:coreProperties>
</file>