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62" r:id="rId2"/>
    <p:sldId id="267" r:id="rId3"/>
    <p:sldId id="272" r:id="rId4"/>
    <p:sldId id="285" r:id="rId5"/>
    <p:sldId id="274" r:id="rId6"/>
    <p:sldId id="268" r:id="rId7"/>
    <p:sldId id="278" r:id="rId8"/>
    <p:sldId id="294" r:id="rId9"/>
    <p:sldId id="295" r:id="rId10"/>
    <p:sldId id="279" r:id="rId11"/>
    <p:sldId id="293" r:id="rId12"/>
    <p:sldId id="297" r:id="rId13"/>
    <p:sldId id="280" r:id="rId14"/>
    <p:sldId id="269" r:id="rId15"/>
    <p:sldId id="281" r:id="rId16"/>
    <p:sldId id="282" r:id="rId17"/>
    <p:sldId id="286" r:id="rId18"/>
    <p:sldId id="299" r:id="rId19"/>
    <p:sldId id="300" r:id="rId20"/>
    <p:sldId id="287" r:id="rId21"/>
    <p:sldId id="290" r:id="rId22"/>
    <p:sldId id="283" r:id="rId23"/>
    <p:sldId id="284" r:id="rId24"/>
    <p:sldId id="292" r:id="rId25"/>
    <p:sldId id="277" r:id="rId2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CC"/>
    <a:srgbClr val="666666"/>
    <a:srgbClr val="FECC99"/>
    <a:srgbClr val="FEE6CC"/>
    <a:srgbClr val="CCDFDB"/>
    <a:srgbClr val="E5F0EC"/>
    <a:srgbClr val="D7E59A"/>
    <a:srgbClr val="EBF1CB"/>
    <a:srgbClr val="CDD5E0"/>
    <a:srgbClr val="E6EB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03" autoAdjust="0"/>
    <p:restoredTop sz="94681" autoAdjust="0"/>
  </p:normalViewPr>
  <p:slideViewPr>
    <p:cSldViewPr snapToGrid="0" snapToObjects="1">
      <p:cViewPr varScale="1">
        <p:scale>
          <a:sx n="92" d="100"/>
          <a:sy n="92" d="100"/>
        </p:scale>
        <p:origin x="108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216F17-FF12-814E-936A-620B3383A43B}" type="datetimeFigureOut">
              <a:rPr lang="sv-SE" smtClean="0"/>
              <a:t>2026-04-08</a:t>
            </a:fld>
            <a:endParaRPr/>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E5A434-646A-2746-9BDC-885B2382B33E}" type="slidenum">
              <a:rPr lang="sv-SE" smtClean="0"/>
              <a:t>‹#›</a:t>
            </a:fld>
            <a:endParaRPr/>
          </a:p>
        </p:txBody>
      </p:sp>
    </p:spTree>
    <p:extLst>
      <p:ext uri="{BB962C8B-B14F-4D97-AF65-F5344CB8AC3E}">
        <p14:creationId xmlns:p14="http://schemas.microsoft.com/office/powerpoint/2010/main" val="2231822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AE5A434-646A-2746-9BDC-885B2382B33E}" type="slidenum">
              <a:rPr lang="sv-SE" smtClean="0"/>
              <a:t>3</a:t>
            </a:fld>
            <a:endParaRPr lang="sv-SE"/>
          </a:p>
        </p:txBody>
      </p:sp>
    </p:spTree>
    <p:extLst>
      <p:ext uri="{BB962C8B-B14F-4D97-AF65-F5344CB8AC3E}">
        <p14:creationId xmlns:p14="http://schemas.microsoft.com/office/powerpoint/2010/main" val="293829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AE5A434-646A-2746-9BDC-885B2382B33E}" type="slidenum">
              <a:rPr lang="sv-SE" smtClean="0"/>
              <a:t>11</a:t>
            </a:fld>
            <a:endParaRPr lang="sv-SE"/>
          </a:p>
        </p:txBody>
      </p:sp>
    </p:spTree>
    <p:extLst>
      <p:ext uri="{BB962C8B-B14F-4D97-AF65-F5344CB8AC3E}">
        <p14:creationId xmlns:p14="http://schemas.microsoft.com/office/powerpoint/2010/main" val="754039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4D6FA-AD4E-D565-A237-02322A2CEAB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43E511D-F96A-02C1-F77E-DC11F506D90F}"/>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A28C28A-0493-521E-EBA7-9C7CE9F181B1}"/>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D197802A-794E-AE95-F57C-2E60590CBE37}"/>
              </a:ext>
            </a:extLst>
          </p:cNvPr>
          <p:cNvSpPr>
            <a:spLocks noGrp="1"/>
          </p:cNvSpPr>
          <p:nvPr>
            <p:ph type="sldNum" sz="quarter" idx="5"/>
          </p:nvPr>
        </p:nvSpPr>
        <p:spPr/>
        <p:txBody>
          <a:bodyPr/>
          <a:lstStyle/>
          <a:p>
            <a:fld id="{3AE5A434-646A-2746-9BDC-885B2382B33E}" type="slidenum">
              <a:rPr lang="sv-SE" smtClean="0"/>
              <a:t>12</a:t>
            </a:fld>
            <a:endParaRPr lang="sv-SE"/>
          </a:p>
        </p:txBody>
      </p:sp>
    </p:spTree>
    <p:extLst>
      <p:ext uri="{BB962C8B-B14F-4D97-AF65-F5344CB8AC3E}">
        <p14:creationId xmlns:p14="http://schemas.microsoft.com/office/powerpoint/2010/main" val="37757293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First slide">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105BBA5-0B01-43EB-96EC-725AF28E5A8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ktangel 5">
            <a:extLst>
              <a:ext uri="{FF2B5EF4-FFF2-40B4-BE49-F238E27FC236}">
                <a16:creationId xmlns:a16="http://schemas.microsoft.com/office/drawing/2014/main" id="{BB3141B3-566C-47FF-8C29-67289995D2FA}"/>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7" name="Bildobjekt 6">
            <a:extLst>
              <a:ext uri="{FF2B5EF4-FFF2-40B4-BE49-F238E27FC236}">
                <a16:creationId xmlns:a16="http://schemas.microsoft.com/office/drawing/2014/main" id="{B965145F-CDA4-4965-A7C5-ACBA59393460}"/>
              </a:ext>
            </a:extLst>
          </p:cNvPr>
          <p:cNvPicPr>
            <a:picLocks noChangeAspect="1"/>
          </p:cNvPicPr>
          <p:nvPr userDrawn="1"/>
        </p:nvPicPr>
        <p:blipFill>
          <a:blip r:embed="rId2"/>
          <a:stretch>
            <a:fillRect/>
          </a:stretch>
        </p:blipFill>
        <p:spPr>
          <a:xfrm>
            <a:off x="1703069" y="1048935"/>
            <a:ext cx="8872165" cy="4760129"/>
          </a:xfrm>
          <a:prstGeom prst="rect">
            <a:avLst/>
          </a:prstGeom>
        </p:spPr>
      </p:pic>
    </p:spTree>
    <p:extLst>
      <p:ext uri="{BB962C8B-B14F-4D97-AF65-F5344CB8AC3E}">
        <p14:creationId xmlns:p14="http://schemas.microsoft.com/office/powerpoint/2010/main" val="128748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4" name="Platshållare för datum 3">
            <a:extLst>
              <a:ext uri="{FF2B5EF4-FFF2-40B4-BE49-F238E27FC236}">
                <a16:creationId xmlns:a16="http://schemas.microsoft.com/office/drawing/2014/main" id="{996A591D-7BEE-2A48-BD08-DCDF3D90DE3E}"/>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2026-04-08</a:t>
            </a:fld>
            <a:endParaRPr lang="sv-SE" dirty="0"/>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PRESENTATION TITLE /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7" name="Platshållare för diagram 6">
            <a:extLst>
              <a:ext uri="{FF2B5EF4-FFF2-40B4-BE49-F238E27FC236}">
                <a16:creationId xmlns:a16="http://schemas.microsoft.com/office/drawing/2014/main" id="{FA784AEE-BB11-4271-AB33-DE0774105604}"/>
              </a:ext>
            </a:extLst>
          </p:cNvPr>
          <p:cNvSpPr>
            <a:spLocks noGrp="1"/>
          </p:cNvSpPr>
          <p:nvPr>
            <p:ph type="chart" sz="quarter" idx="15"/>
          </p:nvPr>
        </p:nvSpPr>
        <p:spPr>
          <a:xfrm>
            <a:off x="1103313" y="1657350"/>
            <a:ext cx="7767637" cy="4445000"/>
          </a:xfrm>
        </p:spPr>
        <p:txBody>
          <a:bodyPr/>
          <a:lstStyle>
            <a:lvl1pPr algn="ctr">
              <a:defRPr sz="800" cap="all" baseline="0"/>
            </a:lvl1pPr>
          </a:lstStyle>
          <a:p>
            <a:r>
              <a:rPr lang="en-US"/>
              <a:t>Click icon to add chart</a:t>
            </a:r>
            <a:endParaRPr lang="sv-SE"/>
          </a:p>
        </p:txBody>
      </p:sp>
    </p:spTree>
    <p:extLst>
      <p:ext uri="{BB962C8B-B14F-4D97-AF65-F5344CB8AC3E}">
        <p14:creationId xmlns:p14="http://schemas.microsoft.com/office/powerpoint/2010/main" val="131755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8" name="Platshållare för tabell 7">
            <a:extLst>
              <a:ext uri="{FF2B5EF4-FFF2-40B4-BE49-F238E27FC236}">
                <a16:creationId xmlns:a16="http://schemas.microsoft.com/office/drawing/2014/main" id="{489D1BD7-202A-4115-BE6C-1B053CFFDE1E}"/>
              </a:ext>
            </a:extLst>
          </p:cNvPr>
          <p:cNvSpPr>
            <a:spLocks noGrp="1"/>
          </p:cNvSpPr>
          <p:nvPr>
            <p:ph type="tbl" sz="quarter" idx="15"/>
          </p:nvPr>
        </p:nvSpPr>
        <p:spPr>
          <a:xfrm>
            <a:off x="1103313" y="1614488"/>
            <a:ext cx="9359900" cy="4406900"/>
          </a:xfrm>
        </p:spPr>
        <p:txBody>
          <a:bodyPr/>
          <a:lstStyle>
            <a:lvl1pPr algn="ctr">
              <a:defRPr sz="800" cap="all" baseline="0"/>
            </a:lvl1pPr>
          </a:lstStyle>
          <a:p>
            <a:r>
              <a:rPr lang="en-US"/>
              <a:t>Click icon to add table</a:t>
            </a:r>
            <a:endParaRPr lang="sv-SE"/>
          </a:p>
        </p:txBody>
      </p:sp>
      <p:sp>
        <p:nvSpPr>
          <p:cNvPr id="12" name="Platshållare för datum 3">
            <a:extLst>
              <a:ext uri="{FF2B5EF4-FFF2-40B4-BE49-F238E27FC236}">
                <a16:creationId xmlns:a16="http://schemas.microsoft.com/office/drawing/2014/main" id="{EF177138-95E5-674B-B010-143A8CD1453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2026-04-08</a:t>
            </a:fld>
            <a:endParaRPr lang="sv-SE" dirty="0"/>
          </a:p>
        </p:txBody>
      </p:sp>
    </p:spTree>
    <p:extLst>
      <p:ext uri="{BB962C8B-B14F-4D97-AF65-F5344CB8AC3E}">
        <p14:creationId xmlns:p14="http://schemas.microsoft.com/office/powerpoint/2010/main" val="4225189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E7B1DDB-F4AA-4E8D-BD07-905FE45A5555}"/>
              </a:ext>
            </a:extLst>
          </p:cNvPr>
          <p:cNvSpPr/>
          <p:nvPr userDrawn="1"/>
        </p:nvSpPr>
        <p:spPr>
          <a:xfrm>
            <a:off x="0" y="388593"/>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34780BC8-191C-6D4B-93F3-54A06FD4FE76}"/>
              </a:ext>
            </a:extLst>
          </p:cNvPr>
          <p:cNvSpPr>
            <a:spLocks noGrp="1"/>
          </p:cNvSpPr>
          <p:nvPr>
            <p:ph type="ctrTitle"/>
          </p:nvPr>
        </p:nvSpPr>
        <p:spPr>
          <a:xfrm>
            <a:off x="1930395" y="1153621"/>
            <a:ext cx="8640000" cy="2387600"/>
          </a:xfrm>
        </p:spPr>
        <p:txBody>
          <a:bodyPr anchor="b">
            <a:noAutofit/>
          </a:bodyPr>
          <a:lstStyle>
            <a:lvl1pPr algn="l">
              <a:lnSpc>
                <a:spcPct val="100000"/>
              </a:lnSpc>
              <a:defRPr sz="4200">
                <a:solidFill>
                  <a:schemeClr val="bg1"/>
                </a:solidFill>
                <a:latin typeface="Segoe UI Semibold" panose="020B0702040204020203" pitchFamily="34" charset="0"/>
                <a:cs typeface="Segoe UI Semibold" panose="020B0702040204020203" pitchFamily="34" charset="0"/>
              </a:defRPr>
            </a:lvl1pPr>
          </a:lstStyle>
          <a:p>
            <a:r>
              <a:rPr lang="en-US"/>
              <a:t>Click to edit Master title style</a:t>
            </a:r>
            <a:endParaRPr lang="sv-SE" dirty="0"/>
          </a:p>
        </p:txBody>
      </p:sp>
      <p:sp>
        <p:nvSpPr>
          <p:cNvPr id="8" name="Rektangel 7">
            <a:extLst>
              <a:ext uri="{FF2B5EF4-FFF2-40B4-BE49-F238E27FC236}">
                <a16:creationId xmlns:a16="http://schemas.microsoft.com/office/drawing/2014/main" id="{EC66F586-F662-4573-A59B-7D4EDD05A153}"/>
              </a:ext>
            </a:extLst>
          </p:cNvPr>
          <p:cNvSpPr/>
          <p:nvPr userDrawn="1"/>
        </p:nvSpPr>
        <p:spPr>
          <a:xfrm>
            <a:off x="-2"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Bildobjekt 8">
            <a:extLst>
              <a:ext uri="{FF2B5EF4-FFF2-40B4-BE49-F238E27FC236}">
                <a16:creationId xmlns:a16="http://schemas.microsoft.com/office/drawing/2014/main" id="{3193CED5-E020-4279-918D-055F43A9188C}"/>
              </a:ext>
            </a:extLst>
          </p:cNvPr>
          <p:cNvPicPr>
            <a:picLocks noChangeAspect="1"/>
          </p:cNvPicPr>
          <p:nvPr userDrawn="1"/>
        </p:nvPicPr>
        <p:blipFill>
          <a:blip r:embed="rId2"/>
          <a:stretch>
            <a:fillRect/>
          </a:stretch>
        </p:blipFill>
        <p:spPr>
          <a:xfrm>
            <a:off x="10924611" y="417443"/>
            <a:ext cx="826395" cy="800100"/>
          </a:xfrm>
          <a:prstGeom prst="rect">
            <a:avLst/>
          </a:prstGeom>
        </p:spPr>
      </p:pic>
    </p:spTree>
    <p:extLst>
      <p:ext uri="{BB962C8B-B14F-4D97-AF65-F5344CB8AC3E}">
        <p14:creationId xmlns:p14="http://schemas.microsoft.com/office/powerpoint/2010/main" val="394979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E7B1DDB-F4AA-4E8D-BD07-905FE45A5555}"/>
              </a:ext>
            </a:extLst>
          </p:cNvPr>
          <p:cNvSpPr/>
          <p:nvPr userDrawn="1"/>
        </p:nvSpPr>
        <p:spPr>
          <a:xfrm>
            <a:off x="-2"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34780BC8-191C-6D4B-93F3-54A06FD4FE76}"/>
              </a:ext>
            </a:extLst>
          </p:cNvPr>
          <p:cNvSpPr>
            <a:spLocks noGrp="1"/>
          </p:cNvSpPr>
          <p:nvPr>
            <p:ph type="ctrTitle"/>
          </p:nvPr>
        </p:nvSpPr>
        <p:spPr>
          <a:xfrm>
            <a:off x="1930395" y="1153621"/>
            <a:ext cx="8640000" cy="2387600"/>
          </a:xfrm>
        </p:spPr>
        <p:txBody>
          <a:bodyPr anchor="b">
            <a:noAutofit/>
          </a:bodyPr>
          <a:lstStyle>
            <a:lvl1pPr algn="l">
              <a:lnSpc>
                <a:spcPct val="100000"/>
              </a:lnSpc>
              <a:defRPr sz="4200">
                <a:solidFill>
                  <a:schemeClr val="bg1"/>
                </a:solidFill>
                <a:latin typeface="Segoe UI Semibold" panose="020B0702040204020203" pitchFamily="34" charset="0"/>
                <a:cs typeface="Segoe UI Semibold" panose="020B0702040204020203" pitchFamily="34" charset="0"/>
              </a:defRPr>
            </a:lvl1pPr>
          </a:lstStyle>
          <a:p>
            <a:r>
              <a:rPr lang="en-US"/>
              <a:t>Click to edit Master title style</a:t>
            </a:r>
            <a:endParaRPr lang="sv-SE" dirty="0"/>
          </a:p>
        </p:txBody>
      </p:sp>
      <p:sp>
        <p:nvSpPr>
          <p:cNvPr id="3" name="Underrubrik 2">
            <a:extLst>
              <a:ext uri="{FF2B5EF4-FFF2-40B4-BE49-F238E27FC236}">
                <a16:creationId xmlns:a16="http://schemas.microsoft.com/office/drawing/2014/main" id="{81DF3056-F3A8-2949-876C-528413E342C4}"/>
              </a:ext>
            </a:extLst>
          </p:cNvPr>
          <p:cNvSpPr>
            <a:spLocks noGrp="1"/>
          </p:cNvSpPr>
          <p:nvPr>
            <p:ph type="subTitle" idx="1"/>
          </p:nvPr>
        </p:nvSpPr>
        <p:spPr>
          <a:xfrm>
            <a:off x="1930395" y="3883393"/>
            <a:ext cx="8640000" cy="921363"/>
          </a:xfrm>
          <a:prstGeom prst="rect">
            <a:avLst/>
          </a:prstGeom>
        </p:spPr>
        <p:txBody>
          <a:bodyPr lIns="90000">
            <a:noAutofit/>
          </a:bodyPr>
          <a:lstStyle>
            <a:lvl1pPr marL="0" indent="0" algn="l">
              <a:lnSpc>
                <a:spcPct val="100000"/>
              </a:lnSpc>
              <a:spcBef>
                <a:spcPts val="0"/>
              </a:spcBef>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dirty="0"/>
          </a:p>
        </p:txBody>
      </p:sp>
      <p:sp>
        <p:nvSpPr>
          <p:cNvPr id="8" name="Rektangel 7">
            <a:extLst>
              <a:ext uri="{FF2B5EF4-FFF2-40B4-BE49-F238E27FC236}">
                <a16:creationId xmlns:a16="http://schemas.microsoft.com/office/drawing/2014/main" id="{EC66F586-F662-4573-A59B-7D4EDD05A153}"/>
              </a:ext>
            </a:extLst>
          </p:cNvPr>
          <p:cNvSpPr/>
          <p:nvPr userDrawn="1"/>
        </p:nvSpPr>
        <p:spPr>
          <a:xfrm>
            <a:off x="-2"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Bildobjekt 8">
            <a:extLst>
              <a:ext uri="{FF2B5EF4-FFF2-40B4-BE49-F238E27FC236}">
                <a16:creationId xmlns:a16="http://schemas.microsoft.com/office/drawing/2014/main" id="{3193CED5-E020-4279-918D-055F43A9188C}"/>
              </a:ext>
            </a:extLst>
          </p:cNvPr>
          <p:cNvPicPr>
            <a:picLocks noChangeAspect="1"/>
          </p:cNvPicPr>
          <p:nvPr userDrawn="1"/>
        </p:nvPicPr>
        <p:blipFill>
          <a:blip r:embed="rId2"/>
          <a:stretch>
            <a:fillRect/>
          </a:stretch>
        </p:blipFill>
        <p:spPr>
          <a:xfrm>
            <a:off x="10924611" y="417443"/>
            <a:ext cx="826395" cy="800100"/>
          </a:xfrm>
          <a:prstGeom prst="rect">
            <a:avLst/>
          </a:prstGeom>
        </p:spPr>
      </p:pic>
      <p:sp>
        <p:nvSpPr>
          <p:cNvPr id="15" name="Platshållare för text 14">
            <a:extLst>
              <a:ext uri="{FF2B5EF4-FFF2-40B4-BE49-F238E27FC236}">
                <a16:creationId xmlns:a16="http://schemas.microsoft.com/office/drawing/2014/main" id="{EA5DA2EE-60AD-41D0-96B0-DDF02E0AE545}"/>
              </a:ext>
            </a:extLst>
          </p:cNvPr>
          <p:cNvSpPr>
            <a:spLocks noGrp="1"/>
          </p:cNvSpPr>
          <p:nvPr>
            <p:ph type="body" sz="quarter" idx="10" hasCustomPrompt="1"/>
          </p:nvPr>
        </p:nvSpPr>
        <p:spPr>
          <a:xfrm>
            <a:off x="1930395" y="5605695"/>
            <a:ext cx="6290892" cy="459883"/>
          </a:xfrm>
          <a:prstGeom prst="rect">
            <a:avLst/>
          </a:prstGeom>
        </p:spPr>
        <p:txBody>
          <a:bodyPr lIns="90000" tIns="18000" bIns="36000" anchor="b" anchorCtr="0">
            <a:noAutofit/>
          </a:bodyPr>
          <a:lstStyle>
            <a:lvl1pPr marL="0" indent="0">
              <a:lnSpc>
                <a:spcPct val="100000"/>
              </a:lnSpc>
              <a:spcBef>
                <a:spcPts val="0"/>
              </a:spcBef>
              <a:buFontTx/>
              <a:buNone/>
              <a:defRPr sz="1200" b="1" strike="noStrike" cap="all" spc="120" baseline="0">
                <a:solidFill>
                  <a:schemeClr val="bg1"/>
                </a:solidFill>
              </a:defRPr>
            </a:lvl1pPr>
          </a:lstStyle>
          <a:p>
            <a:pPr lvl="0"/>
            <a:r>
              <a:rPr lang="sv-SE"/>
              <a:t>presented by &lt;name nameson&gt;</a:t>
            </a:r>
          </a:p>
        </p:txBody>
      </p:sp>
      <p:sp>
        <p:nvSpPr>
          <p:cNvPr id="10" name="Platshållare för datum 3">
            <a:extLst>
              <a:ext uri="{FF2B5EF4-FFF2-40B4-BE49-F238E27FC236}">
                <a16:creationId xmlns:a16="http://schemas.microsoft.com/office/drawing/2014/main" id="{5CE429DE-35D4-F144-9881-2C3DD8ABB666}"/>
              </a:ext>
            </a:extLst>
          </p:cNvPr>
          <p:cNvSpPr>
            <a:spLocks noGrp="1"/>
          </p:cNvSpPr>
          <p:nvPr>
            <p:ph type="dt" sz="half" idx="10"/>
          </p:nvPr>
        </p:nvSpPr>
        <p:spPr>
          <a:xfrm>
            <a:off x="1930395" y="6096663"/>
            <a:ext cx="1241068" cy="365125"/>
          </a:xfrm>
        </p:spPr>
        <p:txBody>
          <a:bodyPr/>
          <a:lstStyle>
            <a:lvl1pPr>
              <a:defRPr sz="1200"/>
            </a:lvl1pPr>
          </a:lstStyle>
          <a:p>
            <a:fld id="{18896B66-0B3A-474C-9C9C-E4F07B1F5DAD}" type="datetime1">
              <a:rPr lang="sv-SE" smtClean="0"/>
              <a:pPr/>
              <a:t>2026-04-08</a:t>
            </a:fld>
            <a:endParaRPr lang="sv-SE" dirty="0"/>
          </a:p>
        </p:txBody>
      </p:sp>
    </p:spTree>
    <p:extLst>
      <p:ext uri="{BB962C8B-B14F-4D97-AF65-F5344CB8AC3E}">
        <p14:creationId xmlns:p14="http://schemas.microsoft.com/office/powerpoint/2010/main" val="140138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BCCEAFE-E21B-43CF-80C4-FF01C3F9D479}"/>
              </a:ext>
            </a:extLst>
          </p:cNvPr>
          <p:cNvSpPr/>
          <p:nvPr userDrawn="1"/>
        </p:nvSpPr>
        <p:spPr>
          <a:xfrm>
            <a:off x="0" y="16274"/>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solidFill>
                  <a:schemeClr val="bg1"/>
                </a:solidFill>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lvl1pPr>
              <a:defRPr>
                <a:solidFill>
                  <a:schemeClr val="bg1"/>
                </a:solidFill>
              </a:defRPr>
            </a:lvl1pPr>
          </a:lstStyle>
          <a:p>
            <a:r>
              <a:rPr lang="sv-SE" dirty="0"/>
              <a:t>PRESENTATION </a:t>
            </a:r>
            <a:r>
              <a:rPr lang="sv-SE" dirty="0" err="1"/>
              <a:t>TITLe</a:t>
            </a:r>
            <a:r>
              <a:rPr lang="sv-SE" dirty="0"/>
              <a:t>/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lvl1pPr>
              <a:defRPr>
                <a:solidFill>
                  <a:schemeClr val="bg1"/>
                </a:solidFill>
              </a:defRPr>
            </a:lvl1pPr>
          </a:lstStyle>
          <a:p>
            <a:fld id="{F7283078-D760-1647-8B80-66BA8B52336D}" type="slidenum">
              <a:rPr lang="sv-SE" smtClean="0"/>
              <a:pPr/>
              <a:t>‹#›</a:t>
            </a:fld>
            <a:endParaRPr lang="sv-SE"/>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2" name="Bildobjekt 11">
            <a:extLst>
              <a:ext uri="{FF2B5EF4-FFF2-40B4-BE49-F238E27FC236}">
                <a16:creationId xmlns:a16="http://schemas.microsoft.com/office/drawing/2014/main" id="{6426DF26-09C3-4DAE-B43E-0C11D6A63538}"/>
              </a:ext>
            </a:extLst>
          </p:cNvPr>
          <p:cNvPicPr>
            <a:picLocks noChangeAspect="1"/>
          </p:cNvPicPr>
          <p:nvPr userDrawn="1"/>
        </p:nvPicPr>
        <p:blipFill>
          <a:blip r:embed="rId2"/>
          <a:stretch>
            <a:fillRect/>
          </a:stretch>
        </p:blipFill>
        <p:spPr>
          <a:xfrm>
            <a:off x="10924611" y="417443"/>
            <a:ext cx="826395" cy="800100"/>
          </a:xfrm>
          <a:prstGeom prst="rect">
            <a:avLst/>
          </a:prstGeom>
        </p:spPr>
      </p:pic>
      <p:sp>
        <p:nvSpPr>
          <p:cNvPr id="11" name="Platshållare för text 10">
            <a:extLst>
              <a:ext uri="{FF2B5EF4-FFF2-40B4-BE49-F238E27FC236}">
                <a16:creationId xmlns:a16="http://schemas.microsoft.com/office/drawing/2014/main" id="{5C48DF05-1B09-4DA6-AC56-07304871CCD2}"/>
              </a:ext>
            </a:extLst>
          </p:cNvPr>
          <p:cNvSpPr>
            <a:spLocks noGrp="1"/>
          </p:cNvSpPr>
          <p:nvPr>
            <p:ph type="body" sz="quarter" idx="13"/>
          </p:nvPr>
        </p:nvSpPr>
        <p:spPr>
          <a:xfrm>
            <a:off x="1195647" y="1640719"/>
            <a:ext cx="10042073" cy="4375520"/>
          </a:xfrm>
        </p:spPr>
        <p:txBody>
          <a:bodyPr>
            <a:noAutofit/>
          </a:bodyPr>
          <a:lstStyle>
            <a:lvl1pPr marL="457200" indent="-457200">
              <a:buClr>
                <a:schemeClr val="bg1"/>
              </a:buClr>
              <a:buFont typeface="+mj-lt"/>
              <a:buAutoNum type="arabicPeriod"/>
              <a:defRPr>
                <a:solidFill>
                  <a:schemeClr val="bg1"/>
                </a:solidFill>
              </a:defRPr>
            </a:lvl1pPr>
            <a:lvl2pPr marL="82550" indent="0">
              <a:buNone/>
              <a:defRPr/>
            </a:lvl2pPr>
          </a:lstStyle>
          <a:p>
            <a:pPr lvl="0"/>
            <a:r>
              <a:rPr lang="en-US"/>
              <a:t>Edit Master text styles</a:t>
            </a:r>
          </a:p>
        </p:txBody>
      </p:sp>
      <p:sp>
        <p:nvSpPr>
          <p:cNvPr id="14" name="Platshållare för datum 3">
            <a:extLst>
              <a:ext uri="{FF2B5EF4-FFF2-40B4-BE49-F238E27FC236}">
                <a16:creationId xmlns:a16="http://schemas.microsoft.com/office/drawing/2014/main" id="{04D3287D-3E21-D845-8766-C307E6765306}"/>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2026-04-08</a:t>
            </a:fld>
            <a:endParaRPr lang="sv-SE" dirty="0"/>
          </a:p>
        </p:txBody>
      </p:sp>
    </p:spTree>
    <p:extLst>
      <p:ext uri="{BB962C8B-B14F-4D97-AF65-F5344CB8AC3E}">
        <p14:creationId xmlns:p14="http://schemas.microsoft.com/office/powerpoint/2010/main" val="153988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breaker slide">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250D024A-8F85-4618-9506-0F493B263A92}"/>
              </a:ext>
            </a:extLst>
          </p:cNvPr>
          <p:cNvSpPr/>
          <p:nvPr userDrawn="1"/>
        </p:nvSpPr>
        <p:spPr>
          <a:xfrm>
            <a:off x="0" y="0"/>
            <a:ext cx="647771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ktangel 7">
            <a:extLst>
              <a:ext uri="{FF2B5EF4-FFF2-40B4-BE49-F238E27FC236}">
                <a16:creationId xmlns:a16="http://schemas.microsoft.com/office/drawing/2014/main" id="{628E18C2-A66E-436E-89DA-1C5D481CB4B4}"/>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latshållare för bild 12">
            <a:extLst>
              <a:ext uri="{FF2B5EF4-FFF2-40B4-BE49-F238E27FC236}">
                <a16:creationId xmlns:a16="http://schemas.microsoft.com/office/drawing/2014/main" id="{4FD00856-A3E1-48A7-B9CD-D7B89BD6A06C}"/>
              </a:ext>
            </a:extLst>
          </p:cNvPr>
          <p:cNvSpPr>
            <a:spLocks noGrp="1"/>
          </p:cNvSpPr>
          <p:nvPr>
            <p:ph type="pic" sz="quarter" idx="12" hasCustomPrompt="1"/>
          </p:nvPr>
        </p:nvSpPr>
        <p:spPr>
          <a:xfrm>
            <a:off x="6477712" y="0"/>
            <a:ext cx="5714288" cy="6858000"/>
          </a:xfrm>
          <a:solidFill>
            <a:srgbClr val="ECECEC"/>
          </a:solidFill>
        </p:spPr>
        <p:txBody>
          <a:bodyPr>
            <a:normAutofit/>
          </a:bodyPr>
          <a:lstStyle>
            <a:lvl1pPr algn="ctr">
              <a:defRPr sz="800"/>
            </a:lvl1pPr>
          </a:lstStyle>
          <a:p>
            <a:r>
              <a:rPr lang="sv-SE"/>
              <a:t>INSERT IMAGE</a:t>
            </a:r>
          </a:p>
        </p:txBody>
      </p:sp>
      <p:sp>
        <p:nvSpPr>
          <p:cNvPr id="9" name="Platshållare för text 8">
            <a:extLst>
              <a:ext uri="{FF2B5EF4-FFF2-40B4-BE49-F238E27FC236}">
                <a16:creationId xmlns:a16="http://schemas.microsoft.com/office/drawing/2014/main" id="{A8D8C0FE-DA05-418D-9F18-A5A81125AD3F}"/>
              </a:ext>
            </a:extLst>
          </p:cNvPr>
          <p:cNvSpPr>
            <a:spLocks noGrp="1"/>
          </p:cNvSpPr>
          <p:nvPr>
            <p:ph type="body" sz="quarter" idx="11"/>
          </p:nvPr>
        </p:nvSpPr>
        <p:spPr>
          <a:xfrm>
            <a:off x="10924611" y="417443"/>
            <a:ext cx="828000" cy="799200"/>
          </a:xfrm>
          <a:blipFill>
            <a:blip r:embed="rId2"/>
            <a:stretch>
              <a:fillRect/>
            </a:stretch>
          </a:blipFill>
        </p:spPr>
        <p:txBody>
          <a:bodyPr>
            <a:normAutofit/>
          </a:bodyPr>
          <a:lstStyle>
            <a:lvl1pPr marL="0" indent="0">
              <a:buFontTx/>
              <a:buNone/>
              <a:defRPr sz="100">
                <a:noFill/>
              </a:defRPr>
            </a:lvl1pPr>
          </a:lstStyle>
          <a:p>
            <a:pPr lvl="0"/>
            <a:r>
              <a:rPr lang="en-US"/>
              <a:t>Edit Master text styles</a:t>
            </a:r>
          </a:p>
        </p:txBody>
      </p:sp>
      <p:sp>
        <p:nvSpPr>
          <p:cNvPr id="7" name="Platshållare för text 6">
            <a:extLst>
              <a:ext uri="{FF2B5EF4-FFF2-40B4-BE49-F238E27FC236}">
                <a16:creationId xmlns:a16="http://schemas.microsoft.com/office/drawing/2014/main" id="{1848DA8D-03CE-4CA5-A851-F6ABAE67A9B0}"/>
              </a:ext>
            </a:extLst>
          </p:cNvPr>
          <p:cNvSpPr>
            <a:spLocks noGrp="1"/>
          </p:cNvSpPr>
          <p:nvPr>
            <p:ph type="body" sz="quarter" idx="10"/>
          </p:nvPr>
        </p:nvSpPr>
        <p:spPr>
          <a:xfrm>
            <a:off x="0" y="447675"/>
            <a:ext cx="292100" cy="6410325"/>
          </a:xfrm>
          <a:solidFill>
            <a:schemeClr val="bg1"/>
          </a:solidFill>
        </p:spPr>
        <p:txBody>
          <a:bodyPr>
            <a:normAutofit/>
          </a:bodyPr>
          <a:lstStyle>
            <a:lvl1pPr marL="0" indent="0">
              <a:buFontTx/>
              <a:buNone/>
              <a:defRPr sz="100">
                <a:noFill/>
              </a:defRPr>
            </a:lvl1pPr>
          </a:lstStyle>
          <a:p>
            <a:pPr lvl="0"/>
            <a:r>
              <a:rPr lang="en-US"/>
              <a:t>Edit Master text styles</a:t>
            </a:r>
          </a:p>
        </p:txBody>
      </p:sp>
      <p:sp>
        <p:nvSpPr>
          <p:cNvPr id="3" name="Platshållare för text 2">
            <a:extLst>
              <a:ext uri="{FF2B5EF4-FFF2-40B4-BE49-F238E27FC236}">
                <a16:creationId xmlns:a16="http://schemas.microsoft.com/office/drawing/2014/main" id="{F55DE042-7DE8-4583-986C-40823753078B}"/>
              </a:ext>
            </a:extLst>
          </p:cNvPr>
          <p:cNvSpPr>
            <a:spLocks noGrp="1"/>
          </p:cNvSpPr>
          <p:nvPr>
            <p:ph type="body" sz="quarter" idx="13" hasCustomPrompt="1"/>
          </p:nvPr>
        </p:nvSpPr>
        <p:spPr>
          <a:xfrm>
            <a:off x="1230491" y="1051132"/>
            <a:ext cx="4255909" cy="829149"/>
          </a:xfrm>
        </p:spPr>
        <p:txBody>
          <a:bodyPr rIns="18000" anchor="b" anchorCtr="0"/>
          <a:lstStyle>
            <a:lvl1pPr marL="0" indent="0">
              <a:buFontTx/>
              <a:buNone/>
              <a:defRPr sz="4800">
                <a:solidFill>
                  <a:schemeClr val="bg1"/>
                </a:solidFill>
                <a:latin typeface="+mn-lt"/>
              </a:defRPr>
            </a:lvl1pPr>
            <a:lvl2pPr marL="82550" indent="0">
              <a:buNone/>
              <a:defRPr/>
            </a:lvl2pPr>
          </a:lstStyle>
          <a:p>
            <a:pPr lvl="0"/>
            <a:r>
              <a:rPr lang="sv-SE"/>
              <a:t># (chapter)</a:t>
            </a:r>
          </a:p>
        </p:txBody>
      </p:sp>
      <p:sp>
        <p:nvSpPr>
          <p:cNvPr id="11" name="Platshållare för text 2">
            <a:extLst>
              <a:ext uri="{FF2B5EF4-FFF2-40B4-BE49-F238E27FC236}">
                <a16:creationId xmlns:a16="http://schemas.microsoft.com/office/drawing/2014/main" id="{1DC53C5B-9DC3-4646-B6B3-DD59404D44D0}"/>
              </a:ext>
            </a:extLst>
          </p:cNvPr>
          <p:cNvSpPr>
            <a:spLocks noGrp="1"/>
          </p:cNvSpPr>
          <p:nvPr>
            <p:ph type="body" sz="quarter" idx="14" hasCustomPrompt="1"/>
          </p:nvPr>
        </p:nvSpPr>
        <p:spPr>
          <a:xfrm>
            <a:off x="1230491" y="2169209"/>
            <a:ext cx="4255909" cy="2462613"/>
          </a:xfrm>
        </p:spPr>
        <p:txBody>
          <a:bodyPr rIns="18000" anchor="t" anchorCtr="0"/>
          <a:lstStyle>
            <a:lvl1pPr marL="0" indent="0">
              <a:spcBef>
                <a:spcPts val="0"/>
              </a:spcBef>
              <a:buFontTx/>
              <a:buNone/>
              <a:defRPr sz="4200">
                <a:solidFill>
                  <a:schemeClr val="bg1"/>
                </a:solidFill>
                <a:latin typeface="Segoe UI Semibold" panose="020B0702040204020203" pitchFamily="34" charset="0"/>
                <a:cs typeface="Segoe UI Semibold" panose="020B0702040204020203" pitchFamily="34" charset="0"/>
              </a:defRPr>
            </a:lvl1pPr>
            <a:lvl2pPr marL="82550" indent="0">
              <a:buNone/>
              <a:defRPr/>
            </a:lvl2pPr>
          </a:lstStyle>
          <a:p>
            <a:pPr lvl="0"/>
            <a:r>
              <a:rPr lang="sv-SE"/>
              <a:t>Headline</a:t>
            </a:r>
          </a:p>
        </p:txBody>
      </p:sp>
    </p:spTree>
    <p:extLst>
      <p:ext uri="{BB962C8B-B14F-4D97-AF65-F5344CB8AC3E}">
        <p14:creationId xmlns:p14="http://schemas.microsoft.com/office/powerpoint/2010/main" val="325464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2" name="Platshållare för innehåll 2">
            <a:extLst>
              <a:ext uri="{FF2B5EF4-FFF2-40B4-BE49-F238E27FC236}">
                <a16:creationId xmlns:a16="http://schemas.microsoft.com/office/drawing/2014/main" id="{5917406D-4BE3-3B4C-BCFF-41B4F0FAB441}"/>
              </a:ext>
            </a:extLst>
          </p:cNvPr>
          <p:cNvSpPr>
            <a:spLocks noGrp="1"/>
          </p:cNvSpPr>
          <p:nvPr>
            <p:ph idx="1"/>
          </p:nvPr>
        </p:nvSpPr>
        <p:spPr>
          <a:xfrm>
            <a:off x="1094400" y="1562400"/>
            <a:ext cx="9365782" cy="4768062"/>
          </a:xfrm>
        </p:spPr>
        <p:txBody>
          <a:bodyPr lIns="0" rIns="18000"/>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13" name="Platshållare för datum 3">
            <a:extLst>
              <a:ext uri="{FF2B5EF4-FFF2-40B4-BE49-F238E27FC236}">
                <a16:creationId xmlns:a16="http://schemas.microsoft.com/office/drawing/2014/main" id="{3E8E36C4-8565-B94E-A90D-FF5DD7F86A6D}"/>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2026-04-08</a:t>
            </a:fld>
            <a:endParaRPr lang="sv-SE" dirty="0"/>
          </a:p>
        </p:txBody>
      </p:sp>
    </p:spTree>
    <p:extLst>
      <p:ext uri="{BB962C8B-B14F-4D97-AF65-F5344CB8AC3E}">
        <p14:creationId xmlns:p14="http://schemas.microsoft.com/office/powerpoint/2010/main" val="128008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in 2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4993785" cy="4768062"/>
          </a:xfrm>
        </p:spPr>
        <p:txBody>
          <a:bodyPr lIns="0" rIns="18000"/>
          <a:lstStyle>
            <a:lvl1pPr>
              <a:lnSpc>
                <a:spcPct val="100000"/>
              </a:lnSpc>
              <a:defRPr/>
            </a:lvl1pPr>
            <a:lvl2pPr marL="358775" indent="-215900">
              <a:lnSpc>
                <a:spcPct val="100000"/>
              </a:lnSpc>
              <a:tabLst/>
              <a:defRPr/>
            </a:lvl2pPr>
            <a:lvl3pPr marL="449263" indent="-196850">
              <a:lnSpc>
                <a:spcPct val="100000"/>
              </a:lnSpc>
              <a:tabLst/>
              <a:defRPr/>
            </a:lvl3pPr>
            <a:lvl4pPr marL="541338" indent="-180000">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2" name="Platshållare för innehåll 2">
            <a:extLst>
              <a:ext uri="{FF2B5EF4-FFF2-40B4-BE49-F238E27FC236}">
                <a16:creationId xmlns:a16="http://schemas.microsoft.com/office/drawing/2014/main" id="{BA21051E-3C35-41FB-8E6B-797DB8F26971}"/>
              </a:ext>
            </a:extLst>
          </p:cNvPr>
          <p:cNvSpPr>
            <a:spLocks noGrp="1"/>
          </p:cNvSpPr>
          <p:nvPr>
            <p:ph idx="13"/>
          </p:nvPr>
        </p:nvSpPr>
        <p:spPr>
          <a:xfrm>
            <a:off x="6373692" y="1562400"/>
            <a:ext cx="4993785"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2865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5" name="Rektangel 14">
            <a:extLst>
              <a:ext uri="{FF2B5EF4-FFF2-40B4-BE49-F238E27FC236}">
                <a16:creationId xmlns:a16="http://schemas.microsoft.com/office/drawing/2014/main" id="{87E2C692-2C39-4CA8-AA87-45E0F36B6A0E}"/>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6" name="Bildobjekt 15">
            <a:extLst>
              <a:ext uri="{FF2B5EF4-FFF2-40B4-BE49-F238E27FC236}">
                <a16:creationId xmlns:a16="http://schemas.microsoft.com/office/drawing/2014/main" id="{E327627C-4BB8-4965-8107-0E7E741F8302}"/>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1" name="Platshållare för datum 3">
            <a:extLst>
              <a:ext uri="{FF2B5EF4-FFF2-40B4-BE49-F238E27FC236}">
                <a16:creationId xmlns:a16="http://schemas.microsoft.com/office/drawing/2014/main" id="{154C1432-4F85-1F42-8016-9B83B89CC804}"/>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2026-04-08</a:t>
            </a:fld>
            <a:endParaRPr lang="sv-SE" dirty="0"/>
          </a:p>
        </p:txBody>
      </p:sp>
    </p:spTree>
    <p:extLst>
      <p:ext uri="{BB962C8B-B14F-4D97-AF65-F5344CB8AC3E}">
        <p14:creationId xmlns:p14="http://schemas.microsoft.com/office/powerpoint/2010/main" val="213510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in 3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3255409" cy="4768062"/>
          </a:xfrm>
        </p:spPr>
        <p:txBody>
          <a:bodyPr lIns="0" rIns="18000"/>
          <a:lstStyle>
            <a:lvl1pPr>
              <a:lnSpc>
                <a:spcPct val="100000"/>
              </a:lnSpc>
              <a:defRPr/>
            </a:lvl1pPr>
            <a:lvl2pPr marL="360000" indent="-216000">
              <a:lnSpc>
                <a:spcPct val="100000"/>
              </a:lnSpc>
              <a:tabLst/>
              <a:defRPr/>
            </a:lvl2pPr>
            <a:lvl3pPr marL="449263" indent="-196850">
              <a:lnSpc>
                <a:spcPct val="100000"/>
              </a:lnSpc>
              <a:tabLst/>
              <a:defRPr/>
            </a:lvl3pPr>
            <a:lvl4pPr marL="541338" indent="-180975">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5" name="Rektangel 14">
            <a:extLst>
              <a:ext uri="{FF2B5EF4-FFF2-40B4-BE49-F238E27FC236}">
                <a16:creationId xmlns:a16="http://schemas.microsoft.com/office/drawing/2014/main" id="{87E2C692-2C39-4CA8-AA87-45E0F36B6A0E}"/>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6" name="Bildobjekt 15">
            <a:extLst>
              <a:ext uri="{FF2B5EF4-FFF2-40B4-BE49-F238E27FC236}">
                <a16:creationId xmlns:a16="http://schemas.microsoft.com/office/drawing/2014/main" id="{E327627C-4BB8-4965-8107-0E7E741F8302}"/>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3" name="Platshållare för innehåll 2">
            <a:extLst>
              <a:ext uri="{FF2B5EF4-FFF2-40B4-BE49-F238E27FC236}">
                <a16:creationId xmlns:a16="http://schemas.microsoft.com/office/drawing/2014/main" id="{B2D0E559-A900-41F3-93C5-387A7764A152}"/>
              </a:ext>
            </a:extLst>
          </p:cNvPr>
          <p:cNvSpPr>
            <a:spLocks noGrp="1"/>
          </p:cNvSpPr>
          <p:nvPr>
            <p:ph idx="15"/>
          </p:nvPr>
        </p:nvSpPr>
        <p:spPr>
          <a:xfrm>
            <a:off x="4605297" y="1562400"/>
            <a:ext cx="3255409"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39750" indent="-196850">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7" name="Platshållare för innehåll 2">
            <a:extLst>
              <a:ext uri="{FF2B5EF4-FFF2-40B4-BE49-F238E27FC236}">
                <a16:creationId xmlns:a16="http://schemas.microsoft.com/office/drawing/2014/main" id="{E4E99B3B-ADB3-4D1A-9A7F-AA1B8528E6C7}"/>
              </a:ext>
            </a:extLst>
          </p:cNvPr>
          <p:cNvSpPr>
            <a:spLocks noGrp="1"/>
          </p:cNvSpPr>
          <p:nvPr>
            <p:ph idx="16"/>
          </p:nvPr>
        </p:nvSpPr>
        <p:spPr>
          <a:xfrm>
            <a:off x="8116194" y="1562400"/>
            <a:ext cx="3255409"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2" name="Platshållare för datum 3">
            <a:extLst>
              <a:ext uri="{FF2B5EF4-FFF2-40B4-BE49-F238E27FC236}">
                <a16:creationId xmlns:a16="http://schemas.microsoft.com/office/drawing/2014/main" id="{F91A8E7B-C629-D343-8A83-7EB0ADF6087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2026-04-08</a:t>
            </a:fld>
            <a:endParaRPr lang="sv-SE" dirty="0"/>
          </a:p>
        </p:txBody>
      </p:sp>
    </p:spTree>
    <p:extLst>
      <p:ext uri="{BB962C8B-B14F-4D97-AF65-F5344CB8AC3E}">
        <p14:creationId xmlns:p14="http://schemas.microsoft.com/office/powerpoint/2010/main" val="2667666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16B191E2-1C71-4B4C-B562-DD793673C24E}"/>
              </a:ext>
            </a:extLst>
          </p:cNvPr>
          <p:cNvSpPr>
            <a:spLocks noGrp="1"/>
          </p:cNvSpPr>
          <p:nvPr>
            <p:ph type="pic" sz="quarter" idx="15" hasCustomPrompt="1"/>
          </p:nvPr>
        </p:nvSpPr>
        <p:spPr>
          <a:xfrm>
            <a:off x="6373813" y="1562100"/>
            <a:ext cx="4994275" cy="4768850"/>
          </a:xfrm>
          <a:solidFill>
            <a:schemeClr val="bg1">
              <a:lumMod val="85000"/>
            </a:schemeClr>
          </a:solidFill>
        </p:spPr>
        <p:txBody>
          <a:bodyPr>
            <a:normAutofit/>
          </a:bodyPr>
          <a:lstStyle>
            <a:lvl1pPr marL="0" indent="0" algn="ctr">
              <a:buFontTx/>
              <a:buNone/>
              <a:defRPr sz="800">
                <a:solidFill>
                  <a:srgbClr val="666666"/>
                </a:solidFill>
              </a:defRPr>
            </a:lvl1pPr>
          </a:lstStyle>
          <a:p>
            <a:r>
              <a:rPr lang="sv-SE"/>
              <a:t>INSERT IMAGE</a:t>
            </a:r>
          </a:p>
        </p:txBody>
      </p:sp>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4993785"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1" name="Rektangel 10">
            <a:extLst>
              <a:ext uri="{FF2B5EF4-FFF2-40B4-BE49-F238E27FC236}">
                <a16:creationId xmlns:a16="http://schemas.microsoft.com/office/drawing/2014/main" id="{BC4F3A85-66E6-412A-97CD-99D922EFBEE2}"/>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3" name="Bildobjekt 12">
            <a:extLst>
              <a:ext uri="{FF2B5EF4-FFF2-40B4-BE49-F238E27FC236}">
                <a16:creationId xmlns:a16="http://schemas.microsoft.com/office/drawing/2014/main" id="{506E76ED-0FF0-4A03-8EB9-06B57B12EC11}"/>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2" name="Platshållare för datum 3">
            <a:extLst>
              <a:ext uri="{FF2B5EF4-FFF2-40B4-BE49-F238E27FC236}">
                <a16:creationId xmlns:a16="http://schemas.microsoft.com/office/drawing/2014/main" id="{5D496E45-863B-704B-B14F-5E0F58578D86}"/>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2026-04-08</a:t>
            </a:fld>
            <a:endParaRPr lang="sv-SE" dirty="0"/>
          </a:p>
        </p:txBody>
      </p:sp>
    </p:spTree>
    <p:extLst>
      <p:ext uri="{BB962C8B-B14F-4D97-AF65-F5344CB8AC3E}">
        <p14:creationId xmlns:p14="http://schemas.microsoft.com/office/powerpoint/2010/main" val="1066558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Full width">
    <p:spTree>
      <p:nvGrpSpPr>
        <p:cNvPr id="1" name=""/>
        <p:cNvGrpSpPr/>
        <p:nvPr/>
      </p:nvGrpSpPr>
      <p:grpSpPr>
        <a:xfrm>
          <a:off x="0" y="0"/>
          <a:ext cx="0" cy="0"/>
          <a:chOff x="0" y="0"/>
          <a:chExt cx="0" cy="0"/>
        </a:xfrm>
      </p:grpSpPr>
      <p:sp>
        <p:nvSpPr>
          <p:cNvPr id="13" name="Platshållare för bild 12">
            <a:extLst>
              <a:ext uri="{FF2B5EF4-FFF2-40B4-BE49-F238E27FC236}">
                <a16:creationId xmlns:a16="http://schemas.microsoft.com/office/drawing/2014/main" id="{4FD00856-A3E1-48A7-B9CD-D7B89BD6A06C}"/>
              </a:ext>
            </a:extLst>
          </p:cNvPr>
          <p:cNvSpPr>
            <a:spLocks noGrp="1"/>
          </p:cNvSpPr>
          <p:nvPr>
            <p:ph type="pic" sz="quarter" idx="12" hasCustomPrompt="1"/>
          </p:nvPr>
        </p:nvSpPr>
        <p:spPr>
          <a:xfrm>
            <a:off x="0" y="0"/>
            <a:ext cx="12192000" cy="6858000"/>
          </a:xfrm>
          <a:solidFill>
            <a:schemeClr val="bg1">
              <a:lumMod val="85000"/>
            </a:schemeClr>
          </a:solidFill>
        </p:spPr>
        <p:txBody>
          <a:bodyPr>
            <a:normAutofit/>
          </a:bodyPr>
          <a:lstStyle>
            <a:lvl1pPr algn="ctr">
              <a:defRPr sz="800"/>
            </a:lvl1pPr>
          </a:lstStyle>
          <a:p>
            <a:r>
              <a:rPr lang="sv-SE" dirty="0"/>
              <a:t>INSERT IMAGE</a:t>
            </a:r>
          </a:p>
        </p:txBody>
      </p:sp>
      <p:sp>
        <p:nvSpPr>
          <p:cNvPr id="9" name="Platshållare för text 8">
            <a:extLst>
              <a:ext uri="{FF2B5EF4-FFF2-40B4-BE49-F238E27FC236}">
                <a16:creationId xmlns:a16="http://schemas.microsoft.com/office/drawing/2014/main" id="{A8D8C0FE-DA05-418D-9F18-A5A81125AD3F}"/>
              </a:ext>
            </a:extLst>
          </p:cNvPr>
          <p:cNvSpPr>
            <a:spLocks noGrp="1"/>
          </p:cNvSpPr>
          <p:nvPr>
            <p:ph type="body" sz="quarter" idx="11"/>
          </p:nvPr>
        </p:nvSpPr>
        <p:spPr>
          <a:xfrm>
            <a:off x="10924611" y="417443"/>
            <a:ext cx="828000" cy="799200"/>
          </a:xfrm>
          <a:blipFill>
            <a:blip r:embed="rId2"/>
            <a:stretch>
              <a:fillRect/>
            </a:stretch>
          </a:blipFill>
        </p:spPr>
        <p:txBody>
          <a:bodyPr>
            <a:normAutofit/>
          </a:bodyPr>
          <a:lstStyle>
            <a:lvl1pPr marL="0" indent="0">
              <a:buFontTx/>
              <a:buNone/>
              <a:defRPr sz="100">
                <a:noFill/>
              </a:defRPr>
            </a:lvl1pPr>
          </a:lstStyle>
          <a:p>
            <a:pPr lvl="0"/>
            <a:r>
              <a:rPr lang="en-US"/>
              <a:t>Edit Master text styles</a:t>
            </a:r>
          </a:p>
        </p:txBody>
      </p:sp>
      <p:sp>
        <p:nvSpPr>
          <p:cNvPr id="7" name="Platshållare för text 6">
            <a:extLst>
              <a:ext uri="{FF2B5EF4-FFF2-40B4-BE49-F238E27FC236}">
                <a16:creationId xmlns:a16="http://schemas.microsoft.com/office/drawing/2014/main" id="{1848DA8D-03CE-4CA5-A851-F6ABAE67A9B0}"/>
              </a:ext>
            </a:extLst>
          </p:cNvPr>
          <p:cNvSpPr>
            <a:spLocks noGrp="1"/>
          </p:cNvSpPr>
          <p:nvPr>
            <p:ph type="body" sz="quarter" idx="10"/>
          </p:nvPr>
        </p:nvSpPr>
        <p:spPr>
          <a:xfrm>
            <a:off x="0" y="447675"/>
            <a:ext cx="292100" cy="6410325"/>
          </a:xfrm>
          <a:solidFill>
            <a:schemeClr val="bg1"/>
          </a:solidFill>
        </p:spPr>
        <p:txBody>
          <a:bodyPr>
            <a:normAutofit/>
          </a:bodyPr>
          <a:lstStyle>
            <a:lvl1pPr marL="0" indent="0">
              <a:buFontTx/>
              <a:buNone/>
              <a:defRPr sz="100">
                <a:noFill/>
              </a:defRPr>
            </a:lvl1pPr>
          </a:lstStyle>
          <a:p>
            <a:pPr lvl="0"/>
            <a:r>
              <a:rPr lang="en-US"/>
              <a:t>Edit Master text styles</a:t>
            </a:r>
          </a:p>
        </p:txBody>
      </p:sp>
      <p:sp>
        <p:nvSpPr>
          <p:cNvPr id="5" name="Rubrik 1">
            <a:extLst>
              <a:ext uri="{FF2B5EF4-FFF2-40B4-BE49-F238E27FC236}">
                <a16:creationId xmlns:a16="http://schemas.microsoft.com/office/drawing/2014/main" id="{8F5BB748-C0D0-CB4F-BA93-7488E4BA7050}"/>
              </a:ext>
            </a:extLst>
          </p:cNvPr>
          <p:cNvSpPr>
            <a:spLocks noGrp="1"/>
          </p:cNvSpPr>
          <p:nvPr>
            <p:ph type="title" hasCustomPrompt="1"/>
          </p:nvPr>
        </p:nvSpPr>
        <p:spPr>
          <a:xfrm>
            <a:off x="1103709" y="265373"/>
            <a:ext cx="9360000" cy="657339"/>
          </a:xfrm>
        </p:spPr>
        <p:txBody>
          <a:bodyPr lIns="90000" bIns="18000"/>
          <a:lstStyle>
            <a:lvl1pPr>
              <a:defRPr>
                <a:solidFill>
                  <a:schemeClr val="bg1"/>
                </a:solidFill>
              </a:defRPr>
            </a:lvl1pPr>
          </a:lstStyle>
          <a:p>
            <a:r>
              <a:rPr lang="sv-SE" dirty="0"/>
              <a:t>Image </a:t>
            </a:r>
            <a:r>
              <a:rPr lang="sv-SE" dirty="0" err="1"/>
              <a:t>title</a:t>
            </a:r>
            <a:endParaRPr lang="sv-SE" dirty="0"/>
          </a:p>
        </p:txBody>
      </p:sp>
    </p:spTree>
    <p:extLst>
      <p:ext uri="{BB962C8B-B14F-4D97-AF65-F5344CB8AC3E}">
        <p14:creationId xmlns:p14="http://schemas.microsoft.com/office/powerpoint/2010/main" val="53286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1532B06-EA3A-AA45-A1FA-C8E1873FD090}"/>
              </a:ext>
            </a:extLst>
          </p:cNvPr>
          <p:cNvSpPr>
            <a:spLocks noGrp="1"/>
          </p:cNvSpPr>
          <p:nvPr>
            <p:ph type="title"/>
          </p:nvPr>
        </p:nvSpPr>
        <p:spPr>
          <a:xfrm>
            <a:off x="1103709" y="281999"/>
            <a:ext cx="9478393" cy="657340"/>
          </a:xfrm>
          <a:prstGeom prst="rect">
            <a:avLst/>
          </a:prstGeom>
        </p:spPr>
        <p:txBody>
          <a:bodyPr vert="horz" lIns="90000" tIns="45720" rIns="91440" bIns="45720" rtlCol="0" anchor="t" anchorCtr="0">
            <a:noAutofit/>
          </a:bodyPr>
          <a:lstStyle/>
          <a:p>
            <a:r>
              <a:rPr lang="sv-SE"/>
              <a:t>Klicka här för att ändra mall för rubrikformat</a:t>
            </a:r>
          </a:p>
        </p:txBody>
      </p:sp>
      <p:sp>
        <p:nvSpPr>
          <p:cNvPr id="4" name="Platshållare för datum 3">
            <a:extLst>
              <a:ext uri="{FF2B5EF4-FFF2-40B4-BE49-F238E27FC236}">
                <a16:creationId xmlns:a16="http://schemas.microsoft.com/office/drawing/2014/main" id="{66E4D6F2-5CFB-9D4E-AED8-120937FE2576}"/>
              </a:ext>
            </a:extLst>
          </p:cNvPr>
          <p:cNvSpPr>
            <a:spLocks noGrp="1"/>
          </p:cNvSpPr>
          <p:nvPr>
            <p:ph type="dt" sz="half" idx="2"/>
          </p:nvPr>
        </p:nvSpPr>
        <p:spPr>
          <a:xfrm>
            <a:off x="1195647" y="6483583"/>
            <a:ext cx="832658" cy="365125"/>
          </a:xfrm>
          <a:prstGeom prst="rect">
            <a:avLst/>
          </a:prstGeom>
        </p:spPr>
        <p:txBody>
          <a:bodyPr vert="horz" lIns="91440" tIns="45720" rIns="91440" bIns="45720" rtlCol="0" anchor="ctr"/>
          <a:lstStyle>
            <a:lvl1pPr algn="l">
              <a:defRPr sz="800" spc="80" baseline="0">
                <a:solidFill>
                  <a:srgbClr val="CCCCCC"/>
                </a:solidFill>
              </a:defRPr>
            </a:lvl1pPr>
          </a:lstStyle>
          <a:p>
            <a:fld id="{926FFDD8-E9D5-414B-9D01-E73C6B8A8FCA}" type="datetime1">
              <a:rPr lang="sv-SE" smtClean="0"/>
              <a:t>2026-04-08</a:t>
            </a:fld>
            <a:endParaRPr lang="sv-SE"/>
          </a:p>
        </p:txBody>
      </p:sp>
      <p:sp>
        <p:nvSpPr>
          <p:cNvPr id="5" name="Platshållare för sidfot 4">
            <a:extLst>
              <a:ext uri="{FF2B5EF4-FFF2-40B4-BE49-F238E27FC236}">
                <a16:creationId xmlns:a16="http://schemas.microsoft.com/office/drawing/2014/main" id="{515FD9D7-4C35-3343-B008-A413FF500A93}"/>
              </a:ext>
            </a:extLst>
          </p:cNvPr>
          <p:cNvSpPr>
            <a:spLocks noGrp="1"/>
          </p:cNvSpPr>
          <p:nvPr>
            <p:ph type="ftr" sz="quarter" idx="3"/>
          </p:nvPr>
        </p:nvSpPr>
        <p:spPr>
          <a:xfrm>
            <a:off x="2053244" y="6483583"/>
            <a:ext cx="4114800" cy="365125"/>
          </a:xfrm>
          <a:prstGeom prst="rect">
            <a:avLst/>
          </a:prstGeom>
        </p:spPr>
        <p:txBody>
          <a:bodyPr vert="horz" lIns="91440" tIns="45720" rIns="91440" bIns="45720" rtlCol="0" anchor="ctr"/>
          <a:lstStyle>
            <a:lvl1pPr algn="l">
              <a:defRPr sz="800" cap="all" spc="80" baseline="0">
                <a:solidFill>
                  <a:srgbClr val="CCCCCC"/>
                </a:solidFill>
              </a:defRPr>
            </a:lvl1pPr>
          </a:lstStyle>
          <a:p>
            <a:r>
              <a:rPr lang="sv-SE"/>
              <a:t>PRESENTATION TITLE / FOOTER</a:t>
            </a:r>
          </a:p>
        </p:txBody>
      </p:sp>
      <p:sp>
        <p:nvSpPr>
          <p:cNvPr id="6" name="Platshållare för bildnummer 5">
            <a:extLst>
              <a:ext uri="{FF2B5EF4-FFF2-40B4-BE49-F238E27FC236}">
                <a16:creationId xmlns:a16="http://schemas.microsoft.com/office/drawing/2014/main" id="{AF6B396D-270A-E047-8DAD-6D51B53CAD64}"/>
              </a:ext>
            </a:extLst>
          </p:cNvPr>
          <p:cNvSpPr>
            <a:spLocks noGrp="1"/>
          </p:cNvSpPr>
          <p:nvPr>
            <p:ph type="sldNum" sz="quarter" idx="4"/>
          </p:nvPr>
        </p:nvSpPr>
        <p:spPr>
          <a:xfrm>
            <a:off x="8735292" y="6483583"/>
            <a:ext cx="2743200" cy="365125"/>
          </a:xfrm>
          <a:prstGeom prst="rect">
            <a:avLst/>
          </a:prstGeom>
        </p:spPr>
        <p:txBody>
          <a:bodyPr vert="horz" lIns="91440" tIns="45720" rIns="91440" bIns="45720" rtlCol="0" anchor="ctr"/>
          <a:lstStyle>
            <a:lvl1pPr algn="r">
              <a:defRPr sz="800" b="1">
                <a:solidFill>
                  <a:schemeClr val="accent1"/>
                </a:solidFill>
              </a:defRPr>
            </a:lvl1pPr>
          </a:lstStyle>
          <a:p>
            <a:fld id="{F7283078-D760-1647-8B80-66BA8B52336D}" type="slidenum">
              <a:rPr lang="sv-SE" smtClean="0"/>
              <a:pPr/>
              <a:t>‹#›</a:t>
            </a:fld>
            <a:endParaRPr lang="sv-SE"/>
          </a:p>
        </p:txBody>
      </p:sp>
      <p:sp>
        <p:nvSpPr>
          <p:cNvPr id="11" name="Platshållare för text 2">
            <a:extLst>
              <a:ext uri="{FF2B5EF4-FFF2-40B4-BE49-F238E27FC236}">
                <a16:creationId xmlns:a16="http://schemas.microsoft.com/office/drawing/2014/main" id="{CD0A89FF-22DC-4B6A-B9ED-60B2F32ED89E}"/>
              </a:ext>
            </a:extLst>
          </p:cNvPr>
          <p:cNvSpPr>
            <a:spLocks noGrp="1"/>
          </p:cNvSpPr>
          <p:nvPr>
            <p:ph type="body" idx="1"/>
          </p:nvPr>
        </p:nvSpPr>
        <p:spPr>
          <a:xfrm>
            <a:off x="1095894" y="1561865"/>
            <a:ext cx="9561022" cy="4565397"/>
          </a:xfrm>
          <a:prstGeom prst="rect">
            <a:avLst/>
          </a:prstGeom>
        </p:spPr>
        <p:txBody>
          <a:bodyPr vert="horz" lIns="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825848757"/>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65" r:id="rId3"/>
    <p:sldLayoutId id="2147483667" r:id="rId4"/>
    <p:sldLayoutId id="2147483669" r:id="rId5"/>
    <p:sldLayoutId id="2147483650" r:id="rId6"/>
    <p:sldLayoutId id="2147483668" r:id="rId7"/>
    <p:sldLayoutId id="2147483662" r:id="rId8"/>
    <p:sldLayoutId id="2147483664" r:id="rId9"/>
    <p:sldLayoutId id="2147483663" r:id="rId10"/>
    <p:sldLayoutId id="2147483666" r:id="rId11"/>
    <p:sldLayoutId id="214748367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4200" kern="1200">
          <a:solidFill>
            <a:srgbClr val="666666"/>
          </a:solidFill>
          <a:latin typeface="+mj-lt"/>
          <a:ea typeface="+mj-ea"/>
          <a:cs typeface="+mj-cs"/>
        </a:defRPr>
      </a:lvl1pPr>
    </p:titleStyle>
    <p:body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15913" indent="-233363" algn="l" defTabSz="914400" rtl="0" eaLnBrk="1" latinLnBrk="0" hangingPunct="1">
        <a:lnSpc>
          <a:spcPct val="100000"/>
        </a:lnSpc>
        <a:spcBef>
          <a:spcPts val="1000"/>
        </a:spcBef>
        <a:buClr>
          <a:srgbClr val="666666"/>
        </a:buClr>
        <a:buFont typeface="Wingdings" panose="05000000000000000000" pitchFamily="2" charset="2"/>
        <a:buChar char=""/>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267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9F361A0A-2528-42EB-8E6A-DA01C6577F41}"/>
              </a:ext>
            </a:extLst>
          </p:cNvPr>
          <p:cNvSpPr>
            <a:spLocks noGrp="1"/>
          </p:cNvSpPr>
          <p:nvPr>
            <p:ph type="body" sz="quarter" idx="11"/>
          </p:nvPr>
        </p:nvSpPr>
        <p:spPr/>
        <p:txBody>
          <a:bodyPr/>
          <a:lstStyle/>
          <a:p>
            <a:endParaRPr lang="sv-SE"/>
          </a:p>
        </p:txBody>
      </p:sp>
      <p:sp>
        <p:nvSpPr>
          <p:cNvPr id="4" name="Platshållare för text 3">
            <a:extLst>
              <a:ext uri="{FF2B5EF4-FFF2-40B4-BE49-F238E27FC236}">
                <a16:creationId xmlns:a16="http://schemas.microsoft.com/office/drawing/2014/main" id="{8EE8596B-CFC4-494E-833A-CBBEC30781C3}"/>
              </a:ext>
            </a:extLst>
          </p:cNvPr>
          <p:cNvSpPr>
            <a:spLocks noGrp="1"/>
          </p:cNvSpPr>
          <p:nvPr>
            <p:ph type="body" sz="quarter" idx="10"/>
          </p:nvPr>
        </p:nvSpPr>
        <p:spPr/>
        <p:txBody>
          <a:bodyPr/>
          <a:lstStyle/>
          <a:p>
            <a:endParaRPr lang="sv-SE"/>
          </a:p>
        </p:txBody>
      </p:sp>
      <p:sp>
        <p:nvSpPr>
          <p:cNvPr id="10" name="Platshållare för bild 9">
            <a:extLst>
              <a:ext uri="{FF2B5EF4-FFF2-40B4-BE49-F238E27FC236}">
                <a16:creationId xmlns:a16="http://schemas.microsoft.com/office/drawing/2014/main" id="{1CCB1AEE-A06D-4938-95DD-62DEE574A394}"/>
              </a:ext>
            </a:extLst>
          </p:cNvPr>
          <p:cNvSpPr>
            <a:spLocks noGrp="1"/>
          </p:cNvSpPr>
          <p:nvPr>
            <p:ph type="pic" sz="quarter" idx="12"/>
          </p:nvPr>
        </p:nvSpPr>
        <p:spPr/>
        <p:txBody>
          <a:bodyPr/>
          <a:lstStyle/>
          <a:p>
            <a:endParaRPr lang="en-SE"/>
          </a:p>
        </p:txBody>
      </p:sp>
      <p:sp>
        <p:nvSpPr>
          <p:cNvPr id="12" name="Platshållare för text 11">
            <a:extLst>
              <a:ext uri="{FF2B5EF4-FFF2-40B4-BE49-F238E27FC236}">
                <a16:creationId xmlns:a16="http://schemas.microsoft.com/office/drawing/2014/main" id="{D11693FE-8633-4CDA-ABA8-92FAAA0C73FA}"/>
              </a:ext>
            </a:extLst>
          </p:cNvPr>
          <p:cNvSpPr>
            <a:spLocks noGrp="1"/>
          </p:cNvSpPr>
          <p:nvPr>
            <p:ph type="body" sz="quarter" idx="14"/>
          </p:nvPr>
        </p:nvSpPr>
        <p:spPr/>
        <p:txBody>
          <a:bodyPr/>
          <a:lstStyle/>
          <a:p>
            <a:r>
              <a:rPr lang="en-GB" dirty="0"/>
              <a:t>Contract</a:t>
            </a:r>
          </a:p>
          <a:p>
            <a:r>
              <a:rPr lang="en-GB" dirty="0"/>
              <a:t>Awards</a:t>
            </a:r>
          </a:p>
        </p:txBody>
      </p:sp>
      <p:sp>
        <p:nvSpPr>
          <p:cNvPr id="14" name="Platshållare för text 13">
            <a:extLst>
              <a:ext uri="{FF2B5EF4-FFF2-40B4-BE49-F238E27FC236}">
                <a16:creationId xmlns:a16="http://schemas.microsoft.com/office/drawing/2014/main" id="{DF2049D6-33EF-411A-8631-A29E54208392}"/>
              </a:ext>
            </a:extLst>
          </p:cNvPr>
          <p:cNvSpPr>
            <a:spLocks noGrp="1"/>
          </p:cNvSpPr>
          <p:nvPr>
            <p:ph type="body" sz="quarter" idx="13"/>
          </p:nvPr>
        </p:nvSpPr>
        <p:spPr/>
        <p:txBody>
          <a:bodyPr/>
          <a:lstStyle/>
          <a:p>
            <a:r>
              <a:rPr lang="sv-SE" dirty="0"/>
              <a:t>2</a:t>
            </a:r>
          </a:p>
        </p:txBody>
      </p:sp>
    </p:spTree>
    <p:extLst>
      <p:ext uri="{BB962C8B-B14F-4D97-AF65-F5344CB8AC3E}">
        <p14:creationId xmlns:p14="http://schemas.microsoft.com/office/powerpoint/2010/main" val="377552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277C56-3EF8-495F-98AC-A7E8CE6D94BE}"/>
              </a:ext>
            </a:extLst>
          </p:cNvPr>
          <p:cNvSpPr>
            <a:spLocks noGrp="1"/>
          </p:cNvSpPr>
          <p:nvPr>
            <p:ph type="title"/>
          </p:nvPr>
        </p:nvSpPr>
        <p:spPr/>
        <p:txBody>
          <a:bodyPr/>
          <a:lstStyle/>
          <a:p>
            <a:r>
              <a:rPr lang="en-GB" dirty="0">
                <a:solidFill>
                  <a:schemeClr val="tx1">
                    <a:lumMod val="75000"/>
                    <a:lumOff val="25000"/>
                  </a:schemeClr>
                </a:solidFill>
              </a:rPr>
              <a:t>Contract Awards</a:t>
            </a:r>
          </a:p>
        </p:txBody>
      </p:sp>
      <p:sp>
        <p:nvSpPr>
          <p:cNvPr id="5" name="Platshållare för bildnummer 4">
            <a:extLst>
              <a:ext uri="{FF2B5EF4-FFF2-40B4-BE49-F238E27FC236}">
                <a16:creationId xmlns:a16="http://schemas.microsoft.com/office/drawing/2014/main" id="{20756E12-8A7A-4F8A-8D1C-AE175B1133AF}"/>
              </a:ext>
            </a:extLst>
          </p:cNvPr>
          <p:cNvSpPr>
            <a:spLocks noGrp="1"/>
          </p:cNvSpPr>
          <p:nvPr>
            <p:ph type="sldNum" sz="quarter" idx="12"/>
          </p:nvPr>
        </p:nvSpPr>
        <p:spPr/>
        <p:txBody>
          <a:bodyPr/>
          <a:lstStyle/>
          <a:p>
            <a:fld id="{F7283078-D760-1647-8B80-66BA8B52336D}" type="slidenum">
              <a:rPr lang="sv-SE" smtClean="0">
                <a:solidFill>
                  <a:srgbClr val="CCCCCC"/>
                </a:solidFill>
              </a:rPr>
              <a:t>11</a:t>
            </a:fld>
            <a:endParaRPr lang="sv-SE" dirty="0">
              <a:solidFill>
                <a:srgbClr val="CCCCCC"/>
              </a:solidFill>
            </a:endParaRPr>
          </a:p>
        </p:txBody>
      </p:sp>
      <p:sp>
        <p:nvSpPr>
          <p:cNvPr id="7" name="Platshållare för text 6">
            <a:extLst>
              <a:ext uri="{FF2B5EF4-FFF2-40B4-BE49-F238E27FC236}">
                <a16:creationId xmlns:a16="http://schemas.microsoft.com/office/drawing/2014/main" id="{0B57A266-1EA8-4A09-8126-11EA28233D31}"/>
              </a:ext>
            </a:extLst>
          </p:cNvPr>
          <p:cNvSpPr>
            <a:spLocks noGrp="1"/>
          </p:cNvSpPr>
          <p:nvPr>
            <p:ph type="body" sz="quarter" idx="14"/>
          </p:nvPr>
        </p:nvSpPr>
        <p:spPr/>
        <p:txBody>
          <a:bodyPr/>
          <a:lstStyle/>
          <a:p>
            <a:r>
              <a:rPr lang="en-GB" dirty="0"/>
              <a:t>Q3-4 2025 (&gt;200KEUR, in month of contract signature)</a:t>
            </a:r>
          </a:p>
          <a:p>
            <a:endParaRPr lang="sv-SE" dirty="0"/>
          </a:p>
        </p:txBody>
      </p:sp>
      <p:pic>
        <p:nvPicPr>
          <p:cNvPr id="4" name="Picture 3">
            <a:extLst>
              <a:ext uri="{FF2B5EF4-FFF2-40B4-BE49-F238E27FC236}">
                <a16:creationId xmlns:a16="http://schemas.microsoft.com/office/drawing/2014/main" id="{9A937DB2-701F-0520-5A01-EECCD0421688}"/>
              </a:ext>
            </a:extLst>
          </p:cNvPr>
          <p:cNvPicPr>
            <a:picLocks noChangeAspect="1"/>
          </p:cNvPicPr>
          <p:nvPr/>
        </p:nvPicPr>
        <p:blipFill>
          <a:blip r:embed="rId3"/>
          <a:stretch>
            <a:fillRect/>
          </a:stretch>
        </p:blipFill>
        <p:spPr>
          <a:xfrm>
            <a:off x="609600" y="1811541"/>
            <a:ext cx="11295990" cy="4480558"/>
          </a:xfrm>
          <a:prstGeom prst="rect">
            <a:avLst/>
          </a:prstGeom>
        </p:spPr>
      </p:pic>
    </p:spTree>
    <p:extLst>
      <p:ext uri="{BB962C8B-B14F-4D97-AF65-F5344CB8AC3E}">
        <p14:creationId xmlns:p14="http://schemas.microsoft.com/office/powerpoint/2010/main" val="1428968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2B9FC-8A08-E19B-31D7-072A25C40A13}"/>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BF84E674-A9B4-E1FA-2ED8-8435FA5C979E}"/>
              </a:ext>
            </a:extLst>
          </p:cNvPr>
          <p:cNvSpPr>
            <a:spLocks noGrp="1"/>
          </p:cNvSpPr>
          <p:nvPr>
            <p:ph type="title"/>
          </p:nvPr>
        </p:nvSpPr>
        <p:spPr/>
        <p:txBody>
          <a:bodyPr/>
          <a:lstStyle/>
          <a:p>
            <a:r>
              <a:rPr lang="en-GB" dirty="0">
                <a:solidFill>
                  <a:schemeClr val="tx1">
                    <a:lumMod val="75000"/>
                    <a:lumOff val="25000"/>
                  </a:schemeClr>
                </a:solidFill>
              </a:rPr>
              <a:t>Contract Awards</a:t>
            </a:r>
          </a:p>
        </p:txBody>
      </p:sp>
      <p:sp>
        <p:nvSpPr>
          <p:cNvPr id="5" name="Platshållare för bildnummer 4">
            <a:extLst>
              <a:ext uri="{FF2B5EF4-FFF2-40B4-BE49-F238E27FC236}">
                <a16:creationId xmlns:a16="http://schemas.microsoft.com/office/drawing/2014/main" id="{9CF8A09B-BDBD-0C8D-2C7E-8C00C3D42022}"/>
              </a:ext>
            </a:extLst>
          </p:cNvPr>
          <p:cNvSpPr>
            <a:spLocks noGrp="1"/>
          </p:cNvSpPr>
          <p:nvPr>
            <p:ph type="sldNum" sz="quarter" idx="12"/>
          </p:nvPr>
        </p:nvSpPr>
        <p:spPr/>
        <p:txBody>
          <a:bodyPr/>
          <a:lstStyle/>
          <a:p>
            <a:fld id="{F7283078-D760-1647-8B80-66BA8B52336D}" type="slidenum">
              <a:rPr lang="sv-SE" smtClean="0">
                <a:solidFill>
                  <a:srgbClr val="CCCCCC"/>
                </a:solidFill>
              </a:rPr>
              <a:t>12</a:t>
            </a:fld>
            <a:endParaRPr lang="sv-SE" dirty="0">
              <a:solidFill>
                <a:srgbClr val="CCCCCC"/>
              </a:solidFill>
            </a:endParaRPr>
          </a:p>
        </p:txBody>
      </p:sp>
      <p:sp>
        <p:nvSpPr>
          <p:cNvPr id="7" name="Platshållare för text 6">
            <a:extLst>
              <a:ext uri="{FF2B5EF4-FFF2-40B4-BE49-F238E27FC236}">
                <a16:creationId xmlns:a16="http://schemas.microsoft.com/office/drawing/2014/main" id="{14A4849E-0941-0135-C0B5-88C4BC9E6C69}"/>
              </a:ext>
            </a:extLst>
          </p:cNvPr>
          <p:cNvSpPr>
            <a:spLocks noGrp="1"/>
          </p:cNvSpPr>
          <p:nvPr>
            <p:ph type="body" sz="quarter" idx="14"/>
          </p:nvPr>
        </p:nvSpPr>
        <p:spPr/>
        <p:txBody>
          <a:bodyPr/>
          <a:lstStyle/>
          <a:p>
            <a:r>
              <a:rPr lang="en-GB" dirty="0"/>
              <a:t>Q1 2026 (&gt;200KEUR, in month of contract signature)</a:t>
            </a:r>
          </a:p>
          <a:p>
            <a:endParaRPr lang="sv-SE" dirty="0"/>
          </a:p>
        </p:txBody>
      </p:sp>
      <p:pic>
        <p:nvPicPr>
          <p:cNvPr id="6" name="Picture 5">
            <a:extLst>
              <a:ext uri="{FF2B5EF4-FFF2-40B4-BE49-F238E27FC236}">
                <a16:creationId xmlns:a16="http://schemas.microsoft.com/office/drawing/2014/main" id="{C17883DD-E0F3-61E9-79D9-17E5380926F3}"/>
              </a:ext>
            </a:extLst>
          </p:cNvPr>
          <p:cNvPicPr>
            <a:picLocks noChangeAspect="1"/>
          </p:cNvPicPr>
          <p:nvPr/>
        </p:nvPicPr>
        <p:blipFill>
          <a:blip r:embed="rId3"/>
          <a:stretch>
            <a:fillRect/>
          </a:stretch>
        </p:blipFill>
        <p:spPr>
          <a:xfrm>
            <a:off x="588180" y="1622022"/>
            <a:ext cx="11015639" cy="4337858"/>
          </a:xfrm>
          <a:prstGeom prst="rect">
            <a:avLst/>
          </a:prstGeom>
        </p:spPr>
      </p:pic>
    </p:spTree>
    <p:extLst>
      <p:ext uri="{BB962C8B-B14F-4D97-AF65-F5344CB8AC3E}">
        <p14:creationId xmlns:p14="http://schemas.microsoft.com/office/powerpoint/2010/main" val="2695555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9F361A0A-2528-42EB-8E6A-DA01C6577F41}"/>
              </a:ext>
            </a:extLst>
          </p:cNvPr>
          <p:cNvSpPr>
            <a:spLocks noGrp="1"/>
          </p:cNvSpPr>
          <p:nvPr>
            <p:ph type="body" sz="quarter" idx="11"/>
          </p:nvPr>
        </p:nvSpPr>
        <p:spPr/>
        <p:txBody>
          <a:bodyPr/>
          <a:lstStyle/>
          <a:p>
            <a:endParaRPr lang="sv-SE"/>
          </a:p>
        </p:txBody>
      </p:sp>
      <p:sp>
        <p:nvSpPr>
          <p:cNvPr id="4" name="Platshållare för text 3">
            <a:extLst>
              <a:ext uri="{FF2B5EF4-FFF2-40B4-BE49-F238E27FC236}">
                <a16:creationId xmlns:a16="http://schemas.microsoft.com/office/drawing/2014/main" id="{8EE8596B-CFC4-494E-833A-CBBEC30781C3}"/>
              </a:ext>
            </a:extLst>
          </p:cNvPr>
          <p:cNvSpPr>
            <a:spLocks noGrp="1"/>
          </p:cNvSpPr>
          <p:nvPr>
            <p:ph type="body" sz="quarter" idx="10"/>
          </p:nvPr>
        </p:nvSpPr>
        <p:spPr/>
        <p:txBody>
          <a:bodyPr/>
          <a:lstStyle/>
          <a:p>
            <a:endParaRPr lang="sv-SE"/>
          </a:p>
        </p:txBody>
      </p:sp>
      <p:sp>
        <p:nvSpPr>
          <p:cNvPr id="10" name="Platshållare för bild 9">
            <a:extLst>
              <a:ext uri="{FF2B5EF4-FFF2-40B4-BE49-F238E27FC236}">
                <a16:creationId xmlns:a16="http://schemas.microsoft.com/office/drawing/2014/main" id="{1CCB1AEE-A06D-4938-95DD-62DEE574A394}"/>
              </a:ext>
            </a:extLst>
          </p:cNvPr>
          <p:cNvSpPr>
            <a:spLocks noGrp="1"/>
          </p:cNvSpPr>
          <p:nvPr>
            <p:ph type="pic" sz="quarter" idx="12"/>
          </p:nvPr>
        </p:nvSpPr>
        <p:spPr/>
        <p:txBody>
          <a:bodyPr/>
          <a:lstStyle/>
          <a:p>
            <a:endParaRPr lang="en-SE"/>
          </a:p>
        </p:txBody>
      </p:sp>
      <p:sp>
        <p:nvSpPr>
          <p:cNvPr id="12" name="Platshållare för text 11">
            <a:extLst>
              <a:ext uri="{FF2B5EF4-FFF2-40B4-BE49-F238E27FC236}">
                <a16:creationId xmlns:a16="http://schemas.microsoft.com/office/drawing/2014/main" id="{D11693FE-8633-4CDA-ABA8-92FAAA0C73FA}"/>
              </a:ext>
            </a:extLst>
          </p:cNvPr>
          <p:cNvSpPr>
            <a:spLocks noGrp="1"/>
          </p:cNvSpPr>
          <p:nvPr>
            <p:ph type="body" sz="quarter" idx="14"/>
          </p:nvPr>
        </p:nvSpPr>
        <p:spPr/>
        <p:txBody>
          <a:bodyPr/>
          <a:lstStyle/>
          <a:p>
            <a:r>
              <a:rPr lang="en-GB" dirty="0"/>
              <a:t>Procurement</a:t>
            </a:r>
          </a:p>
          <a:p>
            <a:r>
              <a:rPr lang="en-GB" dirty="0"/>
              <a:t>Plan</a:t>
            </a:r>
          </a:p>
        </p:txBody>
      </p:sp>
      <p:sp>
        <p:nvSpPr>
          <p:cNvPr id="14" name="Platshållare för text 13">
            <a:extLst>
              <a:ext uri="{FF2B5EF4-FFF2-40B4-BE49-F238E27FC236}">
                <a16:creationId xmlns:a16="http://schemas.microsoft.com/office/drawing/2014/main" id="{DF2049D6-33EF-411A-8631-A29E54208392}"/>
              </a:ext>
            </a:extLst>
          </p:cNvPr>
          <p:cNvSpPr>
            <a:spLocks noGrp="1"/>
          </p:cNvSpPr>
          <p:nvPr>
            <p:ph type="body" sz="quarter" idx="13"/>
          </p:nvPr>
        </p:nvSpPr>
        <p:spPr/>
        <p:txBody>
          <a:bodyPr/>
          <a:lstStyle/>
          <a:p>
            <a:r>
              <a:rPr lang="sv-SE" dirty="0"/>
              <a:t>3</a:t>
            </a:r>
          </a:p>
        </p:txBody>
      </p:sp>
    </p:spTree>
    <p:extLst>
      <p:ext uri="{BB962C8B-B14F-4D97-AF65-F5344CB8AC3E}">
        <p14:creationId xmlns:p14="http://schemas.microsoft.com/office/powerpoint/2010/main" val="3852766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6839E1E-756B-40C0-9051-B6C149B2DDF8}"/>
              </a:ext>
            </a:extLst>
          </p:cNvPr>
          <p:cNvSpPr>
            <a:spLocks noGrp="1"/>
          </p:cNvSpPr>
          <p:nvPr>
            <p:ph type="title"/>
          </p:nvPr>
        </p:nvSpPr>
        <p:spPr/>
        <p:txBody>
          <a:bodyPr/>
          <a:lstStyle/>
          <a:p>
            <a:r>
              <a:rPr lang="en-GB" dirty="0">
                <a:solidFill>
                  <a:schemeClr val="tx1">
                    <a:lumMod val="75000"/>
                    <a:lumOff val="25000"/>
                  </a:schemeClr>
                </a:solidFill>
              </a:rPr>
              <a:t>Procurement Plan</a:t>
            </a:r>
          </a:p>
        </p:txBody>
      </p:sp>
      <p:sp>
        <p:nvSpPr>
          <p:cNvPr id="6" name="Platshållare för bildnummer 5">
            <a:extLst>
              <a:ext uri="{FF2B5EF4-FFF2-40B4-BE49-F238E27FC236}">
                <a16:creationId xmlns:a16="http://schemas.microsoft.com/office/drawing/2014/main" id="{8481AAF7-AA82-4AB8-A7E4-9963AD32038C}"/>
              </a:ext>
            </a:extLst>
          </p:cNvPr>
          <p:cNvSpPr>
            <a:spLocks noGrp="1"/>
          </p:cNvSpPr>
          <p:nvPr>
            <p:ph type="sldNum" sz="quarter" idx="12"/>
          </p:nvPr>
        </p:nvSpPr>
        <p:spPr/>
        <p:txBody>
          <a:bodyPr/>
          <a:lstStyle/>
          <a:p>
            <a:fld id="{F7283078-D760-1647-8B80-66BA8B52336D}" type="slidenum">
              <a:rPr lang="sv-SE" smtClean="0">
                <a:solidFill>
                  <a:srgbClr val="CCCCCC"/>
                </a:solidFill>
              </a:rPr>
              <a:t>14</a:t>
            </a:fld>
            <a:endParaRPr lang="sv-SE" dirty="0">
              <a:solidFill>
                <a:srgbClr val="CCCCCC"/>
              </a:solidFill>
            </a:endParaRPr>
          </a:p>
        </p:txBody>
      </p:sp>
      <p:sp>
        <p:nvSpPr>
          <p:cNvPr id="8" name="Platshållare för text 7">
            <a:extLst>
              <a:ext uri="{FF2B5EF4-FFF2-40B4-BE49-F238E27FC236}">
                <a16:creationId xmlns:a16="http://schemas.microsoft.com/office/drawing/2014/main" id="{4C2AF575-E0B9-46E1-9056-42B34ED44057}"/>
              </a:ext>
            </a:extLst>
          </p:cNvPr>
          <p:cNvSpPr>
            <a:spLocks noGrp="1"/>
          </p:cNvSpPr>
          <p:nvPr>
            <p:ph type="body" sz="quarter" idx="14"/>
          </p:nvPr>
        </p:nvSpPr>
        <p:spPr/>
        <p:txBody>
          <a:bodyPr/>
          <a:lstStyle/>
          <a:p>
            <a:r>
              <a:rPr lang="en-GB" dirty="0"/>
              <a:t>Status April 2026</a:t>
            </a:r>
            <a:endParaRPr lang="en-GB" dirty="0">
              <a:solidFill>
                <a:srgbClr val="FF0000"/>
              </a:solidFill>
            </a:endParaRPr>
          </a:p>
          <a:p>
            <a:endParaRPr lang="sv-SE" dirty="0"/>
          </a:p>
        </p:txBody>
      </p:sp>
      <p:sp>
        <p:nvSpPr>
          <p:cNvPr id="4" name="TextBox 3">
            <a:extLst>
              <a:ext uri="{FF2B5EF4-FFF2-40B4-BE49-F238E27FC236}">
                <a16:creationId xmlns:a16="http://schemas.microsoft.com/office/drawing/2014/main" id="{80289CEC-BFAE-7CEC-DF55-0DDAECD2145A}"/>
              </a:ext>
            </a:extLst>
          </p:cNvPr>
          <p:cNvSpPr txBox="1"/>
          <p:nvPr/>
        </p:nvSpPr>
        <p:spPr>
          <a:xfrm>
            <a:off x="783770" y="1648293"/>
            <a:ext cx="10234749" cy="3170099"/>
          </a:xfrm>
          <a:prstGeom prst="rect">
            <a:avLst/>
          </a:prstGeom>
          <a:noFill/>
        </p:spPr>
        <p:txBody>
          <a:bodyPr wrap="square" rtlCol="0">
            <a:spAutoFit/>
          </a:bodyPr>
          <a:lstStyle/>
          <a:p>
            <a:pPr marL="285750" indent="-285750" algn="l">
              <a:spcBef>
                <a:spcPts val="600"/>
              </a:spcBef>
              <a:spcAft>
                <a:spcPts val="600"/>
              </a:spcAft>
              <a:buFont typeface="Arial" panose="020B0604020202020204" pitchFamily="34" charset="0"/>
              <a:buChar char="•"/>
            </a:pPr>
            <a:r>
              <a:rPr lang="en-SE" sz="2000" dirty="0"/>
              <a:t>Latest list from PD beginning April had almost only cases that are already with procurement or where contracts are already in place</a:t>
            </a:r>
          </a:p>
          <a:p>
            <a:pPr marL="285750" indent="-285750" algn="l">
              <a:spcBef>
                <a:spcPts val="600"/>
              </a:spcBef>
              <a:spcAft>
                <a:spcPts val="600"/>
              </a:spcAft>
              <a:buFont typeface="Arial" panose="020B0604020202020204" pitchFamily="34" charset="0"/>
              <a:buChar char="•"/>
            </a:pPr>
            <a:r>
              <a:rPr lang="en-SE" sz="2000" dirty="0"/>
              <a:t>Regular meetings and detailed planning done with NSS (Instrument construction)</a:t>
            </a:r>
          </a:p>
          <a:p>
            <a:pPr marL="285750" indent="-285750">
              <a:spcBef>
                <a:spcPts val="600"/>
              </a:spcBef>
              <a:spcAft>
                <a:spcPts val="600"/>
              </a:spcAft>
              <a:buFont typeface="Arial" panose="020B0604020202020204" pitchFamily="34" charset="0"/>
              <a:buChar char="•"/>
            </a:pPr>
            <a:r>
              <a:rPr lang="en-SE" sz="2000" dirty="0"/>
              <a:t>We still aim to always have a plan for 1 year forward but will also create advance notices for things that are longer in the future, if we have such information</a:t>
            </a:r>
          </a:p>
          <a:p>
            <a:pPr marL="285750" indent="-285750">
              <a:spcBef>
                <a:spcPts val="600"/>
              </a:spcBef>
              <a:spcAft>
                <a:spcPts val="600"/>
              </a:spcAft>
              <a:buFont typeface="Arial" panose="020B0604020202020204" pitchFamily="34" charset="0"/>
              <a:buChar char="•"/>
            </a:pPr>
            <a:r>
              <a:rPr lang="en-SE" sz="2000" dirty="0"/>
              <a:t>Overall, more cases on our list</a:t>
            </a:r>
          </a:p>
          <a:p>
            <a:pPr marL="285750" indent="-285750">
              <a:spcBef>
                <a:spcPts val="600"/>
              </a:spcBef>
              <a:spcAft>
                <a:spcPts val="600"/>
              </a:spcAft>
              <a:buFont typeface="Arial" panose="020B0604020202020204" pitchFamily="34" charset="0"/>
              <a:buChar char="•"/>
            </a:pPr>
            <a:r>
              <a:rPr lang="en-SE" sz="2000" dirty="0"/>
              <a:t>Discussions with PD planners and controllers ongoing to get regular updates of cases planned and not handled already</a:t>
            </a:r>
          </a:p>
        </p:txBody>
      </p:sp>
    </p:spTree>
    <p:extLst>
      <p:ext uri="{BB962C8B-B14F-4D97-AF65-F5344CB8AC3E}">
        <p14:creationId xmlns:p14="http://schemas.microsoft.com/office/powerpoint/2010/main" val="1574209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9F361A0A-2528-42EB-8E6A-DA01C6577F41}"/>
              </a:ext>
            </a:extLst>
          </p:cNvPr>
          <p:cNvSpPr>
            <a:spLocks noGrp="1"/>
          </p:cNvSpPr>
          <p:nvPr>
            <p:ph type="body" sz="quarter" idx="11"/>
          </p:nvPr>
        </p:nvSpPr>
        <p:spPr/>
        <p:txBody>
          <a:bodyPr/>
          <a:lstStyle/>
          <a:p>
            <a:endParaRPr lang="sv-SE"/>
          </a:p>
        </p:txBody>
      </p:sp>
      <p:sp>
        <p:nvSpPr>
          <p:cNvPr id="4" name="Platshållare för text 3">
            <a:extLst>
              <a:ext uri="{FF2B5EF4-FFF2-40B4-BE49-F238E27FC236}">
                <a16:creationId xmlns:a16="http://schemas.microsoft.com/office/drawing/2014/main" id="{8EE8596B-CFC4-494E-833A-CBBEC30781C3}"/>
              </a:ext>
            </a:extLst>
          </p:cNvPr>
          <p:cNvSpPr>
            <a:spLocks noGrp="1"/>
          </p:cNvSpPr>
          <p:nvPr>
            <p:ph type="body" sz="quarter" idx="10"/>
          </p:nvPr>
        </p:nvSpPr>
        <p:spPr/>
        <p:txBody>
          <a:bodyPr/>
          <a:lstStyle/>
          <a:p>
            <a:endParaRPr lang="sv-SE"/>
          </a:p>
        </p:txBody>
      </p:sp>
      <p:sp>
        <p:nvSpPr>
          <p:cNvPr id="10" name="Platshållare för bild 9">
            <a:extLst>
              <a:ext uri="{FF2B5EF4-FFF2-40B4-BE49-F238E27FC236}">
                <a16:creationId xmlns:a16="http://schemas.microsoft.com/office/drawing/2014/main" id="{1CCB1AEE-A06D-4938-95DD-62DEE574A394}"/>
              </a:ext>
            </a:extLst>
          </p:cNvPr>
          <p:cNvSpPr>
            <a:spLocks noGrp="1"/>
          </p:cNvSpPr>
          <p:nvPr>
            <p:ph type="pic" sz="quarter" idx="12"/>
          </p:nvPr>
        </p:nvSpPr>
        <p:spPr/>
        <p:txBody>
          <a:bodyPr/>
          <a:lstStyle/>
          <a:p>
            <a:endParaRPr lang="en-SE"/>
          </a:p>
        </p:txBody>
      </p:sp>
      <p:sp>
        <p:nvSpPr>
          <p:cNvPr id="12" name="Platshållare för text 11">
            <a:extLst>
              <a:ext uri="{FF2B5EF4-FFF2-40B4-BE49-F238E27FC236}">
                <a16:creationId xmlns:a16="http://schemas.microsoft.com/office/drawing/2014/main" id="{D11693FE-8633-4CDA-ABA8-92FAAA0C73FA}"/>
              </a:ext>
            </a:extLst>
          </p:cNvPr>
          <p:cNvSpPr>
            <a:spLocks noGrp="1"/>
          </p:cNvSpPr>
          <p:nvPr>
            <p:ph type="body" sz="quarter" idx="14"/>
          </p:nvPr>
        </p:nvSpPr>
        <p:spPr/>
        <p:txBody>
          <a:bodyPr/>
          <a:lstStyle/>
          <a:p>
            <a:r>
              <a:rPr lang="en-GB" dirty="0"/>
              <a:t>Other updates</a:t>
            </a:r>
          </a:p>
        </p:txBody>
      </p:sp>
      <p:sp>
        <p:nvSpPr>
          <p:cNvPr id="14" name="Platshållare för text 13">
            <a:extLst>
              <a:ext uri="{FF2B5EF4-FFF2-40B4-BE49-F238E27FC236}">
                <a16:creationId xmlns:a16="http://schemas.microsoft.com/office/drawing/2014/main" id="{DF2049D6-33EF-411A-8631-A29E54208392}"/>
              </a:ext>
            </a:extLst>
          </p:cNvPr>
          <p:cNvSpPr>
            <a:spLocks noGrp="1"/>
          </p:cNvSpPr>
          <p:nvPr>
            <p:ph type="body" sz="quarter" idx="13"/>
          </p:nvPr>
        </p:nvSpPr>
        <p:spPr/>
        <p:txBody>
          <a:bodyPr/>
          <a:lstStyle/>
          <a:p>
            <a:r>
              <a:rPr lang="sv-SE" dirty="0"/>
              <a:t>4</a:t>
            </a:r>
          </a:p>
        </p:txBody>
      </p:sp>
    </p:spTree>
    <p:extLst>
      <p:ext uri="{BB962C8B-B14F-4D97-AF65-F5344CB8AC3E}">
        <p14:creationId xmlns:p14="http://schemas.microsoft.com/office/powerpoint/2010/main" val="327864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6839E1E-756B-40C0-9051-B6C149B2DDF8}"/>
              </a:ext>
            </a:extLst>
          </p:cNvPr>
          <p:cNvSpPr>
            <a:spLocks noGrp="1"/>
          </p:cNvSpPr>
          <p:nvPr>
            <p:ph type="title"/>
          </p:nvPr>
        </p:nvSpPr>
        <p:spPr/>
        <p:txBody>
          <a:bodyPr/>
          <a:lstStyle/>
          <a:p>
            <a:r>
              <a:rPr lang="en-GB" dirty="0">
                <a:solidFill>
                  <a:schemeClr val="tx1">
                    <a:lumMod val="75000"/>
                    <a:lumOff val="25000"/>
                  </a:schemeClr>
                </a:solidFill>
              </a:rPr>
              <a:t>Other updates</a:t>
            </a:r>
          </a:p>
        </p:txBody>
      </p:sp>
      <p:sp>
        <p:nvSpPr>
          <p:cNvPr id="6" name="Platshållare för bildnummer 5">
            <a:extLst>
              <a:ext uri="{FF2B5EF4-FFF2-40B4-BE49-F238E27FC236}">
                <a16:creationId xmlns:a16="http://schemas.microsoft.com/office/drawing/2014/main" id="{8481AAF7-AA82-4AB8-A7E4-9963AD32038C}"/>
              </a:ext>
            </a:extLst>
          </p:cNvPr>
          <p:cNvSpPr>
            <a:spLocks noGrp="1"/>
          </p:cNvSpPr>
          <p:nvPr>
            <p:ph type="sldNum" sz="quarter" idx="12"/>
          </p:nvPr>
        </p:nvSpPr>
        <p:spPr/>
        <p:txBody>
          <a:bodyPr/>
          <a:lstStyle/>
          <a:p>
            <a:fld id="{F7283078-D760-1647-8B80-66BA8B52336D}" type="slidenum">
              <a:rPr lang="sv-SE" smtClean="0">
                <a:solidFill>
                  <a:srgbClr val="CCCCCC"/>
                </a:solidFill>
              </a:rPr>
              <a:t>16</a:t>
            </a:fld>
            <a:endParaRPr lang="sv-SE" dirty="0">
              <a:solidFill>
                <a:srgbClr val="CCCCCC"/>
              </a:solidFill>
            </a:endParaRPr>
          </a:p>
        </p:txBody>
      </p:sp>
      <p:sp>
        <p:nvSpPr>
          <p:cNvPr id="7" name="Platshållare för innehåll 6">
            <a:extLst>
              <a:ext uri="{FF2B5EF4-FFF2-40B4-BE49-F238E27FC236}">
                <a16:creationId xmlns:a16="http://schemas.microsoft.com/office/drawing/2014/main" id="{762752E2-2F80-4819-B076-C4D61E38A681}"/>
              </a:ext>
            </a:extLst>
          </p:cNvPr>
          <p:cNvSpPr>
            <a:spLocks noGrp="1"/>
          </p:cNvSpPr>
          <p:nvPr>
            <p:ph idx="1"/>
          </p:nvPr>
        </p:nvSpPr>
        <p:spPr>
          <a:xfrm>
            <a:off x="1094399" y="1562400"/>
            <a:ext cx="10384093" cy="4768062"/>
          </a:xfrm>
        </p:spPr>
        <p:txBody>
          <a:bodyPr/>
          <a:lstStyle/>
          <a:p>
            <a:pPr marL="252000" lvl="2" indent="0">
              <a:buNone/>
            </a:pPr>
            <a:r>
              <a:rPr lang="en-GB" sz="2000" b="1" dirty="0">
                <a:solidFill>
                  <a:schemeClr val="tx1">
                    <a:lumMod val="75000"/>
                    <a:lumOff val="25000"/>
                  </a:schemeClr>
                </a:solidFill>
              </a:rPr>
              <a:t>BSBF2026</a:t>
            </a:r>
          </a:p>
          <a:p>
            <a:pPr lvl="3"/>
            <a:r>
              <a:rPr lang="en-GB" sz="2000" dirty="0">
                <a:solidFill>
                  <a:schemeClr val="tx1">
                    <a:lumMod val="75000"/>
                    <a:lumOff val="25000"/>
                  </a:schemeClr>
                </a:solidFill>
              </a:rPr>
              <a:t>BSBF2026 preparation ongoing</a:t>
            </a:r>
          </a:p>
          <a:p>
            <a:pPr lvl="3"/>
            <a:r>
              <a:rPr lang="en-GB" sz="2000" dirty="0">
                <a:solidFill>
                  <a:schemeClr val="tx1">
                    <a:lumMod val="75000"/>
                    <a:lumOff val="25000"/>
                  </a:schemeClr>
                </a:solidFill>
              </a:rPr>
              <a:t>Meeting with visit to MECC held 17-18 Nov 2025</a:t>
            </a:r>
          </a:p>
          <a:p>
            <a:pPr lvl="3"/>
            <a:r>
              <a:rPr lang="en-GB" sz="2000" dirty="0">
                <a:solidFill>
                  <a:schemeClr val="tx1">
                    <a:lumMod val="75000"/>
                    <a:lumOff val="25000"/>
                  </a:schemeClr>
                </a:solidFill>
              </a:rPr>
              <a:t>Digital meeting held on 2 March 2026</a:t>
            </a:r>
          </a:p>
          <a:p>
            <a:pPr lvl="3"/>
            <a:r>
              <a:rPr lang="en-GB" sz="2000" dirty="0">
                <a:solidFill>
                  <a:schemeClr val="tx1">
                    <a:lumMod val="75000"/>
                    <a:lumOff val="25000"/>
                  </a:schemeClr>
                </a:solidFill>
              </a:rPr>
              <a:t>Next LOC/IOC meeting will be 8-10 June in Brussels</a:t>
            </a:r>
          </a:p>
          <a:p>
            <a:pPr lvl="3"/>
            <a:r>
              <a:rPr lang="en-GB" sz="2000" dirty="0">
                <a:solidFill>
                  <a:schemeClr val="tx1">
                    <a:lumMod val="75000"/>
                    <a:lumOff val="25000"/>
                  </a:schemeClr>
                </a:solidFill>
              </a:rPr>
              <a:t>List of speakers for </a:t>
            </a:r>
            <a:r>
              <a:rPr lang="en-GB" sz="2000" dirty="0" err="1">
                <a:solidFill>
                  <a:schemeClr val="tx1">
                    <a:lumMod val="75000"/>
                    <a:lumOff val="25000"/>
                  </a:schemeClr>
                </a:solidFill>
              </a:rPr>
              <a:t>prallel</a:t>
            </a:r>
            <a:r>
              <a:rPr lang="en-GB" sz="2000" dirty="0">
                <a:solidFill>
                  <a:schemeClr val="tx1">
                    <a:lumMod val="75000"/>
                    <a:lumOff val="25000"/>
                  </a:schemeClr>
                </a:solidFill>
              </a:rPr>
              <a:t> sessions nearing completion</a:t>
            </a:r>
          </a:p>
          <a:p>
            <a:pPr lvl="3"/>
            <a:r>
              <a:rPr lang="en-GB" sz="2000" dirty="0">
                <a:solidFill>
                  <a:schemeClr val="tx1">
                    <a:lumMod val="75000"/>
                    <a:lumOff val="25000"/>
                  </a:schemeClr>
                </a:solidFill>
              </a:rPr>
              <a:t>Looking into possibility to showcase technical “masterpieces” in the exhibition hall</a:t>
            </a:r>
          </a:p>
          <a:p>
            <a:pPr lvl="3"/>
            <a:endParaRPr lang="en-GB" dirty="0">
              <a:solidFill>
                <a:schemeClr val="tx1">
                  <a:lumMod val="75000"/>
                  <a:lumOff val="25000"/>
                </a:schemeClr>
              </a:solidFill>
            </a:endParaRPr>
          </a:p>
          <a:p>
            <a:pPr marL="144000" lvl="1" indent="0">
              <a:buNone/>
            </a:pPr>
            <a:r>
              <a:rPr lang="en-GB" b="1" dirty="0" err="1">
                <a:solidFill>
                  <a:schemeClr val="tx1">
                    <a:lumMod val="75000"/>
                    <a:lumOff val="25000"/>
                  </a:schemeClr>
                </a:solidFill>
              </a:rPr>
              <a:t>EIROforum</a:t>
            </a:r>
            <a:endParaRPr lang="en-GB" dirty="0">
              <a:solidFill>
                <a:schemeClr val="tx1">
                  <a:lumMod val="75000"/>
                  <a:lumOff val="25000"/>
                </a:schemeClr>
              </a:solidFill>
            </a:endParaRPr>
          </a:p>
          <a:p>
            <a:pPr marL="144000" lvl="1" indent="0">
              <a:buNone/>
            </a:pPr>
            <a:r>
              <a:rPr lang="en-GB" dirty="0">
                <a:solidFill>
                  <a:schemeClr val="tx1">
                    <a:lumMod val="75000"/>
                    <a:lumOff val="25000"/>
                  </a:schemeClr>
                </a:solidFill>
              </a:rPr>
              <a:t>ESS is now officially the 9</a:t>
            </a:r>
            <a:r>
              <a:rPr lang="en-GB" baseline="30000" dirty="0">
                <a:solidFill>
                  <a:schemeClr val="tx1">
                    <a:lumMod val="75000"/>
                    <a:lumOff val="25000"/>
                  </a:schemeClr>
                </a:solidFill>
              </a:rPr>
              <a:t>th</a:t>
            </a:r>
            <a:r>
              <a:rPr lang="en-GB" dirty="0">
                <a:solidFill>
                  <a:schemeClr val="tx1">
                    <a:lumMod val="75000"/>
                    <a:lumOff val="25000"/>
                  </a:schemeClr>
                </a:solidFill>
              </a:rPr>
              <a:t> member of the </a:t>
            </a:r>
            <a:r>
              <a:rPr lang="en-GB" dirty="0" err="1">
                <a:solidFill>
                  <a:schemeClr val="tx1">
                    <a:lumMod val="75000"/>
                    <a:lumOff val="25000"/>
                  </a:schemeClr>
                </a:solidFill>
              </a:rPr>
              <a:t>EIROforum</a:t>
            </a:r>
            <a:r>
              <a:rPr lang="en-GB" dirty="0">
                <a:solidFill>
                  <a:schemeClr val="tx1">
                    <a:lumMod val="75000"/>
                    <a:lumOff val="25000"/>
                  </a:schemeClr>
                </a:solidFill>
              </a:rPr>
              <a:t>. Charlotte and I will continue as members in the </a:t>
            </a:r>
            <a:r>
              <a:rPr lang="en-GB" dirty="0" err="1">
                <a:solidFill>
                  <a:schemeClr val="tx1">
                    <a:lumMod val="75000"/>
                    <a:lumOff val="25000"/>
                  </a:schemeClr>
                </a:solidFill>
              </a:rPr>
              <a:t>EIROforum</a:t>
            </a:r>
            <a:r>
              <a:rPr lang="en-GB" dirty="0">
                <a:solidFill>
                  <a:schemeClr val="tx1">
                    <a:lumMod val="75000"/>
                    <a:lumOff val="25000"/>
                  </a:schemeClr>
                </a:solidFill>
              </a:rPr>
              <a:t> Procurement Working Group and ESS will now be represented in other Working Groups as well.</a:t>
            </a:r>
          </a:p>
        </p:txBody>
      </p:sp>
      <p:sp>
        <p:nvSpPr>
          <p:cNvPr id="8" name="Platshållare för text 7">
            <a:extLst>
              <a:ext uri="{FF2B5EF4-FFF2-40B4-BE49-F238E27FC236}">
                <a16:creationId xmlns:a16="http://schemas.microsoft.com/office/drawing/2014/main" id="{4C2AF575-E0B9-46E1-9056-42B34ED44057}"/>
              </a:ext>
            </a:extLst>
          </p:cNvPr>
          <p:cNvSpPr>
            <a:spLocks noGrp="1"/>
          </p:cNvSpPr>
          <p:nvPr>
            <p:ph type="body" sz="quarter" idx="14"/>
          </p:nvPr>
        </p:nvSpPr>
        <p:spPr/>
        <p:txBody>
          <a:bodyPr/>
          <a:lstStyle/>
          <a:p>
            <a:r>
              <a:rPr lang="en-GB" dirty="0"/>
              <a:t>BSBF2026 + </a:t>
            </a:r>
            <a:r>
              <a:rPr lang="en-GB" dirty="0" err="1"/>
              <a:t>EIROforum</a:t>
            </a:r>
            <a:endParaRPr lang="en-GB" dirty="0"/>
          </a:p>
          <a:p>
            <a:endParaRPr lang="sv-SE" dirty="0"/>
          </a:p>
        </p:txBody>
      </p:sp>
    </p:spTree>
    <p:extLst>
      <p:ext uri="{BB962C8B-B14F-4D97-AF65-F5344CB8AC3E}">
        <p14:creationId xmlns:p14="http://schemas.microsoft.com/office/powerpoint/2010/main" val="100963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6839E1E-756B-40C0-9051-B6C149B2DDF8}"/>
              </a:ext>
            </a:extLst>
          </p:cNvPr>
          <p:cNvSpPr>
            <a:spLocks noGrp="1"/>
          </p:cNvSpPr>
          <p:nvPr>
            <p:ph type="title"/>
          </p:nvPr>
        </p:nvSpPr>
        <p:spPr/>
        <p:txBody>
          <a:bodyPr/>
          <a:lstStyle/>
          <a:p>
            <a:r>
              <a:rPr lang="en-GB" dirty="0">
                <a:solidFill>
                  <a:schemeClr val="tx1">
                    <a:lumMod val="75000"/>
                    <a:lumOff val="25000"/>
                  </a:schemeClr>
                </a:solidFill>
              </a:rPr>
              <a:t>Other updates</a:t>
            </a:r>
          </a:p>
        </p:txBody>
      </p:sp>
      <p:sp>
        <p:nvSpPr>
          <p:cNvPr id="6" name="Platshållare för bildnummer 5">
            <a:extLst>
              <a:ext uri="{FF2B5EF4-FFF2-40B4-BE49-F238E27FC236}">
                <a16:creationId xmlns:a16="http://schemas.microsoft.com/office/drawing/2014/main" id="{8481AAF7-AA82-4AB8-A7E4-9963AD32038C}"/>
              </a:ext>
            </a:extLst>
          </p:cNvPr>
          <p:cNvSpPr>
            <a:spLocks noGrp="1"/>
          </p:cNvSpPr>
          <p:nvPr>
            <p:ph type="sldNum" sz="quarter" idx="12"/>
          </p:nvPr>
        </p:nvSpPr>
        <p:spPr/>
        <p:txBody>
          <a:bodyPr/>
          <a:lstStyle/>
          <a:p>
            <a:fld id="{F7283078-D760-1647-8B80-66BA8B52336D}" type="slidenum">
              <a:rPr lang="sv-SE" smtClean="0">
                <a:solidFill>
                  <a:srgbClr val="CCCCCC"/>
                </a:solidFill>
              </a:rPr>
              <a:t>17</a:t>
            </a:fld>
            <a:endParaRPr lang="sv-SE" dirty="0">
              <a:solidFill>
                <a:srgbClr val="CCCCCC"/>
              </a:solidFill>
            </a:endParaRPr>
          </a:p>
        </p:txBody>
      </p:sp>
      <p:sp>
        <p:nvSpPr>
          <p:cNvPr id="7" name="Platshållare för innehåll 6">
            <a:extLst>
              <a:ext uri="{FF2B5EF4-FFF2-40B4-BE49-F238E27FC236}">
                <a16:creationId xmlns:a16="http://schemas.microsoft.com/office/drawing/2014/main" id="{762752E2-2F80-4819-B076-C4D61E38A681}"/>
              </a:ext>
            </a:extLst>
          </p:cNvPr>
          <p:cNvSpPr>
            <a:spLocks noGrp="1"/>
          </p:cNvSpPr>
          <p:nvPr>
            <p:ph idx="1"/>
          </p:nvPr>
        </p:nvSpPr>
        <p:spPr>
          <a:xfrm>
            <a:off x="1094399" y="1562400"/>
            <a:ext cx="9568157" cy="4768062"/>
          </a:xfrm>
        </p:spPr>
        <p:txBody>
          <a:bodyPr/>
          <a:lstStyle/>
          <a:p>
            <a:r>
              <a:rPr lang="en-GB" b="1" cap="all" dirty="0"/>
              <a:t>Financial rules changed, Art 28 is now Art 18</a:t>
            </a:r>
          </a:p>
          <a:p>
            <a:endParaRPr lang="en-GB" b="1" cap="all" dirty="0"/>
          </a:p>
          <a:p>
            <a:r>
              <a:rPr lang="en-GB" b="1" cap="all" dirty="0"/>
              <a:t>First case </a:t>
            </a:r>
            <a:r>
              <a:rPr lang="en-GB" b="1" cap="all" dirty="0" err="1"/>
              <a:t>wAS</a:t>
            </a:r>
            <a:r>
              <a:rPr lang="en-GB" b="1" cap="all" dirty="0"/>
              <a:t> be DTU-DMSC server facility</a:t>
            </a:r>
          </a:p>
          <a:p>
            <a:endParaRPr lang="en-GB" b="1" cap="all" dirty="0"/>
          </a:p>
          <a:p>
            <a:pPr lvl="2"/>
            <a:r>
              <a:rPr lang="en-GB" dirty="0">
                <a:solidFill>
                  <a:schemeClr val="tx1">
                    <a:lumMod val="75000"/>
                    <a:lumOff val="25000"/>
                  </a:schemeClr>
                </a:solidFill>
              </a:rPr>
              <a:t>AFC recommended the lease agreement and Council approved</a:t>
            </a:r>
          </a:p>
          <a:p>
            <a:pPr lvl="2"/>
            <a:r>
              <a:rPr lang="en-GB" dirty="0">
                <a:solidFill>
                  <a:schemeClr val="tx1">
                    <a:lumMod val="75000"/>
                    <a:lumOff val="25000"/>
                  </a:schemeClr>
                </a:solidFill>
              </a:rPr>
              <a:t>The ESS DG recently signed the final version</a:t>
            </a:r>
          </a:p>
        </p:txBody>
      </p:sp>
      <p:sp>
        <p:nvSpPr>
          <p:cNvPr id="8" name="Platshållare för text 7">
            <a:extLst>
              <a:ext uri="{FF2B5EF4-FFF2-40B4-BE49-F238E27FC236}">
                <a16:creationId xmlns:a16="http://schemas.microsoft.com/office/drawing/2014/main" id="{4C2AF575-E0B9-46E1-9056-42B34ED44057}"/>
              </a:ext>
            </a:extLst>
          </p:cNvPr>
          <p:cNvSpPr>
            <a:spLocks noGrp="1"/>
          </p:cNvSpPr>
          <p:nvPr>
            <p:ph type="body" sz="quarter" idx="14"/>
          </p:nvPr>
        </p:nvSpPr>
        <p:spPr/>
        <p:txBody>
          <a:bodyPr/>
          <a:lstStyle/>
          <a:p>
            <a:r>
              <a:rPr lang="en-GB" dirty="0"/>
              <a:t>Update on first case under new Art 18 in ESS Financial Rules</a:t>
            </a:r>
          </a:p>
          <a:p>
            <a:endParaRPr lang="sv-SE" dirty="0"/>
          </a:p>
        </p:txBody>
      </p:sp>
    </p:spTree>
    <p:extLst>
      <p:ext uri="{BB962C8B-B14F-4D97-AF65-F5344CB8AC3E}">
        <p14:creationId xmlns:p14="http://schemas.microsoft.com/office/powerpoint/2010/main" val="859978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50C9B-1221-FB60-46AF-7F943BC371D4}"/>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8AD56380-F1FB-A112-2A52-406875AB07DB}"/>
              </a:ext>
            </a:extLst>
          </p:cNvPr>
          <p:cNvSpPr>
            <a:spLocks noGrp="1"/>
          </p:cNvSpPr>
          <p:nvPr>
            <p:ph type="title"/>
          </p:nvPr>
        </p:nvSpPr>
        <p:spPr/>
        <p:txBody>
          <a:bodyPr/>
          <a:lstStyle/>
          <a:p>
            <a:r>
              <a:rPr lang="en-GB" dirty="0">
                <a:solidFill>
                  <a:schemeClr val="tx1">
                    <a:lumMod val="75000"/>
                    <a:lumOff val="25000"/>
                  </a:schemeClr>
                </a:solidFill>
              </a:rPr>
              <a:t>Other updates</a:t>
            </a:r>
          </a:p>
        </p:txBody>
      </p:sp>
      <p:sp>
        <p:nvSpPr>
          <p:cNvPr id="6" name="Platshållare för bildnummer 5">
            <a:extLst>
              <a:ext uri="{FF2B5EF4-FFF2-40B4-BE49-F238E27FC236}">
                <a16:creationId xmlns:a16="http://schemas.microsoft.com/office/drawing/2014/main" id="{8A116524-EDFC-CD87-4B03-3EC4F4BB9A40}"/>
              </a:ext>
            </a:extLst>
          </p:cNvPr>
          <p:cNvSpPr>
            <a:spLocks noGrp="1"/>
          </p:cNvSpPr>
          <p:nvPr>
            <p:ph type="sldNum" sz="quarter" idx="12"/>
          </p:nvPr>
        </p:nvSpPr>
        <p:spPr/>
        <p:txBody>
          <a:bodyPr/>
          <a:lstStyle/>
          <a:p>
            <a:fld id="{F7283078-D760-1647-8B80-66BA8B52336D}" type="slidenum">
              <a:rPr lang="sv-SE" smtClean="0">
                <a:solidFill>
                  <a:srgbClr val="CCCCCC"/>
                </a:solidFill>
              </a:rPr>
              <a:t>18</a:t>
            </a:fld>
            <a:endParaRPr lang="sv-SE" dirty="0">
              <a:solidFill>
                <a:srgbClr val="CCCCCC"/>
              </a:solidFill>
            </a:endParaRPr>
          </a:p>
        </p:txBody>
      </p:sp>
      <p:sp>
        <p:nvSpPr>
          <p:cNvPr id="7" name="Platshållare för innehåll 6">
            <a:extLst>
              <a:ext uri="{FF2B5EF4-FFF2-40B4-BE49-F238E27FC236}">
                <a16:creationId xmlns:a16="http://schemas.microsoft.com/office/drawing/2014/main" id="{0E4A2995-D5C7-34A3-DCD8-546E65A833FF}"/>
              </a:ext>
            </a:extLst>
          </p:cNvPr>
          <p:cNvSpPr>
            <a:spLocks noGrp="1"/>
          </p:cNvSpPr>
          <p:nvPr>
            <p:ph idx="1"/>
          </p:nvPr>
        </p:nvSpPr>
        <p:spPr>
          <a:xfrm>
            <a:off x="1094399" y="1562400"/>
            <a:ext cx="9568157" cy="4768062"/>
          </a:xfrm>
        </p:spPr>
        <p:txBody>
          <a:bodyPr/>
          <a:lstStyle/>
          <a:p>
            <a:r>
              <a:rPr lang="en-GB" b="1" dirty="0"/>
              <a:t>CBAM</a:t>
            </a:r>
          </a:p>
          <a:p>
            <a:r>
              <a:rPr lang="en-GB" dirty="0"/>
              <a:t>In order to comply with the latest EU legislation on CBAM, ESS has been reporting since Q4-2023 based on standard values under the test-period utilising an external company. The Logistics Function is responsible for ensuring compliance with CBAM legislation. ESS has obtained a permit and is now a certified importer.</a:t>
            </a:r>
          </a:p>
          <a:p>
            <a:endParaRPr lang="en-GB" dirty="0"/>
          </a:p>
          <a:p>
            <a:r>
              <a:rPr lang="en-GB" b="1" dirty="0"/>
              <a:t>Dangerous Goods</a:t>
            </a:r>
          </a:p>
          <a:p>
            <a:r>
              <a:rPr lang="en-GB" dirty="0"/>
              <a:t>ESS ensures compliance with dangerous goods regulations through a designated Quality Officer, supported by a service agreement with a Dangerous Goods Safety Advisor. The logistics team has been fully trained in dangerous goods handling, and all outgoing shipments are required to be packed at F03 to prevent the inclusion of undeclared dangerous goods.</a:t>
            </a:r>
            <a:r>
              <a:rPr lang="en-SE" dirty="0"/>
              <a:t> </a:t>
            </a:r>
          </a:p>
        </p:txBody>
      </p:sp>
      <p:sp>
        <p:nvSpPr>
          <p:cNvPr id="8" name="Platshållare för text 7">
            <a:extLst>
              <a:ext uri="{FF2B5EF4-FFF2-40B4-BE49-F238E27FC236}">
                <a16:creationId xmlns:a16="http://schemas.microsoft.com/office/drawing/2014/main" id="{D97BC6F9-3AEC-5BAD-2BA3-45288301A106}"/>
              </a:ext>
            </a:extLst>
          </p:cNvPr>
          <p:cNvSpPr>
            <a:spLocks noGrp="1"/>
          </p:cNvSpPr>
          <p:nvPr>
            <p:ph type="body" sz="quarter" idx="14"/>
          </p:nvPr>
        </p:nvSpPr>
        <p:spPr/>
        <p:txBody>
          <a:bodyPr/>
          <a:lstStyle/>
          <a:p>
            <a:r>
              <a:rPr lang="en-GB" dirty="0"/>
              <a:t>Carbon Border Adjustment Mechanism (CBAM) + Dangerous Goods</a:t>
            </a:r>
          </a:p>
          <a:p>
            <a:endParaRPr lang="sv-SE" dirty="0"/>
          </a:p>
        </p:txBody>
      </p:sp>
    </p:spTree>
    <p:extLst>
      <p:ext uri="{BB962C8B-B14F-4D97-AF65-F5344CB8AC3E}">
        <p14:creationId xmlns:p14="http://schemas.microsoft.com/office/powerpoint/2010/main" val="1713231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53EE2-82B0-B514-1E54-C0A1437A59DB}"/>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BB7FBC85-12A8-BEEA-C086-B265BEC3146C}"/>
              </a:ext>
            </a:extLst>
          </p:cNvPr>
          <p:cNvSpPr>
            <a:spLocks noGrp="1"/>
          </p:cNvSpPr>
          <p:nvPr>
            <p:ph type="title"/>
          </p:nvPr>
        </p:nvSpPr>
        <p:spPr/>
        <p:txBody>
          <a:bodyPr/>
          <a:lstStyle/>
          <a:p>
            <a:r>
              <a:rPr lang="en-GB" dirty="0">
                <a:solidFill>
                  <a:schemeClr val="tx1">
                    <a:lumMod val="75000"/>
                    <a:lumOff val="25000"/>
                  </a:schemeClr>
                </a:solidFill>
              </a:rPr>
              <a:t>Other updates</a:t>
            </a:r>
          </a:p>
        </p:txBody>
      </p:sp>
      <p:sp>
        <p:nvSpPr>
          <p:cNvPr id="6" name="Platshållare för bildnummer 5">
            <a:extLst>
              <a:ext uri="{FF2B5EF4-FFF2-40B4-BE49-F238E27FC236}">
                <a16:creationId xmlns:a16="http://schemas.microsoft.com/office/drawing/2014/main" id="{84C35953-A0D0-1DE7-20CB-9A249A39A8D0}"/>
              </a:ext>
            </a:extLst>
          </p:cNvPr>
          <p:cNvSpPr>
            <a:spLocks noGrp="1"/>
          </p:cNvSpPr>
          <p:nvPr>
            <p:ph type="sldNum" sz="quarter" idx="12"/>
          </p:nvPr>
        </p:nvSpPr>
        <p:spPr/>
        <p:txBody>
          <a:bodyPr/>
          <a:lstStyle/>
          <a:p>
            <a:fld id="{F7283078-D760-1647-8B80-66BA8B52336D}" type="slidenum">
              <a:rPr lang="sv-SE" smtClean="0">
                <a:solidFill>
                  <a:srgbClr val="CCCCCC"/>
                </a:solidFill>
              </a:rPr>
              <a:t>19</a:t>
            </a:fld>
            <a:endParaRPr lang="sv-SE" dirty="0">
              <a:solidFill>
                <a:srgbClr val="CCCCCC"/>
              </a:solidFill>
            </a:endParaRPr>
          </a:p>
        </p:txBody>
      </p:sp>
      <p:sp>
        <p:nvSpPr>
          <p:cNvPr id="7" name="Platshållare för innehåll 6">
            <a:extLst>
              <a:ext uri="{FF2B5EF4-FFF2-40B4-BE49-F238E27FC236}">
                <a16:creationId xmlns:a16="http://schemas.microsoft.com/office/drawing/2014/main" id="{336C48A9-3F26-0DDD-BB72-4DE64D466B12}"/>
              </a:ext>
            </a:extLst>
          </p:cNvPr>
          <p:cNvSpPr>
            <a:spLocks noGrp="1"/>
          </p:cNvSpPr>
          <p:nvPr>
            <p:ph idx="1"/>
          </p:nvPr>
        </p:nvSpPr>
        <p:spPr>
          <a:xfrm>
            <a:off x="1094399" y="1562400"/>
            <a:ext cx="9878401" cy="4768062"/>
          </a:xfrm>
        </p:spPr>
        <p:txBody>
          <a:bodyPr/>
          <a:lstStyle/>
          <a:p>
            <a:pPr marL="0" indent="0">
              <a:buNone/>
            </a:pPr>
            <a:r>
              <a:rPr lang="en-GB" b="1" dirty="0"/>
              <a:t>Supplier Screening and Sanctions Control</a:t>
            </a:r>
          </a:p>
          <a:p>
            <a:pPr marL="0" indent="0">
              <a:buNone/>
            </a:pPr>
            <a:r>
              <a:rPr lang="en-GB" dirty="0"/>
              <a:t>The ESS PAG team in collaboration with Finance has conducted a process with the aim to find a system solution to strengthen supplier screening and sanction control</a:t>
            </a:r>
            <a:r>
              <a:rPr lang="en-SE" dirty="0"/>
              <a:t>.</a:t>
            </a:r>
          </a:p>
          <a:p>
            <a:pPr marL="0" indent="0">
              <a:buNone/>
            </a:pPr>
            <a:r>
              <a:rPr lang="en-SE" dirty="0"/>
              <a:t>As a result, ESS has now agreements with two vendors, CreditSafe for international vendor screening and Inyett for screening of Swedish vendors.</a:t>
            </a:r>
          </a:p>
          <a:p>
            <a:pPr marL="0" indent="0">
              <a:buNone/>
            </a:pPr>
            <a:endParaRPr lang="en-SE" dirty="0"/>
          </a:p>
          <a:p>
            <a:pPr marL="0" indent="0">
              <a:buNone/>
            </a:pPr>
            <a:r>
              <a:rPr lang="en-SE" b="1" dirty="0"/>
              <a:t>Supplier Management</a:t>
            </a:r>
            <a:endParaRPr lang="en-SE" dirty="0"/>
          </a:p>
          <a:p>
            <a:pPr marL="0" indent="0">
              <a:buNone/>
            </a:pPr>
            <a:r>
              <a:rPr lang="en-GB" dirty="0"/>
              <a:t>The ESS PAG team aims at creating an ESS project charter for supplier risk management and control – collaboration between Quality and PAG.  The purpose of this process is to ensure that all suppliers are systematically screened and evaluated before engagement to minimize risks related to research integrity, compliance, data security, and operational continuity. This will also include a review of the regular supplier assessment currently conducted by Quality.</a:t>
            </a:r>
          </a:p>
        </p:txBody>
      </p:sp>
      <p:sp>
        <p:nvSpPr>
          <p:cNvPr id="8" name="Platshållare för text 7">
            <a:extLst>
              <a:ext uri="{FF2B5EF4-FFF2-40B4-BE49-F238E27FC236}">
                <a16:creationId xmlns:a16="http://schemas.microsoft.com/office/drawing/2014/main" id="{77521F40-DCBA-350C-F82A-AEF65BB3C21B}"/>
              </a:ext>
            </a:extLst>
          </p:cNvPr>
          <p:cNvSpPr>
            <a:spLocks noGrp="1"/>
          </p:cNvSpPr>
          <p:nvPr>
            <p:ph type="body" sz="quarter" idx="14"/>
          </p:nvPr>
        </p:nvSpPr>
        <p:spPr/>
        <p:txBody>
          <a:bodyPr/>
          <a:lstStyle/>
          <a:p>
            <a:r>
              <a:rPr lang="en-GB" dirty="0"/>
              <a:t>Supplier Screening and Sanction Control + Supplier Management</a:t>
            </a:r>
          </a:p>
          <a:p>
            <a:endParaRPr lang="sv-SE" dirty="0"/>
          </a:p>
        </p:txBody>
      </p:sp>
    </p:spTree>
    <p:extLst>
      <p:ext uri="{BB962C8B-B14F-4D97-AF65-F5344CB8AC3E}">
        <p14:creationId xmlns:p14="http://schemas.microsoft.com/office/powerpoint/2010/main" val="2332419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145CF3-C12C-4347-8E68-43E7983404D2}"/>
              </a:ext>
            </a:extLst>
          </p:cNvPr>
          <p:cNvSpPr>
            <a:spLocks noGrp="1"/>
          </p:cNvSpPr>
          <p:nvPr>
            <p:ph type="ctrTitle"/>
          </p:nvPr>
        </p:nvSpPr>
        <p:spPr/>
        <p:txBody>
          <a:bodyPr/>
          <a:lstStyle/>
          <a:p>
            <a:r>
              <a:rPr lang="en-GB" dirty="0"/>
              <a:t>23</a:t>
            </a:r>
            <a:r>
              <a:rPr lang="en-GB" baseline="30000" dirty="0"/>
              <a:t>rd</a:t>
            </a:r>
            <a:r>
              <a:rPr lang="en-GB" dirty="0"/>
              <a:t> ESS-ILO Network Meeting</a:t>
            </a:r>
          </a:p>
        </p:txBody>
      </p:sp>
      <p:sp>
        <p:nvSpPr>
          <p:cNvPr id="3" name="Underrubrik 2">
            <a:extLst>
              <a:ext uri="{FF2B5EF4-FFF2-40B4-BE49-F238E27FC236}">
                <a16:creationId xmlns:a16="http://schemas.microsoft.com/office/drawing/2014/main" id="{9D51EF2D-F832-4781-89C3-3F5E4843BF42}"/>
              </a:ext>
            </a:extLst>
          </p:cNvPr>
          <p:cNvSpPr>
            <a:spLocks noGrp="1"/>
          </p:cNvSpPr>
          <p:nvPr>
            <p:ph type="subTitle" idx="1"/>
          </p:nvPr>
        </p:nvSpPr>
        <p:spPr/>
        <p:txBody>
          <a:bodyPr/>
          <a:lstStyle/>
          <a:p>
            <a:r>
              <a:rPr lang="en-GB" dirty="0"/>
              <a:t>ESS Procurement Status Update</a:t>
            </a:r>
          </a:p>
        </p:txBody>
      </p:sp>
      <p:sp>
        <p:nvSpPr>
          <p:cNvPr id="4" name="Platshållare för text 3">
            <a:extLst>
              <a:ext uri="{FF2B5EF4-FFF2-40B4-BE49-F238E27FC236}">
                <a16:creationId xmlns:a16="http://schemas.microsoft.com/office/drawing/2014/main" id="{D26DA0E2-82BB-493E-9B68-2D93A245C5B3}"/>
              </a:ext>
            </a:extLst>
          </p:cNvPr>
          <p:cNvSpPr>
            <a:spLocks noGrp="1"/>
          </p:cNvSpPr>
          <p:nvPr>
            <p:ph type="body" sz="quarter" idx="10"/>
          </p:nvPr>
        </p:nvSpPr>
        <p:spPr/>
        <p:txBody>
          <a:bodyPr/>
          <a:lstStyle/>
          <a:p>
            <a:r>
              <a:rPr lang="en-GB" dirty="0"/>
              <a:t>PRESENTED BY Mirko Menninga / charlotte </a:t>
            </a:r>
            <a:r>
              <a:rPr lang="en-GB" dirty="0" err="1"/>
              <a:t>rafsten</a:t>
            </a:r>
            <a:endParaRPr lang="en-GB" dirty="0"/>
          </a:p>
        </p:txBody>
      </p:sp>
      <p:sp>
        <p:nvSpPr>
          <p:cNvPr id="5" name="Platshållare för datum 4">
            <a:extLst>
              <a:ext uri="{FF2B5EF4-FFF2-40B4-BE49-F238E27FC236}">
                <a16:creationId xmlns:a16="http://schemas.microsoft.com/office/drawing/2014/main" id="{30E777A6-9513-43F3-BB24-ED0539ADDD88}"/>
              </a:ext>
            </a:extLst>
          </p:cNvPr>
          <p:cNvSpPr>
            <a:spLocks noGrp="1"/>
          </p:cNvSpPr>
          <p:nvPr>
            <p:ph type="dt" sz="half" idx="11"/>
          </p:nvPr>
        </p:nvSpPr>
        <p:spPr>
          <a:xfrm>
            <a:off x="1930395" y="6117873"/>
            <a:ext cx="3215183" cy="459883"/>
          </a:xfrm>
        </p:spPr>
        <p:txBody>
          <a:bodyPr/>
          <a:lstStyle/>
          <a:p>
            <a:r>
              <a:rPr lang="sv-SE" sz="1200" b="1" dirty="0">
                <a:solidFill>
                  <a:schemeClr val="bg1"/>
                </a:solidFill>
              </a:rPr>
              <a:t>2026-04-14</a:t>
            </a:r>
            <a:endParaRPr lang="en-GB" sz="1200" b="1" dirty="0">
              <a:solidFill>
                <a:schemeClr val="bg1"/>
              </a:solidFill>
            </a:endParaRPr>
          </a:p>
        </p:txBody>
      </p:sp>
    </p:spTree>
    <p:extLst>
      <p:ext uri="{BB962C8B-B14F-4D97-AF65-F5344CB8AC3E}">
        <p14:creationId xmlns:p14="http://schemas.microsoft.com/office/powerpoint/2010/main" val="214199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6839E1E-756B-40C0-9051-B6C149B2DDF8}"/>
              </a:ext>
            </a:extLst>
          </p:cNvPr>
          <p:cNvSpPr>
            <a:spLocks noGrp="1"/>
          </p:cNvSpPr>
          <p:nvPr>
            <p:ph type="title"/>
          </p:nvPr>
        </p:nvSpPr>
        <p:spPr/>
        <p:txBody>
          <a:bodyPr/>
          <a:lstStyle/>
          <a:p>
            <a:r>
              <a:rPr lang="en-GB" dirty="0">
                <a:solidFill>
                  <a:schemeClr val="tx1">
                    <a:lumMod val="75000"/>
                    <a:lumOff val="25000"/>
                  </a:schemeClr>
                </a:solidFill>
              </a:rPr>
              <a:t>Other updates</a:t>
            </a:r>
          </a:p>
        </p:txBody>
      </p:sp>
      <p:sp>
        <p:nvSpPr>
          <p:cNvPr id="6" name="Platshållare för bildnummer 5">
            <a:extLst>
              <a:ext uri="{FF2B5EF4-FFF2-40B4-BE49-F238E27FC236}">
                <a16:creationId xmlns:a16="http://schemas.microsoft.com/office/drawing/2014/main" id="{8481AAF7-AA82-4AB8-A7E4-9963AD32038C}"/>
              </a:ext>
            </a:extLst>
          </p:cNvPr>
          <p:cNvSpPr>
            <a:spLocks noGrp="1"/>
          </p:cNvSpPr>
          <p:nvPr>
            <p:ph type="sldNum" sz="quarter" idx="12"/>
          </p:nvPr>
        </p:nvSpPr>
        <p:spPr/>
        <p:txBody>
          <a:bodyPr/>
          <a:lstStyle/>
          <a:p>
            <a:fld id="{F7283078-D760-1647-8B80-66BA8B52336D}" type="slidenum">
              <a:rPr lang="sv-SE" smtClean="0">
                <a:solidFill>
                  <a:srgbClr val="CCCCCC"/>
                </a:solidFill>
              </a:rPr>
              <a:t>20</a:t>
            </a:fld>
            <a:endParaRPr lang="sv-SE" dirty="0">
              <a:solidFill>
                <a:srgbClr val="CCCCCC"/>
              </a:solidFill>
            </a:endParaRPr>
          </a:p>
        </p:txBody>
      </p:sp>
      <p:sp>
        <p:nvSpPr>
          <p:cNvPr id="7" name="Platshållare för innehåll 6">
            <a:extLst>
              <a:ext uri="{FF2B5EF4-FFF2-40B4-BE49-F238E27FC236}">
                <a16:creationId xmlns:a16="http://schemas.microsoft.com/office/drawing/2014/main" id="{762752E2-2F80-4819-B076-C4D61E38A681}"/>
              </a:ext>
            </a:extLst>
          </p:cNvPr>
          <p:cNvSpPr>
            <a:spLocks noGrp="1"/>
          </p:cNvSpPr>
          <p:nvPr>
            <p:ph idx="1"/>
          </p:nvPr>
        </p:nvSpPr>
        <p:spPr>
          <a:xfrm>
            <a:off x="1094399" y="1562400"/>
            <a:ext cx="9369309" cy="4768062"/>
          </a:xfrm>
        </p:spPr>
        <p:txBody>
          <a:bodyPr/>
          <a:lstStyle/>
          <a:p>
            <a:pPr lvl="2"/>
            <a:r>
              <a:rPr lang="en-GB" sz="2000" dirty="0">
                <a:solidFill>
                  <a:schemeClr val="tx1">
                    <a:lumMod val="75000"/>
                    <a:lumOff val="25000"/>
                  </a:schemeClr>
                </a:solidFill>
              </a:rPr>
              <a:t>Regular meetings were held with IT architecture specialist for gathering requirements, looking at existing system landscape and develop a vision of a future IT Architecture</a:t>
            </a:r>
          </a:p>
          <a:p>
            <a:pPr lvl="2"/>
            <a:r>
              <a:rPr lang="en-GB" sz="2000" dirty="0">
                <a:solidFill>
                  <a:schemeClr val="tx1">
                    <a:lumMod val="75000"/>
                    <a:lumOff val="25000"/>
                  </a:schemeClr>
                </a:solidFill>
              </a:rPr>
              <a:t>This involved looking at the ERP system, EAM, e-tendering (Kommers), contract database (CHESS) and all other related systems and applications</a:t>
            </a:r>
          </a:p>
          <a:p>
            <a:pPr lvl="2"/>
            <a:r>
              <a:rPr lang="en-GB" sz="2000" dirty="0">
                <a:solidFill>
                  <a:schemeClr val="tx1">
                    <a:lumMod val="75000"/>
                    <a:lumOff val="25000"/>
                  </a:schemeClr>
                </a:solidFill>
              </a:rPr>
              <a:t>The aim is to use existing solutions and improve those wherever possible, reduce the number of systems and make sure necessary integrations are established and optimised</a:t>
            </a:r>
          </a:p>
          <a:p>
            <a:pPr lvl="2"/>
            <a:r>
              <a:rPr lang="en-GB" sz="2000" dirty="0">
                <a:solidFill>
                  <a:schemeClr val="tx1">
                    <a:lumMod val="75000"/>
                    <a:lumOff val="25000"/>
                  </a:schemeClr>
                </a:solidFill>
              </a:rPr>
              <a:t>The Admin Director has appointed the Admin Project Manager to lead a project looking into the ERP-EAM integration</a:t>
            </a:r>
          </a:p>
          <a:p>
            <a:pPr lvl="2"/>
            <a:r>
              <a:rPr lang="en-GB" sz="2000" dirty="0">
                <a:solidFill>
                  <a:schemeClr val="tx1">
                    <a:lumMod val="75000"/>
                    <a:lumOff val="25000"/>
                  </a:schemeClr>
                </a:solidFill>
              </a:rPr>
              <a:t>In a meeting with the ESS technical director, the new EID director, the EAM leads and IT representatives it was emphasised that there needs to be an overarching strategy of how we shall work with assets and this needs to be done top-down to have a consistent approach in the future</a:t>
            </a:r>
          </a:p>
          <a:p>
            <a:pPr lvl="3"/>
            <a:endParaRPr lang="en-GB" dirty="0">
              <a:solidFill>
                <a:schemeClr val="tx1">
                  <a:lumMod val="75000"/>
                  <a:lumOff val="25000"/>
                </a:schemeClr>
              </a:solidFill>
            </a:endParaRPr>
          </a:p>
          <a:p>
            <a:pPr lvl="2"/>
            <a:endParaRPr lang="en-GB" dirty="0">
              <a:solidFill>
                <a:schemeClr val="tx1">
                  <a:lumMod val="75000"/>
                  <a:lumOff val="25000"/>
                </a:schemeClr>
              </a:solidFill>
            </a:endParaRPr>
          </a:p>
        </p:txBody>
      </p:sp>
      <p:sp>
        <p:nvSpPr>
          <p:cNvPr id="8" name="Platshållare för text 7">
            <a:extLst>
              <a:ext uri="{FF2B5EF4-FFF2-40B4-BE49-F238E27FC236}">
                <a16:creationId xmlns:a16="http://schemas.microsoft.com/office/drawing/2014/main" id="{4C2AF575-E0B9-46E1-9056-42B34ED44057}"/>
              </a:ext>
            </a:extLst>
          </p:cNvPr>
          <p:cNvSpPr>
            <a:spLocks noGrp="1"/>
          </p:cNvSpPr>
          <p:nvPr>
            <p:ph type="body" sz="quarter" idx="14"/>
          </p:nvPr>
        </p:nvSpPr>
        <p:spPr/>
        <p:txBody>
          <a:bodyPr/>
          <a:lstStyle/>
          <a:p>
            <a:r>
              <a:rPr lang="en-GB" dirty="0"/>
              <a:t>ERP-EAM &gt; Future IT Architecture</a:t>
            </a:r>
          </a:p>
          <a:p>
            <a:endParaRPr lang="sv-SE" dirty="0"/>
          </a:p>
        </p:txBody>
      </p:sp>
    </p:spTree>
    <p:extLst>
      <p:ext uri="{BB962C8B-B14F-4D97-AF65-F5344CB8AC3E}">
        <p14:creationId xmlns:p14="http://schemas.microsoft.com/office/powerpoint/2010/main" val="2618055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6839E1E-756B-40C0-9051-B6C149B2DDF8}"/>
              </a:ext>
            </a:extLst>
          </p:cNvPr>
          <p:cNvSpPr>
            <a:spLocks noGrp="1"/>
          </p:cNvSpPr>
          <p:nvPr>
            <p:ph type="title"/>
          </p:nvPr>
        </p:nvSpPr>
        <p:spPr/>
        <p:txBody>
          <a:bodyPr/>
          <a:lstStyle/>
          <a:p>
            <a:r>
              <a:rPr lang="en-GB" dirty="0">
                <a:solidFill>
                  <a:schemeClr val="tx1">
                    <a:lumMod val="75000"/>
                    <a:lumOff val="25000"/>
                  </a:schemeClr>
                </a:solidFill>
              </a:rPr>
              <a:t>Other updates</a:t>
            </a:r>
          </a:p>
        </p:txBody>
      </p:sp>
      <p:sp>
        <p:nvSpPr>
          <p:cNvPr id="6" name="Platshållare för bildnummer 5">
            <a:extLst>
              <a:ext uri="{FF2B5EF4-FFF2-40B4-BE49-F238E27FC236}">
                <a16:creationId xmlns:a16="http://schemas.microsoft.com/office/drawing/2014/main" id="{8481AAF7-AA82-4AB8-A7E4-9963AD32038C}"/>
              </a:ext>
            </a:extLst>
          </p:cNvPr>
          <p:cNvSpPr>
            <a:spLocks noGrp="1"/>
          </p:cNvSpPr>
          <p:nvPr>
            <p:ph type="sldNum" sz="quarter" idx="12"/>
          </p:nvPr>
        </p:nvSpPr>
        <p:spPr/>
        <p:txBody>
          <a:bodyPr/>
          <a:lstStyle/>
          <a:p>
            <a:fld id="{F7283078-D760-1647-8B80-66BA8B52336D}" type="slidenum">
              <a:rPr lang="sv-SE" smtClean="0">
                <a:solidFill>
                  <a:srgbClr val="CCCCCC"/>
                </a:solidFill>
              </a:rPr>
              <a:t>21</a:t>
            </a:fld>
            <a:endParaRPr lang="sv-SE" dirty="0">
              <a:solidFill>
                <a:srgbClr val="CCCCCC"/>
              </a:solidFill>
            </a:endParaRPr>
          </a:p>
        </p:txBody>
      </p:sp>
      <p:sp>
        <p:nvSpPr>
          <p:cNvPr id="7" name="Platshållare för innehåll 6">
            <a:extLst>
              <a:ext uri="{FF2B5EF4-FFF2-40B4-BE49-F238E27FC236}">
                <a16:creationId xmlns:a16="http://schemas.microsoft.com/office/drawing/2014/main" id="{762752E2-2F80-4819-B076-C4D61E38A681}"/>
              </a:ext>
            </a:extLst>
          </p:cNvPr>
          <p:cNvSpPr>
            <a:spLocks noGrp="1"/>
          </p:cNvSpPr>
          <p:nvPr>
            <p:ph idx="1"/>
          </p:nvPr>
        </p:nvSpPr>
        <p:spPr>
          <a:xfrm>
            <a:off x="704199" y="1572655"/>
            <a:ext cx="10384092" cy="4768062"/>
          </a:xfrm>
        </p:spPr>
        <p:txBody>
          <a:bodyPr/>
          <a:lstStyle/>
          <a:p>
            <a:pPr lvl="2"/>
            <a:r>
              <a:rPr lang="en-GB" sz="2000" dirty="0">
                <a:solidFill>
                  <a:schemeClr val="tx1">
                    <a:lumMod val="75000"/>
                    <a:lumOff val="25000"/>
                  </a:schemeClr>
                </a:solidFill>
              </a:rPr>
              <a:t>All 2025 country data for procurements and payments sent recently</a:t>
            </a:r>
          </a:p>
          <a:p>
            <a:pPr lvl="2"/>
            <a:endParaRPr lang="en-GB" sz="2000" dirty="0">
              <a:solidFill>
                <a:schemeClr val="tx1">
                  <a:lumMod val="75000"/>
                  <a:lumOff val="25000"/>
                </a:schemeClr>
              </a:solidFill>
            </a:endParaRPr>
          </a:p>
          <a:p>
            <a:pPr lvl="2"/>
            <a:r>
              <a:rPr lang="en-GB" sz="2000" dirty="0">
                <a:solidFill>
                  <a:schemeClr val="tx1">
                    <a:lumMod val="75000"/>
                    <a:lumOff val="25000"/>
                  </a:schemeClr>
                </a:solidFill>
              </a:rPr>
              <a:t>What will be shared in the coming months:</a:t>
            </a:r>
          </a:p>
          <a:p>
            <a:pPr lvl="3"/>
            <a:r>
              <a:rPr lang="en-GB" sz="1800" dirty="0">
                <a:solidFill>
                  <a:schemeClr val="tx1">
                    <a:lumMod val="75000"/>
                    <a:lumOff val="25000"/>
                  </a:schemeClr>
                </a:solidFill>
              </a:rPr>
              <a:t>Overview with totals for all countries 2017-2025 including the figures for In-Kind, Skanska and the cash contributions will be shared following this meeting</a:t>
            </a:r>
            <a:endParaRPr lang="en-GB" sz="2000" dirty="0">
              <a:solidFill>
                <a:schemeClr val="tx1">
                  <a:lumMod val="75000"/>
                  <a:lumOff val="25000"/>
                </a:schemeClr>
              </a:solidFill>
            </a:endParaRPr>
          </a:p>
          <a:p>
            <a:pPr lvl="3"/>
            <a:r>
              <a:rPr lang="en-GB" sz="2000" dirty="0">
                <a:solidFill>
                  <a:schemeClr val="tx1">
                    <a:lumMod val="75000"/>
                    <a:lumOff val="25000"/>
                  </a:schemeClr>
                </a:solidFill>
              </a:rPr>
              <a:t>Tender data &gt;200KEUR and RFQ data for RFQs, data warehouse is under creation, not including procurement data yet.</a:t>
            </a:r>
          </a:p>
          <a:p>
            <a:pPr lvl="2"/>
            <a:r>
              <a:rPr lang="en-GB" sz="2000" dirty="0">
                <a:solidFill>
                  <a:schemeClr val="tx1">
                    <a:lumMod val="75000"/>
                    <a:lumOff val="25000"/>
                  </a:schemeClr>
                </a:solidFill>
              </a:rPr>
              <a:t>Categorisation of spending as last year</a:t>
            </a:r>
            <a:endParaRPr lang="en-GB" dirty="0">
              <a:solidFill>
                <a:schemeClr val="tx1">
                  <a:lumMod val="75000"/>
                  <a:lumOff val="25000"/>
                </a:schemeClr>
              </a:solidFill>
            </a:endParaRPr>
          </a:p>
          <a:p>
            <a:pPr lvl="2"/>
            <a:endParaRPr lang="en-GB" dirty="0">
              <a:solidFill>
                <a:schemeClr val="tx1">
                  <a:lumMod val="75000"/>
                  <a:lumOff val="25000"/>
                </a:schemeClr>
              </a:solidFill>
            </a:endParaRPr>
          </a:p>
        </p:txBody>
      </p:sp>
      <p:sp>
        <p:nvSpPr>
          <p:cNvPr id="8" name="Platshållare för text 7">
            <a:extLst>
              <a:ext uri="{FF2B5EF4-FFF2-40B4-BE49-F238E27FC236}">
                <a16:creationId xmlns:a16="http://schemas.microsoft.com/office/drawing/2014/main" id="{4C2AF575-E0B9-46E1-9056-42B34ED44057}"/>
              </a:ext>
            </a:extLst>
          </p:cNvPr>
          <p:cNvSpPr>
            <a:spLocks noGrp="1"/>
          </p:cNvSpPr>
          <p:nvPr>
            <p:ph type="body" sz="quarter" idx="14"/>
          </p:nvPr>
        </p:nvSpPr>
        <p:spPr/>
        <p:txBody>
          <a:bodyPr/>
          <a:lstStyle/>
          <a:p>
            <a:r>
              <a:rPr lang="en-GB" dirty="0"/>
              <a:t>Status on procurement data</a:t>
            </a:r>
          </a:p>
          <a:p>
            <a:endParaRPr lang="sv-SE" dirty="0"/>
          </a:p>
        </p:txBody>
      </p:sp>
    </p:spTree>
    <p:extLst>
      <p:ext uri="{BB962C8B-B14F-4D97-AF65-F5344CB8AC3E}">
        <p14:creationId xmlns:p14="http://schemas.microsoft.com/office/powerpoint/2010/main" val="40010376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9F361A0A-2528-42EB-8E6A-DA01C6577F41}"/>
              </a:ext>
            </a:extLst>
          </p:cNvPr>
          <p:cNvSpPr>
            <a:spLocks noGrp="1"/>
          </p:cNvSpPr>
          <p:nvPr>
            <p:ph type="body" sz="quarter" idx="11"/>
          </p:nvPr>
        </p:nvSpPr>
        <p:spPr/>
        <p:txBody>
          <a:bodyPr/>
          <a:lstStyle/>
          <a:p>
            <a:endParaRPr lang="sv-SE"/>
          </a:p>
        </p:txBody>
      </p:sp>
      <p:sp>
        <p:nvSpPr>
          <p:cNvPr id="4" name="Platshållare för text 3">
            <a:extLst>
              <a:ext uri="{FF2B5EF4-FFF2-40B4-BE49-F238E27FC236}">
                <a16:creationId xmlns:a16="http://schemas.microsoft.com/office/drawing/2014/main" id="{8EE8596B-CFC4-494E-833A-CBBEC30781C3}"/>
              </a:ext>
            </a:extLst>
          </p:cNvPr>
          <p:cNvSpPr>
            <a:spLocks noGrp="1"/>
          </p:cNvSpPr>
          <p:nvPr>
            <p:ph type="body" sz="quarter" idx="10"/>
          </p:nvPr>
        </p:nvSpPr>
        <p:spPr/>
        <p:txBody>
          <a:bodyPr/>
          <a:lstStyle/>
          <a:p>
            <a:endParaRPr lang="sv-SE"/>
          </a:p>
        </p:txBody>
      </p:sp>
      <p:sp>
        <p:nvSpPr>
          <p:cNvPr id="10" name="Platshållare för bild 9">
            <a:extLst>
              <a:ext uri="{FF2B5EF4-FFF2-40B4-BE49-F238E27FC236}">
                <a16:creationId xmlns:a16="http://schemas.microsoft.com/office/drawing/2014/main" id="{1CCB1AEE-A06D-4938-95DD-62DEE574A394}"/>
              </a:ext>
            </a:extLst>
          </p:cNvPr>
          <p:cNvSpPr>
            <a:spLocks noGrp="1"/>
          </p:cNvSpPr>
          <p:nvPr>
            <p:ph type="pic" sz="quarter" idx="12"/>
          </p:nvPr>
        </p:nvSpPr>
        <p:spPr/>
        <p:txBody>
          <a:bodyPr/>
          <a:lstStyle/>
          <a:p>
            <a:endParaRPr lang="en-SE"/>
          </a:p>
        </p:txBody>
      </p:sp>
      <p:sp>
        <p:nvSpPr>
          <p:cNvPr id="12" name="Platshållare för text 11">
            <a:extLst>
              <a:ext uri="{FF2B5EF4-FFF2-40B4-BE49-F238E27FC236}">
                <a16:creationId xmlns:a16="http://schemas.microsoft.com/office/drawing/2014/main" id="{D11693FE-8633-4CDA-ABA8-92FAAA0C73FA}"/>
              </a:ext>
            </a:extLst>
          </p:cNvPr>
          <p:cNvSpPr>
            <a:spLocks noGrp="1"/>
          </p:cNvSpPr>
          <p:nvPr>
            <p:ph type="body" sz="quarter" idx="14"/>
          </p:nvPr>
        </p:nvSpPr>
        <p:spPr/>
        <p:txBody>
          <a:bodyPr/>
          <a:lstStyle/>
          <a:p>
            <a:r>
              <a:rPr lang="en-GB" dirty="0"/>
              <a:t>ILO-RFQs</a:t>
            </a:r>
          </a:p>
          <a:p>
            <a:r>
              <a:rPr lang="en-GB" dirty="0"/>
              <a:t>status update</a:t>
            </a:r>
          </a:p>
        </p:txBody>
      </p:sp>
      <p:sp>
        <p:nvSpPr>
          <p:cNvPr id="14" name="Platshållare för text 13">
            <a:extLst>
              <a:ext uri="{FF2B5EF4-FFF2-40B4-BE49-F238E27FC236}">
                <a16:creationId xmlns:a16="http://schemas.microsoft.com/office/drawing/2014/main" id="{DF2049D6-33EF-411A-8631-A29E54208392}"/>
              </a:ext>
            </a:extLst>
          </p:cNvPr>
          <p:cNvSpPr>
            <a:spLocks noGrp="1"/>
          </p:cNvSpPr>
          <p:nvPr>
            <p:ph type="body" sz="quarter" idx="13"/>
          </p:nvPr>
        </p:nvSpPr>
        <p:spPr/>
        <p:txBody>
          <a:bodyPr/>
          <a:lstStyle/>
          <a:p>
            <a:r>
              <a:rPr lang="sv-SE" dirty="0"/>
              <a:t>5</a:t>
            </a:r>
          </a:p>
        </p:txBody>
      </p:sp>
    </p:spTree>
    <p:extLst>
      <p:ext uri="{BB962C8B-B14F-4D97-AF65-F5344CB8AC3E}">
        <p14:creationId xmlns:p14="http://schemas.microsoft.com/office/powerpoint/2010/main" val="204873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6839E1E-756B-40C0-9051-B6C149B2DDF8}"/>
              </a:ext>
            </a:extLst>
          </p:cNvPr>
          <p:cNvSpPr>
            <a:spLocks noGrp="1"/>
          </p:cNvSpPr>
          <p:nvPr>
            <p:ph type="title"/>
          </p:nvPr>
        </p:nvSpPr>
        <p:spPr/>
        <p:txBody>
          <a:bodyPr/>
          <a:lstStyle/>
          <a:p>
            <a:r>
              <a:rPr lang="en-GB">
                <a:solidFill>
                  <a:schemeClr val="tx1">
                    <a:lumMod val="75000"/>
                    <a:lumOff val="25000"/>
                  </a:schemeClr>
                </a:solidFill>
              </a:rPr>
              <a:t>ILO-RFQs status update</a:t>
            </a:r>
            <a:endParaRPr lang="en-GB" dirty="0">
              <a:solidFill>
                <a:schemeClr val="tx1">
                  <a:lumMod val="75000"/>
                  <a:lumOff val="25000"/>
                </a:schemeClr>
              </a:solidFill>
            </a:endParaRPr>
          </a:p>
        </p:txBody>
      </p:sp>
      <p:sp>
        <p:nvSpPr>
          <p:cNvPr id="6" name="Platshållare för bildnummer 5">
            <a:extLst>
              <a:ext uri="{FF2B5EF4-FFF2-40B4-BE49-F238E27FC236}">
                <a16:creationId xmlns:a16="http://schemas.microsoft.com/office/drawing/2014/main" id="{8481AAF7-AA82-4AB8-A7E4-9963AD32038C}"/>
              </a:ext>
            </a:extLst>
          </p:cNvPr>
          <p:cNvSpPr>
            <a:spLocks noGrp="1"/>
          </p:cNvSpPr>
          <p:nvPr>
            <p:ph type="sldNum" sz="quarter" idx="12"/>
          </p:nvPr>
        </p:nvSpPr>
        <p:spPr/>
        <p:txBody>
          <a:bodyPr/>
          <a:lstStyle/>
          <a:p>
            <a:fld id="{F7283078-D760-1647-8B80-66BA8B52336D}" type="slidenum">
              <a:rPr lang="sv-SE" smtClean="0">
                <a:solidFill>
                  <a:srgbClr val="CCCCCC"/>
                </a:solidFill>
              </a:rPr>
              <a:t>23</a:t>
            </a:fld>
            <a:endParaRPr lang="sv-SE" dirty="0">
              <a:solidFill>
                <a:srgbClr val="CCCCCC"/>
              </a:solidFill>
            </a:endParaRPr>
          </a:p>
        </p:txBody>
      </p:sp>
      <p:sp>
        <p:nvSpPr>
          <p:cNvPr id="8" name="Platshållare för text 7">
            <a:extLst>
              <a:ext uri="{FF2B5EF4-FFF2-40B4-BE49-F238E27FC236}">
                <a16:creationId xmlns:a16="http://schemas.microsoft.com/office/drawing/2014/main" id="{4C2AF575-E0B9-46E1-9056-42B34ED44057}"/>
              </a:ext>
            </a:extLst>
          </p:cNvPr>
          <p:cNvSpPr>
            <a:spLocks noGrp="1"/>
          </p:cNvSpPr>
          <p:nvPr>
            <p:ph type="body" sz="quarter" idx="14"/>
          </p:nvPr>
        </p:nvSpPr>
        <p:spPr/>
        <p:txBody>
          <a:bodyPr/>
          <a:lstStyle/>
          <a:p>
            <a:r>
              <a:rPr lang="en-GB"/>
              <a:t>Overview 2025</a:t>
            </a:r>
          </a:p>
          <a:p>
            <a:endParaRPr lang="sv-SE" dirty="0"/>
          </a:p>
        </p:txBody>
      </p:sp>
      <p:pic>
        <p:nvPicPr>
          <p:cNvPr id="5" name="Picture 4">
            <a:extLst>
              <a:ext uri="{FF2B5EF4-FFF2-40B4-BE49-F238E27FC236}">
                <a16:creationId xmlns:a16="http://schemas.microsoft.com/office/drawing/2014/main" id="{082F7A66-8020-F134-DD38-C87432BBA130}"/>
              </a:ext>
            </a:extLst>
          </p:cNvPr>
          <p:cNvPicPr>
            <a:picLocks noChangeAspect="1"/>
          </p:cNvPicPr>
          <p:nvPr/>
        </p:nvPicPr>
        <p:blipFill>
          <a:blip r:embed="rId2"/>
          <a:stretch>
            <a:fillRect/>
          </a:stretch>
        </p:blipFill>
        <p:spPr>
          <a:xfrm>
            <a:off x="531405" y="2146129"/>
            <a:ext cx="11129190" cy="2714104"/>
          </a:xfrm>
          <a:prstGeom prst="rect">
            <a:avLst/>
          </a:prstGeom>
        </p:spPr>
      </p:pic>
    </p:spTree>
    <p:extLst>
      <p:ext uri="{BB962C8B-B14F-4D97-AF65-F5344CB8AC3E}">
        <p14:creationId xmlns:p14="http://schemas.microsoft.com/office/powerpoint/2010/main" val="56283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6839E1E-756B-40C0-9051-B6C149B2DDF8}"/>
              </a:ext>
            </a:extLst>
          </p:cNvPr>
          <p:cNvSpPr>
            <a:spLocks noGrp="1"/>
          </p:cNvSpPr>
          <p:nvPr>
            <p:ph type="title"/>
          </p:nvPr>
        </p:nvSpPr>
        <p:spPr/>
        <p:txBody>
          <a:bodyPr/>
          <a:lstStyle/>
          <a:p>
            <a:r>
              <a:rPr lang="en-GB" dirty="0">
                <a:solidFill>
                  <a:schemeClr val="tx1">
                    <a:lumMod val="75000"/>
                    <a:lumOff val="25000"/>
                  </a:schemeClr>
                </a:solidFill>
              </a:rPr>
              <a:t>ILO-RFQs status update</a:t>
            </a:r>
          </a:p>
        </p:txBody>
      </p:sp>
      <p:sp>
        <p:nvSpPr>
          <p:cNvPr id="6" name="Platshållare för bildnummer 5">
            <a:extLst>
              <a:ext uri="{FF2B5EF4-FFF2-40B4-BE49-F238E27FC236}">
                <a16:creationId xmlns:a16="http://schemas.microsoft.com/office/drawing/2014/main" id="{8481AAF7-AA82-4AB8-A7E4-9963AD32038C}"/>
              </a:ext>
            </a:extLst>
          </p:cNvPr>
          <p:cNvSpPr>
            <a:spLocks noGrp="1"/>
          </p:cNvSpPr>
          <p:nvPr>
            <p:ph type="sldNum" sz="quarter" idx="12"/>
          </p:nvPr>
        </p:nvSpPr>
        <p:spPr/>
        <p:txBody>
          <a:bodyPr/>
          <a:lstStyle/>
          <a:p>
            <a:fld id="{F7283078-D760-1647-8B80-66BA8B52336D}" type="slidenum">
              <a:rPr lang="sv-SE" smtClean="0">
                <a:solidFill>
                  <a:srgbClr val="CCCCCC"/>
                </a:solidFill>
              </a:rPr>
              <a:t>24</a:t>
            </a:fld>
            <a:endParaRPr lang="sv-SE" dirty="0">
              <a:solidFill>
                <a:srgbClr val="CCCCCC"/>
              </a:solidFill>
            </a:endParaRPr>
          </a:p>
        </p:txBody>
      </p:sp>
      <p:sp>
        <p:nvSpPr>
          <p:cNvPr id="8" name="Platshållare för text 7">
            <a:extLst>
              <a:ext uri="{FF2B5EF4-FFF2-40B4-BE49-F238E27FC236}">
                <a16:creationId xmlns:a16="http://schemas.microsoft.com/office/drawing/2014/main" id="{4C2AF575-E0B9-46E1-9056-42B34ED44057}"/>
              </a:ext>
            </a:extLst>
          </p:cNvPr>
          <p:cNvSpPr>
            <a:spLocks noGrp="1"/>
          </p:cNvSpPr>
          <p:nvPr>
            <p:ph type="body" sz="quarter" idx="14"/>
          </p:nvPr>
        </p:nvSpPr>
        <p:spPr/>
        <p:txBody>
          <a:bodyPr/>
          <a:lstStyle/>
          <a:p>
            <a:r>
              <a:rPr lang="en-GB" dirty="0"/>
              <a:t>Overview 2025</a:t>
            </a:r>
          </a:p>
          <a:p>
            <a:endParaRPr lang="sv-SE" dirty="0"/>
          </a:p>
        </p:txBody>
      </p:sp>
      <p:sp>
        <p:nvSpPr>
          <p:cNvPr id="2" name="TextBox 1">
            <a:extLst>
              <a:ext uri="{FF2B5EF4-FFF2-40B4-BE49-F238E27FC236}">
                <a16:creationId xmlns:a16="http://schemas.microsoft.com/office/drawing/2014/main" id="{9A583A7B-D95B-F426-7726-CBACCFB883C9}"/>
              </a:ext>
            </a:extLst>
          </p:cNvPr>
          <p:cNvSpPr txBox="1"/>
          <p:nvPr/>
        </p:nvSpPr>
        <p:spPr>
          <a:xfrm>
            <a:off x="1175657" y="5042807"/>
            <a:ext cx="9288052" cy="1200329"/>
          </a:xfrm>
          <a:prstGeom prst="rect">
            <a:avLst/>
          </a:prstGeom>
          <a:noFill/>
        </p:spPr>
        <p:txBody>
          <a:bodyPr wrap="square" rtlCol="0">
            <a:spAutoFit/>
          </a:bodyPr>
          <a:lstStyle/>
          <a:p>
            <a:pPr marL="285750" indent="-285750" algn="l">
              <a:buFontTx/>
              <a:buChar char="-"/>
            </a:pPr>
            <a:r>
              <a:rPr lang="en-SE" dirty="0">
                <a:solidFill>
                  <a:srgbClr val="666666"/>
                </a:solidFill>
              </a:rPr>
              <a:t>Lower number of cases in 2025</a:t>
            </a:r>
          </a:p>
          <a:p>
            <a:pPr marL="285750" indent="-285750" algn="l">
              <a:buFontTx/>
              <a:buChar char="-"/>
            </a:pPr>
            <a:r>
              <a:rPr lang="sv-SE" dirty="0" err="1">
                <a:solidFill>
                  <a:srgbClr val="666666"/>
                </a:solidFill>
              </a:rPr>
              <a:t>Lower</a:t>
            </a:r>
            <a:r>
              <a:rPr lang="en-SE" dirty="0">
                <a:solidFill>
                  <a:srgbClr val="666666"/>
                </a:solidFill>
              </a:rPr>
              <a:t> number of tenders due to subjects tendered for</a:t>
            </a:r>
          </a:p>
          <a:p>
            <a:pPr marL="285750" indent="-285750" algn="l">
              <a:buFontTx/>
              <a:buChar char="-"/>
            </a:pPr>
            <a:r>
              <a:rPr lang="en-SE" dirty="0">
                <a:solidFill>
                  <a:srgbClr val="666666"/>
                </a:solidFill>
              </a:rPr>
              <a:t>Positive dialogue with the projects</a:t>
            </a:r>
          </a:p>
          <a:p>
            <a:pPr marL="285750" indent="-285750" algn="l">
              <a:buFontTx/>
              <a:buChar char="-"/>
            </a:pPr>
            <a:r>
              <a:rPr lang="en-SE" dirty="0">
                <a:solidFill>
                  <a:srgbClr val="666666"/>
                </a:solidFill>
              </a:rPr>
              <a:t>Process works smooth and relatively quick which increases acceptance in the projects</a:t>
            </a:r>
          </a:p>
        </p:txBody>
      </p:sp>
      <p:pic>
        <p:nvPicPr>
          <p:cNvPr id="5" name="Picture 4">
            <a:extLst>
              <a:ext uri="{FF2B5EF4-FFF2-40B4-BE49-F238E27FC236}">
                <a16:creationId xmlns:a16="http://schemas.microsoft.com/office/drawing/2014/main" id="{627D3799-794E-1E1C-DF34-E357DFD8C753}"/>
              </a:ext>
            </a:extLst>
          </p:cNvPr>
          <p:cNvPicPr>
            <a:picLocks noChangeAspect="1"/>
          </p:cNvPicPr>
          <p:nvPr/>
        </p:nvPicPr>
        <p:blipFill>
          <a:blip r:embed="rId2"/>
          <a:stretch>
            <a:fillRect/>
          </a:stretch>
        </p:blipFill>
        <p:spPr>
          <a:xfrm>
            <a:off x="1049477" y="1562100"/>
            <a:ext cx="9414232" cy="3248573"/>
          </a:xfrm>
          <a:prstGeom prst="rect">
            <a:avLst/>
          </a:prstGeom>
        </p:spPr>
      </p:pic>
    </p:spTree>
    <p:extLst>
      <p:ext uri="{BB962C8B-B14F-4D97-AF65-F5344CB8AC3E}">
        <p14:creationId xmlns:p14="http://schemas.microsoft.com/office/powerpoint/2010/main" val="2672608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145CF3-C12C-4347-8E68-43E7983404D2}"/>
              </a:ext>
            </a:extLst>
          </p:cNvPr>
          <p:cNvSpPr>
            <a:spLocks noGrp="1"/>
          </p:cNvSpPr>
          <p:nvPr>
            <p:ph type="ctrTitle"/>
          </p:nvPr>
        </p:nvSpPr>
        <p:spPr/>
        <p:txBody>
          <a:bodyPr/>
          <a:lstStyle/>
          <a:p>
            <a:r>
              <a:rPr lang="en-GB" dirty="0"/>
              <a:t>Thank you!</a:t>
            </a:r>
          </a:p>
        </p:txBody>
      </p:sp>
    </p:spTree>
    <p:extLst>
      <p:ext uri="{BB962C8B-B14F-4D97-AF65-F5344CB8AC3E}">
        <p14:creationId xmlns:p14="http://schemas.microsoft.com/office/powerpoint/2010/main" val="1209966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515B4B-3ADD-418D-A61D-2099706C28A1}"/>
              </a:ext>
            </a:extLst>
          </p:cNvPr>
          <p:cNvSpPr>
            <a:spLocks noGrp="1"/>
          </p:cNvSpPr>
          <p:nvPr>
            <p:ph type="title"/>
          </p:nvPr>
        </p:nvSpPr>
        <p:spPr/>
        <p:txBody>
          <a:bodyPr/>
          <a:lstStyle/>
          <a:p>
            <a:r>
              <a:rPr lang="en-GB" dirty="0"/>
              <a:t>Agenda</a:t>
            </a:r>
          </a:p>
        </p:txBody>
      </p:sp>
      <p:sp>
        <p:nvSpPr>
          <p:cNvPr id="5" name="Platshållare för bildnummer 4">
            <a:extLst>
              <a:ext uri="{FF2B5EF4-FFF2-40B4-BE49-F238E27FC236}">
                <a16:creationId xmlns:a16="http://schemas.microsoft.com/office/drawing/2014/main" id="{134CE1B4-62B3-438D-AEBF-F359667A072F}"/>
              </a:ext>
            </a:extLst>
          </p:cNvPr>
          <p:cNvSpPr>
            <a:spLocks noGrp="1"/>
          </p:cNvSpPr>
          <p:nvPr>
            <p:ph type="sldNum" sz="quarter" idx="12"/>
          </p:nvPr>
        </p:nvSpPr>
        <p:spPr/>
        <p:txBody>
          <a:bodyPr/>
          <a:lstStyle/>
          <a:p>
            <a:fld id="{F7283078-D760-1647-8B80-66BA8B52336D}" type="slidenum">
              <a:rPr lang="sv-SE" smtClean="0"/>
              <a:pPr/>
              <a:t>3</a:t>
            </a:fld>
            <a:endParaRPr lang="sv-SE"/>
          </a:p>
        </p:txBody>
      </p:sp>
      <p:graphicFrame>
        <p:nvGraphicFramePr>
          <p:cNvPr id="8" name="Tabell 8">
            <a:extLst>
              <a:ext uri="{FF2B5EF4-FFF2-40B4-BE49-F238E27FC236}">
                <a16:creationId xmlns:a16="http://schemas.microsoft.com/office/drawing/2014/main" id="{6785EE1E-4A1C-4346-83D0-84014F8F230F}"/>
              </a:ext>
            </a:extLst>
          </p:cNvPr>
          <p:cNvGraphicFramePr>
            <a:graphicFrameLocks noGrp="1"/>
          </p:cNvGraphicFramePr>
          <p:nvPr>
            <p:extLst>
              <p:ext uri="{D42A27DB-BD31-4B8C-83A1-F6EECF244321}">
                <p14:modId xmlns:p14="http://schemas.microsoft.com/office/powerpoint/2010/main" val="2220868337"/>
              </p:ext>
            </p:extLst>
          </p:nvPr>
        </p:nvGraphicFramePr>
        <p:xfrm>
          <a:off x="1195647" y="1633448"/>
          <a:ext cx="10134600" cy="3204558"/>
        </p:xfrm>
        <a:graphic>
          <a:graphicData uri="http://schemas.openxmlformats.org/drawingml/2006/table">
            <a:tbl>
              <a:tblPr firstRow="1" bandRow="1">
                <a:tableStyleId>{5C22544A-7EE6-4342-B048-85BDC9FD1C3A}</a:tableStyleId>
              </a:tblPr>
              <a:tblGrid>
                <a:gridCol w="10134600">
                  <a:extLst>
                    <a:ext uri="{9D8B030D-6E8A-4147-A177-3AD203B41FA5}">
                      <a16:colId xmlns:a16="http://schemas.microsoft.com/office/drawing/2014/main" val="1887023439"/>
                    </a:ext>
                  </a:extLst>
                </a:gridCol>
              </a:tblGrid>
              <a:tr h="457794">
                <a:tc>
                  <a:txBody>
                    <a:bodyPr/>
                    <a:lstStyle/>
                    <a:p>
                      <a:pPr>
                        <a:tabLst>
                          <a:tab pos="357188" algn="l"/>
                        </a:tabLst>
                      </a:pPr>
                      <a:r>
                        <a:rPr lang="en-GB" sz="2000" b="0" noProof="0" dirty="0">
                          <a:solidFill>
                            <a:schemeClr val="bg1"/>
                          </a:solidFill>
                        </a:rPr>
                        <a:t>1	SPL Workload Overview and statistics</a:t>
                      </a:r>
                    </a:p>
                  </a:txBody>
                  <a:tcPr anchor="ctr">
                    <a:lnL w="12700" cmpd="sng">
                      <a:noFill/>
                    </a:lnL>
                    <a:lnR w="12700" cmpd="sng">
                      <a:noFill/>
                    </a:lnR>
                    <a:lnT w="9525" cap="flat" cmpd="sng" algn="ctr">
                      <a:no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865739561"/>
                  </a:ext>
                </a:extLst>
              </a:tr>
              <a:tr h="457794">
                <a:tc>
                  <a:txBody>
                    <a:bodyPr/>
                    <a:lstStyle/>
                    <a:p>
                      <a:pPr>
                        <a:tabLst>
                          <a:tab pos="357188" algn="l"/>
                        </a:tabLst>
                      </a:pPr>
                      <a:r>
                        <a:rPr lang="en-GB" sz="2000" b="0" noProof="0" dirty="0">
                          <a:solidFill>
                            <a:schemeClr val="bg1"/>
                          </a:solidFill>
                        </a:rPr>
                        <a:t>2	Contract Awards</a:t>
                      </a:r>
                    </a:p>
                  </a:txBody>
                  <a:tcPr anchor="ctr">
                    <a:lnL w="12700" cmpd="sng">
                      <a:noFill/>
                    </a:lnL>
                    <a:lnR w="12700" cmpd="sng">
                      <a:noFill/>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022991455"/>
                  </a:ext>
                </a:extLst>
              </a:tr>
              <a:tr h="457794">
                <a:tc>
                  <a:txBody>
                    <a:bodyPr/>
                    <a:lstStyle/>
                    <a:p>
                      <a:pPr>
                        <a:tabLst>
                          <a:tab pos="357188" algn="l"/>
                        </a:tabLst>
                      </a:pPr>
                      <a:r>
                        <a:rPr lang="en-GB" sz="2000" b="0" noProof="0" dirty="0">
                          <a:solidFill>
                            <a:schemeClr val="bg1"/>
                          </a:solidFill>
                        </a:rPr>
                        <a:t>3	Procurement Plan</a:t>
                      </a:r>
                    </a:p>
                  </a:txBody>
                  <a:tcPr anchor="ctr">
                    <a:lnL w="12700" cmpd="sng">
                      <a:noFill/>
                    </a:lnL>
                    <a:lnR w="12700" cmpd="sng">
                      <a:noFill/>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878378964"/>
                  </a:ext>
                </a:extLst>
              </a:tr>
              <a:tr h="457794">
                <a:tc>
                  <a:txBody>
                    <a:bodyPr/>
                    <a:lstStyle/>
                    <a:p>
                      <a:pPr>
                        <a:tabLst>
                          <a:tab pos="357188" algn="l"/>
                        </a:tabLst>
                      </a:pPr>
                      <a:r>
                        <a:rPr lang="en-GB" sz="2000" b="0" noProof="0" dirty="0">
                          <a:solidFill>
                            <a:schemeClr val="bg1"/>
                          </a:solidFill>
                        </a:rPr>
                        <a:t>4	Other updates</a:t>
                      </a:r>
                    </a:p>
                  </a:txBody>
                  <a:tcPr anchor="ctr">
                    <a:lnL w="12700" cmpd="sng">
                      <a:noFill/>
                    </a:lnL>
                    <a:lnR w="12700" cmpd="sng">
                      <a:noFill/>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795913222"/>
                  </a:ext>
                </a:extLst>
              </a:tr>
              <a:tr h="457794">
                <a:tc>
                  <a:txBody>
                    <a:bodyPr/>
                    <a:lstStyle/>
                    <a:p>
                      <a:pPr>
                        <a:tabLst>
                          <a:tab pos="357188" algn="l"/>
                        </a:tabLst>
                      </a:pPr>
                      <a:r>
                        <a:rPr lang="en-GB" sz="2000" b="0" noProof="0" dirty="0">
                          <a:solidFill>
                            <a:schemeClr val="bg1"/>
                          </a:solidFill>
                        </a:rPr>
                        <a:t>5	ILO-RFQs status update</a:t>
                      </a:r>
                    </a:p>
                  </a:txBody>
                  <a:tcPr anchor="ctr">
                    <a:lnL w="12700" cmpd="sng">
                      <a:noFill/>
                    </a:lnL>
                    <a:lnR w="12700" cmpd="sng">
                      <a:noFill/>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386532126"/>
                  </a:ext>
                </a:extLst>
              </a:tr>
              <a:tr h="457794">
                <a:tc>
                  <a:txBody>
                    <a:bodyPr/>
                    <a:lstStyle/>
                    <a:p>
                      <a:pPr>
                        <a:tabLst>
                          <a:tab pos="357188" algn="l"/>
                        </a:tabLst>
                      </a:pPr>
                      <a:endParaRPr lang="en-GB" sz="2000" b="0" noProof="0" dirty="0">
                        <a:solidFill>
                          <a:schemeClr val="bg1"/>
                        </a:solidFill>
                      </a:endParaRPr>
                    </a:p>
                  </a:txBody>
                  <a:tcPr anchor="ctr">
                    <a:lnL w="12700" cmpd="sng">
                      <a:noFill/>
                    </a:lnL>
                    <a:lnR w="12700" cmpd="sng">
                      <a:noFill/>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780096166"/>
                  </a:ext>
                </a:extLst>
              </a:tr>
              <a:tr h="457794">
                <a:tc>
                  <a:txBody>
                    <a:bodyPr/>
                    <a:lstStyle/>
                    <a:p>
                      <a:pPr>
                        <a:tabLst>
                          <a:tab pos="357188" algn="l"/>
                        </a:tabLst>
                      </a:pPr>
                      <a:endParaRPr lang="en-GB" sz="2000" b="0" noProof="0" dirty="0">
                        <a:solidFill>
                          <a:schemeClr val="bg1"/>
                        </a:solidFill>
                      </a:endParaRPr>
                    </a:p>
                  </a:txBody>
                  <a:tcPr anchor="ctr">
                    <a:lnL w="12700" cmpd="sng">
                      <a:noFill/>
                    </a:lnL>
                    <a:lnR w="12700" cmpd="sng">
                      <a:noFill/>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839522269"/>
                  </a:ext>
                </a:extLst>
              </a:tr>
            </a:tbl>
          </a:graphicData>
        </a:graphic>
      </p:graphicFrame>
    </p:spTree>
    <p:extLst>
      <p:ext uri="{BB962C8B-B14F-4D97-AF65-F5344CB8AC3E}">
        <p14:creationId xmlns:p14="http://schemas.microsoft.com/office/powerpoint/2010/main" val="355043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046326-D00F-564F-B646-35E32B3024EB}"/>
              </a:ext>
            </a:extLst>
          </p:cNvPr>
          <p:cNvSpPr>
            <a:spLocks noGrp="1"/>
          </p:cNvSpPr>
          <p:nvPr>
            <p:ph type="title"/>
          </p:nvPr>
        </p:nvSpPr>
        <p:spPr>
          <a:xfrm>
            <a:off x="1103709" y="296249"/>
            <a:ext cx="9360000" cy="657339"/>
          </a:xfrm>
        </p:spPr>
        <p:txBody>
          <a:bodyPr/>
          <a:lstStyle/>
          <a:p>
            <a:r>
              <a:rPr lang="sv-SE" dirty="0"/>
              <a:t>Organisation </a:t>
            </a:r>
            <a:r>
              <a:rPr lang="sv-SE" dirty="0" err="1"/>
              <a:t>Chart</a:t>
            </a:r>
            <a:r>
              <a:rPr lang="sv-SE" dirty="0"/>
              <a:t> - SPL</a:t>
            </a:r>
          </a:p>
        </p:txBody>
      </p:sp>
      <p:sp>
        <p:nvSpPr>
          <p:cNvPr id="5" name="Slide Number Placeholder 4">
            <a:extLst>
              <a:ext uri="{FF2B5EF4-FFF2-40B4-BE49-F238E27FC236}">
                <a16:creationId xmlns:a16="http://schemas.microsoft.com/office/drawing/2014/main" id="{6AD40967-3650-6448-AF35-11E4E519B550}"/>
              </a:ext>
            </a:extLst>
          </p:cNvPr>
          <p:cNvSpPr>
            <a:spLocks noGrp="1"/>
          </p:cNvSpPr>
          <p:nvPr>
            <p:ph type="sldNum" sz="quarter" idx="12"/>
          </p:nvPr>
        </p:nvSpPr>
        <p:spPr/>
        <p:txBody>
          <a:bodyPr/>
          <a:lstStyle/>
          <a:p>
            <a:fld id="{F7283078-D760-1647-8B80-66BA8B52336D}" type="slidenum">
              <a:rPr lang="sv-SE" smtClean="0"/>
              <a:t>4</a:t>
            </a:fld>
            <a:endParaRPr lang="sv-SE"/>
          </a:p>
        </p:txBody>
      </p:sp>
      <p:sp>
        <p:nvSpPr>
          <p:cNvPr id="8" name="Date Placeholder 7">
            <a:extLst>
              <a:ext uri="{FF2B5EF4-FFF2-40B4-BE49-F238E27FC236}">
                <a16:creationId xmlns:a16="http://schemas.microsoft.com/office/drawing/2014/main" id="{CC7014C9-BC41-2540-B128-624A71CD0D79}"/>
              </a:ext>
            </a:extLst>
          </p:cNvPr>
          <p:cNvSpPr>
            <a:spLocks noGrp="1"/>
          </p:cNvSpPr>
          <p:nvPr>
            <p:ph type="dt" sz="half" idx="10"/>
          </p:nvPr>
        </p:nvSpPr>
        <p:spPr/>
        <p:txBody>
          <a:bodyPr/>
          <a:lstStyle/>
          <a:p>
            <a:fld id="{18896B66-0B3A-474C-9C9C-E4F07B1F5DAD}" type="datetime1">
              <a:rPr lang="sv-SE" smtClean="0"/>
              <a:t>2026-04-08</a:t>
            </a:fld>
            <a:endParaRPr lang="sv-SE" dirty="0"/>
          </a:p>
        </p:txBody>
      </p:sp>
      <p:pic>
        <p:nvPicPr>
          <p:cNvPr id="4" name="Picture 3">
            <a:extLst>
              <a:ext uri="{FF2B5EF4-FFF2-40B4-BE49-F238E27FC236}">
                <a16:creationId xmlns:a16="http://schemas.microsoft.com/office/drawing/2014/main" id="{7BD08D10-4635-D219-0276-E6EBDB8FFC54}"/>
              </a:ext>
            </a:extLst>
          </p:cNvPr>
          <p:cNvPicPr>
            <a:picLocks noChangeAspect="1"/>
          </p:cNvPicPr>
          <p:nvPr/>
        </p:nvPicPr>
        <p:blipFill>
          <a:blip r:embed="rId2"/>
          <a:stretch>
            <a:fillRect/>
          </a:stretch>
        </p:blipFill>
        <p:spPr>
          <a:xfrm>
            <a:off x="796081" y="1081977"/>
            <a:ext cx="10343143" cy="4770183"/>
          </a:xfrm>
          <a:prstGeom prst="rect">
            <a:avLst/>
          </a:prstGeom>
        </p:spPr>
      </p:pic>
    </p:spTree>
    <p:extLst>
      <p:ext uri="{BB962C8B-B14F-4D97-AF65-F5344CB8AC3E}">
        <p14:creationId xmlns:p14="http://schemas.microsoft.com/office/powerpoint/2010/main" val="203878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8EE8596B-CFC4-494E-833A-CBBEC30781C3}"/>
              </a:ext>
            </a:extLst>
          </p:cNvPr>
          <p:cNvSpPr>
            <a:spLocks noGrp="1"/>
          </p:cNvSpPr>
          <p:nvPr>
            <p:ph type="body" sz="quarter" idx="10"/>
          </p:nvPr>
        </p:nvSpPr>
        <p:spPr/>
        <p:txBody>
          <a:bodyPr/>
          <a:lstStyle/>
          <a:p>
            <a:endParaRPr lang="sv-SE"/>
          </a:p>
        </p:txBody>
      </p:sp>
      <p:sp>
        <p:nvSpPr>
          <p:cNvPr id="12" name="Platshållare för text 11">
            <a:extLst>
              <a:ext uri="{FF2B5EF4-FFF2-40B4-BE49-F238E27FC236}">
                <a16:creationId xmlns:a16="http://schemas.microsoft.com/office/drawing/2014/main" id="{D11693FE-8633-4CDA-ABA8-92FAAA0C73FA}"/>
              </a:ext>
            </a:extLst>
          </p:cNvPr>
          <p:cNvSpPr>
            <a:spLocks noGrp="1"/>
          </p:cNvSpPr>
          <p:nvPr>
            <p:ph type="body" sz="quarter" idx="14"/>
          </p:nvPr>
        </p:nvSpPr>
        <p:spPr/>
        <p:txBody>
          <a:bodyPr/>
          <a:lstStyle/>
          <a:p>
            <a:r>
              <a:rPr lang="en-GB" dirty="0"/>
              <a:t>SPL Workload Overview</a:t>
            </a:r>
          </a:p>
        </p:txBody>
      </p:sp>
      <p:sp>
        <p:nvSpPr>
          <p:cNvPr id="14" name="Platshållare för text 13">
            <a:extLst>
              <a:ext uri="{FF2B5EF4-FFF2-40B4-BE49-F238E27FC236}">
                <a16:creationId xmlns:a16="http://schemas.microsoft.com/office/drawing/2014/main" id="{DF2049D6-33EF-411A-8631-A29E54208392}"/>
              </a:ext>
            </a:extLst>
          </p:cNvPr>
          <p:cNvSpPr>
            <a:spLocks noGrp="1"/>
          </p:cNvSpPr>
          <p:nvPr>
            <p:ph type="body" sz="quarter" idx="13"/>
          </p:nvPr>
        </p:nvSpPr>
        <p:spPr/>
        <p:txBody>
          <a:bodyPr/>
          <a:lstStyle/>
          <a:p>
            <a:r>
              <a:rPr lang="sv-SE" dirty="0"/>
              <a:t>1</a:t>
            </a:r>
          </a:p>
        </p:txBody>
      </p:sp>
    </p:spTree>
    <p:extLst>
      <p:ext uri="{BB962C8B-B14F-4D97-AF65-F5344CB8AC3E}">
        <p14:creationId xmlns:p14="http://schemas.microsoft.com/office/powerpoint/2010/main" val="2700340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p:txBody>
          <a:bodyPr/>
          <a:lstStyle/>
          <a:p>
            <a:r>
              <a:rPr lang="en-GB" dirty="0">
                <a:solidFill>
                  <a:schemeClr val="tx1">
                    <a:lumMod val="75000"/>
                    <a:lumOff val="25000"/>
                  </a:schemeClr>
                </a:solidFill>
              </a:rPr>
              <a:t>SPL Workload Overview</a:t>
            </a:r>
          </a:p>
        </p:txBody>
      </p:sp>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a:lstStyle/>
          <a:p>
            <a:fld id="{F7283078-D760-1647-8B80-66BA8B52336D}" type="slidenum">
              <a:rPr lang="sv-SE" smtClean="0">
                <a:solidFill>
                  <a:srgbClr val="CCCCCC"/>
                </a:solidFill>
              </a:rPr>
              <a:t>6</a:t>
            </a:fld>
            <a:endParaRPr lang="sv-SE" dirty="0">
              <a:solidFill>
                <a:srgbClr val="CCCCCC"/>
              </a:solidFill>
            </a:endParaRPr>
          </a:p>
        </p:txBody>
      </p:sp>
      <p:sp>
        <p:nvSpPr>
          <p:cNvPr id="11" name="TextBox 10">
            <a:extLst>
              <a:ext uri="{FF2B5EF4-FFF2-40B4-BE49-F238E27FC236}">
                <a16:creationId xmlns:a16="http://schemas.microsoft.com/office/drawing/2014/main" id="{0C0FFF3E-B89B-FFB1-66C4-B73CAD836F71}"/>
              </a:ext>
            </a:extLst>
          </p:cNvPr>
          <p:cNvSpPr txBox="1"/>
          <p:nvPr/>
        </p:nvSpPr>
        <p:spPr>
          <a:xfrm>
            <a:off x="3583459" y="3595816"/>
            <a:ext cx="184731" cy="369332"/>
          </a:xfrm>
          <a:prstGeom prst="rect">
            <a:avLst/>
          </a:prstGeom>
          <a:noFill/>
        </p:spPr>
        <p:txBody>
          <a:bodyPr wrap="none" rtlCol="0">
            <a:spAutoFit/>
          </a:bodyPr>
          <a:lstStyle/>
          <a:p>
            <a:pPr algn="l"/>
            <a:endParaRPr lang="en-SE" dirty="0">
              <a:solidFill>
                <a:srgbClr val="666666"/>
              </a:solidFill>
            </a:endParaRPr>
          </a:p>
        </p:txBody>
      </p:sp>
      <p:sp>
        <p:nvSpPr>
          <p:cNvPr id="6" name="TextBox 5">
            <a:extLst>
              <a:ext uri="{FF2B5EF4-FFF2-40B4-BE49-F238E27FC236}">
                <a16:creationId xmlns:a16="http://schemas.microsoft.com/office/drawing/2014/main" id="{33A8400A-66DB-391F-9DE2-19635B9464F7}"/>
              </a:ext>
            </a:extLst>
          </p:cNvPr>
          <p:cNvSpPr txBox="1"/>
          <p:nvPr/>
        </p:nvSpPr>
        <p:spPr>
          <a:xfrm>
            <a:off x="954720" y="6080024"/>
            <a:ext cx="9200205" cy="369332"/>
          </a:xfrm>
          <a:prstGeom prst="rect">
            <a:avLst/>
          </a:prstGeom>
          <a:noFill/>
        </p:spPr>
        <p:txBody>
          <a:bodyPr wrap="square" rtlCol="0">
            <a:spAutoFit/>
          </a:bodyPr>
          <a:lstStyle/>
          <a:p>
            <a:r>
              <a:rPr lang="en-SE" b="1" dirty="0">
                <a:solidFill>
                  <a:srgbClr val="666666"/>
                </a:solidFill>
              </a:rPr>
              <a:t>2024: 8,125 REQs – 2025: 7,836 (-3.56%) / Q1-2025: 2,032 - Q1-2026: 1,988 (-2.2%) </a:t>
            </a:r>
          </a:p>
        </p:txBody>
      </p:sp>
      <p:pic>
        <p:nvPicPr>
          <p:cNvPr id="4" name="Picture 3">
            <a:extLst>
              <a:ext uri="{FF2B5EF4-FFF2-40B4-BE49-F238E27FC236}">
                <a16:creationId xmlns:a16="http://schemas.microsoft.com/office/drawing/2014/main" id="{532D35EF-E736-C5BD-B161-3E7267802421}"/>
              </a:ext>
            </a:extLst>
          </p:cNvPr>
          <p:cNvPicPr>
            <a:picLocks noChangeAspect="1"/>
          </p:cNvPicPr>
          <p:nvPr/>
        </p:nvPicPr>
        <p:blipFill>
          <a:blip r:embed="rId2"/>
          <a:stretch>
            <a:fillRect/>
          </a:stretch>
        </p:blipFill>
        <p:spPr>
          <a:xfrm>
            <a:off x="1103709" y="1019773"/>
            <a:ext cx="8902229" cy="4963190"/>
          </a:xfrm>
          <a:prstGeom prst="rect">
            <a:avLst/>
          </a:prstGeom>
        </p:spPr>
      </p:pic>
    </p:spTree>
    <p:extLst>
      <p:ext uri="{BB962C8B-B14F-4D97-AF65-F5344CB8AC3E}">
        <p14:creationId xmlns:p14="http://schemas.microsoft.com/office/powerpoint/2010/main" val="107453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p:txBody>
          <a:bodyPr/>
          <a:lstStyle/>
          <a:p>
            <a:r>
              <a:rPr lang="en-GB">
                <a:solidFill>
                  <a:schemeClr val="tx1">
                    <a:lumMod val="75000"/>
                    <a:lumOff val="25000"/>
                  </a:schemeClr>
                </a:solidFill>
              </a:rPr>
              <a:t>SPL Workload Overview</a:t>
            </a:r>
            <a:endParaRPr lang="en-GB" dirty="0">
              <a:solidFill>
                <a:schemeClr val="tx1">
                  <a:lumMod val="75000"/>
                  <a:lumOff val="25000"/>
                </a:schemeClr>
              </a:solidFill>
            </a:endParaRPr>
          </a:p>
        </p:txBody>
      </p:sp>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a:lstStyle/>
          <a:p>
            <a:fld id="{F7283078-D760-1647-8B80-66BA8B52336D}" type="slidenum">
              <a:rPr lang="sv-SE" smtClean="0">
                <a:solidFill>
                  <a:srgbClr val="CCCCCC"/>
                </a:solidFill>
              </a:rPr>
              <a:t>7</a:t>
            </a:fld>
            <a:endParaRPr lang="sv-SE" dirty="0">
              <a:solidFill>
                <a:srgbClr val="CCCCCC"/>
              </a:solidFill>
            </a:endParaRPr>
          </a:p>
        </p:txBody>
      </p:sp>
      <p:sp>
        <p:nvSpPr>
          <p:cNvPr id="3" name="TextBox 2">
            <a:extLst>
              <a:ext uri="{FF2B5EF4-FFF2-40B4-BE49-F238E27FC236}">
                <a16:creationId xmlns:a16="http://schemas.microsoft.com/office/drawing/2014/main" id="{EEF043C5-3ACC-0F15-FA10-BBE7EF924E15}"/>
              </a:ext>
            </a:extLst>
          </p:cNvPr>
          <p:cNvSpPr txBox="1"/>
          <p:nvPr/>
        </p:nvSpPr>
        <p:spPr>
          <a:xfrm>
            <a:off x="954720" y="6080024"/>
            <a:ext cx="9200205" cy="369332"/>
          </a:xfrm>
          <a:prstGeom prst="rect">
            <a:avLst/>
          </a:prstGeom>
          <a:noFill/>
        </p:spPr>
        <p:txBody>
          <a:bodyPr wrap="square" rtlCol="0">
            <a:spAutoFit/>
          </a:bodyPr>
          <a:lstStyle/>
          <a:p>
            <a:r>
              <a:rPr lang="en-SE" b="1" dirty="0">
                <a:solidFill>
                  <a:srgbClr val="666666"/>
                </a:solidFill>
              </a:rPr>
              <a:t>2024: 9,586 DELs – 2025: 9,522 (-0.67%) / Q1-2025: 2,375 - Q1-2026: 2,318 (-2.4%) </a:t>
            </a:r>
          </a:p>
        </p:txBody>
      </p:sp>
      <p:pic>
        <p:nvPicPr>
          <p:cNvPr id="7" name="Picture 6">
            <a:extLst>
              <a:ext uri="{FF2B5EF4-FFF2-40B4-BE49-F238E27FC236}">
                <a16:creationId xmlns:a16="http://schemas.microsoft.com/office/drawing/2014/main" id="{43E8E94F-400A-983C-7096-8C9FF8151E82}"/>
              </a:ext>
            </a:extLst>
          </p:cNvPr>
          <p:cNvPicPr>
            <a:picLocks noChangeAspect="1"/>
          </p:cNvPicPr>
          <p:nvPr/>
        </p:nvPicPr>
        <p:blipFill>
          <a:blip r:embed="rId2"/>
          <a:stretch>
            <a:fillRect/>
          </a:stretch>
        </p:blipFill>
        <p:spPr>
          <a:xfrm>
            <a:off x="673100" y="948626"/>
            <a:ext cx="8276936" cy="5069444"/>
          </a:xfrm>
          <a:prstGeom prst="rect">
            <a:avLst/>
          </a:prstGeom>
        </p:spPr>
      </p:pic>
      <p:sp>
        <p:nvSpPr>
          <p:cNvPr id="8" name="TextBox 7">
            <a:extLst>
              <a:ext uri="{FF2B5EF4-FFF2-40B4-BE49-F238E27FC236}">
                <a16:creationId xmlns:a16="http://schemas.microsoft.com/office/drawing/2014/main" id="{C2C08991-B6D8-ADB2-EC8E-45C6BB48BA36}"/>
              </a:ext>
            </a:extLst>
          </p:cNvPr>
          <p:cNvSpPr txBox="1"/>
          <p:nvPr/>
        </p:nvSpPr>
        <p:spPr>
          <a:xfrm>
            <a:off x="8950036" y="1755564"/>
            <a:ext cx="2743200" cy="2308324"/>
          </a:xfrm>
          <a:prstGeom prst="rect">
            <a:avLst/>
          </a:prstGeom>
          <a:noFill/>
        </p:spPr>
        <p:txBody>
          <a:bodyPr wrap="square" rtlCol="0">
            <a:spAutoFit/>
          </a:bodyPr>
          <a:lstStyle/>
          <a:p>
            <a:pPr marL="285750" indent="-285750" algn="l">
              <a:buFontTx/>
              <a:buChar char="-"/>
            </a:pPr>
            <a:r>
              <a:rPr lang="en-SE" b="1" dirty="0">
                <a:solidFill>
                  <a:srgbClr val="666666"/>
                </a:solidFill>
              </a:rPr>
              <a:t>A lot of focus on site deliveries, 1500-2000 / year in 2024 and 2025</a:t>
            </a:r>
          </a:p>
          <a:p>
            <a:pPr marL="285750" indent="-285750" algn="l">
              <a:buFontTx/>
              <a:buChar char="-"/>
            </a:pPr>
            <a:r>
              <a:rPr lang="en-SE" b="1" dirty="0">
                <a:solidFill>
                  <a:srgbClr val="666666"/>
                </a:solidFill>
              </a:rPr>
              <a:t>Logistics will move into new EID directorate as part of SSO transition</a:t>
            </a:r>
          </a:p>
        </p:txBody>
      </p:sp>
    </p:spTree>
    <p:extLst>
      <p:ext uri="{BB962C8B-B14F-4D97-AF65-F5344CB8AC3E}">
        <p14:creationId xmlns:p14="http://schemas.microsoft.com/office/powerpoint/2010/main" val="48355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7EEE8-20F2-102B-DD37-3A78756457DD}"/>
              </a:ext>
            </a:extLst>
          </p:cNvPr>
          <p:cNvSpPr>
            <a:spLocks noGrp="1"/>
          </p:cNvSpPr>
          <p:nvPr>
            <p:ph type="title"/>
          </p:nvPr>
        </p:nvSpPr>
        <p:spPr/>
        <p:txBody>
          <a:bodyPr/>
          <a:lstStyle/>
          <a:p>
            <a:r>
              <a:rPr lang="en-SE" dirty="0"/>
              <a:t>SPL statistics</a:t>
            </a:r>
          </a:p>
        </p:txBody>
      </p:sp>
      <p:sp>
        <p:nvSpPr>
          <p:cNvPr id="4" name="Slide Number Placeholder 3">
            <a:extLst>
              <a:ext uri="{FF2B5EF4-FFF2-40B4-BE49-F238E27FC236}">
                <a16:creationId xmlns:a16="http://schemas.microsoft.com/office/drawing/2014/main" id="{6A014F07-55A5-172C-1BF6-BBBA1A790E92}"/>
              </a:ext>
            </a:extLst>
          </p:cNvPr>
          <p:cNvSpPr>
            <a:spLocks noGrp="1"/>
          </p:cNvSpPr>
          <p:nvPr>
            <p:ph type="sldNum" sz="quarter" idx="12"/>
          </p:nvPr>
        </p:nvSpPr>
        <p:spPr/>
        <p:txBody>
          <a:bodyPr/>
          <a:lstStyle/>
          <a:p>
            <a:fld id="{F7283078-D760-1647-8B80-66BA8B52336D}" type="slidenum">
              <a:rPr lang="sv-SE" smtClean="0"/>
              <a:t>8</a:t>
            </a:fld>
            <a:endParaRPr lang="sv-SE"/>
          </a:p>
        </p:txBody>
      </p:sp>
      <p:sp>
        <p:nvSpPr>
          <p:cNvPr id="7" name="Text Placeholder 6">
            <a:extLst>
              <a:ext uri="{FF2B5EF4-FFF2-40B4-BE49-F238E27FC236}">
                <a16:creationId xmlns:a16="http://schemas.microsoft.com/office/drawing/2014/main" id="{29252FA8-F371-DB23-9FBE-EDF7DCE288B4}"/>
              </a:ext>
            </a:extLst>
          </p:cNvPr>
          <p:cNvSpPr>
            <a:spLocks noGrp="1"/>
          </p:cNvSpPr>
          <p:nvPr>
            <p:ph type="body" sz="quarter" idx="14"/>
          </p:nvPr>
        </p:nvSpPr>
        <p:spPr/>
        <p:txBody>
          <a:bodyPr/>
          <a:lstStyle/>
          <a:p>
            <a:r>
              <a:rPr lang="en-SE" dirty="0"/>
              <a:t>Procurement values by year and country (in EUR)</a:t>
            </a:r>
          </a:p>
        </p:txBody>
      </p:sp>
      <p:sp>
        <p:nvSpPr>
          <p:cNvPr id="8" name="Date Placeholder 7">
            <a:extLst>
              <a:ext uri="{FF2B5EF4-FFF2-40B4-BE49-F238E27FC236}">
                <a16:creationId xmlns:a16="http://schemas.microsoft.com/office/drawing/2014/main" id="{5A04035E-3E94-120D-73F5-E9CEB9EF3EB4}"/>
              </a:ext>
            </a:extLst>
          </p:cNvPr>
          <p:cNvSpPr>
            <a:spLocks noGrp="1"/>
          </p:cNvSpPr>
          <p:nvPr>
            <p:ph type="dt" sz="half" idx="10"/>
          </p:nvPr>
        </p:nvSpPr>
        <p:spPr/>
        <p:txBody>
          <a:bodyPr/>
          <a:lstStyle/>
          <a:p>
            <a:fld id="{18896B66-0B3A-474C-9C9C-E4F07B1F5DAD}" type="datetime1">
              <a:rPr lang="sv-SE" smtClean="0"/>
              <a:t>2026-04-08</a:t>
            </a:fld>
            <a:endParaRPr lang="sv-SE" dirty="0"/>
          </a:p>
        </p:txBody>
      </p:sp>
      <p:pic>
        <p:nvPicPr>
          <p:cNvPr id="5" name="Picture 4">
            <a:extLst>
              <a:ext uri="{FF2B5EF4-FFF2-40B4-BE49-F238E27FC236}">
                <a16:creationId xmlns:a16="http://schemas.microsoft.com/office/drawing/2014/main" id="{E7E6871F-9ECA-710F-57F5-87DA10D7B709}"/>
              </a:ext>
            </a:extLst>
          </p:cNvPr>
          <p:cNvPicPr>
            <a:picLocks noChangeAspect="1"/>
          </p:cNvPicPr>
          <p:nvPr/>
        </p:nvPicPr>
        <p:blipFill>
          <a:blip r:embed="rId2"/>
          <a:stretch>
            <a:fillRect/>
          </a:stretch>
        </p:blipFill>
        <p:spPr>
          <a:xfrm>
            <a:off x="435525" y="1906306"/>
            <a:ext cx="11281186" cy="3723529"/>
          </a:xfrm>
          <a:prstGeom prst="rect">
            <a:avLst/>
          </a:prstGeom>
        </p:spPr>
      </p:pic>
    </p:spTree>
    <p:extLst>
      <p:ext uri="{BB962C8B-B14F-4D97-AF65-F5344CB8AC3E}">
        <p14:creationId xmlns:p14="http://schemas.microsoft.com/office/powerpoint/2010/main" val="4196629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9E04C-2ADB-B47A-66B8-EED9875973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B907BB-F984-114D-82C7-65ED7B62D989}"/>
              </a:ext>
            </a:extLst>
          </p:cNvPr>
          <p:cNvSpPr>
            <a:spLocks noGrp="1"/>
          </p:cNvSpPr>
          <p:nvPr>
            <p:ph type="title"/>
          </p:nvPr>
        </p:nvSpPr>
        <p:spPr/>
        <p:txBody>
          <a:bodyPr/>
          <a:lstStyle/>
          <a:p>
            <a:r>
              <a:rPr lang="en-SE" dirty="0"/>
              <a:t>SPL statistics</a:t>
            </a:r>
          </a:p>
        </p:txBody>
      </p:sp>
      <p:sp>
        <p:nvSpPr>
          <p:cNvPr id="4" name="Slide Number Placeholder 3">
            <a:extLst>
              <a:ext uri="{FF2B5EF4-FFF2-40B4-BE49-F238E27FC236}">
                <a16:creationId xmlns:a16="http://schemas.microsoft.com/office/drawing/2014/main" id="{30B8F73B-0FF7-121A-B857-78B1C300C77B}"/>
              </a:ext>
            </a:extLst>
          </p:cNvPr>
          <p:cNvSpPr>
            <a:spLocks noGrp="1"/>
          </p:cNvSpPr>
          <p:nvPr>
            <p:ph type="sldNum" sz="quarter" idx="12"/>
          </p:nvPr>
        </p:nvSpPr>
        <p:spPr/>
        <p:txBody>
          <a:bodyPr/>
          <a:lstStyle/>
          <a:p>
            <a:fld id="{F7283078-D760-1647-8B80-66BA8B52336D}" type="slidenum">
              <a:rPr lang="sv-SE" smtClean="0"/>
              <a:t>9</a:t>
            </a:fld>
            <a:endParaRPr lang="sv-SE"/>
          </a:p>
        </p:txBody>
      </p:sp>
      <p:sp>
        <p:nvSpPr>
          <p:cNvPr id="7" name="Text Placeholder 6">
            <a:extLst>
              <a:ext uri="{FF2B5EF4-FFF2-40B4-BE49-F238E27FC236}">
                <a16:creationId xmlns:a16="http://schemas.microsoft.com/office/drawing/2014/main" id="{10E2D67E-393B-E164-1235-5E9BC7DE48E0}"/>
              </a:ext>
            </a:extLst>
          </p:cNvPr>
          <p:cNvSpPr>
            <a:spLocks noGrp="1"/>
          </p:cNvSpPr>
          <p:nvPr>
            <p:ph type="body" sz="quarter" idx="14"/>
          </p:nvPr>
        </p:nvSpPr>
        <p:spPr/>
        <p:txBody>
          <a:bodyPr/>
          <a:lstStyle/>
          <a:p>
            <a:r>
              <a:rPr lang="en-SE" dirty="0"/>
              <a:t>Procurement – Skanska – In-Kind value (EUR) by year and country</a:t>
            </a:r>
          </a:p>
        </p:txBody>
      </p:sp>
      <p:sp>
        <p:nvSpPr>
          <p:cNvPr id="8" name="Date Placeholder 7">
            <a:extLst>
              <a:ext uri="{FF2B5EF4-FFF2-40B4-BE49-F238E27FC236}">
                <a16:creationId xmlns:a16="http://schemas.microsoft.com/office/drawing/2014/main" id="{C9784976-F5F4-5E7E-609E-7201542CE1A8}"/>
              </a:ext>
            </a:extLst>
          </p:cNvPr>
          <p:cNvSpPr>
            <a:spLocks noGrp="1"/>
          </p:cNvSpPr>
          <p:nvPr>
            <p:ph type="dt" sz="half" idx="10"/>
          </p:nvPr>
        </p:nvSpPr>
        <p:spPr/>
        <p:txBody>
          <a:bodyPr/>
          <a:lstStyle/>
          <a:p>
            <a:fld id="{18896B66-0B3A-474C-9C9C-E4F07B1F5DAD}" type="datetime1">
              <a:rPr lang="sv-SE" smtClean="0"/>
              <a:t>2026-04-08</a:t>
            </a:fld>
            <a:endParaRPr lang="sv-SE" dirty="0"/>
          </a:p>
        </p:txBody>
      </p:sp>
      <p:pic>
        <p:nvPicPr>
          <p:cNvPr id="5" name="Picture 4">
            <a:extLst>
              <a:ext uri="{FF2B5EF4-FFF2-40B4-BE49-F238E27FC236}">
                <a16:creationId xmlns:a16="http://schemas.microsoft.com/office/drawing/2014/main" id="{DB189C41-D494-8B18-6151-8D602F2EA4D6}"/>
              </a:ext>
            </a:extLst>
          </p:cNvPr>
          <p:cNvPicPr>
            <a:picLocks noChangeAspect="1"/>
          </p:cNvPicPr>
          <p:nvPr/>
        </p:nvPicPr>
        <p:blipFill>
          <a:blip r:embed="rId2"/>
          <a:stretch>
            <a:fillRect/>
          </a:stretch>
        </p:blipFill>
        <p:spPr>
          <a:xfrm>
            <a:off x="424503" y="1945178"/>
            <a:ext cx="11342993" cy="4170218"/>
          </a:xfrm>
          <a:prstGeom prst="rect">
            <a:avLst/>
          </a:prstGeom>
        </p:spPr>
      </p:pic>
    </p:spTree>
    <p:extLst>
      <p:ext uri="{BB962C8B-B14F-4D97-AF65-F5344CB8AC3E}">
        <p14:creationId xmlns:p14="http://schemas.microsoft.com/office/powerpoint/2010/main" val="3288883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ma">
  <a:themeElements>
    <a:clrScheme name="ESS 1">
      <a:dk1>
        <a:srgbClr val="000000"/>
      </a:dk1>
      <a:lt1>
        <a:srgbClr val="FFFFFF"/>
      </a:lt1>
      <a:dk2>
        <a:srgbClr val="000000"/>
      </a:dk2>
      <a:lt2>
        <a:srgbClr val="FFFFFF"/>
      </a:lt2>
      <a:accent1>
        <a:srgbClr val="0099DC"/>
      </a:accent1>
      <a:accent2>
        <a:srgbClr val="003366"/>
      </a:accent2>
      <a:accent3>
        <a:srgbClr val="99BE00"/>
      </a:accent3>
      <a:accent4>
        <a:srgbClr val="006646"/>
      </a:accent4>
      <a:accent5>
        <a:srgbClr val="FF7D00"/>
      </a:accent5>
      <a:accent6>
        <a:srgbClr val="821482"/>
      </a:accent6>
      <a:hlink>
        <a:srgbClr val="0099DC"/>
      </a:hlink>
      <a:folHlink>
        <a:srgbClr val="0099DC"/>
      </a:folHlink>
    </a:clrScheme>
    <a:fontScheme name="ESS">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mtClean="0">
            <a:solidFill>
              <a:srgbClr val="666666"/>
            </a:solidFill>
          </a:defRPr>
        </a:defPPr>
      </a:lstStyle>
    </a:txDef>
  </a:objectDefaults>
  <a:extraClrSchemeLst/>
  <a:extLst>
    <a:ext uri="{05A4C25C-085E-4340-85A3-A5531E510DB2}">
      <thm15:themeFamily xmlns:thm15="http://schemas.microsoft.com/office/thememl/2012/main" name="Presentation5" id="{C8E05FD6-4408-40A1-AAFA-F1913A6B3D38}" vid="{2ACFAA60-6D1B-4172-9AA5-52CCB5CBBC4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SS 1">
    <a:dk1>
      <a:srgbClr val="000000"/>
    </a:dk1>
    <a:lt1>
      <a:srgbClr val="FFFFFF"/>
    </a:lt1>
    <a:dk2>
      <a:srgbClr val="000000"/>
    </a:dk2>
    <a:lt2>
      <a:srgbClr val="FFFFFF"/>
    </a:lt2>
    <a:accent1>
      <a:srgbClr val="0099DC"/>
    </a:accent1>
    <a:accent2>
      <a:srgbClr val="003366"/>
    </a:accent2>
    <a:accent3>
      <a:srgbClr val="99BE00"/>
    </a:accent3>
    <a:accent4>
      <a:srgbClr val="006646"/>
    </a:accent4>
    <a:accent5>
      <a:srgbClr val="FF7D00"/>
    </a:accent5>
    <a:accent6>
      <a:srgbClr val="821482"/>
    </a:accent6>
    <a:hlink>
      <a:srgbClr val="0099DC"/>
    </a:hlink>
    <a:folHlink>
      <a:srgbClr val="0099DC"/>
    </a:folHlink>
  </a:clrScheme>
</a:themeOverride>
</file>

<file path=docProps/app.xml><?xml version="1.0" encoding="utf-8"?>
<Properties xmlns="http://schemas.openxmlformats.org/officeDocument/2006/extended-properties" xmlns:vt="http://schemas.openxmlformats.org/officeDocument/2006/docPropsVTypes">
  <Template/>
  <TotalTime>25550</TotalTime>
  <Words>1003</Words>
  <Application>Microsoft Macintosh PowerPoint</Application>
  <PresentationFormat>Widescreen</PresentationFormat>
  <Paragraphs>127</Paragraphs>
  <Slides>25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Segoe UI</vt:lpstr>
      <vt:lpstr>Segoe UI Light</vt:lpstr>
      <vt:lpstr>Segoe UI Semibold</vt:lpstr>
      <vt:lpstr>Wingdings</vt:lpstr>
      <vt:lpstr>Office-tema</vt:lpstr>
      <vt:lpstr>PowerPoint Presentation</vt:lpstr>
      <vt:lpstr>23rd ESS-ILO Network Meeting</vt:lpstr>
      <vt:lpstr>Agenda</vt:lpstr>
      <vt:lpstr>Organisation Chart - SPL</vt:lpstr>
      <vt:lpstr>PowerPoint Presentation</vt:lpstr>
      <vt:lpstr>SPL Workload Overview</vt:lpstr>
      <vt:lpstr>SPL Workload Overview</vt:lpstr>
      <vt:lpstr>SPL statistics</vt:lpstr>
      <vt:lpstr>SPL statistics</vt:lpstr>
      <vt:lpstr>PowerPoint Presentation</vt:lpstr>
      <vt:lpstr>Contract Awards</vt:lpstr>
      <vt:lpstr>Contract Awards</vt:lpstr>
      <vt:lpstr>PowerPoint Presentation</vt:lpstr>
      <vt:lpstr>Procurement Plan</vt:lpstr>
      <vt:lpstr>PowerPoint Presentation</vt:lpstr>
      <vt:lpstr>Other updates</vt:lpstr>
      <vt:lpstr>Other updates</vt:lpstr>
      <vt:lpstr>Other updates</vt:lpstr>
      <vt:lpstr>Other updates</vt:lpstr>
      <vt:lpstr>Other updates</vt:lpstr>
      <vt:lpstr>Other updates</vt:lpstr>
      <vt:lpstr>PowerPoint Presentation</vt:lpstr>
      <vt:lpstr>ILO-RFQs status update</vt:lpstr>
      <vt:lpstr>ILO-RFQs status update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Mirko Menninga</cp:lastModifiedBy>
  <cp:revision>148</cp:revision>
  <cp:lastPrinted>2019-03-08T10:27:30Z</cp:lastPrinted>
  <dcterms:created xsi:type="dcterms:W3CDTF">2020-09-24T06:50:03Z</dcterms:created>
  <dcterms:modified xsi:type="dcterms:W3CDTF">2026-04-10T10:22:22Z</dcterms:modified>
</cp:coreProperties>
</file>