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3"/>
  </p:notesMasterIdLst>
  <p:handoutMasterIdLst>
    <p:handoutMasterId r:id="rId34"/>
  </p:handoutMasterIdLst>
  <p:sldIdLst>
    <p:sldId id="382" r:id="rId2"/>
    <p:sldId id="383" r:id="rId3"/>
    <p:sldId id="410" r:id="rId4"/>
    <p:sldId id="421" r:id="rId5"/>
    <p:sldId id="420" r:id="rId6"/>
    <p:sldId id="422" r:id="rId7"/>
    <p:sldId id="445" r:id="rId8"/>
    <p:sldId id="384" r:id="rId9"/>
    <p:sldId id="423" r:id="rId10"/>
    <p:sldId id="425" r:id="rId11"/>
    <p:sldId id="427" r:id="rId12"/>
    <p:sldId id="411" r:id="rId13"/>
    <p:sldId id="428" r:id="rId14"/>
    <p:sldId id="429" r:id="rId15"/>
    <p:sldId id="440" r:id="rId16"/>
    <p:sldId id="443" r:id="rId17"/>
    <p:sldId id="446" r:id="rId18"/>
    <p:sldId id="444" r:id="rId19"/>
    <p:sldId id="439" r:id="rId20"/>
    <p:sldId id="441" r:id="rId21"/>
    <p:sldId id="447" r:id="rId22"/>
    <p:sldId id="430" r:id="rId23"/>
    <p:sldId id="432" r:id="rId24"/>
    <p:sldId id="433" r:id="rId25"/>
    <p:sldId id="434" r:id="rId26"/>
    <p:sldId id="435" r:id="rId27"/>
    <p:sldId id="436" r:id="rId28"/>
    <p:sldId id="442" r:id="rId29"/>
    <p:sldId id="437" r:id="rId30"/>
    <p:sldId id="438" r:id="rId31"/>
    <p:sldId id="409" r:id="rId32"/>
  </p:sldIdLst>
  <p:sldSz cx="12192000" cy="6858000"/>
  <p:notesSz cx="6858000" cy="9144000"/>
  <p:embeddedFontLst>
    <p:embeddedFont>
      <p:font typeface="MiSans Normal" pitchFamily="2" charset="-122"/>
      <p:regular r:id="rId35"/>
    </p:embeddedFont>
    <p:embeddedFont>
      <p:font typeface="Cambria Math" panose="02040503050406030204" pitchFamily="18" charset="0"/>
      <p:regular r:id="rId36"/>
    </p:embeddedFont>
    <p:embeddedFont>
      <p:font typeface="Roboto" panose="02000000000000000000" pitchFamily="2" charset="0"/>
      <p:regular r:id="rId37"/>
      <p:bold r:id="rId38"/>
      <p:italic r:id="rId39"/>
      <p:boldItalic r:id="rId40"/>
    </p:embeddedFont>
  </p:embeddedFontLst>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熊仪_aYju7RJj" initials="熊" lastIdx="0" clrIdx="0"/>
  <p:cmAuthor id="1" name="哒哒 熊猫" initials="哒哒" lastIdx="1" clrIdx="0"/>
  <p:cmAuthor id="8" name="yifei" initials="y" lastIdx="1" clrIdx="7"/>
  <p:cmAuthor id="2" name="kingsoft" initials="k" lastIdx="1" clrIdx="1"/>
  <p:cmAuthor id="9" name="ADMIN" initials="A" lastIdx="1" clrIdx="8"/>
  <p:cmAuthor id="3" name="zhouzean" initials="z" lastIdx="1" clrIdx="2"/>
  <p:cmAuthor id="4" name="李鹏飞_6bQfzI3a" initials="李" lastIdx="0" clrIdx="0"/>
  <p:cmAuthor id="5" name="李晓菲_MZFnUzi6" initials="李" lastIdx="0" clrIdx="0"/>
  <p:cmAuthor id="6" name="小珞_QjMfU7FR" initials="小" lastIdx="0" clrIdx="0"/>
  <p:cmAuthor id="2001" name="骆倩怡_Znauj26B" initials="authorId_382814100"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97D7"/>
    <a:srgbClr val="EEEEEE"/>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60"/>
    <p:restoredTop sz="94637"/>
  </p:normalViewPr>
  <p:slideViewPr>
    <p:cSldViewPr snapToGrid="0" showGuides="1">
      <p:cViewPr varScale="1">
        <p:scale>
          <a:sx n="93" d="100"/>
          <a:sy n="93" d="100"/>
        </p:scale>
        <p:origin x="1600" y="208"/>
      </p:cViewPr>
      <p:guideLst>
        <p:guide orient="horz" pos="64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MiSans Normal" panose="00000500000000000000" charset="-122"/>
              <a:ea typeface="MiSans Normal" panose="00000500000000000000" charset="-122"/>
              <a:cs typeface="MiSans Normal" panose="000005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MiSans Normal" panose="00000500000000000000" charset="-122"/>
                <a:ea typeface="MiSans Normal" panose="00000500000000000000" charset="-122"/>
                <a:cs typeface="MiSans Normal" panose="00000500000000000000" charset="-122"/>
              </a:rPr>
              <a:t>2026/4/21</a:t>
            </a:fld>
            <a:endParaRPr lang="zh-CN" altLang="en-US">
              <a:latin typeface="MiSans Normal" panose="00000500000000000000" charset="-122"/>
              <a:ea typeface="MiSans Normal" panose="00000500000000000000" charset="-122"/>
              <a:cs typeface="MiSans Normal" panose="000005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MiSans Normal" panose="00000500000000000000" charset="-122"/>
              <a:ea typeface="MiSans Normal" panose="00000500000000000000" charset="-122"/>
              <a:cs typeface="MiSans Normal" panose="000005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MiSans Normal" panose="00000500000000000000" charset="-122"/>
                <a:ea typeface="MiSans Normal" panose="00000500000000000000" charset="-122"/>
                <a:cs typeface="MiSans Normal" panose="00000500000000000000" charset="-122"/>
              </a:rPr>
              <a:t>‹#›</a:t>
            </a:fld>
            <a:endParaRPr lang="zh-CN" altLang="en-US">
              <a:latin typeface="MiSans Normal" panose="00000500000000000000" charset="-122"/>
              <a:ea typeface="MiSans Normal" panose="00000500000000000000" charset="-122"/>
              <a:cs typeface="MiSans Normal" panose="00000500000000000000"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iSans Normal" panose="00000500000000000000" charset="-122"/>
                <a:ea typeface="MiSans Normal" panose="00000500000000000000" charset="-122"/>
                <a:cs typeface="MiSans Normal" panose="000005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iSans Normal" panose="00000500000000000000" charset="-122"/>
                <a:ea typeface="MiSans Normal" panose="00000500000000000000" charset="-122"/>
                <a:cs typeface="MiSans Normal" panose="00000500000000000000" charset="-122"/>
              </a:defRPr>
            </a:lvl1pPr>
          </a:lstStyle>
          <a:p>
            <a:fld id="{D2A48B96-639E-45A3-A0BA-2464DFDB1FAA}" type="datetimeFigureOut">
              <a:rPr lang="zh-CN" altLang="en-US" smtClean="0"/>
              <a:t>2026/4/21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iSans Normal" panose="00000500000000000000" charset="-122"/>
                <a:ea typeface="MiSans Normal" panose="00000500000000000000" charset="-122"/>
                <a:cs typeface="MiSans Normal" panose="000005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iSans Normal" panose="00000500000000000000" charset="-122"/>
                <a:ea typeface="MiSans Normal" panose="00000500000000000000" charset="-122"/>
                <a:cs typeface="MiSans Normal" panose="00000500000000000000" charset="-122"/>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iSans Normal" panose="00000500000000000000" charset="-122"/>
        <a:ea typeface="MiSans Normal" panose="00000500000000000000" charset="-122"/>
        <a:cs typeface="MiSans Normal" panose="00000500000000000000" charset="-122"/>
      </a:defRPr>
    </a:lvl1pPr>
    <a:lvl2pPr marL="457200" algn="l" defTabSz="914400" rtl="0" eaLnBrk="1" latinLnBrk="0" hangingPunct="1">
      <a:defRPr sz="1200" kern="1200">
        <a:solidFill>
          <a:schemeClr val="tx1"/>
        </a:solidFill>
        <a:latin typeface="MiSans Normal" panose="00000500000000000000" charset="-122"/>
        <a:ea typeface="MiSans Normal" panose="00000500000000000000" charset="-122"/>
        <a:cs typeface="MiSans Normal" panose="00000500000000000000" charset="-122"/>
      </a:defRPr>
    </a:lvl2pPr>
    <a:lvl3pPr marL="914400" algn="l" defTabSz="914400" rtl="0" eaLnBrk="1" latinLnBrk="0" hangingPunct="1">
      <a:defRPr sz="1200" kern="1200">
        <a:solidFill>
          <a:schemeClr val="tx1"/>
        </a:solidFill>
        <a:latin typeface="MiSans Normal" panose="00000500000000000000" charset="-122"/>
        <a:ea typeface="MiSans Normal" panose="00000500000000000000" charset="-122"/>
        <a:cs typeface="MiSans Normal" panose="00000500000000000000" charset="-122"/>
      </a:defRPr>
    </a:lvl3pPr>
    <a:lvl4pPr marL="1371600" algn="l" defTabSz="914400" rtl="0" eaLnBrk="1" latinLnBrk="0" hangingPunct="1">
      <a:defRPr sz="1200" kern="1200">
        <a:solidFill>
          <a:schemeClr val="tx1"/>
        </a:solidFill>
        <a:latin typeface="MiSans Normal" panose="00000500000000000000" charset="-122"/>
        <a:ea typeface="MiSans Normal" panose="00000500000000000000" charset="-122"/>
        <a:cs typeface="MiSans Normal" panose="00000500000000000000" charset="-122"/>
      </a:defRPr>
    </a:lvl4pPr>
    <a:lvl5pPr marL="1828800" algn="l" defTabSz="914400" rtl="0" eaLnBrk="1" latinLnBrk="0" hangingPunct="1">
      <a:defRPr sz="1200" kern="1200">
        <a:solidFill>
          <a:schemeClr val="tx1"/>
        </a:solidFill>
        <a:latin typeface="MiSans Normal" panose="00000500000000000000" charset="-122"/>
        <a:ea typeface="MiSans Normal" panose="00000500000000000000" charset="-122"/>
        <a:cs typeface="MiSans Normal" panose="000005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DB1985-CCF4-96CC-D189-39952C5DFC41}"/>
              </a:ext>
            </a:extLst>
          </p:cNvPr>
          <p:cNvSpPr>
            <a:spLocks noGrp="1"/>
          </p:cNvSpPr>
          <p:nvPr>
            <p:ph type="title"/>
          </p:nvPr>
        </p:nvSpPr>
        <p:spPr>
          <a:xfrm>
            <a:off x="695325" y="2766218"/>
            <a:ext cx="5400675" cy="1325563"/>
          </a:xfrm>
          <a:prstGeom prst="rect">
            <a:avLst/>
          </a:prstGeom>
        </p:spPr>
        <p:txBody>
          <a:bodyPr/>
          <a:lstStyle>
            <a:lvl1pPr>
              <a:defRPr sz="4000"/>
            </a:lvl1pPr>
          </a:lstStyle>
          <a:p>
            <a:r>
              <a:rPr lang="en-US" dirty="0"/>
              <a:t>Click to edit Master title style</a:t>
            </a:r>
          </a:p>
        </p:txBody>
      </p:sp>
      <p:sp>
        <p:nvSpPr>
          <p:cNvPr id="5" name="Picture Placeholder 4">
            <a:extLst>
              <a:ext uri="{FF2B5EF4-FFF2-40B4-BE49-F238E27FC236}">
                <a16:creationId xmlns:a16="http://schemas.microsoft.com/office/drawing/2014/main" id="{1F19AADB-C76C-B631-E03B-C47042F65C1F}"/>
              </a:ext>
            </a:extLst>
          </p:cNvPr>
          <p:cNvSpPr>
            <a:spLocks noGrp="1"/>
          </p:cNvSpPr>
          <p:nvPr>
            <p:ph type="pic" sz="quarter" idx="10"/>
          </p:nvPr>
        </p:nvSpPr>
        <p:spPr>
          <a:xfrm>
            <a:off x="6096000" y="-675411"/>
            <a:ext cx="8208822" cy="8208822"/>
          </a:xfrm>
          <a:prstGeom prst="ellipse">
            <a:avLst/>
          </a:prstGeom>
        </p:spPr>
        <p:txBody>
          <a:bodyPr/>
          <a:lstStyle/>
          <a:p>
            <a:endParaRPr lang="en-US"/>
          </a:p>
        </p:txBody>
      </p:sp>
      <p:sp>
        <p:nvSpPr>
          <p:cNvPr id="7" name="Text Placeholder 6">
            <a:extLst>
              <a:ext uri="{FF2B5EF4-FFF2-40B4-BE49-F238E27FC236}">
                <a16:creationId xmlns:a16="http://schemas.microsoft.com/office/drawing/2014/main" id="{58C9B6F6-E5B3-977C-B70F-A3B18289D0BE}"/>
              </a:ext>
            </a:extLst>
          </p:cNvPr>
          <p:cNvSpPr>
            <a:spLocks noGrp="1"/>
          </p:cNvSpPr>
          <p:nvPr>
            <p:ph type="body" sz="quarter" idx="11" hasCustomPrompt="1"/>
          </p:nvPr>
        </p:nvSpPr>
        <p:spPr>
          <a:xfrm>
            <a:off x="695325" y="4433888"/>
            <a:ext cx="2997200" cy="879475"/>
          </a:xfrm>
          <a:prstGeom prst="rect">
            <a:avLst/>
          </a:prstGeom>
        </p:spPr>
        <p:txBody>
          <a:bodyPr/>
          <a:lstStyle>
            <a:lvl1pPr marL="0" indent="0">
              <a:buNone/>
              <a:defRPr/>
            </a:lvl1pPr>
          </a:lstStyle>
          <a:p>
            <a:pPr lvl="0"/>
            <a:r>
              <a:rPr lang="en-US" dirty="0"/>
              <a:t>Sub title</a:t>
            </a:r>
          </a:p>
        </p:txBody>
      </p:sp>
    </p:spTree>
    <p:extLst>
      <p:ext uri="{BB962C8B-B14F-4D97-AF65-F5344CB8AC3E}">
        <p14:creationId xmlns:p14="http://schemas.microsoft.com/office/powerpoint/2010/main" val="1220135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5" name="Picture Placeholder 5">
            <a:extLst>
              <a:ext uri="{FF2B5EF4-FFF2-40B4-BE49-F238E27FC236}">
                <a16:creationId xmlns:a16="http://schemas.microsoft.com/office/drawing/2014/main" id="{A578438C-8D59-D18B-DCBC-2AEA39CECD84}"/>
              </a:ext>
            </a:extLst>
          </p:cNvPr>
          <p:cNvSpPr>
            <a:spLocks noGrp="1"/>
          </p:cNvSpPr>
          <p:nvPr>
            <p:ph type="pic" sz="quarter" idx="13"/>
          </p:nvPr>
        </p:nvSpPr>
        <p:spPr>
          <a:xfrm>
            <a:off x="3852988" y="3867920"/>
            <a:ext cx="1708535" cy="1127760"/>
          </a:xfrm>
          <a:prstGeom prst="roundRect">
            <a:avLst/>
          </a:prstGeom>
        </p:spPr>
        <p:txBody>
          <a:bodyPr/>
          <a:lstStyle/>
          <a:p>
            <a:endParaRPr lang="en-US" dirty="0"/>
          </a:p>
        </p:txBody>
      </p:sp>
      <p:sp>
        <p:nvSpPr>
          <p:cNvPr id="36" name="Picture Placeholder 5">
            <a:extLst>
              <a:ext uri="{FF2B5EF4-FFF2-40B4-BE49-F238E27FC236}">
                <a16:creationId xmlns:a16="http://schemas.microsoft.com/office/drawing/2014/main" id="{B2B41C9B-563B-9E78-9EFE-3F2B227D998B}"/>
              </a:ext>
            </a:extLst>
          </p:cNvPr>
          <p:cNvSpPr>
            <a:spLocks noGrp="1"/>
          </p:cNvSpPr>
          <p:nvPr>
            <p:ph type="pic" sz="quarter" idx="14"/>
          </p:nvPr>
        </p:nvSpPr>
        <p:spPr>
          <a:xfrm>
            <a:off x="6630478" y="3867920"/>
            <a:ext cx="1708535" cy="1127760"/>
          </a:xfrm>
          <a:prstGeom prst="roundRect">
            <a:avLst/>
          </a:prstGeom>
        </p:spPr>
        <p:txBody>
          <a:bodyPr/>
          <a:lstStyle/>
          <a:p>
            <a:endParaRPr lang="en-US" dirty="0"/>
          </a:p>
        </p:txBody>
      </p:sp>
      <p:sp>
        <p:nvSpPr>
          <p:cNvPr id="37" name="Picture Placeholder 5">
            <a:extLst>
              <a:ext uri="{FF2B5EF4-FFF2-40B4-BE49-F238E27FC236}">
                <a16:creationId xmlns:a16="http://schemas.microsoft.com/office/drawing/2014/main" id="{93C644CE-6B88-CE3D-6C54-6E820EA214E2}"/>
              </a:ext>
            </a:extLst>
          </p:cNvPr>
          <p:cNvSpPr>
            <a:spLocks noGrp="1"/>
          </p:cNvSpPr>
          <p:nvPr>
            <p:ph type="pic" sz="quarter" idx="15"/>
          </p:nvPr>
        </p:nvSpPr>
        <p:spPr>
          <a:xfrm>
            <a:off x="9407968" y="4288154"/>
            <a:ext cx="1708535" cy="1127760"/>
          </a:xfrm>
          <a:prstGeom prst="roundRect">
            <a:avLst/>
          </a:prstGeom>
        </p:spPr>
        <p:txBody>
          <a:bodyPr/>
          <a:lstStyle/>
          <a:p>
            <a:endParaRPr lang="en-US" dirty="0"/>
          </a:p>
        </p:txBody>
      </p:sp>
      <p:sp>
        <p:nvSpPr>
          <p:cNvPr id="6" name="Picture Placeholder 5">
            <a:extLst>
              <a:ext uri="{FF2B5EF4-FFF2-40B4-BE49-F238E27FC236}">
                <a16:creationId xmlns:a16="http://schemas.microsoft.com/office/drawing/2014/main" id="{97F798A1-F5B9-D749-65F3-82BDB4651155}"/>
              </a:ext>
            </a:extLst>
          </p:cNvPr>
          <p:cNvSpPr>
            <a:spLocks noGrp="1"/>
          </p:cNvSpPr>
          <p:nvPr>
            <p:ph type="pic" sz="quarter" idx="10"/>
          </p:nvPr>
        </p:nvSpPr>
        <p:spPr>
          <a:xfrm>
            <a:off x="1075498" y="4288154"/>
            <a:ext cx="1708535" cy="1127760"/>
          </a:xfrm>
          <a:prstGeom prst="roundRect">
            <a:avLst/>
          </a:prstGeom>
        </p:spPr>
        <p:txBody>
          <a:bodyPr/>
          <a:lstStyle/>
          <a:p>
            <a:endParaRPr lang="en-US" dirty="0"/>
          </a:p>
        </p:txBody>
      </p:sp>
      <p:sp>
        <p:nvSpPr>
          <p:cNvPr id="8" name="Rectangle 7">
            <a:extLst>
              <a:ext uri="{FF2B5EF4-FFF2-40B4-BE49-F238E27FC236}">
                <a16:creationId xmlns:a16="http://schemas.microsoft.com/office/drawing/2014/main" id="{6B52E8FE-1791-C58C-C798-3A0FD4791052}"/>
              </a:ext>
            </a:extLst>
          </p:cNvPr>
          <p:cNvSpPr/>
          <p:nvPr userDrawn="1"/>
        </p:nvSpPr>
        <p:spPr>
          <a:xfrm>
            <a:off x="1" y="6304547"/>
            <a:ext cx="695324" cy="5531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1">
            <a:extLst>
              <a:ext uri="{FF2B5EF4-FFF2-40B4-BE49-F238E27FC236}">
                <a16:creationId xmlns:a16="http://schemas.microsoft.com/office/drawing/2014/main" id="{D92083C1-D857-F7AA-AF0C-D1A8A0B27F63}"/>
              </a:ext>
            </a:extLst>
          </p:cNvPr>
          <p:cNvSpPr>
            <a:spLocks noGrp="1"/>
          </p:cNvSpPr>
          <p:nvPr>
            <p:ph type="sldNum" sz="quarter" idx="12"/>
          </p:nvPr>
        </p:nvSpPr>
        <p:spPr>
          <a:xfrm>
            <a:off x="68557" y="6398553"/>
            <a:ext cx="558212" cy="365125"/>
          </a:xfrm>
        </p:spPr>
        <p:txBody>
          <a:bodyPr/>
          <a:lstStyle>
            <a:lvl1pPr>
              <a:defRPr lang="zh-CN" altLang="en-US" smtClean="0"/>
            </a:lvl1pPr>
          </a:lstStyle>
          <a:p>
            <a:pPr algn="ctr"/>
            <a:fld id="{49AE70B2-8BF9-45C0-BB95-33D1B9D3A854}" type="slidenum">
              <a:rPr lang="en-US" smtClean="0"/>
              <a:pPr algn="ctr"/>
              <a:t>‹#›</a:t>
            </a:fld>
            <a:endParaRPr lang="en-US" dirty="0"/>
          </a:p>
        </p:txBody>
      </p:sp>
      <p:sp>
        <p:nvSpPr>
          <p:cNvPr id="14" name="Title 20">
            <a:extLst>
              <a:ext uri="{FF2B5EF4-FFF2-40B4-BE49-F238E27FC236}">
                <a16:creationId xmlns:a16="http://schemas.microsoft.com/office/drawing/2014/main" id="{59FA44A8-643B-B39B-3344-3B2304EDA68E}"/>
              </a:ext>
            </a:extLst>
          </p:cNvPr>
          <p:cNvSpPr>
            <a:spLocks noGrp="1"/>
          </p:cNvSpPr>
          <p:nvPr>
            <p:ph type="title"/>
          </p:nvPr>
        </p:nvSpPr>
        <p:spPr>
          <a:xfrm>
            <a:off x="695325" y="353874"/>
            <a:ext cx="10800000" cy="720000"/>
          </a:xfrm>
          <a:prstGeom prst="rect">
            <a:avLst/>
          </a:prstGeom>
        </p:spPr>
        <p:txBody>
          <a:bodyPr anchor="ctr">
            <a:normAutofit/>
          </a:bodyPr>
          <a:lstStyle>
            <a:lvl1pPr>
              <a:defRPr sz="3200" b="1" spc="0"/>
            </a:lvl1pPr>
          </a:lstStyle>
          <a:p>
            <a:r>
              <a:rPr lang="en-US" dirty="0"/>
              <a:t>Click to edit Master title style</a:t>
            </a:r>
          </a:p>
        </p:txBody>
      </p:sp>
      <p:sp>
        <p:nvSpPr>
          <p:cNvPr id="2" name="Footer Placeholder 1">
            <a:extLst>
              <a:ext uri="{FF2B5EF4-FFF2-40B4-BE49-F238E27FC236}">
                <a16:creationId xmlns:a16="http://schemas.microsoft.com/office/drawing/2014/main" id="{106C3C91-E18C-5722-ECAB-C75C7218FE3C}"/>
              </a:ext>
            </a:extLst>
          </p:cNvPr>
          <p:cNvSpPr>
            <a:spLocks noGrp="1"/>
          </p:cNvSpPr>
          <p:nvPr>
            <p:ph type="ftr" sz="quarter" idx="16"/>
          </p:nvPr>
        </p:nvSpPr>
        <p:spPr/>
        <p:txBody>
          <a:bodyPr/>
          <a:lstStyle/>
          <a:p>
            <a:r>
              <a:rPr lang="en-DK"/>
              <a:t>SINE – 2024/04/21</a:t>
            </a:r>
            <a:endParaRPr lang="en-DK" dirty="0"/>
          </a:p>
        </p:txBody>
      </p:sp>
    </p:spTree>
    <p:extLst>
      <p:ext uri="{BB962C8B-B14F-4D97-AF65-F5344CB8AC3E}">
        <p14:creationId xmlns:p14="http://schemas.microsoft.com/office/powerpoint/2010/main" val="1619291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8E42E794-AC5A-E3CA-4AF6-2D9ED1DD1944}"/>
              </a:ext>
            </a:extLst>
          </p:cNvPr>
          <p:cNvSpPr>
            <a:spLocks noGrp="1"/>
          </p:cNvSpPr>
          <p:nvPr>
            <p:ph type="pic" sz="quarter" idx="10"/>
          </p:nvPr>
        </p:nvSpPr>
        <p:spPr>
          <a:xfrm>
            <a:off x="904876" y="1321435"/>
            <a:ext cx="4572000" cy="4572000"/>
          </a:xfrm>
          <a:prstGeom prst="roundRect">
            <a:avLst/>
          </a:prstGeom>
        </p:spPr>
        <p:txBody>
          <a:bodyPr/>
          <a:lstStyle/>
          <a:p>
            <a:endParaRPr lang="en-US" dirty="0"/>
          </a:p>
        </p:txBody>
      </p:sp>
      <p:sp>
        <p:nvSpPr>
          <p:cNvPr id="8" name="Rectangle 7">
            <a:extLst>
              <a:ext uri="{FF2B5EF4-FFF2-40B4-BE49-F238E27FC236}">
                <a16:creationId xmlns:a16="http://schemas.microsoft.com/office/drawing/2014/main" id="{6B52E8FE-1791-C58C-C798-3A0FD4791052}"/>
              </a:ext>
            </a:extLst>
          </p:cNvPr>
          <p:cNvSpPr/>
          <p:nvPr userDrawn="1"/>
        </p:nvSpPr>
        <p:spPr>
          <a:xfrm>
            <a:off x="1" y="6304547"/>
            <a:ext cx="695324" cy="5531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1">
            <a:extLst>
              <a:ext uri="{FF2B5EF4-FFF2-40B4-BE49-F238E27FC236}">
                <a16:creationId xmlns:a16="http://schemas.microsoft.com/office/drawing/2014/main" id="{D92083C1-D857-F7AA-AF0C-D1A8A0B27F63}"/>
              </a:ext>
            </a:extLst>
          </p:cNvPr>
          <p:cNvSpPr>
            <a:spLocks noGrp="1"/>
          </p:cNvSpPr>
          <p:nvPr>
            <p:ph type="sldNum" sz="quarter" idx="12"/>
          </p:nvPr>
        </p:nvSpPr>
        <p:spPr>
          <a:xfrm>
            <a:off x="68557" y="6398553"/>
            <a:ext cx="558212" cy="365125"/>
          </a:xfrm>
        </p:spPr>
        <p:txBody>
          <a:bodyPr/>
          <a:lstStyle>
            <a:lvl1pPr>
              <a:defRPr lang="zh-CN" altLang="en-US" smtClean="0"/>
            </a:lvl1pPr>
          </a:lstStyle>
          <a:p>
            <a:pPr algn="ctr"/>
            <a:fld id="{49AE70B2-8BF9-45C0-BB95-33D1B9D3A854}" type="slidenum">
              <a:rPr lang="en-US" smtClean="0"/>
              <a:pPr algn="ctr"/>
              <a:t>‹#›</a:t>
            </a:fld>
            <a:endParaRPr lang="en-US" dirty="0"/>
          </a:p>
        </p:txBody>
      </p:sp>
      <p:sp>
        <p:nvSpPr>
          <p:cNvPr id="14" name="Title 20">
            <a:extLst>
              <a:ext uri="{FF2B5EF4-FFF2-40B4-BE49-F238E27FC236}">
                <a16:creationId xmlns:a16="http://schemas.microsoft.com/office/drawing/2014/main" id="{59FA44A8-643B-B39B-3344-3B2304EDA68E}"/>
              </a:ext>
            </a:extLst>
          </p:cNvPr>
          <p:cNvSpPr>
            <a:spLocks noGrp="1"/>
          </p:cNvSpPr>
          <p:nvPr>
            <p:ph type="title"/>
          </p:nvPr>
        </p:nvSpPr>
        <p:spPr>
          <a:xfrm>
            <a:off x="695325" y="353874"/>
            <a:ext cx="10800000" cy="720000"/>
          </a:xfrm>
          <a:prstGeom prst="rect">
            <a:avLst/>
          </a:prstGeom>
        </p:spPr>
        <p:txBody>
          <a:bodyPr anchor="ctr">
            <a:normAutofit/>
          </a:bodyPr>
          <a:lstStyle>
            <a:lvl1pPr>
              <a:defRPr sz="3200" b="1" spc="0"/>
            </a:lvl1pPr>
          </a:lstStyle>
          <a:p>
            <a:r>
              <a:rPr lang="en-US" dirty="0"/>
              <a:t>Click to edit Master title style</a:t>
            </a:r>
          </a:p>
        </p:txBody>
      </p:sp>
      <p:sp>
        <p:nvSpPr>
          <p:cNvPr id="2" name="Footer Placeholder 1">
            <a:extLst>
              <a:ext uri="{FF2B5EF4-FFF2-40B4-BE49-F238E27FC236}">
                <a16:creationId xmlns:a16="http://schemas.microsoft.com/office/drawing/2014/main" id="{94A30325-66A3-628B-EB06-8704E5A05558}"/>
              </a:ext>
            </a:extLst>
          </p:cNvPr>
          <p:cNvSpPr>
            <a:spLocks noGrp="1"/>
          </p:cNvSpPr>
          <p:nvPr>
            <p:ph type="ftr" sz="quarter" idx="13"/>
          </p:nvPr>
        </p:nvSpPr>
        <p:spPr/>
        <p:txBody>
          <a:bodyPr/>
          <a:lstStyle/>
          <a:p>
            <a:r>
              <a:rPr lang="en-DK"/>
              <a:t>SINE – 2024/04/21</a:t>
            </a:r>
            <a:endParaRPr lang="en-DK" dirty="0"/>
          </a:p>
        </p:txBody>
      </p:sp>
    </p:spTree>
    <p:extLst>
      <p:ext uri="{BB962C8B-B14F-4D97-AF65-F5344CB8AC3E}">
        <p14:creationId xmlns:p14="http://schemas.microsoft.com/office/powerpoint/2010/main" val="3871895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8513C9A3-7788-3995-9D85-703A36CCEB10}"/>
              </a:ext>
            </a:extLst>
          </p:cNvPr>
          <p:cNvSpPr>
            <a:spLocks noGrp="1"/>
          </p:cNvSpPr>
          <p:nvPr>
            <p:ph type="pic" sz="quarter" idx="10"/>
          </p:nvPr>
        </p:nvSpPr>
        <p:spPr>
          <a:xfrm>
            <a:off x="743175" y="1493134"/>
            <a:ext cx="3047238" cy="2718412"/>
          </a:xfrm>
          <a:prstGeom prst="rect">
            <a:avLst/>
          </a:prstGeom>
        </p:spPr>
        <p:txBody>
          <a:bodyPr/>
          <a:lstStyle/>
          <a:p>
            <a:endParaRPr lang="en-US" dirty="0"/>
          </a:p>
        </p:txBody>
      </p:sp>
      <p:sp>
        <p:nvSpPr>
          <p:cNvPr id="7" name="Picture Placeholder 5">
            <a:extLst>
              <a:ext uri="{FF2B5EF4-FFF2-40B4-BE49-F238E27FC236}">
                <a16:creationId xmlns:a16="http://schemas.microsoft.com/office/drawing/2014/main" id="{11E7C9F4-22D5-F43C-6085-BF7C9FD46CC3}"/>
              </a:ext>
            </a:extLst>
          </p:cNvPr>
          <p:cNvSpPr>
            <a:spLocks noGrp="1"/>
          </p:cNvSpPr>
          <p:nvPr>
            <p:ph type="pic" sz="quarter" idx="13"/>
          </p:nvPr>
        </p:nvSpPr>
        <p:spPr>
          <a:xfrm>
            <a:off x="4597040" y="1493134"/>
            <a:ext cx="3047238" cy="2718412"/>
          </a:xfrm>
          <a:prstGeom prst="rect">
            <a:avLst/>
          </a:prstGeom>
        </p:spPr>
        <p:txBody>
          <a:bodyPr/>
          <a:lstStyle/>
          <a:p>
            <a:endParaRPr lang="en-US" dirty="0"/>
          </a:p>
        </p:txBody>
      </p:sp>
      <p:sp>
        <p:nvSpPr>
          <p:cNvPr id="15" name="Picture Placeholder 5">
            <a:extLst>
              <a:ext uri="{FF2B5EF4-FFF2-40B4-BE49-F238E27FC236}">
                <a16:creationId xmlns:a16="http://schemas.microsoft.com/office/drawing/2014/main" id="{F39C5720-B8CA-D43D-AC14-4E230D052EF1}"/>
              </a:ext>
            </a:extLst>
          </p:cNvPr>
          <p:cNvSpPr>
            <a:spLocks noGrp="1"/>
          </p:cNvSpPr>
          <p:nvPr>
            <p:ph type="pic" sz="quarter" idx="14"/>
          </p:nvPr>
        </p:nvSpPr>
        <p:spPr>
          <a:xfrm>
            <a:off x="8411748" y="1493134"/>
            <a:ext cx="3047238" cy="2718412"/>
          </a:xfrm>
          <a:prstGeom prst="rect">
            <a:avLst/>
          </a:prstGeom>
        </p:spPr>
        <p:txBody>
          <a:bodyPr/>
          <a:lstStyle/>
          <a:p>
            <a:endParaRPr lang="en-US" dirty="0"/>
          </a:p>
        </p:txBody>
      </p:sp>
      <p:sp>
        <p:nvSpPr>
          <p:cNvPr id="8" name="Rectangle 7">
            <a:extLst>
              <a:ext uri="{FF2B5EF4-FFF2-40B4-BE49-F238E27FC236}">
                <a16:creationId xmlns:a16="http://schemas.microsoft.com/office/drawing/2014/main" id="{6B52E8FE-1791-C58C-C798-3A0FD4791052}"/>
              </a:ext>
            </a:extLst>
          </p:cNvPr>
          <p:cNvSpPr/>
          <p:nvPr userDrawn="1"/>
        </p:nvSpPr>
        <p:spPr>
          <a:xfrm>
            <a:off x="1" y="6304547"/>
            <a:ext cx="695324" cy="5531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1">
            <a:extLst>
              <a:ext uri="{FF2B5EF4-FFF2-40B4-BE49-F238E27FC236}">
                <a16:creationId xmlns:a16="http://schemas.microsoft.com/office/drawing/2014/main" id="{D92083C1-D857-F7AA-AF0C-D1A8A0B27F63}"/>
              </a:ext>
            </a:extLst>
          </p:cNvPr>
          <p:cNvSpPr>
            <a:spLocks noGrp="1"/>
          </p:cNvSpPr>
          <p:nvPr>
            <p:ph type="sldNum" sz="quarter" idx="12"/>
          </p:nvPr>
        </p:nvSpPr>
        <p:spPr>
          <a:xfrm>
            <a:off x="68557" y="6398553"/>
            <a:ext cx="558212" cy="365125"/>
          </a:xfrm>
        </p:spPr>
        <p:txBody>
          <a:bodyPr/>
          <a:lstStyle>
            <a:lvl1pPr>
              <a:defRPr lang="zh-CN" altLang="en-US" smtClean="0"/>
            </a:lvl1pPr>
          </a:lstStyle>
          <a:p>
            <a:pPr algn="ctr"/>
            <a:fld id="{49AE70B2-8BF9-45C0-BB95-33D1B9D3A854}" type="slidenum">
              <a:rPr lang="en-US" smtClean="0"/>
              <a:pPr algn="ctr"/>
              <a:t>‹#›</a:t>
            </a:fld>
            <a:endParaRPr lang="en-US" dirty="0"/>
          </a:p>
        </p:txBody>
      </p:sp>
      <p:sp>
        <p:nvSpPr>
          <p:cNvPr id="14" name="Title 20">
            <a:extLst>
              <a:ext uri="{FF2B5EF4-FFF2-40B4-BE49-F238E27FC236}">
                <a16:creationId xmlns:a16="http://schemas.microsoft.com/office/drawing/2014/main" id="{59FA44A8-643B-B39B-3344-3B2304EDA68E}"/>
              </a:ext>
            </a:extLst>
          </p:cNvPr>
          <p:cNvSpPr>
            <a:spLocks noGrp="1"/>
          </p:cNvSpPr>
          <p:nvPr>
            <p:ph type="title"/>
          </p:nvPr>
        </p:nvSpPr>
        <p:spPr>
          <a:xfrm>
            <a:off x="695325" y="353874"/>
            <a:ext cx="10800000" cy="720000"/>
          </a:xfrm>
          <a:prstGeom prst="rect">
            <a:avLst/>
          </a:prstGeom>
        </p:spPr>
        <p:txBody>
          <a:bodyPr anchor="ctr">
            <a:normAutofit/>
          </a:bodyPr>
          <a:lstStyle>
            <a:lvl1pPr>
              <a:defRPr sz="3200" b="1" spc="0"/>
            </a:lvl1pPr>
          </a:lstStyle>
          <a:p>
            <a:r>
              <a:rPr lang="en-US" dirty="0"/>
              <a:t>Click to edit Master title style</a:t>
            </a:r>
          </a:p>
        </p:txBody>
      </p:sp>
      <p:sp>
        <p:nvSpPr>
          <p:cNvPr id="2" name="Footer Placeholder 1">
            <a:extLst>
              <a:ext uri="{FF2B5EF4-FFF2-40B4-BE49-F238E27FC236}">
                <a16:creationId xmlns:a16="http://schemas.microsoft.com/office/drawing/2014/main" id="{9AB387E0-9B3E-BAB8-1E58-DCE9E1CEDBC7}"/>
              </a:ext>
            </a:extLst>
          </p:cNvPr>
          <p:cNvSpPr>
            <a:spLocks noGrp="1"/>
          </p:cNvSpPr>
          <p:nvPr>
            <p:ph type="ftr" sz="quarter" idx="15"/>
          </p:nvPr>
        </p:nvSpPr>
        <p:spPr/>
        <p:txBody>
          <a:bodyPr/>
          <a:lstStyle/>
          <a:p>
            <a:r>
              <a:rPr lang="en-DK"/>
              <a:t>SINE – 2024/04/21</a:t>
            </a:r>
            <a:endParaRPr lang="en-DK" dirty="0"/>
          </a:p>
        </p:txBody>
      </p:sp>
    </p:spTree>
    <p:extLst>
      <p:ext uri="{BB962C8B-B14F-4D97-AF65-F5344CB8AC3E}">
        <p14:creationId xmlns:p14="http://schemas.microsoft.com/office/powerpoint/2010/main" val="1969872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标题幻灯片">
    <p:bg>
      <p:bgPr>
        <a:solidFill>
          <a:srgbClr val="EEEEEE"/>
        </a:solidFill>
        <a:effectLst/>
      </p:bgPr>
    </p:bg>
    <p:spTree>
      <p:nvGrpSpPr>
        <p:cNvPr id="1" name=""/>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479AA1C-06F1-217C-1892-441F8C152FC9}"/>
              </a:ext>
            </a:extLst>
          </p:cNvPr>
          <p:cNvSpPr/>
          <p:nvPr userDrawn="1"/>
        </p:nvSpPr>
        <p:spPr>
          <a:xfrm>
            <a:off x="1" y="6304547"/>
            <a:ext cx="695324" cy="5531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a:extLst>
              <a:ext uri="{FF2B5EF4-FFF2-40B4-BE49-F238E27FC236}">
                <a16:creationId xmlns:a16="http://schemas.microsoft.com/office/drawing/2014/main" id="{EC194360-DD8E-9535-1325-375051067993}"/>
              </a:ext>
            </a:extLst>
          </p:cNvPr>
          <p:cNvSpPr>
            <a:spLocks noGrp="1"/>
          </p:cNvSpPr>
          <p:nvPr>
            <p:ph type="sldNum" sz="quarter" idx="12"/>
          </p:nvPr>
        </p:nvSpPr>
        <p:spPr>
          <a:xfrm>
            <a:off x="68557" y="6398553"/>
            <a:ext cx="558212" cy="365125"/>
          </a:xfrm>
        </p:spPr>
        <p:txBody>
          <a:bodyPr/>
          <a:lstStyle>
            <a:lvl1pPr>
              <a:defRPr lang="zh-CN" altLang="en-US" smtClean="0"/>
            </a:lvl1pPr>
          </a:lstStyle>
          <a:p>
            <a:pPr algn="ctr"/>
            <a:fld id="{49AE70B2-8BF9-45C0-BB95-33D1B9D3A854}" type="slidenum">
              <a:rPr lang="en-US" smtClean="0"/>
              <a:pPr algn="ctr"/>
              <a:t>‹#›</a:t>
            </a:fld>
            <a:endParaRPr lang="en-US" dirty="0"/>
          </a:p>
        </p:txBody>
      </p:sp>
      <p:sp>
        <p:nvSpPr>
          <p:cNvPr id="21" name="Title 20">
            <a:extLst>
              <a:ext uri="{FF2B5EF4-FFF2-40B4-BE49-F238E27FC236}">
                <a16:creationId xmlns:a16="http://schemas.microsoft.com/office/drawing/2014/main" id="{A7692FCA-BAB7-2B5B-58FB-47B790744785}"/>
              </a:ext>
            </a:extLst>
          </p:cNvPr>
          <p:cNvSpPr>
            <a:spLocks noGrp="1"/>
          </p:cNvSpPr>
          <p:nvPr>
            <p:ph type="title"/>
          </p:nvPr>
        </p:nvSpPr>
        <p:spPr>
          <a:xfrm>
            <a:off x="695325" y="353874"/>
            <a:ext cx="10800000" cy="720000"/>
          </a:xfrm>
          <a:prstGeom prst="rect">
            <a:avLst/>
          </a:prstGeom>
        </p:spPr>
        <p:txBody>
          <a:bodyPr anchor="ctr">
            <a:normAutofit/>
          </a:bodyPr>
          <a:lstStyle>
            <a:lvl1pPr>
              <a:defRPr sz="3200" b="1" spc="0"/>
            </a:lvl1pPr>
          </a:lstStyle>
          <a:p>
            <a:r>
              <a:rPr lang="en-US" dirty="0"/>
              <a:t>Click to edit Master title style</a:t>
            </a:r>
          </a:p>
        </p:txBody>
      </p:sp>
      <p:sp>
        <p:nvSpPr>
          <p:cNvPr id="2" name="Footer Placeholder 1">
            <a:extLst>
              <a:ext uri="{FF2B5EF4-FFF2-40B4-BE49-F238E27FC236}">
                <a16:creationId xmlns:a16="http://schemas.microsoft.com/office/drawing/2014/main" id="{0DB95A15-AF0E-D6CE-6CDD-52C0C747066C}"/>
              </a:ext>
            </a:extLst>
          </p:cNvPr>
          <p:cNvSpPr>
            <a:spLocks noGrp="1"/>
          </p:cNvSpPr>
          <p:nvPr>
            <p:ph type="ftr" sz="quarter" idx="13"/>
          </p:nvPr>
        </p:nvSpPr>
        <p:spPr/>
        <p:txBody>
          <a:bodyPr/>
          <a:lstStyle/>
          <a:p>
            <a:r>
              <a:rPr lang="en-DK"/>
              <a:t>SINE – 2024/04/21</a:t>
            </a:r>
            <a:endParaRPr lang="en-DK" dirty="0"/>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标题和内容">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A7692FCA-BAB7-2B5B-58FB-47B790744785}"/>
              </a:ext>
            </a:extLst>
          </p:cNvPr>
          <p:cNvSpPr>
            <a:spLocks noGrp="1"/>
          </p:cNvSpPr>
          <p:nvPr>
            <p:ph type="title"/>
          </p:nvPr>
        </p:nvSpPr>
        <p:spPr>
          <a:xfrm>
            <a:off x="695325" y="353874"/>
            <a:ext cx="10800000" cy="720000"/>
          </a:xfrm>
          <a:prstGeom prst="rect">
            <a:avLst/>
          </a:prstGeom>
        </p:spPr>
        <p:txBody>
          <a:bodyPr anchor="ctr">
            <a:normAutofit/>
          </a:bodyPr>
          <a:lstStyle>
            <a:lvl1pPr>
              <a:defRPr sz="3200" b="1" spc="0"/>
            </a:lvl1pPr>
          </a:lstStyle>
          <a:p>
            <a:r>
              <a:rPr lang="en-US" dirty="0"/>
              <a:t>Click to edit Master title style</a:t>
            </a:r>
          </a:p>
        </p:txBody>
      </p:sp>
      <p:sp>
        <p:nvSpPr>
          <p:cNvPr id="2" name="Footer Placeholder 1">
            <a:extLst>
              <a:ext uri="{FF2B5EF4-FFF2-40B4-BE49-F238E27FC236}">
                <a16:creationId xmlns:a16="http://schemas.microsoft.com/office/drawing/2014/main" id="{0DB95A15-AF0E-D6CE-6CDD-52C0C747066C}"/>
              </a:ext>
            </a:extLst>
          </p:cNvPr>
          <p:cNvSpPr>
            <a:spLocks noGrp="1"/>
          </p:cNvSpPr>
          <p:nvPr>
            <p:ph type="ftr" sz="quarter" idx="13"/>
          </p:nvPr>
        </p:nvSpPr>
        <p:spPr/>
        <p:txBody>
          <a:bodyPr/>
          <a:lstStyle/>
          <a:p>
            <a:r>
              <a:rPr lang="en-DK"/>
              <a:t>SINE – 2024/04/21</a:t>
            </a:r>
            <a:endParaRPr lang="en-DK" dirty="0"/>
          </a:p>
        </p:txBody>
      </p:sp>
    </p:spTree>
    <p:extLst>
      <p:ext uri="{BB962C8B-B14F-4D97-AF65-F5344CB8AC3E}">
        <p14:creationId xmlns:p14="http://schemas.microsoft.com/office/powerpoint/2010/main" val="3544438177"/>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7F798A1-F5B9-D749-65F3-82BDB4651155}"/>
              </a:ext>
            </a:extLst>
          </p:cNvPr>
          <p:cNvSpPr>
            <a:spLocks noGrp="1"/>
          </p:cNvSpPr>
          <p:nvPr>
            <p:ph type="pic" sz="quarter" idx="10"/>
          </p:nvPr>
        </p:nvSpPr>
        <p:spPr>
          <a:xfrm>
            <a:off x="695325" y="2593341"/>
            <a:ext cx="1808163" cy="2721609"/>
          </a:xfrm>
          <a:prstGeom prst="rect">
            <a:avLst/>
          </a:prstGeom>
        </p:spPr>
        <p:txBody>
          <a:bodyPr/>
          <a:lstStyle/>
          <a:p>
            <a:endParaRPr lang="en-US" dirty="0"/>
          </a:p>
        </p:txBody>
      </p:sp>
      <p:sp>
        <p:nvSpPr>
          <p:cNvPr id="7" name="Picture Placeholder 5">
            <a:extLst>
              <a:ext uri="{FF2B5EF4-FFF2-40B4-BE49-F238E27FC236}">
                <a16:creationId xmlns:a16="http://schemas.microsoft.com/office/drawing/2014/main" id="{9F7229CB-9929-A181-AE20-D44163C03BE1}"/>
              </a:ext>
            </a:extLst>
          </p:cNvPr>
          <p:cNvSpPr>
            <a:spLocks noGrp="1"/>
          </p:cNvSpPr>
          <p:nvPr>
            <p:ph type="pic" sz="quarter" idx="11"/>
          </p:nvPr>
        </p:nvSpPr>
        <p:spPr>
          <a:xfrm>
            <a:off x="2835275" y="2595881"/>
            <a:ext cx="1808163" cy="2721609"/>
          </a:xfrm>
          <a:prstGeom prst="rect">
            <a:avLst/>
          </a:prstGeom>
        </p:spPr>
        <p:txBody>
          <a:bodyPr/>
          <a:lstStyle/>
          <a:p>
            <a:endParaRPr lang="en-US"/>
          </a:p>
        </p:txBody>
      </p:sp>
      <p:sp>
        <p:nvSpPr>
          <p:cNvPr id="8" name="Rectangle 7">
            <a:extLst>
              <a:ext uri="{FF2B5EF4-FFF2-40B4-BE49-F238E27FC236}">
                <a16:creationId xmlns:a16="http://schemas.microsoft.com/office/drawing/2014/main" id="{6B52E8FE-1791-C58C-C798-3A0FD4791052}"/>
              </a:ext>
            </a:extLst>
          </p:cNvPr>
          <p:cNvSpPr/>
          <p:nvPr userDrawn="1"/>
        </p:nvSpPr>
        <p:spPr>
          <a:xfrm>
            <a:off x="1" y="6304547"/>
            <a:ext cx="695324" cy="5531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1">
            <a:extLst>
              <a:ext uri="{FF2B5EF4-FFF2-40B4-BE49-F238E27FC236}">
                <a16:creationId xmlns:a16="http://schemas.microsoft.com/office/drawing/2014/main" id="{D92083C1-D857-F7AA-AF0C-D1A8A0B27F63}"/>
              </a:ext>
            </a:extLst>
          </p:cNvPr>
          <p:cNvSpPr>
            <a:spLocks noGrp="1"/>
          </p:cNvSpPr>
          <p:nvPr>
            <p:ph type="sldNum" sz="quarter" idx="12"/>
          </p:nvPr>
        </p:nvSpPr>
        <p:spPr>
          <a:xfrm>
            <a:off x="68557" y="6398553"/>
            <a:ext cx="558212" cy="365125"/>
          </a:xfrm>
        </p:spPr>
        <p:txBody>
          <a:bodyPr/>
          <a:lstStyle>
            <a:lvl1pPr>
              <a:defRPr lang="zh-CN" altLang="en-US" smtClean="0"/>
            </a:lvl1pPr>
          </a:lstStyle>
          <a:p>
            <a:pPr algn="ctr"/>
            <a:fld id="{49AE70B2-8BF9-45C0-BB95-33D1B9D3A854}" type="slidenum">
              <a:rPr lang="en-US" smtClean="0"/>
              <a:pPr algn="ctr"/>
              <a:t>‹#›</a:t>
            </a:fld>
            <a:endParaRPr lang="en-US" dirty="0"/>
          </a:p>
        </p:txBody>
      </p:sp>
      <p:sp>
        <p:nvSpPr>
          <p:cNvPr id="14" name="Title 20">
            <a:extLst>
              <a:ext uri="{FF2B5EF4-FFF2-40B4-BE49-F238E27FC236}">
                <a16:creationId xmlns:a16="http://schemas.microsoft.com/office/drawing/2014/main" id="{59FA44A8-643B-B39B-3344-3B2304EDA68E}"/>
              </a:ext>
            </a:extLst>
          </p:cNvPr>
          <p:cNvSpPr>
            <a:spLocks noGrp="1"/>
          </p:cNvSpPr>
          <p:nvPr>
            <p:ph type="title"/>
          </p:nvPr>
        </p:nvSpPr>
        <p:spPr>
          <a:xfrm>
            <a:off x="695325" y="353874"/>
            <a:ext cx="10800000" cy="720000"/>
          </a:xfrm>
          <a:prstGeom prst="rect">
            <a:avLst/>
          </a:prstGeom>
        </p:spPr>
        <p:txBody>
          <a:bodyPr anchor="ctr">
            <a:normAutofit/>
          </a:bodyPr>
          <a:lstStyle>
            <a:lvl1pPr>
              <a:defRPr sz="3200" b="1" spc="0"/>
            </a:lvl1pPr>
          </a:lstStyle>
          <a:p>
            <a:r>
              <a:rPr lang="en-US" dirty="0"/>
              <a:t>Click to edit Master title style</a:t>
            </a:r>
          </a:p>
        </p:txBody>
      </p:sp>
      <p:sp>
        <p:nvSpPr>
          <p:cNvPr id="2" name="Footer Placeholder 1">
            <a:extLst>
              <a:ext uri="{FF2B5EF4-FFF2-40B4-BE49-F238E27FC236}">
                <a16:creationId xmlns:a16="http://schemas.microsoft.com/office/drawing/2014/main" id="{4822C415-6553-5E00-6F5B-25A119B3E652}"/>
              </a:ext>
            </a:extLst>
          </p:cNvPr>
          <p:cNvSpPr>
            <a:spLocks noGrp="1"/>
          </p:cNvSpPr>
          <p:nvPr>
            <p:ph type="ftr" sz="quarter" idx="13"/>
          </p:nvPr>
        </p:nvSpPr>
        <p:spPr/>
        <p:txBody>
          <a:bodyPr/>
          <a:lstStyle/>
          <a:p>
            <a:r>
              <a:rPr lang="en-DK"/>
              <a:t>SINE – 2024/04/21</a:t>
            </a:r>
            <a:endParaRPr lang="en-DK" dirty="0"/>
          </a:p>
        </p:txBody>
      </p:sp>
    </p:spTree>
    <p:extLst>
      <p:ext uri="{BB962C8B-B14F-4D97-AF65-F5344CB8AC3E}">
        <p14:creationId xmlns:p14="http://schemas.microsoft.com/office/powerpoint/2010/main" val="4120525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标题和内容">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479AA1C-06F1-217C-1892-441F8C152FC9}"/>
              </a:ext>
            </a:extLst>
          </p:cNvPr>
          <p:cNvSpPr/>
          <p:nvPr userDrawn="1"/>
        </p:nvSpPr>
        <p:spPr>
          <a:xfrm>
            <a:off x="1" y="6304547"/>
            <a:ext cx="695324" cy="5531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a:extLst>
              <a:ext uri="{FF2B5EF4-FFF2-40B4-BE49-F238E27FC236}">
                <a16:creationId xmlns:a16="http://schemas.microsoft.com/office/drawing/2014/main" id="{EC194360-DD8E-9535-1325-375051067993}"/>
              </a:ext>
            </a:extLst>
          </p:cNvPr>
          <p:cNvSpPr>
            <a:spLocks noGrp="1"/>
          </p:cNvSpPr>
          <p:nvPr>
            <p:ph type="sldNum" sz="quarter" idx="12"/>
          </p:nvPr>
        </p:nvSpPr>
        <p:spPr>
          <a:xfrm>
            <a:off x="68557" y="6398553"/>
            <a:ext cx="558212" cy="365125"/>
          </a:xfrm>
        </p:spPr>
        <p:txBody>
          <a:bodyPr/>
          <a:lstStyle>
            <a:lvl1pPr>
              <a:defRPr lang="zh-CN" altLang="en-US" smtClean="0"/>
            </a:lvl1pPr>
          </a:lstStyle>
          <a:p>
            <a:pPr algn="ctr"/>
            <a:fld id="{49AE70B2-8BF9-45C0-BB95-33D1B9D3A854}" type="slidenum">
              <a:rPr lang="en-US" smtClean="0"/>
              <a:pPr algn="ctr"/>
              <a:t>‹#›</a:t>
            </a:fld>
            <a:endParaRPr lang="en-US" dirty="0"/>
          </a:p>
        </p:txBody>
      </p:sp>
      <p:sp>
        <p:nvSpPr>
          <p:cNvPr id="21" name="Title 20">
            <a:extLst>
              <a:ext uri="{FF2B5EF4-FFF2-40B4-BE49-F238E27FC236}">
                <a16:creationId xmlns:a16="http://schemas.microsoft.com/office/drawing/2014/main" id="{A7692FCA-BAB7-2B5B-58FB-47B790744785}"/>
              </a:ext>
            </a:extLst>
          </p:cNvPr>
          <p:cNvSpPr>
            <a:spLocks noGrp="1"/>
          </p:cNvSpPr>
          <p:nvPr>
            <p:ph type="title"/>
          </p:nvPr>
        </p:nvSpPr>
        <p:spPr>
          <a:xfrm>
            <a:off x="695325" y="353874"/>
            <a:ext cx="6069620" cy="720000"/>
          </a:xfrm>
          <a:prstGeom prst="rect">
            <a:avLst/>
          </a:prstGeom>
        </p:spPr>
        <p:txBody>
          <a:bodyPr anchor="ctr">
            <a:normAutofit/>
          </a:bodyPr>
          <a:lstStyle>
            <a:lvl1pPr>
              <a:defRPr sz="3200" b="1" spc="0"/>
            </a:lvl1pPr>
          </a:lstStyle>
          <a:p>
            <a:r>
              <a:rPr lang="en-US" dirty="0"/>
              <a:t>Click to edit Master title style</a:t>
            </a:r>
          </a:p>
        </p:txBody>
      </p:sp>
      <p:sp>
        <p:nvSpPr>
          <p:cNvPr id="2" name="Rectangle 1">
            <a:extLst>
              <a:ext uri="{FF2B5EF4-FFF2-40B4-BE49-F238E27FC236}">
                <a16:creationId xmlns:a16="http://schemas.microsoft.com/office/drawing/2014/main" id="{921E16B2-9844-1628-28AE-6168B9BA36EA}"/>
              </a:ext>
            </a:extLst>
          </p:cNvPr>
          <p:cNvSpPr/>
          <p:nvPr userDrawn="1"/>
        </p:nvSpPr>
        <p:spPr>
          <a:xfrm>
            <a:off x="7052945" y="0"/>
            <a:ext cx="5139055" cy="4164965"/>
          </a:xfrm>
          <a:prstGeom prst="rect">
            <a:avLst/>
          </a:prstGeom>
          <a:pattFill prst="pct90">
            <a:fgClr>
              <a:schemeClr val="bg1">
                <a:lumMod val="85000"/>
              </a:schemeClr>
            </a:fgClr>
            <a:bgClr>
              <a:schemeClr val="bg1">
                <a:lumMod val="50000"/>
              </a:schemeClr>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a:t>
            </a:r>
            <a:r>
              <a:rPr lang="en-US" altLang="zh-CN" dirty="0"/>
              <a:t>icture</a:t>
            </a:r>
            <a:endParaRPr lang="en-US" dirty="0"/>
          </a:p>
        </p:txBody>
      </p:sp>
      <p:sp>
        <p:nvSpPr>
          <p:cNvPr id="3" name="Rectangle 2">
            <a:extLst>
              <a:ext uri="{FF2B5EF4-FFF2-40B4-BE49-F238E27FC236}">
                <a16:creationId xmlns:a16="http://schemas.microsoft.com/office/drawing/2014/main" id="{312906C4-6E13-4317-025F-B7C1BD4E5621}"/>
              </a:ext>
            </a:extLst>
          </p:cNvPr>
          <p:cNvSpPr/>
          <p:nvPr userDrawn="1"/>
        </p:nvSpPr>
        <p:spPr>
          <a:xfrm>
            <a:off x="7052945" y="4772660"/>
            <a:ext cx="5139055" cy="2086610"/>
          </a:xfrm>
          <a:prstGeom prst="rect">
            <a:avLst/>
          </a:prstGeom>
          <a:pattFill prst="pct90">
            <a:fgClr>
              <a:schemeClr val="bg1">
                <a:lumMod val="85000"/>
              </a:schemeClr>
            </a:fgClr>
            <a:bgClr>
              <a:schemeClr val="bg1">
                <a:lumMod val="50000"/>
              </a:schemeClr>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a:t>
            </a:r>
            <a:r>
              <a:rPr lang="en-US" altLang="zh-CN" dirty="0"/>
              <a:t>icture</a:t>
            </a:r>
            <a:endParaRPr lang="en-US" dirty="0"/>
          </a:p>
        </p:txBody>
      </p:sp>
      <p:sp>
        <p:nvSpPr>
          <p:cNvPr id="4" name="Rectangle 3">
            <a:extLst>
              <a:ext uri="{FF2B5EF4-FFF2-40B4-BE49-F238E27FC236}">
                <a16:creationId xmlns:a16="http://schemas.microsoft.com/office/drawing/2014/main" id="{9959B849-6C11-6A20-4890-5552A74FED4D}"/>
              </a:ext>
            </a:extLst>
          </p:cNvPr>
          <p:cNvSpPr/>
          <p:nvPr userDrawn="1"/>
        </p:nvSpPr>
        <p:spPr>
          <a:xfrm>
            <a:off x="695324" y="2936875"/>
            <a:ext cx="5636027" cy="3921124"/>
          </a:xfrm>
          <a:prstGeom prst="rect">
            <a:avLst/>
          </a:prstGeom>
          <a:pattFill prst="pct90">
            <a:fgClr>
              <a:schemeClr val="bg1">
                <a:lumMod val="85000"/>
              </a:schemeClr>
            </a:fgClr>
            <a:bgClr>
              <a:schemeClr val="bg1">
                <a:lumMod val="50000"/>
              </a:schemeClr>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a:t>
            </a:r>
            <a:r>
              <a:rPr lang="en-US" altLang="zh-CN" dirty="0"/>
              <a:t>icture</a:t>
            </a:r>
            <a:endParaRPr lang="en-US" dirty="0"/>
          </a:p>
        </p:txBody>
      </p:sp>
      <p:sp>
        <p:nvSpPr>
          <p:cNvPr id="5" name="Picture Placeholder 5">
            <a:extLst>
              <a:ext uri="{FF2B5EF4-FFF2-40B4-BE49-F238E27FC236}">
                <a16:creationId xmlns:a16="http://schemas.microsoft.com/office/drawing/2014/main" id="{B6FCA158-2BC6-6D2D-F63E-4ABA87C3A6D7}"/>
              </a:ext>
            </a:extLst>
          </p:cNvPr>
          <p:cNvSpPr>
            <a:spLocks noGrp="1"/>
          </p:cNvSpPr>
          <p:nvPr>
            <p:ph type="pic" sz="quarter" idx="10"/>
          </p:nvPr>
        </p:nvSpPr>
        <p:spPr>
          <a:xfrm>
            <a:off x="695323" y="2936875"/>
            <a:ext cx="5636027" cy="3920808"/>
          </a:xfrm>
          <a:prstGeom prst="rect">
            <a:avLst/>
          </a:prstGeom>
        </p:spPr>
        <p:txBody>
          <a:bodyPr/>
          <a:lstStyle/>
          <a:p>
            <a:endParaRPr lang="en-US"/>
          </a:p>
        </p:txBody>
      </p:sp>
      <p:sp>
        <p:nvSpPr>
          <p:cNvPr id="6" name="Picture Placeholder 5">
            <a:extLst>
              <a:ext uri="{FF2B5EF4-FFF2-40B4-BE49-F238E27FC236}">
                <a16:creationId xmlns:a16="http://schemas.microsoft.com/office/drawing/2014/main" id="{D8B3767C-1C95-5F86-C6E4-EC47CC8410B2}"/>
              </a:ext>
            </a:extLst>
          </p:cNvPr>
          <p:cNvSpPr>
            <a:spLocks noGrp="1"/>
          </p:cNvSpPr>
          <p:nvPr>
            <p:ph type="pic" sz="quarter" idx="13"/>
          </p:nvPr>
        </p:nvSpPr>
        <p:spPr>
          <a:xfrm>
            <a:off x="7052945" y="0"/>
            <a:ext cx="5139055" cy="4164964"/>
          </a:xfrm>
          <a:prstGeom prst="rect">
            <a:avLst/>
          </a:prstGeom>
        </p:spPr>
        <p:txBody>
          <a:bodyPr/>
          <a:lstStyle/>
          <a:p>
            <a:endParaRPr lang="en-US"/>
          </a:p>
        </p:txBody>
      </p:sp>
      <p:sp>
        <p:nvSpPr>
          <p:cNvPr id="7" name="Picture Placeholder 5">
            <a:extLst>
              <a:ext uri="{FF2B5EF4-FFF2-40B4-BE49-F238E27FC236}">
                <a16:creationId xmlns:a16="http://schemas.microsoft.com/office/drawing/2014/main" id="{239981DE-2959-FB42-D66C-EB033BA19F40}"/>
              </a:ext>
            </a:extLst>
          </p:cNvPr>
          <p:cNvSpPr>
            <a:spLocks noGrp="1"/>
          </p:cNvSpPr>
          <p:nvPr>
            <p:ph type="pic" sz="quarter" idx="14"/>
          </p:nvPr>
        </p:nvSpPr>
        <p:spPr>
          <a:xfrm>
            <a:off x="7052945" y="4775518"/>
            <a:ext cx="5139055" cy="2082482"/>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000A6936-3D8E-8FB2-6665-FC058657A26E}"/>
              </a:ext>
            </a:extLst>
          </p:cNvPr>
          <p:cNvSpPr>
            <a:spLocks noGrp="1"/>
          </p:cNvSpPr>
          <p:nvPr>
            <p:ph type="ftr" sz="quarter" idx="15"/>
          </p:nvPr>
        </p:nvSpPr>
        <p:spPr/>
        <p:txBody>
          <a:bodyPr/>
          <a:lstStyle/>
          <a:p>
            <a:r>
              <a:rPr lang="en-DK"/>
              <a:t>SINE – 2024/04/21</a:t>
            </a:r>
            <a:endParaRPr lang="en-DK" dirty="0"/>
          </a:p>
        </p:txBody>
      </p:sp>
    </p:spTree>
    <p:extLst>
      <p:ext uri="{BB962C8B-B14F-4D97-AF65-F5344CB8AC3E}">
        <p14:creationId xmlns:p14="http://schemas.microsoft.com/office/powerpoint/2010/main" val="771741965"/>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标题和内容">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479AA1C-06F1-217C-1892-441F8C152FC9}"/>
              </a:ext>
            </a:extLst>
          </p:cNvPr>
          <p:cNvSpPr/>
          <p:nvPr userDrawn="1"/>
        </p:nvSpPr>
        <p:spPr>
          <a:xfrm>
            <a:off x="1" y="6304547"/>
            <a:ext cx="695324" cy="5531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a:extLst>
              <a:ext uri="{FF2B5EF4-FFF2-40B4-BE49-F238E27FC236}">
                <a16:creationId xmlns:a16="http://schemas.microsoft.com/office/drawing/2014/main" id="{EC194360-DD8E-9535-1325-375051067993}"/>
              </a:ext>
            </a:extLst>
          </p:cNvPr>
          <p:cNvSpPr>
            <a:spLocks noGrp="1"/>
          </p:cNvSpPr>
          <p:nvPr>
            <p:ph type="sldNum" sz="quarter" idx="12"/>
          </p:nvPr>
        </p:nvSpPr>
        <p:spPr>
          <a:xfrm>
            <a:off x="68557" y="6398553"/>
            <a:ext cx="558212" cy="365125"/>
          </a:xfrm>
        </p:spPr>
        <p:txBody>
          <a:bodyPr/>
          <a:lstStyle>
            <a:lvl1pPr>
              <a:defRPr lang="zh-CN" altLang="en-US" smtClean="0"/>
            </a:lvl1pPr>
          </a:lstStyle>
          <a:p>
            <a:pPr algn="ctr"/>
            <a:fld id="{49AE70B2-8BF9-45C0-BB95-33D1B9D3A854}" type="slidenum">
              <a:rPr lang="en-US" smtClean="0"/>
              <a:pPr algn="ctr"/>
              <a:t>‹#›</a:t>
            </a:fld>
            <a:endParaRPr lang="en-US" dirty="0"/>
          </a:p>
        </p:txBody>
      </p:sp>
      <p:sp>
        <p:nvSpPr>
          <p:cNvPr id="21" name="Title 20">
            <a:extLst>
              <a:ext uri="{FF2B5EF4-FFF2-40B4-BE49-F238E27FC236}">
                <a16:creationId xmlns:a16="http://schemas.microsoft.com/office/drawing/2014/main" id="{A7692FCA-BAB7-2B5B-58FB-47B790744785}"/>
              </a:ext>
            </a:extLst>
          </p:cNvPr>
          <p:cNvSpPr>
            <a:spLocks noGrp="1"/>
          </p:cNvSpPr>
          <p:nvPr>
            <p:ph type="title"/>
          </p:nvPr>
        </p:nvSpPr>
        <p:spPr>
          <a:xfrm>
            <a:off x="695325" y="353874"/>
            <a:ext cx="10801350" cy="720000"/>
          </a:xfrm>
          <a:prstGeom prst="rect">
            <a:avLst/>
          </a:prstGeom>
        </p:spPr>
        <p:txBody>
          <a:bodyPr anchor="ctr">
            <a:normAutofit/>
          </a:bodyPr>
          <a:lstStyle>
            <a:lvl1pPr>
              <a:defRPr sz="3200" b="1" spc="0"/>
            </a:lvl1pPr>
          </a:lstStyle>
          <a:p>
            <a:r>
              <a:rPr lang="en-US" dirty="0"/>
              <a:t>Click to edit Master title style</a:t>
            </a:r>
          </a:p>
        </p:txBody>
      </p:sp>
      <p:sp>
        <p:nvSpPr>
          <p:cNvPr id="8" name="Rectangle 7">
            <a:extLst>
              <a:ext uri="{FF2B5EF4-FFF2-40B4-BE49-F238E27FC236}">
                <a16:creationId xmlns:a16="http://schemas.microsoft.com/office/drawing/2014/main" id="{48BDE5DC-4353-7016-659B-3752440F1E49}"/>
              </a:ext>
            </a:extLst>
          </p:cNvPr>
          <p:cNvSpPr/>
          <p:nvPr userDrawn="1"/>
        </p:nvSpPr>
        <p:spPr>
          <a:xfrm>
            <a:off x="6096000" y="1553975"/>
            <a:ext cx="5415280" cy="4752000"/>
          </a:xfrm>
          <a:prstGeom prst="rect">
            <a:avLst/>
          </a:prstGeom>
          <a:pattFill prst="pct90">
            <a:fgClr>
              <a:schemeClr val="bg1">
                <a:lumMod val="85000"/>
              </a:schemeClr>
            </a:fgClr>
            <a:bgClr>
              <a:schemeClr val="bg1">
                <a:lumMod val="50000"/>
              </a:schemeClr>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a:t>
            </a:r>
            <a:r>
              <a:rPr lang="en-US" altLang="zh-CN" dirty="0"/>
              <a:t>icture</a:t>
            </a:r>
            <a:endParaRPr lang="en-US" dirty="0"/>
          </a:p>
        </p:txBody>
      </p:sp>
      <p:sp>
        <p:nvSpPr>
          <p:cNvPr id="9" name="Picture Placeholder 5">
            <a:extLst>
              <a:ext uri="{FF2B5EF4-FFF2-40B4-BE49-F238E27FC236}">
                <a16:creationId xmlns:a16="http://schemas.microsoft.com/office/drawing/2014/main" id="{DC9A5F9D-BD50-8E8C-4997-A3719A588D45}"/>
              </a:ext>
            </a:extLst>
          </p:cNvPr>
          <p:cNvSpPr>
            <a:spLocks noGrp="1"/>
          </p:cNvSpPr>
          <p:nvPr>
            <p:ph type="pic" sz="quarter" idx="10"/>
          </p:nvPr>
        </p:nvSpPr>
        <p:spPr>
          <a:xfrm>
            <a:off x="6096001" y="1553975"/>
            <a:ext cx="5415280" cy="4750572"/>
          </a:xfrm>
          <a:prstGeom prst="rect">
            <a:avLst/>
          </a:prstGeom>
        </p:spPr>
        <p:txBody>
          <a:bodyPr/>
          <a:lstStyle/>
          <a:p>
            <a:endParaRPr lang="en-US"/>
          </a:p>
        </p:txBody>
      </p:sp>
      <p:sp>
        <p:nvSpPr>
          <p:cNvPr id="2" name="Footer Placeholder 1">
            <a:extLst>
              <a:ext uri="{FF2B5EF4-FFF2-40B4-BE49-F238E27FC236}">
                <a16:creationId xmlns:a16="http://schemas.microsoft.com/office/drawing/2014/main" id="{D937C06E-D635-3D2E-3D5B-953EBCB7964C}"/>
              </a:ext>
            </a:extLst>
          </p:cNvPr>
          <p:cNvSpPr>
            <a:spLocks noGrp="1"/>
          </p:cNvSpPr>
          <p:nvPr>
            <p:ph type="ftr" sz="quarter" idx="13"/>
          </p:nvPr>
        </p:nvSpPr>
        <p:spPr/>
        <p:txBody>
          <a:bodyPr/>
          <a:lstStyle/>
          <a:p>
            <a:r>
              <a:rPr lang="en-DK"/>
              <a:t>SINE – 2024/04/21</a:t>
            </a:r>
            <a:endParaRPr lang="en-DK" dirty="0"/>
          </a:p>
        </p:txBody>
      </p:sp>
    </p:spTree>
    <p:extLst>
      <p:ext uri="{BB962C8B-B14F-4D97-AF65-F5344CB8AC3E}">
        <p14:creationId xmlns:p14="http://schemas.microsoft.com/office/powerpoint/2010/main" val="51310977"/>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标题和内容">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479AA1C-06F1-217C-1892-441F8C152FC9}"/>
              </a:ext>
            </a:extLst>
          </p:cNvPr>
          <p:cNvSpPr/>
          <p:nvPr userDrawn="1"/>
        </p:nvSpPr>
        <p:spPr>
          <a:xfrm>
            <a:off x="1" y="6304547"/>
            <a:ext cx="695324" cy="5531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a:extLst>
              <a:ext uri="{FF2B5EF4-FFF2-40B4-BE49-F238E27FC236}">
                <a16:creationId xmlns:a16="http://schemas.microsoft.com/office/drawing/2014/main" id="{EC194360-DD8E-9535-1325-375051067993}"/>
              </a:ext>
            </a:extLst>
          </p:cNvPr>
          <p:cNvSpPr>
            <a:spLocks noGrp="1"/>
          </p:cNvSpPr>
          <p:nvPr>
            <p:ph type="sldNum" sz="quarter" idx="12"/>
          </p:nvPr>
        </p:nvSpPr>
        <p:spPr>
          <a:xfrm>
            <a:off x="68557" y="6398553"/>
            <a:ext cx="558212" cy="365125"/>
          </a:xfrm>
        </p:spPr>
        <p:txBody>
          <a:bodyPr/>
          <a:lstStyle>
            <a:lvl1pPr>
              <a:defRPr lang="zh-CN" altLang="en-US" smtClean="0"/>
            </a:lvl1pPr>
          </a:lstStyle>
          <a:p>
            <a:pPr algn="ctr"/>
            <a:fld id="{49AE70B2-8BF9-45C0-BB95-33D1B9D3A854}" type="slidenum">
              <a:rPr lang="en-US" smtClean="0"/>
              <a:pPr algn="ctr"/>
              <a:t>‹#›</a:t>
            </a:fld>
            <a:endParaRPr lang="en-US" dirty="0"/>
          </a:p>
        </p:txBody>
      </p:sp>
      <p:sp>
        <p:nvSpPr>
          <p:cNvPr id="21" name="Title 20">
            <a:extLst>
              <a:ext uri="{FF2B5EF4-FFF2-40B4-BE49-F238E27FC236}">
                <a16:creationId xmlns:a16="http://schemas.microsoft.com/office/drawing/2014/main" id="{A7692FCA-BAB7-2B5B-58FB-47B790744785}"/>
              </a:ext>
            </a:extLst>
          </p:cNvPr>
          <p:cNvSpPr>
            <a:spLocks noGrp="1"/>
          </p:cNvSpPr>
          <p:nvPr>
            <p:ph type="title"/>
          </p:nvPr>
        </p:nvSpPr>
        <p:spPr>
          <a:xfrm>
            <a:off x="695325" y="353874"/>
            <a:ext cx="10801350" cy="720000"/>
          </a:xfrm>
          <a:prstGeom prst="rect">
            <a:avLst/>
          </a:prstGeom>
        </p:spPr>
        <p:txBody>
          <a:bodyPr anchor="ctr">
            <a:normAutofit/>
          </a:bodyPr>
          <a:lstStyle>
            <a:lvl1pPr>
              <a:defRPr sz="3200" b="1" spc="0"/>
            </a:lvl1pPr>
          </a:lstStyle>
          <a:p>
            <a:r>
              <a:rPr lang="en-US" dirty="0"/>
              <a:t>Click to edit Master title style</a:t>
            </a:r>
          </a:p>
        </p:txBody>
      </p:sp>
      <p:sp>
        <p:nvSpPr>
          <p:cNvPr id="2" name="Rectangle 1">
            <a:extLst>
              <a:ext uri="{FF2B5EF4-FFF2-40B4-BE49-F238E27FC236}">
                <a16:creationId xmlns:a16="http://schemas.microsoft.com/office/drawing/2014/main" id="{F4F0E8D6-320C-3CA7-2F0B-C2310DA56E51}"/>
              </a:ext>
            </a:extLst>
          </p:cNvPr>
          <p:cNvSpPr/>
          <p:nvPr userDrawn="1"/>
        </p:nvSpPr>
        <p:spPr>
          <a:xfrm>
            <a:off x="9283065" y="2493645"/>
            <a:ext cx="2213610" cy="1947545"/>
          </a:xfrm>
          <a:prstGeom prst="rect">
            <a:avLst/>
          </a:prstGeom>
          <a:pattFill prst="pct90">
            <a:fgClr>
              <a:schemeClr val="bg1">
                <a:lumMod val="85000"/>
              </a:schemeClr>
            </a:fgClr>
            <a:bgClr>
              <a:schemeClr val="bg1">
                <a:lumMod val="50000"/>
              </a:schemeClr>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a:t>
            </a:r>
            <a:r>
              <a:rPr lang="en-US" altLang="zh-CN" dirty="0"/>
              <a:t>icture</a:t>
            </a:r>
            <a:endParaRPr lang="en-US" dirty="0"/>
          </a:p>
        </p:txBody>
      </p:sp>
      <p:sp>
        <p:nvSpPr>
          <p:cNvPr id="3" name="Rectangle 2">
            <a:extLst>
              <a:ext uri="{FF2B5EF4-FFF2-40B4-BE49-F238E27FC236}">
                <a16:creationId xmlns:a16="http://schemas.microsoft.com/office/drawing/2014/main" id="{103DAFCA-A33A-6F15-9932-6E93C6B62520}"/>
              </a:ext>
            </a:extLst>
          </p:cNvPr>
          <p:cNvSpPr/>
          <p:nvPr userDrawn="1"/>
        </p:nvSpPr>
        <p:spPr>
          <a:xfrm>
            <a:off x="7063980" y="2493645"/>
            <a:ext cx="2219085" cy="1947545"/>
          </a:xfrm>
          <a:prstGeom prst="rect">
            <a:avLst/>
          </a:prstGeom>
          <a:pattFill prst="pct90">
            <a:fgClr>
              <a:schemeClr val="bg1">
                <a:lumMod val="85000"/>
              </a:schemeClr>
            </a:fgClr>
            <a:bgClr>
              <a:schemeClr val="bg1">
                <a:lumMod val="50000"/>
              </a:schemeClr>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a:t>
            </a:r>
            <a:r>
              <a:rPr lang="en-US" altLang="zh-CN" dirty="0"/>
              <a:t>icture</a:t>
            </a:r>
            <a:endParaRPr lang="en-US" dirty="0"/>
          </a:p>
        </p:txBody>
      </p:sp>
      <p:sp>
        <p:nvSpPr>
          <p:cNvPr id="4" name="Rectangle 3">
            <a:extLst>
              <a:ext uri="{FF2B5EF4-FFF2-40B4-BE49-F238E27FC236}">
                <a16:creationId xmlns:a16="http://schemas.microsoft.com/office/drawing/2014/main" id="{5EAD4A2D-C475-8B65-6D06-5789733E1D9E}"/>
              </a:ext>
            </a:extLst>
          </p:cNvPr>
          <p:cNvSpPr/>
          <p:nvPr userDrawn="1"/>
        </p:nvSpPr>
        <p:spPr>
          <a:xfrm>
            <a:off x="2803766" y="1938655"/>
            <a:ext cx="4260214" cy="2980690"/>
          </a:xfrm>
          <a:prstGeom prst="rect">
            <a:avLst/>
          </a:prstGeom>
          <a:pattFill prst="pct90">
            <a:fgClr>
              <a:schemeClr val="bg1">
                <a:lumMod val="85000"/>
              </a:schemeClr>
            </a:fgClr>
            <a:bgClr>
              <a:schemeClr val="bg1">
                <a:lumMod val="50000"/>
              </a:schemeClr>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a:t>
            </a:r>
            <a:r>
              <a:rPr lang="en-US" altLang="zh-CN" dirty="0"/>
              <a:t>icture</a:t>
            </a:r>
            <a:endParaRPr lang="en-US" dirty="0"/>
          </a:p>
        </p:txBody>
      </p:sp>
      <p:sp>
        <p:nvSpPr>
          <p:cNvPr id="5" name="Rectangle 4">
            <a:extLst>
              <a:ext uri="{FF2B5EF4-FFF2-40B4-BE49-F238E27FC236}">
                <a16:creationId xmlns:a16="http://schemas.microsoft.com/office/drawing/2014/main" id="{3D04BCF5-EBE3-1F61-B82B-E1CBFCAB927B}"/>
              </a:ext>
            </a:extLst>
          </p:cNvPr>
          <p:cNvSpPr/>
          <p:nvPr userDrawn="1"/>
        </p:nvSpPr>
        <p:spPr>
          <a:xfrm>
            <a:off x="695325" y="2455227"/>
            <a:ext cx="2213610" cy="1947545"/>
          </a:xfrm>
          <a:prstGeom prst="rect">
            <a:avLst/>
          </a:prstGeom>
          <a:pattFill prst="pct90">
            <a:fgClr>
              <a:schemeClr val="bg1">
                <a:lumMod val="85000"/>
              </a:schemeClr>
            </a:fgClr>
            <a:bgClr>
              <a:schemeClr val="bg1">
                <a:lumMod val="50000"/>
              </a:schemeClr>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a:t>
            </a:r>
            <a:r>
              <a:rPr lang="en-US" altLang="zh-CN" dirty="0"/>
              <a:t>icture</a:t>
            </a:r>
            <a:endParaRPr lang="en-US" dirty="0"/>
          </a:p>
        </p:txBody>
      </p:sp>
      <p:sp>
        <p:nvSpPr>
          <p:cNvPr id="6" name="Picture Placeholder 5">
            <a:extLst>
              <a:ext uri="{FF2B5EF4-FFF2-40B4-BE49-F238E27FC236}">
                <a16:creationId xmlns:a16="http://schemas.microsoft.com/office/drawing/2014/main" id="{99BC038A-2D91-FD59-2FAC-4E7F374A03E6}"/>
              </a:ext>
            </a:extLst>
          </p:cNvPr>
          <p:cNvSpPr>
            <a:spLocks noGrp="1"/>
          </p:cNvSpPr>
          <p:nvPr>
            <p:ph type="pic" sz="quarter" idx="10"/>
          </p:nvPr>
        </p:nvSpPr>
        <p:spPr>
          <a:xfrm>
            <a:off x="695325" y="2455227"/>
            <a:ext cx="2108441" cy="1947545"/>
          </a:xfrm>
          <a:prstGeom prst="rect">
            <a:avLst/>
          </a:prstGeom>
        </p:spPr>
        <p:txBody>
          <a:bodyPr/>
          <a:lstStyle/>
          <a:p>
            <a:endParaRPr lang="en-US" dirty="0"/>
          </a:p>
        </p:txBody>
      </p:sp>
      <p:sp>
        <p:nvSpPr>
          <p:cNvPr id="7" name="Picture Placeholder 5">
            <a:extLst>
              <a:ext uri="{FF2B5EF4-FFF2-40B4-BE49-F238E27FC236}">
                <a16:creationId xmlns:a16="http://schemas.microsoft.com/office/drawing/2014/main" id="{41AF041A-6E63-F8CD-F3D3-AE48F884FB06}"/>
              </a:ext>
            </a:extLst>
          </p:cNvPr>
          <p:cNvSpPr>
            <a:spLocks noGrp="1"/>
          </p:cNvSpPr>
          <p:nvPr>
            <p:ph type="pic" sz="quarter" idx="13"/>
          </p:nvPr>
        </p:nvSpPr>
        <p:spPr>
          <a:xfrm>
            <a:off x="2803766" y="1938654"/>
            <a:ext cx="4260214" cy="2980690"/>
          </a:xfrm>
          <a:prstGeom prst="rect">
            <a:avLst/>
          </a:prstGeom>
        </p:spPr>
        <p:txBody>
          <a:bodyPr/>
          <a:lstStyle/>
          <a:p>
            <a:endParaRPr lang="en-US" dirty="0"/>
          </a:p>
        </p:txBody>
      </p:sp>
      <p:sp>
        <p:nvSpPr>
          <p:cNvPr id="8" name="Picture Placeholder 5">
            <a:extLst>
              <a:ext uri="{FF2B5EF4-FFF2-40B4-BE49-F238E27FC236}">
                <a16:creationId xmlns:a16="http://schemas.microsoft.com/office/drawing/2014/main" id="{6EEFC903-B40F-A365-8AB3-B88ED15D53B9}"/>
              </a:ext>
            </a:extLst>
          </p:cNvPr>
          <p:cNvSpPr>
            <a:spLocks noGrp="1"/>
          </p:cNvSpPr>
          <p:nvPr>
            <p:ph type="pic" sz="quarter" idx="14"/>
          </p:nvPr>
        </p:nvSpPr>
        <p:spPr>
          <a:xfrm>
            <a:off x="7063980" y="2493644"/>
            <a:ext cx="2213610" cy="1947545"/>
          </a:xfrm>
          <a:prstGeom prst="rect">
            <a:avLst/>
          </a:prstGeom>
        </p:spPr>
        <p:txBody>
          <a:bodyPr/>
          <a:lstStyle/>
          <a:p>
            <a:endParaRPr lang="en-US" dirty="0"/>
          </a:p>
        </p:txBody>
      </p:sp>
      <p:sp>
        <p:nvSpPr>
          <p:cNvPr id="9" name="Picture Placeholder 5">
            <a:extLst>
              <a:ext uri="{FF2B5EF4-FFF2-40B4-BE49-F238E27FC236}">
                <a16:creationId xmlns:a16="http://schemas.microsoft.com/office/drawing/2014/main" id="{499F36EC-AC53-6BAA-704B-CE5389800A12}"/>
              </a:ext>
            </a:extLst>
          </p:cNvPr>
          <p:cNvSpPr>
            <a:spLocks noGrp="1"/>
          </p:cNvSpPr>
          <p:nvPr>
            <p:ph type="pic" sz="quarter" idx="15"/>
          </p:nvPr>
        </p:nvSpPr>
        <p:spPr>
          <a:xfrm>
            <a:off x="9288540" y="2493644"/>
            <a:ext cx="2213610" cy="1947545"/>
          </a:xfrm>
          <a:prstGeom prst="rect">
            <a:avLst/>
          </a:prstGeom>
        </p:spPr>
        <p:txBody>
          <a:bodyPr/>
          <a:lstStyle/>
          <a:p>
            <a:endParaRPr lang="en-US" dirty="0"/>
          </a:p>
        </p:txBody>
      </p:sp>
      <p:sp>
        <p:nvSpPr>
          <p:cNvPr id="10" name="Footer Placeholder 9">
            <a:extLst>
              <a:ext uri="{FF2B5EF4-FFF2-40B4-BE49-F238E27FC236}">
                <a16:creationId xmlns:a16="http://schemas.microsoft.com/office/drawing/2014/main" id="{25100DD5-B635-45DE-1B14-451F9FBAF992}"/>
              </a:ext>
            </a:extLst>
          </p:cNvPr>
          <p:cNvSpPr>
            <a:spLocks noGrp="1"/>
          </p:cNvSpPr>
          <p:nvPr>
            <p:ph type="ftr" sz="quarter" idx="16"/>
          </p:nvPr>
        </p:nvSpPr>
        <p:spPr/>
        <p:txBody>
          <a:bodyPr/>
          <a:lstStyle/>
          <a:p>
            <a:r>
              <a:rPr lang="en-DK"/>
              <a:t>SINE – 2024/04/21</a:t>
            </a:r>
            <a:endParaRPr lang="en-DK" dirty="0"/>
          </a:p>
        </p:txBody>
      </p:sp>
    </p:spTree>
    <p:extLst>
      <p:ext uri="{BB962C8B-B14F-4D97-AF65-F5344CB8AC3E}">
        <p14:creationId xmlns:p14="http://schemas.microsoft.com/office/powerpoint/2010/main" val="661344466"/>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标题和内容">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7A94B17-197E-561A-D419-A756FD611540}"/>
              </a:ext>
            </a:extLst>
          </p:cNvPr>
          <p:cNvSpPr>
            <a:spLocks noGrp="1"/>
          </p:cNvSpPr>
          <p:nvPr>
            <p:ph type="pic" sz="quarter" idx="13"/>
          </p:nvPr>
        </p:nvSpPr>
        <p:spPr>
          <a:xfrm>
            <a:off x="1073149" y="1702434"/>
            <a:ext cx="5779769" cy="3815081"/>
          </a:xfrm>
          <a:prstGeom prst="roundRect">
            <a:avLst>
              <a:gd name="adj" fmla="val 4531"/>
            </a:avLst>
          </a:prstGeom>
        </p:spPr>
        <p:txBody>
          <a:bodyPr/>
          <a:lstStyle/>
          <a:p>
            <a:endParaRPr lang="en-US"/>
          </a:p>
        </p:txBody>
      </p:sp>
      <p:sp>
        <p:nvSpPr>
          <p:cNvPr id="13" name="Rectangle 12">
            <a:extLst>
              <a:ext uri="{FF2B5EF4-FFF2-40B4-BE49-F238E27FC236}">
                <a16:creationId xmlns:a16="http://schemas.microsoft.com/office/drawing/2014/main" id="{C479AA1C-06F1-217C-1892-441F8C152FC9}"/>
              </a:ext>
            </a:extLst>
          </p:cNvPr>
          <p:cNvSpPr/>
          <p:nvPr userDrawn="1"/>
        </p:nvSpPr>
        <p:spPr>
          <a:xfrm>
            <a:off x="1" y="6304547"/>
            <a:ext cx="695324" cy="5531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a:extLst>
              <a:ext uri="{FF2B5EF4-FFF2-40B4-BE49-F238E27FC236}">
                <a16:creationId xmlns:a16="http://schemas.microsoft.com/office/drawing/2014/main" id="{EC194360-DD8E-9535-1325-375051067993}"/>
              </a:ext>
            </a:extLst>
          </p:cNvPr>
          <p:cNvSpPr>
            <a:spLocks noGrp="1"/>
          </p:cNvSpPr>
          <p:nvPr>
            <p:ph type="sldNum" sz="quarter" idx="12"/>
          </p:nvPr>
        </p:nvSpPr>
        <p:spPr>
          <a:xfrm>
            <a:off x="68557" y="6398553"/>
            <a:ext cx="558212" cy="365125"/>
          </a:xfrm>
        </p:spPr>
        <p:txBody>
          <a:bodyPr/>
          <a:lstStyle>
            <a:lvl1pPr>
              <a:defRPr lang="zh-CN" altLang="en-US" smtClean="0"/>
            </a:lvl1pPr>
          </a:lstStyle>
          <a:p>
            <a:pPr algn="ctr"/>
            <a:fld id="{49AE70B2-8BF9-45C0-BB95-33D1B9D3A854}" type="slidenum">
              <a:rPr lang="en-US" smtClean="0"/>
              <a:pPr algn="ctr"/>
              <a:t>‹#›</a:t>
            </a:fld>
            <a:endParaRPr lang="en-US" dirty="0"/>
          </a:p>
        </p:txBody>
      </p:sp>
      <p:sp>
        <p:nvSpPr>
          <p:cNvPr id="21" name="Title 20">
            <a:extLst>
              <a:ext uri="{FF2B5EF4-FFF2-40B4-BE49-F238E27FC236}">
                <a16:creationId xmlns:a16="http://schemas.microsoft.com/office/drawing/2014/main" id="{A7692FCA-BAB7-2B5B-58FB-47B790744785}"/>
              </a:ext>
            </a:extLst>
          </p:cNvPr>
          <p:cNvSpPr>
            <a:spLocks noGrp="1"/>
          </p:cNvSpPr>
          <p:nvPr>
            <p:ph type="title"/>
          </p:nvPr>
        </p:nvSpPr>
        <p:spPr>
          <a:xfrm>
            <a:off x="695325" y="353874"/>
            <a:ext cx="6069620" cy="720000"/>
          </a:xfrm>
          <a:prstGeom prst="rect">
            <a:avLst/>
          </a:prstGeom>
        </p:spPr>
        <p:txBody>
          <a:bodyPr anchor="ctr">
            <a:normAutofit/>
          </a:bodyPr>
          <a:lstStyle>
            <a:lvl1pPr>
              <a:defRPr sz="3200" b="1" spc="0"/>
            </a:lvl1pPr>
          </a:lstStyle>
          <a:p>
            <a:r>
              <a:rPr lang="en-US" dirty="0"/>
              <a:t>Click to edit Master title style</a:t>
            </a:r>
          </a:p>
        </p:txBody>
      </p:sp>
      <p:sp>
        <p:nvSpPr>
          <p:cNvPr id="2" name="Footer Placeholder 1">
            <a:extLst>
              <a:ext uri="{FF2B5EF4-FFF2-40B4-BE49-F238E27FC236}">
                <a16:creationId xmlns:a16="http://schemas.microsoft.com/office/drawing/2014/main" id="{54FA6382-A5D8-6C7C-AB35-DF9E38372E67}"/>
              </a:ext>
            </a:extLst>
          </p:cNvPr>
          <p:cNvSpPr>
            <a:spLocks noGrp="1"/>
          </p:cNvSpPr>
          <p:nvPr>
            <p:ph type="ftr" sz="quarter" idx="14"/>
          </p:nvPr>
        </p:nvSpPr>
        <p:spPr/>
        <p:txBody>
          <a:bodyPr/>
          <a:lstStyle/>
          <a:p>
            <a:r>
              <a:rPr lang="en-DK"/>
              <a:t>SINE – 2024/04/21</a:t>
            </a:r>
            <a:endParaRPr lang="en-DK" dirty="0"/>
          </a:p>
        </p:txBody>
      </p:sp>
    </p:spTree>
    <p:extLst>
      <p:ext uri="{BB962C8B-B14F-4D97-AF65-F5344CB8AC3E}">
        <p14:creationId xmlns:p14="http://schemas.microsoft.com/office/powerpoint/2010/main" val="3473598878"/>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标题和内容">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479AA1C-06F1-217C-1892-441F8C152FC9}"/>
              </a:ext>
            </a:extLst>
          </p:cNvPr>
          <p:cNvSpPr/>
          <p:nvPr userDrawn="1"/>
        </p:nvSpPr>
        <p:spPr>
          <a:xfrm>
            <a:off x="1" y="6304547"/>
            <a:ext cx="695324" cy="5531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a:extLst>
              <a:ext uri="{FF2B5EF4-FFF2-40B4-BE49-F238E27FC236}">
                <a16:creationId xmlns:a16="http://schemas.microsoft.com/office/drawing/2014/main" id="{EC194360-DD8E-9535-1325-375051067993}"/>
              </a:ext>
            </a:extLst>
          </p:cNvPr>
          <p:cNvSpPr>
            <a:spLocks noGrp="1"/>
          </p:cNvSpPr>
          <p:nvPr>
            <p:ph type="sldNum" sz="quarter" idx="12"/>
          </p:nvPr>
        </p:nvSpPr>
        <p:spPr>
          <a:xfrm>
            <a:off x="68557" y="6398553"/>
            <a:ext cx="558212" cy="365125"/>
          </a:xfrm>
        </p:spPr>
        <p:txBody>
          <a:bodyPr/>
          <a:lstStyle>
            <a:lvl1pPr>
              <a:defRPr lang="zh-CN" altLang="en-US" smtClean="0"/>
            </a:lvl1pPr>
          </a:lstStyle>
          <a:p>
            <a:pPr algn="ctr"/>
            <a:fld id="{49AE70B2-8BF9-45C0-BB95-33D1B9D3A854}" type="slidenum">
              <a:rPr lang="en-US" smtClean="0"/>
              <a:pPr algn="ctr"/>
              <a:t>‹#›</a:t>
            </a:fld>
            <a:endParaRPr lang="en-US" dirty="0"/>
          </a:p>
        </p:txBody>
      </p:sp>
      <p:sp>
        <p:nvSpPr>
          <p:cNvPr id="21" name="Title 20">
            <a:extLst>
              <a:ext uri="{FF2B5EF4-FFF2-40B4-BE49-F238E27FC236}">
                <a16:creationId xmlns:a16="http://schemas.microsoft.com/office/drawing/2014/main" id="{A7692FCA-BAB7-2B5B-58FB-47B790744785}"/>
              </a:ext>
            </a:extLst>
          </p:cNvPr>
          <p:cNvSpPr>
            <a:spLocks noGrp="1"/>
          </p:cNvSpPr>
          <p:nvPr>
            <p:ph type="title"/>
          </p:nvPr>
        </p:nvSpPr>
        <p:spPr>
          <a:xfrm>
            <a:off x="695325" y="353874"/>
            <a:ext cx="6069620" cy="720000"/>
          </a:xfrm>
          <a:prstGeom prst="rect">
            <a:avLst/>
          </a:prstGeom>
        </p:spPr>
        <p:txBody>
          <a:bodyPr anchor="ctr">
            <a:normAutofit/>
          </a:bodyPr>
          <a:lstStyle>
            <a:lvl1pPr>
              <a:defRPr sz="3200" b="1" spc="0"/>
            </a:lvl1pPr>
          </a:lstStyle>
          <a:p>
            <a:r>
              <a:rPr lang="en-US" dirty="0"/>
              <a:t>Click to edit Master title style</a:t>
            </a:r>
          </a:p>
        </p:txBody>
      </p:sp>
      <p:sp>
        <p:nvSpPr>
          <p:cNvPr id="2" name="Rectangle 1">
            <a:extLst>
              <a:ext uri="{FF2B5EF4-FFF2-40B4-BE49-F238E27FC236}">
                <a16:creationId xmlns:a16="http://schemas.microsoft.com/office/drawing/2014/main" id="{ADE1166A-AACB-83BB-9514-DB2FCDE4AC0F}"/>
              </a:ext>
            </a:extLst>
          </p:cNvPr>
          <p:cNvSpPr/>
          <p:nvPr userDrawn="1"/>
        </p:nvSpPr>
        <p:spPr>
          <a:xfrm rot="16200000" flipH="1">
            <a:off x="6377321" y="1043320"/>
            <a:ext cx="6858000" cy="4771362"/>
          </a:xfrm>
          <a:prstGeom prst="rect">
            <a:avLst/>
          </a:prstGeom>
          <a:pattFill prst="pct90">
            <a:fgClr>
              <a:schemeClr val="bg1">
                <a:lumMod val="85000"/>
              </a:schemeClr>
            </a:fgClr>
            <a:bgClr>
              <a:schemeClr val="bg1">
                <a:lumMod val="50000"/>
              </a:schemeClr>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a:t>
            </a:r>
            <a:r>
              <a:rPr lang="en-US" altLang="zh-CN" dirty="0"/>
              <a:t>icture</a:t>
            </a:r>
            <a:endParaRPr lang="en-US" dirty="0"/>
          </a:p>
        </p:txBody>
      </p:sp>
      <p:sp>
        <p:nvSpPr>
          <p:cNvPr id="3" name="Picture Placeholder 5">
            <a:extLst>
              <a:ext uri="{FF2B5EF4-FFF2-40B4-BE49-F238E27FC236}">
                <a16:creationId xmlns:a16="http://schemas.microsoft.com/office/drawing/2014/main" id="{FEAC7696-2E65-1F14-6D95-533527D17229}"/>
              </a:ext>
            </a:extLst>
          </p:cNvPr>
          <p:cNvSpPr>
            <a:spLocks noGrp="1"/>
          </p:cNvSpPr>
          <p:nvPr>
            <p:ph type="pic" sz="quarter" idx="13"/>
          </p:nvPr>
        </p:nvSpPr>
        <p:spPr>
          <a:xfrm>
            <a:off x="7420638" y="0"/>
            <a:ext cx="4771361" cy="6858000"/>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CEAC040D-D15A-BA17-03F7-90113B29E894}"/>
              </a:ext>
            </a:extLst>
          </p:cNvPr>
          <p:cNvSpPr>
            <a:spLocks noGrp="1"/>
          </p:cNvSpPr>
          <p:nvPr>
            <p:ph type="ftr" sz="quarter" idx="14"/>
          </p:nvPr>
        </p:nvSpPr>
        <p:spPr/>
        <p:txBody>
          <a:bodyPr/>
          <a:lstStyle/>
          <a:p>
            <a:r>
              <a:rPr lang="en-DK"/>
              <a:t>SINE – 2024/04/21</a:t>
            </a:r>
            <a:endParaRPr lang="en-DK" dirty="0"/>
          </a:p>
        </p:txBody>
      </p:sp>
    </p:spTree>
    <p:extLst>
      <p:ext uri="{BB962C8B-B14F-4D97-AF65-F5344CB8AC3E}">
        <p14:creationId xmlns:p14="http://schemas.microsoft.com/office/powerpoint/2010/main" val="227990028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ags" Target="../tags/tag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sp>
        <p:nvSpPr>
          <p:cNvPr id="4" name="KSO_TEMPLATE" hidden="1"/>
          <p:cNvSpPr/>
          <p:nvPr userDrawn="1">
            <p:custDataLst>
              <p:tags r:id="rId1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Footer Placeholder 1">
            <a:extLst>
              <a:ext uri="{FF2B5EF4-FFF2-40B4-BE49-F238E27FC236}">
                <a16:creationId xmlns:a16="http://schemas.microsoft.com/office/drawing/2014/main" id="{9B4B4718-D357-8FDE-24D7-8EC0E9625B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DK" dirty="0"/>
              <a:t>SINE – 2024/04/21</a:t>
            </a:r>
          </a:p>
        </p:txBody>
      </p:sp>
    </p:spTree>
    <p:custDataLst>
      <p:tags r:id="rId15"/>
    </p:custDataLst>
  </p:cSld>
  <p:clrMap bg1="lt1" tx1="dk1" bg2="lt2" tx2="dk2" accent1="accent1" accent2="accent2" accent3="accent3" accent4="accent4" accent5="accent5" accent6="accent6" hlink="hlink" folHlink="folHlink"/>
  <p:sldLayoutIdLst>
    <p:sldLayoutId id="2147483660" r:id="rId1"/>
    <p:sldLayoutId id="2147483650" r:id="rId2"/>
    <p:sldLayoutId id="214748367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49" r:id="rId13"/>
  </p:sldLayoutIdLst>
  <p:txStyles>
    <p:titleStyle>
      <a:lvl1pPr algn="l" defTabSz="914400" rtl="0" eaLnBrk="1" fontAlgn="auto" latinLnBrk="0" hangingPunct="1">
        <a:lnSpc>
          <a:spcPct val="100000"/>
        </a:lnSpc>
        <a:spcBef>
          <a:spcPct val="0"/>
        </a:spcBef>
        <a:buNone/>
        <a:defRPr kumimoji="0" lang="zh-CN" altLang="en-US" sz="2800" b="0" i="0" u="none" strike="noStrike" kern="1200" cap="none" spc="0" normalizeH="0" baseline="0" dirty="0">
          <a:ln>
            <a:noFill/>
            <a:prstDash val="sysDot"/>
          </a:ln>
          <a:solidFill>
            <a:schemeClr val="tx1">
              <a:lumMod val="85000"/>
              <a:lumOff val="15000"/>
            </a:schemeClr>
          </a:solidFill>
          <a:uFillTx/>
          <a:latin typeface="+mj-lt"/>
          <a:ea typeface="+mj-lt"/>
          <a:cs typeface="MiSans Normal" panose="00000500000000000000" charset="-122"/>
          <a:sym typeface="+mn-ea"/>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ea"/>
          <a:ea typeface="+mn-ea"/>
          <a:cs typeface="MiSans Normal" panose="00000500000000000000"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ea"/>
          <a:ea typeface="+mn-ea"/>
          <a:cs typeface="MiSans Normal" panose="00000500000000000000"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ea"/>
          <a:ea typeface="+mn-ea"/>
          <a:cs typeface="MiSans Normal" panose="00000500000000000000"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ea"/>
          <a:ea typeface="+mn-ea"/>
          <a:cs typeface="MiSans Normal" panose="00000500000000000000"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ea"/>
          <a:ea typeface="+mn-ea"/>
          <a:cs typeface="MiSans Normal" panose="000005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438" userDrawn="1">
          <p15:clr>
            <a:srgbClr val="F26B43"/>
          </p15:clr>
        </p15:guide>
        <p15:guide id="4" pos="724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tags" Target="../tags/tag57.xml"/><Relationship Id="rId7" Type="http://schemas.openxmlformats.org/officeDocument/2006/relationships/image" Target="../media/image9.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tags" Target="../tags/tag60.xml"/><Relationship Id="rId7" Type="http://schemas.openxmlformats.org/officeDocument/2006/relationships/image" Target="../media/image12.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2.xml"/><Relationship Id="rId1" Type="http://schemas.openxmlformats.org/officeDocument/2006/relationships/tags" Target="../tags/tag61.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tags" Target="../tags/tag65.xml"/><Relationship Id="rId7" Type="http://schemas.openxmlformats.org/officeDocument/2006/relationships/image" Target="../media/image13.pn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slideLayout" Target="../slideLayouts/slideLayout5.xml"/><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image" Target="../media/image15.png"/><Relationship Id="rId11" Type="http://schemas.openxmlformats.org/officeDocument/2006/relationships/image" Target="../media/image21.png"/><Relationship Id="rId5" Type="http://schemas.openxmlformats.org/officeDocument/2006/relationships/image" Target="../media/image3.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tags" Target="../tags/tag70.xml"/><Relationship Id="rId7" Type="http://schemas.openxmlformats.org/officeDocument/2006/relationships/image" Target="../media/image24.jpe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image" Target="../media/image23.png"/><Relationship Id="rId5" Type="http://schemas.openxmlformats.org/officeDocument/2006/relationships/image" Target="../media/image3.png"/><Relationship Id="rId4"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tags" Target="../tags/tag73.xml"/><Relationship Id="rId7" Type="http://schemas.openxmlformats.org/officeDocument/2006/relationships/image" Target="../media/image25.pn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28.png"/><Relationship Id="rId5" Type="http://schemas.openxmlformats.org/officeDocument/2006/relationships/image" Target="../media/image3.png"/><Relationship Id="rId4"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image" Target="../media/image26.png"/><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image" Target="../media/image30.png"/><Relationship Id="rId5" Type="http://schemas.openxmlformats.org/officeDocument/2006/relationships/image" Target="../media/image3.png"/><Relationship Id="rId4"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tags" Target="../tags/tag79.xml"/><Relationship Id="rId7" Type="http://schemas.openxmlformats.org/officeDocument/2006/relationships/image" Target="../media/image27.jpeg"/><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32.png"/><Relationship Id="rId5" Type="http://schemas.openxmlformats.org/officeDocument/2006/relationships/image" Target="../media/image3.png"/><Relationship Id="rId4"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tags" Target="../tags/tag82.xml"/><Relationship Id="rId7" Type="http://schemas.openxmlformats.org/officeDocument/2006/relationships/image" Target="../media/image29.png"/><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34.png"/><Relationship Id="rId5" Type="http://schemas.openxmlformats.org/officeDocument/2006/relationships/image" Target="../media/image3.png"/><Relationship Id="rId4"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tags" Target="../tags/tag16.xml"/><Relationship Id="rId18" Type="http://schemas.openxmlformats.org/officeDocument/2006/relationships/tags" Target="../tags/tag21.xml"/><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tags" Target="../tags/tag15.xml"/><Relationship Id="rId17" Type="http://schemas.openxmlformats.org/officeDocument/2006/relationships/tags" Target="../tags/tag20.xml"/><Relationship Id="rId2" Type="http://schemas.openxmlformats.org/officeDocument/2006/relationships/tags" Target="../tags/tag5.xml"/><Relationship Id="rId16" Type="http://schemas.openxmlformats.org/officeDocument/2006/relationships/tags" Target="../tags/tag19.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5" Type="http://schemas.openxmlformats.org/officeDocument/2006/relationships/tags" Target="../tags/tag8.xml"/><Relationship Id="rId15" Type="http://schemas.openxmlformats.org/officeDocument/2006/relationships/tags" Target="../tags/tag18.xml"/><Relationship Id="rId10" Type="http://schemas.openxmlformats.org/officeDocument/2006/relationships/tags" Target="../tags/tag13.xml"/><Relationship Id="rId19" Type="http://schemas.openxmlformats.org/officeDocument/2006/relationships/slideLayout" Target="../slideLayouts/slideLayout3.xml"/><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tags" Target="../tags/tag17.xml"/></Relationships>
</file>

<file path=ppt/slides/_rels/slide20.xml.rels><?xml version="1.0" encoding="UTF-8" standalone="yes"?>
<Relationships xmlns="http://schemas.openxmlformats.org/package/2006/relationships"><Relationship Id="rId3" Type="http://schemas.openxmlformats.org/officeDocument/2006/relationships/tags" Target="../tags/tag85.xml"/><Relationship Id="rId7" Type="http://schemas.openxmlformats.org/officeDocument/2006/relationships/image" Target="../media/image31.pn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37.png"/><Relationship Id="rId5" Type="http://schemas.openxmlformats.org/officeDocument/2006/relationships/image" Target="../media/image3.png"/><Relationship Id="rId4"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tags" Target="../tags/tag88.xml"/><Relationship Id="rId7" Type="http://schemas.openxmlformats.org/officeDocument/2006/relationships/image" Target="../media/image31.png"/><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33.png"/><Relationship Id="rId5" Type="http://schemas.openxmlformats.org/officeDocument/2006/relationships/image" Target="../media/image3.png"/><Relationship Id="rId4"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tags" Target="../tags/tag96.xml"/><Relationship Id="rId3" Type="http://schemas.openxmlformats.org/officeDocument/2006/relationships/tags" Target="../tags/tag91.xml"/><Relationship Id="rId7" Type="http://schemas.openxmlformats.org/officeDocument/2006/relationships/tags" Target="../tags/tag95.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tags" Target="../tags/tag94.xml"/><Relationship Id="rId5" Type="http://schemas.openxmlformats.org/officeDocument/2006/relationships/tags" Target="../tags/tag93.xml"/><Relationship Id="rId10" Type="http://schemas.openxmlformats.org/officeDocument/2006/relationships/slideLayout" Target="../slideLayouts/slideLayout2.xml"/><Relationship Id="rId4" Type="http://schemas.openxmlformats.org/officeDocument/2006/relationships/tags" Target="../tags/tag92.xml"/><Relationship Id="rId9" Type="http://schemas.openxmlformats.org/officeDocument/2006/relationships/tags" Target="../tags/tag97.xml"/></Relationships>
</file>

<file path=ppt/slides/_rels/slide23.xml.rels><?xml version="1.0" encoding="UTF-8" standalone="yes"?>
<Relationships xmlns="http://schemas.openxmlformats.org/package/2006/relationships"><Relationship Id="rId3" Type="http://schemas.openxmlformats.org/officeDocument/2006/relationships/tags" Target="../tags/tag100.xml"/><Relationship Id="rId7" Type="http://schemas.openxmlformats.org/officeDocument/2006/relationships/image" Target="../media/image34.jpeg"/><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image" Target="../media/image39.png"/><Relationship Id="rId5" Type="http://schemas.openxmlformats.org/officeDocument/2006/relationships/image" Target="../media/image3.png"/><Relationship Id="rId4"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tags" Target="../tags/tag103.xml"/><Relationship Id="rId7" Type="http://schemas.openxmlformats.org/officeDocument/2006/relationships/image" Target="../media/image36.png"/><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image" Target="../media/image35.png"/><Relationship Id="rId5" Type="http://schemas.openxmlformats.org/officeDocument/2006/relationships/image" Target="../media/image3.png"/><Relationship Id="rId4"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tags" Target="../tags/tag106.xml"/><Relationship Id="rId7" Type="http://schemas.openxmlformats.org/officeDocument/2006/relationships/image" Target="../media/image40.png"/><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image" Target="../media/image38.png"/><Relationship Id="rId5" Type="http://schemas.openxmlformats.org/officeDocument/2006/relationships/image" Target="../media/image3.png"/><Relationship Id="rId4"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109.xml"/><Relationship Id="rId7" Type="http://schemas.openxmlformats.org/officeDocument/2006/relationships/image" Target="../media/image41.png"/><Relationship Id="rId12" Type="http://schemas.openxmlformats.org/officeDocument/2006/relationships/image" Target="../media/image47.jpeg"/><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image" Target="../media/image45.png"/><Relationship Id="rId11" Type="http://schemas.openxmlformats.org/officeDocument/2006/relationships/image" Target="../media/image46.png"/><Relationship Id="rId5" Type="http://schemas.openxmlformats.org/officeDocument/2006/relationships/image" Target="../media/image3.png"/><Relationship Id="rId10" Type="http://schemas.openxmlformats.org/officeDocument/2006/relationships/image" Target="../media/image44.png"/><Relationship Id="rId4" Type="http://schemas.openxmlformats.org/officeDocument/2006/relationships/slideLayout" Target="../slideLayouts/slideLayout6.xml"/><Relationship Id="rId9"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tags" Target="../tags/tag112.xml"/><Relationship Id="rId7" Type="http://schemas.openxmlformats.org/officeDocument/2006/relationships/image" Target="../media/image48.png"/><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image" Target="../media/image52.png"/><Relationship Id="rId5" Type="http://schemas.openxmlformats.org/officeDocument/2006/relationships/image" Target="../media/image3.png"/><Relationship Id="rId4"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tags" Target="../tags/tag115.xml"/><Relationship Id="rId7" Type="http://schemas.openxmlformats.org/officeDocument/2006/relationships/image" Target="../media/image48.png"/><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image" Target="../media/image54.png"/><Relationship Id="rId5" Type="http://schemas.openxmlformats.org/officeDocument/2006/relationships/image" Target="../media/image3.png"/><Relationship Id="rId4"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118.xml"/><Relationship Id="rId7" Type="http://schemas.openxmlformats.org/officeDocument/2006/relationships/image" Target="../media/image48.png"/><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image" Target="../media/image55.png"/><Relationship Id="rId5" Type="http://schemas.openxmlformats.org/officeDocument/2006/relationships/image" Target="../media/image3.png"/><Relationship Id="rId4"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24.xml"/><Relationship Id="rId7" Type="http://schemas.openxmlformats.org/officeDocument/2006/relationships/image" Target="../media/image2.emf"/><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slideLayout" Target="../slideLayouts/slideLayout4.xml"/><Relationship Id="rId5" Type="http://schemas.openxmlformats.org/officeDocument/2006/relationships/tags" Target="../tags/tag26.xml"/><Relationship Id="rId4" Type="http://schemas.openxmlformats.org/officeDocument/2006/relationships/tags" Target="../tags/tag25.xml"/><Relationship Id="rId9"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tags" Target="../tags/tag121.xml"/><Relationship Id="rId7" Type="http://schemas.openxmlformats.org/officeDocument/2006/relationships/image" Target="../media/image50.png"/><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image" Target="../media/image49.png"/><Relationship Id="rId5" Type="http://schemas.openxmlformats.org/officeDocument/2006/relationships/image" Target="../media/image3.png"/><Relationship Id="rId4"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29.xml"/><Relationship Id="rId7" Type="http://schemas.openxmlformats.org/officeDocument/2006/relationships/image" Target="../media/image2.emf"/><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slideLayout" Target="../slideLayouts/slideLayout4.xml"/><Relationship Id="rId5" Type="http://schemas.openxmlformats.org/officeDocument/2006/relationships/tags" Target="../tags/tag31.xml"/><Relationship Id="rId4" Type="http://schemas.openxmlformats.org/officeDocument/2006/relationships/tags" Target="../tags/tag30.xm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34.xml"/><Relationship Id="rId7" Type="http://schemas.openxmlformats.org/officeDocument/2006/relationships/image" Target="../media/image1.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slideLayout" Target="../slideLayouts/slideLayout4.xml"/><Relationship Id="rId5" Type="http://schemas.openxmlformats.org/officeDocument/2006/relationships/tags" Target="../tags/tag36.xml"/><Relationship Id="rId4" Type="http://schemas.openxmlformats.org/officeDocument/2006/relationships/tags" Target="../tags/tag35.xml"/><Relationship Id="rId9" Type="http://schemas.openxmlformats.org/officeDocument/2006/relationships/image" Target="../media/image2.emf"/></Relationships>
</file>

<file path=ppt/slides/_rels/slide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5.emf"/><Relationship Id="rId5" Type="http://schemas.openxmlformats.org/officeDocument/2006/relationships/image" Target="../media/image3.png"/><Relationship Id="rId4"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tags" Target="../tags/tag50.xml"/><Relationship Id="rId3" Type="http://schemas.openxmlformats.org/officeDocument/2006/relationships/tags" Target="../tags/tag45.xml"/><Relationship Id="rId7" Type="http://schemas.openxmlformats.org/officeDocument/2006/relationships/tags" Target="../tags/tag49.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10" Type="http://schemas.openxmlformats.org/officeDocument/2006/relationships/slideLayout" Target="../slideLayouts/slideLayout2.xml"/><Relationship Id="rId4" Type="http://schemas.openxmlformats.org/officeDocument/2006/relationships/tags" Target="../tags/tag46.xml"/><Relationship Id="rId9" Type="http://schemas.openxmlformats.org/officeDocument/2006/relationships/tags" Target="../tags/tag51.xml"/></Relationships>
</file>

<file path=ppt/slides/_rels/slide9.xml.rels><?xml version="1.0" encoding="UTF-8" standalone="yes"?>
<Relationships xmlns="http://schemas.openxmlformats.org/package/2006/relationships"><Relationship Id="rId3" Type="http://schemas.openxmlformats.org/officeDocument/2006/relationships/tags" Target="../tags/tag54.xml"/><Relationship Id="rId7" Type="http://schemas.openxmlformats.org/officeDocument/2006/relationships/image" Target="../media/image7.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AAE06-B02D-91FF-4E57-0097EB8AB751}"/>
              </a:ext>
            </a:extLst>
          </p:cNvPr>
          <p:cNvSpPr>
            <a:spLocks noGrp="1"/>
          </p:cNvSpPr>
          <p:nvPr>
            <p:ph type="title"/>
          </p:nvPr>
        </p:nvSpPr>
        <p:spPr>
          <a:xfrm>
            <a:off x="695325" y="1799964"/>
            <a:ext cx="4663753" cy="2702588"/>
          </a:xfrm>
        </p:spPr>
        <p:txBody>
          <a:bodyPr/>
          <a:lstStyle/>
          <a:p>
            <a:pPr algn="dist"/>
            <a:r>
              <a:rPr lang="en-US" sz="6600" b="1" dirty="0">
                <a:solidFill>
                  <a:srgbClr val="4397D7"/>
                </a:solidFill>
              </a:rPr>
              <a:t>SINE</a:t>
            </a:r>
            <a:br>
              <a:rPr lang="en-US" sz="3600" dirty="0"/>
            </a:br>
            <a:endParaRPr lang="en-US" sz="3600" dirty="0">
              <a:solidFill>
                <a:schemeClr val="tx1">
                  <a:lumMod val="50000"/>
                  <a:lumOff val="50000"/>
                </a:schemeClr>
              </a:solidFill>
            </a:endParaRPr>
          </a:p>
        </p:txBody>
      </p:sp>
      <p:pic>
        <p:nvPicPr>
          <p:cNvPr id="13" name="Picture Placeholder 12">
            <a:extLst>
              <a:ext uri="{FF2B5EF4-FFF2-40B4-BE49-F238E27FC236}">
                <a16:creationId xmlns:a16="http://schemas.microsoft.com/office/drawing/2014/main" id="{07B53E5F-7D93-8816-7A4A-7305B90721B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5854" r="25854"/>
          <a:stretch/>
        </p:blipFill>
        <p:spPr>
          <a:xfrm>
            <a:off x="6246813" y="-674688"/>
            <a:ext cx="5945187" cy="8207376"/>
          </a:xfrm>
          <a:prstGeom prst="ellipse">
            <a:avLst/>
          </a:prstGeom>
        </p:spPr>
      </p:pic>
      <p:sp>
        <p:nvSpPr>
          <p:cNvPr id="4" name="Text Placeholder 3">
            <a:extLst>
              <a:ext uri="{FF2B5EF4-FFF2-40B4-BE49-F238E27FC236}">
                <a16:creationId xmlns:a16="http://schemas.microsoft.com/office/drawing/2014/main" id="{8F7259F7-3B95-0739-96ED-5E71F8CC6D4D}"/>
              </a:ext>
            </a:extLst>
          </p:cNvPr>
          <p:cNvSpPr>
            <a:spLocks noGrp="1"/>
          </p:cNvSpPr>
          <p:nvPr>
            <p:ph type="body" sz="quarter" idx="11"/>
          </p:nvPr>
        </p:nvSpPr>
        <p:spPr>
          <a:xfrm>
            <a:off x="695325" y="4815068"/>
            <a:ext cx="2997200" cy="879475"/>
          </a:xfrm>
        </p:spPr>
        <p:txBody>
          <a:bodyPr/>
          <a:lstStyle/>
          <a:p>
            <a:endParaRPr lang="en-US" dirty="0"/>
          </a:p>
          <a:p>
            <a:r>
              <a:rPr lang="en-US" dirty="0"/>
              <a:t>Dr George O’Neill</a:t>
            </a:r>
          </a:p>
        </p:txBody>
      </p:sp>
      <p:sp>
        <p:nvSpPr>
          <p:cNvPr id="9" name="Title 1">
            <a:extLst>
              <a:ext uri="{FF2B5EF4-FFF2-40B4-BE49-F238E27FC236}">
                <a16:creationId xmlns:a16="http://schemas.microsoft.com/office/drawing/2014/main" id="{038CE1BD-C00A-6FB3-FA6B-525C7AB4081C}"/>
              </a:ext>
            </a:extLst>
          </p:cNvPr>
          <p:cNvSpPr txBox="1">
            <a:spLocks/>
          </p:cNvSpPr>
          <p:nvPr/>
        </p:nvSpPr>
        <p:spPr>
          <a:xfrm>
            <a:off x="695324" y="2796362"/>
            <a:ext cx="4663753" cy="1706189"/>
          </a:xfrm>
          <a:prstGeom prst="rect">
            <a:avLst/>
          </a:prstGeom>
        </p:spPr>
        <p:txBody>
          <a:bodyPr/>
          <a:lstStyle>
            <a:lvl1pPr algn="l" defTabSz="914400" rtl="0" eaLnBrk="1" fontAlgn="auto" latinLnBrk="0" hangingPunct="1">
              <a:lnSpc>
                <a:spcPct val="100000"/>
              </a:lnSpc>
              <a:spcBef>
                <a:spcPct val="0"/>
              </a:spcBef>
              <a:buNone/>
              <a:defRPr kumimoji="0" lang="zh-CN" altLang="en-US" sz="4000" b="0" i="0" u="none" strike="noStrike" kern="1200" cap="none" spc="0" normalizeH="0" baseline="0">
                <a:ln>
                  <a:noFill/>
                  <a:prstDash val="sysDot"/>
                </a:ln>
                <a:solidFill>
                  <a:schemeClr val="tx1">
                    <a:lumMod val="85000"/>
                    <a:lumOff val="15000"/>
                  </a:schemeClr>
                </a:solidFill>
                <a:uFillTx/>
                <a:latin typeface="+mj-lt"/>
                <a:ea typeface="+mj-lt"/>
                <a:cs typeface="MiSans Normal" panose="00000500000000000000" charset="-122"/>
                <a:sym typeface="+mn-ea"/>
              </a:defRPr>
            </a:lvl1pPr>
          </a:lstStyle>
          <a:p>
            <a:r>
              <a:rPr lang="en-US" sz="3600" b="1" dirty="0"/>
              <a:t>S</a:t>
            </a:r>
            <a:r>
              <a:rPr lang="en-US" sz="3600" dirty="0"/>
              <a:t>cientific </a:t>
            </a:r>
            <a:r>
              <a:rPr lang="en-US" sz="3600" b="1" dirty="0"/>
              <a:t>I</a:t>
            </a:r>
            <a:r>
              <a:rPr lang="en-US" sz="3600" dirty="0"/>
              <a:t>nvestigations of </a:t>
            </a:r>
            <a:r>
              <a:rPr lang="en-US" sz="3600" b="1" dirty="0"/>
              <a:t>N</a:t>
            </a:r>
            <a:r>
              <a:rPr lang="en-US" sz="3600" dirty="0"/>
              <a:t>uclei at</a:t>
            </a:r>
          </a:p>
          <a:p>
            <a:r>
              <a:rPr lang="en-US" sz="3600" b="1" dirty="0"/>
              <a:t>E</a:t>
            </a:r>
            <a:r>
              <a:rPr lang="en-US" sz="3600" dirty="0"/>
              <a:t>SS</a:t>
            </a:r>
            <a:endParaRPr lang="en-US" sz="3600" dirty="0">
              <a:solidFill>
                <a:schemeClr val="tx1">
                  <a:lumMod val="50000"/>
                  <a:lumOff val="50000"/>
                </a:schemeClr>
              </a:solidFill>
            </a:endParaRPr>
          </a:p>
        </p:txBody>
      </p:sp>
    </p:spTree>
    <p:extLst>
      <p:ext uri="{BB962C8B-B14F-4D97-AF65-F5344CB8AC3E}">
        <p14:creationId xmlns:p14="http://schemas.microsoft.com/office/powerpoint/2010/main" val="2008845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F7E97-0A42-DB62-45B9-C65622A472B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6A3CA6-45B4-CBD4-13B4-B0916CA2D7BB}"/>
              </a:ext>
            </a:extLst>
          </p:cNvPr>
          <p:cNvSpPr>
            <a:spLocks noGrp="1"/>
          </p:cNvSpPr>
          <p:nvPr>
            <p:ph type="sldNum" sz="quarter" idx="12"/>
          </p:nvPr>
        </p:nvSpPr>
        <p:spPr/>
        <p:txBody>
          <a:bodyPr/>
          <a:lstStyle/>
          <a:p>
            <a:pPr algn="ctr"/>
            <a:fld id="{49AE70B2-8BF9-45C0-BB95-33D1B9D3A854}" type="slidenum">
              <a:rPr lang="en-US" smtClean="0"/>
              <a:pPr algn="ctr"/>
              <a:t>10</a:t>
            </a:fld>
            <a:endParaRPr lang="en-US" dirty="0"/>
          </a:p>
        </p:txBody>
      </p:sp>
      <p:sp>
        <p:nvSpPr>
          <p:cNvPr id="3" name="Title 2">
            <a:extLst>
              <a:ext uri="{FF2B5EF4-FFF2-40B4-BE49-F238E27FC236}">
                <a16:creationId xmlns:a16="http://schemas.microsoft.com/office/drawing/2014/main" id="{1149CF1E-7068-540E-26F6-45F6BB829762}"/>
              </a:ext>
            </a:extLst>
          </p:cNvPr>
          <p:cNvSpPr>
            <a:spLocks noGrp="1"/>
          </p:cNvSpPr>
          <p:nvPr>
            <p:ph type="title"/>
          </p:nvPr>
        </p:nvSpPr>
        <p:spPr/>
        <p:txBody>
          <a:bodyPr/>
          <a:lstStyle/>
          <a:p>
            <a:r>
              <a:rPr lang="en-US" dirty="0"/>
              <a:t>Scientific Impact - </a:t>
            </a:r>
            <a:r>
              <a:rPr lang="en-US" dirty="0">
                <a:solidFill>
                  <a:srgbClr val="4397D7"/>
                </a:solidFill>
              </a:rPr>
              <a:t>Structure</a:t>
            </a:r>
            <a:endParaRPr lang="en-US" dirty="0"/>
          </a:p>
        </p:txBody>
      </p:sp>
      <p:sp>
        <p:nvSpPr>
          <p:cNvPr id="5" name="矩形 9">
            <a:extLst>
              <a:ext uri="{FF2B5EF4-FFF2-40B4-BE49-F238E27FC236}">
                <a16:creationId xmlns:a16="http://schemas.microsoft.com/office/drawing/2014/main" id="{30AC62EE-2B18-4581-C174-6AF351712E26}"/>
              </a:ext>
            </a:extLst>
          </p:cNvPr>
          <p:cNvSpPr/>
          <p:nvPr>
            <p:custDataLst>
              <p:tags r:id="rId1"/>
            </p:custDataLst>
          </p:nvPr>
        </p:nvSpPr>
        <p:spPr>
          <a:xfrm>
            <a:off x="695325" y="5436025"/>
            <a:ext cx="5400676" cy="869950"/>
          </a:xfrm>
          <a:prstGeom prst="rect">
            <a:avLst/>
          </a:prstGeom>
          <a:solidFill>
            <a:srgbClr val="4397D7"/>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lnSpc>
                <a:spcPct val="120000"/>
              </a:lnSpc>
            </a:pPr>
            <a:endParaRPr lang="zh-CN" altLang="en-US">
              <a:solidFill>
                <a:schemeClr val="lt1"/>
              </a:solidFill>
              <a:cs typeface="+mn-ea"/>
              <a:sym typeface="+mn-lt"/>
            </a:endParaRPr>
          </a:p>
        </p:txBody>
      </p:sp>
      <p:sp>
        <p:nvSpPr>
          <p:cNvPr id="6" name="标题">
            <a:extLst>
              <a:ext uri="{FF2B5EF4-FFF2-40B4-BE49-F238E27FC236}">
                <a16:creationId xmlns:a16="http://schemas.microsoft.com/office/drawing/2014/main" id="{2CA3AE68-BCE5-0D5A-F70E-5B059C42D6B3}"/>
              </a:ext>
            </a:extLst>
          </p:cNvPr>
          <p:cNvSpPr txBox="1"/>
          <p:nvPr>
            <p:custDataLst>
              <p:tags r:id="rId2"/>
            </p:custDataLst>
          </p:nvPr>
        </p:nvSpPr>
        <p:spPr>
          <a:xfrm>
            <a:off x="831848" y="5553183"/>
            <a:ext cx="5137152" cy="635635"/>
          </a:xfrm>
          <a:prstGeom prst="rect">
            <a:avLst/>
          </a:prstGeom>
          <a:noFill/>
        </p:spPr>
        <p:txBody>
          <a:bodyPr wrap="square" lIns="0" tIns="0" rIns="0" bIns="0" rtlCol="0" anchor="ctr" anchorCtr="0">
            <a:normAutofit/>
          </a:bodyPr>
          <a:lstStyle/>
          <a:p>
            <a:pPr>
              <a:lnSpc>
                <a:spcPct val="120000"/>
              </a:lnSpc>
            </a:pPr>
            <a:r>
              <a:rPr lang="en-GB" altLang="zh-CN" b="1" dirty="0">
                <a:solidFill>
                  <a:schemeClr val="lt1"/>
                </a:solidFill>
                <a:cs typeface="+mn-ea"/>
                <a:sym typeface="+mn-lt"/>
              </a:rPr>
              <a:t>Example E0 transition in </a:t>
            </a:r>
            <a:r>
              <a:rPr lang="en-GB" altLang="zh-CN" b="1" baseline="30000" dirty="0">
                <a:solidFill>
                  <a:schemeClr val="lt1"/>
                </a:solidFill>
                <a:cs typeface="+mn-ea"/>
                <a:sym typeface="+mn-lt"/>
              </a:rPr>
              <a:t>186</a:t>
            </a:r>
            <a:r>
              <a:rPr lang="en-GB" altLang="zh-CN" b="1" dirty="0">
                <a:solidFill>
                  <a:schemeClr val="lt1"/>
                </a:solidFill>
                <a:cs typeface="+mn-ea"/>
                <a:sym typeface="+mn-lt"/>
              </a:rPr>
              <a:t>Pb </a:t>
            </a:r>
            <a:endParaRPr lang="zh-CN" altLang="en-US" b="1" dirty="0">
              <a:solidFill>
                <a:schemeClr val="lt1"/>
              </a:solidFill>
              <a:cs typeface="+mn-ea"/>
              <a:sym typeface="+mn-lt"/>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ED68FC8-11E1-2611-119B-CED92D1BCB9D}"/>
                  </a:ext>
                </a:extLst>
              </p:cNvPr>
              <p:cNvSpPr txBox="1"/>
              <p:nvPr/>
            </p:nvSpPr>
            <p:spPr>
              <a:xfrm>
                <a:off x="705484" y="2263431"/>
                <a:ext cx="5517516" cy="2895664"/>
              </a:xfrm>
              <a:prstGeom prst="rect">
                <a:avLst/>
              </a:prstGeom>
              <a:noFill/>
            </p:spPr>
            <p:txBody>
              <a:bodyPr wrap="square">
                <a:spAutoFit/>
              </a:bodyPr>
              <a:lstStyle/>
              <a:p>
                <a:pPr fontAlgn="auto">
                  <a:lnSpc>
                    <a:spcPct val="150000"/>
                  </a:lnSpc>
                  <a:spcAft>
                    <a:spcPts val="1200"/>
                  </a:spcAft>
                </a:pPr>
                <a14:m>
                  <m:oMathPara xmlns:m="http://schemas.openxmlformats.org/officeDocument/2006/math">
                    <m:oMathParaPr>
                      <m:jc m:val="centerGroup"/>
                    </m:oMathParaPr>
                    <m:oMath xmlns:m="http://schemas.openxmlformats.org/officeDocument/2006/math">
                      <m:r>
                        <m:rPr>
                          <m:nor/>
                        </m:rPr>
                        <a:rPr lang="en-GB" sz="2000" smtClean="0"/>
                        <m:t> </m:t>
                      </m:r>
                    </m:oMath>
                  </m:oMathPara>
                </a14:m>
                <a:endParaRPr lang="en-US" altLang="zh-CN" sz="2000" b="1" dirty="0">
                  <a:cs typeface="+mn-ea"/>
                  <a:sym typeface="+mn-lt"/>
                </a:endParaRPr>
              </a:p>
              <a:p>
                <a:pPr marL="342900" indent="-342900">
                  <a:lnSpc>
                    <a:spcPct val="120000"/>
                  </a:lnSpc>
                  <a:buBlip>
                    <a:blip r:embed="rId5"/>
                  </a:buBlip>
                </a:pPr>
                <a:r>
                  <a:rPr lang="en-GB" altLang="zh-CN" sz="2000" dirty="0">
                    <a:solidFill>
                      <a:schemeClr val="tx2"/>
                    </a:solidFill>
                    <a:cs typeface="+mn-ea"/>
                    <a:sym typeface="+mn-lt"/>
                  </a:rPr>
                  <a:t>E</a:t>
                </a:r>
                <a:r>
                  <a:rPr lang="en-GB" altLang="zh-CN" sz="2000" baseline="-25000" dirty="0">
                    <a:solidFill>
                      <a:schemeClr val="tx2"/>
                    </a:solidFill>
                    <a:cs typeface="+mn-ea"/>
                    <a:sym typeface="+mn-lt"/>
                  </a:rPr>
                  <a:t>0</a:t>
                </a:r>
                <a:r>
                  <a:rPr lang="en-GB" altLang="zh-CN" sz="2000" dirty="0">
                    <a:solidFill>
                      <a:schemeClr val="tx2"/>
                    </a:solidFill>
                    <a:cs typeface="+mn-ea"/>
                    <a:sym typeface="+mn-lt"/>
                  </a:rPr>
                  <a:t> transitions &lt; 1 MeV proceed via e</a:t>
                </a:r>
                <a:r>
                  <a:rPr lang="en-GB" altLang="zh-CN" sz="2000" baseline="30000" dirty="0">
                    <a:solidFill>
                      <a:schemeClr val="tx2"/>
                    </a:solidFill>
                    <a:cs typeface="+mn-ea"/>
                    <a:sym typeface="+mn-lt"/>
                  </a:rPr>
                  <a:t>-</a:t>
                </a:r>
              </a:p>
              <a:p>
                <a:pPr marL="342900" indent="-342900">
                  <a:lnSpc>
                    <a:spcPct val="120000"/>
                  </a:lnSpc>
                  <a:buBlip>
                    <a:blip r:embed="rId5"/>
                  </a:buBlip>
                </a:pPr>
                <a:r>
                  <a:rPr lang="en-GB" altLang="zh-CN" sz="2000" dirty="0">
                    <a:solidFill>
                      <a:schemeClr val="tx2"/>
                    </a:solidFill>
                    <a:cs typeface="+mn-ea"/>
                    <a:sym typeface="+mn-lt"/>
                  </a:rPr>
                  <a:t>Reaction possible at other facilities but not observed via (</a:t>
                </a:r>
                <a:r>
                  <a:rPr lang="en-GB" altLang="zh-CN" sz="2000" dirty="0" err="1">
                    <a:solidFill>
                      <a:schemeClr val="tx2"/>
                    </a:solidFill>
                    <a:cs typeface="+mn-ea"/>
                    <a:sym typeface="+mn-lt"/>
                  </a:rPr>
                  <a:t>n,e</a:t>
                </a:r>
                <a:r>
                  <a:rPr lang="en-GB" altLang="zh-CN" sz="2000" baseline="30000" dirty="0">
                    <a:solidFill>
                      <a:schemeClr val="tx2"/>
                    </a:solidFill>
                    <a:cs typeface="+mn-ea"/>
                    <a:sym typeface="+mn-lt"/>
                  </a:rPr>
                  <a:t>-</a:t>
                </a:r>
                <a:r>
                  <a:rPr lang="en-GB" altLang="zh-CN" sz="2000" dirty="0">
                    <a:solidFill>
                      <a:schemeClr val="tx2"/>
                    </a:solidFill>
                    <a:cs typeface="+mn-ea"/>
                    <a:sym typeface="+mn-lt"/>
                  </a:rPr>
                  <a:t>)</a:t>
                </a:r>
              </a:p>
              <a:p>
                <a:pPr marL="342900" indent="-342900">
                  <a:lnSpc>
                    <a:spcPct val="120000"/>
                  </a:lnSpc>
                  <a:buBlip>
                    <a:blip r:embed="rId5"/>
                  </a:buBlip>
                </a:pPr>
                <a:r>
                  <a:rPr lang="en-GB" altLang="zh-CN" sz="2000" dirty="0">
                    <a:solidFill>
                      <a:schemeClr val="tx2"/>
                    </a:solidFill>
                    <a:cs typeface="+mn-ea"/>
                    <a:sym typeface="+mn-lt"/>
                  </a:rPr>
                  <a:t>Possible to use timing structure at ESS to help suppress background in e</a:t>
                </a:r>
                <a:r>
                  <a:rPr lang="en-GB" altLang="zh-CN" sz="2000" baseline="30000" dirty="0">
                    <a:solidFill>
                      <a:schemeClr val="tx2"/>
                    </a:solidFill>
                    <a:cs typeface="+mn-ea"/>
                    <a:sym typeface="+mn-lt"/>
                  </a:rPr>
                  <a:t>-</a:t>
                </a:r>
                <a:r>
                  <a:rPr lang="en-GB" altLang="zh-CN" sz="2000" dirty="0">
                    <a:solidFill>
                      <a:schemeClr val="tx2"/>
                    </a:solidFill>
                    <a:cs typeface="+mn-ea"/>
                    <a:sym typeface="+mn-lt"/>
                  </a:rPr>
                  <a:t> spectra</a:t>
                </a:r>
              </a:p>
              <a:p>
                <a:pPr marL="342900" indent="-342900">
                  <a:lnSpc>
                    <a:spcPct val="120000"/>
                  </a:lnSpc>
                  <a:buBlip>
                    <a:blip r:embed="rId5"/>
                  </a:buBlip>
                </a:pPr>
                <a:endParaRPr lang="en-GB" altLang="zh-CN" sz="2000" dirty="0">
                  <a:solidFill>
                    <a:schemeClr val="tx2"/>
                  </a:solidFill>
                  <a:cs typeface="+mn-ea"/>
                  <a:sym typeface="+mn-lt"/>
                </a:endParaRPr>
              </a:p>
            </p:txBody>
          </p:sp>
        </mc:Choice>
        <mc:Fallback xmlns="">
          <p:sp>
            <p:nvSpPr>
              <p:cNvPr id="7" name="TextBox 6">
                <a:extLst>
                  <a:ext uri="{FF2B5EF4-FFF2-40B4-BE49-F238E27FC236}">
                    <a16:creationId xmlns:a16="http://schemas.microsoft.com/office/drawing/2014/main" id="{3ED68FC8-11E1-2611-119B-CED92D1BCB9D}"/>
                  </a:ext>
                </a:extLst>
              </p:cNvPr>
              <p:cNvSpPr txBox="1">
                <a:spLocks noRot="1" noChangeAspect="1" noMove="1" noResize="1" noEditPoints="1" noAdjustHandles="1" noChangeArrowheads="1" noChangeShapeType="1" noTextEdit="1"/>
              </p:cNvSpPr>
              <p:nvPr/>
            </p:nvSpPr>
            <p:spPr>
              <a:xfrm>
                <a:off x="705484" y="2263431"/>
                <a:ext cx="5517516" cy="2895664"/>
              </a:xfrm>
              <a:prstGeom prst="rect">
                <a:avLst/>
              </a:prstGeom>
              <a:blipFill>
                <a:blip r:embed="rId6"/>
                <a:stretch>
                  <a:fillRect/>
                </a:stretch>
              </a:blipFill>
            </p:spPr>
            <p:txBody>
              <a:bodyPr/>
              <a:lstStyle/>
              <a:p>
                <a:r>
                  <a:rPr lang="en-DK">
                    <a:noFill/>
                  </a:rPr>
                  <a:t> </a:t>
                </a:r>
              </a:p>
            </p:txBody>
          </p:sp>
        </mc:Fallback>
      </mc:AlternateContent>
      <p:sp>
        <p:nvSpPr>
          <p:cNvPr id="8" name="序号">
            <a:extLst>
              <a:ext uri="{FF2B5EF4-FFF2-40B4-BE49-F238E27FC236}">
                <a16:creationId xmlns:a16="http://schemas.microsoft.com/office/drawing/2014/main" id="{2CE982E9-B329-6903-C3EC-24F51AD74FC7}"/>
              </a:ext>
            </a:extLst>
          </p:cNvPr>
          <p:cNvSpPr txBox="1"/>
          <p:nvPr>
            <p:custDataLst>
              <p:tags r:id="rId3"/>
            </p:custDataLst>
          </p:nvPr>
        </p:nvSpPr>
        <p:spPr>
          <a:xfrm>
            <a:off x="0" y="0"/>
            <a:ext cx="732236" cy="734142"/>
          </a:xfrm>
          <a:prstGeom prst="ellipse">
            <a:avLst/>
          </a:prstGeom>
          <a:solidFill>
            <a:srgbClr val="4397D7"/>
          </a:solidFill>
          <a:effectLst>
            <a:outerShdw blurRad="127000" dist="38100" dir="2700000" algn="tl" rotWithShape="0">
              <a:schemeClr val="accent4">
                <a:alpha val="40000"/>
              </a:schemeClr>
            </a:outerShdw>
          </a:effectLst>
        </p:spPr>
        <p:txBody>
          <a:bodyPr wrap="none" lIns="0" tIns="0" rIns="0" bIns="0" rtlCol="0" anchor="ctr" anchorCtr="0">
            <a:normAutofit/>
          </a:bodyPr>
          <a:lstStyle/>
          <a:p>
            <a:pPr algn="ctr">
              <a:lnSpc>
                <a:spcPct val="120000"/>
              </a:lnSpc>
            </a:pPr>
            <a:r>
              <a:rPr lang="en-US" altLang="zh-CN" sz="2400" dirty="0">
                <a:solidFill>
                  <a:schemeClr val="lt1"/>
                </a:solidFill>
                <a:cs typeface="+mn-ea"/>
                <a:sym typeface="+mn-lt"/>
              </a:rPr>
              <a:t>02</a:t>
            </a:r>
          </a:p>
        </p:txBody>
      </p:sp>
      <p:pic>
        <p:nvPicPr>
          <p:cNvPr id="12" name="Picture 6" descr="Fig. 3: Partial level scheme of 186Pb presenting transitions relevant to the present work.">
            <a:extLst>
              <a:ext uri="{FF2B5EF4-FFF2-40B4-BE49-F238E27FC236}">
                <a16:creationId xmlns:a16="http://schemas.microsoft.com/office/drawing/2014/main" id="{1AB1F6BE-D016-BB10-DD1C-C807F0AFA9F4}"/>
              </a:ext>
            </a:extLst>
          </p:cNvPr>
          <p:cNvPicPr>
            <a:picLocks noGrp="1" noChangeAspect="1" noChangeArrowheads="1"/>
          </p:cNvPicPr>
          <p:nvPr>
            <p:ph type="pic" sz="quarter" idx="10"/>
          </p:nvPr>
        </p:nvPicPr>
        <p:blipFill rotWithShape="1">
          <a:blip r:embed="rId7">
            <a:extLst>
              <a:ext uri="{28A0092B-C50C-407E-A947-70E740481C1C}">
                <a14:useLocalDpi xmlns:a14="http://schemas.microsoft.com/office/drawing/2010/main" val="0"/>
              </a:ext>
            </a:extLst>
          </a:blip>
          <a:srcRect l="-22" r="38"/>
          <a:stretch>
            <a:fillRect/>
          </a:stretch>
        </p:blipFill>
        <p:spPr bwMode="auto">
          <a:xfrm>
            <a:off x="6094800" y="914400"/>
            <a:ext cx="5414400" cy="58943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Norwegian ISOLDE program">
            <a:extLst>
              <a:ext uri="{FF2B5EF4-FFF2-40B4-BE49-F238E27FC236}">
                <a16:creationId xmlns:a16="http://schemas.microsoft.com/office/drawing/2014/main" id="{B048304C-3994-8D4B-E4FA-3B4D1E135B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73775" y="49207"/>
            <a:ext cx="1245800" cy="1633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77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AC6AE-9F4A-B802-543B-4B3CCE7EB0F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94413D-31D1-4AFC-C6D9-F535549E34F3}"/>
              </a:ext>
            </a:extLst>
          </p:cNvPr>
          <p:cNvSpPr>
            <a:spLocks noGrp="1"/>
          </p:cNvSpPr>
          <p:nvPr>
            <p:ph type="sldNum" sz="quarter" idx="12"/>
          </p:nvPr>
        </p:nvSpPr>
        <p:spPr/>
        <p:txBody>
          <a:bodyPr/>
          <a:lstStyle/>
          <a:p>
            <a:pPr algn="ctr"/>
            <a:fld id="{49AE70B2-8BF9-45C0-BB95-33D1B9D3A854}" type="slidenum">
              <a:rPr lang="en-US" smtClean="0"/>
              <a:pPr algn="ctr"/>
              <a:t>11</a:t>
            </a:fld>
            <a:endParaRPr lang="en-US" dirty="0"/>
          </a:p>
        </p:txBody>
      </p:sp>
      <p:sp>
        <p:nvSpPr>
          <p:cNvPr id="3" name="Title 2">
            <a:extLst>
              <a:ext uri="{FF2B5EF4-FFF2-40B4-BE49-F238E27FC236}">
                <a16:creationId xmlns:a16="http://schemas.microsoft.com/office/drawing/2014/main" id="{9793E03F-4EC9-41DB-C675-9F3ADAD33ABC}"/>
              </a:ext>
            </a:extLst>
          </p:cNvPr>
          <p:cNvSpPr>
            <a:spLocks noGrp="1"/>
          </p:cNvSpPr>
          <p:nvPr>
            <p:ph type="title"/>
          </p:nvPr>
        </p:nvSpPr>
        <p:spPr/>
        <p:txBody>
          <a:bodyPr/>
          <a:lstStyle/>
          <a:p>
            <a:r>
              <a:rPr lang="en-US" dirty="0"/>
              <a:t>Scientific Impact - </a:t>
            </a:r>
            <a:r>
              <a:rPr lang="en-US" dirty="0">
                <a:solidFill>
                  <a:srgbClr val="4397D7"/>
                </a:solidFill>
              </a:rPr>
              <a:t>Applications</a:t>
            </a:r>
            <a:endParaRPr lang="en-US" dirty="0"/>
          </a:p>
        </p:txBody>
      </p:sp>
      <p:sp>
        <p:nvSpPr>
          <p:cNvPr id="5" name="矩形 9">
            <a:extLst>
              <a:ext uri="{FF2B5EF4-FFF2-40B4-BE49-F238E27FC236}">
                <a16:creationId xmlns:a16="http://schemas.microsoft.com/office/drawing/2014/main" id="{490E7787-0239-E56E-2FC0-D666EABC21EE}"/>
              </a:ext>
            </a:extLst>
          </p:cNvPr>
          <p:cNvSpPr/>
          <p:nvPr>
            <p:custDataLst>
              <p:tags r:id="rId1"/>
            </p:custDataLst>
          </p:nvPr>
        </p:nvSpPr>
        <p:spPr>
          <a:xfrm>
            <a:off x="695325" y="5436025"/>
            <a:ext cx="5400676" cy="869950"/>
          </a:xfrm>
          <a:prstGeom prst="rect">
            <a:avLst/>
          </a:prstGeom>
          <a:solidFill>
            <a:srgbClr val="4397D7"/>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lnSpc>
                <a:spcPct val="120000"/>
              </a:lnSpc>
            </a:pPr>
            <a:endParaRPr lang="zh-CN" altLang="en-US">
              <a:solidFill>
                <a:schemeClr val="lt1"/>
              </a:solidFill>
              <a:cs typeface="+mn-ea"/>
              <a:sym typeface="+mn-lt"/>
            </a:endParaRPr>
          </a:p>
        </p:txBody>
      </p:sp>
      <p:sp>
        <p:nvSpPr>
          <p:cNvPr id="6" name="标题">
            <a:extLst>
              <a:ext uri="{FF2B5EF4-FFF2-40B4-BE49-F238E27FC236}">
                <a16:creationId xmlns:a16="http://schemas.microsoft.com/office/drawing/2014/main" id="{9DA5AB77-2F83-2EDD-6878-504E5DD338E2}"/>
              </a:ext>
            </a:extLst>
          </p:cNvPr>
          <p:cNvSpPr txBox="1"/>
          <p:nvPr>
            <p:custDataLst>
              <p:tags r:id="rId2"/>
            </p:custDataLst>
          </p:nvPr>
        </p:nvSpPr>
        <p:spPr>
          <a:xfrm>
            <a:off x="831848" y="5553183"/>
            <a:ext cx="5137152" cy="635635"/>
          </a:xfrm>
          <a:prstGeom prst="rect">
            <a:avLst/>
          </a:prstGeom>
          <a:noFill/>
        </p:spPr>
        <p:txBody>
          <a:bodyPr wrap="square" lIns="0" tIns="0" rIns="0" bIns="0" rtlCol="0" anchor="ctr" anchorCtr="0">
            <a:normAutofit/>
          </a:bodyPr>
          <a:lstStyle/>
          <a:p>
            <a:pPr>
              <a:lnSpc>
                <a:spcPct val="120000"/>
              </a:lnSpc>
            </a:pPr>
            <a:r>
              <a:rPr lang="en-GB" altLang="zh-CN" b="1" dirty="0">
                <a:solidFill>
                  <a:schemeClr val="lt1"/>
                </a:solidFill>
                <a:cs typeface="+mn-ea"/>
                <a:sym typeface="+mn-lt"/>
              </a:rPr>
              <a:t>Principle of capture therapy in contained volume</a:t>
            </a:r>
            <a:endParaRPr lang="zh-CN" altLang="en-US" b="1" dirty="0">
              <a:solidFill>
                <a:schemeClr val="lt1"/>
              </a:solidFill>
              <a:cs typeface="+mn-ea"/>
              <a:sym typeface="+mn-lt"/>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F9BBB78-5FDF-6A75-9B31-D236997039A5}"/>
                  </a:ext>
                </a:extLst>
              </p:cNvPr>
              <p:cNvSpPr txBox="1"/>
              <p:nvPr/>
            </p:nvSpPr>
            <p:spPr>
              <a:xfrm>
                <a:off x="705484" y="2263431"/>
                <a:ext cx="5517516" cy="2526333"/>
              </a:xfrm>
              <a:prstGeom prst="rect">
                <a:avLst/>
              </a:prstGeom>
              <a:noFill/>
            </p:spPr>
            <p:txBody>
              <a:bodyPr wrap="square">
                <a:spAutoFit/>
              </a:bodyPr>
              <a:lstStyle/>
              <a:p>
                <a:pPr fontAlgn="auto">
                  <a:lnSpc>
                    <a:spcPct val="150000"/>
                  </a:lnSpc>
                  <a:spcAft>
                    <a:spcPts val="1200"/>
                  </a:spcAft>
                </a:pPr>
                <a14:m>
                  <m:oMathPara xmlns:m="http://schemas.openxmlformats.org/officeDocument/2006/math">
                    <m:oMathParaPr>
                      <m:jc m:val="centerGroup"/>
                    </m:oMathParaPr>
                    <m:oMath xmlns:m="http://schemas.openxmlformats.org/officeDocument/2006/math">
                      <m:r>
                        <m:rPr>
                          <m:nor/>
                        </m:rPr>
                        <a:rPr lang="en-GB" sz="2000" smtClean="0"/>
                        <m:t> </m:t>
                      </m:r>
                    </m:oMath>
                  </m:oMathPara>
                </a14:m>
                <a:endParaRPr lang="en-US" altLang="zh-CN" sz="2000" b="1" dirty="0">
                  <a:cs typeface="+mn-ea"/>
                  <a:sym typeface="+mn-lt"/>
                </a:endParaRPr>
              </a:p>
              <a:p>
                <a:pPr marL="342900" indent="-342900">
                  <a:lnSpc>
                    <a:spcPct val="120000"/>
                  </a:lnSpc>
                  <a:buBlip>
                    <a:blip r:embed="rId5"/>
                  </a:buBlip>
                </a:pPr>
                <a:r>
                  <a:rPr lang="en-GB" altLang="zh-CN" sz="2000" dirty="0">
                    <a:solidFill>
                      <a:schemeClr val="tx2"/>
                    </a:solidFill>
                    <a:cs typeface="+mn-ea"/>
                    <a:sym typeface="+mn-lt"/>
                  </a:rPr>
                  <a:t>Neutron capture therapy</a:t>
                </a:r>
              </a:p>
              <a:p>
                <a:pPr marL="342900" indent="-342900">
                  <a:lnSpc>
                    <a:spcPct val="120000"/>
                  </a:lnSpc>
                  <a:buBlip>
                    <a:blip r:embed="rId5"/>
                  </a:buBlip>
                </a:pPr>
                <a:r>
                  <a:rPr lang="en-GB" altLang="zh-CN" sz="2000" dirty="0">
                    <a:solidFill>
                      <a:schemeClr val="tx2"/>
                    </a:solidFill>
                    <a:cs typeface="+mn-ea"/>
                    <a:sym typeface="+mn-lt"/>
                  </a:rPr>
                  <a:t>Possible to test exotic isotopes in a variety of situs that allow for better patient outcomes</a:t>
                </a:r>
              </a:p>
              <a:p>
                <a:pPr marL="342900" indent="-342900">
                  <a:lnSpc>
                    <a:spcPct val="120000"/>
                  </a:lnSpc>
                  <a:buBlip>
                    <a:blip r:embed="rId5"/>
                  </a:buBlip>
                </a:pPr>
                <a:endParaRPr lang="en-GB" altLang="zh-CN" sz="2000" dirty="0">
                  <a:solidFill>
                    <a:schemeClr val="tx2"/>
                  </a:solidFill>
                  <a:cs typeface="+mn-ea"/>
                  <a:sym typeface="+mn-lt"/>
                </a:endParaRPr>
              </a:p>
            </p:txBody>
          </p:sp>
        </mc:Choice>
        <mc:Fallback xmlns="">
          <p:sp>
            <p:nvSpPr>
              <p:cNvPr id="7" name="TextBox 6">
                <a:extLst>
                  <a:ext uri="{FF2B5EF4-FFF2-40B4-BE49-F238E27FC236}">
                    <a16:creationId xmlns:a16="http://schemas.microsoft.com/office/drawing/2014/main" id="{3F9BBB78-5FDF-6A75-9B31-D236997039A5}"/>
                  </a:ext>
                </a:extLst>
              </p:cNvPr>
              <p:cNvSpPr txBox="1">
                <a:spLocks noRot="1" noChangeAspect="1" noMove="1" noResize="1" noEditPoints="1" noAdjustHandles="1" noChangeArrowheads="1" noChangeShapeType="1" noTextEdit="1"/>
              </p:cNvSpPr>
              <p:nvPr/>
            </p:nvSpPr>
            <p:spPr>
              <a:xfrm>
                <a:off x="705484" y="2263431"/>
                <a:ext cx="5517516" cy="2526333"/>
              </a:xfrm>
              <a:prstGeom prst="rect">
                <a:avLst/>
              </a:prstGeom>
              <a:blipFill>
                <a:blip r:embed="rId6"/>
                <a:stretch>
                  <a:fillRect/>
                </a:stretch>
              </a:blipFill>
            </p:spPr>
            <p:txBody>
              <a:bodyPr/>
              <a:lstStyle/>
              <a:p>
                <a:r>
                  <a:rPr lang="en-DK">
                    <a:noFill/>
                  </a:rPr>
                  <a:t> </a:t>
                </a:r>
              </a:p>
            </p:txBody>
          </p:sp>
        </mc:Fallback>
      </mc:AlternateContent>
      <p:sp>
        <p:nvSpPr>
          <p:cNvPr id="8" name="序号">
            <a:extLst>
              <a:ext uri="{FF2B5EF4-FFF2-40B4-BE49-F238E27FC236}">
                <a16:creationId xmlns:a16="http://schemas.microsoft.com/office/drawing/2014/main" id="{C69C631C-BD5E-7ECC-ADF2-41AD52A11C11}"/>
              </a:ext>
            </a:extLst>
          </p:cNvPr>
          <p:cNvSpPr txBox="1"/>
          <p:nvPr>
            <p:custDataLst>
              <p:tags r:id="rId3"/>
            </p:custDataLst>
          </p:nvPr>
        </p:nvSpPr>
        <p:spPr>
          <a:xfrm>
            <a:off x="0" y="0"/>
            <a:ext cx="732236" cy="734142"/>
          </a:xfrm>
          <a:prstGeom prst="ellipse">
            <a:avLst/>
          </a:prstGeom>
          <a:solidFill>
            <a:srgbClr val="4397D7"/>
          </a:solidFill>
          <a:effectLst>
            <a:outerShdw blurRad="127000" dist="38100" dir="2700000" algn="tl" rotWithShape="0">
              <a:schemeClr val="accent4">
                <a:alpha val="40000"/>
              </a:schemeClr>
            </a:outerShdw>
          </a:effectLst>
        </p:spPr>
        <p:txBody>
          <a:bodyPr wrap="none" lIns="0" tIns="0" rIns="0" bIns="0" rtlCol="0" anchor="ctr" anchorCtr="0">
            <a:normAutofit/>
          </a:bodyPr>
          <a:lstStyle/>
          <a:p>
            <a:pPr algn="ctr">
              <a:lnSpc>
                <a:spcPct val="120000"/>
              </a:lnSpc>
            </a:pPr>
            <a:r>
              <a:rPr lang="en-US" altLang="zh-CN" sz="2400" dirty="0">
                <a:solidFill>
                  <a:schemeClr val="lt1"/>
                </a:solidFill>
                <a:cs typeface="+mn-ea"/>
                <a:sym typeface="+mn-lt"/>
              </a:rPr>
              <a:t>02</a:t>
            </a:r>
          </a:p>
        </p:txBody>
      </p:sp>
      <p:pic>
        <p:nvPicPr>
          <p:cNvPr id="12" name="Picture 6">
            <a:extLst>
              <a:ext uri="{FF2B5EF4-FFF2-40B4-BE49-F238E27FC236}">
                <a16:creationId xmlns:a16="http://schemas.microsoft.com/office/drawing/2014/main" id="{0D07CD6E-F2DB-BBD3-089D-DDDAF95BEDAB}"/>
              </a:ext>
            </a:extLst>
          </p:cNvPr>
          <p:cNvPicPr>
            <a:picLocks noGrp="1" noChangeAspect="1" noChangeArrowheads="1"/>
          </p:cNvPicPr>
          <p:nvPr>
            <p:ph type="pic" sz="quarter" idx="10"/>
          </p:nvPr>
        </p:nvPicPr>
        <p:blipFill rotWithShape="1">
          <a:blip r:embed="rId7">
            <a:extLst>
              <a:ext uri="{28A0092B-C50C-407E-A947-70E740481C1C}">
                <a14:useLocalDpi xmlns:a14="http://schemas.microsoft.com/office/drawing/2010/main" val="0"/>
              </a:ext>
            </a:extLst>
          </a:blip>
          <a:srcRect t="27261" b="24733"/>
          <a:stretch>
            <a:fillRect/>
          </a:stretch>
        </p:blipFill>
        <p:spPr bwMode="auto">
          <a:xfrm>
            <a:off x="6096000" y="1427748"/>
            <a:ext cx="5414400" cy="4878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66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91787-2D7E-B290-F413-EEC224C8A5C4}"/>
              </a:ext>
            </a:extLst>
          </p:cNvPr>
          <p:cNvSpPr>
            <a:spLocks noGrp="1"/>
          </p:cNvSpPr>
          <p:nvPr>
            <p:ph type="title"/>
          </p:nvPr>
        </p:nvSpPr>
        <p:spPr/>
        <p:txBody>
          <a:bodyPr/>
          <a:lstStyle/>
          <a:p>
            <a:r>
              <a:rPr lang="en-US" dirty="0"/>
              <a:t>Scientific Impact - </a:t>
            </a:r>
            <a:r>
              <a:rPr lang="en-US" dirty="0">
                <a:solidFill>
                  <a:srgbClr val="4397D7"/>
                </a:solidFill>
              </a:rPr>
              <a:t>Applications</a:t>
            </a:r>
            <a:endParaRPr lang="en-US" dirty="0"/>
          </a:p>
        </p:txBody>
      </p:sp>
      <p:sp>
        <p:nvSpPr>
          <p:cNvPr id="7" name="正文">
            <a:extLst>
              <a:ext uri="{FF2B5EF4-FFF2-40B4-BE49-F238E27FC236}">
                <a16:creationId xmlns:a16="http://schemas.microsoft.com/office/drawing/2014/main" id="{A38551E7-E68D-BCB0-B889-9BA22F60D55A}"/>
              </a:ext>
            </a:extLst>
          </p:cNvPr>
          <p:cNvSpPr txBox="1"/>
          <p:nvPr>
            <p:custDataLst>
              <p:tags r:id="rId1"/>
            </p:custDataLst>
          </p:nvPr>
        </p:nvSpPr>
        <p:spPr>
          <a:xfrm>
            <a:off x="695325" y="1238491"/>
            <a:ext cx="5636026" cy="1551008"/>
          </a:xfrm>
          <a:prstGeom prst="rect">
            <a:avLst/>
          </a:prstGeom>
          <a:noFill/>
        </p:spPr>
        <p:txBody>
          <a:bodyPr wrap="square" lIns="0" tIns="0" rIns="0" bIns="0" rtlCol="0" anchor="t" anchorCtr="0">
            <a:noAutofit/>
          </a:bodyPr>
          <a:lstStyle/>
          <a:p>
            <a:pPr marL="342900" indent="-342900">
              <a:lnSpc>
                <a:spcPct val="120000"/>
              </a:lnSpc>
              <a:buBlip>
                <a:blip r:embed="rId4"/>
              </a:buBlip>
            </a:pPr>
            <a:r>
              <a:rPr lang="en-GB" altLang="zh-CN" sz="2000" dirty="0">
                <a:solidFill>
                  <a:schemeClr val="tx2"/>
                </a:solidFill>
                <a:cs typeface="+mn-ea"/>
                <a:sym typeface="+mn-lt"/>
              </a:rPr>
              <a:t>Security screening and proliferation detection</a:t>
            </a:r>
          </a:p>
          <a:p>
            <a:pPr marL="342900" indent="-342900">
              <a:lnSpc>
                <a:spcPct val="120000"/>
              </a:lnSpc>
              <a:buBlip>
                <a:blip r:embed="rId4"/>
              </a:buBlip>
            </a:pPr>
            <a:r>
              <a:rPr lang="en-GB" altLang="zh-CN" sz="2000" dirty="0">
                <a:solidFill>
                  <a:schemeClr val="tx2"/>
                </a:solidFill>
                <a:cs typeface="+mn-ea"/>
                <a:sym typeface="+mn-lt"/>
              </a:rPr>
              <a:t>-----------------------------------</a:t>
            </a:r>
          </a:p>
        </p:txBody>
      </p:sp>
      <p:sp>
        <p:nvSpPr>
          <p:cNvPr id="11" name="序号">
            <a:extLst>
              <a:ext uri="{FF2B5EF4-FFF2-40B4-BE49-F238E27FC236}">
                <a16:creationId xmlns:a16="http://schemas.microsoft.com/office/drawing/2014/main" id="{D7F4B4F6-4EA7-A5E4-1037-91FB1955739D}"/>
              </a:ext>
            </a:extLst>
          </p:cNvPr>
          <p:cNvSpPr txBox="1"/>
          <p:nvPr>
            <p:custDataLst>
              <p:tags r:id="rId2"/>
            </p:custDataLst>
          </p:nvPr>
        </p:nvSpPr>
        <p:spPr>
          <a:xfrm>
            <a:off x="0" y="0"/>
            <a:ext cx="732236" cy="734142"/>
          </a:xfrm>
          <a:prstGeom prst="ellipse">
            <a:avLst/>
          </a:prstGeom>
          <a:solidFill>
            <a:srgbClr val="4397D7"/>
          </a:solidFill>
          <a:effectLst>
            <a:outerShdw blurRad="127000" dist="38100" dir="2700000" algn="tl" rotWithShape="0">
              <a:schemeClr val="accent4">
                <a:alpha val="40000"/>
              </a:schemeClr>
            </a:outerShdw>
          </a:effectLst>
        </p:spPr>
        <p:txBody>
          <a:bodyPr wrap="none" lIns="0" tIns="0" rIns="0" bIns="0" rtlCol="0" anchor="ctr" anchorCtr="0">
            <a:normAutofit/>
          </a:bodyPr>
          <a:lstStyle/>
          <a:p>
            <a:pPr algn="ctr">
              <a:lnSpc>
                <a:spcPct val="120000"/>
              </a:lnSpc>
            </a:pPr>
            <a:r>
              <a:rPr lang="en-US" altLang="zh-CN" sz="2400" dirty="0">
                <a:solidFill>
                  <a:schemeClr val="lt1"/>
                </a:solidFill>
                <a:cs typeface="+mn-ea"/>
                <a:sym typeface="+mn-lt"/>
              </a:rPr>
              <a:t>02</a:t>
            </a:r>
          </a:p>
        </p:txBody>
      </p:sp>
      <p:sp>
        <p:nvSpPr>
          <p:cNvPr id="6" name="Picture Placeholder 5">
            <a:extLst>
              <a:ext uri="{FF2B5EF4-FFF2-40B4-BE49-F238E27FC236}">
                <a16:creationId xmlns:a16="http://schemas.microsoft.com/office/drawing/2014/main" id="{E10EB324-1A9F-0F20-A843-4FFDF6221FD4}"/>
              </a:ext>
            </a:extLst>
          </p:cNvPr>
          <p:cNvSpPr>
            <a:spLocks noGrp="1"/>
          </p:cNvSpPr>
          <p:nvPr>
            <p:ph type="pic" sz="quarter" idx="13"/>
          </p:nvPr>
        </p:nvSpPr>
        <p:spPr/>
        <p:txBody>
          <a:bodyPr/>
          <a:lstStyle/>
          <a:p>
            <a:endParaRPr lang="en-DK"/>
          </a:p>
        </p:txBody>
      </p:sp>
      <p:sp>
        <p:nvSpPr>
          <p:cNvPr id="16" name="Picture Placeholder 15">
            <a:extLst>
              <a:ext uri="{FF2B5EF4-FFF2-40B4-BE49-F238E27FC236}">
                <a16:creationId xmlns:a16="http://schemas.microsoft.com/office/drawing/2014/main" id="{01DF1BFA-207B-4492-C88C-B6BA0055CFE2}"/>
              </a:ext>
            </a:extLst>
          </p:cNvPr>
          <p:cNvSpPr>
            <a:spLocks noGrp="1"/>
          </p:cNvSpPr>
          <p:nvPr>
            <p:ph type="pic" sz="quarter" idx="14"/>
          </p:nvPr>
        </p:nvSpPr>
        <p:spPr/>
        <p:txBody>
          <a:bodyPr/>
          <a:lstStyle/>
          <a:p>
            <a:endParaRPr lang="en-DK"/>
          </a:p>
        </p:txBody>
      </p:sp>
      <p:sp>
        <p:nvSpPr>
          <p:cNvPr id="18" name="Picture Placeholder 17">
            <a:extLst>
              <a:ext uri="{FF2B5EF4-FFF2-40B4-BE49-F238E27FC236}">
                <a16:creationId xmlns:a16="http://schemas.microsoft.com/office/drawing/2014/main" id="{47815C41-5E89-CA33-F19F-30698EB52780}"/>
              </a:ext>
            </a:extLst>
          </p:cNvPr>
          <p:cNvSpPr>
            <a:spLocks noGrp="1"/>
          </p:cNvSpPr>
          <p:nvPr>
            <p:ph type="pic" sz="quarter" idx="10"/>
          </p:nvPr>
        </p:nvSpPr>
        <p:spPr/>
        <p:txBody>
          <a:bodyPr/>
          <a:lstStyle/>
          <a:p>
            <a:endParaRPr lang="en-DK"/>
          </a:p>
        </p:txBody>
      </p:sp>
    </p:spTree>
    <p:extLst>
      <p:ext uri="{BB962C8B-B14F-4D97-AF65-F5344CB8AC3E}">
        <p14:creationId xmlns:p14="http://schemas.microsoft.com/office/powerpoint/2010/main" val="193550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D0423-8C0F-9A65-BFDD-A06BB7936A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7FB0BB-D149-C29F-B895-59FD5600B16F}"/>
              </a:ext>
            </a:extLst>
          </p:cNvPr>
          <p:cNvSpPr>
            <a:spLocks noGrp="1"/>
          </p:cNvSpPr>
          <p:nvPr>
            <p:ph type="sldNum" sz="quarter" idx="12"/>
          </p:nvPr>
        </p:nvSpPr>
        <p:spPr/>
        <p:txBody>
          <a:bodyPr/>
          <a:lstStyle/>
          <a:p>
            <a:pPr algn="ctr"/>
            <a:fld id="{49AE70B2-8BF9-45C0-BB95-33D1B9D3A854}" type="slidenum">
              <a:rPr lang="en-US" smtClean="0"/>
              <a:pPr algn="ctr"/>
              <a:t>13</a:t>
            </a:fld>
            <a:endParaRPr lang="en-US" dirty="0"/>
          </a:p>
        </p:txBody>
      </p:sp>
      <p:sp>
        <p:nvSpPr>
          <p:cNvPr id="3" name="Title 2">
            <a:extLst>
              <a:ext uri="{FF2B5EF4-FFF2-40B4-BE49-F238E27FC236}">
                <a16:creationId xmlns:a16="http://schemas.microsoft.com/office/drawing/2014/main" id="{49E304DB-82EE-0BC0-C8D1-02AD4D9FAD45}"/>
              </a:ext>
            </a:extLst>
          </p:cNvPr>
          <p:cNvSpPr>
            <a:spLocks noGrp="1"/>
          </p:cNvSpPr>
          <p:nvPr>
            <p:ph type="title"/>
          </p:nvPr>
        </p:nvSpPr>
        <p:spPr/>
        <p:txBody>
          <a:bodyPr/>
          <a:lstStyle/>
          <a:p>
            <a:r>
              <a:rPr lang="en-US" dirty="0"/>
              <a:t>Scientific Impact – </a:t>
            </a:r>
            <a:r>
              <a:rPr lang="en-US" dirty="0">
                <a:solidFill>
                  <a:srgbClr val="4397D7"/>
                </a:solidFill>
              </a:rPr>
              <a:t>BSM</a:t>
            </a:r>
            <a:endParaRPr lang="en-US" dirty="0"/>
          </a:p>
        </p:txBody>
      </p:sp>
      <p:sp>
        <p:nvSpPr>
          <p:cNvPr id="5" name="矩形 9">
            <a:extLst>
              <a:ext uri="{FF2B5EF4-FFF2-40B4-BE49-F238E27FC236}">
                <a16:creationId xmlns:a16="http://schemas.microsoft.com/office/drawing/2014/main" id="{8BF0D5E5-94A7-3907-F467-59652AEE7448}"/>
              </a:ext>
            </a:extLst>
          </p:cNvPr>
          <p:cNvSpPr/>
          <p:nvPr>
            <p:custDataLst>
              <p:tags r:id="rId1"/>
            </p:custDataLst>
          </p:nvPr>
        </p:nvSpPr>
        <p:spPr>
          <a:xfrm>
            <a:off x="695325" y="5436025"/>
            <a:ext cx="5400676" cy="869950"/>
          </a:xfrm>
          <a:prstGeom prst="rect">
            <a:avLst/>
          </a:prstGeom>
          <a:solidFill>
            <a:srgbClr val="4397D7"/>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lnSpc>
                <a:spcPct val="120000"/>
              </a:lnSpc>
            </a:pPr>
            <a:endParaRPr lang="zh-CN" altLang="en-US">
              <a:solidFill>
                <a:schemeClr val="lt1"/>
              </a:solidFill>
              <a:cs typeface="+mn-ea"/>
              <a:sym typeface="+mn-lt"/>
            </a:endParaRPr>
          </a:p>
        </p:txBody>
      </p:sp>
      <p:sp>
        <p:nvSpPr>
          <p:cNvPr id="6" name="标题">
            <a:extLst>
              <a:ext uri="{FF2B5EF4-FFF2-40B4-BE49-F238E27FC236}">
                <a16:creationId xmlns:a16="http://schemas.microsoft.com/office/drawing/2014/main" id="{CFB67C1E-218E-AB3E-C0C3-4E9AAFE54CEF}"/>
              </a:ext>
            </a:extLst>
          </p:cNvPr>
          <p:cNvSpPr txBox="1"/>
          <p:nvPr>
            <p:custDataLst>
              <p:tags r:id="rId2"/>
            </p:custDataLst>
          </p:nvPr>
        </p:nvSpPr>
        <p:spPr>
          <a:xfrm>
            <a:off x="831848" y="5553183"/>
            <a:ext cx="5137152" cy="635635"/>
          </a:xfrm>
          <a:prstGeom prst="rect">
            <a:avLst/>
          </a:prstGeom>
          <a:noFill/>
        </p:spPr>
        <p:txBody>
          <a:bodyPr wrap="square" lIns="0" tIns="0" rIns="0" bIns="0" rtlCol="0" anchor="ctr" anchorCtr="0">
            <a:normAutofit/>
          </a:bodyPr>
          <a:lstStyle/>
          <a:p>
            <a:pPr>
              <a:lnSpc>
                <a:spcPct val="120000"/>
              </a:lnSpc>
            </a:pPr>
            <a:r>
              <a:rPr lang="en-GB" altLang="zh-CN" b="1" dirty="0">
                <a:solidFill>
                  <a:schemeClr val="lt1"/>
                </a:solidFill>
                <a:cs typeface="+mn-ea"/>
                <a:sym typeface="+mn-lt"/>
              </a:rPr>
              <a:t>High-risk, high-reward – needs high flux</a:t>
            </a:r>
            <a:endParaRPr lang="zh-CN" altLang="en-US" b="1" dirty="0">
              <a:solidFill>
                <a:schemeClr val="lt1"/>
              </a:solidFill>
              <a:cs typeface="+mn-ea"/>
              <a:sym typeface="+mn-lt"/>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26B2566-72B0-A22D-21B1-FF959F5A135E}"/>
                  </a:ext>
                </a:extLst>
              </p:cNvPr>
              <p:cNvSpPr txBox="1"/>
              <p:nvPr/>
            </p:nvSpPr>
            <p:spPr>
              <a:xfrm>
                <a:off x="705484" y="2263431"/>
                <a:ext cx="5517516" cy="2526333"/>
              </a:xfrm>
              <a:prstGeom prst="rect">
                <a:avLst/>
              </a:prstGeom>
              <a:noFill/>
            </p:spPr>
            <p:txBody>
              <a:bodyPr wrap="square">
                <a:spAutoFit/>
              </a:bodyPr>
              <a:lstStyle/>
              <a:p>
                <a:pPr fontAlgn="auto">
                  <a:lnSpc>
                    <a:spcPct val="150000"/>
                  </a:lnSpc>
                  <a:spcAft>
                    <a:spcPts val="1200"/>
                  </a:spcAft>
                </a:pPr>
                <a14:m>
                  <m:oMathPara xmlns:m="http://schemas.openxmlformats.org/officeDocument/2006/math">
                    <m:oMathParaPr>
                      <m:jc m:val="centerGroup"/>
                    </m:oMathParaPr>
                    <m:oMath xmlns:m="http://schemas.openxmlformats.org/officeDocument/2006/math">
                      <m:r>
                        <m:rPr>
                          <m:nor/>
                        </m:rPr>
                        <a:rPr lang="en-GB" sz="2000" smtClean="0"/>
                        <m:t> </m:t>
                      </m:r>
                    </m:oMath>
                  </m:oMathPara>
                </a14:m>
                <a:endParaRPr lang="en-US" altLang="zh-CN" sz="2000" b="1" dirty="0">
                  <a:cs typeface="+mn-ea"/>
                  <a:sym typeface="+mn-lt"/>
                </a:endParaRPr>
              </a:p>
              <a:p>
                <a:pPr marL="342900" indent="-342900">
                  <a:lnSpc>
                    <a:spcPct val="120000"/>
                  </a:lnSpc>
                  <a:buBlip>
                    <a:blip r:embed="rId5"/>
                  </a:buBlip>
                </a:pPr>
                <a:r>
                  <a:rPr lang="en-GB" altLang="zh-CN" sz="2000" dirty="0">
                    <a:solidFill>
                      <a:schemeClr val="tx2"/>
                    </a:solidFill>
                    <a:cs typeface="+mn-ea"/>
                    <a:sym typeface="+mn-lt"/>
                  </a:rPr>
                  <a:t>Weak neutron-nucleon effects (~ </a:t>
                </a:r>
                <a:r>
                  <a:rPr lang="en-GB" altLang="zh-CN" sz="2000" dirty="0" err="1">
                    <a:solidFill>
                      <a:schemeClr val="tx2"/>
                    </a:solidFill>
                    <a:cs typeface="+mn-ea"/>
                    <a:sym typeface="+mn-lt"/>
                  </a:rPr>
                  <a:t>meV</a:t>
                </a:r>
                <a:r>
                  <a:rPr lang="en-GB" altLang="zh-CN" sz="2000" dirty="0">
                    <a:solidFill>
                      <a:schemeClr val="tx2"/>
                    </a:solidFill>
                    <a:cs typeface="+mn-ea"/>
                    <a:sym typeface="+mn-lt"/>
                  </a:rPr>
                  <a:t>)</a:t>
                </a:r>
              </a:p>
              <a:p>
                <a:pPr marL="342900" indent="-342900">
                  <a:lnSpc>
                    <a:spcPct val="120000"/>
                  </a:lnSpc>
                  <a:buBlip>
                    <a:blip r:embed="rId5"/>
                  </a:buBlip>
                </a:pPr>
                <a:r>
                  <a:rPr lang="en-GB" altLang="zh-CN" sz="2000" dirty="0">
                    <a:solidFill>
                      <a:schemeClr val="tx2"/>
                    </a:solidFill>
                    <a:cs typeface="+mn-ea"/>
                    <a:sym typeface="+mn-lt"/>
                  </a:rPr>
                  <a:t>Multi-particle induced fission events</a:t>
                </a:r>
              </a:p>
              <a:p>
                <a:pPr marL="342900" indent="-342900">
                  <a:lnSpc>
                    <a:spcPct val="120000"/>
                  </a:lnSpc>
                  <a:buBlip>
                    <a:blip r:embed="rId5"/>
                  </a:buBlip>
                </a:pPr>
                <a:r>
                  <a:rPr lang="en-GB" altLang="zh-CN" sz="2000" dirty="0">
                    <a:solidFill>
                      <a:schemeClr val="tx2"/>
                    </a:solidFill>
                    <a:cs typeface="+mn-ea"/>
                    <a:sym typeface="+mn-lt"/>
                  </a:rPr>
                  <a:t>Other speculative nuclear events</a:t>
                </a:r>
              </a:p>
              <a:p>
                <a:pPr marL="342900" indent="-342900">
                  <a:lnSpc>
                    <a:spcPct val="120000"/>
                  </a:lnSpc>
                  <a:buBlip>
                    <a:blip r:embed="rId5"/>
                  </a:buBlip>
                </a:pPr>
                <a:endParaRPr lang="en-GB" altLang="zh-CN" sz="2000" dirty="0">
                  <a:solidFill>
                    <a:schemeClr val="tx2"/>
                  </a:solidFill>
                  <a:cs typeface="+mn-ea"/>
                  <a:sym typeface="+mn-lt"/>
                </a:endParaRPr>
              </a:p>
              <a:p>
                <a:pPr marL="342900" indent="-342900">
                  <a:lnSpc>
                    <a:spcPct val="120000"/>
                  </a:lnSpc>
                  <a:buBlip>
                    <a:blip r:embed="rId5"/>
                  </a:buBlip>
                </a:pPr>
                <a:endParaRPr lang="en-GB" altLang="zh-CN" sz="2000" dirty="0">
                  <a:solidFill>
                    <a:schemeClr val="tx2"/>
                  </a:solidFill>
                  <a:cs typeface="+mn-ea"/>
                  <a:sym typeface="+mn-lt"/>
                </a:endParaRPr>
              </a:p>
            </p:txBody>
          </p:sp>
        </mc:Choice>
        <mc:Fallback xmlns="">
          <p:sp>
            <p:nvSpPr>
              <p:cNvPr id="7" name="TextBox 6">
                <a:extLst>
                  <a:ext uri="{FF2B5EF4-FFF2-40B4-BE49-F238E27FC236}">
                    <a16:creationId xmlns:a16="http://schemas.microsoft.com/office/drawing/2014/main" id="{426B2566-72B0-A22D-21B1-FF959F5A135E}"/>
                  </a:ext>
                </a:extLst>
              </p:cNvPr>
              <p:cNvSpPr txBox="1">
                <a:spLocks noRot="1" noChangeAspect="1" noMove="1" noResize="1" noEditPoints="1" noAdjustHandles="1" noChangeArrowheads="1" noChangeShapeType="1" noTextEdit="1"/>
              </p:cNvSpPr>
              <p:nvPr/>
            </p:nvSpPr>
            <p:spPr>
              <a:xfrm>
                <a:off x="705484" y="2263431"/>
                <a:ext cx="5517516" cy="2526333"/>
              </a:xfrm>
              <a:prstGeom prst="rect">
                <a:avLst/>
              </a:prstGeom>
              <a:blipFill>
                <a:blip r:embed="rId6"/>
                <a:stretch>
                  <a:fillRect/>
                </a:stretch>
              </a:blipFill>
            </p:spPr>
            <p:txBody>
              <a:bodyPr/>
              <a:lstStyle/>
              <a:p>
                <a:r>
                  <a:rPr lang="en-DK">
                    <a:noFill/>
                  </a:rPr>
                  <a:t> </a:t>
                </a:r>
              </a:p>
            </p:txBody>
          </p:sp>
        </mc:Fallback>
      </mc:AlternateContent>
      <p:sp>
        <p:nvSpPr>
          <p:cNvPr id="8" name="序号">
            <a:extLst>
              <a:ext uri="{FF2B5EF4-FFF2-40B4-BE49-F238E27FC236}">
                <a16:creationId xmlns:a16="http://schemas.microsoft.com/office/drawing/2014/main" id="{7C1F4985-B578-9DC3-BB12-1E95FF853D8C}"/>
              </a:ext>
            </a:extLst>
          </p:cNvPr>
          <p:cNvSpPr txBox="1"/>
          <p:nvPr>
            <p:custDataLst>
              <p:tags r:id="rId3"/>
            </p:custDataLst>
          </p:nvPr>
        </p:nvSpPr>
        <p:spPr>
          <a:xfrm>
            <a:off x="0" y="0"/>
            <a:ext cx="732236" cy="734142"/>
          </a:xfrm>
          <a:prstGeom prst="ellipse">
            <a:avLst/>
          </a:prstGeom>
          <a:solidFill>
            <a:srgbClr val="4397D7"/>
          </a:solidFill>
          <a:effectLst>
            <a:outerShdw blurRad="127000" dist="38100" dir="2700000" algn="tl" rotWithShape="0">
              <a:schemeClr val="accent4">
                <a:alpha val="40000"/>
              </a:schemeClr>
            </a:outerShdw>
          </a:effectLst>
        </p:spPr>
        <p:txBody>
          <a:bodyPr wrap="none" lIns="0" tIns="0" rIns="0" bIns="0" rtlCol="0" anchor="ctr" anchorCtr="0">
            <a:normAutofit/>
          </a:bodyPr>
          <a:lstStyle/>
          <a:p>
            <a:pPr algn="ctr">
              <a:lnSpc>
                <a:spcPct val="120000"/>
              </a:lnSpc>
            </a:pPr>
            <a:r>
              <a:rPr lang="en-US" altLang="zh-CN" sz="2400" dirty="0">
                <a:solidFill>
                  <a:schemeClr val="lt1"/>
                </a:solidFill>
                <a:cs typeface="+mn-ea"/>
                <a:sym typeface="+mn-lt"/>
              </a:rPr>
              <a:t>02</a:t>
            </a:r>
          </a:p>
        </p:txBody>
      </p:sp>
      <p:pic>
        <p:nvPicPr>
          <p:cNvPr id="11" name="Picture Placeholder 10">
            <a:extLst>
              <a:ext uri="{FF2B5EF4-FFF2-40B4-BE49-F238E27FC236}">
                <a16:creationId xmlns:a16="http://schemas.microsoft.com/office/drawing/2014/main" id="{7481E49B-B602-56A6-B399-D65DEAECA748}"/>
              </a:ext>
            </a:extLst>
          </p:cNvPr>
          <p:cNvPicPr>
            <a:picLocks noGrp="1" noChangeAspect="1"/>
          </p:cNvPicPr>
          <p:nvPr>
            <p:ph type="pic" sz="quarter" idx="10"/>
          </p:nvPr>
        </p:nvPicPr>
        <p:blipFill>
          <a:blip r:embed="rId7"/>
          <a:srcRect l="32550" r="32550"/>
          <a:stretch>
            <a:fillRect/>
          </a:stretch>
        </p:blipFill>
        <p:spPr>
          <a:prstGeom prst="rect">
            <a:avLst/>
          </a:prstGeom>
        </p:spPr>
      </p:pic>
    </p:spTree>
    <p:extLst>
      <p:ext uri="{BB962C8B-B14F-4D97-AF65-F5344CB8AC3E}">
        <p14:creationId xmlns:p14="http://schemas.microsoft.com/office/powerpoint/2010/main" val="402968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BA81E-652A-A494-859B-693DE282B352}"/>
            </a:ext>
          </a:extLst>
        </p:cNvPr>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6945153D-2986-10BB-0191-76D132429EA9}"/>
              </a:ext>
            </a:extLst>
          </p:cNvPr>
          <p:cNvPicPr>
            <a:picLocks noGrp="1" noChangeAspect="1"/>
          </p:cNvPicPr>
          <p:nvPr>
            <p:ph type="pic" sz="quarter" idx="10"/>
          </p:nvPr>
        </p:nvPicPr>
        <p:blipFill>
          <a:blip r:embed="rId4"/>
          <a:srcRect t="13762" b="13762"/>
          <a:stretch>
            <a:fillRect/>
          </a:stretch>
        </p:blipFill>
        <p:spPr>
          <a:prstGeom prst="rect">
            <a:avLst/>
          </a:prstGeom>
        </p:spPr>
      </p:pic>
      <p:sp>
        <p:nvSpPr>
          <p:cNvPr id="2" name="Slide Number Placeholder 1">
            <a:extLst>
              <a:ext uri="{FF2B5EF4-FFF2-40B4-BE49-F238E27FC236}">
                <a16:creationId xmlns:a16="http://schemas.microsoft.com/office/drawing/2014/main" id="{C5159176-D956-A6A2-27B6-199E12F0B42A}"/>
              </a:ext>
            </a:extLst>
          </p:cNvPr>
          <p:cNvSpPr>
            <a:spLocks noGrp="1"/>
          </p:cNvSpPr>
          <p:nvPr>
            <p:ph type="sldNum" sz="quarter" idx="12"/>
          </p:nvPr>
        </p:nvSpPr>
        <p:spPr/>
        <p:txBody>
          <a:bodyPr/>
          <a:lstStyle/>
          <a:p>
            <a:pPr algn="ctr"/>
            <a:fld id="{49AE70B2-8BF9-45C0-BB95-33D1B9D3A854}" type="slidenum">
              <a:rPr lang="en-US" smtClean="0"/>
              <a:pPr algn="ctr"/>
              <a:t>14</a:t>
            </a:fld>
            <a:endParaRPr lang="en-US" dirty="0"/>
          </a:p>
        </p:txBody>
      </p:sp>
      <p:sp>
        <p:nvSpPr>
          <p:cNvPr id="3" name="Title 2">
            <a:extLst>
              <a:ext uri="{FF2B5EF4-FFF2-40B4-BE49-F238E27FC236}">
                <a16:creationId xmlns:a16="http://schemas.microsoft.com/office/drawing/2014/main" id="{E14FE7DE-9FB4-DEA9-9F32-9DA60DE2227A}"/>
              </a:ext>
            </a:extLst>
          </p:cNvPr>
          <p:cNvSpPr>
            <a:spLocks noGrp="1"/>
          </p:cNvSpPr>
          <p:nvPr>
            <p:ph type="title"/>
          </p:nvPr>
        </p:nvSpPr>
        <p:spPr/>
        <p:txBody>
          <a:bodyPr>
            <a:normAutofit/>
          </a:bodyPr>
          <a:lstStyle/>
          <a:p>
            <a:r>
              <a:rPr lang="en-US" dirty="0"/>
              <a:t>Scientific Impact – </a:t>
            </a:r>
            <a:r>
              <a:rPr lang="en-US" dirty="0">
                <a:solidFill>
                  <a:srgbClr val="4397D7"/>
                </a:solidFill>
              </a:rPr>
              <a:t>BSM</a:t>
            </a:r>
            <a:endParaRPr lang="en-US" dirty="0"/>
          </a:p>
        </p:txBody>
      </p:sp>
      <p:sp>
        <p:nvSpPr>
          <p:cNvPr id="7" name="正文">
            <a:extLst>
              <a:ext uri="{FF2B5EF4-FFF2-40B4-BE49-F238E27FC236}">
                <a16:creationId xmlns:a16="http://schemas.microsoft.com/office/drawing/2014/main" id="{DFC0CAB3-0806-876D-33B0-967952CC2214}"/>
              </a:ext>
            </a:extLst>
          </p:cNvPr>
          <p:cNvSpPr txBox="1"/>
          <p:nvPr>
            <p:custDataLst>
              <p:tags r:id="rId1"/>
            </p:custDataLst>
          </p:nvPr>
        </p:nvSpPr>
        <p:spPr>
          <a:xfrm>
            <a:off x="695324" y="1238491"/>
            <a:ext cx="5755029" cy="1551008"/>
          </a:xfrm>
          <a:prstGeom prst="rect">
            <a:avLst/>
          </a:prstGeom>
          <a:noFill/>
        </p:spPr>
        <p:txBody>
          <a:bodyPr wrap="square" lIns="0" tIns="0" rIns="0" bIns="0" rtlCol="0" anchor="t" anchorCtr="0">
            <a:noAutofit/>
          </a:bodyPr>
          <a:lstStyle/>
          <a:p>
            <a:pPr marL="342900" indent="-342900">
              <a:lnSpc>
                <a:spcPct val="120000"/>
              </a:lnSpc>
              <a:buBlip>
                <a:blip r:embed="rId5"/>
              </a:buBlip>
            </a:pPr>
            <a:r>
              <a:rPr lang="en-GB" altLang="zh-CN" sz="2000" dirty="0">
                <a:solidFill>
                  <a:schemeClr val="tx2"/>
                </a:solidFill>
                <a:cs typeface="+mn-ea"/>
                <a:sym typeface="+mn-lt"/>
              </a:rPr>
              <a:t>Concept that weakness of gravity can be explained by a ‘</a:t>
            </a:r>
            <a:r>
              <a:rPr lang="en-GB" altLang="zh-CN" sz="2000" dirty="0" err="1">
                <a:solidFill>
                  <a:schemeClr val="tx2"/>
                </a:solidFill>
                <a:cs typeface="+mn-ea"/>
                <a:sym typeface="+mn-lt"/>
              </a:rPr>
              <a:t>braneworld</a:t>
            </a:r>
            <a:r>
              <a:rPr lang="en-GB" altLang="zh-CN" sz="2000" dirty="0">
                <a:solidFill>
                  <a:schemeClr val="tx2"/>
                </a:solidFill>
                <a:cs typeface="+mn-ea"/>
                <a:sym typeface="+mn-lt"/>
              </a:rPr>
              <a:t>’</a:t>
            </a:r>
          </a:p>
          <a:p>
            <a:pPr marL="342900" indent="-342900">
              <a:lnSpc>
                <a:spcPct val="120000"/>
              </a:lnSpc>
              <a:buBlip>
                <a:blip r:embed="rId5"/>
              </a:buBlip>
            </a:pPr>
            <a:r>
              <a:rPr lang="en-GB" altLang="zh-CN" sz="2000" dirty="0">
                <a:solidFill>
                  <a:schemeClr val="tx2"/>
                </a:solidFill>
                <a:cs typeface="+mn-ea"/>
                <a:sym typeface="+mn-lt"/>
              </a:rPr>
              <a:t>Not possible to probe to Planck scale with HEP]</a:t>
            </a:r>
          </a:p>
          <a:p>
            <a:pPr marL="342900" indent="-342900">
              <a:lnSpc>
                <a:spcPct val="120000"/>
              </a:lnSpc>
              <a:buBlip>
                <a:blip r:embed="rId5"/>
              </a:buBlip>
            </a:pPr>
            <a:r>
              <a:rPr lang="en-GB" altLang="zh-CN" sz="2000" dirty="0">
                <a:solidFill>
                  <a:schemeClr val="tx2"/>
                </a:solidFill>
                <a:cs typeface="+mn-ea"/>
                <a:sym typeface="+mn-lt"/>
              </a:rPr>
              <a:t>Possible to measure coupling constant, </a:t>
            </a:r>
            <a:r>
              <a:rPr lang="en-GB" altLang="zh-CN" sz="2000" i="1" dirty="0">
                <a:solidFill>
                  <a:schemeClr val="tx2"/>
                </a:solidFill>
                <a:cs typeface="+mn-ea"/>
                <a:sym typeface="+mn-lt"/>
              </a:rPr>
              <a:t>g</a:t>
            </a:r>
          </a:p>
          <a:p>
            <a:pPr marL="342900" indent="-342900">
              <a:lnSpc>
                <a:spcPct val="120000"/>
              </a:lnSpc>
              <a:buBlip>
                <a:blip r:embed="rId5"/>
              </a:buBlip>
            </a:pPr>
            <a:endParaRPr lang="en-GB" altLang="zh-CN" sz="2000" dirty="0">
              <a:solidFill>
                <a:schemeClr val="tx2"/>
              </a:solidFill>
              <a:cs typeface="+mn-ea"/>
              <a:sym typeface="+mn-lt"/>
            </a:endParaRPr>
          </a:p>
        </p:txBody>
      </p:sp>
      <p:pic>
        <p:nvPicPr>
          <p:cNvPr id="10" name="Picture Placeholder 9">
            <a:extLst>
              <a:ext uri="{FF2B5EF4-FFF2-40B4-BE49-F238E27FC236}">
                <a16:creationId xmlns:a16="http://schemas.microsoft.com/office/drawing/2014/main" id="{4E0E08C9-4F37-1781-2C87-C7012E08E5F5}"/>
              </a:ext>
            </a:extLst>
          </p:cNvPr>
          <p:cNvPicPr>
            <a:picLocks noGrp="1" noChangeAspect="1"/>
          </p:cNvPicPr>
          <p:nvPr>
            <p:ph type="pic" sz="quarter" idx="14"/>
          </p:nvPr>
        </p:nvPicPr>
        <p:blipFill>
          <a:blip r:embed="rId6">
            <a:extLst>
              <a:ext uri="{28A0092B-C50C-407E-A947-70E740481C1C}">
                <a14:useLocalDpi xmlns:a14="http://schemas.microsoft.com/office/drawing/2010/main" val="0"/>
              </a:ext>
            </a:extLst>
          </a:blip>
          <a:srcRect t="40" b="40"/>
          <a:stretch>
            <a:fillRect/>
          </a:stretch>
        </p:blipFill>
        <p:spPr>
          <a:xfrm>
            <a:off x="5830800" y="4777200"/>
            <a:ext cx="6361200" cy="2080800"/>
          </a:xfrm>
          <a:prstGeom prst="rect">
            <a:avLst/>
          </a:prstGeom>
        </p:spPr>
      </p:pic>
      <p:sp>
        <p:nvSpPr>
          <p:cNvPr id="11" name="序号">
            <a:extLst>
              <a:ext uri="{FF2B5EF4-FFF2-40B4-BE49-F238E27FC236}">
                <a16:creationId xmlns:a16="http://schemas.microsoft.com/office/drawing/2014/main" id="{4D3CDA37-68C0-B147-BB11-9E37CBD9B9E5}"/>
              </a:ext>
            </a:extLst>
          </p:cNvPr>
          <p:cNvSpPr txBox="1"/>
          <p:nvPr>
            <p:custDataLst>
              <p:tags r:id="rId2"/>
            </p:custDataLst>
          </p:nvPr>
        </p:nvSpPr>
        <p:spPr>
          <a:xfrm>
            <a:off x="0" y="0"/>
            <a:ext cx="732236" cy="734142"/>
          </a:xfrm>
          <a:prstGeom prst="ellipse">
            <a:avLst/>
          </a:prstGeom>
          <a:solidFill>
            <a:srgbClr val="4397D7"/>
          </a:solidFill>
          <a:effectLst>
            <a:outerShdw blurRad="127000" dist="38100" dir="2700000" algn="tl" rotWithShape="0">
              <a:schemeClr val="accent4">
                <a:alpha val="40000"/>
              </a:schemeClr>
            </a:outerShdw>
          </a:effectLst>
        </p:spPr>
        <p:txBody>
          <a:bodyPr wrap="none" lIns="0" tIns="0" rIns="0" bIns="0" rtlCol="0" anchor="ctr" anchorCtr="0">
            <a:normAutofit/>
          </a:bodyPr>
          <a:lstStyle/>
          <a:p>
            <a:pPr algn="ctr">
              <a:lnSpc>
                <a:spcPct val="120000"/>
              </a:lnSpc>
            </a:pPr>
            <a:r>
              <a:rPr lang="en-US" altLang="zh-CN" sz="2400" dirty="0">
                <a:solidFill>
                  <a:schemeClr val="lt1"/>
                </a:solidFill>
                <a:cs typeface="+mn-ea"/>
                <a:sym typeface="+mn-lt"/>
              </a:rPr>
              <a:t>02</a:t>
            </a:r>
          </a:p>
        </p:txBody>
      </p:sp>
      <p:pic>
        <p:nvPicPr>
          <p:cNvPr id="12" name="Picture 11">
            <a:extLst>
              <a:ext uri="{FF2B5EF4-FFF2-40B4-BE49-F238E27FC236}">
                <a16:creationId xmlns:a16="http://schemas.microsoft.com/office/drawing/2014/main" id="{91342624-0072-C95C-C002-03ED1CBFCA94}"/>
              </a:ext>
            </a:extLst>
          </p:cNvPr>
          <p:cNvPicPr>
            <a:picLocks noChangeAspect="1"/>
          </p:cNvPicPr>
          <p:nvPr/>
        </p:nvPicPr>
        <p:blipFill>
          <a:blip r:embed="rId7"/>
          <a:stretch>
            <a:fillRect/>
          </a:stretch>
        </p:blipFill>
        <p:spPr>
          <a:xfrm>
            <a:off x="626769" y="2816219"/>
            <a:ext cx="3158153" cy="4041781"/>
          </a:xfrm>
          <a:prstGeom prst="rect">
            <a:avLst/>
          </a:prstGeom>
        </p:spPr>
      </p:pic>
      <p:pic>
        <p:nvPicPr>
          <p:cNvPr id="41" name="Picture Placeholder 40">
            <a:extLst>
              <a:ext uri="{FF2B5EF4-FFF2-40B4-BE49-F238E27FC236}">
                <a16:creationId xmlns:a16="http://schemas.microsoft.com/office/drawing/2014/main" id="{34AD84CB-8B7E-DFEC-88BB-EBE1156CB6E1}"/>
              </a:ext>
            </a:extLst>
          </p:cNvPr>
          <p:cNvPicPr>
            <a:picLocks noGrp="1" noChangeAspect="1"/>
          </p:cNvPicPr>
          <p:nvPr>
            <p:ph type="pic" sz="quarter" idx="13"/>
          </p:nvPr>
        </p:nvPicPr>
        <p:blipFill>
          <a:blip r:embed="rId8"/>
          <a:srcRect l="7170" r="7170"/>
          <a:stretch>
            <a:fillRect/>
          </a:stretch>
        </p:blipFill>
        <p:spPr>
          <a:prstGeom prst="rect">
            <a:avLst/>
          </a:prstGeom>
        </p:spPr>
      </p:pic>
      <p:grpSp>
        <p:nvGrpSpPr>
          <p:cNvPr id="42" name="Group 41">
            <a:extLst>
              <a:ext uri="{FF2B5EF4-FFF2-40B4-BE49-F238E27FC236}">
                <a16:creationId xmlns:a16="http://schemas.microsoft.com/office/drawing/2014/main" id="{0AC23824-ED05-3CE2-7CDC-5FEDE852E126}"/>
              </a:ext>
            </a:extLst>
          </p:cNvPr>
          <p:cNvGrpSpPr/>
          <p:nvPr/>
        </p:nvGrpSpPr>
        <p:grpSpPr>
          <a:xfrm>
            <a:off x="6454216" y="14468"/>
            <a:ext cx="5717426" cy="3295892"/>
            <a:chOff x="4514126" y="1516767"/>
            <a:chExt cx="7032586" cy="4054035"/>
          </a:xfrm>
        </p:grpSpPr>
        <p:sp>
          <p:nvSpPr>
            <p:cNvPr id="43" name="Oval 42">
              <a:extLst>
                <a:ext uri="{FF2B5EF4-FFF2-40B4-BE49-F238E27FC236}">
                  <a16:creationId xmlns:a16="http://schemas.microsoft.com/office/drawing/2014/main" id="{17D199DE-37C2-5373-8CAD-B0A0BC924E4C}"/>
                </a:ext>
              </a:extLst>
            </p:cNvPr>
            <p:cNvSpPr/>
            <p:nvPr/>
          </p:nvSpPr>
          <p:spPr>
            <a:xfrm>
              <a:off x="4514126" y="2264596"/>
              <a:ext cx="2558378" cy="2558378"/>
            </a:xfrm>
            <a:prstGeom prst="ellipse">
              <a:avLst/>
            </a:prstGeom>
            <a:solidFill>
              <a:srgbClr val="4397D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4" name="Rectangle 43">
              <a:extLst>
                <a:ext uri="{FF2B5EF4-FFF2-40B4-BE49-F238E27FC236}">
                  <a16:creationId xmlns:a16="http://schemas.microsoft.com/office/drawing/2014/main" id="{8854B8D9-FA43-87CC-9277-1D6F41F5BDBB}"/>
                </a:ext>
              </a:extLst>
            </p:cNvPr>
            <p:cNvSpPr/>
            <p:nvPr/>
          </p:nvSpPr>
          <p:spPr>
            <a:xfrm>
              <a:off x="7211028" y="1516767"/>
              <a:ext cx="2118168" cy="4054035"/>
            </a:xfrm>
            <a:prstGeom prst="rect">
              <a:avLst/>
            </a:prstGeom>
            <a:pattFill prst="ltDnDiag">
              <a:fgClr>
                <a:srgbClr val="FFFF00"/>
              </a:fgClr>
              <a:bgClr>
                <a:srgbClr val="FFC000"/>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5" name="Can 44">
              <a:extLst>
                <a:ext uri="{FF2B5EF4-FFF2-40B4-BE49-F238E27FC236}">
                  <a16:creationId xmlns:a16="http://schemas.microsoft.com/office/drawing/2014/main" id="{38A9A3B6-342D-6F3B-2B09-27AA911B046C}"/>
                </a:ext>
              </a:extLst>
            </p:cNvPr>
            <p:cNvSpPr/>
            <p:nvPr/>
          </p:nvSpPr>
          <p:spPr>
            <a:xfrm rot="16200000" flipV="1">
              <a:off x="9435135" y="4867204"/>
              <a:ext cx="539262" cy="715107"/>
            </a:xfrm>
            <a:prstGeom prst="can">
              <a:avLst/>
            </a:prstGeom>
            <a:solidFill>
              <a:srgbClr val="4397D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6" name="Rectangle 45">
              <a:extLst>
                <a:ext uri="{FF2B5EF4-FFF2-40B4-BE49-F238E27FC236}">
                  <a16:creationId xmlns:a16="http://schemas.microsoft.com/office/drawing/2014/main" id="{0A51D01D-0C0C-86BA-E99F-9EA82E0F586A}"/>
                </a:ext>
              </a:extLst>
            </p:cNvPr>
            <p:cNvSpPr/>
            <p:nvPr/>
          </p:nvSpPr>
          <p:spPr>
            <a:xfrm>
              <a:off x="9329196" y="2972832"/>
              <a:ext cx="312515" cy="1065493"/>
            </a:xfrm>
            <a:prstGeom prst="rect">
              <a:avLst/>
            </a:prstGeom>
            <a:solidFill>
              <a:schemeClr val="tx2">
                <a:alpha val="5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7" name="Rectangle 46">
              <a:extLst>
                <a:ext uri="{FF2B5EF4-FFF2-40B4-BE49-F238E27FC236}">
                  <a16:creationId xmlns:a16="http://schemas.microsoft.com/office/drawing/2014/main" id="{AB183573-0055-FA13-8CC8-0D030136EB05}"/>
                </a:ext>
              </a:extLst>
            </p:cNvPr>
            <p:cNvSpPr/>
            <p:nvPr/>
          </p:nvSpPr>
          <p:spPr>
            <a:xfrm>
              <a:off x="9969181" y="2972832"/>
              <a:ext cx="312515" cy="1065493"/>
            </a:xfrm>
            <a:prstGeom prst="rect">
              <a:avLst/>
            </a:prstGeom>
            <a:solidFill>
              <a:schemeClr val="tx2">
                <a:alpha val="5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8" name="Rectangle 47">
              <a:extLst>
                <a:ext uri="{FF2B5EF4-FFF2-40B4-BE49-F238E27FC236}">
                  <a16:creationId xmlns:a16="http://schemas.microsoft.com/office/drawing/2014/main" id="{ABFFE8EC-E575-8155-B60E-8E41E37E4718}"/>
                </a:ext>
              </a:extLst>
            </p:cNvPr>
            <p:cNvSpPr/>
            <p:nvPr/>
          </p:nvSpPr>
          <p:spPr>
            <a:xfrm>
              <a:off x="10609166" y="2972831"/>
              <a:ext cx="312515" cy="1065493"/>
            </a:xfrm>
            <a:prstGeom prst="rect">
              <a:avLst/>
            </a:prstGeom>
            <a:solidFill>
              <a:schemeClr val="tx2">
                <a:alpha val="5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9" name="Rectangle 48">
              <a:extLst>
                <a:ext uri="{FF2B5EF4-FFF2-40B4-BE49-F238E27FC236}">
                  <a16:creationId xmlns:a16="http://schemas.microsoft.com/office/drawing/2014/main" id="{8D9AC62C-3D95-FF23-F874-6B925BB8EC86}"/>
                </a:ext>
              </a:extLst>
            </p:cNvPr>
            <p:cNvSpPr/>
            <p:nvPr/>
          </p:nvSpPr>
          <p:spPr>
            <a:xfrm>
              <a:off x="11234196" y="2971278"/>
              <a:ext cx="312515" cy="1065493"/>
            </a:xfrm>
            <a:prstGeom prst="rect">
              <a:avLst/>
            </a:prstGeom>
            <a:solidFill>
              <a:schemeClr val="tx2">
                <a:alpha val="5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0" name="Rectangle 49">
              <a:extLst>
                <a:ext uri="{FF2B5EF4-FFF2-40B4-BE49-F238E27FC236}">
                  <a16:creationId xmlns:a16="http://schemas.microsoft.com/office/drawing/2014/main" id="{DEFD32D5-1AAF-C12F-AEED-B67588097A38}"/>
                </a:ext>
              </a:extLst>
            </p:cNvPr>
            <p:cNvSpPr/>
            <p:nvPr/>
          </p:nvSpPr>
          <p:spPr>
            <a:xfrm>
              <a:off x="9646461" y="2972831"/>
              <a:ext cx="312515" cy="1065493"/>
            </a:xfrm>
            <a:prstGeom prst="rect">
              <a:avLst/>
            </a:prstGeom>
            <a:solidFill>
              <a:srgbClr val="92D050">
                <a:alpha val="50000"/>
              </a:srgb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1" name="Rectangle 50">
              <a:extLst>
                <a:ext uri="{FF2B5EF4-FFF2-40B4-BE49-F238E27FC236}">
                  <a16:creationId xmlns:a16="http://schemas.microsoft.com/office/drawing/2014/main" id="{5806BC54-1176-2814-2262-A5F67F8DDBFE}"/>
                </a:ext>
              </a:extLst>
            </p:cNvPr>
            <p:cNvSpPr/>
            <p:nvPr/>
          </p:nvSpPr>
          <p:spPr>
            <a:xfrm>
              <a:off x="10296651" y="2971279"/>
              <a:ext cx="312515" cy="1065493"/>
            </a:xfrm>
            <a:prstGeom prst="rect">
              <a:avLst/>
            </a:prstGeom>
            <a:solidFill>
              <a:srgbClr val="92D050">
                <a:alpha val="50000"/>
              </a:srgb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2" name="Rectangle 51">
              <a:extLst>
                <a:ext uri="{FF2B5EF4-FFF2-40B4-BE49-F238E27FC236}">
                  <a16:creationId xmlns:a16="http://schemas.microsoft.com/office/drawing/2014/main" id="{2BFCB8E3-C0D0-27F6-2F2D-A6222D651D02}"/>
                </a:ext>
              </a:extLst>
            </p:cNvPr>
            <p:cNvSpPr/>
            <p:nvPr/>
          </p:nvSpPr>
          <p:spPr>
            <a:xfrm>
              <a:off x="10921681" y="2971278"/>
              <a:ext cx="312515" cy="1065493"/>
            </a:xfrm>
            <a:prstGeom prst="rect">
              <a:avLst/>
            </a:prstGeom>
            <a:solidFill>
              <a:srgbClr val="92D050">
                <a:alpha val="50000"/>
              </a:srgb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3" name="Can 52">
              <a:extLst>
                <a:ext uri="{FF2B5EF4-FFF2-40B4-BE49-F238E27FC236}">
                  <a16:creationId xmlns:a16="http://schemas.microsoft.com/office/drawing/2014/main" id="{73227096-FC59-FE33-9F75-91D553ADEF79}"/>
                </a:ext>
              </a:extLst>
            </p:cNvPr>
            <p:cNvSpPr/>
            <p:nvPr/>
          </p:nvSpPr>
          <p:spPr>
            <a:xfrm>
              <a:off x="9527264" y="2148402"/>
              <a:ext cx="539262" cy="715107"/>
            </a:xfrm>
            <a:prstGeom prst="can">
              <a:avLst/>
            </a:prstGeom>
            <a:solidFill>
              <a:srgbClr val="4397D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4" name="Can 53">
              <a:extLst>
                <a:ext uri="{FF2B5EF4-FFF2-40B4-BE49-F238E27FC236}">
                  <a16:creationId xmlns:a16="http://schemas.microsoft.com/office/drawing/2014/main" id="{A20F2EF4-D77E-DEFD-9A7F-D71160D9AB6F}"/>
                </a:ext>
              </a:extLst>
            </p:cNvPr>
            <p:cNvSpPr/>
            <p:nvPr/>
          </p:nvSpPr>
          <p:spPr>
            <a:xfrm>
              <a:off x="10813777" y="2148402"/>
              <a:ext cx="539262" cy="715107"/>
            </a:xfrm>
            <a:prstGeom prst="can">
              <a:avLst/>
            </a:prstGeom>
            <a:solidFill>
              <a:srgbClr val="4397D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5" name="Can 54">
              <a:extLst>
                <a:ext uri="{FF2B5EF4-FFF2-40B4-BE49-F238E27FC236}">
                  <a16:creationId xmlns:a16="http://schemas.microsoft.com/office/drawing/2014/main" id="{5C89F5F9-84C7-E1CF-F69B-EEC433A0A029}"/>
                </a:ext>
              </a:extLst>
            </p:cNvPr>
            <p:cNvSpPr/>
            <p:nvPr/>
          </p:nvSpPr>
          <p:spPr>
            <a:xfrm>
              <a:off x="10795446" y="4105858"/>
              <a:ext cx="539262" cy="715107"/>
            </a:xfrm>
            <a:prstGeom prst="can">
              <a:avLst/>
            </a:prstGeom>
            <a:solidFill>
              <a:srgbClr val="4397D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6" name="Can 55">
              <a:extLst>
                <a:ext uri="{FF2B5EF4-FFF2-40B4-BE49-F238E27FC236}">
                  <a16:creationId xmlns:a16="http://schemas.microsoft.com/office/drawing/2014/main" id="{3EC169D4-5690-3ED4-BD57-3EEA6497BF95}"/>
                </a:ext>
              </a:extLst>
            </p:cNvPr>
            <p:cNvSpPr/>
            <p:nvPr/>
          </p:nvSpPr>
          <p:spPr>
            <a:xfrm>
              <a:off x="9533087" y="4105857"/>
              <a:ext cx="539262" cy="715107"/>
            </a:xfrm>
            <a:prstGeom prst="can">
              <a:avLst/>
            </a:prstGeom>
            <a:solidFill>
              <a:srgbClr val="4397D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57" name="Picture 56">
              <a:extLst>
                <a:ext uri="{FF2B5EF4-FFF2-40B4-BE49-F238E27FC236}">
                  <a16:creationId xmlns:a16="http://schemas.microsoft.com/office/drawing/2014/main" id="{54E10C01-A044-6778-2A4F-59CBA420D989}"/>
                </a:ext>
              </a:extLst>
            </p:cNvPr>
            <p:cNvPicPr>
              <a:picLocks noChangeAspect="1"/>
            </p:cNvPicPr>
            <p:nvPr/>
          </p:nvPicPr>
          <p:blipFill>
            <a:blip r:embed="rId9">
              <a:alphaModFix amt="50000"/>
            </a:blip>
            <a:stretch>
              <a:fillRect/>
            </a:stretch>
          </p:blipFill>
          <p:spPr>
            <a:xfrm>
              <a:off x="4993512" y="3270734"/>
              <a:ext cx="6553200" cy="546100"/>
            </a:xfrm>
            <a:prstGeom prst="rect">
              <a:avLst/>
            </a:prstGeom>
          </p:spPr>
        </p:pic>
      </p:grpSp>
      <p:pic>
        <p:nvPicPr>
          <p:cNvPr id="58" name="Picture 57">
            <a:extLst>
              <a:ext uri="{FF2B5EF4-FFF2-40B4-BE49-F238E27FC236}">
                <a16:creationId xmlns:a16="http://schemas.microsoft.com/office/drawing/2014/main" id="{14BCF9D2-CBDE-C69D-7EB4-F3BC2AF4B24B}"/>
              </a:ext>
            </a:extLst>
          </p:cNvPr>
          <p:cNvPicPr>
            <a:picLocks noChangeAspect="1"/>
          </p:cNvPicPr>
          <p:nvPr/>
        </p:nvPicPr>
        <p:blipFill>
          <a:blip r:embed="rId10"/>
          <a:stretch>
            <a:fillRect/>
          </a:stretch>
        </p:blipFill>
        <p:spPr>
          <a:xfrm>
            <a:off x="4465629" y="4768452"/>
            <a:ext cx="1365171" cy="2089548"/>
          </a:xfrm>
          <a:prstGeom prst="rect">
            <a:avLst/>
          </a:prstGeom>
        </p:spPr>
      </p:pic>
      <p:pic>
        <p:nvPicPr>
          <p:cNvPr id="59" name="Picture 58">
            <a:extLst>
              <a:ext uri="{FF2B5EF4-FFF2-40B4-BE49-F238E27FC236}">
                <a16:creationId xmlns:a16="http://schemas.microsoft.com/office/drawing/2014/main" id="{597D99BA-F4DA-B828-586B-FC30A98ABA18}"/>
              </a:ext>
            </a:extLst>
          </p:cNvPr>
          <p:cNvPicPr>
            <a:picLocks noChangeAspect="1"/>
          </p:cNvPicPr>
          <p:nvPr/>
        </p:nvPicPr>
        <p:blipFill>
          <a:blip r:embed="rId11"/>
          <a:stretch>
            <a:fillRect/>
          </a:stretch>
        </p:blipFill>
        <p:spPr>
          <a:xfrm>
            <a:off x="5528357" y="4864316"/>
            <a:ext cx="1452290" cy="426005"/>
          </a:xfrm>
          <a:prstGeom prst="rect">
            <a:avLst/>
          </a:prstGeom>
        </p:spPr>
      </p:pic>
      <p:pic>
        <p:nvPicPr>
          <p:cNvPr id="60" name="Picture 59">
            <a:extLst>
              <a:ext uri="{FF2B5EF4-FFF2-40B4-BE49-F238E27FC236}">
                <a16:creationId xmlns:a16="http://schemas.microsoft.com/office/drawing/2014/main" id="{1971275C-B606-190F-86AA-A56678860393}"/>
              </a:ext>
            </a:extLst>
          </p:cNvPr>
          <p:cNvPicPr>
            <a:picLocks noChangeAspect="1"/>
          </p:cNvPicPr>
          <p:nvPr/>
        </p:nvPicPr>
        <p:blipFill>
          <a:blip r:embed="rId12"/>
          <a:stretch>
            <a:fillRect/>
          </a:stretch>
        </p:blipFill>
        <p:spPr>
          <a:xfrm>
            <a:off x="3759324" y="2784071"/>
            <a:ext cx="3378200" cy="850900"/>
          </a:xfrm>
          <a:prstGeom prst="rect">
            <a:avLst/>
          </a:prstGeom>
        </p:spPr>
      </p:pic>
    </p:spTree>
    <p:extLst>
      <p:ext uri="{BB962C8B-B14F-4D97-AF65-F5344CB8AC3E}">
        <p14:creationId xmlns:p14="http://schemas.microsoft.com/office/powerpoint/2010/main" val="225551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713E0-A2DD-C77E-9997-50EDA2E4D27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9716F2-51BF-F14C-F7C7-EDAAA5FD235C}"/>
              </a:ext>
            </a:extLst>
          </p:cNvPr>
          <p:cNvSpPr>
            <a:spLocks noGrp="1"/>
          </p:cNvSpPr>
          <p:nvPr>
            <p:ph type="sldNum" sz="quarter" idx="12"/>
          </p:nvPr>
        </p:nvSpPr>
        <p:spPr/>
        <p:txBody>
          <a:bodyPr/>
          <a:lstStyle/>
          <a:p>
            <a:pPr algn="ctr"/>
            <a:fld id="{49AE70B2-8BF9-45C0-BB95-33D1B9D3A854}" type="slidenum">
              <a:rPr lang="en-US" smtClean="0"/>
              <a:pPr algn="ctr"/>
              <a:t>15</a:t>
            </a:fld>
            <a:endParaRPr lang="en-US" dirty="0"/>
          </a:p>
        </p:txBody>
      </p:sp>
      <p:sp>
        <p:nvSpPr>
          <p:cNvPr id="3" name="Title 2">
            <a:extLst>
              <a:ext uri="{FF2B5EF4-FFF2-40B4-BE49-F238E27FC236}">
                <a16:creationId xmlns:a16="http://schemas.microsoft.com/office/drawing/2014/main" id="{CB97E305-C7FC-66DD-3B8E-E989CC705BCA}"/>
              </a:ext>
            </a:extLst>
          </p:cNvPr>
          <p:cNvSpPr>
            <a:spLocks noGrp="1"/>
          </p:cNvSpPr>
          <p:nvPr>
            <p:ph type="title"/>
          </p:nvPr>
        </p:nvSpPr>
        <p:spPr/>
        <p:txBody>
          <a:bodyPr/>
          <a:lstStyle/>
          <a:p>
            <a:r>
              <a:rPr lang="en-US" dirty="0"/>
              <a:t>Uniqueness – </a:t>
            </a:r>
            <a:r>
              <a:rPr lang="en-US" dirty="0">
                <a:solidFill>
                  <a:srgbClr val="4397D7"/>
                </a:solidFill>
              </a:rPr>
              <a:t>Other facilities</a:t>
            </a:r>
            <a:endParaRPr lang="en-US" dirty="0"/>
          </a:p>
        </p:txBody>
      </p:sp>
      <p:sp>
        <p:nvSpPr>
          <p:cNvPr id="5" name="矩形 9">
            <a:extLst>
              <a:ext uri="{FF2B5EF4-FFF2-40B4-BE49-F238E27FC236}">
                <a16:creationId xmlns:a16="http://schemas.microsoft.com/office/drawing/2014/main" id="{1D2EAB1F-A683-9633-E246-E240FE5D5E6C}"/>
              </a:ext>
            </a:extLst>
          </p:cNvPr>
          <p:cNvSpPr/>
          <p:nvPr>
            <p:custDataLst>
              <p:tags r:id="rId1"/>
            </p:custDataLst>
          </p:nvPr>
        </p:nvSpPr>
        <p:spPr>
          <a:xfrm>
            <a:off x="695325" y="5436025"/>
            <a:ext cx="5400676" cy="869950"/>
          </a:xfrm>
          <a:prstGeom prst="rect">
            <a:avLst/>
          </a:prstGeom>
          <a:solidFill>
            <a:srgbClr val="4397D7"/>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lnSpc>
                <a:spcPct val="120000"/>
              </a:lnSpc>
            </a:pPr>
            <a:endParaRPr lang="zh-CN" altLang="en-US">
              <a:solidFill>
                <a:schemeClr val="lt1"/>
              </a:solidFill>
              <a:cs typeface="+mn-ea"/>
              <a:sym typeface="+mn-lt"/>
            </a:endParaRPr>
          </a:p>
        </p:txBody>
      </p:sp>
      <p:sp>
        <p:nvSpPr>
          <p:cNvPr id="6" name="标题">
            <a:extLst>
              <a:ext uri="{FF2B5EF4-FFF2-40B4-BE49-F238E27FC236}">
                <a16:creationId xmlns:a16="http://schemas.microsoft.com/office/drawing/2014/main" id="{C915F3D5-179E-EEAF-41D8-A84E62FB922F}"/>
              </a:ext>
            </a:extLst>
          </p:cNvPr>
          <p:cNvSpPr txBox="1"/>
          <p:nvPr>
            <p:custDataLst>
              <p:tags r:id="rId2"/>
            </p:custDataLst>
          </p:nvPr>
        </p:nvSpPr>
        <p:spPr>
          <a:xfrm>
            <a:off x="831848" y="5553183"/>
            <a:ext cx="5137152" cy="635635"/>
          </a:xfrm>
          <a:prstGeom prst="rect">
            <a:avLst/>
          </a:prstGeom>
          <a:noFill/>
        </p:spPr>
        <p:txBody>
          <a:bodyPr wrap="square" lIns="0" tIns="0" rIns="0" bIns="0" rtlCol="0" anchor="ctr" anchorCtr="0">
            <a:normAutofit/>
          </a:bodyPr>
          <a:lstStyle/>
          <a:p>
            <a:pPr>
              <a:lnSpc>
                <a:spcPct val="120000"/>
              </a:lnSpc>
            </a:pPr>
            <a:r>
              <a:rPr lang="en-GB" altLang="zh-CN" b="1" dirty="0">
                <a:solidFill>
                  <a:schemeClr val="lt1"/>
                </a:solidFill>
                <a:cs typeface="+mn-ea"/>
                <a:sym typeface="+mn-lt"/>
              </a:rPr>
              <a:t>DANCE</a:t>
            </a:r>
            <a:endParaRPr lang="zh-CN" altLang="en-US" b="1" dirty="0">
              <a:solidFill>
                <a:schemeClr val="lt1"/>
              </a:solidFill>
              <a:cs typeface="+mn-ea"/>
              <a:sym typeface="+mn-lt"/>
            </a:endParaRP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7FD1D114-F766-5F46-46A2-05114A233BAA}"/>
                  </a:ext>
                </a:extLst>
              </p:cNvPr>
              <p:cNvSpPr txBox="1"/>
              <p:nvPr/>
            </p:nvSpPr>
            <p:spPr>
              <a:xfrm>
                <a:off x="705484" y="2263431"/>
                <a:ext cx="5517516" cy="1418337"/>
              </a:xfrm>
              <a:prstGeom prst="rect">
                <a:avLst/>
              </a:prstGeom>
              <a:noFill/>
            </p:spPr>
            <p:txBody>
              <a:bodyPr wrap="square">
                <a:spAutoFit/>
              </a:bodyPr>
              <a:lstStyle/>
              <a:p>
                <a:pPr fontAlgn="auto">
                  <a:lnSpc>
                    <a:spcPct val="150000"/>
                  </a:lnSpc>
                  <a:spcAft>
                    <a:spcPts val="1200"/>
                  </a:spcAft>
                </a:pPr>
                <a14:m>
                  <m:oMathPara xmlns:m="http://schemas.openxmlformats.org/officeDocument/2006/math">
                    <m:oMathParaPr>
                      <m:jc m:val="centerGroup"/>
                    </m:oMathParaPr>
                    <m:oMath xmlns:m="http://schemas.openxmlformats.org/officeDocument/2006/math">
                      <m:r>
                        <m:rPr>
                          <m:nor/>
                        </m:rPr>
                        <a:rPr lang="en-GB" sz="2000" smtClean="0"/>
                        <m:t> </m:t>
                      </m:r>
                    </m:oMath>
                  </m:oMathPara>
                </a14:m>
                <a:endParaRPr lang="en-US" altLang="zh-CN" sz="2000" b="1" dirty="0">
                  <a:cs typeface="+mn-ea"/>
                  <a:sym typeface="+mn-lt"/>
                </a:endParaRPr>
              </a:p>
              <a:p>
                <a:pPr marL="342900" indent="-342900">
                  <a:lnSpc>
                    <a:spcPct val="120000"/>
                  </a:lnSpc>
                  <a:buBlip>
                    <a:blip r:embed="rId5"/>
                  </a:buBlip>
                </a:pPr>
                <a:r>
                  <a:rPr lang="en-GB" altLang="zh-CN" sz="2000" dirty="0">
                    <a:solidFill>
                      <a:schemeClr val="tx2"/>
                    </a:solidFill>
                    <a:cs typeface="+mn-ea"/>
                    <a:sym typeface="+mn-lt"/>
                  </a:rPr>
                  <a:t>LANSCE has a large 4</a:t>
                </a:r>
                <a:r>
                  <a:rPr lang="el-GR" altLang="zh-CN" sz="2000" dirty="0">
                    <a:solidFill>
                      <a:schemeClr val="tx2"/>
                    </a:solidFill>
                    <a:cs typeface="+mn-ea"/>
                    <a:sym typeface="+mn-lt"/>
                  </a:rPr>
                  <a:t>π </a:t>
                </a:r>
                <a:r>
                  <a:rPr lang="en-GB" altLang="zh-CN" sz="2000" dirty="0" err="1">
                    <a:solidFill>
                      <a:schemeClr val="tx2"/>
                    </a:solidFill>
                    <a:cs typeface="+mn-ea"/>
                    <a:sym typeface="+mn-lt"/>
                  </a:rPr>
                  <a:t>BaF</a:t>
                </a:r>
                <a:r>
                  <a:rPr lang="en-GB" altLang="zh-CN" sz="2000" dirty="0">
                    <a:solidFill>
                      <a:schemeClr val="tx2"/>
                    </a:solidFill>
                    <a:cs typeface="+mn-ea"/>
                    <a:sym typeface="+mn-lt"/>
                  </a:rPr>
                  <a:t> spectrometer</a:t>
                </a:r>
              </a:p>
              <a:p>
                <a:pPr marL="342900" indent="-342900">
                  <a:lnSpc>
                    <a:spcPct val="120000"/>
                  </a:lnSpc>
                  <a:buBlip>
                    <a:blip r:embed="rId5"/>
                  </a:buBlip>
                </a:pPr>
                <a:endParaRPr lang="en-GB" altLang="zh-CN" sz="2000" dirty="0">
                  <a:solidFill>
                    <a:schemeClr val="tx2"/>
                  </a:solidFill>
                  <a:cs typeface="+mn-ea"/>
                  <a:sym typeface="+mn-lt"/>
                </a:endParaRPr>
              </a:p>
            </p:txBody>
          </p:sp>
        </mc:Choice>
        <mc:Fallback>
          <p:sp>
            <p:nvSpPr>
              <p:cNvPr id="7" name="TextBox 6">
                <a:extLst>
                  <a:ext uri="{FF2B5EF4-FFF2-40B4-BE49-F238E27FC236}">
                    <a16:creationId xmlns:a16="http://schemas.microsoft.com/office/drawing/2014/main" id="{7FD1D114-F766-5F46-46A2-05114A233BAA}"/>
                  </a:ext>
                </a:extLst>
              </p:cNvPr>
              <p:cNvSpPr txBox="1">
                <a:spLocks noRot="1" noChangeAspect="1" noMove="1" noResize="1" noEditPoints="1" noAdjustHandles="1" noChangeArrowheads="1" noChangeShapeType="1" noTextEdit="1"/>
              </p:cNvSpPr>
              <p:nvPr/>
            </p:nvSpPr>
            <p:spPr>
              <a:xfrm>
                <a:off x="705484" y="2263431"/>
                <a:ext cx="5517516" cy="1418337"/>
              </a:xfrm>
              <a:prstGeom prst="rect">
                <a:avLst/>
              </a:prstGeom>
              <a:blipFill>
                <a:blip r:embed="rId6"/>
                <a:stretch>
                  <a:fillRect/>
                </a:stretch>
              </a:blipFill>
            </p:spPr>
            <p:txBody>
              <a:bodyPr/>
              <a:lstStyle/>
              <a:p>
                <a:r>
                  <a:rPr lang="en-DK">
                    <a:noFill/>
                  </a:rPr>
                  <a:t> </a:t>
                </a:r>
              </a:p>
            </p:txBody>
          </p:sp>
        </mc:Fallback>
      </mc:AlternateContent>
      <p:sp>
        <p:nvSpPr>
          <p:cNvPr id="8" name="序号">
            <a:extLst>
              <a:ext uri="{FF2B5EF4-FFF2-40B4-BE49-F238E27FC236}">
                <a16:creationId xmlns:a16="http://schemas.microsoft.com/office/drawing/2014/main" id="{E6216780-9698-6B39-29A3-BC4FB68C9640}"/>
              </a:ext>
            </a:extLst>
          </p:cNvPr>
          <p:cNvSpPr txBox="1"/>
          <p:nvPr>
            <p:custDataLst>
              <p:tags r:id="rId3"/>
            </p:custDataLst>
          </p:nvPr>
        </p:nvSpPr>
        <p:spPr>
          <a:xfrm>
            <a:off x="0" y="0"/>
            <a:ext cx="732236" cy="734142"/>
          </a:xfrm>
          <a:prstGeom prst="ellipse">
            <a:avLst/>
          </a:prstGeom>
          <a:solidFill>
            <a:srgbClr val="4397D7"/>
          </a:solidFill>
          <a:effectLst>
            <a:outerShdw blurRad="127000" dist="38100" dir="2700000" algn="tl" rotWithShape="0">
              <a:schemeClr val="accent4">
                <a:alpha val="40000"/>
              </a:schemeClr>
            </a:outerShdw>
          </a:effectLst>
        </p:spPr>
        <p:txBody>
          <a:bodyPr wrap="none" lIns="0" tIns="0" rIns="0" bIns="0" rtlCol="0" anchor="ctr" anchorCtr="0">
            <a:normAutofit/>
          </a:bodyPr>
          <a:lstStyle/>
          <a:p>
            <a:pPr algn="ctr">
              <a:lnSpc>
                <a:spcPct val="120000"/>
              </a:lnSpc>
            </a:pPr>
            <a:r>
              <a:rPr lang="en-US" altLang="zh-CN" sz="2400" dirty="0">
                <a:solidFill>
                  <a:schemeClr val="lt1"/>
                </a:solidFill>
                <a:cs typeface="+mn-ea"/>
                <a:sym typeface="+mn-lt"/>
              </a:rPr>
              <a:t>03</a:t>
            </a:r>
          </a:p>
        </p:txBody>
      </p:sp>
      <p:pic>
        <p:nvPicPr>
          <p:cNvPr id="17410" name="Picture 2" descr="DANCE Flight Path 14">
            <a:extLst>
              <a:ext uri="{FF2B5EF4-FFF2-40B4-BE49-F238E27FC236}">
                <a16:creationId xmlns:a16="http://schemas.microsoft.com/office/drawing/2014/main" id="{1A6D99CC-349E-A141-1C97-CC59F8B7ED67}"/>
              </a:ext>
            </a:extLst>
          </p:cNvPr>
          <p:cNvPicPr>
            <a:picLocks noGrp="1" noChangeAspect="1" noChangeArrowheads="1"/>
          </p:cNvPicPr>
          <p:nvPr>
            <p:ph type="pic" sz="quarter" idx="10"/>
          </p:nvPr>
        </p:nvPicPr>
        <p:blipFill>
          <a:blip r:embed="rId7">
            <a:extLst>
              <a:ext uri="{28A0092B-C50C-407E-A947-70E740481C1C}">
                <a14:useLocalDpi xmlns:a14="http://schemas.microsoft.com/office/drawing/2010/main" val="0"/>
              </a:ext>
            </a:extLst>
          </a:blip>
          <a:srcRect l="3401" r="340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865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1A9B0-6CDD-5EAA-D4C3-4EA782F7707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96DE62-B8E8-DAFA-8329-FA6B82875CA6}"/>
              </a:ext>
            </a:extLst>
          </p:cNvPr>
          <p:cNvSpPr>
            <a:spLocks noGrp="1"/>
          </p:cNvSpPr>
          <p:nvPr>
            <p:ph type="sldNum" sz="quarter" idx="12"/>
          </p:nvPr>
        </p:nvSpPr>
        <p:spPr/>
        <p:txBody>
          <a:bodyPr/>
          <a:lstStyle/>
          <a:p>
            <a:pPr algn="ctr"/>
            <a:fld id="{49AE70B2-8BF9-45C0-BB95-33D1B9D3A854}" type="slidenum">
              <a:rPr lang="en-US" smtClean="0"/>
              <a:pPr algn="ctr"/>
              <a:t>16</a:t>
            </a:fld>
            <a:endParaRPr lang="en-US" dirty="0"/>
          </a:p>
        </p:txBody>
      </p:sp>
      <p:sp>
        <p:nvSpPr>
          <p:cNvPr id="3" name="Title 2">
            <a:extLst>
              <a:ext uri="{FF2B5EF4-FFF2-40B4-BE49-F238E27FC236}">
                <a16:creationId xmlns:a16="http://schemas.microsoft.com/office/drawing/2014/main" id="{4BFAD970-1CAB-4486-CDC2-9AD13D22FFCD}"/>
              </a:ext>
            </a:extLst>
          </p:cNvPr>
          <p:cNvSpPr>
            <a:spLocks noGrp="1"/>
          </p:cNvSpPr>
          <p:nvPr>
            <p:ph type="title"/>
          </p:nvPr>
        </p:nvSpPr>
        <p:spPr/>
        <p:txBody>
          <a:bodyPr/>
          <a:lstStyle/>
          <a:p>
            <a:r>
              <a:rPr lang="en-US" dirty="0"/>
              <a:t>Uniqueness – </a:t>
            </a:r>
            <a:r>
              <a:rPr lang="en-US" dirty="0">
                <a:solidFill>
                  <a:srgbClr val="4397D7"/>
                </a:solidFill>
              </a:rPr>
              <a:t>Other facilities</a:t>
            </a:r>
            <a:endParaRPr lang="en-US" dirty="0"/>
          </a:p>
        </p:txBody>
      </p:sp>
      <p:sp>
        <p:nvSpPr>
          <p:cNvPr id="5" name="矩形 9">
            <a:extLst>
              <a:ext uri="{FF2B5EF4-FFF2-40B4-BE49-F238E27FC236}">
                <a16:creationId xmlns:a16="http://schemas.microsoft.com/office/drawing/2014/main" id="{59DC042A-2762-7E8C-624D-E56A0B5FCCF7}"/>
              </a:ext>
            </a:extLst>
          </p:cNvPr>
          <p:cNvSpPr/>
          <p:nvPr>
            <p:custDataLst>
              <p:tags r:id="rId1"/>
            </p:custDataLst>
          </p:nvPr>
        </p:nvSpPr>
        <p:spPr>
          <a:xfrm>
            <a:off x="695325" y="5436025"/>
            <a:ext cx="5400676" cy="869950"/>
          </a:xfrm>
          <a:prstGeom prst="rect">
            <a:avLst/>
          </a:prstGeom>
          <a:solidFill>
            <a:srgbClr val="4397D7"/>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lnSpc>
                <a:spcPct val="120000"/>
              </a:lnSpc>
            </a:pPr>
            <a:endParaRPr lang="zh-CN" altLang="en-US">
              <a:solidFill>
                <a:schemeClr val="lt1"/>
              </a:solidFill>
              <a:cs typeface="+mn-ea"/>
              <a:sym typeface="+mn-lt"/>
            </a:endParaRPr>
          </a:p>
        </p:txBody>
      </p:sp>
      <p:sp>
        <p:nvSpPr>
          <p:cNvPr id="6" name="标题">
            <a:extLst>
              <a:ext uri="{FF2B5EF4-FFF2-40B4-BE49-F238E27FC236}">
                <a16:creationId xmlns:a16="http://schemas.microsoft.com/office/drawing/2014/main" id="{F7FDA9E3-AF68-2D62-F3FD-8C573CA8D494}"/>
              </a:ext>
            </a:extLst>
          </p:cNvPr>
          <p:cNvSpPr txBox="1"/>
          <p:nvPr>
            <p:custDataLst>
              <p:tags r:id="rId2"/>
            </p:custDataLst>
          </p:nvPr>
        </p:nvSpPr>
        <p:spPr>
          <a:xfrm>
            <a:off x="831848" y="5553183"/>
            <a:ext cx="5137152" cy="635635"/>
          </a:xfrm>
          <a:prstGeom prst="rect">
            <a:avLst/>
          </a:prstGeom>
          <a:noFill/>
        </p:spPr>
        <p:txBody>
          <a:bodyPr wrap="square" lIns="0" tIns="0" rIns="0" bIns="0" rtlCol="0" anchor="ctr" anchorCtr="0">
            <a:normAutofit/>
          </a:bodyPr>
          <a:lstStyle/>
          <a:p>
            <a:pPr>
              <a:lnSpc>
                <a:spcPct val="120000"/>
              </a:lnSpc>
            </a:pPr>
            <a:r>
              <a:rPr lang="en-GB" altLang="zh-CN" b="1" dirty="0">
                <a:solidFill>
                  <a:schemeClr val="lt1"/>
                </a:solidFill>
                <a:cs typeface="+mn-ea"/>
                <a:sym typeface="+mn-lt"/>
              </a:rPr>
              <a:t>FIPPS</a:t>
            </a:r>
            <a:endParaRPr lang="zh-CN" altLang="en-US" b="1" dirty="0">
              <a:solidFill>
                <a:schemeClr val="lt1"/>
              </a:solidFill>
              <a:cs typeface="+mn-ea"/>
              <a:sym typeface="+mn-lt"/>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AA5B7C5-2B66-88A1-3AE5-263D80AD1A2C}"/>
                  </a:ext>
                </a:extLst>
              </p:cNvPr>
              <p:cNvSpPr txBox="1"/>
              <p:nvPr/>
            </p:nvSpPr>
            <p:spPr>
              <a:xfrm>
                <a:off x="705484" y="2263431"/>
                <a:ext cx="5517516" cy="1787669"/>
              </a:xfrm>
              <a:prstGeom prst="rect">
                <a:avLst/>
              </a:prstGeom>
              <a:noFill/>
            </p:spPr>
            <p:txBody>
              <a:bodyPr wrap="square">
                <a:spAutoFit/>
              </a:bodyPr>
              <a:lstStyle/>
              <a:p>
                <a:pPr fontAlgn="auto">
                  <a:lnSpc>
                    <a:spcPct val="150000"/>
                  </a:lnSpc>
                  <a:spcAft>
                    <a:spcPts val="1200"/>
                  </a:spcAft>
                </a:pPr>
                <a14:m>
                  <m:oMathPara xmlns:m="http://schemas.openxmlformats.org/officeDocument/2006/math">
                    <m:oMathParaPr>
                      <m:jc m:val="centerGroup"/>
                    </m:oMathParaPr>
                    <m:oMath xmlns:m="http://schemas.openxmlformats.org/officeDocument/2006/math">
                      <m:r>
                        <m:rPr>
                          <m:nor/>
                        </m:rPr>
                        <a:rPr lang="en-GB" sz="2000" smtClean="0"/>
                        <m:t> </m:t>
                      </m:r>
                    </m:oMath>
                  </m:oMathPara>
                </a14:m>
                <a:endParaRPr lang="en-US" altLang="zh-CN" sz="2000" b="1" dirty="0">
                  <a:cs typeface="+mn-ea"/>
                  <a:sym typeface="+mn-lt"/>
                </a:endParaRPr>
              </a:p>
              <a:p>
                <a:pPr marL="342900" indent="-342900">
                  <a:lnSpc>
                    <a:spcPct val="120000"/>
                  </a:lnSpc>
                  <a:buBlip>
                    <a:blip r:embed="rId5"/>
                  </a:buBlip>
                </a:pPr>
                <a:r>
                  <a:rPr lang="en-GB" altLang="zh-CN" sz="2000" dirty="0">
                    <a:solidFill>
                      <a:schemeClr val="tx2"/>
                    </a:solidFill>
                    <a:cs typeface="+mn-ea"/>
                    <a:sym typeface="+mn-lt"/>
                  </a:rPr>
                  <a:t>ILL has a HPGe</a:t>
                </a:r>
                <a:r>
                  <a:rPr lang="el-GR" altLang="zh-CN" sz="2000" dirty="0">
                    <a:solidFill>
                      <a:schemeClr val="tx2"/>
                    </a:solidFill>
                    <a:cs typeface="+mn-ea"/>
                    <a:sym typeface="+mn-lt"/>
                  </a:rPr>
                  <a:t> </a:t>
                </a:r>
                <a:r>
                  <a:rPr lang="en-GB" altLang="zh-CN" sz="2000" dirty="0">
                    <a:solidFill>
                      <a:schemeClr val="tx2"/>
                    </a:solidFill>
                    <a:cs typeface="+mn-ea"/>
                    <a:sym typeface="+mn-lt"/>
                  </a:rPr>
                  <a:t>spectrometer with a reactor</a:t>
                </a:r>
              </a:p>
              <a:p>
                <a:pPr marL="342900" indent="-342900">
                  <a:lnSpc>
                    <a:spcPct val="120000"/>
                  </a:lnSpc>
                  <a:buBlip>
                    <a:blip r:embed="rId5"/>
                  </a:buBlip>
                </a:pPr>
                <a:r>
                  <a:rPr lang="en-GB" altLang="zh-CN" sz="2000" dirty="0">
                    <a:solidFill>
                      <a:schemeClr val="tx2"/>
                    </a:solidFill>
                    <a:cs typeface="+mn-ea"/>
                    <a:sym typeface="+mn-lt"/>
                  </a:rPr>
                  <a:t>May not be available by next stage in roadmap?</a:t>
                </a:r>
              </a:p>
            </p:txBody>
          </p:sp>
        </mc:Choice>
        <mc:Fallback xmlns="">
          <p:sp>
            <p:nvSpPr>
              <p:cNvPr id="7" name="TextBox 6">
                <a:extLst>
                  <a:ext uri="{FF2B5EF4-FFF2-40B4-BE49-F238E27FC236}">
                    <a16:creationId xmlns:a16="http://schemas.microsoft.com/office/drawing/2014/main" id="{DAA5B7C5-2B66-88A1-3AE5-263D80AD1A2C}"/>
                  </a:ext>
                </a:extLst>
              </p:cNvPr>
              <p:cNvSpPr txBox="1">
                <a:spLocks noRot="1" noChangeAspect="1" noMove="1" noResize="1" noEditPoints="1" noAdjustHandles="1" noChangeArrowheads="1" noChangeShapeType="1" noTextEdit="1"/>
              </p:cNvSpPr>
              <p:nvPr/>
            </p:nvSpPr>
            <p:spPr>
              <a:xfrm>
                <a:off x="705484" y="2263431"/>
                <a:ext cx="5517516" cy="1787669"/>
              </a:xfrm>
              <a:prstGeom prst="rect">
                <a:avLst/>
              </a:prstGeom>
              <a:blipFill>
                <a:blip r:embed="rId6"/>
                <a:stretch>
                  <a:fillRect b="-4225"/>
                </a:stretch>
              </a:blipFill>
            </p:spPr>
            <p:txBody>
              <a:bodyPr/>
              <a:lstStyle/>
              <a:p>
                <a:r>
                  <a:rPr lang="en-DK">
                    <a:noFill/>
                  </a:rPr>
                  <a:t> </a:t>
                </a:r>
              </a:p>
            </p:txBody>
          </p:sp>
        </mc:Fallback>
      </mc:AlternateContent>
      <p:sp>
        <p:nvSpPr>
          <p:cNvPr id="8" name="序号">
            <a:extLst>
              <a:ext uri="{FF2B5EF4-FFF2-40B4-BE49-F238E27FC236}">
                <a16:creationId xmlns:a16="http://schemas.microsoft.com/office/drawing/2014/main" id="{033B7762-EF5C-BA34-5A0B-47B608B03284}"/>
              </a:ext>
            </a:extLst>
          </p:cNvPr>
          <p:cNvSpPr txBox="1"/>
          <p:nvPr>
            <p:custDataLst>
              <p:tags r:id="rId3"/>
            </p:custDataLst>
          </p:nvPr>
        </p:nvSpPr>
        <p:spPr>
          <a:xfrm>
            <a:off x="0" y="0"/>
            <a:ext cx="732236" cy="734142"/>
          </a:xfrm>
          <a:prstGeom prst="ellipse">
            <a:avLst/>
          </a:prstGeom>
          <a:solidFill>
            <a:srgbClr val="4397D7"/>
          </a:solidFill>
          <a:effectLst>
            <a:outerShdw blurRad="127000" dist="38100" dir="2700000" algn="tl" rotWithShape="0">
              <a:schemeClr val="accent4">
                <a:alpha val="40000"/>
              </a:schemeClr>
            </a:outerShdw>
          </a:effectLst>
        </p:spPr>
        <p:txBody>
          <a:bodyPr wrap="none" lIns="0" tIns="0" rIns="0" bIns="0" rtlCol="0" anchor="ctr" anchorCtr="0">
            <a:normAutofit/>
          </a:bodyPr>
          <a:lstStyle/>
          <a:p>
            <a:pPr algn="ctr">
              <a:lnSpc>
                <a:spcPct val="120000"/>
              </a:lnSpc>
            </a:pPr>
            <a:r>
              <a:rPr lang="en-US" altLang="zh-CN" sz="2400" dirty="0">
                <a:solidFill>
                  <a:schemeClr val="lt1"/>
                </a:solidFill>
                <a:cs typeface="+mn-ea"/>
                <a:sym typeface="+mn-lt"/>
              </a:rPr>
              <a:t>03</a:t>
            </a:r>
          </a:p>
        </p:txBody>
      </p:sp>
      <p:pic>
        <p:nvPicPr>
          <p:cNvPr id="17410" name="Picture 2">
            <a:extLst>
              <a:ext uri="{FF2B5EF4-FFF2-40B4-BE49-F238E27FC236}">
                <a16:creationId xmlns:a16="http://schemas.microsoft.com/office/drawing/2014/main" id="{8448ABEE-9701-F293-A93E-77D7CF1E92C8}"/>
              </a:ext>
            </a:extLst>
          </p:cNvPr>
          <p:cNvPicPr>
            <a:picLocks noGrp="1" noChangeAspect="1" noChangeArrowheads="1"/>
          </p:cNvPicPr>
          <p:nvPr>
            <p:ph type="pic" sz="quarter" idx="10"/>
          </p:nvPr>
        </p:nvPicPr>
        <p:blipFill>
          <a:blip r:embed="rId7">
            <a:extLst>
              <a:ext uri="{28A0092B-C50C-407E-A947-70E740481C1C}">
                <a14:useLocalDpi xmlns:a14="http://schemas.microsoft.com/office/drawing/2010/main" val="0"/>
              </a:ext>
            </a:extLst>
          </a:blip>
          <a:srcRect t="17018" b="17018"/>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01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66AED-A54B-9202-FDCD-E10A24C053A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D234F9-24EF-C43E-D906-68E523575988}"/>
              </a:ext>
            </a:extLst>
          </p:cNvPr>
          <p:cNvSpPr>
            <a:spLocks noGrp="1"/>
          </p:cNvSpPr>
          <p:nvPr>
            <p:ph type="sldNum" sz="quarter" idx="12"/>
          </p:nvPr>
        </p:nvSpPr>
        <p:spPr/>
        <p:txBody>
          <a:bodyPr/>
          <a:lstStyle/>
          <a:p>
            <a:pPr algn="ctr"/>
            <a:fld id="{49AE70B2-8BF9-45C0-BB95-33D1B9D3A854}" type="slidenum">
              <a:rPr lang="en-US" smtClean="0"/>
              <a:pPr algn="ctr"/>
              <a:t>17</a:t>
            </a:fld>
            <a:endParaRPr lang="en-US" dirty="0"/>
          </a:p>
        </p:txBody>
      </p:sp>
      <p:sp>
        <p:nvSpPr>
          <p:cNvPr id="3" name="Title 2">
            <a:extLst>
              <a:ext uri="{FF2B5EF4-FFF2-40B4-BE49-F238E27FC236}">
                <a16:creationId xmlns:a16="http://schemas.microsoft.com/office/drawing/2014/main" id="{1CF18B91-9F41-1EFF-1BFF-8A041430F5A0}"/>
              </a:ext>
            </a:extLst>
          </p:cNvPr>
          <p:cNvSpPr>
            <a:spLocks noGrp="1"/>
          </p:cNvSpPr>
          <p:nvPr>
            <p:ph type="title"/>
          </p:nvPr>
        </p:nvSpPr>
        <p:spPr/>
        <p:txBody>
          <a:bodyPr/>
          <a:lstStyle/>
          <a:p>
            <a:r>
              <a:rPr lang="en-US" dirty="0"/>
              <a:t>Uniqueness – </a:t>
            </a:r>
            <a:r>
              <a:rPr lang="en-US" dirty="0">
                <a:solidFill>
                  <a:srgbClr val="4397D7"/>
                </a:solidFill>
              </a:rPr>
              <a:t>Other facilities</a:t>
            </a:r>
            <a:endParaRPr lang="en-US" dirty="0"/>
          </a:p>
        </p:txBody>
      </p:sp>
      <p:sp>
        <p:nvSpPr>
          <p:cNvPr id="5" name="矩形 9">
            <a:extLst>
              <a:ext uri="{FF2B5EF4-FFF2-40B4-BE49-F238E27FC236}">
                <a16:creationId xmlns:a16="http://schemas.microsoft.com/office/drawing/2014/main" id="{C5D0648C-5C6D-CA5E-16C8-CE628C9B33A2}"/>
              </a:ext>
            </a:extLst>
          </p:cNvPr>
          <p:cNvSpPr/>
          <p:nvPr>
            <p:custDataLst>
              <p:tags r:id="rId1"/>
            </p:custDataLst>
          </p:nvPr>
        </p:nvSpPr>
        <p:spPr>
          <a:xfrm>
            <a:off x="695325" y="5436025"/>
            <a:ext cx="5400676" cy="869950"/>
          </a:xfrm>
          <a:prstGeom prst="rect">
            <a:avLst/>
          </a:prstGeom>
          <a:solidFill>
            <a:srgbClr val="4397D7"/>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lnSpc>
                <a:spcPct val="120000"/>
              </a:lnSpc>
            </a:pPr>
            <a:endParaRPr lang="zh-CN" altLang="en-US">
              <a:solidFill>
                <a:schemeClr val="lt1"/>
              </a:solidFill>
              <a:cs typeface="+mn-ea"/>
              <a:sym typeface="+mn-lt"/>
            </a:endParaRPr>
          </a:p>
        </p:txBody>
      </p:sp>
      <p:sp>
        <p:nvSpPr>
          <p:cNvPr id="6" name="标题">
            <a:extLst>
              <a:ext uri="{FF2B5EF4-FFF2-40B4-BE49-F238E27FC236}">
                <a16:creationId xmlns:a16="http://schemas.microsoft.com/office/drawing/2014/main" id="{CDDFEED3-2C94-F4F3-A5EE-E5CD4F26919F}"/>
              </a:ext>
            </a:extLst>
          </p:cNvPr>
          <p:cNvSpPr txBox="1"/>
          <p:nvPr>
            <p:custDataLst>
              <p:tags r:id="rId2"/>
            </p:custDataLst>
          </p:nvPr>
        </p:nvSpPr>
        <p:spPr>
          <a:xfrm>
            <a:off x="831848" y="5553183"/>
            <a:ext cx="5137152" cy="635635"/>
          </a:xfrm>
          <a:prstGeom prst="rect">
            <a:avLst/>
          </a:prstGeom>
          <a:noFill/>
        </p:spPr>
        <p:txBody>
          <a:bodyPr wrap="square" lIns="0" tIns="0" rIns="0" bIns="0" rtlCol="0" anchor="ctr" anchorCtr="0">
            <a:normAutofit/>
          </a:bodyPr>
          <a:lstStyle/>
          <a:p>
            <a:pPr>
              <a:lnSpc>
                <a:spcPct val="120000"/>
              </a:lnSpc>
            </a:pPr>
            <a:r>
              <a:rPr lang="en-GB" altLang="zh-CN" b="1" dirty="0">
                <a:solidFill>
                  <a:schemeClr val="lt1"/>
                </a:solidFill>
                <a:cs typeface="+mn-ea"/>
                <a:sym typeface="+mn-lt"/>
              </a:rPr>
              <a:t>ANNRI</a:t>
            </a:r>
            <a:endParaRPr lang="zh-CN" altLang="en-US" b="1" dirty="0">
              <a:solidFill>
                <a:schemeClr val="lt1"/>
              </a:solidFill>
              <a:cs typeface="+mn-ea"/>
              <a:sym typeface="+mn-lt"/>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A2DDEF5-9D8F-426C-D41F-225B0C6CF20A}"/>
                  </a:ext>
                </a:extLst>
              </p:cNvPr>
              <p:cNvSpPr txBox="1"/>
              <p:nvPr/>
            </p:nvSpPr>
            <p:spPr>
              <a:xfrm>
                <a:off x="705484" y="2263431"/>
                <a:ext cx="5517516" cy="1787669"/>
              </a:xfrm>
              <a:prstGeom prst="rect">
                <a:avLst/>
              </a:prstGeom>
              <a:noFill/>
            </p:spPr>
            <p:txBody>
              <a:bodyPr wrap="square">
                <a:spAutoFit/>
              </a:bodyPr>
              <a:lstStyle/>
              <a:p>
                <a:pPr fontAlgn="auto">
                  <a:lnSpc>
                    <a:spcPct val="150000"/>
                  </a:lnSpc>
                  <a:spcAft>
                    <a:spcPts val="1200"/>
                  </a:spcAft>
                </a:pPr>
                <a14:m>
                  <m:oMathPara xmlns:m="http://schemas.openxmlformats.org/officeDocument/2006/math">
                    <m:oMathParaPr>
                      <m:jc m:val="centerGroup"/>
                    </m:oMathParaPr>
                    <m:oMath xmlns:m="http://schemas.openxmlformats.org/officeDocument/2006/math">
                      <m:r>
                        <m:rPr>
                          <m:nor/>
                        </m:rPr>
                        <a:rPr lang="en-GB" sz="2000" smtClean="0"/>
                        <m:t> </m:t>
                      </m:r>
                    </m:oMath>
                  </m:oMathPara>
                </a14:m>
                <a:endParaRPr lang="en-US" altLang="zh-CN" sz="2000" b="1" dirty="0">
                  <a:cs typeface="+mn-ea"/>
                  <a:sym typeface="+mn-lt"/>
                </a:endParaRPr>
              </a:p>
              <a:p>
                <a:pPr marL="342900" indent="-342900">
                  <a:lnSpc>
                    <a:spcPct val="120000"/>
                  </a:lnSpc>
                  <a:buBlip>
                    <a:blip r:embed="rId5"/>
                  </a:buBlip>
                </a:pPr>
                <a:r>
                  <a:rPr lang="en-GB" altLang="zh-CN" sz="2000" dirty="0">
                    <a:solidFill>
                      <a:schemeClr val="tx2"/>
                    </a:solidFill>
                    <a:cs typeface="+mn-ea"/>
                    <a:sym typeface="+mn-lt"/>
                  </a:rPr>
                  <a:t>JPARC have HPGe</a:t>
                </a:r>
                <a:r>
                  <a:rPr lang="el-GR" altLang="zh-CN" sz="2000" dirty="0">
                    <a:solidFill>
                      <a:schemeClr val="tx2"/>
                    </a:solidFill>
                    <a:cs typeface="+mn-ea"/>
                    <a:sym typeface="+mn-lt"/>
                  </a:rPr>
                  <a:t> </a:t>
                </a:r>
                <a:r>
                  <a:rPr lang="en-GB" altLang="zh-CN" sz="2000" dirty="0">
                    <a:solidFill>
                      <a:schemeClr val="tx2"/>
                    </a:solidFill>
                    <a:cs typeface="+mn-ea"/>
                    <a:sym typeface="+mn-lt"/>
                  </a:rPr>
                  <a:t>detectors and </a:t>
                </a:r>
                <a:r>
                  <a:rPr lang="en-GB" altLang="zh-CN" sz="2000" dirty="0" err="1">
                    <a:solidFill>
                      <a:schemeClr val="tx2"/>
                    </a:solidFill>
                    <a:cs typeface="+mn-ea"/>
                    <a:sym typeface="+mn-lt"/>
                  </a:rPr>
                  <a:t>NaI</a:t>
                </a:r>
                <a:r>
                  <a:rPr lang="en-GB" altLang="zh-CN" sz="2000" dirty="0">
                    <a:solidFill>
                      <a:schemeClr val="tx2"/>
                    </a:solidFill>
                    <a:cs typeface="+mn-ea"/>
                    <a:sym typeface="+mn-lt"/>
                  </a:rPr>
                  <a:t> available for engineering/structure</a:t>
                </a:r>
              </a:p>
              <a:p>
                <a:pPr marL="342900" indent="-342900">
                  <a:lnSpc>
                    <a:spcPct val="120000"/>
                  </a:lnSpc>
                  <a:buBlip>
                    <a:blip r:embed="rId5"/>
                  </a:buBlip>
                </a:pPr>
                <a:r>
                  <a:rPr lang="en-GB" altLang="zh-CN" sz="2000" dirty="0">
                    <a:solidFill>
                      <a:schemeClr val="tx2"/>
                    </a:solidFill>
                    <a:cs typeface="+mn-ea"/>
                    <a:sym typeface="+mn-lt"/>
                  </a:rPr>
                  <a:t>No capability for charged particle analysis</a:t>
                </a:r>
              </a:p>
            </p:txBody>
          </p:sp>
        </mc:Choice>
        <mc:Fallback xmlns="">
          <p:sp>
            <p:nvSpPr>
              <p:cNvPr id="7" name="TextBox 6">
                <a:extLst>
                  <a:ext uri="{FF2B5EF4-FFF2-40B4-BE49-F238E27FC236}">
                    <a16:creationId xmlns:a16="http://schemas.microsoft.com/office/drawing/2014/main" id="{CA2DDEF5-9D8F-426C-D41F-225B0C6CF20A}"/>
                  </a:ext>
                </a:extLst>
              </p:cNvPr>
              <p:cNvSpPr txBox="1">
                <a:spLocks noRot="1" noChangeAspect="1" noMove="1" noResize="1" noEditPoints="1" noAdjustHandles="1" noChangeArrowheads="1" noChangeShapeType="1" noTextEdit="1"/>
              </p:cNvSpPr>
              <p:nvPr/>
            </p:nvSpPr>
            <p:spPr>
              <a:xfrm>
                <a:off x="705484" y="2263431"/>
                <a:ext cx="5517516" cy="1787669"/>
              </a:xfrm>
              <a:prstGeom prst="rect">
                <a:avLst/>
              </a:prstGeom>
              <a:blipFill>
                <a:blip r:embed="rId6"/>
                <a:stretch>
                  <a:fillRect b="-4225"/>
                </a:stretch>
              </a:blipFill>
            </p:spPr>
            <p:txBody>
              <a:bodyPr/>
              <a:lstStyle/>
              <a:p>
                <a:r>
                  <a:rPr lang="en-DK">
                    <a:noFill/>
                  </a:rPr>
                  <a:t> </a:t>
                </a:r>
              </a:p>
            </p:txBody>
          </p:sp>
        </mc:Fallback>
      </mc:AlternateContent>
      <p:sp>
        <p:nvSpPr>
          <p:cNvPr id="8" name="序号">
            <a:extLst>
              <a:ext uri="{FF2B5EF4-FFF2-40B4-BE49-F238E27FC236}">
                <a16:creationId xmlns:a16="http://schemas.microsoft.com/office/drawing/2014/main" id="{95C5EF84-CE04-A096-92F8-B63828D65B33}"/>
              </a:ext>
            </a:extLst>
          </p:cNvPr>
          <p:cNvSpPr txBox="1"/>
          <p:nvPr>
            <p:custDataLst>
              <p:tags r:id="rId3"/>
            </p:custDataLst>
          </p:nvPr>
        </p:nvSpPr>
        <p:spPr>
          <a:xfrm>
            <a:off x="0" y="0"/>
            <a:ext cx="732236" cy="734142"/>
          </a:xfrm>
          <a:prstGeom prst="ellipse">
            <a:avLst/>
          </a:prstGeom>
          <a:solidFill>
            <a:srgbClr val="4397D7"/>
          </a:solidFill>
          <a:effectLst>
            <a:outerShdw blurRad="127000" dist="38100" dir="2700000" algn="tl" rotWithShape="0">
              <a:schemeClr val="accent4">
                <a:alpha val="40000"/>
              </a:schemeClr>
            </a:outerShdw>
          </a:effectLst>
        </p:spPr>
        <p:txBody>
          <a:bodyPr wrap="none" lIns="0" tIns="0" rIns="0" bIns="0" rtlCol="0" anchor="ctr" anchorCtr="0">
            <a:normAutofit/>
          </a:bodyPr>
          <a:lstStyle/>
          <a:p>
            <a:pPr algn="ctr">
              <a:lnSpc>
                <a:spcPct val="120000"/>
              </a:lnSpc>
            </a:pPr>
            <a:r>
              <a:rPr lang="en-US" altLang="zh-CN" sz="2400" dirty="0">
                <a:solidFill>
                  <a:schemeClr val="lt1"/>
                </a:solidFill>
                <a:cs typeface="+mn-ea"/>
                <a:sym typeface="+mn-lt"/>
              </a:rPr>
              <a:t>03</a:t>
            </a:r>
          </a:p>
        </p:txBody>
      </p:sp>
      <p:pic>
        <p:nvPicPr>
          <p:cNvPr id="17410" name="Picture 2">
            <a:extLst>
              <a:ext uri="{FF2B5EF4-FFF2-40B4-BE49-F238E27FC236}">
                <a16:creationId xmlns:a16="http://schemas.microsoft.com/office/drawing/2014/main" id="{CEC81AA3-2CE2-C10B-9FC1-2114CDE1202B}"/>
              </a:ext>
            </a:extLst>
          </p:cNvPr>
          <p:cNvPicPr>
            <a:picLocks noGrp="1" noChangeAspect="1" noChangeArrowheads="1"/>
          </p:cNvPicPr>
          <p:nvPr>
            <p:ph type="pic" sz="quarter" idx="10"/>
          </p:nvPr>
        </p:nvPicPr>
        <p:blipFill>
          <a:blip r:embed="rId7">
            <a:extLst>
              <a:ext uri="{28A0092B-C50C-407E-A947-70E740481C1C}">
                <a14:useLocalDpi xmlns:a14="http://schemas.microsoft.com/office/drawing/2010/main" val="0"/>
              </a:ext>
            </a:extLst>
          </a:blip>
          <a:srcRect l="7253" r="7253"/>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65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1A506-38F3-9F30-E4B7-DC65E924E2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E7D620-8360-310F-85D3-1AF78280C7C2}"/>
              </a:ext>
            </a:extLst>
          </p:cNvPr>
          <p:cNvSpPr>
            <a:spLocks noGrp="1"/>
          </p:cNvSpPr>
          <p:nvPr>
            <p:ph type="sldNum" sz="quarter" idx="12"/>
          </p:nvPr>
        </p:nvSpPr>
        <p:spPr/>
        <p:txBody>
          <a:bodyPr/>
          <a:lstStyle/>
          <a:p>
            <a:pPr algn="ctr"/>
            <a:fld id="{49AE70B2-8BF9-45C0-BB95-33D1B9D3A854}" type="slidenum">
              <a:rPr lang="en-US" smtClean="0"/>
              <a:pPr algn="ctr"/>
              <a:t>18</a:t>
            </a:fld>
            <a:endParaRPr lang="en-US" dirty="0"/>
          </a:p>
        </p:txBody>
      </p:sp>
      <p:sp>
        <p:nvSpPr>
          <p:cNvPr id="3" name="Title 2">
            <a:extLst>
              <a:ext uri="{FF2B5EF4-FFF2-40B4-BE49-F238E27FC236}">
                <a16:creationId xmlns:a16="http://schemas.microsoft.com/office/drawing/2014/main" id="{38AFF0DF-D8A9-1258-03BC-95CC1E4F3E1C}"/>
              </a:ext>
            </a:extLst>
          </p:cNvPr>
          <p:cNvSpPr>
            <a:spLocks noGrp="1"/>
          </p:cNvSpPr>
          <p:nvPr>
            <p:ph type="title"/>
          </p:nvPr>
        </p:nvSpPr>
        <p:spPr/>
        <p:txBody>
          <a:bodyPr/>
          <a:lstStyle/>
          <a:p>
            <a:r>
              <a:rPr lang="en-US" dirty="0"/>
              <a:t>Uniqueness – </a:t>
            </a:r>
            <a:r>
              <a:rPr lang="en-US" dirty="0">
                <a:solidFill>
                  <a:srgbClr val="4397D7"/>
                </a:solidFill>
              </a:rPr>
              <a:t>Other facilities</a:t>
            </a:r>
            <a:endParaRPr lang="en-US" dirty="0"/>
          </a:p>
        </p:txBody>
      </p:sp>
      <p:sp>
        <p:nvSpPr>
          <p:cNvPr id="5" name="矩形 9">
            <a:extLst>
              <a:ext uri="{FF2B5EF4-FFF2-40B4-BE49-F238E27FC236}">
                <a16:creationId xmlns:a16="http://schemas.microsoft.com/office/drawing/2014/main" id="{81EB450C-7DC7-4230-09E0-533B0B42B66E}"/>
              </a:ext>
            </a:extLst>
          </p:cNvPr>
          <p:cNvSpPr/>
          <p:nvPr>
            <p:custDataLst>
              <p:tags r:id="rId1"/>
            </p:custDataLst>
          </p:nvPr>
        </p:nvSpPr>
        <p:spPr>
          <a:xfrm>
            <a:off x="695325" y="5436025"/>
            <a:ext cx="5400676" cy="869950"/>
          </a:xfrm>
          <a:prstGeom prst="rect">
            <a:avLst/>
          </a:prstGeom>
          <a:solidFill>
            <a:srgbClr val="4397D7"/>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lnSpc>
                <a:spcPct val="120000"/>
              </a:lnSpc>
            </a:pPr>
            <a:endParaRPr lang="zh-CN" altLang="en-US">
              <a:solidFill>
                <a:schemeClr val="lt1"/>
              </a:solidFill>
              <a:cs typeface="+mn-ea"/>
              <a:sym typeface="+mn-lt"/>
            </a:endParaRPr>
          </a:p>
        </p:txBody>
      </p:sp>
      <p:sp>
        <p:nvSpPr>
          <p:cNvPr id="6" name="标题">
            <a:extLst>
              <a:ext uri="{FF2B5EF4-FFF2-40B4-BE49-F238E27FC236}">
                <a16:creationId xmlns:a16="http://schemas.microsoft.com/office/drawing/2014/main" id="{12D80CD2-6612-104F-CBFD-CBDFA1EDD8AC}"/>
              </a:ext>
            </a:extLst>
          </p:cNvPr>
          <p:cNvSpPr txBox="1"/>
          <p:nvPr>
            <p:custDataLst>
              <p:tags r:id="rId2"/>
            </p:custDataLst>
          </p:nvPr>
        </p:nvSpPr>
        <p:spPr>
          <a:xfrm>
            <a:off x="831848" y="5553183"/>
            <a:ext cx="5137152" cy="635635"/>
          </a:xfrm>
          <a:prstGeom prst="rect">
            <a:avLst/>
          </a:prstGeom>
          <a:noFill/>
        </p:spPr>
        <p:txBody>
          <a:bodyPr wrap="square" lIns="0" tIns="0" rIns="0" bIns="0" rtlCol="0" anchor="ctr" anchorCtr="0">
            <a:normAutofit/>
          </a:bodyPr>
          <a:lstStyle/>
          <a:p>
            <a:pPr>
              <a:lnSpc>
                <a:spcPct val="120000"/>
              </a:lnSpc>
            </a:pPr>
            <a:r>
              <a:rPr lang="el-GR" altLang="zh-CN" b="1" dirty="0">
                <a:solidFill>
                  <a:schemeClr val="lt1"/>
                </a:solidFill>
                <a:cs typeface="+mn-ea"/>
                <a:sym typeface="+mn-lt"/>
              </a:rPr>
              <a:t>4π </a:t>
            </a:r>
            <a:r>
              <a:rPr lang="en-GB" altLang="zh-CN" b="1" dirty="0">
                <a:solidFill>
                  <a:schemeClr val="lt1"/>
                </a:solidFill>
                <a:cs typeface="+mn-ea"/>
                <a:sym typeface="+mn-lt"/>
              </a:rPr>
              <a:t>calorimeter @ </a:t>
            </a:r>
            <a:r>
              <a:rPr lang="en-GB" altLang="zh-CN" b="1" dirty="0" err="1">
                <a:solidFill>
                  <a:schemeClr val="lt1"/>
                </a:solidFill>
                <a:cs typeface="+mn-ea"/>
                <a:sym typeface="+mn-lt"/>
              </a:rPr>
              <a:t>n_TOF</a:t>
            </a:r>
            <a:endParaRPr lang="zh-CN" altLang="en-US" b="1" dirty="0">
              <a:solidFill>
                <a:schemeClr val="lt1"/>
              </a:solidFill>
              <a:cs typeface="+mn-ea"/>
              <a:sym typeface="+mn-lt"/>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B0E45F1-8A42-5026-F7F6-25860E7F9484}"/>
                  </a:ext>
                </a:extLst>
              </p:cNvPr>
              <p:cNvSpPr txBox="1"/>
              <p:nvPr/>
            </p:nvSpPr>
            <p:spPr>
              <a:xfrm>
                <a:off x="705484" y="2263431"/>
                <a:ext cx="5517516" cy="2157001"/>
              </a:xfrm>
              <a:prstGeom prst="rect">
                <a:avLst/>
              </a:prstGeom>
              <a:noFill/>
            </p:spPr>
            <p:txBody>
              <a:bodyPr wrap="square">
                <a:spAutoFit/>
              </a:bodyPr>
              <a:lstStyle/>
              <a:p>
                <a:pPr fontAlgn="auto">
                  <a:lnSpc>
                    <a:spcPct val="150000"/>
                  </a:lnSpc>
                  <a:spcAft>
                    <a:spcPts val="1200"/>
                  </a:spcAft>
                </a:pPr>
                <a14:m>
                  <m:oMathPara xmlns:m="http://schemas.openxmlformats.org/officeDocument/2006/math">
                    <m:oMathParaPr>
                      <m:jc m:val="centerGroup"/>
                    </m:oMathParaPr>
                    <m:oMath xmlns:m="http://schemas.openxmlformats.org/officeDocument/2006/math">
                      <m:r>
                        <m:rPr>
                          <m:nor/>
                        </m:rPr>
                        <a:rPr lang="en-GB" sz="2000" smtClean="0"/>
                        <m:t> </m:t>
                      </m:r>
                    </m:oMath>
                  </m:oMathPara>
                </a14:m>
                <a:endParaRPr lang="en-US" altLang="zh-CN" sz="2000" b="1" dirty="0">
                  <a:cs typeface="+mn-ea"/>
                  <a:sym typeface="+mn-lt"/>
                </a:endParaRPr>
              </a:p>
              <a:p>
                <a:pPr marL="342900" indent="-342900">
                  <a:lnSpc>
                    <a:spcPct val="120000"/>
                  </a:lnSpc>
                  <a:buBlip>
                    <a:blip r:embed="rId5"/>
                  </a:buBlip>
                </a:pPr>
                <a:r>
                  <a:rPr lang="en-GB" altLang="zh-CN" sz="2000" dirty="0" err="1">
                    <a:solidFill>
                      <a:schemeClr val="tx2"/>
                    </a:solidFill>
                    <a:cs typeface="+mn-ea"/>
                    <a:sym typeface="+mn-lt"/>
                  </a:rPr>
                  <a:t>n_TOF</a:t>
                </a:r>
                <a:r>
                  <a:rPr lang="en-GB" altLang="zh-CN" sz="2000" dirty="0">
                    <a:solidFill>
                      <a:schemeClr val="tx2"/>
                    </a:solidFill>
                    <a:cs typeface="+mn-ea"/>
                    <a:sym typeface="+mn-lt"/>
                  </a:rPr>
                  <a:t> (CERN) does have a facility from </a:t>
                </a:r>
                <a:r>
                  <a:rPr lang="en-GB" altLang="zh-CN" sz="2000" dirty="0" err="1">
                    <a:solidFill>
                      <a:schemeClr val="tx2"/>
                    </a:solidFill>
                    <a:cs typeface="+mn-ea"/>
                    <a:sym typeface="+mn-lt"/>
                  </a:rPr>
                  <a:t>meV</a:t>
                </a:r>
                <a:r>
                  <a:rPr lang="en-GB" altLang="zh-CN" sz="2000" dirty="0">
                    <a:solidFill>
                      <a:schemeClr val="tx2"/>
                    </a:solidFill>
                    <a:cs typeface="+mn-ea"/>
                    <a:sym typeface="+mn-lt"/>
                  </a:rPr>
                  <a:t> -&gt; MeV</a:t>
                </a:r>
              </a:p>
              <a:p>
                <a:pPr marL="342900" indent="-342900">
                  <a:lnSpc>
                    <a:spcPct val="120000"/>
                  </a:lnSpc>
                  <a:buBlip>
                    <a:blip r:embed="rId5"/>
                  </a:buBlip>
                </a:pPr>
                <a:r>
                  <a:rPr lang="en-GB" altLang="zh-CN" sz="2000" dirty="0">
                    <a:solidFill>
                      <a:schemeClr val="tx2"/>
                    </a:solidFill>
                    <a:cs typeface="+mn-ea"/>
                    <a:sym typeface="+mn-lt"/>
                  </a:rPr>
                  <a:t>But ESS flux is higher at epithermal range</a:t>
                </a:r>
              </a:p>
              <a:p>
                <a:pPr marL="342900" indent="-342900">
                  <a:lnSpc>
                    <a:spcPct val="120000"/>
                  </a:lnSpc>
                  <a:buBlip>
                    <a:blip r:embed="rId5"/>
                  </a:buBlip>
                </a:pPr>
                <a:endParaRPr lang="en-GB" altLang="zh-CN" sz="2000" dirty="0">
                  <a:solidFill>
                    <a:schemeClr val="tx2"/>
                  </a:solidFill>
                  <a:cs typeface="+mn-ea"/>
                  <a:sym typeface="+mn-lt"/>
                </a:endParaRPr>
              </a:p>
            </p:txBody>
          </p:sp>
        </mc:Choice>
        <mc:Fallback xmlns="">
          <p:sp>
            <p:nvSpPr>
              <p:cNvPr id="7" name="TextBox 6">
                <a:extLst>
                  <a:ext uri="{FF2B5EF4-FFF2-40B4-BE49-F238E27FC236}">
                    <a16:creationId xmlns:a16="http://schemas.microsoft.com/office/drawing/2014/main" id="{2B0E45F1-8A42-5026-F7F6-25860E7F9484}"/>
                  </a:ext>
                </a:extLst>
              </p:cNvPr>
              <p:cNvSpPr txBox="1">
                <a:spLocks noRot="1" noChangeAspect="1" noMove="1" noResize="1" noEditPoints="1" noAdjustHandles="1" noChangeArrowheads="1" noChangeShapeType="1" noTextEdit="1"/>
              </p:cNvSpPr>
              <p:nvPr/>
            </p:nvSpPr>
            <p:spPr>
              <a:xfrm>
                <a:off x="705484" y="2263431"/>
                <a:ext cx="5517516" cy="2157001"/>
              </a:xfrm>
              <a:prstGeom prst="rect">
                <a:avLst/>
              </a:prstGeom>
              <a:blipFill>
                <a:blip r:embed="rId6"/>
                <a:stretch>
                  <a:fillRect/>
                </a:stretch>
              </a:blipFill>
            </p:spPr>
            <p:txBody>
              <a:bodyPr/>
              <a:lstStyle/>
              <a:p>
                <a:r>
                  <a:rPr lang="en-DK">
                    <a:noFill/>
                  </a:rPr>
                  <a:t> </a:t>
                </a:r>
              </a:p>
            </p:txBody>
          </p:sp>
        </mc:Fallback>
      </mc:AlternateContent>
      <p:sp>
        <p:nvSpPr>
          <p:cNvPr id="8" name="序号">
            <a:extLst>
              <a:ext uri="{FF2B5EF4-FFF2-40B4-BE49-F238E27FC236}">
                <a16:creationId xmlns:a16="http://schemas.microsoft.com/office/drawing/2014/main" id="{54F159DD-8DE8-10CC-89A5-348E9092EDF6}"/>
              </a:ext>
            </a:extLst>
          </p:cNvPr>
          <p:cNvSpPr txBox="1"/>
          <p:nvPr>
            <p:custDataLst>
              <p:tags r:id="rId3"/>
            </p:custDataLst>
          </p:nvPr>
        </p:nvSpPr>
        <p:spPr>
          <a:xfrm>
            <a:off x="0" y="0"/>
            <a:ext cx="732236" cy="734142"/>
          </a:xfrm>
          <a:prstGeom prst="ellipse">
            <a:avLst/>
          </a:prstGeom>
          <a:solidFill>
            <a:srgbClr val="4397D7"/>
          </a:solidFill>
          <a:effectLst>
            <a:outerShdw blurRad="127000" dist="38100" dir="2700000" algn="tl" rotWithShape="0">
              <a:schemeClr val="accent4">
                <a:alpha val="40000"/>
              </a:schemeClr>
            </a:outerShdw>
          </a:effectLst>
        </p:spPr>
        <p:txBody>
          <a:bodyPr wrap="none" lIns="0" tIns="0" rIns="0" bIns="0" rtlCol="0" anchor="ctr" anchorCtr="0">
            <a:normAutofit/>
          </a:bodyPr>
          <a:lstStyle/>
          <a:p>
            <a:pPr algn="ctr">
              <a:lnSpc>
                <a:spcPct val="120000"/>
              </a:lnSpc>
            </a:pPr>
            <a:r>
              <a:rPr lang="en-US" altLang="zh-CN" sz="2400" dirty="0">
                <a:solidFill>
                  <a:schemeClr val="lt1"/>
                </a:solidFill>
                <a:cs typeface="+mn-ea"/>
                <a:sym typeface="+mn-lt"/>
              </a:rPr>
              <a:t>03</a:t>
            </a:r>
          </a:p>
        </p:txBody>
      </p:sp>
      <p:pic>
        <p:nvPicPr>
          <p:cNvPr id="17410" name="Picture 2">
            <a:extLst>
              <a:ext uri="{FF2B5EF4-FFF2-40B4-BE49-F238E27FC236}">
                <a16:creationId xmlns:a16="http://schemas.microsoft.com/office/drawing/2014/main" id="{0BCCEC4A-7120-1E27-2BD6-39DE4522FD60}"/>
              </a:ext>
            </a:extLst>
          </p:cNvPr>
          <p:cNvPicPr>
            <a:picLocks noGrp="1" noChangeAspect="1" noChangeArrowheads="1"/>
          </p:cNvPicPr>
          <p:nvPr>
            <p:ph type="pic" sz="quarter" idx="10"/>
          </p:nvPr>
        </p:nvPicPr>
        <p:blipFill>
          <a:blip r:embed="rId7">
            <a:extLst>
              <a:ext uri="{28A0092B-C50C-407E-A947-70E740481C1C}">
                <a14:useLocalDpi xmlns:a14="http://schemas.microsoft.com/office/drawing/2010/main" val="0"/>
              </a:ext>
            </a:extLst>
          </a:blip>
          <a:srcRect t="1507" b="1507"/>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108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E5757-44B4-496F-A85B-58767BB40EC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F93EBB-8FE0-7211-0562-5E26FA22714F}"/>
              </a:ext>
            </a:extLst>
          </p:cNvPr>
          <p:cNvSpPr>
            <a:spLocks noGrp="1"/>
          </p:cNvSpPr>
          <p:nvPr>
            <p:ph type="sldNum" sz="quarter" idx="12"/>
          </p:nvPr>
        </p:nvSpPr>
        <p:spPr/>
        <p:txBody>
          <a:bodyPr/>
          <a:lstStyle/>
          <a:p>
            <a:pPr algn="ctr"/>
            <a:fld id="{49AE70B2-8BF9-45C0-BB95-33D1B9D3A854}" type="slidenum">
              <a:rPr lang="en-US" smtClean="0"/>
              <a:pPr algn="ctr"/>
              <a:t>19</a:t>
            </a:fld>
            <a:endParaRPr lang="en-US" dirty="0"/>
          </a:p>
        </p:txBody>
      </p:sp>
      <p:sp>
        <p:nvSpPr>
          <p:cNvPr id="3" name="Title 2">
            <a:extLst>
              <a:ext uri="{FF2B5EF4-FFF2-40B4-BE49-F238E27FC236}">
                <a16:creationId xmlns:a16="http://schemas.microsoft.com/office/drawing/2014/main" id="{7246FF8D-ABDB-05D8-F874-72FE7F2CF7E8}"/>
              </a:ext>
            </a:extLst>
          </p:cNvPr>
          <p:cNvSpPr>
            <a:spLocks noGrp="1"/>
          </p:cNvSpPr>
          <p:nvPr>
            <p:ph type="title"/>
          </p:nvPr>
        </p:nvSpPr>
        <p:spPr/>
        <p:txBody>
          <a:bodyPr/>
          <a:lstStyle/>
          <a:p>
            <a:r>
              <a:rPr lang="en-US" dirty="0"/>
              <a:t>Uniqueness – </a:t>
            </a:r>
            <a:r>
              <a:rPr lang="en-US" dirty="0">
                <a:solidFill>
                  <a:srgbClr val="4397D7"/>
                </a:solidFill>
              </a:rPr>
              <a:t>Advantage of ESS</a:t>
            </a:r>
            <a:endParaRPr lang="en-US" dirty="0"/>
          </a:p>
        </p:txBody>
      </p:sp>
      <p:sp>
        <p:nvSpPr>
          <p:cNvPr id="5" name="矩形 9">
            <a:extLst>
              <a:ext uri="{FF2B5EF4-FFF2-40B4-BE49-F238E27FC236}">
                <a16:creationId xmlns:a16="http://schemas.microsoft.com/office/drawing/2014/main" id="{EEE0AA38-1175-01E9-BDE0-D84E243BBE2C}"/>
              </a:ext>
            </a:extLst>
          </p:cNvPr>
          <p:cNvSpPr/>
          <p:nvPr>
            <p:custDataLst>
              <p:tags r:id="rId1"/>
            </p:custDataLst>
          </p:nvPr>
        </p:nvSpPr>
        <p:spPr>
          <a:xfrm>
            <a:off x="695325" y="5436025"/>
            <a:ext cx="5400676" cy="869950"/>
          </a:xfrm>
          <a:prstGeom prst="rect">
            <a:avLst/>
          </a:prstGeom>
          <a:solidFill>
            <a:srgbClr val="4397D7"/>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lnSpc>
                <a:spcPct val="120000"/>
              </a:lnSpc>
            </a:pPr>
            <a:endParaRPr lang="zh-CN" altLang="en-US">
              <a:solidFill>
                <a:schemeClr val="lt1"/>
              </a:solidFill>
              <a:cs typeface="+mn-ea"/>
              <a:sym typeface="+mn-lt"/>
            </a:endParaRPr>
          </a:p>
        </p:txBody>
      </p:sp>
      <p:sp>
        <p:nvSpPr>
          <p:cNvPr id="6" name="标题">
            <a:extLst>
              <a:ext uri="{FF2B5EF4-FFF2-40B4-BE49-F238E27FC236}">
                <a16:creationId xmlns:a16="http://schemas.microsoft.com/office/drawing/2014/main" id="{5352F66D-E0E5-CB41-5F87-754FF38CAADB}"/>
              </a:ext>
            </a:extLst>
          </p:cNvPr>
          <p:cNvSpPr txBox="1"/>
          <p:nvPr>
            <p:custDataLst>
              <p:tags r:id="rId2"/>
            </p:custDataLst>
          </p:nvPr>
        </p:nvSpPr>
        <p:spPr>
          <a:xfrm>
            <a:off x="831848" y="5553183"/>
            <a:ext cx="5137152" cy="635635"/>
          </a:xfrm>
          <a:prstGeom prst="rect">
            <a:avLst/>
          </a:prstGeom>
          <a:noFill/>
        </p:spPr>
        <p:txBody>
          <a:bodyPr wrap="square" lIns="0" tIns="0" rIns="0" bIns="0" rtlCol="0" anchor="ctr" anchorCtr="0">
            <a:normAutofit/>
          </a:bodyPr>
          <a:lstStyle/>
          <a:p>
            <a:pPr>
              <a:lnSpc>
                <a:spcPct val="120000"/>
              </a:lnSpc>
            </a:pPr>
            <a:r>
              <a:rPr lang="en-GB" altLang="zh-CN" b="1" dirty="0">
                <a:solidFill>
                  <a:schemeClr val="lt1"/>
                </a:solidFill>
                <a:cs typeface="+mn-ea"/>
                <a:sym typeface="+mn-lt"/>
              </a:rPr>
              <a:t>High flux with high selection with timing</a:t>
            </a:r>
            <a:endParaRPr lang="zh-CN" altLang="en-US" b="1" dirty="0">
              <a:solidFill>
                <a:schemeClr val="lt1"/>
              </a:solidFill>
              <a:cs typeface="+mn-ea"/>
              <a:sym typeface="+mn-lt"/>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F46F119-E9E4-D4DC-BD30-5DA560D045AD}"/>
                  </a:ext>
                </a:extLst>
              </p:cNvPr>
              <p:cNvSpPr txBox="1"/>
              <p:nvPr/>
            </p:nvSpPr>
            <p:spPr>
              <a:xfrm>
                <a:off x="705484" y="2263431"/>
                <a:ext cx="5517516" cy="3264996"/>
              </a:xfrm>
              <a:prstGeom prst="rect">
                <a:avLst/>
              </a:prstGeom>
              <a:noFill/>
            </p:spPr>
            <p:txBody>
              <a:bodyPr wrap="square">
                <a:spAutoFit/>
              </a:bodyPr>
              <a:lstStyle/>
              <a:p>
                <a:pPr fontAlgn="auto">
                  <a:lnSpc>
                    <a:spcPct val="150000"/>
                  </a:lnSpc>
                  <a:spcAft>
                    <a:spcPts val="1200"/>
                  </a:spcAft>
                </a:pPr>
                <a14:m>
                  <m:oMathPara xmlns:m="http://schemas.openxmlformats.org/officeDocument/2006/math">
                    <m:oMathParaPr>
                      <m:jc m:val="centerGroup"/>
                    </m:oMathParaPr>
                    <m:oMath xmlns:m="http://schemas.openxmlformats.org/officeDocument/2006/math">
                      <m:r>
                        <m:rPr>
                          <m:nor/>
                        </m:rPr>
                        <a:rPr lang="en-GB" sz="2000" smtClean="0"/>
                        <m:t> </m:t>
                      </m:r>
                    </m:oMath>
                  </m:oMathPara>
                </a14:m>
                <a:endParaRPr lang="en-US" altLang="zh-CN" sz="2000" b="1" dirty="0">
                  <a:cs typeface="+mn-ea"/>
                  <a:sym typeface="+mn-lt"/>
                </a:endParaRPr>
              </a:p>
              <a:p>
                <a:pPr marL="342900" indent="-342900">
                  <a:lnSpc>
                    <a:spcPct val="120000"/>
                  </a:lnSpc>
                  <a:buBlip>
                    <a:blip r:embed="rId5"/>
                  </a:buBlip>
                </a:pPr>
                <a:r>
                  <a:rPr lang="en-GB" altLang="zh-CN" sz="2000" dirty="0">
                    <a:solidFill>
                      <a:schemeClr val="tx2"/>
                    </a:solidFill>
                    <a:cs typeface="+mn-ea"/>
                    <a:sym typeface="+mn-lt"/>
                  </a:rPr>
                  <a:t>SINE cannot use the full beam continuously</a:t>
                </a:r>
              </a:p>
              <a:p>
                <a:pPr marL="800100" lvl="1" indent="-342900">
                  <a:lnSpc>
                    <a:spcPct val="120000"/>
                  </a:lnSpc>
                  <a:buBlip>
                    <a:blip r:embed="rId5"/>
                  </a:buBlip>
                </a:pPr>
                <a:r>
                  <a:rPr lang="en-GB" altLang="zh-CN" sz="2000" dirty="0">
                    <a:solidFill>
                      <a:schemeClr val="tx2"/>
                    </a:solidFill>
                    <a:cs typeface="+mn-ea"/>
                    <a:sym typeface="+mn-lt"/>
                  </a:rPr>
                  <a:t>Compared to reactor, it is too intense</a:t>
                </a:r>
              </a:p>
              <a:p>
                <a:pPr marL="342900" indent="-342900">
                  <a:lnSpc>
                    <a:spcPct val="120000"/>
                  </a:lnSpc>
                  <a:buBlip>
                    <a:blip r:embed="rId5"/>
                  </a:buBlip>
                </a:pPr>
                <a:r>
                  <a:rPr lang="en-GB" altLang="zh-CN" sz="2000" dirty="0">
                    <a:solidFill>
                      <a:schemeClr val="tx2"/>
                    </a:solidFill>
                    <a:cs typeface="+mn-ea"/>
                    <a:sym typeface="+mn-lt"/>
                  </a:rPr>
                  <a:t>Benefit comes from the timing structure</a:t>
                </a:r>
              </a:p>
              <a:p>
                <a:pPr marL="800100" lvl="1" indent="-342900">
                  <a:lnSpc>
                    <a:spcPct val="120000"/>
                  </a:lnSpc>
                  <a:buBlip>
                    <a:blip r:embed="rId5"/>
                  </a:buBlip>
                </a:pPr>
                <a:r>
                  <a:rPr lang="en-GB" altLang="zh-CN" sz="2000" dirty="0">
                    <a:solidFill>
                      <a:schemeClr val="tx2"/>
                    </a:solidFill>
                    <a:cs typeface="+mn-ea"/>
                    <a:sym typeface="+mn-lt"/>
                  </a:rPr>
                  <a:t>With a large number of neutrons</a:t>
                </a:r>
              </a:p>
              <a:p>
                <a:pPr marL="1257300" lvl="2" indent="-342900">
                  <a:lnSpc>
                    <a:spcPct val="120000"/>
                  </a:lnSpc>
                  <a:buBlip>
                    <a:blip r:embed="rId5"/>
                  </a:buBlip>
                </a:pPr>
                <a:r>
                  <a:rPr lang="en-GB" altLang="zh-CN" sz="2000" dirty="0">
                    <a:solidFill>
                      <a:schemeClr val="tx2"/>
                    </a:solidFill>
                    <a:cs typeface="+mn-ea"/>
                    <a:sym typeface="+mn-lt"/>
                  </a:rPr>
                  <a:t>At specific energies</a:t>
                </a:r>
              </a:p>
              <a:p>
                <a:pPr marL="342900" indent="-342900">
                  <a:lnSpc>
                    <a:spcPct val="120000"/>
                  </a:lnSpc>
                  <a:buBlip>
                    <a:blip r:embed="rId5"/>
                  </a:buBlip>
                </a:pPr>
                <a:r>
                  <a:rPr lang="en-GB" altLang="zh-CN" sz="2000" dirty="0">
                    <a:solidFill>
                      <a:schemeClr val="tx2"/>
                    </a:solidFill>
                    <a:cs typeface="+mn-ea"/>
                    <a:sym typeface="+mn-lt"/>
                  </a:rPr>
                  <a:t>A particular strength is epithermal range</a:t>
                </a:r>
              </a:p>
              <a:p>
                <a:pPr marL="342900" indent="-342900">
                  <a:lnSpc>
                    <a:spcPct val="120000"/>
                  </a:lnSpc>
                  <a:buBlip>
                    <a:blip r:embed="rId5"/>
                  </a:buBlip>
                </a:pPr>
                <a:endParaRPr lang="en-GB" altLang="zh-CN" sz="2000" dirty="0">
                  <a:solidFill>
                    <a:schemeClr val="tx2"/>
                  </a:solidFill>
                  <a:cs typeface="+mn-ea"/>
                  <a:sym typeface="+mn-lt"/>
                </a:endParaRPr>
              </a:p>
            </p:txBody>
          </p:sp>
        </mc:Choice>
        <mc:Fallback xmlns="">
          <p:sp>
            <p:nvSpPr>
              <p:cNvPr id="7" name="TextBox 6">
                <a:extLst>
                  <a:ext uri="{FF2B5EF4-FFF2-40B4-BE49-F238E27FC236}">
                    <a16:creationId xmlns:a16="http://schemas.microsoft.com/office/drawing/2014/main" id="{3F46F119-E9E4-D4DC-BD30-5DA560D045AD}"/>
                  </a:ext>
                </a:extLst>
              </p:cNvPr>
              <p:cNvSpPr txBox="1">
                <a:spLocks noRot="1" noChangeAspect="1" noMove="1" noResize="1" noEditPoints="1" noAdjustHandles="1" noChangeArrowheads="1" noChangeShapeType="1" noTextEdit="1"/>
              </p:cNvSpPr>
              <p:nvPr/>
            </p:nvSpPr>
            <p:spPr>
              <a:xfrm>
                <a:off x="705484" y="2263431"/>
                <a:ext cx="5517516" cy="3264996"/>
              </a:xfrm>
              <a:prstGeom prst="rect">
                <a:avLst/>
              </a:prstGeom>
              <a:blipFill>
                <a:blip r:embed="rId6"/>
                <a:stretch>
                  <a:fillRect/>
                </a:stretch>
              </a:blipFill>
            </p:spPr>
            <p:txBody>
              <a:bodyPr/>
              <a:lstStyle/>
              <a:p>
                <a:r>
                  <a:rPr lang="en-DK">
                    <a:noFill/>
                  </a:rPr>
                  <a:t> </a:t>
                </a:r>
              </a:p>
            </p:txBody>
          </p:sp>
        </mc:Fallback>
      </mc:AlternateContent>
      <p:sp>
        <p:nvSpPr>
          <p:cNvPr id="8" name="序号">
            <a:extLst>
              <a:ext uri="{FF2B5EF4-FFF2-40B4-BE49-F238E27FC236}">
                <a16:creationId xmlns:a16="http://schemas.microsoft.com/office/drawing/2014/main" id="{7A14CFE0-C5FD-DFAD-67B8-984DA8A1B51A}"/>
              </a:ext>
            </a:extLst>
          </p:cNvPr>
          <p:cNvSpPr txBox="1"/>
          <p:nvPr>
            <p:custDataLst>
              <p:tags r:id="rId3"/>
            </p:custDataLst>
          </p:nvPr>
        </p:nvSpPr>
        <p:spPr>
          <a:xfrm>
            <a:off x="0" y="0"/>
            <a:ext cx="732236" cy="734142"/>
          </a:xfrm>
          <a:prstGeom prst="ellipse">
            <a:avLst/>
          </a:prstGeom>
          <a:solidFill>
            <a:srgbClr val="4397D7"/>
          </a:solidFill>
          <a:effectLst>
            <a:outerShdw blurRad="127000" dist="38100" dir="2700000" algn="tl" rotWithShape="0">
              <a:schemeClr val="accent4">
                <a:alpha val="40000"/>
              </a:schemeClr>
            </a:outerShdw>
          </a:effectLst>
        </p:spPr>
        <p:txBody>
          <a:bodyPr wrap="none" lIns="0" tIns="0" rIns="0" bIns="0" rtlCol="0" anchor="ctr" anchorCtr="0">
            <a:normAutofit/>
          </a:bodyPr>
          <a:lstStyle/>
          <a:p>
            <a:pPr algn="ctr">
              <a:lnSpc>
                <a:spcPct val="120000"/>
              </a:lnSpc>
            </a:pPr>
            <a:r>
              <a:rPr lang="en-US" altLang="zh-CN" sz="2400" dirty="0">
                <a:solidFill>
                  <a:schemeClr val="lt1"/>
                </a:solidFill>
                <a:cs typeface="+mn-ea"/>
                <a:sym typeface="+mn-lt"/>
              </a:rPr>
              <a:t>03</a:t>
            </a:r>
          </a:p>
        </p:txBody>
      </p:sp>
      <p:pic>
        <p:nvPicPr>
          <p:cNvPr id="12" name="Picture 6">
            <a:extLst>
              <a:ext uri="{FF2B5EF4-FFF2-40B4-BE49-F238E27FC236}">
                <a16:creationId xmlns:a16="http://schemas.microsoft.com/office/drawing/2014/main" id="{6758C9A6-7B6E-5004-7E06-4631537EE1C6}"/>
              </a:ext>
            </a:extLst>
          </p:cNvPr>
          <p:cNvPicPr>
            <a:picLocks noGrp="1" noChangeAspect="1" noChangeArrowheads="1"/>
          </p:cNvPicPr>
          <p:nvPr>
            <p:ph type="pic" sz="quarter" idx="10"/>
          </p:nvPr>
        </p:nvPicPr>
        <p:blipFill rotWithShape="1">
          <a:blip r:embed="rId7">
            <a:extLst>
              <a:ext uri="{28A0092B-C50C-407E-A947-70E740481C1C}">
                <a14:useLocalDpi xmlns:a14="http://schemas.microsoft.com/office/drawing/2010/main" val="0"/>
              </a:ext>
            </a:extLst>
          </a:blip>
          <a:srcRect t="3" b="3"/>
          <a:stretch>
            <a:fillRect/>
          </a:stretch>
        </p:blipFill>
        <p:spPr bwMode="auto">
          <a:xfrm>
            <a:off x="6096001" y="1427748"/>
            <a:ext cx="6096000" cy="487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FB764CF-DB3D-440F-BAEC-428C41AFAF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38440" y="100145"/>
            <a:ext cx="3855967" cy="1947458"/>
          </a:xfrm>
          <a:prstGeom prst="rect">
            <a:avLst/>
          </a:prstGeom>
        </p:spPr>
      </p:pic>
    </p:spTree>
    <p:extLst>
      <p:ext uri="{BB962C8B-B14F-4D97-AF65-F5344CB8AC3E}">
        <p14:creationId xmlns:p14="http://schemas.microsoft.com/office/powerpoint/2010/main" val="765713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6C2D7-6234-AB90-465E-9AFC5D2549AC}"/>
              </a:ext>
            </a:extLst>
          </p:cNvPr>
          <p:cNvSpPr>
            <a:spLocks noGrp="1"/>
          </p:cNvSpPr>
          <p:nvPr>
            <p:ph type="title"/>
          </p:nvPr>
        </p:nvSpPr>
        <p:spPr/>
        <p:txBody>
          <a:bodyPr>
            <a:normAutofit/>
          </a:bodyPr>
          <a:lstStyle/>
          <a:p>
            <a:r>
              <a:rPr lang="en-US" b="1" dirty="0"/>
              <a:t>Table of </a:t>
            </a:r>
            <a:r>
              <a:rPr lang="en-US" b="1" dirty="0">
                <a:solidFill>
                  <a:srgbClr val="4397D7"/>
                </a:solidFill>
              </a:rPr>
              <a:t>Contents</a:t>
            </a:r>
          </a:p>
        </p:txBody>
      </p:sp>
      <p:sp>
        <p:nvSpPr>
          <p:cNvPr id="4" name="圆角矩形 2"/>
          <p:cNvSpPr/>
          <p:nvPr>
            <p:custDataLst>
              <p:tags r:id="rId1"/>
            </p:custDataLst>
          </p:nvPr>
        </p:nvSpPr>
        <p:spPr>
          <a:xfrm>
            <a:off x="695325" y="2269966"/>
            <a:ext cx="4888774" cy="737952"/>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normAutofit/>
          </a:bodyPr>
          <a:lstStyle/>
          <a:p>
            <a:pPr algn="ctr">
              <a:lnSpc>
                <a:spcPct val="120000"/>
              </a:lnSpc>
            </a:pPr>
            <a:endParaRPr lang="zh-CN" altLang="en-US">
              <a:cs typeface="+mn-ea"/>
              <a:sym typeface="+mn-lt"/>
            </a:endParaRPr>
          </a:p>
        </p:txBody>
      </p:sp>
      <p:sp>
        <p:nvSpPr>
          <p:cNvPr id="5" name="序号"/>
          <p:cNvSpPr txBox="1"/>
          <p:nvPr>
            <p:custDataLst>
              <p:tags r:id="rId2"/>
            </p:custDataLst>
          </p:nvPr>
        </p:nvSpPr>
        <p:spPr>
          <a:xfrm>
            <a:off x="695325" y="2271871"/>
            <a:ext cx="732236" cy="734142"/>
          </a:xfrm>
          <a:prstGeom prst="ellipse">
            <a:avLst/>
          </a:prstGeom>
          <a:solidFill>
            <a:srgbClr val="4397D7"/>
          </a:solidFill>
          <a:effectLst>
            <a:outerShdw blurRad="127000" dist="38100" dir="2700000" algn="tl" rotWithShape="0">
              <a:schemeClr val="accent4">
                <a:alpha val="40000"/>
              </a:schemeClr>
            </a:outerShdw>
          </a:effectLst>
        </p:spPr>
        <p:txBody>
          <a:bodyPr wrap="none" lIns="0" tIns="0" rIns="0" bIns="0" rtlCol="0" anchor="ctr" anchorCtr="0">
            <a:normAutofit/>
          </a:bodyPr>
          <a:lstStyle/>
          <a:p>
            <a:pPr algn="ctr">
              <a:lnSpc>
                <a:spcPct val="120000"/>
              </a:lnSpc>
            </a:pPr>
            <a:r>
              <a:rPr lang="en-US" altLang="zh-CN" sz="2400" dirty="0">
                <a:solidFill>
                  <a:schemeClr val="lt1"/>
                </a:solidFill>
                <a:cs typeface="+mn-ea"/>
                <a:sym typeface="+mn-lt"/>
              </a:rPr>
              <a:t>01</a:t>
            </a:r>
          </a:p>
        </p:txBody>
      </p:sp>
      <p:sp>
        <p:nvSpPr>
          <p:cNvPr id="6" name="标题"/>
          <p:cNvSpPr txBox="1"/>
          <p:nvPr>
            <p:custDataLst>
              <p:tags r:id="rId3"/>
            </p:custDataLst>
          </p:nvPr>
        </p:nvSpPr>
        <p:spPr>
          <a:xfrm>
            <a:off x="1682860" y="2281397"/>
            <a:ext cx="3804073" cy="715090"/>
          </a:xfrm>
          <a:prstGeom prst="rect">
            <a:avLst/>
          </a:prstGeom>
          <a:noFill/>
        </p:spPr>
        <p:txBody>
          <a:bodyPr wrap="square" lIns="91440" tIns="0" rIns="91440" bIns="0" rtlCol="0" anchor="ctr" anchorCtr="0">
            <a:normAutofit/>
          </a:bodyPr>
          <a:lstStyle/>
          <a:p>
            <a:pPr lvl="0" algn="l">
              <a:lnSpc>
                <a:spcPct val="120000"/>
              </a:lnSpc>
              <a:buClrTx/>
              <a:buSzTx/>
              <a:buFontTx/>
            </a:pPr>
            <a:r>
              <a:rPr lang="en-US" altLang="zh-CN" b="1" dirty="0">
                <a:solidFill>
                  <a:schemeClr val="tx1">
                    <a:lumMod val="85000"/>
                    <a:lumOff val="15000"/>
                  </a:schemeClr>
                </a:solidFill>
                <a:uFillTx/>
                <a:cs typeface="+mn-ea"/>
                <a:sym typeface="+mn-lt"/>
              </a:rPr>
              <a:t>Introduction</a:t>
            </a:r>
          </a:p>
        </p:txBody>
      </p:sp>
      <p:sp>
        <p:nvSpPr>
          <p:cNvPr id="9" name="圆角矩形 8"/>
          <p:cNvSpPr/>
          <p:nvPr>
            <p:custDataLst>
              <p:tags r:id="rId4"/>
            </p:custDataLst>
          </p:nvPr>
        </p:nvSpPr>
        <p:spPr>
          <a:xfrm>
            <a:off x="695325" y="3376743"/>
            <a:ext cx="4888774" cy="737952"/>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normAutofit/>
          </a:bodyPr>
          <a:lstStyle/>
          <a:p>
            <a:pPr algn="ctr">
              <a:lnSpc>
                <a:spcPct val="120000"/>
              </a:lnSpc>
            </a:pPr>
            <a:endParaRPr lang="zh-CN" altLang="en-US">
              <a:cs typeface="+mn-ea"/>
              <a:sym typeface="+mn-lt"/>
            </a:endParaRPr>
          </a:p>
        </p:txBody>
      </p:sp>
      <p:sp>
        <p:nvSpPr>
          <p:cNvPr id="10" name="序号"/>
          <p:cNvSpPr txBox="1"/>
          <p:nvPr>
            <p:custDataLst>
              <p:tags r:id="rId5"/>
            </p:custDataLst>
          </p:nvPr>
        </p:nvSpPr>
        <p:spPr>
          <a:xfrm>
            <a:off x="695325" y="3378648"/>
            <a:ext cx="732236" cy="734142"/>
          </a:xfrm>
          <a:prstGeom prst="ellipse">
            <a:avLst/>
          </a:prstGeom>
          <a:solidFill>
            <a:srgbClr val="4397D7"/>
          </a:solidFill>
          <a:effectLst>
            <a:outerShdw blurRad="127000" dist="38100" dir="2700000" algn="tl" rotWithShape="0">
              <a:schemeClr val="accent4">
                <a:alpha val="40000"/>
              </a:schemeClr>
            </a:outerShdw>
          </a:effectLst>
        </p:spPr>
        <p:txBody>
          <a:bodyPr wrap="none" lIns="0" tIns="0" rIns="0" bIns="0" rtlCol="0" anchor="ctr" anchorCtr="0">
            <a:normAutofit/>
          </a:bodyPr>
          <a:lstStyle>
            <a:defPPr>
              <a:defRPr lang="zh-CN"/>
            </a:defPPr>
            <a:lvl1pPr algn="ctr">
              <a:lnSpc>
                <a:spcPct val="120000"/>
              </a:lnSpc>
              <a:defRPr sz="2400">
                <a:solidFill>
                  <a:schemeClr val="lt1"/>
                </a:solidFill>
                <a:cs typeface="+mn-ea"/>
              </a:defRPr>
            </a:lvl1pPr>
          </a:lstStyle>
          <a:p>
            <a:r>
              <a:rPr lang="en-US" altLang="zh-CN" dirty="0">
                <a:sym typeface="+mn-lt"/>
              </a:rPr>
              <a:t>02</a:t>
            </a:r>
          </a:p>
        </p:txBody>
      </p:sp>
      <p:sp>
        <p:nvSpPr>
          <p:cNvPr id="11" name="标题"/>
          <p:cNvSpPr txBox="1"/>
          <p:nvPr>
            <p:custDataLst>
              <p:tags r:id="rId6"/>
            </p:custDataLst>
          </p:nvPr>
        </p:nvSpPr>
        <p:spPr>
          <a:xfrm>
            <a:off x="1682860" y="3376426"/>
            <a:ext cx="3804073" cy="738587"/>
          </a:xfrm>
          <a:prstGeom prst="rect">
            <a:avLst/>
          </a:prstGeom>
          <a:noFill/>
        </p:spPr>
        <p:txBody>
          <a:bodyPr wrap="square" lIns="91440" tIns="0" rIns="91440" bIns="0" rtlCol="0" anchor="ctr" anchorCtr="0">
            <a:normAutofit/>
          </a:bodyPr>
          <a:lstStyle/>
          <a:p>
            <a:pPr lvl="0" algn="l">
              <a:lnSpc>
                <a:spcPct val="120000"/>
              </a:lnSpc>
              <a:buClrTx/>
              <a:buSzTx/>
              <a:buFontTx/>
            </a:pPr>
            <a:r>
              <a:rPr lang="en-US" altLang="zh-CN" b="1" dirty="0">
                <a:solidFill>
                  <a:schemeClr val="tx1">
                    <a:lumMod val="85000"/>
                    <a:lumOff val="15000"/>
                  </a:schemeClr>
                </a:solidFill>
                <a:uFillTx/>
                <a:cs typeface="+mn-ea"/>
                <a:sym typeface="+mn-lt"/>
              </a:rPr>
              <a:t>Scientific Impact</a:t>
            </a:r>
          </a:p>
        </p:txBody>
      </p:sp>
      <p:sp>
        <p:nvSpPr>
          <p:cNvPr id="12" name="圆角矩形 11"/>
          <p:cNvSpPr/>
          <p:nvPr>
            <p:custDataLst>
              <p:tags r:id="rId7"/>
            </p:custDataLst>
          </p:nvPr>
        </p:nvSpPr>
        <p:spPr>
          <a:xfrm>
            <a:off x="695325" y="4477979"/>
            <a:ext cx="4888774" cy="737952"/>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normAutofit/>
          </a:bodyPr>
          <a:lstStyle/>
          <a:p>
            <a:pPr algn="ctr">
              <a:lnSpc>
                <a:spcPct val="120000"/>
              </a:lnSpc>
            </a:pPr>
            <a:endParaRPr lang="zh-CN" altLang="en-US">
              <a:cs typeface="+mn-ea"/>
              <a:sym typeface="+mn-lt"/>
            </a:endParaRPr>
          </a:p>
        </p:txBody>
      </p:sp>
      <p:sp>
        <p:nvSpPr>
          <p:cNvPr id="15" name="序号"/>
          <p:cNvSpPr txBox="1"/>
          <p:nvPr>
            <p:custDataLst>
              <p:tags r:id="rId8"/>
            </p:custDataLst>
          </p:nvPr>
        </p:nvSpPr>
        <p:spPr>
          <a:xfrm>
            <a:off x="695325" y="4479884"/>
            <a:ext cx="732236" cy="734142"/>
          </a:xfrm>
          <a:prstGeom prst="ellipse">
            <a:avLst/>
          </a:prstGeom>
          <a:solidFill>
            <a:srgbClr val="4397D7"/>
          </a:solidFill>
          <a:effectLst>
            <a:outerShdw blurRad="127000" dist="38100" dir="2700000" algn="tl" rotWithShape="0">
              <a:schemeClr val="accent4">
                <a:alpha val="40000"/>
              </a:schemeClr>
            </a:outerShdw>
          </a:effectLst>
        </p:spPr>
        <p:txBody>
          <a:bodyPr wrap="none" lIns="0" tIns="0" rIns="0" bIns="0" rtlCol="0" anchor="ctr" anchorCtr="0">
            <a:normAutofit/>
          </a:bodyPr>
          <a:lstStyle>
            <a:defPPr>
              <a:defRPr lang="zh-CN"/>
            </a:defPPr>
            <a:lvl1pPr algn="ctr">
              <a:lnSpc>
                <a:spcPct val="120000"/>
              </a:lnSpc>
              <a:defRPr sz="2400">
                <a:solidFill>
                  <a:schemeClr val="lt1"/>
                </a:solidFill>
                <a:cs typeface="+mn-ea"/>
              </a:defRPr>
            </a:lvl1pPr>
          </a:lstStyle>
          <a:p>
            <a:r>
              <a:rPr lang="en-US" altLang="zh-CN" dirty="0">
                <a:sym typeface="+mn-lt"/>
              </a:rPr>
              <a:t>03</a:t>
            </a:r>
          </a:p>
        </p:txBody>
      </p:sp>
      <p:sp>
        <p:nvSpPr>
          <p:cNvPr id="17" name="标题"/>
          <p:cNvSpPr txBox="1"/>
          <p:nvPr>
            <p:custDataLst>
              <p:tags r:id="rId9"/>
            </p:custDataLst>
          </p:nvPr>
        </p:nvSpPr>
        <p:spPr>
          <a:xfrm>
            <a:off x="1682860" y="4480202"/>
            <a:ext cx="3804073" cy="733507"/>
          </a:xfrm>
          <a:prstGeom prst="rect">
            <a:avLst/>
          </a:prstGeom>
          <a:noFill/>
        </p:spPr>
        <p:txBody>
          <a:bodyPr wrap="square" lIns="91440" tIns="0" rIns="91440" bIns="0" rtlCol="0" anchor="ctr" anchorCtr="0">
            <a:normAutofit/>
          </a:bodyPr>
          <a:lstStyle/>
          <a:p>
            <a:pPr lvl="0" algn="l">
              <a:lnSpc>
                <a:spcPct val="120000"/>
              </a:lnSpc>
              <a:buClrTx/>
              <a:buSzTx/>
              <a:buFontTx/>
            </a:pPr>
            <a:r>
              <a:rPr lang="en-US" altLang="zh-CN" b="1" dirty="0">
                <a:solidFill>
                  <a:schemeClr val="tx1">
                    <a:lumMod val="85000"/>
                    <a:lumOff val="15000"/>
                  </a:schemeClr>
                </a:solidFill>
                <a:uFillTx/>
                <a:cs typeface="+mn-ea"/>
                <a:sym typeface="+mn-lt"/>
              </a:rPr>
              <a:t>Uniqueness</a:t>
            </a:r>
          </a:p>
        </p:txBody>
      </p:sp>
      <p:sp>
        <p:nvSpPr>
          <p:cNvPr id="18" name="圆角矩形 17"/>
          <p:cNvSpPr/>
          <p:nvPr>
            <p:custDataLst>
              <p:tags r:id="rId10"/>
            </p:custDataLst>
          </p:nvPr>
        </p:nvSpPr>
        <p:spPr>
          <a:xfrm>
            <a:off x="6117908" y="2281714"/>
            <a:ext cx="4888774" cy="737952"/>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normAutofit/>
          </a:bodyPr>
          <a:lstStyle/>
          <a:p>
            <a:pPr algn="ctr">
              <a:lnSpc>
                <a:spcPct val="120000"/>
              </a:lnSpc>
            </a:pPr>
            <a:endParaRPr lang="zh-CN" altLang="en-US">
              <a:cs typeface="+mn-ea"/>
              <a:sym typeface="+mn-lt"/>
            </a:endParaRPr>
          </a:p>
        </p:txBody>
      </p:sp>
      <p:sp>
        <p:nvSpPr>
          <p:cNvPr id="19" name="序号"/>
          <p:cNvSpPr txBox="1"/>
          <p:nvPr>
            <p:custDataLst>
              <p:tags r:id="rId11"/>
            </p:custDataLst>
          </p:nvPr>
        </p:nvSpPr>
        <p:spPr>
          <a:xfrm>
            <a:off x="6117908" y="2283619"/>
            <a:ext cx="732236" cy="734142"/>
          </a:xfrm>
          <a:prstGeom prst="ellipse">
            <a:avLst/>
          </a:prstGeom>
          <a:solidFill>
            <a:srgbClr val="4397D7"/>
          </a:solidFill>
          <a:effectLst>
            <a:outerShdw blurRad="127000" dist="38100" dir="2700000" algn="tl" rotWithShape="0">
              <a:schemeClr val="accent4">
                <a:alpha val="40000"/>
              </a:schemeClr>
            </a:outerShdw>
          </a:effectLst>
        </p:spPr>
        <p:txBody>
          <a:bodyPr wrap="none" lIns="0" tIns="0" rIns="0" bIns="0" rtlCol="0" anchor="ctr" anchorCtr="0">
            <a:normAutofit/>
          </a:bodyPr>
          <a:lstStyle>
            <a:defPPr>
              <a:defRPr lang="zh-CN"/>
            </a:defPPr>
            <a:lvl1pPr algn="ctr">
              <a:lnSpc>
                <a:spcPct val="120000"/>
              </a:lnSpc>
              <a:defRPr sz="2400">
                <a:solidFill>
                  <a:schemeClr val="lt1"/>
                </a:solidFill>
                <a:cs typeface="+mn-ea"/>
              </a:defRPr>
            </a:lvl1pPr>
          </a:lstStyle>
          <a:p>
            <a:r>
              <a:rPr lang="en-US" altLang="zh-CN">
                <a:sym typeface="+mn-lt"/>
              </a:rPr>
              <a:t>04</a:t>
            </a:r>
          </a:p>
        </p:txBody>
      </p:sp>
      <p:sp>
        <p:nvSpPr>
          <p:cNvPr id="20" name="标题"/>
          <p:cNvSpPr txBox="1"/>
          <p:nvPr>
            <p:custDataLst>
              <p:tags r:id="rId12"/>
            </p:custDataLst>
          </p:nvPr>
        </p:nvSpPr>
        <p:spPr>
          <a:xfrm>
            <a:off x="7105443" y="2281397"/>
            <a:ext cx="3804073" cy="738587"/>
          </a:xfrm>
          <a:prstGeom prst="rect">
            <a:avLst/>
          </a:prstGeom>
          <a:noFill/>
        </p:spPr>
        <p:txBody>
          <a:bodyPr wrap="square" lIns="91440" tIns="0" rIns="91440" bIns="0" rtlCol="0" anchor="ctr" anchorCtr="0">
            <a:normAutofit/>
          </a:bodyPr>
          <a:lstStyle/>
          <a:p>
            <a:pPr lvl="0" algn="l">
              <a:lnSpc>
                <a:spcPct val="120000"/>
              </a:lnSpc>
              <a:buClrTx/>
              <a:buSzTx/>
              <a:buFontTx/>
            </a:pPr>
            <a:r>
              <a:rPr lang="en-US" altLang="zh-CN" b="1" dirty="0">
                <a:solidFill>
                  <a:schemeClr val="tx1">
                    <a:lumMod val="85000"/>
                    <a:lumOff val="15000"/>
                  </a:schemeClr>
                </a:solidFill>
                <a:uFillTx/>
                <a:cs typeface="+mn-ea"/>
                <a:sym typeface="+mn-lt"/>
              </a:rPr>
              <a:t>Feasibility</a:t>
            </a:r>
          </a:p>
        </p:txBody>
      </p:sp>
      <p:sp>
        <p:nvSpPr>
          <p:cNvPr id="21" name="圆角矩形 20"/>
          <p:cNvSpPr/>
          <p:nvPr>
            <p:custDataLst>
              <p:tags r:id="rId13"/>
            </p:custDataLst>
          </p:nvPr>
        </p:nvSpPr>
        <p:spPr>
          <a:xfrm>
            <a:off x="6117908" y="3393890"/>
            <a:ext cx="4888774" cy="737952"/>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normAutofit/>
          </a:bodyPr>
          <a:lstStyle/>
          <a:p>
            <a:pPr algn="ctr">
              <a:lnSpc>
                <a:spcPct val="120000"/>
              </a:lnSpc>
            </a:pPr>
            <a:endParaRPr lang="zh-CN" altLang="en-US">
              <a:cs typeface="+mn-ea"/>
              <a:sym typeface="+mn-lt"/>
            </a:endParaRPr>
          </a:p>
        </p:txBody>
      </p:sp>
      <p:sp>
        <p:nvSpPr>
          <p:cNvPr id="22" name="序号"/>
          <p:cNvSpPr txBox="1"/>
          <p:nvPr>
            <p:custDataLst>
              <p:tags r:id="rId14"/>
            </p:custDataLst>
          </p:nvPr>
        </p:nvSpPr>
        <p:spPr>
          <a:xfrm>
            <a:off x="6117908" y="3395795"/>
            <a:ext cx="732236" cy="734142"/>
          </a:xfrm>
          <a:prstGeom prst="ellipse">
            <a:avLst/>
          </a:prstGeom>
          <a:solidFill>
            <a:srgbClr val="4397D7"/>
          </a:solidFill>
          <a:effectLst>
            <a:outerShdw blurRad="127000" dist="38100" dir="2700000" algn="tl" rotWithShape="0">
              <a:schemeClr val="accent4">
                <a:alpha val="40000"/>
              </a:schemeClr>
            </a:outerShdw>
          </a:effectLst>
        </p:spPr>
        <p:txBody>
          <a:bodyPr wrap="none" lIns="0" tIns="0" rIns="0" bIns="0" rtlCol="0" anchor="ctr" anchorCtr="0">
            <a:normAutofit/>
          </a:bodyPr>
          <a:lstStyle>
            <a:defPPr>
              <a:defRPr lang="zh-CN"/>
            </a:defPPr>
            <a:lvl1pPr algn="ctr">
              <a:lnSpc>
                <a:spcPct val="120000"/>
              </a:lnSpc>
              <a:defRPr sz="2400">
                <a:solidFill>
                  <a:schemeClr val="lt1"/>
                </a:solidFill>
                <a:cs typeface="+mn-ea"/>
              </a:defRPr>
            </a:lvl1pPr>
          </a:lstStyle>
          <a:p>
            <a:r>
              <a:rPr lang="en-US" altLang="zh-CN" dirty="0">
                <a:sym typeface="+mn-lt"/>
              </a:rPr>
              <a:t>05</a:t>
            </a:r>
          </a:p>
        </p:txBody>
      </p:sp>
      <p:sp>
        <p:nvSpPr>
          <p:cNvPr id="23" name="标题"/>
          <p:cNvSpPr txBox="1"/>
          <p:nvPr>
            <p:custDataLst>
              <p:tags r:id="rId15"/>
            </p:custDataLst>
          </p:nvPr>
        </p:nvSpPr>
        <p:spPr>
          <a:xfrm>
            <a:off x="7105443" y="3394843"/>
            <a:ext cx="3804073" cy="736047"/>
          </a:xfrm>
          <a:prstGeom prst="rect">
            <a:avLst/>
          </a:prstGeom>
          <a:noFill/>
        </p:spPr>
        <p:txBody>
          <a:bodyPr wrap="square" lIns="91440" tIns="0" rIns="91440" bIns="0" rtlCol="0" anchor="ctr" anchorCtr="0">
            <a:normAutofit/>
          </a:bodyPr>
          <a:lstStyle/>
          <a:p>
            <a:pPr lvl="0" algn="l">
              <a:lnSpc>
                <a:spcPct val="120000"/>
              </a:lnSpc>
              <a:buClrTx/>
              <a:buSzTx/>
              <a:buFontTx/>
            </a:pPr>
            <a:r>
              <a:rPr lang="en-US" altLang="zh-CN" b="1" dirty="0">
                <a:solidFill>
                  <a:schemeClr val="tx1">
                    <a:lumMod val="85000"/>
                    <a:lumOff val="15000"/>
                  </a:schemeClr>
                </a:solidFill>
                <a:uFillTx/>
                <a:cs typeface="+mn-ea"/>
                <a:sym typeface="+mn-lt"/>
              </a:rPr>
              <a:t>Resources</a:t>
            </a:r>
          </a:p>
        </p:txBody>
      </p:sp>
      <p:sp>
        <p:nvSpPr>
          <p:cNvPr id="25" name="圆角矩形 24"/>
          <p:cNvSpPr/>
          <p:nvPr>
            <p:custDataLst>
              <p:tags r:id="rId16"/>
            </p:custDataLst>
          </p:nvPr>
        </p:nvSpPr>
        <p:spPr>
          <a:xfrm>
            <a:off x="6117908" y="4493855"/>
            <a:ext cx="4888774" cy="737952"/>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normAutofit/>
          </a:bodyPr>
          <a:lstStyle/>
          <a:p>
            <a:pPr algn="ctr">
              <a:lnSpc>
                <a:spcPct val="120000"/>
              </a:lnSpc>
            </a:pPr>
            <a:endParaRPr lang="zh-CN" altLang="en-US">
              <a:cs typeface="+mn-ea"/>
              <a:sym typeface="+mn-lt"/>
            </a:endParaRPr>
          </a:p>
        </p:txBody>
      </p:sp>
      <p:sp>
        <p:nvSpPr>
          <p:cNvPr id="26" name="序号"/>
          <p:cNvSpPr txBox="1"/>
          <p:nvPr>
            <p:custDataLst>
              <p:tags r:id="rId17"/>
            </p:custDataLst>
          </p:nvPr>
        </p:nvSpPr>
        <p:spPr>
          <a:xfrm>
            <a:off x="6117908" y="4495760"/>
            <a:ext cx="732236" cy="734142"/>
          </a:xfrm>
          <a:prstGeom prst="ellipse">
            <a:avLst/>
          </a:prstGeom>
          <a:solidFill>
            <a:srgbClr val="4397D7"/>
          </a:solidFill>
          <a:effectLst>
            <a:outerShdw blurRad="127000" dist="38100" dir="2700000" algn="tl" rotWithShape="0">
              <a:schemeClr val="accent4">
                <a:alpha val="40000"/>
              </a:schemeClr>
            </a:outerShdw>
          </a:effectLst>
        </p:spPr>
        <p:txBody>
          <a:bodyPr wrap="none" lIns="0" tIns="0" rIns="0" bIns="0" rtlCol="0" anchor="ctr" anchorCtr="0">
            <a:normAutofit/>
          </a:bodyPr>
          <a:lstStyle>
            <a:defPPr>
              <a:defRPr lang="zh-CN"/>
            </a:defPPr>
            <a:lvl1pPr algn="ctr">
              <a:lnSpc>
                <a:spcPct val="120000"/>
              </a:lnSpc>
              <a:defRPr sz="2400">
                <a:solidFill>
                  <a:schemeClr val="lt1"/>
                </a:solidFill>
                <a:cs typeface="+mn-ea"/>
              </a:defRPr>
            </a:lvl1pPr>
          </a:lstStyle>
          <a:p>
            <a:r>
              <a:rPr lang="en-US" altLang="zh-CN" dirty="0">
                <a:sym typeface="+mn-lt"/>
              </a:rPr>
              <a:t>06</a:t>
            </a:r>
          </a:p>
        </p:txBody>
      </p:sp>
      <p:sp>
        <p:nvSpPr>
          <p:cNvPr id="27" name="标题"/>
          <p:cNvSpPr txBox="1"/>
          <p:nvPr>
            <p:custDataLst>
              <p:tags r:id="rId18"/>
            </p:custDataLst>
          </p:nvPr>
        </p:nvSpPr>
        <p:spPr>
          <a:xfrm>
            <a:off x="7105443" y="4492268"/>
            <a:ext cx="3804073" cy="741127"/>
          </a:xfrm>
          <a:prstGeom prst="rect">
            <a:avLst/>
          </a:prstGeom>
          <a:noFill/>
        </p:spPr>
        <p:txBody>
          <a:bodyPr wrap="square" lIns="91440" tIns="0" rIns="91440" bIns="0" rtlCol="0" anchor="ctr" anchorCtr="0">
            <a:normAutofit/>
          </a:bodyPr>
          <a:lstStyle/>
          <a:p>
            <a:pPr lvl="0" algn="l">
              <a:lnSpc>
                <a:spcPct val="120000"/>
              </a:lnSpc>
              <a:buClrTx/>
              <a:buSzTx/>
              <a:buFontTx/>
            </a:pPr>
            <a:r>
              <a:rPr lang="en-US" altLang="zh-CN" b="1" dirty="0">
                <a:solidFill>
                  <a:schemeClr val="tx1">
                    <a:lumMod val="85000"/>
                    <a:lumOff val="15000"/>
                  </a:schemeClr>
                </a:solidFill>
                <a:uFillTx/>
                <a:cs typeface="+mn-ea"/>
                <a:sym typeface="+mn-lt"/>
              </a:rPr>
              <a:t>Summary</a:t>
            </a:r>
          </a:p>
        </p:txBody>
      </p:sp>
    </p:spTree>
    <p:extLst>
      <p:ext uri="{BB962C8B-B14F-4D97-AF65-F5344CB8AC3E}">
        <p14:creationId xmlns:p14="http://schemas.microsoft.com/office/powerpoint/2010/main" val="92365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2CE4E-C168-3998-1277-2EBCC6BD255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9D959D-757F-683E-2D7D-B06BDD147015}"/>
              </a:ext>
            </a:extLst>
          </p:cNvPr>
          <p:cNvSpPr>
            <a:spLocks noGrp="1"/>
          </p:cNvSpPr>
          <p:nvPr>
            <p:ph type="sldNum" sz="quarter" idx="12"/>
          </p:nvPr>
        </p:nvSpPr>
        <p:spPr/>
        <p:txBody>
          <a:bodyPr/>
          <a:lstStyle/>
          <a:p>
            <a:pPr algn="ctr"/>
            <a:fld id="{49AE70B2-8BF9-45C0-BB95-33D1B9D3A854}" type="slidenum">
              <a:rPr lang="en-US" smtClean="0"/>
              <a:pPr algn="ctr"/>
              <a:t>20</a:t>
            </a:fld>
            <a:endParaRPr lang="en-US" dirty="0"/>
          </a:p>
        </p:txBody>
      </p:sp>
      <p:sp>
        <p:nvSpPr>
          <p:cNvPr id="3" name="Title 2">
            <a:extLst>
              <a:ext uri="{FF2B5EF4-FFF2-40B4-BE49-F238E27FC236}">
                <a16:creationId xmlns:a16="http://schemas.microsoft.com/office/drawing/2014/main" id="{BE158064-5CA8-A07A-24AA-22E57F2F1B0F}"/>
              </a:ext>
            </a:extLst>
          </p:cNvPr>
          <p:cNvSpPr>
            <a:spLocks noGrp="1"/>
          </p:cNvSpPr>
          <p:nvPr>
            <p:ph type="title"/>
          </p:nvPr>
        </p:nvSpPr>
        <p:spPr/>
        <p:txBody>
          <a:bodyPr/>
          <a:lstStyle/>
          <a:p>
            <a:r>
              <a:rPr lang="en-US" dirty="0">
                <a:solidFill>
                  <a:srgbClr val="4397D7"/>
                </a:solidFill>
              </a:rPr>
              <a:t>Feasibility</a:t>
            </a:r>
          </a:p>
        </p:txBody>
      </p:sp>
      <p:sp>
        <p:nvSpPr>
          <p:cNvPr id="5" name="矩形 9">
            <a:extLst>
              <a:ext uri="{FF2B5EF4-FFF2-40B4-BE49-F238E27FC236}">
                <a16:creationId xmlns:a16="http://schemas.microsoft.com/office/drawing/2014/main" id="{599033B7-330B-6D71-08A1-2C2D23174426}"/>
              </a:ext>
            </a:extLst>
          </p:cNvPr>
          <p:cNvSpPr/>
          <p:nvPr>
            <p:custDataLst>
              <p:tags r:id="rId1"/>
            </p:custDataLst>
          </p:nvPr>
        </p:nvSpPr>
        <p:spPr>
          <a:xfrm>
            <a:off x="695325" y="5436025"/>
            <a:ext cx="5400676" cy="869950"/>
          </a:xfrm>
          <a:prstGeom prst="rect">
            <a:avLst/>
          </a:prstGeom>
          <a:solidFill>
            <a:srgbClr val="4397D7"/>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lnSpc>
                <a:spcPct val="120000"/>
              </a:lnSpc>
            </a:pPr>
            <a:endParaRPr lang="zh-CN" altLang="en-US">
              <a:solidFill>
                <a:schemeClr val="lt1"/>
              </a:solidFill>
              <a:cs typeface="+mn-ea"/>
              <a:sym typeface="+mn-lt"/>
            </a:endParaRPr>
          </a:p>
        </p:txBody>
      </p:sp>
      <p:sp>
        <p:nvSpPr>
          <p:cNvPr id="6" name="标题">
            <a:extLst>
              <a:ext uri="{FF2B5EF4-FFF2-40B4-BE49-F238E27FC236}">
                <a16:creationId xmlns:a16="http://schemas.microsoft.com/office/drawing/2014/main" id="{27328C98-0342-4213-B8E5-D50AFD1FB17E}"/>
              </a:ext>
            </a:extLst>
          </p:cNvPr>
          <p:cNvSpPr txBox="1"/>
          <p:nvPr>
            <p:custDataLst>
              <p:tags r:id="rId2"/>
            </p:custDataLst>
          </p:nvPr>
        </p:nvSpPr>
        <p:spPr>
          <a:xfrm>
            <a:off x="831848" y="5553183"/>
            <a:ext cx="5137152" cy="635635"/>
          </a:xfrm>
          <a:prstGeom prst="rect">
            <a:avLst/>
          </a:prstGeom>
          <a:noFill/>
        </p:spPr>
        <p:txBody>
          <a:bodyPr wrap="square" lIns="0" tIns="0" rIns="0" bIns="0" rtlCol="0" anchor="ctr" anchorCtr="0">
            <a:normAutofit/>
          </a:bodyPr>
          <a:lstStyle/>
          <a:p>
            <a:pPr>
              <a:lnSpc>
                <a:spcPct val="120000"/>
              </a:lnSpc>
            </a:pPr>
            <a:r>
              <a:rPr lang="en-GB" altLang="zh-CN" b="1" dirty="0">
                <a:solidFill>
                  <a:schemeClr val="lt1"/>
                </a:solidFill>
                <a:cs typeface="+mn-ea"/>
                <a:sym typeface="+mn-lt"/>
              </a:rPr>
              <a:t>It is ready to go as soon as neutrons are available</a:t>
            </a:r>
            <a:endParaRPr lang="zh-CN" altLang="en-US" b="1" dirty="0">
              <a:solidFill>
                <a:schemeClr val="lt1"/>
              </a:solidFill>
              <a:cs typeface="+mn-ea"/>
              <a:sym typeface="+mn-lt"/>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238CEC3-DCB5-43A1-7D2B-F043CC9E70E3}"/>
                  </a:ext>
                </a:extLst>
              </p:cNvPr>
              <p:cNvSpPr txBox="1"/>
              <p:nvPr/>
            </p:nvSpPr>
            <p:spPr>
              <a:xfrm>
                <a:off x="705484" y="2263431"/>
                <a:ext cx="5517516" cy="2895664"/>
              </a:xfrm>
              <a:prstGeom prst="rect">
                <a:avLst/>
              </a:prstGeom>
              <a:noFill/>
            </p:spPr>
            <p:txBody>
              <a:bodyPr wrap="square">
                <a:spAutoFit/>
              </a:bodyPr>
              <a:lstStyle/>
              <a:p>
                <a:pPr fontAlgn="auto">
                  <a:lnSpc>
                    <a:spcPct val="150000"/>
                  </a:lnSpc>
                  <a:spcAft>
                    <a:spcPts val="1200"/>
                  </a:spcAft>
                </a:pPr>
                <a14:m>
                  <m:oMathPara xmlns:m="http://schemas.openxmlformats.org/officeDocument/2006/math">
                    <m:oMathParaPr>
                      <m:jc m:val="centerGroup"/>
                    </m:oMathParaPr>
                    <m:oMath xmlns:m="http://schemas.openxmlformats.org/officeDocument/2006/math">
                      <m:r>
                        <m:rPr>
                          <m:nor/>
                        </m:rPr>
                        <a:rPr lang="en-GB" sz="2000" smtClean="0"/>
                        <m:t> </m:t>
                      </m:r>
                    </m:oMath>
                  </m:oMathPara>
                </a14:m>
                <a:endParaRPr lang="en-US" altLang="zh-CN" sz="2000" b="1" dirty="0">
                  <a:cs typeface="+mn-ea"/>
                  <a:sym typeface="+mn-lt"/>
                </a:endParaRPr>
              </a:p>
              <a:p>
                <a:pPr marL="342900" indent="-342900">
                  <a:lnSpc>
                    <a:spcPct val="120000"/>
                  </a:lnSpc>
                  <a:buBlip>
                    <a:blip r:embed="rId5"/>
                  </a:buBlip>
                </a:pPr>
                <a:r>
                  <a:rPr lang="en-GB" altLang="zh-CN" sz="2000" dirty="0">
                    <a:solidFill>
                      <a:schemeClr val="tx2"/>
                    </a:solidFill>
                    <a:cs typeface="+mn-ea"/>
                    <a:sym typeface="+mn-lt"/>
                  </a:rPr>
                  <a:t>The proposal does not rely on new technologies or techniques to do science</a:t>
                </a:r>
              </a:p>
              <a:p>
                <a:pPr marL="342900" indent="-342900">
                  <a:lnSpc>
                    <a:spcPct val="120000"/>
                  </a:lnSpc>
                  <a:buBlip>
                    <a:blip r:embed="rId5"/>
                  </a:buBlip>
                </a:pPr>
                <a:r>
                  <a:rPr lang="en-GB" altLang="zh-CN" sz="2000" dirty="0">
                    <a:solidFill>
                      <a:schemeClr val="tx2"/>
                    </a:solidFill>
                    <a:cs typeface="+mn-ea"/>
                    <a:sym typeface="+mn-lt"/>
                  </a:rPr>
                  <a:t>The technologies available today are proven and are available to ESS</a:t>
                </a:r>
              </a:p>
              <a:p>
                <a:pPr marL="342900" indent="-342900">
                  <a:lnSpc>
                    <a:spcPct val="120000"/>
                  </a:lnSpc>
                  <a:buBlip>
                    <a:blip r:embed="rId5"/>
                  </a:buBlip>
                </a:pPr>
                <a:r>
                  <a:rPr lang="en-GB" altLang="zh-CN" sz="2000" dirty="0">
                    <a:solidFill>
                      <a:schemeClr val="tx2"/>
                    </a:solidFill>
                    <a:cs typeface="+mn-ea"/>
                    <a:sym typeface="+mn-lt"/>
                  </a:rPr>
                  <a:t>The edges of our understanding are reachable but not essential to the concept</a:t>
                </a:r>
              </a:p>
            </p:txBody>
          </p:sp>
        </mc:Choice>
        <mc:Fallback xmlns="">
          <p:sp>
            <p:nvSpPr>
              <p:cNvPr id="7" name="TextBox 6">
                <a:extLst>
                  <a:ext uri="{FF2B5EF4-FFF2-40B4-BE49-F238E27FC236}">
                    <a16:creationId xmlns:a16="http://schemas.microsoft.com/office/drawing/2014/main" id="{2238CEC3-DCB5-43A1-7D2B-F043CC9E70E3}"/>
                  </a:ext>
                </a:extLst>
              </p:cNvPr>
              <p:cNvSpPr txBox="1">
                <a:spLocks noRot="1" noChangeAspect="1" noMove="1" noResize="1" noEditPoints="1" noAdjustHandles="1" noChangeArrowheads="1" noChangeShapeType="1" noTextEdit="1"/>
              </p:cNvSpPr>
              <p:nvPr/>
            </p:nvSpPr>
            <p:spPr>
              <a:xfrm>
                <a:off x="705484" y="2263431"/>
                <a:ext cx="5517516" cy="2895664"/>
              </a:xfrm>
              <a:prstGeom prst="rect">
                <a:avLst/>
              </a:prstGeom>
              <a:blipFill>
                <a:blip r:embed="rId6"/>
                <a:stretch>
                  <a:fillRect r="-1606" b="-3057"/>
                </a:stretch>
              </a:blipFill>
            </p:spPr>
            <p:txBody>
              <a:bodyPr/>
              <a:lstStyle/>
              <a:p>
                <a:r>
                  <a:rPr lang="en-DK">
                    <a:noFill/>
                  </a:rPr>
                  <a:t> </a:t>
                </a:r>
              </a:p>
            </p:txBody>
          </p:sp>
        </mc:Fallback>
      </mc:AlternateContent>
      <p:sp>
        <p:nvSpPr>
          <p:cNvPr id="8" name="序号">
            <a:extLst>
              <a:ext uri="{FF2B5EF4-FFF2-40B4-BE49-F238E27FC236}">
                <a16:creationId xmlns:a16="http://schemas.microsoft.com/office/drawing/2014/main" id="{182D2305-C4F5-0182-2889-8CB1C7D7BE08}"/>
              </a:ext>
            </a:extLst>
          </p:cNvPr>
          <p:cNvSpPr txBox="1"/>
          <p:nvPr>
            <p:custDataLst>
              <p:tags r:id="rId3"/>
            </p:custDataLst>
          </p:nvPr>
        </p:nvSpPr>
        <p:spPr>
          <a:xfrm>
            <a:off x="0" y="0"/>
            <a:ext cx="732236" cy="734142"/>
          </a:xfrm>
          <a:prstGeom prst="ellipse">
            <a:avLst/>
          </a:prstGeom>
          <a:solidFill>
            <a:srgbClr val="4397D7"/>
          </a:solidFill>
          <a:effectLst>
            <a:outerShdw blurRad="127000" dist="38100" dir="2700000" algn="tl" rotWithShape="0">
              <a:schemeClr val="accent4">
                <a:alpha val="40000"/>
              </a:schemeClr>
            </a:outerShdw>
          </a:effectLst>
        </p:spPr>
        <p:txBody>
          <a:bodyPr wrap="none" lIns="0" tIns="0" rIns="0" bIns="0" rtlCol="0" anchor="ctr" anchorCtr="0">
            <a:normAutofit/>
          </a:bodyPr>
          <a:lstStyle/>
          <a:p>
            <a:pPr algn="ctr">
              <a:lnSpc>
                <a:spcPct val="120000"/>
              </a:lnSpc>
            </a:pPr>
            <a:r>
              <a:rPr lang="en-US" altLang="zh-CN" sz="2400" dirty="0">
                <a:solidFill>
                  <a:schemeClr val="lt1"/>
                </a:solidFill>
                <a:cs typeface="+mn-ea"/>
                <a:sym typeface="+mn-lt"/>
              </a:rPr>
              <a:t>04</a:t>
            </a:r>
          </a:p>
        </p:txBody>
      </p:sp>
      <p:pic>
        <p:nvPicPr>
          <p:cNvPr id="9" name="Picture Placeholder 8">
            <a:extLst>
              <a:ext uri="{FF2B5EF4-FFF2-40B4-BE49-F238E27FC236}">
                <a16:creationId xmlns:a16="http://schemas.microsoft.com/office/drawing/2014/main" id="{E8BCFA11-F2E6-9F92-F2D9-CD06F94443F4}"/>
              </a:ext>
            </a:extLst>
          </p:cNvPr>
          <p:cNvPicPr>
            <a:picLocks noGrp="1" noChangeAspect="1"/>
          </p:cNvPicPr>
          <p:nvPr>
            <p:ph type="pic" sz="quarter" idx="10"/>
          </p:nvPr>
        </p:nvPicPr>
        <p:blipFill>
          <a:blip r:embed="rId7"/>
          <a:srcRect l="24813" r="24813"/>
          <a:stretch>
            <a:fillRect/>
          </a:stretch>
        </p:blipFill>
        <p:spPr>
          <a:prstGeom prst="rect">
            <a:avLst/>
          </a:prstGeom>
        </p:spPr>
      </p:pic>
    </p:spTree>
    <p:extLst>
      <p:ext uri="{BB962C8B-B14F-4D97-AF65-F5344CB8AC3E}">
        <p14:creationId xmlns:p14="http://schemas.microsoft.com/office/powerpoint/2010/main" val="44900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6D7E2-4C34-7C7D-F286-8C9FCAA7536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2AC6D9-0287-704B-54BE-62B6E0FF05F1}"/>
              </a:ext>
            </a:extLst>
          </p:cNvPr>
          <p:cNvSpPr>
            <a:spLocks noGrp="1"/>
          </p:cNvSpPr>
          <p:nvPr>
            <p:ph type="sldNum" sz="quarter" idx="12"/>
          </p:nvPr>
        </p:nvSpPr>
        <p:spPr/>
        <p:txBody>
          <a:bodyPr/>
          <a:lstStyle/>
          <a:p>
            <a:pPr algn="ctr"/>
            <a:fld id="{49AE70B2-8BF9-45C0-BB95-33D1B9D3A854}" type="slidenum">
              <a:rPr lang="en-US" smtClean="0"/>
              <a:pPr algn="ctr"/>
              <a:t>21</a:t>
            </a:fld>
            <a:endParaRPr lang="en-US" dirty="0"/>
          </a:p>
        </p:txBody>
      </p:sp>
      <p:sp>
        <p:nvSpPr>
          <p:cNvPr id="3" name="Title 2">
            <a:extLst>
              <a:ext uri="{FF2B5EF4-FFF2-40B4-BE49-F238E27FC236}">
                <a16:creationId xmlns:a16="http://schemas.microsoft.com/office/drawing/2014/main" id="{28F0DCBB-29DC-F90D-2C15-BDDD1B1C7DCD}"/>
              </a:ext>
            </a:extLst>
          </p:cNvPr>
          <p:cNvSpPr>
            <a:spLocks noGrp="1"/>
          </p:cNvSpPr>
          <p:nvPr>
            <p:ph type="title"/>
          </p:nvPr>
        </p:nvSpPr>
        <p:spPr/>
        <p:txBody>
          <a:bodyPr/>
          <a:lstStyle/>
          <a:p>
            <a:r>
              <a:rPr lang="en-US" dirty="0"/>
              <a:t>Feasibility – </a:t>
            </a:r>
            <a:r>
              <a:rPr lang="en-US" dirty="0">
                <a:solidFill>
                  <a:srgbClr val="4397D7"/>
                </a:solidFill>
              </a:rPr>
              <a:t>Beamline choice</a:t>
            </a:r>
          </a:p>
        </p:txBody>
      </p:sp>
      <p:sp>
        <p:nvSpPr>
          <p:cNvPr id="5" name="矩形 9">
            <a:extLst>
              <a:ext uri="{FF2B5EF4-FFF2-40B4-BE49-F238E27FC236}">
                <a16:creationId xmlns:a16="http://schemas.microsoft.com/office/drawing/2014/main" id="{5A08F0E2-C018-1EE1-8D2B-517884CA6293}"/>
              </a:ext>
            </a:extLst>
          </p:cNvPr>
          <p:cNvSpPr/>
          <p:nvPr>
            <p:custDataLst>
              <p:tags r:id="rId1"/>
            </p:custDataLst>
          </p:nvPr>
        </p:nvSpPr>
        <p:spPr>
          <a:xfrm>
            <a:off x="695325" y="5436025"/>
            <a:ext cx="5400676" cy="869950"/>
          </a:xfrm>
          <a:prstGeom prst="rect">
            <a:avLst/>
          </a:prstGeom>
          <a:solidFill>
            <a:srgbClr val="4397D7"/>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lnSpc>
                <a:spcPct val="120000"/>
              </a:lnSpc>
            </a:pPr>
            <a:endParaRPr lang="zh-CN" altLang="en-US">
              <a:solidFill>
                <a:schemeClr val="lt1"/>
              </a:solidFill>
              <a:cs typeface="+mn-ea"/>
              <a:sym typeface="+mn-lt"/>
            </a:endParaRPr>
          </a:p>
        </p:txBody>
      </p:sp>
      <p:sp>
        <p:nvSpPr>
          <p:cNvPr id="6" name="标题">
            <a:extLst>
              <a:ext uri="{FF2B5EF4-FFF2-40B4-BE49-F238E27FC236}">
                <a16:creationId xmlns:a16="http://schemas.microsoft.com/office/drawing/2014/main" id="{33BEDFC5-A35E-E5D0-5055-DB63B5CF34C5}"/>
              </a:ext>
            </a:extLst>
          </p:cNvPr>
          <p:cNvSpPr txBox="1"/>
          <p:nvPr>
            <p:custDataLst>
              <p:tags r:id="rId2"/>
            </p:custDataLst>
          </p:nvPr>
        </p:nvSpPr>
        <p:spPr>
          <a:xfrm>
            <a:off x="831848" y="5553183"/>
            <a:ext cx="5137152" cy="635635"/>
          </a:xfrm>
          <a:prstGeom prst="rect">
            <a:avLst/>
          </a:prstGeom>
          <a:noFill/>
        </p:spPr>
        <p:txBody>
          <a:bodyPr wrap="square" lIns="0" tIns="0" rIns="0" bIns="0" rtlCol="0" anchor="ctr" anchorCtr="0">
            <a:normAutofit/>
          </a:bodyPr>
          <a:lstStyle/>
          <a:p>
            <a:pPr>
              <a:lnSpc>
                <a:spcPct val="120000"/>
              </a:lnSpc>
            </a:pPr>
            <a:r>
              <a:rPr lang="en-GB" altLang="zh-CN" b="1" dirty="0">
                <a:solidFill>
                  <a:schemeClr val="lt1"/>
                </a:solidFill>
                <a:cs typeface="+mn-ea"/>
                <a:sym typeface="+mn-lt"/>
              </a:rPr>
              <a:t>Maximum value from ESS can be extracted</a:t>
            </a:r>
            <a:endParaRPr lang="zh-CN" altLang="en-US" b="1" dirty="0">
              <a:solidFill>
                <a:schemeClr val="lt1"/>
              </a:solidFill>
              <a:cs typeface="+mn-ea"/>
              <a:sym typeface="+mn-lt"/>
            </a:endParaRP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ED8BBE6F-4C10-3C66-AC8C-51A995C10F5E}"/>
                  </a:ext>
                </a:extLst>
              </p:cNvPr>
              <p:cNvSpPr txBox="1"/>
              <p:nvPr/>
            </p:nvSpPr>
            <p:spPr>
              <a:xfrm>
                <a:off x="705483" y="2263431"/>
                <a:ext cx="5667607" cy="2526333"/>
              </a:xfrm>
              <a:prstGeom prst="rect">
                <a:avLst/>
              </a:prstGeom>
              <a:noFill/>
            </p:spPr>
            <p:txBody>
              <a:bodyPr wrap="square">
                <a:spAutoFit/>
              </a:bodyPr>
              <a:lstStyle/>
              <a:p>
                <a:pPr fontAlgn="auto">
                  <a:lnSpc>
                    <a:spcPct val="150000"/>
                  </a:lnSpc>
                  <a:spcAft>
                    <a:spcPts val="1200"/>
                  </a:spcAft>
                </a:pPr>
                <a14:m>
                  <m:oMathPara xmlns:m="http://schemas.openxmlformats.org/officeDocument/2006/math">
                    <m:oMathParaPr>
                      <m:jc m:val="centerGroup"/>
                    </m:oMathParaPr>
                    <m:oMath xmlns:m="http://schemas.openxmlformats.org/officeDocument/2006/math">
                      <m:r>
                        <m:rPr>
                          <m:nor/>
                        </m:rPr>
                        <a:rPr lang="en-GB" sz="2000" smtClean="0"/>
                        <m:t> </m:t>
                      </m:r>
                    </m:oMath>
                  </m:oMathPara>
                </a14:m>
                <a:endParaRPr lang="en-US" altLang="zh-CN" sz="2000" b="1" dirty="0">
                  <a:cs typeface="+mn-ea"/>
                  <a:sym typeface="+mn-lt"/>
                </a:endParaRPr>
              </a:p>
              <a:p>
                <a:pPr marL="342900" indent="-342900">
                  <a:lnSpc>
                    <a:spcPct val="120000"/>
                  </a:lnSpc>
                  <a:buBlip>
                    <a:blip r:embed="rId5"/>
                  </a:buBlip>
                </a:pPr>
                <a:r>
                  <a:rPr lang="en-GB" altLang="zh-CN" sz="2000" dirty="0">
                    <a:solidFill>
                      <a:schemeClr val="tx2"/>
                    </a:solidFill>
                    <a:cs typeface="+mn-ea"/>
                    <a:sym typeface="+mn-lt"/>
                  </a:rPr>
                  <a:t>The concept allows for flexibility across site</a:t>
                </a:r>
              </a:p>
              <a:p>
                <a:pPr marL="342900" indent="-342900">
                  <a:lnSpc>
                    <a:spcPct val="120000"/>
                  </a:lnSpc>
                  <a:buBlip>
                    <a:blip r:embed="rId5"/>
                  </a:buBlip>
                </a:pPr>
                <a:r>
                  <a:rPr lang="en-GB" altLang="zh-CN" sz="2000" dirty="0">
                    <a:solidFill>
                      <a:schemeClr val="tx2"/>
                    </a:solidFill>
                    <a:cs typeface="+mn-ea"/>
                    <a:sym typeface="+mn-lt"/>
                  </a:rPr>
                  <a:t>Physics optimised at long or short positions</a:t>
                </a:r>
              </a:p>
              <a:p>
                <a:pPr marL="800100" lvl="1" indent="-342900">
                  <a:lnSpc>
                    <a:spcPct val="120000"/>
                  </a:lnSpc>
                  <a:buBlip>
                    <a:blip r:embed="rId5"/>
                  </a:buBlip>
                </a:pPr>
                <a:r>
                  <a:rPr lang="en-GB" altLang="zh-CN" sz="2000" dirty="0">
                    <a:solidFill>
                      <a:schemeClr val="tx2"/>
                    </a:solidFill>
                    <a:cs typeface="+mn-ea"/>
                    <a:sym typeface="+mn-lt"/>
                  </a:rPr>
                  <a:t>Restrictions from HF chopper capability</a:t>
                </a:r>
              </a:p>
              <a:p>
                <a:pPr marL="342900" indent="-342900">
                  <a:lnSpc>
                    <a:spcPct val="120000"/>
                  </a:lnSpc>
                  <a:buBlip>
                    <a:blip r:embed="rId5"/>
                  </a:buBlip>
                </a:pPr>
                <a:r>
                  <a:rPr lang="en-GB" altLang="zh-CN" sz="2000" dirty="0">
                    <a:solidFill>
                      <a:schemeClr val="tx2"/>
                    </a:solidFill>
                    <a:cs typeface="+mn-ea"/>
                    <a:sym typeface="+mn-lt"/>
                  </a:rPr>
                  <a:t>Possibility to be combined with other areas</a:t>
                </a:r>
              </a:p>
              <a:p>
                <a:pPr marL="800100" lvl="1" indent="-342900">
                  <a:lnSpc>
                    <a:spcPct val="120000"/>
                  </a:lnSpc>
                  <a:buBlip>
                    <a:blip r:embed="rId5"/>
                  </a:buBlip>
                </a:pPr>
                <a:r>
                  <a:rPr lang="en-GB" altLang="zh-CN" sz="2000" dirty="0">
                    <a:solidFill>
                      <a:schemeClr val="tx2"/>
                    </a:solidFill>
                    <a:cs typeface="+mn-ea"/>
                    <a:sym typeface="+mn-lt"/>
                  </a:rPr>
                  <a:t>And during construction phases</a:t>
                </a:r>
              </a:p>
            </p:txBody>
          </p:sp>
        </mc:Choice>
        <mc:Fallback>
          <p:sp>
            <p:nvSpPr>
              <p:cNvPr id="7" name="TextBox 6">
                <a:extLst>
                  <a:ext uri="{FF2B5EF4-FFF2-40B4-BE49-F238E27FC236}">
                    <a16:creationId xmlns:a16="http://schemas.microsoft.com/office/drawing/2014/main" id="{ED8BBE6F-4C10-3C66-AC8C-51A995C10F5E}"/>
                  </a:ext>
                </a:extLst>
              </p:cNvPr>
              <p:cNvSpPr txBox="1">
                <a:spLocks noRot="1" noChangeAspect="1" noMove="1" noResize="1" noEditPoints="1" noAdjustHandles="1" noChangeArrowheads="1" noChangeShapeType="1" noTextEdit="1"/>
              </p:cNvSpPr>
              <p:nvPr/>
            </p:nvSpPr>
            <p:spPr>
              <a:xfrm>
                <a:off x="705483" y="2263431"/>
                <a:ext cx="5667607" cy="2526333"/>
              </a:xfrm>
              <a:prstGeom prst="rect">
                <a:avLst/>
              </a:prstGeom>
              <a:blipFill>
                <a:blip r:embed="rId6"/>
                <a:stretch>
                  <a:fillRect b="-3000"/>
                </a:stretch>
              </a:blipFill>
            </p:spPr>
            <p:txBody>
              <a:bodyPr/>
              <a:lstStyle/>
              <a:p>
                <a:r>
                  <a:rPr lang="en-DK">
                    <a:noFill/>
                  </a:rPr>
                  <a:t> </a:t>
                </a:r>
              </a:p>
            </p:txBody>
          </p:sp>
        </mc:Fallback>
      </mc:AlternateContent>
      <p:sp>
        <p:nvSpPr>
          <p:cNvPr id="8" name="序号">
            <a:extLst>
              <a:ext uri="{FF2B5EF4-FFF2-40B4-BE49-F238E27FC236}">
                <a16:creationId xmlns:a16="http://schemas.microsoft.com/office/drawing/2014/main" id="{3E6183CE-0A01-7B2B-5907-DA77E490056D}"/>
              </a:ext>
            </a:extLst>
          </p:cNvPr>
          <p:cNvSpPr txBox="1"/>
          <p:nvPr>
            <p:custDataLst>
              <p:tags r:id="rId3"/>
            </p:custDataLst>
          </p:nvPr>
        </p:nvSpPr>
        <p:spPr>
          <a:xfrm>
            <a:off x="0" y="0"/>
            <a:ext cx="732236" cy="734142"/>
          </a:xfrm>
          <a:prstGeom prst="ellipse">
            <a:avLst/>
          </a:prstGeom>
          <a:solidFill>
            <a:srgbClr val="4397D7"/>
          </a:solidFill>
          <a:effectLst>
            <a:outerShdw blurRad="127000" dist="38100" dir="2700000" algn="tl" rotWithShape="0">
              <a:schemeClr val="accent4">
                <a:alpha val="40000"/>
              </a:schemeClr>
            </a:outerShdw>
          </a:effectLst>
        </p:spPr>
        <p:txBody>
          <a:bodyPr wrap="none" lIns="0" tIns="0" rIns="0" bIns="0" rtlCol="0" anchor="ctr" anchorCtr="0">
            <a:normAutofit/>
          </a:bodyPr>
          <a:lstStyle/>
          <a:p>
            <a:pPr algn="ctr">
              <a:lnSpc>
                <a:spcPct val="120000"/>
              </a:lnSpc>
            </a:pPr>
            <a:r>
              <a:rPr lang="en-US" altLang="zh-CN" sz="2400" dirty="0">
                <a:solidFill>
                  <a:schemeClr val="lt1"/>
                </a:solidFill>
                <a:cs typeface="+mn-ea"/>
                <a:sym typeface="+mn-lt"/>
              </a:rPr>
              <a:t>04</a:t>
            </a:r>
          </a:p>
        </p:txBody>
      </p:sp>
      <p:pic>
        <p:nvPicPr>
          <p:cNvPr id="9" name="Picture Placeholder 8">
            <a:extLst>
              <a:ext uri="{FF2B5EF4-FFF2-40B4-BE49-F238E27FC236}">
                <a16:creationId xmlns:a16="http://schemas.microsoft.com/office/drawing/2014/main" id="{14EB3752-5537-82ED-0150-DF19579FB8A9}"/>
              </a:ext>
            </a:extLst>
          </p:cNvPr>
          <p:cNvPicPr>
            <a:picLocks noGrp="1" noChangeAspect="1"/>
          </p:cNvPicPr>
          <p:nvPr>
            <p:ph type="pic" sz="quarter" idx="10"/>
          </p:nvPr>
        </p:nvPicPr>
        <p:blipFill>
          <a:blip r:embed="rId7"/>
          <a:srcRect l="24813" r="24813"/>
          <a:stretch>
            <a:fillRect/>
          </a:stretch>
        </p:blipFill>
        <p:spPr>
          <a:prstGeom prst="rect">
            <a:avLst/>
          </a:prstGeom>
        </p:spPr>
      </p:pic>
    </p:spTree>
    <p:extLst>
      <p:ext uri="{BB962C8B-B14F-4D97-AF65-F5344CB8AC3E}">
        <p14:creationId xmlns:p14="http://schemas.microsoft.com/office/powerpoint/2010/main" val="3619410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9A3E9-AE78-C8EB-22A3-C5F2399175E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7B8044-8786-C156-A19B-D05A3EDC0225}"/>
              </a:ext>
            </a:extLst>
          </p:cNvPr>
          <p:cNvSpPr>
            <a:spLocks noGrp="1"/>
          </p:cNvSpPr>
          <p:nvPr>
            <p:ph type="sldNum" sz="quarter" idx="12"/>
          </p:nvPr>
        </p:nvSpPr>
        <p:spPr/>
        <p:txBody>
          <a:bodyPr/>
          <a:lstStyle/>
          <a:p>
            <a:pPr algn="ctr"/>
            <a:fld id="{49AE70B2-8BF9-45C0-BB95-33D1B9D3A854}" type="slidenum">
              <a:rPr lang="en-US" smtClean="0"/>
              <a:pPr algn="ctr"/>
              <a:t>22</a:t>
            </a:fld>
            <a:endParaRPr lang="en-US" dirty="0"/>
          </a:p>
        </p:txBody>
      </p:sp>
      <p:sp>
        <p:nvSpPr>
          <p:cNvPr id="3" name="Title 2">
            <a:extLst>
              <a:ext uri="{FF2B5EF4-FFF2-40B4-BE49-F238E27FC236}">
                <a16:creationId xmlns:a16="http://schemas.microsoft.com/office/drawing/2014/main" id="{2651C520-63B5-FA09-081B-8BF409D5FC23}"/>
              </a:ext>
            </a:extLst>
          </p:cNvPr>
          <p:cNvSpPr>
            <a:spLocks noGrp="1"/>
          </p:cNvSpPr>
          <p:nvPr>
            <p:ph type="title"/>
          </p:nvPr>
        </p:nvSpPr>
        <p:spPr/>
        <p:txBody>
          <a:bodyPr>
            <a:normAutofit/>
          </a:bodyPr>
          <a:lstStyle/>
          <a:p>
            <a:r>
              <a:rPr lang="en-US" dirty="0">
                <a:solidFill>
                  <a:srgbClr val="4397D7"/>
                </a:solidFill>
              </a:rPr>
              <a:t>Resources</a:t>
            </a:r>
          </a:p>
        </p:txBody>
      </p:sp>
      <p:sp>
        <p:nvSpPr>
          <p:cNvPr id="4" name="任意多边形: 形状 19">
            <a:extLst>
              <a:ext uri="{FF2B5EF4-FFF2-40B4-BE49-F238E27FC236}">
                <a16:creationId xmlns:a16="http://schemas.microsoft.com/office/drawing/2014/main" id="{E3647CBD-C3CF-417F-7F85-1CC58C327C2E}"/>
              </a:ext>
            </a:extLst>
          </p:cNvPr>
          <p:cNvSpPr/>
          <p:nvPr>
            <p:custDataLst>
              <p:tags r:id="rId1"/>
            </p:custDataLst>
          </p:nvPr>
        </p:nvSpPr>
        <p:spPr>
          <a:xfrm>
            <a:off x="6218902" y="2295822"/>
            <a:ext cx="2544124" cy="3182029"/>
          </a:xfrm>
          <a:custGeom>
            <a:avLst/>
            <a:gdLst>
              <a:gd name="connsiteX0" fmla="*/ 221625 w 2544124"/>
              <a:gd name="connsiteY0" fmla="*/ 0 h 3182029"/>
              <a:gd name="connsiteX1" fmla="*/ 2225375 w 2544124"/>
              <a:gd name="connsiteY1" fmla="*/ 0 h 3182029"/>
              <a:gd name="connsiteX2" fmla="*/ 2446348 w 2544124"/>
              <a:gd name="connsiteY2" fmla="*/ 221001 h 3182029"/>
              <a:gd name="connsiteX3" fmla="*/ 2446348 w 2544124"/>
              <a:gd name="connsiteY3" fmla="*/ 1498115 h 3182029"/>
              <a:gd name="connsiteX4" fmla="*/ 2544124 w 2544124"/>
              <a:gd name="connsiteY4" fmla="*/ 1590688 h 3182029"/>
              <a:gd name="connsiteX5" fmla="*/ 2446348 w 2544124"/>
              <a:gd name="connsiteY5" fmla="*/ 1683261 h 3182029"/>
              <a:gd name="connsiteX6" fmla="*/ 2446348 w 2544124"/>
              <a:gd name="connsiteY6" fmla="*/ 2961027 h 3182029"/>
              <a:gd name="connsiteX7" fmla="*/ 2225375 w 2544124"/>
              <a:gd name="connsiteY7" fmla="*/ 3182029 h 3182029"/>
              <a:gd name="connsiteX8" fmla="*/ 221625 w 2544124"/>
              <a:gd name="connsiteY8" fmla="*/ 3182029 h 3182029"/>
              <a:gd name="connsiteX9" fmla="*/ 0 w 2544124"/>
              <a:gd name="connsiteY9" fmla="*/ 2961027 h 3182029"/>
              <a:gd name="connsiteX10" fmla="*/ 0 w 2544124"/>
              <a:gd name="connsiteY10" fmla="*/ 221001 h 3182029"/>
              <a:gd name="connsiteX11" fmla="*/ 221625 w 2544124"/>
              <a:gd name="connsiteY11" fmla="*/ 0 h 318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4124" h="3182029">
                <a:moveTo>
                  <a:pt x="221625" y="0"/>
                </a:moveTo>
                <a:lnTo>
                  <a:pt x="2225375" y="0"/>
                </a:lnTo>
                <a:cubicBezTo>
                  <a:pt x="2347920" y="0"/>
                  <a:pt x="2446348" y="99092"/>
                  <a:pt x="2446348" y="221001"/>
                </a:cubicBezTo>
                <a:lnTo>
                  <a:pt x="2446348" y="1498115"/>
                </a:lnTo>
                <a:lnTo>
                  <a:pt x="2544124" y="1590688"/>
                </a:lnTo>
                <a:lnTo>
                  <a:pt x="2446348" y="1683261"/>
                </a:lnTo>
                <a:lnTo>
                  <a:pt x="2446348" y="2961027"/>
                </a:lnTo>
                <a:cubicBezTo>
                  <a:pt x="2446348" y="3082937"/>
                  <a:pt x="2347920" y="3182029"/>
                  <a:pt x="2225375" y="3182029"/>
                </a:cubicBezTo>
                <a:lnTo>
                  <a:pt x="221625" y="3182029"/>
                </a:lnTo>
                <a:cubicBezTo>
                  <a:pt x="99079" y="3182029"/>
                  <a:pt x="0" y="3082937"/>
                  <a:pt x="0" y="2961027"/>
                </a:cubicBezTo>
                <a:lnTo>
                  <a:pt x="0" y="221001"/>
                </a:lnTo>
                <a:cubicBezTo>
                  <a:pt x="0" y="99092"/>
                  <a:pt x="99079" y="0"/>
                  <a:pt x="221625"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417942" tIns="463889" rIns="331037" bIns="820760" rtlCol="0" anchor="ctr">
            <a:noAutofit/>
          </a:bodyPr>
          <a:lstStyle/>
          <a:p>
            <a:pPr>
              <a:lnSpc>
                <a:spcPct val="120000"/>
              </a:lnSpc>
              <a:spcAft>
                <a:spcPts val="600"/>
              </a:spcAft>
            </a:pPr>
            <a:r>
              <a:rPr lang="en-US" altLang="zh-CN" sz="2000" b="1" dirty="0">
                <a:solidFill>
                  <a:schemeClr val="tx1"/>
                </a:solidFill>
                <a:cs typeface="+mn-ea"/>
                <a:sym typeface="+mn-lt"/>
              </a:rPr>
              <a:t>Team</a:t>
            </a:r>
          </a:p>
          <a:p>
            <a:pPr>
              <a:lnSpc>
                <a:spcPct val="120000"/>
              </a:lnSpc>
              <a:spcAft>
                <a:spcPts val="600"/>
              </a:spcAft>
            </a:pPr>
            <a:r>
              <a:rPr lang="en-US" altLang="zh-CN" sz="2000" spc="130" dirty="0">
                <a:solidFill>
                  <a:schemeClr val="tx2"/>
                </a:solidFill>
                <a:cs typeface="+mn-ea"/>
                <a:sym typeface="+mn-lt"/>
              </a:rPr>
              <a:t>Large</a:t>
            </a:r>
          </a:p>
        </p:txBody>
      </p:sp>
      <p:sp>
        <p:nvSpPr>
          <p:cNvPr id="5" name="任意多边形: 形状 26">
            <a:extLst>
              <a:ext uri="{FF2B5EF4-FFF2-40B4-BE49-F238E27FC236}">
                <a16:creationId xmlns:a16="http://schemas.microsoft.com/office/drawing/2014/main" id="{26BFD92B-5190-C0F7-33D5-B3029C9E6CA7}"/>
              </a:ext>
            </a:extLst>
          </p:cNvPr>
          <p:cNvSpPr/>
          <p:nvPr>
            <p:custDataLst>
              <p:tags r:id="rId2"/>
            </p:custDataLst>
          </p:nvPr>
        </p:nvSpPr>
        <p:spPr>
          <a:xfrm>
            <a:off x="3445627" y="2295822"/>
            <a:ext cx="2544124" cy="3182029"/>
          </a:xfrm>
          <a:custGeom>
            <a:avLst/>
            <a:gdLst>
              <a:gd name="connsiteX0" fmla="*/ 221625 w 2544124"/>
              <a:gd name="connsiteY0" fmla="*/ 0 h 3182029"/>
              <a:gd name="connsiteX1" fmla="*/ 2225375 w 2544124"/>
              <a:gd name="connsiteY1" fmla="*/ 0 h 3182029"/>
              <a:gd name="connsiteX2" fmla="*/ 2446348 w 2544124"/>
              <a:gd name="connsiteY2" fmla="*/ 221001 h 3182029"/>
              <a:gd name="connsiteX3" fmla="*/ 2446348 w 2544124"/>
              <a:gd name="connsiteY3" fmla="*/ 1498115 h 3182029"/>
              <a:gd name="connsiteX4" fmla="*/ 2544124 w 2544124"/>
              <a:gd name="connsiteY4" fmla="*/ 1590688 h 3182029"/>
              <a:gd name="connsiteX5" fmla="*/ 2446348 w 2544124"/>
              <a:gd name="connsiteY5" fmla="*/ 1683261 h 3182029"/>
              <a:gd name="connsiteX6" fmla="*/ 2446348 w 2544124"/>
              <a:gd name="connsiteY6" fmla="*/ 2961027 h 3182029"/>
              <a:gd name="connsiteX7" fmla="*/ 2225375 w 2544124"/>
              <a:gd name="connsiteY7" fmla="*/ 3182029 h 3182029"/>
              <a:gd name="connsiteX8" fmla="*/ 221625 w 2544124"/>
              <a:gd name="connsiteY8" fmla="*/ 3182029 h 3182029"/>
              <a:gd name="connsiteX9" fmla="*/ 0 w 2544124"/>
              <a:gd name="connsiteY9" fmla="*/ 2961027 h 3182029"/>
              <a:gd name="connsiteX10" fmla="*/ 0 w 2544124"/>
              <a:gd name="connsiteY10" fmla="*/ 221001 h 3182029"/>
              <a:gd name="connsiteX11" fmla="*/ 221625 w 2544124"/>
              <a:gd name="connsiteY11" fmla="*/ 0 h 318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4124" h="3182029">
                <a:moveTo>
                  <a:pt x="221625" y="0"/>
                </a:moveTo>
                <a:lnTo>
                  <a:pt x="2225375" y="0"/>
                </a:lnTo>
                <a:cubicBezTo>
                  <a:pt x="2347920" y="0"/>
                  <a:pt x="2446348" y="99092"/>
                  <a:pt x="2446348" y="221001"/>
                </a:cubicBezTo>
                <a:lnTo>
                  <a:pt x="2446348" y="1498115"/>
                </a:lnTo>
                <a:lnTo>
                  <a:pt x="2544124" y="1590688"/>
                </a:lnTo>
                <a:lnTo>
                  <a:pt x="2446348" y="1683261"/>
                </a:lnTo>
                <a:lnTo>
                  <a:pt x="2446348" y="2961027"/>
                </a:lnTo>
                <a:cubicBezTo>
                  <a:pt x="2446348" y="3082937"/>
                  <a:pt x="2347920" y="3182029"/>
                  <a:pt x="2225375" y="3182029"/>
                </a:cubicBezTo>
                <a:lnTo>
                  <a:pt x="221625" y="3182029"/>
                </a:lnTo>
                <a:cubicBezTo>
                  <a:pt x="99079" y="3182029"/>
                  <a:pt x="0" y="3082937"/>
                  <a:pt x="0" y="2961027"/>
                </a:cubicBezTo>
                <a:lnTo>
                  <a:pt x="0" y="221001"/>
                </a:lnTo>
                <a:cubicBezTo>
                  <a:pt x="0" y="99092"/>
                  <a:pt x="99079" y="0"/>
                  <a:pt x="221625"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18348" tIns="463888" rIns="313486" bIns="821396" numCol="1" spcCol="0" rtlCol="0" fromWordArt="0" anchor="ctr" anchorCtr="0" forceAA="0" compatLnSpc="1">
            <a:noAutofit/>
          </a:bodyPr>
          <a:lstStyle/>
          <a:p>
            <a:pPr>
              <a:lnSpc>
                <a:spcPct val="120000"/>
              </a:lnSpc>
              <a:spcAft>
                <a:spcPts val="600"/>
              </a:spcAft>
            </a:pPr>
            <a:r>
              <a:rPr lang="en-GB" altLang="zh-CN" sz="2000" b="1" dirty="0">
                <a:solidFill>
                  <a:schemeClr val="tx1"/>
                </a:solidFill>
                <a:cs typeface="+mn-ea"/>
                <a:sym typeface="+mn-lt"/>
              </a:rPr>
              <a:t>Detectors</a:t>
            </a:r>
            <a:endParaRPr lang="en-US" altLang="zh-CN" sz="2000" b="1" dirty="0">
              <a:solidFill>
                <a:schemeClr val="tx1"/>
              </a:solidFill>
              <a:cs typeface="+mn-ea"/>
              <a:sym typeface="+mn-lt"/>
            </a:endParaRPr>
          </a:p>
          <a:p>
            <a:pPr>
              <a:lnSpc>
                <a:spcPct val="120000"/>
              </a:lnSpc>
              <a:spcAft>
                <a:spcPts val="600"/>
              </a:spcAft>
            </a:pPr>
            <a:r>
              <a:rPr lang="en-GB" altLang="zh-CN" sz="2000" spc="130" dirty="0">
                <a:solidFill>
                  <a:schemeClr val="tx2"/>
                </a:solidFill>
                <a:cs typeface="+mn-ea"/>
                <a:sym typeface="+mn-lt"/>
              </a:rPr>
              <a:t>Available</a:t>
            </a:r>
            <a:endParaRPr lang="zh-CN" altLang="en-US" sz="2000" spc="130" dirty="0">
              <a:solidFill>
                <a:schemeClr val="tx2"/>
              </a:solidFill>
              <a:cs typeface="+mn-ea"/>
              <a:sym typeface="+mn-lt"/>
            </a:endParaRPr>
          </a:p>
        </p:txBody>
      </p:sp>
      <p:sp>
        <p:nvSpPr>
          <p:cNvPr id="6" name="装饰">
            <a:extLst>
              <a:ext uri="{FF2B5EF4-FFF2-40B4-BE49-F238E27FC236}">
                <a16:creationId xmlns:a16="http://schemas.microsoft.com/office/drawing/2014/main" id="{81227DE8-8581-C22F-A962-92E87FB97E86}"/>
              </a:ext>
            </a:extLst>
          </p:cNvPr>
          <p:cNvSpPr/>
          <p:nvPr>
            <p:custDataLst>
              <p:tags r:id="rId3"/>
            </p:custDataLst>
          </p:nvPr>
        </p:nvSpPr>
        <p:spPr>
          <a:xfrm>
            <a:off x="672353" y="2295821"/>
            <a:ext cx="2544124" cy="3182029"/>
          </a:xfrm>
          <a:custGeom>
            <a:avLst/>
            <a:gdLst>
              <a:gd name="adj" fmla="val 9036"/>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903" h="4881">
                <a:moveTo>
                  <a:pt x="339" y="0"/>
                </a:moveTo>
                <a:lnTo>
                  <a:pt x="3414" y="0"/>
                </a:lnTo>
                <a:cubicBezTo>
                  <a:pt x="3601" y="0"/>
                  <a:pt x="3753" y="152"/>
                  <a:pt x="3753" y="339"/>
                </a:cubicBezTo>
                <a:lnTo>
                  <a:pt x="3753" y="2298"/>
                </a:lnTo>
                <a:lnTo>
                  <a:pt x="3903" y="2440"/>
                </a:lnTo>
                <a:lnTo>
                  <a:pt x="3753" y="2582"/>
                </a:lnTo>
                <a:lnTo>
                  <a:pt x="3753" y="4542"/>
                </a:lnTo>
                <a:cubicBezTo>
                  <a:pt x="3753" y="4729"/>
                  <a:pt x="3601" y="4881"/>
                  <a:pt x="3414" y="4881"/>
                </a:cubicBezTo>
                <a:lnTo>
                  <a:pt x="339" y="4881"/>
                </a:lnTo>
                <a:cubicBezTo>
                  <a:pt x="152" y="4881"/>
                  <a:pt x="0" y="4729"/>
                  <a:pt x="0" y="4542"/>
                </a:cubicBezTo>
                <a:lnTo>
                  <a:pt x="0" y="339"/>
                </a:lnTo>
                <a:cubicBezTo>
                  <a:pt x="0" y="152"/>
                  <a:pt x="152" y="0"/>
                  <a:pt x="339"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417942" tIns="463889" rIns="331037" bIns="820760" rtlCol="0" anchor="ctr">
            <a:noAutofit/>
          </a:bodyPr>
          <a:lstStyle/>
          <a:p>
            <a:pPr>
              <a:lnSpc>
                <a:spcPct val="120000"/>
              </a:lnSpc>
              <a:spcAft>
                <a:spcPts val="600"/>
              </a:spcAft>
            </a:pPr>
            <a:r>
              <a:rPr lang="en-US" altLang="zh-CN" sz="2000" b="1" dirty="0">
                <a:solidFill>
                  <a:schemeClr val="tx1"/>
                </a:solidFill>
                <a:cs typeface="+mn-ea"/>
                <a:sym typeface="+mn-lt"/>
              </a:rPr>
              <a:t>Beamline</a:t>
            </a:r>
          </a:p>
          <a:p>
            <a:pPr>
              <a:lnSpc>
                <a:spcPct val="120000"/>
              </a:lnSpc>
            </a:pPr>
            <a:r>
              <a:rPr lang="en-GB" altLang="zh-CN" sz="2000" spc="130" dirty="0">
                <a:solidFill>
                  <a:schemeClr val="tx2"/>
                </a:solidFill>
                <a:cs typeface="+mn-ea"/>
                <a:sym typeface="+mn-lt"/>
              </a:rPr>
              <a:t>Flexible</a:t>
            </a:r>
            <a:endParaRPr lang="zh-CN" altLang="en-US" sz="2000" spc="130" dirty="0">
              <a:solidFill>
                <a:schemeClr val="tx2"/>
              </a:solidFill>
              <a:cs typeface="+mn-ea"/>
              <a:sym typeface="+mn-lt"/>
            </a:endParaRPr>
          </a:p>
        </p:txBody>
      </p:sp>
      <p:grpSp>
        <p:nvGrpSpPr>
          <p:cNvPr id="18" name="Group 17">
            <a:extLst>
              <a:ext uri="{FF2B5EF4-FFF2-40B4-BE49-F238E27FC236}">
                <a16:creationId xmlns:a16="http://schemas.microsoft.com/office/drawing/2014/main" id="{6F6745A2-E95F-9120-F468-94AAD62B92D9}"/>
              </a:ext>
            </a:extLst>
          </p:cNvPr>
          <p:cNvGrpSpPr/>
          <p:nvPr/>
        </p:nvGrpSpPr>
        <p:grpSpPr>
          <a:xfrm>
            <a:off x="6533474" y="1935821"/>
            <a:ext cx="720000" cy="720000"/>
            <a:chOff x="6798132" y="5815004"/>
            <a:chExt cx="847498" cy="847498"/>
          </a:xfrm>
          <a:solidFill>
            <a:srgbClr val="4397D7"/>
          </a:solidFill>
        </p:grpSpPr>
        <p:sp>
          <p:nvSpPr>
            <p:cNvPr id="14" name="Oval 13">
              <a:extLst>
                <a:ext uri="{FF2B5EF4-FFF2-40B4-BE49-F238E27FC236}">
                  <a16:creationId xmlns:a16="http://schemas.microsoft.com/office/drawing/2014/main" id="{DF079086-DC6A-BC91-502B-D65A6080BFDA}"/>
                </a:ext>
              </a:extLst>
            </p:cNvPr>
            <p:cNvSpPr/>
            <p:nvPr/>
          </p:nvSpPr>
          <p:spPr>
            <a:xfrm>
              <a:off x="6798132" y="5815004"/>
              <a:ext cx="847498" cy="847498"/>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序号">
              <a:extLst>
                <a:ext uri="{FF2B5EF4-FFF2-40B4-BE49-F238E27FC236}">
                  <a16:creationId xmlns:a16="http://schemas.microsoft.com/office/drawing/2014/main" id="{B6465335-CDDC-A9AC-84D3-5BE8B5CEF20B}"/>
                </a:ext>
              </a:extLst>
            </p:cNvPr>
            <p:cNvSpPr/>
            <p:nvPr>
              <p:custDataLst>
                <p:tags r:id="rId9"/>
              </p:custDataLst>
            </p:nvPr>
          </p:nvSpPr>
          <p:spPr>
            <a:xfrm>
              <a:off x="6876363" y="5918660"/>
              <a:ext cx="691037" cy="640187"/>
            </a:xfrm>
            <a:prstGeom prst="rect">
              <a:avLst/>
            </a:prstGeom>
            <a:grpFill/>
            <a:effectLst/>
          </p:spPr>
          <p:txBody>
            <a:bodyPr wrap="none" lIns="0" tIns="0" rIns="0" bIns="0" anchor="ctr">
              <a:noAutofit/>
            </a:bodyPr>
            <a:lstStyle/>
            <a:p>
              <a:pPr algn="ctr">
                <a:lnSpc>
                  <a:spcPct val="120000"/>
                </a:lnSpc>
                <a:spcBef>
                  <a:spcPct val="0"/>
                </a:spcBef>
                <a:spcAft>
                  <a:spcPct val="0"/>
                </a:spcAft>
              </a:pPr>
              <a:r>
                <a:rPr lang="en-US" sz="2800" dirty="0">
                  <a:solidFill>
                    <a:schemeClr val="bg1"/>
                  </a:solidFill>
                  <a:cs typeface="+mn-ea"/>
                  <a:sym typeface="+mn-lt"/>
                </a:rPr>
                <a:t>C</a:t>
              </a:r>
            </a:p>
          </p:txBody>
        </p:sp>
      </p:grpSp>
      <p:grpSp>
        <p:nvGrpSpPr>
          <p:cNvPr id="17" name="Group 16">
            <a:extLst>
              <a:ext uri="{FF2B5EF4-FFF2-40B4-BE49-F238E27FC236}">
                <a16:creationId xmlns:a16="http://schemas.microsoft.com/office/drawing/2014/main" id="{C08EA3DA-5ADA-6F66-3FC0-2A7A8927A649}"/>
              </a:ext>
            </a:extLst>
          </p:cNvPr>
          <p:cNvGrpSpPr/>
          <p:nvPr/>
        </p:nvGrpSpPr>
        <p:grpSpPr>
          <a:xfrm>
            <a:off x="3746482" y="1935821"/>
            <a:ext cx="720000" cy="720000"/>
            <a:chOff x="3985742" y="5815004"/>
            <a:chExt cx="847498" cy="847498"/>
          </a:xfrm>
          <a:solidFill>
            <a:srgbClr val="4397D7"/>
          </a:solidFill>
        </p:grpSpPr>
        <p:sp>
          <p:nvSpPr>
            <p:cNvPr id="13" name="Oval 12">
              <a:extLst>
                <a:ext uri="{FF2B5EF4-FFF2-40B4-BE49-F238E27FC236}">
                  <a16:creationId xmlns:a16="http://schemas.microsoft.com/office/drawing/2014/main" id="{AD9236F3-E282-F4DF-1E0B-4EFBE82DAFDD}"/>
                </a:ext>
              </a:extLst>
            </p:cNvPr>
            <p:cNvSpPr/>
            <p:nvPr/>
          </p:nvSpPr>
          <p:spPr>
            <a:xfrm>
              <a:off x="3985742" y="5815004"/>
              <a:ext cx="847498" cy="847498"/>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序号">
              <a:extLst>
                <a:ext uri="{FF2B5EF4-FFF2-40B4-BE49-F238E27FC236}">
                  <a16:creationId xmlns:a16="http://schemas.microsoft.com/office/drawing/2014/main" id="{7618D6D7-C114-3AF0-D629-36BC621FD5CF}"/>
                </a:ext>
              </a:extLst>
            </p:cNvPr>
            <p:cNvSpPr/>
            <p:nvPr>
              <p:custDataLst>
                <p:tags r:id="rId8"/>
              </p:custDataLst>
            </p:nvPr>
          </p:nvSpPr>
          <p:spPr>
            <a:xfrm>
              <a:off x="4063973" y="5918660"/>
              <a:ext cx="691037" cy="640187"/>
            </a:xfrm>
            <a:prstGeom prst="rect">
              <a:avLst/>
            </a:prstGeom>
            <a:grpFill/>
            <a:effectLst/>
          </p:spPr>
          <p:txBody>
            <a:bodyPr wrap="none" lIns="0" tIns="0" rIns="0" bIns="0" anchor="ctr">
              <a:noAutofit/>
            </a:bodyPr>
            <a:lstStyle/>
            <a:p>
              <a:pPr algn="ctr">
                <a:lnSpc>
                  <a:spcPct val="120000"/>
                </a:lnSpc>
                <a:spcBef>
                  <a:spcPct val="0"/>
                </a:spcBef>
                <a:spcAft>
                  <a:spcPct val="0"/>
                </a:spcAft>
              </a:pPr>
              <a:r>
                <a:rPr lang="en-US" sz="2800" dirty="0">
                  <a:solidFill>
                    <a:schemeClr val="bg1"/>
                  </a:solidFill>
                  <a:cs typeface="+mn-ea"/>
                  <a:sym typeface="+mn-lt"/>
                </a:rPr>
                <a:t>B</a:t>
              </a:r>
            </a:p>
          </p:txBody>
        </p:sp>
      </p:grpSp>
      <p:sp>
        <p:nvSpPr>
          <p:cNvPr id="9" name="装饰">
            <a:extLst>
              <a:ext uri="{FF2B5EF4-FFF2-40B4-BE49-F238E27FC236}">
                <a16:creationId xmlns:a16="http://schemas.microsoft.com/office/drawing/2014/main" id="{FD829955-0749-0ED8-7639-4B75DB46B73A}"/>
              </a:ext>
            </a:extLst>
          </p:cNvPr>
          <p:cNvSpPr/>
          <p:nvPr>
            <p:custDataLst>
              <p:tags r:id="rId4"/>
            </p:custDataLst>
          </p:nvPr>
        </p:nvSpPr>
        <p:spPr>
          <a:xfrm>
            <a:off x="8992176" y="2295821"/>
            <a:ext cx="2544124" cy="3182029"/>
          </a:xfrm>
          <a:custGeom>
            <a:avLst/>
            <a:gdLst>
              <a:gd name="adj" fmla="val 9036"/>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903" h="4881">
                <a:moveTo>
                  <a:pt x="339" y="0"/>
                </a:moveTo>
                <a:lnTo>
                  <a:pt x="3414" y="0"/>
                </a:lnTo>
                <a:cubicBezTo>
                  <a:pt x="3601" y="0"/>
                  <a:pt x="3753" y="152"/>
                  <a:pt x="3753" y="339"/>
                </a:cubicBezTo>
                <a:lnTo>
                  <a:pt x="3753" y="2298"/>
                </a:lnTo>
                <a:lnTo>
                  <a:pt x="3903" y="2440"/>
                </a:lnTo>
                <a:lnTo>
                  <a:pt x="3753" y="2582"/>
                </a:lnTo>
                <a:lnTo>
                  <a:pt x="3753" y="4542"/>
                </a:lnTo>
                <a:cubicBezTo>
                  <a:pt x="3753" y="4729"/>
                  <a:pt x="3601" y="4881"/>
                  <a:pt x="3414" y="4881"/>
                </a:cubicBezTo>
                <a:lnTo>
                  <a:pt x="339" y="4881"/>
                </a:lnTo>
                <a:cubicBezTo>
                  <a:pt x="152" y="4881"/>
                  <a:pt x="0" y="4729"/>
                  <a:pt x="0" y="4542"/>
                </a:cubicBezTo>
                <a:lnTo>
                  <a:pt x="0" y="339"/>
                </a:lnTo>
                <a:cubicBezTo>
                  <a:pt x="0" y="152"/>
                  <a:pt x="152" y="0"/>
                  <a:pt x="339"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18348" tIns="463888" rIns="313486" bIns="821396" numCol="1" spcCol="0" rtlCol="0" fromWordArt="0" anchor="ctr" anchorCtr="0" forceAA="0" compatLnSpc="1">
            <a:noAutofit/>
          </a:bodyPr>
          <a:lstStyle/>
          <a:p>
            <a:pPr>
              <a:lnSpc>
                <a:spcPct val="120000"/>
              </a:lnSpc>
              <a:spcAft>
                <a:spcPts val="600"/>
              </a:spcAft>
            </a:pPr>
            <a:r>
              <a:rPr lang="en-US" altLang="zh-CN" sz="2000" b="1" dirty="0">
                <a:solidFill>
                  <a:schemeClr val="tx1"/>
                </a:solidFill>
                <a:cs typeface="+mn-ea"/>
                <a:sym typeface="+mn-lt"/>
              </a:rPr>
              <a:t>Construction</a:t>
            </a:r>
          </a:p>
          <a:p>
            <a:pPr>
              <a:lnSpc>
                <a:spcPct val="120000"/>
              </a:lnSpc>
              <a:spcAft>
                <a:spcPts val="600"/>
              </a:spcAft>
            </a:pPr>
            <a:r>
              <a:rPr lang="en-GB" altLang="zh-CN" sz="2000" spc="130" dirty="0">
                <a:solidFill>
                  <a:schemeClr val="tx2"/>
                </a:solidFill>
                <a:cs typeface="+mn-ea"/>
                <a:sym typeface="+mn-lt"/>
              </a:rPr>
              <a:t>Not required</a:t>
            </a:r>
            <a:endParaRPr lang="zh-CN" altLang="en-US" sz="2000" spc="130" dirty="0">
              <a:solidFill>
                <a:schemeClr val="tx2"/>
              </a:solidFill>
              <a:cs typeface="+mn-ea"/>
              <a:sym typeface="+mn-lt"/>
            </a:endParaRPr>
          </a:p>
        </p:txBody>
      </p:sp>
      <p:grpSp>
        <p:nvGrpSpPr>
          <p:cNvPr id="16" name="Group 15">
            <a:extLst>
              <a:ext uri="{FF2B5EF4-FFF2-40B4-BE49-F238E27FC236}">
                <a16:creationId xmlns:a16="http://schemas.microsoft.com/office/drawing/2014/main" id="{B7548E45-2883-F2FC-0026-DF6881097FD8}"/>
              </a:ext>
            </a:extLst>
          </p:cNvPr>
          <p:cNvGrpSpPr/>
          <p:nvPr/>
        </p:nvGrpSpPr>
        <p:grpSpPr>
          <a:xfrm>
            <a:off x="984694" y="1935821"/>
            <a:ext cx="720000" cy="720000"/>
            <a:chOff x="1173352" y="5815004"/>
            <a:chExt cx="847498" cy="847498"/>
          </a:xfrm>
          <a:solidFill>
            <a:srgbClr val="4397D7"/>
          </a:solidFill>
        </p:grpSpPr>
        <p:sp>
          <p:nvSpPr>
            <p:cNvPr id="12" name="Oval 11">
              <a:extLst>
                <a:ext uri="{FF2B5EF4-FFF2-40B4-BE49-F238E27FC236}">
                  <a16:creationId xmlns:a16="http://schemas.microsoft.com/office/drawing/2014/main" id="{B2C214E1-B69D-AB39-C87D-59A696C6B402}"/>
                </a:ext>
              </a:extLst>
            </p:cNvPr>
            <p:cNvSpPr/>
            <p:nvPr/>
          </p:nvSpPr>
          <p:spPr>
            <a:xfrm>
              <a:off x="1173352" y="5815004"/>
              <a:ext cx="847498" cy="847498"/>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序号">
              <a:extLst>
                <a:ext uri="{FF2B5EF4-FFF2-40B4-BE49-F238E27FC236}">
                  <a16:creationId xmlns:a16="http://schemas.microsoft.com/office/drawing/2014/main" id="{25EDFD6E-0ABE-41DF-0492-D0B1F8BED65F}"/>
                </a:ext>
              </a:extLst>
            </p:cNvPr>
            <p:cNvSpPr/>
            <p:nvPr>
              <p:custDataLst>
                <p:tags r:id="rId7"/>
              </p:custDataLst>
            </p:nvPr>
          </p:nvSpPr>
          <p:spPr>
            <a:xfrm>
              <a:off x="1251583" y="5918660"/>
              <a:ext cx="691037" cy="640187"/>
            </a:xfrm>
            <a:prstGeom prst="rect">
              <a:avLst/>
            </a:prstGeom>
            <a:grpFill/>
            <a:effectLst/>
          </p:spPr>
          <p:txBody>
            <a:bodyPr wrap="none" lIns="0" tIns="0" rIns="0" bIns="0" anchor="ctr">
              <a:noAutofit/>
            </a:bodyPr>
            <a:lstStyle/>
            <a:p>
              <a:pPr lvl="0" algn="ctr">
                <a:lnSpc>
                  <a:spcPct val="120000"/>
                </a:lnSpc>
                <a:spcBef>
                  <a:spcPct val="0"/>
                </a:spcBef>
                <a:spcAft>
                  <a:spcPct val="0"/>
                </a:spcAft>
                <a:buClrTx/>
                <a:buSzTx/>
                <a:buFontTx/>
              </a:pPr>
              <a:r>
                <a:rPr lang="en-US" sz="2800" dirty="0">
                  <a:solidFill>
                    <a:schemeClr val="bg1"/>
                  </a:solidFill>
                  <a:cs typeface="+mn-ea"/>
                  <a:sym typeface="+mn-lt"/>
                </a:rPr>
                <a:t>A</a:t>
              </a:r>
            </a:p>
          </p:txBody>
        </p:sp>
      </p:grpSp>
      <p:grpSp>
        <p:nvGrpSpPr>
          <p:cNvPr id="19" name="Group 18">
            <a:extLst>
              <a:ext uri="{FF2B5EF4-FFF2-40B4-BE49-F238E27FC236}">
                <a16:creationId xmlns:a16="http://schemas.microsoft.com/office/drawing/2014/main" id="{CDD4CDAD-499F-A9EF-4B55-BBC792EBE96C}"/>
              </a:ext>
            </a:extLst>
          </p:cNvPr>
          <p:cNvGrpSpPr/>
          <p:nvPr/>
        </p:nvGrpSpPr>
        <p:grpSpPr>
          <a:xfrm>
            <a:off x="9306749" y="1935821"/>
            <a:ext cx="720000" cy="720000"/>
            <a:chOff x="9494447" y="5815004"/>
            <a:chExt cx="847498" cy="847498"/>
          </a:xfrm>
          <a:solidFill>
            <a:srgbClr val="4397D7"/>
          </a:solidFill>
        </p:grpSpPr>
        <p:sp>
          <p:nvSpPr>
            <p:cNvPr id="15" name="Oval 14">
              <a:extLst>
                <a:ext uri="{FF2B5EF4-FFF2-40B4-BE49-F238E27FC236}">
                  <a16:creationId xmlns:a16="http://schemas.microsoft.com/office/drawing/2014/main" id="{27D8E8A9-B372-F2A0-6611-6E59D9C88E4D}"/>
                </a:ext>
              </a:extLst>
            </p:cNvPr>
            <p:cNvSpPr/>
            <p:nvPr/>
          </p:nvSpPr>
          <p:spPr>
            <a:xfrm>
              <a:off x="9494447" y="5815004"/>
              <a:ext cx="847498" cy="847498"/>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序号">
              <a:extLst>
                <a:ext uri="{FF2B5EF4-FFF2-40B4-BE49-F238E27FC236}">
                  <a16:creationId xmlns:a16="http://schemas.microsoft.com/office/drawing/2014/main" id="{7CC04BF6-872D-695D-DAE8-6E63E5D99BF2}"/>
                </a:ext>
              </a:extLst>
            </p:cNvPr>
            <p:cNvSpPr/>
            <p:nvPr>
              <p:custDataLst>
                <p:tags r:id="rId6"/>
              </p:custDataLst>
            </p:nvPr>
          </p:nvSpPr>
          <p:spPr>
            <a:xfrm>
              <a:off x="9572678" y="5918660"/>
              <a:ext cx="691037" cy="640187"/>
            </a:xfrm>
            <a:prstGeom prst="rect">
              <a:avLst/>
            </a:prstGeom>
            <a:grpFill/>
            <a:effectLst/>
          </p:spPr>
          <p:txBody>
            <a:bodyPr wrap="none" lIns="0" tIns="0" rIns="0" bIns="0" anchor="ctr">
              <a:noAutofit/>
            </a:bodyPr>
            <a:lstStyle/>
            <a:p>
              <a:pPr algn="ctr">
                <a:lnSpc>
                  <a:spcPct val="120000"/>
                </a:lnSpc>
                <a:spcBef>
                  <a:spcPct val="0"/>
                </a:spcBef>
                <a:spcAft>
                  <a:spcPct val="0"/>
                </a:spcAft>
              </a:pPr>
              <a:r>
                <a:rPr lang="en-US" sz="2800" dirty="0">
                  <a:solidFill>
                    <a:schemeClr val="bg1"/>
                  </a:solidFill>
                  <a:cs typeface="+mn-ea"/>
                  <a:sym typeface="+mn-lt"/>
                </a:rPr>
                <a:t>D</a:t>
              </a:r>
            </a:p>
          </p:txBody>
        </p:sp>
      </p:grpSp>
      <p:sp>
        <p:nvSpPr>
          <p:cNvPr id="20" name="序号">
            <a:extLst>
              <a:ext uri="{FF2B5EF4-FFF2-40B4-BE49-F238E27FC236}">
                <a16:creationId xmlns:a16="http://schemas.microsoft.com/office/drawing/2014/main" id="{768DC0C0-4803-704D-02B7-294A09DE74D9}"/>
              </a:ext>
            </a:extLst>
          </p:cNvPr>
          <p:cNvSpPr txBox="1"/>
          <p:nvPr>
            <p:custDataLst>
              <p:tags r:id="rId5"/>
            </p:custDataLst>
          </p:nvPr>
        </p:nvSpPr>
        <p:spPr>
          <a:xfrm>
            <a:off x="0" y="0"/>
            <a:ext cx="732236" cy="734142"/>
          </a:xfrm>
          <a:prstGeom prst="ellipse">
            <a:avLst/>
          </a:prstGeom>
          <a:solidFill>
            <a:srgbClr val="4397D7"/>
          </a:solidFill>
          <a:effectLst>
            <a:outerShdw blurRad="127000" dist="38100" dir="2700000" algn="tl" rotWithShape="0">
              <a:schemeClr val="accent4">
                <a:alpha val="40000"/>
              </a:schemeClr>
            </a:outerShdw>
          </a:effectLst>
        </p:spPr>
        <p:txBody>
          <a:bodyPr wrap="none" lIns="0" tIns="0" rIns="0" bIns="0" rtlCol="0" anchor="ctr" anchorCtr="0">
            <a:normAutofit/>
          </a:bodyPr>
          <a:lstStyle>
            <a:defPPr>
              <a:defRPr lang="zh-CN"/>
            </a:defPPr>
            <a:lvl1pPr algn="ctr">
              <a:lnSpc>
                <a:spcPct val="120000"/>
              </a:lnSpc>
              <a:defRPr sz="2400">
                <a:solidFill>
                  <a:schemeClr val="lt1"/>
                </a:solidFill>
                <a:cs typeface="+mn-ea"/>
              </a:defRPr>
            </a:lvl1pPr>
          </a:lstStyle>
          <a:p>
            <a:r>
              <a:rPr lang="en-US" altLang="zh-CN" dirty="0">
                <a:sym typeface="+mn-lt"/>
              </a:rPr>
              <a:t>05</a:t>
            </a:r>
          </a:p>
        </p:txBody>
      </p:sp>
    </p:spTree>
    <p:extLst>
      <p:ext uri="{BB962C8B-B14F-4D97-AF65-F5344CB8AC3E}">
        <p14:creationId xmlns:p14="http://schemas.microsoft.com/office/powerpoint/2010/main" val="25757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6DFCD-69DD-3910-188A-7912B28545D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730573-3C3B-F7CA-996A-E5ECA1AC9BA0}"/>
              </a:ext>
            </a:extLst>
          </p:cNvPr>
          <p:cNvSpPr>
            <a:spLocks noGrp="1"/>
          </p:cNvSpPr>
          <p:nvPr>
            <p:ph type="sldNum" sz="quarter" idx="12"/>
          </p:nvPr>
        </p:nvSpPr>
        <p:spPr/>
        <p:txBody>
          <a:bodyPr/>
          <a:lstStyle/>
          <a:p>
            <a:pPr algn="ctr"/>
            <a:fld id="{49AE70B2-8BF9-45C0-BB95-33D1B9D3A854}" type="slidenum">
              <a:rPr lang="en-US" smtClean="0"/>
              <a:pPr algn="ctr"/>
              <a:t>23</a:t>
            </a:fld>
            <a:endParaRPr lang="en-US" dirty="0"/>
          </a:p>
        </p:txBody>
      </p:sp>
      <p:sp>
        <p:nvSpPr>
          <p:cNvPr id="3" name="Title 2">
            <a:extLst>
              <a:ext uri="{FF2B5EF4-FFF2-40B4-BE49-F238E27FC236}">
                <a16:creationId xmlns:a16="http://schemas.microsoft.com/office/drawing/2014/main" id="{48169BE1-4EA7-9A09-0497-D1B741C5BC27}"/>
              </a:ext>
            </a:extLst>
          </p:cNvPr>
          <p:cNvSpPr>
            <a:spLocks noGrp="1"/>
          </p:cNvSpPr>
          <p:nvPr>
            <p:ph type="title"/>
          </p:nvPr>
        </p:nvSpPr>
        <p:spPr/>
        <p:txBody>
          <a:bodyPr/>
          <a:lstStyle/>
          <a:p>
            <a:r>
              <a:rPr lang="en-US" dirty="0"/>
              <a:t>Resources – </a:t>
            </a:r>
            <a:r>
              <a:rPr lang="en-US" dirty="0">
                <a:solidFill>
                  <a:srgbClr val="4397D7"/>
                </a:solidFill>
              </a:rPr>
              <a:t>Beamline</a:t>
            </a:r>
            <a:endParaRPr lang="en-US" dirty="0"/>
          </a:p>
        </p:txBody>
      </p:sp>
      <p:sp>
        <p:nvSpPr>
          <p:cNvPr id="5" name="矩形 9">
            <a:extLst>
              <a:ext uri="{FF2B5EF4-FFF2-40B4-BE49-F238E27FC236}">
                <a16:creationId xmlns:a16="http://schemas.microsoft.com/office/drawing/2014/main" id="{EA993066-D84E-C1EB-0973-444A7CA94E93}"/>
              </a:ext>
            </a:extLst>
          </p:cNvPr>
          <p:cNvSpPr/>
          <p:nvPr>
            <p:custDataLst>
              <p:tags r:id="rId1"/>
            </p:custDataLst>
          </p:nvPr>
        </p:nvSpPr>
        <p:spPr>
          <a:xfrm>
            <a:off x="695325" y="5436025"/>
            <a:ext cx="5400676" cy="869950"/>
          </a:xfrm>
          <a:prstGeom prst="rect">
            <a:avLst/>
          </a:prstGeom>
          <a:solidFill>
            <a:srgbClr val="4397D7"/>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lnSpc>
                <a:spcPct val="120000"/>
              </a:lnSpc>
            </a:pPr>
            <a:endParaRPr lang="zh-CN" altLang="en-US">
              <a:solidFill>
                <a:schemeClr val="lt1"/>
              </a:solidFill>
              <a:cs typeface="+mn-ea"/>
              <a:sym typeface="+mn-lt"/>
            </a:endParaRPr>
          </a:p>
        </p:txBody>
      </p:sp>
      <p:sp>
        <p:nvSpPr>
          <p:cNvPr id="6" name="标题">
            <a:extLst>
              <a:ext uri="{FF2B5EF4-FFF2-40B4-BE49-F238E27FC236}">
                <a16:creationId xmlns:a16="http://schemas.microsoft.com/office/drawing/2014/main" id="{82C40C1E-6B63-F9F6-1CB6-F6F2A7773C2D}"/>
              </a:ext>
            </a:extLst>
          </p:cNvPr>
          <p:cNvSpPr txBox="1"/>
          <p:nvPr>
            <p:custDataLst>
              <p:tags r:id="rId2"/>
            </p:custDataLst>
          </p:nvPr>
        </p:nvSpPr>
        <p:spPr>
          <a:xfrm>
            <a:off x="831848" y="5553183"/>
            <a:ext cx="5137152" cy="635635"/>
          </a:xfrm>
          <a:prstGeom prst="rect">
            <a:avLst/>
          </a:prstGeom>
          <a:noFill/>
        </p:spPr>
        <p:txBody>
          <a:bodyPr wrap="square" lIns="0" tIns="0" rIns="0" bIns="0" rtlCol="0" anchor="ctr" anchorCtr="0">
            <a:normAutofit/>
          </a:bodyPr>
          <a:lstStyle/>
          <a:p>
            <a:pPr>
              <a:lnSpc>
                <a:spcPct val="120000"/>
              </a:lnSpc>
            </a:pPr>
            <a:r>
              <a:rPr lang="en-GB" altLang="zh-CN" b="1" dirty="0">
                <a:solidFill>
                  <a:schemeClr val="lt1"/>
                </a:solidFill>
                <a:cs typeface="+mn-ea"/>
                <a:sym typeface="+mn-lt"/>
              </a:rPr>
              <a:t>Test Beam Line is a possible location</a:t>
            </a:r>
            <a:endParaRPr lang="zh-CN" altLang="en-US" b="1" dirty="0">
              <a:solidFill>
                <a:schemeClr val="lt1"/>
              </a:solidFill>
              <a:cs typeface="+mn-ea"/>
              <a:sym typeface="+mn-lt"/>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01D67FC-EEBC-16A2-C45A-1F4FD5DBA191}"/>
                  </a:ext>
                </a:extLst>
              </p:cNvPr>
              <p:cNvSpPr txBox="1"/>
              <p:nvPr/>
            </p:nvSpPr>
            <p:spPr>
              <a:xfrm>
                <a:off x="705484" y="2263431"/>
                <a:ext cx="5517516" cy="2526333"/>
              </a:xfrm>
              <a:prstGeom prst="rect">
                <a:avLst/>
              </a:prstGeom>
              <a:noFill/>
            </p:spPr>
            <p:txBody>
              <a:bodyPr wrap="square">
                <a:spAutoFit/>
              </a:bodyPr>
              <a:lstStyle/>
              <a:p>
                <a:pPr fontAlgn="auto">
                  <a:lnSpc>
                    <a:spcPct val="150000"/>
                  </a:lnSpc>
                  <a:spcAft>
                    <a:spcPts val="1200"/>
                  </a:spcAft>
                </a:pPr>
                <a14:m>
                  <m:oMathPara xmlns:m="http://schemas.openxmlformats.org/officeDocument/2006/math">
                    <m:oMathParaPr>
                      <m:jc m:val="centerGroup"/>
                    </m:oMathParaPr>
                    <m:oMath xmlns:m="http://schemas.openxmlformats.org/officeDocument/2006/math">
                      <m:r>
                        <m:rPr>
                          <m:nor/>
                        </m:rPr>
                        <a:rPr lang="en-GB" sz="2000" smtClean="0"/>
                        <m:t> </m:t>
                      </m:r>
                    </m:oMath>
                  </m:oMathPara>
                </a14:m>
                <a:endParaRPr lang="en-US" altLang="zh-CN" sz="2000" b="1" dirty="0">
                  <a:cs typeface="+mn-ea"/>
                  <a:sym typeface="+mn-lt"/>
                </a:endParaRPr>
              </a:p>
              <a:p>
                <a:pPr marL="342900" indent="-342900">
                  <a:lnSpc>
                    <a:spcPct val="120000"/>
                  </a:lnSpc>
                  <a:buBlip>
                    <a:blip r:embed="rId5"/>
                  </a:buBlip>
                </a:pPr>
                <a:r>
                  <a:rPr lang="en-GB" altLang="zh-CN" sz="2000" dirty="0">
                    <a:solidFill>
                      <a:schemeClr val="tx2"/>
                    </a:solidFill>
                    <a:cs typeface="+mn-ea"/>
                    <a:sym typeface="+mn-lt"/>
                  </a:rPr>
                  <a:t>Able to take advantage of short or long beamlines with movable infrastructure</a:t>
                </a:r>
              </a:p>
              <a:p>
                <a:pPr marL="342900" indent="-342900">
                  <a:lnSpc>
                    <a:spcPct val="120000"/>
                  </a:lnSpc>
                  <a:buBlip>
                    <a:blip r:embed="rId5"/>
                  </a:buBlip>
                </a:pPr>
                <a:r>
                  <a:rPr lang="en-GB" altLang="zh-CN" sz="2000" dirty="0">
                    <a:solidFill>
                      <a:schemeClr val="tx2"/>
                    </a:solidFill>
                    <a:cs typeface="+mn-ea"/>
                    <a:sym typeface="+mn-lt"/>
                  </a:rPr>
                  <a:t>Candidate for TBL</a:t>
                </a:r>
              </a:p>
              <a:p>
                <a:pPr marL="342900" indent="-342900">
                  <a:lnSpc>
                    <a:spcPct val="120000"/>
                  </a:lnSpc>
                  <a:buBlip>
                    <a:blip r:embed="rId5"/>
                  </a:buBlip>
                </a:pPr>
                <a:r>
                  <a:rPr lang="en-GB" altLang="zh-CN" sz="2000" dirty="0">
                    <a:solidFill>
                      <a:schemeClr val="tx2"/>
                    </a:solidFill>
                    <a:cs typeface="+mn-ea"/>
                    <a:sym typeface="+mn-lt"/>
                  </a:rPr>
                  <a:t>Advantage of long beam line is ability to manage flux better</a:t>
                </a:r>
              </a:p>
            </p:txBody>
          </p:sp>
        </mc:Choice>
        <mc:Fallback xmlns="">
          <p:sp>
            <p:nvSpPr>
              <p:cNvPr id="7" name="TextBox 6">
                <a:extLst>
                  <a:ext uri="{FF2B5EF4-FFF2-40B4-BE49-F238E27FC236}">
                    <a16:creationId xmlns:a16="http://schemas.microsoft.com/office/drawing/2014/main" id="{B01D67FC-EEBC-16A2-C45A-1F4FD5DBA191}"/>
                  </a:ext>
                </a:extLst>
              </p:cNvPr>
              <p:cNvSpPr txBox="1">
                <a:spLocks noRot="1" noChangeAspect="1" noMove="1" noResize="1" noEditPoints="1" noAdjustHandles="1" noChangeArrowheads="1" noChangeShapeType="1" noTextEdit="1"/>
              </p:cNvSpPr>
              <p:nvPr/>
            </p:nvSpPr>
            <p:spPr>
              <a:xfrm>
                <a:off x="705484" y="2263431"/>
                <a:ext cx="5517516" cy="2526333"/>
              </a:xfrm>
              <a:prstGeom prst="rect">
                <a:avLst/>
              </a:prstGeom>
              <a:blipFill>
                <a:blip r:embed="rId6"/>
                <a:stretch>
                  <a:fillRect b="-3000"/>
                </a:stretch>
              </a:blipFill>
            </p:spPr>
            <p:txBody>
              <a:bodyPr/>
              <a:lstStyle/>
              <a:p>
                <a:r>
                  <a:rPr lang="en-DK">
                    <a:noFill/>
                  </a:rPr>
                  <a:t> </a:t>
                </a:r>
              </a:p>
            </p:txBody>
          </p:sp>
        </mc:Fallback>
      </mc:AlternateContent>
      <p:sp>
        <p:nvSpPr>
          <p:cNvPr id="8" name="序号">
            <a:extLst>
              <a:ext uri="{FF2B5EF4-FFF2-40B4-BE49-F238E27FC236}">
                <a16:creationId xmlns:a16="http://schemas.microsoft.com/office/drawing/2014/main" id="{273CD8A7-46BE-07E8-335D-6F8A6B0D2D67}"/>
              </a:ext>
            </a:extLst>
          </p:cNvPr>
          <p:cNvSpPr txBox="1"/>
          <p:nvPr>
            <p:custDataLst>
              <p:tags r:id="rId3"/>
            </p:custDataLst>
          </p:nvPr>
        </p:nvSpPr>
        <p:spPr>
          <a:xfrm>
            <a:off x="0" y="0"/>
            <a:ext cx="732236" cy="734142"/>
          </a:xfrm>
          <a:prstGeom prst="ellipse">
            <a:avLst/>
          </a:prstGeom>
          <a:solidFill>
            <a:srgbClr val="4397D7"/>
          </a:solidFill>
          <a:effectLst>
            <a:outerShdw blurRad="127000" dist="38100" dir="2700000" algn="tl" rotWithShape="0">
              <a:schemeClr val="accent4">
                <a:alpha val="40000"/>
              </a:schemeClr>
            </a:outerShdw>
          </a:effectLst>
        </p:spPr>
        <p:txBody>
          <a:bodyPr wrap="none" lIns="0" tIns="0" rIns="0" bIns="0" rtlCol="0" anchor="ctr" anchorCtr="0">
            <a:normAutofit/>
          </a:bodyPr>
          <a:lstStyle/>
          <a:p>
            <a:pPr algn="ctr">
              <a:lnSpc>
                <a:spcPct val="120000"/>
              </a:lnSpc>
            </a:pPr>
            <a:r>
              <a:rPr lang="en-US" altLang="zh-CN" sz="2400" dirty="0">
                <a:solidFill>
                  <a:schemeClr val="lt1"/>
                </a:solidFill>
                <a:cs typeface="+mn-ea"/>
                <a:sym typeface="+mn-lt"/>
              </a:rPr>
              <a:t>05</a:t>
            </a:r>
          </a:p>
        </p:txBody>
      </p:sp>
      <p:pic>
        <p:nvPicPr>
          <p:cNvPr id="11" name="Picture Placeholder 10">
            <a:extLst>
              <a:ext uri="{FF2B5EF4-FFF2-40B4-BE49-F238E27FC236}">
                <a16:creationId xmlns:a16="http://schemas.microsoft.com/office/drawing/2014/main" id="{2E3A75D9-EDFC-E558-0018-625773B9EDB9}"/>
              </a:ext>
            </a:extLst>
          </p:cNvPr>
          <p:cNvPicPr>
            <a:picLocks noGrp="1" noChangeAspect="1"/>
          </p:cNvPicPr>
          <p:nvPr>
            <p:ph type="pic" sz="quarter" idx="10"/>
          </p:nvPr>
        </p:nvPicPr>
        <p:blipFill>
          <a:blip r:embed="rId7">
            <a:extLst>
              <a:ext uri="{28A0092B-C50C-407E-A947-70E740481C1C}">
                <a14:useLocalDpi xmlns:a14="http://schemas.microsoft.com/office/drawing/2010/main" val="0"/>
              </a:ext>
            </a:extLst>
          </a:blip>
          <a:srcRect l="9471" r="9471"/>
          <a:stretch/>
        </p:blipFill>
        <p:spPr>
          <a:prstGeom prst="rect">
            <a:avLst/>
          </a:prstGeom>
        </p:spPr>
      </p:pic>
    </p:spTree>
    <p:extLst>
      <p:ext uri="{BB962C8B-B14F-4D97-AF65-F5344CB8AC3E}">
        <p14:creationId xmlns:p14="http://schemas.microsoft.com/office/powerpoint/2010/main" val="2433299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9FAD2-F8D3-62FC-C3CE-400FB8DF0E5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588580-B115-E200-DCC3-2B94CA93C0C3}"/>
              </a:ext>
            </a:extLst>
          </p:cNvPr>
          <p:cNvSpPr>
            <a:spLocks noGrp="1"/>
          </p:cNvSpPr>
          <p:nvPr>
            <p:ph type="sldNum" sz="quarter" idx="12"/>
          </p:nvPr>
        </p:nvSpPr>
        <p:spPr/>
        <p:txBody>
          <a:bodyPr/>
          <a:lstStyle/>
          <a:p>
            <a:pPr algn="ctr"/>
            <a:fld id="{49AE70B2-8BF9-45C0-BB95-33D1B9D3A854}" type="slidenum">
              <a:rPr lang="en-US" smtClean="0"/>
              <a:pPr algn="ctr"/>
              <a:t>24</a:t>
            </a:fld>
            <a:endParaRPr lang="en-US" dirty="0"/>
          </a:p>
        </p:txBody>
      </p:sp>
      <p:sp>
        <p:nvSpPr>
          <p:cNvPr id="3" name="Title 2">
            <a:extLst>
              <a:ext uri="{FF2B5EF4-FFF2-40B4-BE49-F238E27FC236}">
                <a16:creationId xmlns:a16="http://schemas.microsoft.com/office/drawing/2014/main" id="{C0C4B02A-9AAF-DC2F-85A4-920D39D77663}"/>
              </a:ext>
            </a:extLst>
          </p:cNvPr>
          <p:cNvSpPr>
            <a:spLocks noGrp="1"/>
          </p:cNvSpPr>
          <p:nvPr>
            <p:ph type="title"/>
          </p:nvPr>
        </p:nvSpPr>
        <p:spPr/>
        <p:txBody>
          <a:bodyPr/>
          <a:lstStyle/>
          <a:p>
            <a:r>
              <a:rPr lang="en-US" dirty="0"/>
              <a:t>Resources – </a:t>
            </a:r>
            <a:r>
              <a:rPr lang="en-US" dirty="0">
                <a:solidFill>
                  <a:srgbClr val="4397D7"/>
                </a:solidFill>
              </a:rPr>
              <a:t>Beamline</a:t>
            </a:r>
            <a:endParaRPr lang="en-US" dirty="0"/>
          </a:p>
        </p:txBody>
      </p:sp>
      <p:sp>
        <p:nvSpPr>
          <p:cNvPr id="5" name="矩形 9">
            <a:extLst>
              <a:ext uri="{FF2B5EF4-FFF2-40B4-BE49-F238E27FC236}">
                <a16:creationId xmlns:a16="http://schemas.microsoft.com/office/drawing/2014/main" id="{A97D0EE7-7D8F-EE93-C7E8-539A53FEA0C0}"/>
              </a:ext>
            </a:extLst>
          </p:cNvPr>
          <p:cNvSpPr/>
          <p:nvPr>
            <p:custDataLst>
              <p:tags r:id="rId1"/>
            </p:custDataLst>
          </p:nvPr>
        </p:nvSpPr>
        <p:spPr>
          <a:xfrm>
            <a:off x="695325" y="5436025"/>
            <a:ext cx="5400676" cy="869950"/>
          </a:xfrm>
          <a:prstGeom prst="rect">
            <a:avLst/>
          </a:prstGeom>
          <a:solidFill>
            <a:srgbClr val="4397D7"/>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lnSpc>
                <a:spcPct val="120000"/>
              </a:lnSpc>
            </a:pPr>
            <a:endParaRPr lang="zh-CN" altLang="en-US">
              <a:solidFill>
                <a:schemeClr val="lt1"/>
              </a:solidFill>
              <a:cs typeface="+mn-ea"/>
              <a:sym typeface="+mn-lt"/>
            </a:endParaRPr>
          </a:p>
        </p:txBody>
      </p:sp>
      <p:sp>
        <p:nvSpPr>
          <p:cNvPr id="6" name="标题">
            <a:extLst>
              <a:ext uri="{FF2B5EF4-FFF2-40B4-BE49-F238E27FC236}">
                <a16:creationId xmlns:a16="http://schemas.microsoft.com/office/drawing/2014/main" id="{691E50C1-560E-2383-7140-847F6E595FB3}"/>
              </a:ext>
            </a:extLst>
          </p:cNvPr>
          <p:cNvSpPr txBox="1"/>
          <p:nvPr>
            <p:custDataLst>
              <p:tags r:id="rId2"/>
            </p:custDataLst>
          </p:nvPr>
        </p:nvSpPr>
        <p:spPr>
          <a:xfrm>
            <a:off x="831848" y="5553183"/>
            <a:ext cx="5137152" cy="635635"/>
          </a:xfrm>
          <a:prstGeom prst="rect">
            <a:avLst/>
          </a:prstGeom>
          <a:noFill/>
        </p:spPr>
        <p:txBody>
          <a:bodyPr wrap="square" lIns="0" tIns="0" rIns="0" bIns="0" rtlCol="0" anchor="ctr" anchorCtr="0">
            <a:normAutofit/>
          </a:bodyPr>
          <a:lstStyle/>
          <a:p>
            <a:pPr>
              <a:lnSpc>
                <a:spcPct val="120000"/>
              </a:lnSpc>
            </a:pPr>
            <a:r>
              <a:rPr lang="en-GB" altLang="zh-CN" b="1" dirty="0">
                <a:solidFill>
                  <a:schemeClr val="lt1"/>
                </a:solidFill>
                <a:cs typeface="+mn-ea"/>
                <a:sym typeface="+mn-lt"/>
              </a:rPr>
              <a:t>MURMUR experiment</a:t>
            </a:r>
            <a:endParaRPr lang="zh-CN" altLang="en-US" b="1" dirty="0">
              <a:solidFill>
                <a:schemeClr val="lt1"/>
              </a:solidFill>
              <a:cs typeface="+mn-ea"/>
              <a:sym typeface="+mn-lt"/>
            </a:endParaRP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7EC84720-143E-38B1-6815-9ADEF6928F27}"/>
                  </a:ext>
                </a:extLst>
              </p:cNvPr>
              <p:cNvSpPr txBox="1"/>
              <p:nvPr/>
            </p:nvSpPr>
            <p:spPr>
              <a:xfrm>
                <a:off x="705484" y="2263431"/>
                <a:ext cx="5517516" cy="1787669"/>
              </a:xfrm>
              <a:prstGeom prst="rect">
                <a:avLst/>
              </a:prstGeom>
              <a:noFill/>
            </p:spPr>
            <p:txBody>
              <a:bodyPr wrap="square">
                <a:spAutoFit/>
              </a:bodyPr>
              <a:lstStyle/>
              <a:p>
                <a:pPr fontAlgn="auto">
                  <a:lnSpc>
                    <a:spcPct val="150000"/>
                  </a:lnSpc>
                  <a:spcAft>
                    <a:spcPts val="1200"/>
                  </a:spcAft>
                </a:pPr>
                <a14:m>
                  <m:oMathPara xmlns:m="http://schemas.openxmlformats.org/officeDocument/2006/math">
                    <m:oMathParaPr>
                      <m:jc m:val="centerGroup"/>
                    </m:oMathParaPr>
                    <m:oMath xmlns:m="http://schemas.openxmlformats.org/officeDocument/2006/math">
                      <m:r>
                        <m:rPr>
                          <m:nor/>
                        </m:rPr>
                        <a:rPr lang="en-GB" sz="2000" smtClean="0"/>
                        <m:t> </m:t>
                      </m:r>
                    </m:oMath>
                  </m:oMathPara>
                </a14:m>
                <a:endParaRPr lang="en-US" altLang="zh-CN" sz="2000" b="1" dirty="0">
                  <a:cs typeface="+mn-ea"/>
                  <a:sym typeface="+mn-lt"/>
                </a:endParaRPr>
              </a:p>
              <a:p>
                <a:pPr marL="342900" indent="-342900">
                  <a:lnSpc>
                    <a:spcPct val="120000"/>
                  </a:lnSpc>
                  <a:buBlip>
                    <a:blip r:embed="rId5"/>
                  </a:buBlip>
                </a:pPr>
                <a:r>
                  <a:rPr lang="en-GB" altLang="zh-CN" sz="2000" dirty="0">
                    <a:solidFill>
                      <a:schemeClr val="tx2"/>
                    </a:solidFill>
                    <a:cs typeface="+mn-ea"/>
                    <a:sym typeface="+mn-lt"/>
                  </a:rPr>
                  <a:t>Concept for </a:t>
                </a:r>
                <a:r>
                  <a:rPr lang="en-GB" altLang="zh-CN" sz="2000" dirty="0" err="1">
                    <a:solidFill>
                      <a:schemeClr val="tx2"/>
                    </a:solidFill>
                    <a:cs typeface="+mn-ea"/>
                    <a:sym typeface="+mn-lt"/>
                  </a:rPr>
                  <a:t>braneworld</a:t>
                </a:r>
                <a:r>
                  <a:rPr lang="en-GB" altLang="zh-CN" sz="2000" dirty="0">
                    <a:solidFill>
                      <a:schemeClr val="tx2"/>
                    </a:solidFill>
                    <a:cs typeface="+mn-ea"/>
                    <a:sym typeface="+mn-lt"/>
                  </a:rPr>
                  <a:t> investigation requires no beamline</a:t>
                </a:r>
              </a:p>
              <a:p>
                <a:pPr marL="342900" indent="-342900">
                  <a:lnSpc>
                    <a:spcPct val="120000"/>
                  </a:lnSpc>
                  <a:buBlip>
                    <a:blip r:embed="rId5"/>
                  </a:buBlip>
                </a:pPr>
                <a:r>
                  <a:rPr lang="en-GB" altLang="zh-CN" sz="2000" dirty="0">
                    <a:solidFill>
                      <a:schemeClr val="tx2"/>
                    </a:solidFill>
                    <a:cs typeface="+mn-ea"/>
                    <a:sym typeface="+mn-lt"/>
                  </a:rPr>
                  <a:t>N9 is a candidate space for this setup </a:t>
                </a:r>
              </a:p>
            </p:txBody>
          </p:sp>
        </mc:Choice>
        <mc:Fallback>
          <p:sp>
            <p:nvSpPr>
              <p:cNvPr id="7" name="TextBox 6">
                <a:extLst>
                  <a:ext uri="{FF2B5EF4-FFF2-40B4-BE49-F238E27FC236}">
                    <a16:creationId xmlns:a16="http://schemas.microsoft.com/office/drawing/2014/main" id="{7EC84720-143E-38B1-6815-9ADEF6928F27}"/>
                  </a:ext>
                </a:extLst>
              </p:cNvPr>
              <p:cNvSpPr txBox="1">
                <a:spLocks noRot="1" noChangeAspect="1" noMove="1" noResize="1" noEditPoints="1" noAdjustHandles="1" noChangeArrowheads="1" noChangeShapeType="1" noTextEdit="1"/>
              </p:cNvSpPr>
              <p:nvPr/>
            </p:nvSpPr>
            <p:spPr>
              <a:xfrm>
                <a:off x="705484" y="2263431"/>
                <a:ext cx="5517516" cy="1787669"/>
              </a:xfrm>
              <a:prstGeom prst="rect">
                <a:avLst/>
              </a:prstGeom>
              <a:blipFill>
                <a:blip r:embed="rId6"/>
                <a:stretch>
                  <a:fillRect b="-4225"/>
                </a:stretch>
              </a:blipFill>
            </p:spPr>
            <p:txBody>
              <a:bodyPr/>
              <a:lstStyle/>
              <a:p>
                <a:r>
                  <a:rPr lang="en-DK">
                    <a:noFill/>
                  </a:rPr>
                  <a:t> </a:t>
                </a:r>
              </a:p>
            </p:txBody>
          </p:sp>
        </mc:Fallback>
      </mc:AlternateContent>
      <p:sp>
        <p:nvSpPr>
          <p:cNvPr id="8" name="序号">
            <a:extLst>
              <a:ext uri="{FF2B5EF4-FFF2-40B4-BE49-F238E27FC236}">
                <a16:creationId xmlns:a16="http://schemas.microsoft.com/office/drawing/2014/main" id="{261C816D-525B-3814-8F99-776F33EB40E9}"/>
              </a:ext>
            </a:extLst>
          </p:cNvPr>
          <p:cNvSpPr txBox="1"/>
          <p:nvPr>
            <p:custDataLst>
              <p:tags r:id="rId3"/>
            </p:custDataLst>
          </p:nvPr>
        </p:nvSpPr>
        <p:spPr>
          <a:xfrm>
            <a:off x="0" y="0"/>
            <a:ext cx="732236" cy="734142"/>
          </a:xfrm>
          <a:prstGeom prst="ellipse">
            <a:avLst/>
          </a:prstGeom>
          <a:solidFill>
            <a:srgbClr val="4397D7"/>
          </a:solidFill>
          <a:effectLst>
            <a:outerShdw blurRad="127000" dist="38100" dir="2700000" algn="tl" rotWithShape="0">
              <a:schemeClr val="accent4">
                <a:alpha val="40000"/>
              </a:schemeClr>
            </a:outerShdw>
          </a:effectLst>
        </p:spPr>
        <p:txBody>
          <a:bodyPr wrap="none" lIns="0" tIns="0" rIns="0" bIns="0" rtlCol="0" anchor="ctr" anchorCtr="0">
            <a:normAutofit/>
          </a:bodyPr>
          <a:lstStyle/>
          <a:p>
            <a:pPr algn="ctr">
              <a:lnSpc>
                <a:spcPct val="120000"/>
              </a:lnSpc>
            </a:pPr>
            <a:r>
              <a:rPr lang="en-US" altLang="zh-CN" sz="2400" dirty="0">
                <a:solidFill>
                  <a:schemeClr val="lt1"/>
                </a:solidFill>
                <a:cs typeface="+mn-ea"/>
                <a:sym typeface="+mn-lt"/>
              </a:rPr>
              <a:t>05</a:t>
            </a:r>
          </a:p>
        </p:txBody>
      </p:sp>
      <p:pic>
        <p:nvPicPr>
          <p:cNvPr id="11" name="Picture Placeholder 10">
            <a:extLst>
              <a:ext uri="{FF2B5EF4-FFF2-40B4-BE49-F238E27FC236}">
                <a16:creationId xmlns:a16="http://schemas.microsoft.com/office/drawing/2014/main" id="{A253D7D2-1354-5022-C27C-71D92F964C17}"/>
              </a:ext>
            </a:extLst>
          </p:cNvPr>
          <p:cNvPicPr>
            <a:picLocks noGrp="1" noChangeAspect="1"/>
          </p:cNvPicPr>
          <p:nvPr>
            <p:ph type="pic" sz="quarter" idx="10"/>
          </p:nvPr>
        </p:nvPicPr>
        <p:blipFill>
          <a:blip r:embed="rId7">
            <a:extLst>
              <a:ext uri="{28A0092B-C50C-407E-A947-70E740481C1C}">
                <a14:useLocalDpi xmlns:a14="http://schemas.microsoft.com/office/drawing/2010/main" val="0"/>
              </a:ext>
            </a:extLst>
          </a:blip>
          <a:srcRect l="13185" r="-13186" b="-30"/>
          <a:stretch>
            <a:fillRect/>
          </a:stretch>
        </p:blipFill>
        <p:spPr>
          <a:xfrm>
            <a:off x="6096001" y="1553975"/>
            <a:ext cx="7354800" cy="4752000"/>
          </a:xfrm>
          <a:prstGeom prst="rect">
            <a:avLst/>
          </a:prstGeom>
        </p:spPr>
      </p:pic>
    </p:spTree>
    <p:extLst>
      <p:ext uri="{BB962C8B-B14F-4D97-AF65-F5344CB8AC3E}">
        <p14:creationId xmlns:p14="http://schemas.microsoft.com/office/powerpoint/2010/main" val="384954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38935-E1AD-2CE9-96C9-384C8B44AAC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BF736E-2EFC-65F8-D1E3-9CD4FAAEE8E4}"/>
              </a:ext>
            </a:extLst>
          </p:cNvPr>
          <p:cNvSpPr>
            <a:spLocks noGrp="1"/>
          </p:cNvSpPr>
          <p:nvPr>
            <p:ph type="sldNum" sz="quarter" idx="12"/>
          </p:nvPr>
        </p:nvSpPr>
        <p:spPr/>
        <p:txBody>
          <a:bodyPr/>
          <a:lstStyle/>
          <a:p>
            <a:pPr algn="ctr"/>
            <a:fld id="{49AE70B2-8BF9-45C0-BB95-33D1B9D3A854}" type="slidenum">
              <a:rPr lang="en-US" smtClean="0"/>
              <a:pPr algn="ctr"/>
              <a:t>25</a:t>
            </a:fld>
            <a:endParaRPr lang="en-US" dirty="0"/>
          </a:p>
        </p:txBody>
      </p:sp>
      <p:sp>
        <p:nvSpPr>
          <p:cNvPr id="3" name="Title 2">
            <a:extLst>
              <a:ext uri="{FF2B5EF4-FFF2-40B4-BE49-F238E27FC236}">
                <a16:creationId xmlns:a16="http://schemas.microsoft.com/office/drawing/2014/main" id="{4D46E7D0-CAFC-39ED-7968-4CBC84BDE078}"/>
              </a:ext>
            </a:extLst>
          </p:cNvPr>
          <p:cNvSpPr>
            <a:spLocks noGrp="1"/>
          </p:cNvSpPr>
          <p:nvPr>
            <p:ph type="title"/>
          </p:nvPr>
        </p:nvSpPr>
        <p:spPr/>
        <p:txBody>
          <a:bodyPr/>
          <a:lstStyle/>
          <a:p>
            <a:r>
              <a:rPr lang="en-US" dirty="0"/>
              <a:t>Resources – </a:t>
            </a:r>
            <a:r>
              <a:rPr lang="en-US" dirty="0">
                <a:solidFill>
                  <a:srgbClr val="4397D7"/>
                </a:solidFill>
              </a:rPr>
              <a:t>Detectors</a:t>
            </a:r>
            <a:endParaRPr lang="en-US" dirty="0"/>
          </a:p>
        </p:txBody>
      </p:sp>
      <p:sp>
        <p:nvSpPr>
          <p:cNvPr id="5" name="矩形 9">
            <a:extLst>
              <a:ext uri="{FF2B5EF4-FFF2-40B4-BE49-F238E27FC236}">
                <a16:creationId xmlns:a16="http://schemas.microsoft.com/office/drawing/2014/main" id="{F774AD18-09FA-7DF8-09C1-B12D96BB84EE}"/>
              </a:ext>
            </a:extLst>
          </p:cNvPr>
          <p:cNvSpPr/>
          <p:nvPr>
            <p:custDataLst>
              <p:tags r:id="rId1"/>
            </p:custDataLst>
          </p:nvPr>
        </p:nvSpPr>
        <p:spPr>
          <a:xfrm>
            <a:off x="695325" y="5436025"/>
            <a:ext cx="5400676" cy="869950"/>
          </a:xfrm>
          <a:prstGeom prst="rect">
            <a:avLst/>
          </a:prstGeom>
          <a:solidFill>
            <a:srgbClr val="4397D7"/>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lnSpc>
                <a:spcPct val="120000"/>
              </a:lnSpc>
            </a:pPr>
            <a:endParaRPr lang="zh-CN" altLang="en-US">
              <a:solidFill>
                <a:schemeClr val="lt1"/>
              </a:solidFill>
              <a:cs typeface="+mn-ea"/>
              <a:sym typeface="+mn-lt"/>
            </a:endParaRPr>
          </a:p>
        </p:txBody>
      </p:sp>
      <p:sp>
        <p:nvSpPr>
          <p:cNvPr id="6" name="标题">
            <a:extLst>
              <a:ext uri="{FF2B5EF4-FFF2-40B4-BE49-F238E27FC236}">
                <a16:creationId xmlns:a16="http://schemas.microsoft.com/office/drawing/2014/main" id="{62AC5F42-9B13-CB9A-053D-59A77A59A1DC}"/>
              </a:ext>
            </a:extLst>
          </p:cNvPr>
          <p:cNvSpPr txBox="1"/>
          <p:nvPr>
            <p:custDataLst>
              <p:tags r:id="rId2"/>
            </p:custDataLst>
          </p:nvPr>
        </p:nvSpPr>
        <p:spPr>
          <a:xfrm>
            <a:off x="831848" y="5553183"/>
            <a:ext cx="5137152" cy="635635"/>
          </a:xfrm>
          <a:prstGeom prst="rect">
            <a:avLst/>
          </a:prstGeom>
          <a:noFill/>
        </p:spPr>
        <p:txBody>
          <a:bodyPr wrap="square" lIns="0" tIns="0" rIns="0" bIns="0" rtlCol="0" anchor="ctr" anchorCtr="0">
            <a:normAutofit/>
          </a:bodyPr>
          <a:lstStyle/>
          <a:p>
            <a:pPr>
              <a:lnSpc>
                <a:spcPct val="120000"/>
              </a:lnSpc>
            </a:pPr>
            <a:r>
              <a:rPr lang="en-GB" altLang="zh-CN" b="1" dirty="0">
                <a:solidFill>
                  <a:schemeClr val="lt1"/>
                </a:solidFill>
                <a:cs typeface="+mn-ea"/>
                <a:sym typeface="+mn-lt"/>
              </a:rPr>
              <a:t>MINIBALL experiment</a:t>
            </a:r>
            <a:endParaRPr lang="zh-CN" altLang="en-US" b="1" dirty="0">
              <a:solidFill>
                <a:schemeClr val="lt1"/>
              </a:solidFill>
              <a:cs typeface="+mn-ea"/>
              <a:sym typeface="+mn-lt"/>
            </a:endParaRP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101D58D9-9AFA-6576-81D6-854E8A05E7CE}"/>
                  </a:ext>
                </a:extLst>
              </p:cNvPr>
              <p:cNvSpPr txBox="1"/>
              <p:nvPr/>
            </p:nvSpPr>
            <p:spPr>
              <a:xfrm>
                <a:off x="705484" y="2263431"/>
                <a:ext cx="5517516" cy="2895664"/>
              </a:xfrm>
              <a:prstGeom prst="rect">
                <a:avLst/>
              </a:prstGeom>
              <a:noFill/>
            </p:spPr>
            <p:txBody>
              <a:bodyPr wrap="square">
                <a:spAutoFit/>
              </a:bodyPr>
              <a:lstStyle/>
              <a:p>
                <a:pPr fontAlgn="auto">
                  <a:lnSpc>
                    <a:spcPct val="150000"/>
                  </a:lnSpc>
                  <a:spcAft>
                    <a:spcPts val="1200"/>
                  </a:spcAft>
                </a:pPr>
                <a14:m>
                  <m:oMathPara xmlns:m="http://schemas.openxmlformats.org/officeDocument/2006/math">
                    <m:oMathParaPr>
                      <m:jc m:val="centerGroup"/>
                    </m:oMathParaPr>
                    <m:oMath xmlns:m="http://schemas.openxmlformats.org/officeDocument/2006/math">
                      <m:r>
                        <m:rPr>
                          <m:nor/>
                        </m:rPr>
                        <a:rPr lang="en-GB" sz="2000" smtClean="0"/>
                        <m:t> </m:t>
                      </m:r>
                    </m:oMath>
                  </m:oMathPara>
                </a14:m>
                <a:endParaRPr lang="en-US" altLang="zh-CN" sz="2000" b="1" dirty="0">
                  <a:cs typeface="+mn-ea"/>
                  <a:sym typeface="+mn-lt"/>
                </a:endParaRPr>
              </a:p>
              <a:p>
                <a:pPr marL="342900" indent="-342900">
                  <a:lnSpc>
                    <a:spcPct val="120000"/>
                  </a:lnSpc>
                  <a:buBlip>
                    <a:blip r:embed="rId5"/>
                  </a:buBlip>
                </a:pPr>
                <a:r>
                  <a:rPr lang="en-GB" altLang="zh-CN" sz="2000" dirty="0">
                    <a:solidFill>
                      <a:schemeClr val="tx2"/>
                    </a:solidFill>
                    <a:cs typeface="+mn-ea"/>
                    <a:sym typeface="+mn-lt"/>
                  </a:rPr>
                  <a:t>Lund University has 5 germanium detectors available, other loaned detectors (multiple scintillators, LaBr</a:t>
                </a:r>
                <a:r>
                  <a:rPr lang="en-GB" altLang="zh-CN" sz="2000" baseline="-25000" dirty="0">
                    <a:solidFill>
                      <a:schemeClr val="tx2"/>
                    </a:solidFill>
                    <a:cs typeface="+mn-ea"/>
                    <a:sym typeface="+mn-lt"/>
                  </a:rPr>
                  <a:t>3</a:t>
                </a:r>
                <a:r>
                  <a:rPr lang="en-GB" altLang="zh-CN" sz="2000" dirty="0">
                    <a:solidFill>
                      <a:schemeClr val="tx2"/>
                    </a:solidFill>
                    <a:cs typeface="+mn-ea"/>
                    <a:sym typeface="+mn-lt"/>
                  </a:rPr>
                  <a:t>, …) offered</a:t>
                </a:r>
              </a:p>
              <a:p>
                <a:pPr marL="342900" indent="-342900">
                  <a:lnSpc>
                    <a:spcPct val="120000"/>
                  </a:lnSpc>
                  <a:buBlip>
                    <a:blip r:embed="rId5"/>
                  </a:buBlip>
                </a:pPr>
                <a:r>
                  <a:rPr lang="en-GB" altLang="zh-CN" sz="2000" dirty="0">
                    <a:solidFill>
                      <a:schemeClr val="tx2"/>
                    </a:solidFill>
                    <a:cs typeface="+mn-ea"/>
                    <a:sym typeface="+mn-lt"/>
                  </a:rPr>
                  <a:t>Other arrays regularly move facility shutdowns</a:t>
                </a:r>
              </a:p>
              <a:p>
                <a:pPr marL="342900" indent="-342900">
                  <a:lnSpc>
                    <a:spcPct val="120000"/>
                  </a:lnSpc>
                  <a:buBlip>
                    <a:blip r:embed="rId5"/>
                  </a:buBlip>
                </a:pPr>
                <a:r>
                  <a:rPr lang="en-GB" altLang="zh-CN" sz="2000" dirty="0">
                    <a:solidFill>
                      <a:schemeClr val="tx2"/>
                    </a:solidFill>
                    <a:cs typeface="+mn-ea"/>
                    <a:sym typeface="+mn-lt"/>
                  </a:rPr>
                  <a:t>Many potential detector developments</a:t>
                </a:r>
              </a:p>
            </p:txBody>
          </p:sp>
        </mc:Choice>
        <mc:Fallback>
          <p:sp>
            <p:nvSpPr>
              <p:cNvPr id="7" name="TextBox 6">
                <a:extLst>
                  <a:ext uri="{FF2B5EF4-FFF2-40B4-BE49-F238E27FC236}">
                    <a16:creationId xmlns:a16="http://schemas.microsoft.com/office/drawing/2014/main" id="{101D58D9-9AFA-6576-81D6-854E8A05E7CE}"/>
                  </a:ext>
                </a:extLst>
              </p:cNvPr>
              <p:cNvSpPr txBox="1">
                <a:spLocks noRot="1" noChangeAspect="1" noMove="1" noResize="1" noEditPoints="1" noAdjustHandles="1" noChangeArrowheads="1" noChangeShapeType="1" noTextEdit="1"/>
              </p:cNvSpPr>
              <p:nvPr/>
            </p:nvSpPr>
            <p:spPr>
              <a:xfrm>
                <a:off x="705484" y="2263431"/>
                <a:ext cx="5517516" cy="2895664"/>
              </a:xfrm>
              <a:prstGeom prst="rect">
                <a:avLst/>
              </a:prstGeom>
              <a:blipFill>
                <a:blip r:embed="rId6"/>
                <a:stretch>
                  <a:fillRect r="-459" b="-3057"/>
                </a:stretch>
              </a:blipFill>
            </p:spPr>
            <p:txBody>
              <a:bodyPr/>
              <a:lstStyle/>
              <a:p>
                <a:r>
                  <a:rPr lang="en-DK">
                    <a:noFill/>
                  </a:rPr>
                  <a:t> </a:t>
                </a:r>
              </a:p>
            </p:txBody>
          </p:sp>
        </mc:Fallback>
      </mc:AlternateContent>
      <p:sp>
        <p:nvSpPr>
          <p:cNvPr id="8" name="序号">
            <a:extLst>
              <a:ext uri="{FF2B5EF4-FFF2-40B4-BE49-F238E27FC236}">
                <a16:creationId xmlns:a16="http://schemas.microsoft.com/office/drawing/2014/main" id="{A8537DA8-26C2-9877-00CA-A80AE482073E}"/>
              </a:ext>
            </a:extLst>
          </p:cNvPr>
          <p:cNvSpPr txBox="1"/>
          <p:nvPr>
            <p:custDataLst>
              <p:tags r:id="rId3"/>
            </p:custDataLst>
          </p:nvPr>
        </p:nvSpPr>
        <p:spPr>
          <a:xfrm>
            <a:off x="0" y="0"/>
            <a:ext cx="732236" cy="734142"/>
          </a:xfrm>
          <a:prstGeom prst="ellipse">
            <a:avLst/>
          </a:prstGeom>
          <a:solidFill>
            <a:srgbClr val="4397D7"/>
          </a:solidFill>
          <a:effectLst>
            <a:outerShdw blurRad="127000" dist="38100" dir="2700000" algn="tl" rotWithShape="0">
              <a:schemeClr val="accent4">
                <a:alpha val="40000"/>
              </a:schemeClr>
            </a:outerShdw>
          </a:effectLst>
        </p:spPr>
        <p:txBody>
          <a:bodyPr wrap="none" lIns="0" tIns="0" rIns="0" bIns="0" rtlCol="0" anchor="ctr" anchorCtr="0">
            <a:normAutofit/>
          </a:bodyPr>
          <a:lstStyle/>
          <a:p>
            <a:pPr algn="ctr">
              <a:lnSpc>
                <a:spcPct val="120000"/>
              </a:lnSpc>
            </a:pPr>
            <a:r>
              <a:rPr lang="en-US" altLang="zh-CN" sz="2400" dirty="0">
                <a:solidFill>
                  <a:schemeClr val="lt1"/>
                </a:solidFill>
                <a:cs typeface="+mn-ea"/>
                <a:sym typeface="+mn-lt"/>
              </a:rPr>
              <a:t>05</a:t>
            </a:r>
          </a:p>
        </p:txBody>
      </p:sp>
      <p:pic>
        <p:nvPicPr>
          <p:cNvPr id="11" name="Picture Placeholder 10">
            <a:extLst>
              <a:ext uri="{FF2B5EF4-FFF2-40B4-BE49-F238E27FC236}">
                <a16:creationId xmlns:a16="http://schemas.microsoft.com/office/drawing/2014/main" id="{7ADCEF23-A2CA-B4B0-FB75-3C455F4E0320}"/>
              </a:ext>
            </a:extLst>
          </p:cNvPr>
          <p:cNvPicPr>
            <a:picLocks noGrp="1" noChangeAspect="1"/>
          </p:cNvPicPr>
          <p:nvPr>
            <p:ph type="pic" sz="quarter" idx="10"/>
          </p:nvPr>
        </p:nvPicPr>
        <p:blipFill>
          <a:blip r:embed="rId7">
            <a:extLst>
              <a:ext uri="{28A0092B-C50C-407E-A947-70E740481C1C}">
                <a14:useLocalDpi xmlns:a14="http://schemas.microsoft.com/office/drawing/2010/main" val="0"/>
              </a:ext>
            </a:extLst>
          </a:blip>
          <a:srcRect t="6779" b="6779"/>
          <a:stretch/>
        </p:blipFill>
        <p:spPr>
          <a:xfrm>
            <a:off x="6096001" y="1553975"/>
            <a:ext cx="6095999" cy="4752000"/>
          </a:xfrm>
          <a:prstGeom prst="rect">
            <a:avLst/>
          </a:prstGeom>
        </p:spPr>
      </p:pic>
    </p:spTree>
    <p:extLst>
      <p:ext uri="{BB962C8B-B14F-4D97-AF65-F5344CB8AC3E}">
        <p14:creationId xmlns:p14="http://schemas.microsoft.com/office/powerpoint/2010/main" val="174539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CEFD6-E130-507E-B512-C8DB1804A0E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7EE688-D9B1-6C91-F052-BEF58EBF1197}"/>
              </a:ext>
            </a:extLst>
          </p:cNvPr>
          <p:cNvSpPr>
            <a:spLocks noGrp="1"/>
          </p:cNvSpPr>
          <p:nvPr>
            <p:ph type="sldNum" sz="quarter" idx="12"/>
          </p:nvPr>
        </p:nvSpPr>
        <p:spPr/>
        <p:txBody>
          <a:bodyPr/>
          <a:lstStyle/>
          <a:p>
            <a:pPr algn="ctr"/>
            <a:fld id="{49AE70B2-8BF9-45C0-BB95-33D1B9D3A854}" type="slidenum">
              <a:rPr lang="en-US" smtClean="0"/>
              <a:pPr algn="ctr"/>
              <a:t>26</a:t>
            </a:fld>
            <a:endParaRPr lang="en-US" dirty="0"/>
          </a:p>
        </p:txBody>
      </p:sp>
      <p:sp>
        <p:nvSpPr>
          <p:cNvPr id="3" name="Title 2">
            <a:extLst>
              <a:ext uri="{FF2B5EF4-FFF2-40B4-BE49-F238E27FC236}">
                <a16:creationId xmlns:a16="http://schemas.microsoft.com/office/drawing/2014/main" id="{664B893B-41C0-F69B-FD75-D700540A76DB}"/>
              </a:ext>
            </a:extLst>
          </p:cNvPr>
          <p:cNvSpPr>
            <a:spLocks noGrp="1"/>
          </p:cNvSpPr>
          <p:nvPr>
            <p:ph type="title"/>
          </p:nvPr>
        </p:nvSpPr>
        <p:spPr/>
        <p:txBody>
          <a:bodyPr/>
          <a:lstStyle/>
          <a:p>
            <a:r>
              <a:rPr lang="en-US" dirty="0"/>
              <a:t>Resources – </a:t>
            </a:r>
            <a:r>
              <a:rPr lang="en-US" dirty="0">
                <a:solidFill>
                  <a:srgbClr val="4397D7"/>
                </a:solidFill>
              </a:rPr>
              <a:t>Team</a:t>
            </a:r>
            <a:endParaRPr lang="en-US" dirty="0"/>
          </a:p>
        </p:txBody>
      </p:sp>
      <p:sp>
        <p:nvSpPr>
          <p:cNvPr id="5" name="矩形 9">
            <a:extLst>
              <a:ext uri="{FF2B5EF4-FFF2-40B4-BE49-F238E27FC236}">
                <a16:creationId xmlns:a16="http://schemas.microsoft.com/office/drawing/2014/main" id="{1D7B8628-1451-E2B3-5189-68C9CB5825AA}"/>
              </a:ext>
            </a:extLst>
          </p:cNvPr>
          <p:cNvSpPr/>
          <p:nvPr>
            <p:custDataLst>
              <p:tags r:id="rId1"/>
            </p:custDataLst>
          </p:nvPr>
        </p:nvSpPr>
        <p:spPr>
          <a:xfrm>
            <a:off x="695325" y="5436025"/>
            <a:ext cx="5400676" cy="869950"/>
          </a:xfrm>
          <a:prstGeom prst="rect">
            <a:avLst/>
          </a:prstGeom>
          <a:solidFill>
            <a:srgbClr val="4397D7"/>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lnSpc>
                <a:spcPct val="120000"/>
              </a:lnSpc>
            </a:pPr>
            <a:endParaRPr lang="zh-CN" altLang="en-US">
              <a:solidFill>
                <a:schemeClr val="lt1"/>
              </a:solidFill>
              <a:cs typeface="+mn-ea"/>
              <a:sym typeface="+mn-lt"/>
            </a:endParaRPr>
          </a:p>
        </p:txBody>
      </p:sp>
      <p:sp>
        <p:nvSpPr>
          <p:cNvPr id="6" name="标题">
            <a:extLst>
              <a:ext uri="{FF2B5EF4-FFF2-40B4-BE49-F238E27FC236}">
                <a16:creationId xmlns:a16="http://schemas.microsoft.com/office/drawing/2014/main" id="{C167363E-D31B-0DB5-6F28-ADA8B9A0CE42}"/>
              </a:ext>
            </a:extLst>
          </p:cNvPr>
          <p:cNvSpPr txBox="1"/>
          <p:nvPr>
            <p:custDataLst>
              <p:tags r:id="rId2"/>
            </p:custDataLst>
          </p:nvPr>
        </p:nvSpPr>
        <p:spPr>
          <a:xfrm>
            <a:off x="831848" y="5553183"/>
            <a:ext cx="5137152" cy="635635"/>
          </a:xfrm>
          <a:prstGeom prst="rect">
            <a:avLst/>
          </a:prstGeom>
          <a:noFill/>
        </p:spPr>
        <p:txBody>
          <a:bodyPr wrap="square" lIns="0" tIns="0" rIns="0" bIns="0" rtlCol="0" anchor="ctr" anchorCtr="0">
            <a:normAutofit/>
          </a:bodyPr>
          <a:lstStyle/>
          <a:p>
            <a:pPr>
              <a:lnSpc>
                <a:spcPct val="120000"/>
              </a:lnSpc>
            </a:pPr>
            <a:r>
              <a:rPr lang="en-GB" altLang="zh-CN" b="1" dirty="0">
                <a:solidFill>
                  <a:schemeClr val="lt1"/>
                </a:solidFill>
                <a:cs typeface="+mn-ea"/>
                <a:sym typeface="+mn-lt"/>
              </a:rPr>
              <a:t>(Non-exhaustive) list of institutes</a:t>
            </a:r>
            <a:endParaRPr lang="zh-CN" altLang="en-US" b="1" dirty="0">
              <a:solidFill>
                <a:schemeClr val="lt1"/>
              </a:solidFill>
              <a:cs typeface="+mn-ea"/>
              <a:sym typeface="+mn-lt"/>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4D0957D-1C62-36CA-A5C6-CA3A7898B896}"/>
                  </a:ext>
                </a:extLst>
              </p:cNvPr>
              <p:cNvSpPr txBox="1"/>
              <p:nvPr/>
            </p:nvSpPr>
            <p:spPr>
              <a:xfrm>
                <a:off x="705484" y="2263431"/>
                <a:ext cx="5517516" cy="1787669"/>
              </a:xfrm>
              <a:prstGeom prst="rect">
                <a:avLst/>
              </a:prstGeom>
              <a:noFill/>
            </p:spPr>
            <p:txBody>
              <a:bodyPr wrap="square">
                <a:spAutoFit/>
              </a:bodyPr>
              <a:lstStyle/>
              <a:p>
                <a:pPr fontAlgn="auto">
                  <a:lnSpc>
                    <a:spcPct val="150000"/>
                  </a:lnSpc>
                  <a:spcAft>
                    <a:spcPts val="1200"/>
                  </a:spcAft>
                </a:pPr>
                <a14:m>
                  <m:oMathPara xmlns:m="http://schemas.openxmlformats.org/officeDocument/2006/math">
                    <m:oMathParaPr>
                      <m:jc m:val="centerGroup"/>
                    </m:oMathParaPr>
                    <m:oMath xmlns:m="http://schemas.openxmlformats.org/officeDocument/2006/math">
                      <m:r>
                        <m:rPr>
                          <m:nor/>
                        </m:rPr>
                        <a:rPr lang="en-GB" sz="2000" smtClean="0"/>
                        <m:t> </m:t>
                      </m:r>
                    </m:oMath>
                  </m:oMathPara>
                </a14:m>
                <a:endParaRPr lang="en-US" altLang="zh-CN" sz="2000" b="1" dirty="0">
                  <a:cs typeface="+mn-ea"/>
                  <a:sym typeface="+mn-lt"/>
                </a:endParaRPr>
              </a:p>
              <a:p>
                <a:pPr marL="342900" indent="-342900">
                  <a:lnSpc>
                    <a:spcPct val="120000"/>
                  </a:lnSpc>
                  <a:buBlip>
                    <a:blip r:embed="rId5"/>
                  </a:buBlip>
                </a:pPr>
                <a:r>
                  <a:rPr lang="en-GB" altLang="zh-CN" sz="2000" dirty="0">
                    <a:solidFill>
                      <a:schemeClr val="tx2"/>
                    </a:solidFill>
                    <a:cs typeface="+mn-ea"/>
                    <a:sym typeface="+mn-lt"/>
                  </a:rPr>
                  <a:t>Collaborators interested from multiple institutions and specialities</a:t>
                </a:r>
              </a:p>
              <a:p>
                <a:pPr marL="342900" indent="-342900">
                  <a:lnSpc>
                    <a:spcPct val="120000"/>
                  </a:lnSpc>
                  <a:buBlip>
                    <a:blip r:embed="rId5"/>
                  </a:buBlip>
                </a:pPr>
                <a:endParaRPr lang="en-GB" altLang="zh-CN" sz="2000" dirty="0">
                  <a:solidFill>
                    <a:schemeClr val="tx2"/>
                  </a:solidFill>
                  <a:cs typeface="+mn-ea"/>
                  <a:sym typeface="+mn-lt"/>
                </a:endParaRPr>
              </a:p>
            </p:txBody>
          </p:sp>
        </mc:Choice>
        <mc:Fallback xmlns="">
          <p:sp>
            <p:nvSpPr>
              <p:cNvPr id="7" name="TextBox 6">
                <a:extLst>
                  <a:ext uri="{FF2B5EF4-FFF2-40B4-BE49-F238E27FC236}">
                    <a16:creationId xmlns:a16="http://schemas.microsoft.com/office/drawing/2014/main" id="{24D0957D-1C62-36CA-A5C6-CA3A7898B896}"/>
                  </a:ext>
                </a:extLst>
              </p:cNvPr>
              <p:cNvSpPr txBox="1">
                <a:spLocks noRot="1" noChangeAspect="1" noMove="1" noResize="1" noEditPoints="1" noAdjustHandles="1" noChangeArrowheads="1" noChangeShapeType="1" noTextEdit="1"/>
              </p:cNvSpPr>
              <p:nvPr/>
            </p:nvSpPr>
            <p:spPr>
              <a:xfrm>
                <a:off x="705484" y="2263431"/>
                <a:ext cx="5517516" cy="1787669"/>
              </a:xfrm>
              <a:prstGeom prst="rect">
                <a:avLst/>
              </a:prstGeom>
              <a:blipFill>
                <a:blip r:embed="rId6"/>
                <a:stretch>
                  <a:fillRect/>
                </a:stretch>
              </a:blipFill>
            </p:spPr>
            <p:txBody>
              <a:bodyPr/>
              <a:lstStyle/>
              <a:p>
                <a:r>
                  <a:rPr lang="en-DK">
                    <a:noFill/>
                  </a:rPr>
                  <a:t> </a:t>
                </a:r>
              </a:p>
            </p:txBody>
          </p:sp>
        </mc:Fallback>
      </mc:AlternateContent>
      <p:sp>
        <p:nvSpPr>
          <p:cNvPr id="8" name="序号">
            <a:extLst>
              <a:ext uri="{FF2B5EF4-FFF2-40B4-BE49-F238E27FC236}">
                <a16:creationId xmlns:a16="http://schemas.microsoft.com/office/drawing/2014/main" id="{6F0A3FD2-3584-1441-CB84-6054B67965F0}"/>
              </a:ext>
            </a:extLst>
          </p:cNvPr>
          <p:cNvSpPr txBox="1"/>
          <p:nvPr>
            <p:custDataLst>
              <p:tags r:id="rId3"/>
            </p:custDataLst>
          </p:nvPr>
        </p:nvSpPr>
        <p:spPr>
          <a:xfrm>
            <a:off x="0" y="0"/>
            <a:ext cx="732236" cy="734142"/>
          </a:xfrm>
          <a:prstGeom prst="ellipse">
            <a:avLst/>
          </a:prstGeom>
          <a:solidFill>
            <a:srgbClr val="4397D7"/>
          </a:solidFill>
          <a:effectLst>
            <a:outerShdw blurRad="127000" dist="38100" dir="2700000" algn="tl" rotWithShape="0">
              <a:schemeClr val="accent4">
                <a:alpha val="40000"/>
              </a:schemeClr>
            </a:outerShdw>
          </a:effectLst>
        </p:spPr>
        <p:txBody>
          <a:bodyPr wrap="none" lIns="0" tIns="0" rIns="0" bIns="0" rtlCol="0" anchor="ctr" anchorCtr="0">
            <a:normAutofit/>
          </a:bodyPr>
          <a:lstStyle/>
          <a:p>
            <a:pPr algn="ctr">
              <a:lnSpc>
                <a:spcPct val="120000"/>
              </a:lnSpc>
            </a:pPr>
            <a:r>
              <a:rPr lang="en-US" altLang="zh-CN" sz="2400" dirty="0">
                <a:solidFill>
                  <a:schemeClr val="lt1"/>
                </a:solidFill>
                <a:cs typeface="+mn-ea"/>
                <a:sym typeface="+mn-lt"/>
              </a:rPr>
              <a:t>05</a:t>
            </a:r>
          </a:p>
        </p:txBody>
      </p:sp>
      <p:pic>
        <p:nvPicPr>
          <p:cNvPr id="10" name="Picture Placeholder 9">
            <a:extLst>
              <a:ext uri="{FF2B5EF4-FFF2-40B4-BE49-F238E27FC236}">
                <a16:creationId xmlns:a16="http://schemas.microsoft.com/office/drawing/2014/main" id="{C92C261A-E6A2-C839-BD10-8AC74BEE696E}"/>
              </a:ext>
            </a:extLst>
          </p:cNvPr>
          <p:cNvPicPr>
            <a:picLocks noGrp="1" noChangeAspect="1"/>
          </p:cNvPicPr>
          <p:nvPr>
            <p:ph type="pic" sz="quarter" idx="10"/>
          </p:nvPr>
        </p:nvPicPr>
        <p:blipFill>
          <a:blip r:embed="rId7"/>
          <a:srcRect l="23318" r="23318"/>
          <a:stretch>
            <a:fillRect/>
          </a:stretch>
        </p:blipFill>
        <p:spPr>
          <a:prstGeom prst="rect">
            <a:avLst/>
          </a:prstGeom>
        </p:spPr>
      </p:pic>
      <p:pic>
        <p:nvPicPr>
          <p:cNvPr id="13316" name="Picture 4" descr="Home | ESS">
            <a:extLst>
              <a:ext uri="{FF2B5EF4-FFF2-40B4-BE49-F238E27FC236}">
                <a16:creationId xmlns:a16="http://schemas.microsoft.com/office/drawing/2014/main" id="{1EAA13E1-C52A-734C-5DA2-3682246B05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3000" y="386348"/>
            <a:ext cx="2410012" cy="1287433"/>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Lunds universitet - YouTube">
            <a:extLst>
              <a:ext uri="{FF2B5EF4-FFF2-40B4-BE49-F238E27FC236}">
                <a16:creationId xmlns:a16="http://schemas.microsoft.com/office/drawing/2014/main" id="{9908CD79-3791-9416-ACD9-9BD3710E660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94694" y="864753"/>
            <a:ext cx="1553975" cy="1553975"/>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University of Bergen - Wikipedia">
            <a:extLst>
              <a:ext uri="{FF2B5EF4-FFF2-40B4-BE49-F238E27FC236}">
                <a16:creationId xmlns:a16="http://schemas.microsoft.com/office/drawing/2014/main" id="{B14A8E89-A455-BA7D-45F7-86340BD52DC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42742" y="2341761"/>
            <a:ext cx="1287433" cy="1287433"/>
          </a:xfrm>
          <a:prstGeom prst="rect">
            <a:avLst/>
          </a:prstGeom>
          <a:solidFill>
            <a:schemeClr val="bg1"/>
          </a:solidFill>
        </p:spPr>
      </p:pic>
      <p:pic>
        <p:nvPicPr>
          <p:cNvPr id="13324" name="Picture 12">
            <a:extLst>
              <a:ext uri="{FF2B5EF4-FFF2-40B4-BE49-F238E27FC236}">
                <a16:creationId xmlns:a16="http://schemas.microsoft.com/office/drawing/2014/main" id="{C4E0C686-8CAB-ADEA-2A6F-BC4CA05FF7E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97365" y="2985477"/>
            <a:ext cx="974316" cy="1421975"/>
          </a:xfrm>
          <a:prstGeom prst="rect">
            <a:avLst/>
          </a:prstGeom>
          <a:solidFill>
            <a:schemeClr val="bg1"/>
          </a:solidFill>
        </p:spPr>
      </p:pic>
      <p:pic>
        <p:nvPicPr>
          <p:cNvPr id="13326" name="Picture 14" descr="JYU, Finland - IonBeamCenters.eu">
            <a:extLst>
              <a:ext uri="{FF2B5EF4-FFF2-40B4-BE49-F238E27FC236}">
                <a16:creationId xmlns:a16="http://schemas.microsoft.com/office/drawing/2014/main" id="{D6FF5EE1-15E3-CF56-2673-D00DED653A1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45624" y="4491670"/>
            <a:ext cx="2351741" cy="1520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40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D1E3E-7669-1ABF-70B5-7614F017803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E4ECD2-1909-B6C0-B83B-7ED25C7A4D91}"/>
              </a:ext>
            </a:extLst>
          </p:cNvPr>
          <p:cNvSpPr>
            <a:spLocks noGrp="1"/>
          </p:cNvSpPr>
          <p:nvPr>
            <p:ph type="sldNum" sz="quarter" idx="12"/>
          </p:nvPr>
        </p:nvSpPr>
        <p:spPr/>
        <p:txBody>
          <a:bodyPr/>
          <a:lstStyle/>
          <a:p>
            <a:pPr algn="ctr"/>
            <a:fld id="{49AE70B2-8BF9-45C0-BB95-33D1B9D3A854}" type="slidenum">
              <a:rPr lang="en-US" smtClean="0"/>
              <a:pPr algn="ctr"/>
              <a:t>27</a:t>
            </a:fld>
            <a:endParaRPr lang="en-US" dirty="0"/>
          </a:p>
        </p:txBody>
      </p:sp>
      <p:sp>
        <p:nvSpPr>
          <p:cNvPr id="3" name="Title 2">
            <a:extLst>
              <a:ext uri="{FF2B5EF4-FFF2-40B4-BE49-F238E27FC236}">
                <a16:creationId xmlns:a16="http://schemas.microsoft.com/office/drawing/2014/main" id="{B9E1DA31-676B-CA82-831C-3F6F06315DA7}"/>
              </a:ext>
            </a:extLst>
          </p:cNvPr>
          <p:cNvSpPr>
            <a:spLocks noGrp="1"/>
          </p:cNvSpPr>
          <p:nvPr>
            <p:ph type="title"/>
          </p:nvPr>
        </p:nvSpPr>
        <p:spPr/>
        <p:txBody>
          <a:bodyPr/>
          <a:lstStyle/>
          <a:p>
            <a:r>
              <a:rPr lang="en-US" dirty="0"/>
              <a:t>Resources – </a:t>
            </a:r>
            <a:r>
              <a:rPr lang="en-US" dirty="0">
                <a:solidFill>
                  <a:srgbClr val="4397D7"/>
                </a:solidFill>
              </a:rPr>
              <a:t>Construction</a:t>
            </a:r>
            <a:endParaRPr lang="en-US" dirty="0"/>
          </a:p>
        </p:txBody>
      </p:sp>
      <p:sp>
        <p:nvSpPr>
          <p:cNvPr id="5" name="矩形 9">
            <a:extLst>
              <a:ext uri="{FF2B5EF4-FFF2-40B4-BE49-F238E27FC236}">
                <a16:creationId xmlns:a16="http://schemas.microsoft.com/office/drawing/2014/main" id="{A12D132B-3B2C-200B-2EDE-F6997612A85A}"/>
              </a:ext>
            </a:extLst>
          </p:cNvPr>
          <p:cNvSpPr/>
          <p:nvPr>
            <p:custDataLst>
              <p:tags r:id="rId1"/>
            </p:custDataLst>
          </p:nvPr>
        </p:nvSpPr>
        <p:spPr>
          <a:xfrm>
            <a:off x="695325" y="5436025"/>
            <a:ext cx="5400676" cy="869950"/>
          </a:xfrm>
          <a:prstGeom prst="rect">
            <a:avLst/>
          </a:prstGeom>
          <a:solidFill>
            <a:srgbClr val="4397D7"/>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lnSpc>
                <a:spcPct val="120000"/>
              </a:lnSpc>
            </a:pPr>
            <a:endParaRPr lang="zh-CN" altLang="en-US">
              <a:solidFill>
                <a:schemeClr val="lt1"/>
              </a:solidFill>
              <a:cs typeface="+mn-ea"/>
              <a:sym typeface="+mn-lt"/>
            </a:endParaRPr>
          </a:p>
        </p:txBody>
      </p:sp>
      <p:sp>
        <p:nvSpPr>
          <p:cNvPr id="6" name="标题">
            <a:extLst>
              <a:ext uri="{FF2B5EF4-FFF2-40B4-BE49-F238E27FC236}">
                <a16:creationId xmlns:a16="http://schemas.microsoft.com/office/drawing/2014/main" id="{07892A5E-F43A-4A83-0744-F4F04AE0E61E}"/>
              </a:ext>
            </a:extLst>
          </p:cNvPr>
          <p:cNvSpPr txBox="1"/>
          <p:nvPr>
            <p:custDataLst>
              <p:tags r:id="rId2"/>
            </p:custDataLst>
          </p:nvPr>
        </p:nvSpPr>
        <p:spPr>
          <a:xfrm>
            <a:off x="831848" y="5553183"/>
            <a:ext cx="5137152" cy="635635"/>
          </a:xfrm>
          <a:prstGeom prst="rect">
            <a:avLst/>
          </a:prstGeom>
          <a:noFill/>
        </p:spPr>
        <p:txBody>
          <a:bodyPr wrap="square" lIns="0" tIns="0" rIns="0" bIns="0" rtlCol="0" anchor="ctr" anchorCtr="0">
            <a:normAutofit/>
          </a:bodyPr>
          <a:lstStyle/>
          <a:p>
            <a:pPr>
              <a:lnSpc>
                <a:spcPct val="120000"/>
              </a:lnSpc>
            </a:pPr>
            <a:endParaRPr lang="zh-CN" altLang="en-US" b="1" dirty="0">
              <a:solidFill>
                <a:schemeClr val="lt1"/>
              </a:solidFill>
              <a:cs typeface="+mn-ea"/>
              <a:sym typeface="+mn-lt"/>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68E0156-B3A2-7836-678D-7D3D1109E7A5}"/>
                  </a:ext>
                </a:extLst>
              </p:cNvPr>
              <p:cNvSpPr txBox="1"/>
              <p:nvPr/>
            </p:nvSpPr>
            <p:spPr>
              <a:xfrm>
                <a:off x="705484" y="2263431"/>
                <a:ext cx="5517516" cy="2895664"/>
              </a:xfrm>
              <a:prstGeom prst="rect">
                <a:avLst/>
              </a:prstGeom>
              <a:noFill/>
            </p:spPr>
            <p:txBody>
              <a:bodyPr wrap="square">
                <a:spAutoFit/>
              </a:bodyPr>
              <a:lstStyle/>
              <a:p>
                <a:pPr fontAlgn="auto">
                  <a:lnSpc>
                    <a:spcPct val="150000"/>
                  </a:lnSpc>
                  <a:spcAft>
                    <a:spcPts val="1200"/>
                  </a:spcAft>
                </a:pPr>
                <a14:m>
                  <m:oMathPara xmlns:m="http://schemas.openxmlformats.org/officeDocument/2006/math">
                    <m:oMathParaPr>
                      <m:jc m:val="centerGroup"/>
                    </m:oMathParaPr>
                    <m:oMath xmlns:m="http://schemas.openxmlformats.org/officeDocument/2006/math">
                      <m:r>
                        <m:rPr>
                          <m:nor/>
                        </m:rPr>
                        <a:rPr lang="en-GB" sz="2000" smtClean="0"/>
                        <m:t> </m:t>
                      </m:r>
                    </m:oMath>
                  </m:oMathPara>
                </a14:m>
                <a:endParaRPr lang="en-US" altLang="zh-CN" sz="2000" b="1" dirty="0">
                  <a:cs typeface="+mn-ea"/>
                  <a:sym typeface="+mn-lt"/>
                </a:endParaRPr>
              </a:p>
              <a:p>
                <a:pPr marL="342900" indent="-342900">
                  <a:lnSpc>
                    <a:spcPct val="120000"/>
                  </a:lnSpc>
                  <a:buBlip>
                    <a:blip r:embed="rId5"/>
                  </a:buBlip>
                </a:pPr>
                <a:r>
                  <a:rPr lang="en-GB" altLang="zh-CN" sz="2000" dirty="0">
                    <a:solidFill>
                      <a:schemeClr val="tx2"/>
                    </a:solidFill>
                    <a:cs typeface="+mn-ea"/>
                    <a:sym typeface="+mn-lt"/>
                  </a:rPr>
                  <a:t>No new extensions are required</a:t>
                </a:r>
              </a:p>
              <a:p>
                <a:pPr marL="342900" indent="-342900">
                  <a:lnSpc>
                    <a:spcPct val="120000"/>
                  </a:lnSpc>
                  <a:buBlip>
                    <a:blip r:embed="rId5"/>
                  </a:buBlip>
                </a:pPr>
                <a:r>
                  <a:rPr lang="en-GB" altLang="zh-CN" sz="2000" dirty="0">
                    <a:solidFill>
                      <a:schemeClr val="tx2"/>
                    </a:solidFill>
                    <a:cs typeface="+mn-ea"/>
                    <a:sym typeface="+mn-lt"/>
                  </a:rPr>
                  <a:t>Complex chopper arrangements restrict movement and may require additional work on beamlines</a:t>
                </a:r>
              </a:p>
              <a:p>
                <a:pPr marL="342900" indent="-342900">
                  <a:lnSpc>
                    <a:spcPct val="120000"/>
                  </a:lnSpc>
                  <a:buBlip>
                    <a:blip r:embed="rId5"/>
                  </a:buBlip>
                </a:pPr>
                <a:r>
                  <a:rPr lang="en-GB" altLang="zh-CN" sz="2000" dirty="0">
                    <a:solidFill>
                      <a:schemeClr val="tx2"/>
                    </a:solidFill>
                    <a:cs typeface="+mn-ea"/>
                    <a:sym typeface="+mn-lt"/>
                  </a:rPr>
                  <a:t>Other requirements (e.g. LN2) already met by other site requirements</a:t>
                </a:r>
              </a:p>
            </p:txBody>
          </p:sp>
        </mc:Choice>
        <mc:Fallback xmlns="">
          <p:sp>
            <p:nvSpPr>
              <p:cNvPr id="7" name="TextBox 6">
                <a:extLst>
                  <a:ext uri="{FF2B5EF4-FFF2-40B4-BE49-F238E27FC236}">
                    <a16:creationId xmlns:a16="http://schemas.microsoft.com/office/drawing/2014/main" id="{A68E0156-B3A2-7836-678D-7D3D1109E7A5}"/>
                  </a:ext>
                </a:extLst>
              </p:cNvPr>
              <p:cNvSpPr txBox="1">
                <a:spLocks noRot="1" noChangeAspect="1" noMove="1" noResize="1" noEditPoints="1" noAdjustHandles="1" noChangeArrowheads="1" noChangeShapeType="1" noTextEdit="1"/>
              </p:cNvSpPr>
              <p:nvPr/>
            </p:nvSpPr>
            <p:spPr>
              <a:xfrm>
                <a:off x="705484" y="2263431"/>
                <a:ext cx="5517516" cy="2895664"/>
              </a:xfrm>
              <a:prstGeom prst="rect">
                <a:avLst/>
              </a:prstGeom>
              <a:blipFill>
                <a:blip r:embed="rId6"/>
                <a:stretch>
                  <a:fillRect b="-3057"/>
                </a:stretch>
              </a:blipFill>
            </p:spPr>
            <p:txBody>
              <a:bodyPr/>
              <a:lstStyle/>
              <a:p>
                <a:r>
                  <a:rPr lang="en-DK">
                    <a:noFill/>
                  </a:rPr>
                  <a:t> </a:t>
                </a:r>
              </a:p>
            </p:txBody>
          </p:sp>
        </mc:Fallback>
      </mc:AlternateContent>
      <p:sp>
        <p:nvSpPr>
          <p:cNvPr id="8" name="序号">
            <a:extLst>
              <a:ext uri="{FF2B5EF4-FFF2-40B4-BE49-F238E27FC236}">
                <a16:creationId xmlns:a16="http://schemas.microsoft.com/office/drawing/2014/main" id="{AD7F199E-5755-30EF-17D7-83AB99A541C2}"/>
              </a:ext>
            </a:extLst>
          </p:cNvPr>
          <p:cNvSpPr txBox="1"/>
          <p:nvPr>
            <p:custDataLst>
              <p:tags r:id="rId3"/>
            </p:custDataLst>
          </p:nvPr>
        </p:nvSpPr>
        <p:spPr>
          <a:xfrm>
            <a:off x="0" y="0"/>
            <a:ext cx="732236" cy="734142"/>
          </a:xfrm>
          <a:prstGeom prst="ellipse">
            <a:avLst/>
          </a:prstGeom>
          <a:solidFill>
            <a:srgbClr val="4397D7"/>
          </a:solidFill>
          <a:effectLst>
            <a:outerShdw blurRad="127000" dist="38100" dir="2700000" algn="tl" rotWithShape="0">
              <a:schemeClr val="accent4">
                <a:alpha val="40000"/>
              </a:schemeClr>
            </a:outerShdw>
          </a:effectLst>
        </p:spPr>
        <p:txBody>
          <a:bodyPr wrap="none" lIns="0" tIns="0" rIns="0" bIns="0" rtlCol="0" anchor="ctr" anchorCtr="0">
            <a:normAutofit/>
          </a:bodyPr>
          <a:lstStyle/>
          <a:p>
            <a:pPr algn="ctr">
              <a:lnSpc>
                <a:spcPct val="120000"/>
              </a:lnSpc>
            </a:pPr>
            <a:r>
              <a:rPr lang="en-US" altLang="zh-CN" sz="2400" dirty="0">
                <a:solidFill>
                  <a:schemeClr val="lt1"/>
                </a:solidFill>
                <a:cs typeface="+mn-ea"/>
                <a:sym typeface="+mn-lt"/>
              </a:rPr>
              <a:t>05</a:t>
            </a:r>
          </a:p>
        </p:txBody>
      </p:sp>
      <p:pic>
        <p:nvPicPr>
          <p:cNvPr id="12" name="Picture Placeholder 11">
            <a:extLst>
              <a:ext uri="{FF2B5EF4-FFF2-40B4-BE49-F238E27FC236}">
                <a16:creationId xmlns:a16="http://schemas.microsoft.com/office/drawing/2014/main" id="{56683E41-1606-334E-4EF8-4DC04C2E461D}"/>
              </a:ext>
            </a:extLst>
          </p:cNvPr>
          <p:cNvPicPr>
            <a:picLocks noGrp="1" noChangeAspect="1"/>
          </p:cNvPicPr>
          <p:nvPr>
            <p:ph type="pic" sz="quarter" idx="10"/>
          </p:nvPr>
        </p:nvPicPr>
        <p:blipFill>
          <a:blip r:embed="rId7"/>
          <a:srcRect l="20836" r="20836"/>
          <a:stretch>
            <a:fillRect/>
          </a:stretch>
        </p:blipFill>
        <p:spPr>
          <a:prstGeom prst="rect">
            <a:avLst/>
          </a:prstGeom>
        </p:spPr>
      </p:pic>
    </p:spTree>
    <p:extLst>
      <p:ext uri="{BB962C8B-B14F-4D97-AF65-F5344CB8AC3E}">
        <p14:creationId xmlns:p14="http://schemas.microsoft.com/office/powerpoint/2010/main" val="3235624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8CAF-EDDD-06D7-908A-54EAB1FDE83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958274-4CA2-5543-4066-86AB175C2A26}"/>
              </a:ext>
            </a:extLst>
          </p:cNvPr>
          <p:cNvSpPr>
            <a:spLocks noGrp="1"/>
          </p:cNvSpPr>
          <p:nvPr>
            <p:ph type="sldNum" sz="quarter" idx="12"/>
          </p:nvPr>
        </p:nvSpPr>
        <p:spPr/>
        <p:txBody>
          <a:bodyPr/>
          <a:lstStyle/>
          <a:p>
            <a:pPr algn="ctr"/>
            <a:fld id="{49AE70B2-8BF9-45C0-BB95-33D1B9D3A854}" type="slidenum">
              <a:rPr lang="en-US" smtClean="0"/>
              <a:pPr algn="ctr"/>
              <a:t>28</a:t>
            </a:fld>
            <a:endParaRPr lang="en-US" dirty="0"/>
          </a:p>
        </p:txBody>
      </p:sp>
      <p:sp>
        <p:nvSpPr>
          <p:cNvPr id="3" name="Title 2">
            <a:extLst>
              <a:ext uri="{FF2B5EF4-FFF2-40B4-BE49-F238E27FC236}">
                <a16:creationId xmlns:a16="http://schemas.microsoft.com/office/drawing/2014/main" id="{91B52773-6F54-E620-555A-DFE1ADD4757F}"/>
              </a:ext>
            </a:extLst>
          </p:cNvPr>
          <p:cNvSpPr>
            <a:spLocks noGrp="1"/>
          </p:cNvSpPr>
          <p:nvPr>
            <p:ph type="title"/>
          </p:nvPr>
        </p:nvSpPr>
        <p:spPr/>
        <p:txBody>
          <a:bodyPr/>
          <a:lstStyle/>
          <a:p>
            <a:r>
              <a:rPr lang="en-US" dirty="0"/>
              <a:t>Resources – </a:t>
            </a:r>
            <a:r>
              <a:rPr lang="en-US" dirty="0">
                <a:solidFill>
                  <a:srgbClr val="4397D7"/>
                </a:solidFill>
              </a:rPr>
              <a:t>Development</a:t>
            </a:r>
            <a:endParaRPr lang="en-US" dirty="0"/>
          </a:p>
        </p:txBody>
      </p:sp>
      <p:sp>
        <p:nvSpPr>
          <p:cNvPr id="5" name="矩形 9">
            <a:extLst>
              <a:ext uri="{FF2B5EF4-FFF2-40B4-BE49-F238E27FC236}">
                <a16:creationId xmlns:a16="http://schemas.microsoft.com/office/drawing/2014/main" id="{555B8F4A-3DBA-76AE-E36F-D6B9237E6279}"/>
              </a:ext>
            </a:extLst>
          </p:cNvPr>
          <p:cNvSpPr/>
          <p:nvPr>
            <p:custDataLst>
              <p:tags r:id="rId1"/>
            </p:custDataLst>
          </p:nvPr>
        </p:nvSpPr>
        <p:spPr>
          <a:xfrm>
            <a:off x="695325" y="5436025"/>
            <a:ext cx="5400676" cy="869950"/>
          </a:xfrm>
          <a:prstGeom prst="rect">
            <a:avLst/>
          </a:prstGeom>
          <a:solidFill>
            <a:srgbClr val="4397D7"/>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lnSpc>
                <a:spcPct val="120000"/>
              </a:lnSpc>
            </a:pPr>
            <a:endParaRPr lang="zh-CN" altLang="en-US">
              <a:solidFill>
                <a:schemeClr val="lt1"/>
              </a:solidFill>
              <a:cs typeface="+mn-ea"/>
              <a:sym typeface="+mn-lt"/>
            </a:endParaRPr>
          </a:p>
        </p:txBody>
      </p:sp>
      <p:sp>
        <p:nvSpPr>
          <p:cNvPr id="6" name="标题">
            <a:extLst>
              <a:ext uri="{FF2B5EF4-FFF2-40B4-BE49-F238E27FC236}">
                <a16:creationId xmlns:a16="http://schemas.microsoft.com/office/drawing/2014/main" id="{1EE0F084-B023-6D91-BE69-281FDCCB5414}"/>
              </a:ext>
            </a:extLst>
          </p:cNvPr>
          <p:cNvSpPr txBox="1"/>
          <p:nvPr>
            <p:custDataLst>
              <p:tags r:id="rId2"/>
            </p:custDataLst>
          </p:nvPr>
        </p:nvSpPr>
        <p:spPr>
          <a:xfrm>
            <a:off x="831848" y="5553183"/>
            <a:ext cx="5137152" cy="635635"/>
          </a:xfrm>
          <a:prstGeom prst="rect">
            <a:avLst/>
          </a:prstGeom>
          <a:noFill/>
        </p:spPr>
        <p:txBody>
          <a:bodyPr wrap="square" lIns="0" tIns="0" rIns="0" bIns="0" rtlCol="0" anchor="ctr" anchorCtr="0">
            <a:normAutofit/>
          </a:bodyPr>
          <a:lstStyle/>
          <a:p>
            <a:pPr>
              <a:lnSpc>
                <a:spcPct val="120000"/>
              </a:lnSpc>
            </a:pPr>
            <a:endParaRPr lang="zh-CN" altLang="en-US" b="1" dirty="0">
              <a:solidFill>
                <a:schemeClr val="lt1"/>
              </a:solidFill>
              <a:cs typeface="+mn-ea"/>
              <a:sym typeface="+mn-lt"/>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1040E86-B3B7-A2C8-77B7-C562DABC80EB}"/>
                  </a:ext>
                </a:extLst>
              </p:cNvPr>
              <p:cNvSpPr txBox="1"/>
              <p:nvPr/>
            </p:nvSpPr>
            <p:spPr>
              <a:xfrm>
                <a:off x="705484" y="2263431"/>
                <a:ext cx="5517516" cy="2895664"/>
              </a:xfrm>
              <a:prstGeom prst="rect">
                <a:avLst/>
              </a:prstGeom>
              <a:noFill/>
            </p:spPr>
            <p:txBody>
              <a:bodyPr wrap="square">
                <a:spAutoFit/>
              </a:bodyPr>
              <a:lstStyle/>
              <a:p>
                <a:pPr fontAlgn="auto">
                  <a:lnSpc>
                    <a:spcPct val="150000"/>
                  </a:lnSpc>
                  <a:spcAft>
                    <a:spcPts val="1200"/>
                  </a:spcAft>
                </a:pPr>
                <a14:m>
                  <m:oMathPara xmlns:m="http://schemas.openxmlformats.org/officeDocument/2006/math">
                    <m:oMathParaPr>
                      <m:jc m:val="centerGroup"/>
                    </m:oMathParaPr>
                    <m:oMath xmlns:m="http://schemas.openxmlformats.org/officeDocument/2006/math">
                      <m:r>
                        <m:rPr>
                          <m:nor/>
                        </m:rPr>
                        <a:rPr lang="en-GB" sz="2000" smtClean="0"/>
                        <m:t> </m:t>
                      </m:r>
                    </m:oMath>
                  </m:oMathPara>
                </a14:m>
                <a:endParaRPr lang="en-US" altLang="zh-CN" sz="2000" b="1" dirty="0">
                  <a:cs typeface="+mn-ea"/>
                  <a:sym typeface="+mn-lt"/>
                </a:endParaRPr>
              </a:p>
              <a:p>
                <a:pPr marL="342900" indent="-342900">
                  <a:lnSpc>
                    <a:spcPct val="120000"/>
                  </a:lnSpc>
                  <a:buBlip>
                    <a:blip r:embed="rId5"/>
                  </a:buBlip>
                </a:pPr>
                <a:r>
                  <a:rPr lang="en-GB" altLang="zh-CN" sz="2000" dirty="0">
                    <a:solidFill>
                      <a:schemeClr val="tx2"/>
                    </a:solidFill>
                    <a:cs typeface="+mn-ea"/>
                    <a:sym typeface="+mn-lt"/>
                  </a:rPr>
                  <a:t>Large detector arrays cost money</a:t>
                </a:r>
              </a:p>
              <a:p>
                <a:pPr marL="342900" indent="-342900">
                  <a:lnSpc>
                    <a:spcPct val="120000"/>
                  </a:lnSpc>
                  <a:buBlip>
                    <a:blip r:embed="rId5"/>
                  </a:buBlip>
                </a:pPr>
                <a:r>
                  <a:rPr lang="en-GB" altLang="zh-CN" sz="2000" dirty="0">
                    <a:solidFill>
                      <a:schemeClr val="tx2"/>
                    </a:solidFill>
                    <a:cs typeface="+mn-ea"/>
                    <a:sym typeface="+mn-lt"/>
                  </a:rPr>
                  <a:t>Expansions for fission-fragmentation analysis etc would require mass separation and building</a:t>
                </a:r>
              </a:p>
              <a:p>
                <a:pPr marL="342900" indent="-342900">
                  <a:lnSpc>
                    <a:spcPct val="120000"/>
                  </a:lnSpc>
                  <a:buBlip>
                    <a:blip r:embed="rId5"/>
                  </a:buBlip>
                </a:pPr>
                <a:r>
                  <a:rPr lang="en-GB" altLang="zh-CN" sz="2000" dirty="0">
                    <a:solidFill>
                      <a:schemeClr val="tx2"/>
                    </a:solidFill>
                    <a:cs typeface="+mn-ea"/>
                    <a:sym typeface="+mn-lt"/>
                  </a:rPr>
                  <a:t>A custom, adaptable, frame for mounting different configurations is biggest cost</a:t>
                </a:r>
              </a:p>
            </p:txBody>
          </p:sp>
        </mc:Choice>
        <mc:Fallback xmlns="">
          <p:sp>
            <p:nvSpPr>
              <p:cNvPr id="7" name="TextBox 6">
                <a:extLst>
                  <a:ext uri="{FF2B5EF4-FFF2-40B4-BE49-F238E27FC236}">
                    <a16:creationId xmlns:a16="http://schemas.microsoft.com/office/drawing/2014/main" id="{21040E86-B3B7-A2C8-77B7-C562DABC80EB}"/>
                  </a:ext>
                </a:extLst>
              </p:cNvPr>
              <p:cNvSpPr txBox="1">
                <a:spLocks noRot="1" noChangeAspect="1" noMove="1" noResize="1" noEditPoints="1" noAdjustHandles="1" noChangeArrowheads="1" noChangeShapeType="1" noTextEdit="1"/>
              </p:cNvSpPr>
              <p:nvPr/>
            </p:nvSpPr>
            <p:spPr>
              <a:xfrm>
                <a:off x="705484" y="2263431"/>
                <a:ext cx="5517516" cy="2895664"/>
              </a:xfrm>
              <a:prstGeom prst="rect">
                <a:avLst/>
              </a:prstGeom>
              <a:blipFill>
                <a:blip r:embed="rId6"/>
                <a:stretch>
                  <a:fillRect r="-229" b="-3057"/>
                </a:stretch>
              </a:blipFill>
            </p:spPr>
            <p:txBody>
              <a:bodyPr/>
              <a:lstStyle/>
              <a:p>
                <a:r>
                  <a:rPr lang="en-DK">
                    <a:noFill/>
                  </a:rPr>
                  <a:t> </a:t>
                </a:r>
              </a:p>
            </p:txBody>
          </p:sp>
        </mc:Fallback>
      </mc:AlternateContent>
      <p:sp>
        <p:nvSpPr>
          <p:cNvPr id="8" name="序号">
            <a:extLst>
              <a:ext uri="{FF2B5EF4-FFF2-40B4-BE49-F238E27FC236}">
                <a16:creationId xmlns:a16="http://schemas.microsoft.com/office/drawing/2014/main" id="{7FB2C2C4-1921-D3AE-8A38-5882841A100C}"/>
              </a:ext>
            </a:extLst>
          </p:cNvPr>
          <p:cNvSpPr txBox="1"/>
          <p:nvPr>
            <p:custDataLst>
              <p:tags r:id="rId3"/>
            </p:custDataLst>
          </p:nvPr>
        </p:nvSpPr>
        <p:spPr>
          <a:xfrm>
            <a:off x="0" y="0"/>
            <a:ext cx="732236" cy="734142"/>
          </a:xfrm>
          <a:prstGeom prst="ellipse">
            <a:avLst/>
          </a:prstGeom>
          <a:solidFill>
            <a:srgbClr val="4397D7"/>
          </a:solidFill>
          <a:effectLst>
            <a:outerShdw blurRad="127000" dist="38100" dir="2700000" algn="tl" rotWithShape="0">
              <a:schemeClr val="accent4">
                <a:alpha val="40000"/>
              </a:schemeClr>
            </a:outerShdw>
          </a:effectLst>
        </p:spPr>
        <p:txBody>
          <a:bodyPr wrap="none" lIns="0" tIns="0" rIns="0" bIns="0" rtlCol="0" anchor="ctr" anchorCtr="0">
            <a:normAutofit/>
          </a:bodyPr>
          <a:lstStyle/>
          <a:p>
            <a:pPr algn="ctr">
              <a:lnSpc>
                <a:spcPct val="120000"/>
              </a:lnSpc>
            </a:pPr>
            <a:r>
              <a:rPr lang="en-US" altLang="zh-CN" sz="2400" dirty="0">
                <a:solidFill>
                  <a:schemeClr val="lt1"/>
                </a:solidFill>
                <a:cs typeface="+mn-ea"/>
                <a:sym typeface="+mn-lt"/>
              </a:rPr>
              <a:t>05</a:t>
            </a:r>
          </a:p>
        </p:txBody>
      </p:sp>
      <p:pic>
        <p:nvPicPr>
          <p:cNvPr id="12" name="Picture Placeholder 11">
            <a:extLst>
              <a:ext uri="{FF2B5EF4-FFF2-40B4-BE49-F238E27FC236}">
                <a16:creationId xmlns:a16="http://schemas.microsoft.com/office/drawing/2014/main" id="{6740E719-EF85-C49D-DD31-E8748C780504}"/>
              </a:ext>
            </a:extLst>
          </p:cNvPr>
          <p:cNvPicPr>
            <a:picLocks noGrp="1" noChangeAspect="1"/>
          </p:cNvPicPr>
          <p:nvPr>
            <p:ph type="pic" sz="quarter" idx="10"/>
          </p:nvPr>
        </p:nvPicPr>
        <p:blipFill>
          <a:blip r:embed="rId7"/>
          <a:srcRect l="20836" r="20836"/>
          <a:stretch>
            <a:fillRect/>
          </a:stretch>
        </p:blipFill>
        <p:spPr>
          <a:prstGeom prst="rect">
            <a:avLst/>
          </a:prstGeom>
        </p:spPr>
      </p:pic>
    </p:spTree>
    <p:extLst>
      <p:ext uri="{BB962C8B-B14F-4D97-AF65-F5344CB8AC3E}">
        <p14:creationId xmlns:p14="http://schemas.microsoft.com/office/powerpoint/2010/main" val="236393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2744E-4287-76BD-98B6-50313FA02DD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A050A3-3C51-D392-B373-AC6F7B47DD8F}"/>
              </a:ext>
            </a:extLst>
          </p:cNvPr>
          <p:cNvSpPr>
            <a:spLocks noGrp="1"/>
          </p:cNvSpPr>
          <p:nvPr>
            <p:ph type="sldNum" sz="quarter" idx="12"/>
          </p:nvPr>
        </p:nvSpPr>
        <p:spPr/>
        <p:txBody>
          <a:bodyPr/>
          <a:lstStyle/>
          <a:p>
            <a:pPr algn="ctr"/>
            <a:fld id="{49AE70B2-8BF9-45C0-BB95-33D1B9D3A854}" type="slidenum">
              <a:rPr lang="en-US" smtClean="0"/>
              <a:pPr algn="ctr"/>
              <a:t>29</a:t>
            </a:fld>
            <a:endParaRPr lang="en-US" dirty="0"/>
          </a:p>
        </p:txBody>
      </p:sp>
      <p:sp>
        <p:nvSpPr>
          <p:cNvPr id="3" name="Title 2">
            <a:extLst>
              <a:ext uri="{FF2B5EF4-FFF2-40B4-BE49-F238E27FC236}">
                <a16:creationId xmlns:a16="http://schemas.microsoft.com/office/drawing/2014/main" id="{9F86F918-31EE-022E-4BFC-5DAEB9B6E9F8}"/>
              </a:ext>
            </a:extLst>
          </p:cNvPr>
          <p:cNvSpPr>
            <a:spLocks noGrp="1"/>
          </p:cNvSpPr>
          <p:nvPr>
            <p:ph type="title"/>
          </p:nvPr>
        </p:nvSpPr>
        <p:spPr/>
        <p:txBody>
          <a:bodyPr/>
          <a:lstStyle/>
          <a:p>
            <a:r>
              <a:rPr lang="en-US" dirty="0">
                <a:solidFill>
                  <a:srgbClr val="4397D7"/>
                </a:solidFill>
              </a:rPr>
              <a:t>Summary</a:t>
            </a:r>
            <a:endParaRPr lang="en-US" dirty="0"/>
          </a:p>
        </p:txBody>
      </p:sp>
      <p:sp>
        <p:nvSpPr>
          <p:cNvPr id="5" name="矩形 9">
            <a:extLst>
              <a:ext uri="{FF2B5EF4-FFF2-40B4-BE49-F238E27FC236}">
                <a16:creationId xmlns:a16="http://schemas.microsoft.com/office/drawing/2014/main" id="{5A823ADF-27D8-2BF4-2D73-60BD3C8063C5}"/>
              </a:ext>
            </a:extLst>
          </p:cNvPr>
          <p:cNvSpPr/>
          <p:nvPr>
            <p:custDataLst>
              <p:tags r:id="rId1"/>
            </p:custDataLst>
          </p:nvPr>
        </p:nvSpPr>
        <p:spPr>
          <a:xfrm>
            <a:off x="695325" y="5436025"/>
            <a:ext cx="5400676" cy="869950"/>
          </a:xfrm>
          <a:prstGeom prst="rect">
            <a:avLst/>
          </a:prstGeom>
          <a:solidFill>
            <a:srgbClr val="4397D7"/>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lnSpc>
                <a:spcPct val="120000"/>
              </a:lnSpc>
            </a:pPr>
            <a:endParaRPr lang="zh-CN" altLang="en-US">
              <a:solidFill>
                <a:schemeClr val="lt1"/>
              </a:solidFill>
              <a:cs typeface="+mn-ea"/>
              <a:sym typeface="+mn-lt"/>
            </a:endParaRPr>
          </a:p>
        </p:txBody>
      </p:sp>
      <p:sp>
        <p:nvSpPr>
          <p:cNvPr id="6" name="标题">
            <a:extLst>
              <a:ext uri="{FF2B5EF4-FFF2-40B4-BE49-F238E27FC236}">
                <a16:creationId xmlns:a16="http://schemas.microsoft.com/office/drawing/2014/main" id="{68FB7C9F-A584-CA98-61A3-EC2E228F1A23}"/>
              </a:ext>
            </a:extLst>
          </p:cNvPr>
          <p:cNvSpPr txBox="1"/>
          <p:nvPr>
            <p:custDataLst>
              <p:tags r:id="rId2"/>
            </p:custDataLst>
          </p:nvPr>
        </p:nvSpPr>
        <p:spPr>
          <a:xfrm>
            <a:off x="831848" y="5553183"/>
            <a:ext cx="5137152" cy="635635"/>
          </a:xfrm>
          <a:prstGeom prst="rect">
            <a:avLst/>
          </a:prstGeom>
          <a:noFill/>
        </p:spPr>
        <p:txBody>
          <a:bodyPr wrap="square" lIns="0" tIns="0" rIns="0" bIns="0" rtlCol="0" anchor="ctr" anchorCtr="0">
            <a:normAutofit/>
          </a:bodyPr>
          <a:lstStyle/>
          <a:p>
            <a:pPr>
              <a:lnSpc>
                <a:spcPct val="120000"/>
              </a:lnSpc>
            </a:pPr>
            <a:endParaRPr lang="zh-CN" altLang="en-US" b="1" dirty="0">
              <a:solidFill>
                <a:schemeClr val="lt1"/>
              </a:solidFill>
              <a:cs typeface="+mn-ea"/>
              <a:sym typeface="+mn-lt"/>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80CB903-68A7-BB4C-32B0-8AC2D20D99CF}"/>
                  </a:ext>
                </a:extLst>
              </p:cNvPr>
              <p:cNvSpPr txBox="1"/>
              <p:nvPr/>
            </p:nvSpPr>
            <p:spPr>
              <a:xfrm>
                <a:off x="705484" y="2263431"/>
                <a:ext cx="5601187" cy="3264996"/>
              </a:xfrm>
              <a:prstGeom prst="rect">
                <a:avLst/>
              </a:prstGeom>
              <a:noFill/>
            </p:spPr>
            <p:txBody>
              <a:bodyPr wrap="square">
                <a:spAutoFit/>
              </a:bodyPr>
              <a:lstStyle/>
              <a:p>
                <a:pPr fontAlgn="auto">
                  <a:lnSpc>
                    <a:spcPct val="150000"/>
                  </a:lnSpc>
                  <a:spcAft>
                    <a:spcPts val="1200"/>
                  </a:spcAft>
                </a:pPr>
                <a14:m>
                  <m:oMathPara xmlns:m="http://schemas.openxmlformats.org/officeDocument/2006/math">
                    <m:oMathParaPr>
                      <m:jc m:val="centerGroup"/>
                    </m:oMathParaPr>
                    <m:oMath xmlns:m="http://schemas.openxmlformats.org/officeDocument/2006/math">
                      <m:r>
                        <m:rPr>
                          <m:nor/>
                        </m:rPr>
                        <a:rPr lang="en-GB" sz="2000" smtClean="0"/>
                        <m:t> </m:t>
                      </m:r>
                    </m:oMath>
                  </m:oMathPara>
                </a14:m>
                <a:endParaRPr lang="en-US" altLang="zh-CN" sz="2000" b="1" dirty="0">
                  <a:cs typeface="+mn-ea"/>
                  <a:sym typeface="+mn-lt"/>
                </a:endParaRPr>
              </a:p>
              <a:p>
                <a:pPr marL="342900" indent="-342900">
                  <a:lnSpc>
                    <a:spcPct val="120000"/>
                  </a:lnSpc>
                  <a:buBlip>
                    <a:blip r:embed="rId5"/>
                  </a:buBlip>
                </a:pPr>
                <a:r>
                  <a:rPr lang="en-GB" altLang="zh-CN" sz="2000" dirty="0">
                    <a:solidFill>
                      <a:schemeClr val="tx2"/>
                    </a:solidFill>
                    <a:cs typeface="+mn-ea"/>
                    <a:sym typeface="+mn-lt"/>
                  </a:rPr>
                  <a:t>SINE: a proposal for a detector array @ ESS</a:t>
                </a:r>
              </a:p>
              <a:p>
                <a:pPr marL="342900" indent="-342900">
                  <a:lnSpc>
                    <a:spcPct val="120000"/>
                  </a:lnSpc>
                  <a:buBlip>
                    <a:blip r:embed="rId5"/>
                  </a:buBlip>
                </a:pPr>
                <a:r>
                  <a:rPr lang="en-GB" altLang="zh-CN" sz="2000" dirty="0">
                    <a:solidFill>
                      <a:schemeClr val="tx2"/>
                    </a:solidFill>
                    <a:cs typeface="+mn-ea"/>
                    <a:sym typeface="+mn-lt"/>
                  </a:rPr>
                  <a:t>‘Ready to go’</a:t>
                </a:r>
              </a:p>
              <a:p>
                <a:pPr marL="342900" indent="-342900">
                  <a:lnSpc>
                    <a:spcPct val="120000"/>
                  </a:lnSpc>
                  <a:buBlip>
                    <a:blip r:embed="rId5"/>
                  </a:buBlip>
                </a:pPr>
                <a:r>
                  <a:rPr lang="en-GB" altLang="zh-CN" sz="2000" dirty="0">
                    <a:solidFill>
                      <a:schemeClr val="tx2"/>
                    </a:solidFill>
                    <a:cs typeface="+mn-ea"/>
                    <a:sym typeface="+mn-lt"/>
                  </a:rPr>
                  <a:t>Potential for</a:t>
                </a:r>
              </a:p>
              <a:p>
                <a:pPr marL="800100" lvl="1" indent="-342900">
                  <a:lnSpc>
                    <a:spcPct val="120000"/>
                  </a:lnSpc>
                  <a:buBlip>
                    <a:blip r:embed="rId5"/>
                  </a:buBlip>
                </a:pPr>
                <a:r>
                  <a:rPr lang="en-GB" altLang="zh-CN" sz="2000" dirty="0">
                    <a:solidFill>
                      <a:schemeClr val="tx2"/>
                    </a:solidFill>
                    <a:cs typeface="+mn-ea"/>
                    <a:sym typeface="+mn-lt"/>
                  </a:rPr>
                  <a:t>High throughput</a:t>
                </a:r>
              </a:p>
              <a:p>
                <a:pPr marL="800100" lvl="1" indent="-342900">
                  <a:lnSpc>
                    <a:spcPct val="120000"/>
                  </a:lnSpc>
                  <a:buBlip>
                    <a:blip r:embed="rId5"/>
                  </a:buBlip>
                </a:pPr>
                <a:r>
                  <a:rPr lang="en-GB" altLang="zh-CN" sz="2000" dirty="0">
                    <a:solidFill>
                      <a:schemeClr val="tx2"/>
                    </a:solidFill>
                    <a:cs typeface="+mn-ea"/>
                    <a:sym typeface="+mn-lt"/>
                  </a:rPr>
                  <a:t>High societal benefit</a:t>
                </a:r>
              </a:p>
              <a:p>
                <a:pPr marL="800100" lvl="1" indent="-342900">
                  <a:lnSpc>
                    <a:spcPct val="120000"/>
                  </a:lnSpc>
                  <a:buBlip>
                    <a:blip r:embed="rId5"/>
                  </a:buBlip>
                </a:pPr>
                <a:r>
                  <a:rPr lang="en-GB" altLang="zh-CN" sz="2000" dirty="0">
                    <a:solidFill>
                      <a:schemeClr val="tx2"/>
                    </a:solidFill>
                    <a:cs typeface="+mn-ea"/>
                    <a:sym typeface="+mn-lt"/>
                  </a:rPr>
                  <a:t>High impact</a:t>
                </a:r>
              </a:p>
              <a:p>
                <a:pPr marL="342900" indent="-342900">
                  <a:lnSpc>
                    <a:spcPct val="120000"/>
                  </a:lnSpc>
                  <a:buBlip>
                    <a:blip r:embed="rId5"/>
                  </a:buBlip>
                </a:pPr>
                <a:endParaRPr lang="en-GB" altLang="zh-CN" sz="2000" dirty="0">
                  <a:solidFill>
                    <a:schemeClr val="tx2"/>
                  </a:solidFill>
                  <a:cs typeface="+mn-ea"/>
                  <a:sym typeface="+mn-lt"/>
                </a:endParaRPr>
              </a:p>
            </p:txBody>
          </p:sp>
        </mc:Choice>
        <mc:Fallback xmlns="">
          <p:sp>
            <p:nvSpPr>
              <p:cNvPr id="7" name="TextBox 6">
                <a:extLst>
                  <a:ext uri="{FF2B5EF4-FFF2-40B4-BE49-F238E27FC236}">
                    <a16:creationId xmlns:a16="http://schemas.microsoft.com/office/drawing/2014/main" id="{280CB903-68A7-BB4C-32B0-8AC2D20D99CF}"/>
                  </a:ext>
                </a:extLst>
              </p:cNvPr>
              <p:cNvSpPr txBox="1">
                <a:spLocks noRot="1" noChangeAspect="1" noMove="1" noResize="1" noEditPoints="1" noAdjustHandles="1" noChangeArrowheads="1" noChangeShapeType="1" noTextEdit="1"/>
              </p:cNvSpPr>
              <p:nvPr/>
            </p:nvSpPr>
            <p:spPr>
              <a:xfrm>
                <a:off x="705484" y="2263431"/>
                <a:ext cx="5601187" cy="3264996"/>
              </a:xfrm>
              <a:prstGeom prst="rect">
                <a:avLst/>
              </a:prstGeom>
              <a:blipFill>
                <a:blip r:embed="rId6"/>
                <a:stretch>
                  <a:fillRect/>
                </a:stretch>
              </a:blipFill>
            </p:spPr>
            <p:txBody>
              <a:bodyPr/>
              <a:lstStyle/>
              <a:p>
                <a:r>
                  <a:rPr lang="en-DK">
                    <a:noFill/>
                  </a:rPr>
                  <a:t> </a:t>
                </a:r>
              </a:p>
            </p:txBody>
          </p:sp>
        </mc:Fallback>
      </mc:AlternateContent>
      <p:sp>
        <p:nvSpPr>
          <p:cNvPr id="8" name="序号">
            <a:extLst>
              <a:ext uri="{FF2B5EF4-FFF2-40B4-BE49-F238E27FC236}">
                <a16:creationId xmlns:a16="http://schemas.microsoft.com/office/drawing/2014/main" id="{73EAA65F-6AD7-549D-85FB-4046BF2B2883}"/>
              </a:ext>
            </a:extLst>
          </p:cNvPr>
          <p:cNvSpPr txBox="1"/>
          <p:nvPr>
            <p:custDataLst>
              <p:tags r:id="rId3"/>
            </p:custDataLst>
          </p:nvPr>
        </p:nvSpPr>
        <p:spPr>
          <a:xfrm>
            <a:off x="0" y="0"/>
            <a:ext cx="732236" cy="734142"/>
          </a:xfrm>
          <a:prstGeom prst="ellipse">
            <a:avLst/>
          </a:prstGeom>
          <a:solidFill>
            <a:srgbClr val="4397D7"/>
          </a:solidFill>
          <a:effectLst>
            <a:outerShdw blurRad="127000" dist="38100" dir="2700000" algn="tl" rotWithShape="0">
              <a:schemeClr val="accent4">
                <a:alpha val="40000"/>
              </a:schemeClr>
            </a:outerShdw>
          </a:effectLst>
        </p:spPr>
        <p:txBody>
          <a:bodyPr wrap="none" lIns="0" tIns="0" rIns="0" bIns="0" rtlCol="0" anchor="ctr" anchorCtr="0">
            <a:normAutofit/>
          </a:bodyPr>
          <a:lstStyle/>
          <a:p>
            <a:pPr algn="ctr">
              <a:lnSpc>
                <a:spcPct val="120000"/>
              </a:lnSpc>
            </a:pPr>
            <a:r>
              <a:rPr lang="en-US" altLang="zh-CN" sz="2400" dirty="0">
                <a:solidFill>
                  <a:schemeClr val="lt1"/>
                </a:solidFill>
                <a:cs typeface="+mn-ea"/>
                <a:sym typeface="+mn-lt"/>
              </a:rPr>
              <a:t>06</a:t>
            </a:r>
          </a:p>
        </p:txBody>
      </p:sp>
      <p:pic>
        <p:nvPicPr>
          <p:cNvPr id="12" name="Picture Placeholder 11">
            <a:extLst>
              <a:ext uri="{FF2B5EF4-FFF2-40B4-BE49-F238E27FC236}">
                <a16:creationId xmlns:a16="http://schemas.microsoft.com/office/drawing/2014/main" id="{646AFC8E-C723-96B5-DF70-FD6B6CAF57CB}"/>
              </a:ext>
            </a:extLst>
          </p:cNvPr>
          <p:cNvPicPr>
            <a:picLocks noGrp="1" noChangeAspect="1"/>
          </p:cNvPicPr>
          <p:nvPr>
            <p:ph type="pic" sz="quarter" idx="10"/>
          </p:nvPr>
        </p:nvPicPr>
        <p:blipFill>
          <a:blip r:embed="rId7"/>
          <a:srcRect l="20836" r="20836"/>
          <a:stretch>
            <a:fillRect/>
          </a:stretch>
        </p:blipFill>
        <p:spPr>
          <a:prstGeom prst="rect">
            <a:avLst/>
          </a:prstGeom>
        </p:spPr>
      </p:pic>
      <p:pic>
        <p:nvPicPr>
          <p:cNvPr id="9" name="Picture Placeholder 12">
            <a:extLst>
              <a:ext uri="{FF2B5EF4-FFF2-40B4-BE49-F238E27FC236}">
                <a16:creationId xmlns:a16="http://schemas.microsoft.com/office/drawing/2014/main" id="{67BA35F4-ACA9-0F67-D5DC-9B1E28EBE6A0}"/>
              </a:ext>
            </a:extLst>
          </p:cNvPr>
          <p:cNvPicPr>
            <a:picLocks noChangeAspect="1"/>
          </p:cNvPicPr>
          <p:nvPr/>
        </p:nvPicPr>
        <p:blipFill>
          <a:blip r:embed="rId8">
            <a:extLst>
              <a:ext uri="{28A0092B-C50C-407E-A947-70E740481C1C}">
                <a14:useLocalDpi xmlns:a14="http://schemas.microsoft.com/office/drawing/2010/main" val="0"/>
              </a:ext>
            </a:extLst>
          </a:blip>
          <a:srcRect l="16660" r="16660"/>
          <a:stretch/>
        </p:blipFill>
        <p:spPr>
          <a:xfrm>
            <a:off x="6096000" y="-675411"/>
            <a:ext cx="8208822" cy="8208822"/>
          </a:xfrm>
          <a:prstGeom prst="ellipse">
            <a:avLst/>
          </a:prstGeom>
        </p:spPr>
      </p:pic>
    </p:spTree>
    <p:extLst>
      <p:ext uri="{BB962C8B-B14F-4D97-AF65-F5344CB8AC3E}">
        <p14:creationId xmlns:p14="http://schemas.microsoft.com/office/powerpoint/2010/main" val="404614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a:extLst>
              <a:ext uri="{FF2B5EF4-FFF2-40B4-BE49-F238E27FC236}">
                <a16:creationId xmlns:a16="http://schemas.microsoft.com/office/drawing/2014/main" id="{2BE6ACD5-6588-E304-4CF9-47C2D97D6F7D}"/>
              </a:ext>
            </a:extLst>
          </p:cNvPr>
          <p:cNvPicPr>
            <a:picLocks noGrp="1" noChangeAspect="1"/>
          </p:cNvPicPr>
          <p:nvPr>
            <p:ph type="pic" sz="quarter" idx="10"/>
          </p:nvPr>
        </p:nvPicPr>
        <p:blipFill>
          <a:blip r:embed="rId7"/>
          <a:srcRect l="1" r="1"/>
          <a:stretch>
            <a:fillRect/>
          </a:stretch>
        </p:blipFill>
        <p:spPr>
          <a:xfrm>
            <a:off x="0" y="2592000"/>
            <a:ext cx="2696400" cy="2721600"/>
          </a:xfrm>
          <a:prstGeom prst="rect">
            <a:avLst/>
          </a:prstGeom>
        </p:spPr>
      </p:pic>
      <p:pic>
        <p:nvPicPr>
          <p:cNvPr id="10" name="Picture Placeholder 9">
            <a:extLst>
              <a:ext uri="{FF2B5EF4-FFF2-40B4-BE49-F238E27FC236}">
                <a16:creationId xmlns:a16="http://schemas.microsoft.com/office/drawing/2014/main" id="{3DBD1C2F-2188-A5FE-7C5B-F4EDCDFEE9B5}"/>
              </a:ext>
            </a:extLst>
          </p:cNvPr>
          <p:cNvPicPr>
            <a:picLocks noGrp="1" noChangeAspect="1"/>
          </p:cNvPicPr>
          <p:nvPr>
            <p:ph type="pic" sz="quarter" idx="11"/>
          </p:nvPr>
        </p:nvPicPr>
        <p:blipFill>
          <a:blip r:embed="rId8">
            <a:extLst>
              <a:ext uri="{28A0092B-C50C-407E-A947-70E740481C1C}">
                <a14:useLocalDpi xmlns:a14="http://schemas.microsoft.com/office/drawing/2010/main" val="0"/>
              </a:ext>
            </a:extLst>
          </a:blip>
          <a:srcRect l="27862" r="27862"/>
          <a:stretch>
            <a:fillRect/>
          </a:stretch>
        </p:blipFill>
        <p:spPr>
          <a:prstGeom prst="rect">
            <a:avLst/>
          </a:prstGeom>
        </p:spPr>
      </p:pic>
      <p:sp>
        <p:nvSpPr>
          <p:cNvPr id="4" name="Title 3">
            <a:extLst>
              <a:ext uri="{FF2B5EF4-FFF2-40B4-BE49-F238E27FC236}">
                <a16:creationId xmlns:a16="http://schemas.microsoft.com/office/drawing/2014/main" id="{E283E792-1372-2027-273F-37B56BD636E3}"/>
              </a:ext>
            </a:extLst>
          </p:cNvPr>
          <p:cNvSpPr>
            <a:spLocks noGrp="1"/>
          </p:cNvSpPr>
          <p:nvPr>
            <p:ph type="title"/>
          </p:nvPr>
        </p:nvSpPr>
        <p:spPr/>
        <p:txBody>
          <a:bodyPr>
            <a:normAutofit/>
          </a:bodyPr>
          <a:lstStyle/>
          <a:p>
            <a:r>
              <a:rPr lang="en-US" dirty="0"/>
              <a:t>Overview of </a:t>
            </a:r>
            <a:r>
              <a:rPr lang="en-US" dirty="0">
                <a:solidFill>
                  <a:srgbClr val="4397D7"/>
                </a:solidFill>
              </a:rPr>
              <a:t>SINE</a:t>
            </a:r>
            <a:endParaRPr lang="en-US" dirty="0">
              <a:solidFill>
                <a:schemeClr val="tx1"/>
              </a:solidFill>
            </a:endParaRPr>
          </a:p>
        </p:txBody>
      </p:sp>
      <p:sp>
        <p:nvSpPr>
          <p:cNvPr id="5" name="矩形 3">
            <a:extLst>
              <a:ext uri="{FF2B5EF4-FFF2-40B4-BE49-F238E27FC236}">
                <a16:creationId xmlns:a16="http://schemas.microsoft.com/office/drawing/2014/main" id="{566AE86E-96BB-6C35-6031-5B2CE0AFE100}"/>
              </a:ext>
            </a:extLst>
          </p:cNvPr>
          <p:cNvSpPr/>
          <p:nvPr>
            <p:custDataLst>
              <p:tags r:id="rId1"/>
            </p:custDataLst>
          </p:nvPr>
        </p:nvSpPr>
        <p:spPr>
          <a:xfrm>
            <a:off x="4643438" y="2593823"/>
            <a:ext cx="6851886" cy="2721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6" name="文本占位符 28">
            <a:extLst>
              <a:ext uri="{FF2B5EF4-FFF2-40B4-BE49-F238E27FC236}">
                <a16:creationId xmlns:a16="http://schemas.microsoft.com/office/drawing/2014/main" id="{0D4F426C-B713-30B0-8BC8-7CDC6067EFDA}"/>
              </a:ext>
            </a:extLst>
          </p:cNvPr>
          <p:cNvSpPr txBox="1">
            <a:spLocks/>
          </p:cNvSpPr>
          <p:nvPr>
            <p:custDataLst>
              <p:tags r:id="rId2"/>
            </p:custDataLst>
          </p:nvPr>
        </p:nvSpPr>
        <p:spPr>
          <a:xfrm>
            <a:off x="696595" y="1714983"/>
            <a:ext cx="10800080" cy="381635"/>
          </a:xfrm>
          <a:prstGeom prst="rect">
            <a:avLst/>
          </a:prstGeom>
          <a:solidFill>
            <a:srgbClr val="4397D7"/>
          </a:solidFill>
        </p:spPr>
        <p:txBody>
          <a:bodyPr vert="horz" lIns="144145" tIns="0" rIns="91440" bIns="0" rtlCol="0" anchor="ctr" anchorCtr="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ea"/>
                <a:ea typeface="+mn-ea"/>
                <a:cs typeface="MiSans Normal" panose="00000500000000000000"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ea"/>
                <a:ea typeface="+mn-ea"/>
                <a:cs typeface="MiSans Normal" panose="00000500000000000000"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ea"/>
                <a:ea typeface="+mn-ea"/>
                <a:cs typeface="MiSans Normal" panose="00000500000000000000"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ea"/>
                <a:ea typeface="+mn-ea"/>
                <a:cs typeface="MiSans Normal" panose="00000500000000000000"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ea"/>
                <a:ea typeface="+mn-ea"/>
                <a:cs typeface="MiSans Normal" panose="000005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altLang="zh-CN" sz="2200" spc="0" dirty="0">
                <a:solidFill>
                  <a:srgbClr val="FFFFFF"/>
                </a:solidFill>
                <a:latin typeface="+mn-lt"/>
                <a:cs typeface="+mn-ea"/>
                <a:sym typeface="+mn-lt"/>
              </a:rPr>
              <a:t>Probing complex many-body systems using neutrons </a:t>
            </a:r>
          </a:p>
        </p:txBody>
      </p:sp>
      <p:sp>
        <p:nvSpPr>
          <p:cNvPr id="7" name="正文">
            <a:extLst>
              <a:ext uri="{FF2B5EF4-FFF2-40B4-BE49-F238E27FC236}">
                <a16:creationId xmlns:a16="http://schemas.microsoft.com/office/drawing/2014/main" id="{34798DF5-1FA0-918F-650E-5967EB4D83BE}"/>
              </a:ext>
            </a:extLst>
          </p:cNvPr>
          <p:cNvSpPr txBox="1"/>
          <p:nvPr>
            <p:custDataLst>
              <p:tags r:id="rId3"/>
            </p:custDataLst>
          </p:nvPr>
        </p:nvSpPr>
        <p:spPr>
          <a:xfrm>
            <a:off x="5318760" y="3767303"/>
            <a:ext cx="5688764" cy="1426997"/>
          </a:xfrm>
          <a:prstGeom prst="rect">
            <a:avLst/>
          </a:prstGeom>
          <a:noFill/>
        </p:spPr>
        <p:txBody>
          <a:bodyPr wrap="square" lIns="0" tIns="0" rIns="0" bIns="0" rtlCol="0" anchor="t" anchorCtr="0">
            <a:noAutofit/>
          </a:bodyPr>
          <a:lstStyle/>
          <a:p>
            <a:pPr marL="342900" indent="-342900" algn="l" fontAlgn="auto">
              <a:lnSpc>
                <a:spcPct val="120000"/>
              </a:lnSpc>
              <a:buBlip>
                <a:blip r:embed="rId9"/>
              </a:buBlip>
            </a:pPr>
            <a:r>
              <a:rPr lang="en-GB" altLang="zh-CN" sz="2000" dirty="0">
                <a:solidFill>
                  <a:schemeClr val="tx2"/>
                </a:solidFill>
                <a:cs typeface="+mn-ea"/>
                <a:sym typeface="+mn-lt"/>
              </a:rPr>
              <a:t>Nuclear structure</a:t>
            </a:r>
          </a:p>
          <a:p>
            <a:pPr marL="342900" indent="-342900" algn="l" fontAlgn="auto">
              <a:lnSpc>
                <a:spcPct val="120000"/>
              </a:lnSpc>
              <a:buBlip>
                <a:blip r:embed="rId9"/>
              </a:buBlip>
            </a:pPr>
            <a:r>
              <a:rPr lang="en-GB" altLang="zh-CN" sz="2000" dirty="0">
                <a:solidFill>
                  <a:schemeClr val="tx2"/>
                </a:solidFill>
                <a:cs typeface="+mn-ea"/>
                <a:sym typeface="+mn-lt"/>
              </a:rPr>
              <a:t>Nuclear applications</a:t>
            </a:r>
          </a:p>
          <a:p>
            <a:pPr marL="342900" indent="-342900" algn="l" fontAlgn="auto">
              <a:lnSpc>
                <a:spcPct val="120000"/>
              </a:lnSpc>
              <a:buBlip>
                <a:blip r:embed="rId9"/>
              </a:buBlip>
            </a:pPr>
            <a:r>
              <a:rPr lang="en-GB" altLang="zh-CN" sz="2000" dirty="0">
                <a:solidFill>
                  <a:schemeClr val="tx2"/>
                </a:solidFill>
                <a:cs typeface="+mn-ea"/>
                <a:sym typeface="+mn-lt"/>
              </a:rPr>
              <a:t>Beyond-standard-model physics</a:t>
            </a:r>
            <a:endParaRPr lang="zh-CN" altLang="en-US" sz="2000" dirty="0">
              <a:solidFill>
                <a:schemeClr val="tx2"/>
              </a:solidFill>
              <a:cs typeface="+mn-ea"/>
              <a:sym typeface="+mn-lt"/>
            </a:endParaRPr>
          </a:p>
        </p:txBody>
      </p:sp>
      <p:sp>
        <p:nvSpPr>
          <p:cNvPr id="8" name="标题">
            <a:extLst>
              <a:ext uri="{FF2B5EF4-FFF2-40B4-BE49-F238E27FC236}">
                <a16:creationId xmlns:a16="http://schemas.microsoft.com/office/drawing/2014/main" id="{C36C695D-73C2-C79D-2207-51A9A597A282}"/>
              </a:ext>
            </a:extLst>
          </p:cNvPr>
          <p:cNvSpPr txBox="1"/>
          <p:nvPr>
            <p:custDataLst>
              <p:tags r:id="rId4"/>
            </p:custDataLst>
          </p:nvPr>
        </p:nvSpPr>
        <p:spPr>
          <a:xfrm>
            <a:off x="5318760" y="3173111"/>
            <a:ext cx="6176564" cy="368300"/>
          </a:xfrm>
          <a:prstGeom prst="rect">
            <a:avLst/>
          </a:prstGeom>
          <a:noFill/>
        </p:spPr>
        <p:txBody>
          <a:bodyPr wrap="square" lIns="0" tIns="0" rIns="0" bIns="0" rtlCol="0" anchor="b">
            <a:noAutofit/>
          </a:bodyPr>
          <a:lstStyle/>
          <a:p>
            <a:pPr>
              <a:lnSpc>
                <a:spcPct val="120000"/>
              </a:lnSpc>
            </a:pPr>
            <a:r>
              <a:rPr lang="en-GB" altLang="zh-CN" sz="2000" b="1" dirty="0">
                <a:cs typeface="+mn-ea"/>
                <a:sym typeface="+mn-lt"/>
              </a:rPr>
              <a:t>Understanding neutron interactions furthers science</a:t>
            </a:r>
            <a:endParaRPr lang="zh-CN" altLang="en-US" sz="2000" b="1" dirty="0">
              <a:cs typeface="+mn-ea"/>
              <a:sym typeface="+mn-lt"/>
            </a:endParaRPr>
          </a:p>
        </p:txBody>
      </p:sp>
      <p:sp>
        <p:nvSpPr>
          <p:cNvPr id="25" name="序号">
            <a:extLst>
              <a:ext uri="{FF2B5EF4-FFF2-40B4-BE49-F238E27FC236}">
                <a16:creationId xmlns:a16="http://schemas.microsoft.com/office/drawing/2014/main" id="{DB4BBDB6-7723-A271-7FFF-2A510D75E86B}"/>
              </a:ext>
            </a:extLst>
          </p:cNvPr>
          <p:cNvSpPr txBox="1"/>
          <p:nvPr>
            <p:custDataLst>
              <p:tags r:id="rId5"/>
            </p:custDataLst>
          </p:nvPr>
        </p:nvSpPr>
        <p:spPr>
          <a:xfrm>
            <a:off x="0" y="0"/>
            <a:ext cx="732236" cy="734142"/>
          </a:xfrm>
          <a:prstGeom prst="ellipse">
            <a:avLst/>
          </a:prstGeom>
          <a:solidFill>
            <a:srgbClr val="4397D7"/>
          </a:solidFill>
          <a:effectLst>
            <a:outerShdw blurRad="127000" dist="38100" dir="2700000" algn="tl" rotWithShape="0">
              <a:schemeClr val="accent4">
                <a:alpha val="40000"/>
              </a:schemeClr>
            </a:outerShdw>
          </a:effectLst>
        </p:spPr>
        <p:txBody>
          <a:bodyPr wrap="none" lIns="0" tIns="0" rIns="0" bIns="0" rtlCol="0" anchor="ctr" anchorCtr="0">
            <a:normAutofit/>
          </a:bodyPr>
          <a:lstStyle/>
          <a:p>
            <a:pPr algn="ctr">
              <a:lnSpc>
                <a:spcPct val="120000"/>
              </a:lnSpc>
            </a:pPr>
            <a:r>
              <a:rPr lang="en-US" altLang="zh-CN" sz="2400" dirty="0">
                <a:solidFill>
                  <a:schemeClr val="lt1"/>
                </a:solidFill>
                <a:cs typeface="+mn-ea"/>
                <a:sym typeface="+mn-lt"/>
              </a:rPr>
              <a:t>01</a:t>
            </a:r>
          </a:p>
        </p:txBody>
      </p:sp>
      <p:sp>
        <p:nvSpPr>
          <p:cNvPr id="26" name="Slide Number Placeholder 1">
            <a:extLst>
              <a:ext uri="{FF2B5EF4-FFF2-40B4-BE49-F238E27FC236}">
                <a16:creationId xmlns:a16="http://schemas.microsoft.com/office/drawing/2014/main" id="{2CD18F81-0C7F-F9B2-0F46-A55A0296084C}"/>
              </a:ext>
            </a:extLst>
          </p:cNvPr>
          <p:cNvSpPr>
            <a:spLocks noGrp="1"/>
          </p:cNvSpPr>
          <p:nvPr>
            <p:ph type="sldNum" sz="quarter" idx="12"/>
          </p:nvPr>
        </p:nvSpPr>
        <p:spPr>
          <a:xfrm>
            <a:off x="68557" y="6398553"/>
            <a:ext cx="558212" cy="365125"/>
          </a:xfrm>
        </p:spPr>
        <p:txBody>
          <a:bodyPr/>
          <a:lstStyle/>
          <a:p>
            <a:pPr algn="ctr"/>
            <a:fld id="{49AE70B2-8BF9-45C0-BB95-33D1B9D3A854}" type="slidenum">
              <a:rPr lang="en-US" smtClean="0"/>
              <a:pPr algn="ctr"/>
              <a:t>3</a:t>
            </a:fld>
            <a:endParaRPr lang="en-US" dirty="0"/>
          </a:p>
        </p:txBody>
      </p:sp>
    </p:spTree>
    <p:extLst>
      <p:ext uri="{BB962C8B-B14F-4D97-AF65-F5344CB8AC3E}">
        <p14:creationId xmlns:p14="http://schemas.microsoft.com/office/powerpoint/2010/main" val="1381784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4F352-5764-0296-7B87-87D6054BAB4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691A98-D3CC-0618-0B7F-4F9A8A0E54B1}"/>
              </a:ext>
            </a:extLst>
          </p:cNvPr>
          <p:cNvSpPr>
            <a:spLocks noGrp="1"/>
          </p:cNvSpPr>
          <p:nvPr>
            <p:ph type="sldNum" sz="quarter" idx="12"/>
          </p:nvPr>
        </p:nvSpPr>
        <p:spPr/>
        <p:txBody>
          <a:bodyPr/>
          <a:lstStyle/>
          <a:p>
            <a:pPr algn="ctr"/>
            <a:fld id="{49AE70B2-8BF9-45C0-BB95-33D1B9D3A854}" type="slidenum">
              <a:rPr lang="en-US" smtClean="0"/>
              <a:pPr algn="ctr"/>
              <a:t>30</a:t>
            </a:fld>
            <a:endParaRPr lang="en-US" dirty="0"/>
          </a:p>
        </p:txBody>
      </p:sp>
      <p:sp>
        <p:nvSpPr>
          <p:cNvPr id="3" name="Title 2">
            <a:extLst>
              <a:ext uri="{FF2B5EF4-FFF2-40B4-BE49-F238E27FC236}">
                <a16:creationId xmlns:a16="http://schemas.microsoft.com/office/drawing/2014/main" id="{7857A839-C533-85B1-4E2D-0B6252450DD3}"/>
              </a:ext>
            </a:extLst>
          </p:cNvPr>
          <p:cNvSpPr>
            <a:spLocks noGrp="1"/>
          </p:cNvSpPr>
          <p:nvPr>
            <p:ph type="title"/>
          </p:nvPr>
        </p:nvSpPr>
        <p:spPr/>
        <p:txBody>
          <a:bodyPr/>
          <a:lstStyle/>
          <a:p>
            <a:r>
              <a:rPr lang="en-US" dirty="0">
                <a:solidFill>
                  <a:srgbClr val="4397D7"/>
                </a:solidFill>
              </a:rPr>
              <a:t>Thanks</a:t>
            </a:r>
            <a:endParaRPr lang="en-US" dirty="0"/>
          </a:p>
        </p:txBody>
      </p:sp>
      <p:sp>
        <p:nvSpPr>
          <p:cNvPr id="5" name="矩形 9">
            <a:extLst>
              <a:ext uri="{FF2B5EF4-FFF2-40B4-BE49-F238E27FC236}">
                <a16:creationId xmlns:a16="http://schemas.microsoft.com/office/drawing/2014/main" id="{C491A734-143D-2642-7C29-1EF7F735D52D}"/>
              </a:ext>
            </a:extLst>
          </p:cNvPr>
          <p:cNvSpPr/>
          <p:nvPr>
            <p:custDataLst>
              <p:tags r:id="rId1"/>
            </p:custDataLst>
          </p:nvPr>
        </p:nvSpPr>
        <p:spPr>
          <a:xfrm>
            <a:off x="695325" y="5436025"/>
            <a:ext cx="5400676" cy="869950"/>
          </a:xfrm>
          <a:prstGeom prst="rect">
            <a:avLst/>
          </a:prstGeom>
          <a:solidFill>
            <a:srgbClr val="4397D7"/>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lnSpc>
                <a:spcPct val="120000"/>
              </a:lnSpc>
            </a:pPr>
            <a:endParaRPr lang="zh-CN" altLang="en-US">
              <a:solidFill>
                <a:schemeClr val="lt1"/>
              </a:solidFill>
              <a:cs typeface="+mn-ea"/>
              <a:sym typeface="+mn-lt"/>
            </a:endParaRPr>
          </a:p>
        </p:txBody>
      </p:sp>
      <p:sp>
        <p:nvSpPr>
          <p:cNvPr id="6" name="标题">
            <a:extLst>
              <a:ext uri="{FF2B5EF4-FFF2-40B4-BE49-F238E27FC236}">
                <a16:creationId xmlns:a16="http://schemas.microsoft.com/office/drawing/2014/main" id="{7DD4652F-AAE9-2934-2A5D-FCB010145A53}"/>
              </a:ext>
            </a:extLst>
          </p:cNvPr>
          <p:cNvSpPr txBox="1"/>
          <p:nvPr>
            <p:custDataLst>
              <p:tags r:id="rId2"/>
            </p:custDataLst>
          </p:nvPr>
        </p:nvSpPr>
        <p:spPr>
          <a:xfrm>
            <a:off x="831848" y="5553183"/>
            <a:ext cx="5137152" cy="635635"/>
          </a:xfrm>
          <a:prstGeom prst="rect">
            <a:avLst/>
          </a:prstGeom>
          <a:noFill/>
        </p:spPr>
        <p:txBody>
          <a:bodyPr wrap="square" lIns="0" tIns="0" rIns="0" bIns="0" rtlCol="0" anchor="ctr" anchorCtr="0">
            <a:normAutofit/>
          </a:bodyPr>
          <a:lstStyle/>
          <a:p>
            <a:pPr>
              <a:lnSpc>
                <a:spcPct val="120000"/>
              </a:lnSpc>
            </a:pPr>
            <a:endParaRPr lang="zh-CN" altLang="en-US" b="1" dirty="0">
              <a:solidFill>
                <a:schemeClr val="lt1"/>
              </a:solidFill>
              <a:cs typeface="+mn-ea"/>
              <a:sym typeface="+mn-lt"/>
            </a:endParaRP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B50705B6-6584-012C-3136-700BFF791DBA}"/>
                  </a:ext>
                </a:extLst>
              </p:cNvPr>
              <p:cNvSpPr txBox="1"/>
              <p:nvPr/>
            </p:nvSpPr>
            <p:spPr>
              <a:xfrm>
                <a:off x="705484" y="2263431"/>
                <a:ext cx="5601187" cy="2895664"/>
              </a:xfrm>
              <a:prstGeom prst="rect">
                <a:avLst/>
              </a:prstGeom>
              <a:noFill/>
            </p:spPr>
            <p:txBody>
              <a:bodyPr wrap="square">
                <a:spAutoFit/>
              </a:bodyPr>
              <a:lstStyle/>
              <a:p>
                <a:pPr fontAlgn="auto">
                  <a:lnSpc>
                    <a:spcPct val="150000"/>
                  </a:lnSpc>
                  <a:spcAft>
                    <a:spcPts val="1200"/>
                  </a:spcAft>
                </a:pPr>
                <a14:m>
                  <m:oMathPara xmlns:m="http://schemas.openxmlformats.org/officeDocument/2006/math">
                    <m:oMathParaPr>
                      <m:jc m:val="centerGroup"/>
                    </m:oMathParaPr>
                    <m:oMath xmlns:m="http://schemas.openxmlformats.org/officeDocument/2006/math">
                      <m:r>
                        <m:rPr>
                          <m:nor/>
                        </m:rPr>
                        <a:rPr lang="en-GB" sz="2000" smtClean="0"/>
                        <m:t> </m:t>
                      </m:r>
                    </m:oMath>
                  </m:oMathPara>
                </a14:m>
                <a:endParaRPr lang="en-US" altLang="zh-CN" sz="2000" b="1" dirty="0">
                  <a:cs typeface="+mn-ea"/>
                  <a:sym typeface="+mn-lt"/>
                </a:endParaRPr>
              </a:p>
              <a:p>
                <a:pPr>
                  <a:lnSpc>
                    <a:spcPct val="120000"/>
                  </a:lnSpc>
                </a:pPr>
                <a:r>
                  <a:rPr lang="en-GB" altLang="zh-CN" sz="2000" dirty="0">
                    <a:solidFill>
                      <a:schemeClr val="tx2"/>
                    </a:solidFill>
                    <a:cs typeface="+mn-ea"/>
                    <a:sym typeface="+mn-lt"/>
                  </a:rPr>
                  <a:t>Not exhaustive but in particular:</a:t>
                </a:r>
              </a:p>
              <a:p>
                <a:pPr marL="342900" indent="-342900">
                  <a:lnSpc>
                    <a:spcPct val="120000"/>
                  </a:lnSpc>
                  <a:buBlip>
                    <a:blip r:embed="rId5"/>
                  </a:buBlip>
                </a:pPr>
                <a:r>
                  <a:rPr lang="en-GB" altLang="zh-CN" sz="2000" dirty="0">
                    <a:solidFill>
                      <a:schemeClr val="tx2"/>
                    </a:solidFill>
                    <a:cs typeface="+mn-ea"/>
                    <a:sym typeface="+mn-lt"/>
                  </a:rPr>
                  <a:t>F.G. Moradi, I. Stefanescu (ESS)</a:t>
                </a:r>
              </a:p>
              <a:p>
                <a:pPr marL="342900" indent="-342900">
                  <a:lnSpc>
                    <a:spcPct val="120000"/>
                  </a:lnSpc>
                  <a:buBlip>
                    <a:blip r:embed="rId5"/>
                  </a:buBlip>
                </a:pPr>
                <a:r>
                  <a:rPr lang="en-GB" altLang="zh-CN" sz="2000" dirty="0">
                    <a:solidFill>
                      <a:schemeClr val="tx2"/>
                    </a:solidFill>
                    <a:cs typeface="+mn-ea"/>
                    <a:sym typeface="+mn-lt"/>
                  </a:rPr>
                  <a:t>L.S. Pico (Lunds University)</a:t>
                </a:r>
              </a:p>
              <a:p>
                <a:pPr marL="342900" indent="-342900">
                  <a:lnSpc>
                    <a:spcPct val="120000"/>
                  </a:lnSpc>
                  <a:buBlip>
                    <a:blip r:embed="rId5"/>
                  </a:buBlip>
                </a:pPr>
                <a:r>
                  <a:rPr lang="en-GB" altLang="zh-CN" sz="2000" dirty="0">
                    <a:solidFill>
                      <a:schemeClr val="tx2"/>
                    </a:solidFill>
                    <a:cs typeface="+mn-ea"/>
                    <a:sym typeface="+mn-lt"/>
                  </a:rPr>
                  <a:t>P.A. Butler (University of Liverpool)</a:t>
                </a:r>
              </a:p>
              <a:p>
                <a:pPr marL="342900" indent="-342900">
                  <a:lnSpc>
                    <a:spcPct val="120000"/>
                  </a:lnSpc>
                  <a:buBlip>
                    <a:blip r:embed="rId5"/>
                  </a:buBlip>
                </a:pPr>
                <a:r>
                  <a:rPr lang="en-GB" altLang="zh-CN" sz="2000" dirty="0">
                    <a:solidFill>
                      <a:schemeClr val="tx2"/>
                    </a:solidFill>
                    <a:cs typeface="+mn-ea"/>
                    <a:sym typeface="+mn-lt"/>
                  </a:rPr>
                  <a:t>D. Röhrich (University of Bergen)</a:t>
                </a:r>
              </a:p>
              <a:p>
                <a:pPr marL="342900" indent="-342900">
                  <a:lnSpc>
                    <a:spcPct val="120000"/>
                  </a:lnSpc>
                  <a:buBlip>
                    <a:blip r:embed="rId5"/>
                  </a:buBlip>
                </a:pPr>
                <a:r>
                  <a:rPr lang="en-GB" altLang="zh-CN" sz="2000" dirty="0">
                    <a:solidFill>
                      <a:schemeClr val="tx2"/>
                    </a:solidFill>
                    <a:cs typeface="+mn-ea"/>
                    <a:sym typeface="+mn-lt"/>
                  </a:rPr>
                  <a:t>P. Greenlees (University of Jyväskylä)</a:t>
                </a:r>
              </a:p>
            </p:txBody>
          </p:sp>
        </mc:Choice>
        <mc:Fallback>
          <p:sp>
            <p:nvSpPr>
              <p:cNvPr id="7" name="TextBox 6">
                <a:extLst>
                  <a:ext uri="{FF2B5EF4-FFF2-40B4-BE49-F238E27FC236}">
                    <a16:creationId xmlns:a16="http://schemas.microsoft.com/office/drawing/2014/main" id="{B50705B6-6584-012C-3136-700BFF791DBA}"/>
                  </a:ext>
                </a:extLst>
              </p:cNvPr>
              <p:cNvSpPr txBox="1">
                <a:spLocks noRot="1" noChangeAspect="1" noMove="1" noResize="1" noEditPoints="1" noAdjustHandles="1" noChangeArrowheads="1" noChangeShapeType="1" noTextEdit="1"/>
              </p:cNvSpPr>
              <p:nvPr/>
            </p:nvSpPr>
            <p:spPr>
              <a:xfrm>
                <a:off x="705484" y="2263431"/>
                <a:ext cx="5601187" cy="2895664"/>
              </a:xfrm>
              <a:prstGeom prst="rect">
                <a:avLst/>
              </a:prstGeom>
              <a:blipFill>
                <a:blip r:embed="rId6"/>
                <a:stretch>
                  <a:fillRect l="-1131" b="-3057"/>
                </a:stretch>
              </a:blipFill>
            </p:spPr>
            <p:txBody>
              <a:bodyPr/>
              <a:lstStyle/>
              <a:p>
                <a:r>
                  <a:rPr lang="en-DK">
                    <a:noFill/>
                  </a:rPr>
                  <a:t> </a:t>
                </a:r>
              </a:p>
            </p:txBody>
          </p:sp>
        </mc:Fallback>
      </mc:AlternateContent>
      <p:sp>
        <p:nvSpPr>
          <p:cNvPr id="8" name="序号">
            <a:extLst>
              <a:ext uri="{FF2B5EF4-FFF2-40B4-BE49-F238E27FC236}">
                <a16:creationId xmlns:a16="http://schemas.microsoft.com/office/drawing/2014/main" id="{9D89BE6E-594E-914C-4BF7-330D7D639BE0}"/>
              </a:ext>
            </a:extLst>
          </p:cNvPr>
          <p:cNvSpPr txBox="1"/>
          <p:nvPr>
            <p:custDataLst>
              <p:tags r:id="rId3"/>
            </p:custDataLst>
          </p:nvPr>
        </p:nvSpPr>
        <p:spPr>
          <a:xfrm>
            <a:off x="0" y="0"/>
            <a:ext cx="732236" cy="734142"/>
          </a:xfrm>
          <a:prstGeom prst="ellipse">
            <a:avLst/>
          </a:prstGeom>
          <a:solidFill>
            <a:srgbClr val="4397D7"/>
          </a:solidFill>
          <a:effectLst>
            <a:outerShdw blurRad="127000" dist="38100" dir="2700000" algn="tl" rotWithShape="0">
              <a:schemeClr val="accent4">
                <a:alpha val="40000"/>
              </a:schemeClr>
            </a:outerShdw>
          </a:effectLst>
        </p:spPr>
        <p:txBody>
          <a:bodyPr wrap="none" lIns="0" tIns="0" rIns="0" bIns="0" rtlCol="0" anchor="ctr" anchorCtr="0">
            <a:normAutofit/>
          </a:bodyPr>
          <a:lstStyle/>
          <a:p>
            <a:pPr algn="ctr">
              <a:lnSpc>
                <a:spcPct val="120000"/>
              </a:lnSpc>
            </a:pPr>
            <a:r>
              <a:rPr lang="en-US" altLang="zh-CN" sz="2400" dirty="0">
                <a:solidFill>
                  <a:schemeClr val="lt1"/>
                </a:solidFill>
                <a:cs typeface="+mn-ea"/>
                <a:sym typeface="+mn-lt"/>
              </a:rPr>
              <a:t>06</a:t>
            </a:r>
          </a:p>
        </p:txBody>
      </p:sp>
      <p:pic>
        <p:nvPicPr>
          <p:cNvPr id="12" name="Picture Placeholder 11">
            <a:extLst>
              <a:ext uri="{FF2B5EF4-FFF2-40B4-BE49-F238E27FC236}">
                <a16:creationId xmlns:a16="http://schemas.microsoft.com/office/drawing/2014/main" id="{1DDA251C-11AD-ADE0-70CF-54C9325F7713}"/>
              </a:ext>
            </a:extLst>
          </p:cNvPr>
          <p:cNvPicPr>
            <a:picLocks noGrp="1" noChangeAspect="1"/>
          </p:cNvPicPr>
          <p:nvPr>
            <p:ph type="pic" sz="quarter" idx="10"/>
          </p:nvPr>
        </p:nvPicPr>
        <p:blipFill>
          <a:blip r:embed="rId7">
            <a:extLst>
              <a:ext uri="{28A0092B-C50C-407E-A947-70E740481C1C}">
                <a14:useLocalDpi xmlns:a14="http://schemas.microsoft.com/office/drawing/2010/main" val="0"/>
              </a:ext>
            </a:extLst>
          </a:blip>
          <a:srcRect t="2520" b="2520"/>
          <a:stretch/>
        </p:blipFill>
        <p:spPr>
          <a:prstGeom prst="rect">
            <a:avLst/>
          </a:prstGeom>
        </p:spPr>
      </p:pic>
    </p:spTree>
    <p:extLst>
      <p:ext uri="{BB962C8B-B14F-4D97-AF65-F5344CB8AC3E}">
        <p14:creationId xmlns:p14="http://schemas.microsoft.com/office/powerpoint/2010/main" val="1100097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07EC5B8-D609-D46E-F16B-2820BE3416D1}"/>
              </a:ext>
            </a:extLst>
          </p:cNvPr>
          <p:cNvSpPr/>
          <p:nvPr/>
        </p:nvSpPr>
        <p:spPr>
          <a:xfrm>
            <a:off x="695326" y="4375230"/>
            <a:ext cx="5092016" cy="1551008"/>
          </a:xfrm>
          <a:prstGeom prst="roundRect">
            <a:avLst>
              <a:gd name="adj" fmla="val 13175"/>
            </a:avLst>
          </a:prstGeom>
          <a:solidFill>
            <a:schemeClr val="bg1"/>
          </a:solidFill>
          <a:ln>
            <a:solidFill>
              <a:schemeClr val="bg1"/>
            </a:solidFill>
          </a:ln>
          <a:effectLst>
            <a:innerShdw blurRad="63500" dist="50800" dir="13500000">
              <a:srgbClr val="EEEEEE"/>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3B1748-5ED6-4B8B-3FD6-6EE9ADC7269B}"/>
              </a:ext>
            </a:extLst>
          </p:cNvPr>
          <p:cNvSpPr>
            <a:spLocks noGrp="1"/>
          </p:cNvSpPr>
          <p:nvPr>
            <p:ph type="title"/>
          </p:nvPr>
        </p:nvSpPr>
        <p:spPr/>
        <p:txBody>
          <a:bodyPr/>
          <a:lstStyle/>
          <a:p>
            <a:r>
              <a:rPr lang="en-US" sz="6600" b="1" dirty="0"/>
              <a:t>THANK  </a:t>
            </a:r>
            <a:r>
              <a:rPr lang="en-US" sz="6600" b="1" dirty="0">
                <a:solidFill>
                  <a:schemeClr val="accent4"/>
                </a:solidFill>
              </a:rPr>
              <a:t>YOU</a:t>
            </a:r>
          </a:p>
        </p:txBody>
      </p:sp>
      <p:sp>
        <p:nvSpPr>
          <p:cNvPr id="4" name="Text Placeholder 3">
            <a:extLst>
              <a:ext uri="{FF2B5EF4-FFF2-40B4-BE49-F238E27FC236}">
                <a16:creationId xmlns:a16="http://schemas.microsoft.com/office/drawing/2014/main" id="{E4345ED6-07D8-45CF-63E3-669C3E02DC16}"/>
              </a:ext>
            </a:extLst>
          </p:cNvPr>
          <p:cNvSpPr>
            <a:spLocks noGrp="1"/>
          </p:cNvSpPr>
          <p:nvPr>
            <p:ph type="body" sz="quarter" idx="11"/>
          </p:nvPr>
        </p:nvSpPr>
        <p:spPr>
          <a:xfrm>
            <a:off x="915245" y="4487953"/>
            <a:ext cx="4652179" cy="1325563"/>
          </a:xfrm>
        </p:spPr>
        <p:txBody>
          <a:bodyPr/>
          <a:lstStyle/>
          <a:p>
            <a:pPr>
              <a:spcAft>
                <a:spcPts val="0"/>
              </a:spcAft>
            </a:pPr>
            <a:r>
              <a:rPr lang="en-US" altLang="zh-CN" spc="0" dirty="0" err="1">
                <a:latin typeface="+mn-lt"/>
                <a:cs typeface="+mn-ea"/>
                <a:sym typeface="+mn-lt"/>
              </a:rPr>
              <a:t>g</a:t>
            </a:r>
            <a:r>
              <a:rPr lang="en-US" altLang="zh-CN" sz="1800" spc="0" dirty="0" err="1">
                <a:latin typeface="+mn-lt"/>
                <a:cs typeface="+mn-ea"/>
                <a:sym typeface="+mn-lt"/>
              </a:rPr>
              <a:t>eorge.oneill@ess.eu</a:t>
            </a:r>
            <a:endParaRPr lang="en-US" altLang="zh-CN" sz="1800" spc="0" dirty="0">
              <a:latin typeface="+mn-lt"/>
              <a:cs typeface="+mn-ea"/>
              <a:sym typeface="+mn-lt"/>
            </a:endParaRPr>
          </a:p>
          <a:p>
            <a:pPr>
              <a:spcAft>
                <a:spcPts val="0"/>
              </a:spcAft>
            </a:pPr>
            <a:r>
              <a:rPr lang="en-US" altLang="zh-CN" spc="0" dirty="0">
                <a:latin typeface="+mn-lt"/>
                <a:cs typeface="+mn-ea"/>
                <a:sym typeface="+mn-lt"/>
              </a:rPr>
              <a:t>SINE collaboration institutes:</a:t>
            </a:r>
          </a:p>
          <a:p>
            <a:pPr>
              <a:spcAft>
                <a:spcPts val="0"/>
              </a:spcAft>
            </a:pPr>
            <a:endParaRPr lang="en-US" altLang="zh-CN" sz="1800" spc="0" dirty="0">
              <a:latin typeface="+mn-lt"/>
              <a:cs typeface="+mn-ea"/>
              <a:sym typeface="+mn-lt"/>
            </a:endParaRPr>
          </a:p>
        </p:txBody>
      </p:sp>
      <p:pic>
        <p:nvPicPr>
          <p:cNvPr id="5" name="Picture Placeholder 12">
            <a:extLst>
              <a:ext uri="{FF2B5EF4-FFF2-40B4-BE49-F238E27FC236}">
                <a16:creationId xmlns:a16="http://schemas.microsoft.com/office/drawing/2014/main" id="{538FEEAC-019D-0BB4-D450-29900199EE7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660" r="16660"/>
          <a:stretch/>
        </p:blipFill>
        <p:spPr>
          <a:prstGeom prst="ellipse">
            <a:avLst/>
          </a:prstGeom>
        </p:spPr>
      </p:pic>
    </p:spTree>
    <p:extLst>
      <p:ext uri="{BB962C8B-B14F-4D97-AF65-F5344CB8AC3E}">
        <p14:creationId xmlns:p14="http://schemas.microsoft.com/office/powerpoint/2010/main" val="144589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29D20-42AA-A966-3437-FA13B9CDC45C}"/>
            </a:ext>
          </a:extLst>
        </p:cNvPr>
        <p:cNvGrpSpPr/>
        <p:nvPr/>
      </p:nvGrpSpPr>
      <p:grpSpPr>
        <a:xfrm>
          <a:off x="0" y="0"/>
          <a:ext cx="0" cy="0"/>
          <a:chOff x="0" y="0"/>
          <a:chExt cx="0" cy="0"/>
        </a:xfrm>
      </p:grpSpPr>
      <p:pic>
        <p:nvPicPr>
          <p:cNvPr id="24" name="Picture Placeholder 23">
            <a:extLst>
              <a:ext uri="{FF2B5EF4-FFF2-40B4-BE49-F238E27FC236}">
                <a16:creationId xmlns:a16="http://schemas.microsoft.com/office/drawing/2014/main" id="{C8239E11-73A9-5CB0-32E8-2689EDD97213}"/>
              </a:ext>
            </a:extLst>
          </p:cNvPr>
          <p:cNvPicPr>
            <a:picLocks noGrp="1" noChangeAspect="1"/>
          </p:cNvPicPr>
          <p:nvPr>
            <p:ph type="pic" sz="quarter" idx="10"/>
          </p:nvPr>
        </p:nvPicPr>
        <p:blipFill>
          <a:blip r:embed="rId7"/>
          <a:srcRect l="1" r="1"/>
          <a:stretch>
            <a:fillRect/>
          </a:stretch>
        </p:blipFill>
        <p:spPr>
          <a:xfrm>
            <a:off x="0" y="2592000"/>
            <a:ext cx="2696400" cy="2721600"/>
          </a:xfrm>
          <a:prstGeom prst="rect">
            <a:avLst/>
          </a:prstGeom>
        </p:spPr>
      </p:pic>
      <p:pic>
        <p:nvPicPr>
          <p:cNvPr id="10" name="Picture Placeholder 9">
            <a:extLst>
              <a:ext uri="{FF2B5EF4-FFF2-40B4-BE49-F238E27FC236}">
                <a16:creationId xmlns:a16="http://schemas.microsoft.com/office/drawing/2014/main" id="{5C15674B-9C10-4B71-D4AC-2ECD0782F434}"/>
              </a:ext>
            </a:extLst>
          </p:cNvPr>
          <p:cNvPicPr>
            <a:picLocks noGrp="1" noChangeAspect="1"/>
          </p:cNvPicPr>
          <p:nvPr>
            <p:ph type="pic" sz="quarter" idx="11"/>
          </p:nvPr>
        </p:nvPicPr>
        <p:blipFill>
          <a:blip r:embed="rId8">
            <a:extLst>
              <a:ext uri="{28A0092B-C50C-407E-A947-70E740481C1C}">
                <a14:useLocalDpi xmlns:a14="http://schemas.microsoft.com/office/drawing/2010/main" val="0"/>
              </a:ext>
            </a:extLst>
          </a:blip>
          <a:srcRect l="27862" r="27862"/>
          <a:stretch>
            <a:fillRect/>
          </a:stretch>
        </p:blipFill>
        <p:spPr>
          <a:prstGeom prst="rect">
            <a:avLst/>
          </a:prstGeom>
        </p:spPr>
      </p:pic>
      <p:sp>
        <p:nvSpPr>
          <p:cNvPr id="4" name="Title 3">
            <a:extLst>
              <a:ext uri="{FF2B5EF4-FFF2-40B4-BE49-F238E27FC236}">
                <a16:creationId xmlns:a16="http://schemas.microsoft.com/office/drawing/2014/main" id="{8165A287-E30B-8A23-A1F4-3E1562C0177A}"/>
              </a:ext>
            </a:extLst>
          </p:cNvPr>
          <p:cNvSpPr>
            <a:spLocks noGrp="1"/>
          </p:cNvSpPr>
          <p:nvPr>
            <p:ph type="title"/>
          </p:nvPr>
        </p:nvSpPr>
        <p:spPr/>
        <p:txBody>
          <a:bodyPr>
            <a:normAutofit/>
          </a:bodyPr>
          <a:lstStyle/>
          <a:p>
            <a:r>
              <a:rPr lang="en-US" dirty="0"/>
              <a:t>Overview of </a:t>
            </a:r>
            <a:r>
              <a:rPr lang="en-US" dirty="0">
                <a:solidFill>
                  <a:srgbClr val="4397D7"/>
                </a:solidFill>
              </a:rPr>
              <a:t>SINE</a:t>
            </a:r>
            <a:endParaRPr lang="en-US" dirty="0">
              <a:solidFill>
                <a:schemeClr val="tx1"/>
              </a:solidFill>
            </a:endParaRPr>
          </a:p>
        </p:txBody>
      </p:sp>
      <p:sp>
        <p:nvSpPr>
          <p:cNvPr id="5" name="矩形 3">
            <a:extLst>
              <a:ext uri="{FF2B5EF4-FFF2-40B4-BE49-F238E27FC236}">
                <a16:creationId xmlns:a16="http://schemas.microsoft.com/office/drawing/2014/main" id="{C5F8DC26-978E-E551-EAC0-8724E0FD8F2D}"/>
              </a:ext>
            </a:extLst>
          </p:cNvPr>
          <p:cNvSpPr/>
          <p:nvPr>
            <p:custDataLst>
              <p:tags r:id="rId1"/>
            </p:custDataLst>
          </p:nvPr>
        </p:nvSpPr>
        <p:spPr>
          <a:xfrm>
            <a:off x="4643438" y="2593823"/>
            <a:ext cx="6851886" cy="2721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6" name="文本占位符 28">
            <a:extLst>
              <a:ext uri="{FF2B5EF4-FFF2-40B4-BE49-F238E27FC236}">
                <a16:creationId xmlns:a16="http://schemas.microsoft.com/office/drawing/2014/main" id="{3D29BD6D-D9BF-FED6-DDB1-84BFE95465C5}"/>
              </a:ext>
            </a:extLst>
          </p:cNvPr>
          <p:cNvSpPr txBox="1">
            <a:spLocks/>
          </p:cNvSpPr>
          <p:nvPr>
            <p:custDataLst>
              <p:tags r:id="rId2"/>
            </p:custDataLst>
          </p:nvPr>
        </p:nvSpPr>
        <p:spPr>
          <a:xfrm>
            <a:off x="696595" y="1714983"/>
            <a:ext cx="10800080" cy="381635"/>
          </a:xfrm>
          <a:prstGeom prst="rect">
            <a:avLst/>
          </a:prstGeom>
          <a:solidFill>
            <a:srgbClr val="4397D7"/>
          </a:solidFill>
        </p:spPr>
        <p:txBody>
          <a:bodyPr vert="horz" lIns="144145" tIns="0" rIns="91440" bIns="0" rtlCol="0" anchor="ctr" anchorCtr="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ea"/>
                <a:ea typeface="+mn-ea"/>
                <a:cs typeface="MiSans Normal" panose="00000500000000000000"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ea"/>
                <a:ea typeface="+mn-ea"/>
                <a:cs typeface="MiSans Normal" panose="00000500000000000000"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ea"/>
                <a:ea typeface="+mn-ea"/>
                <a:cs typeface="MiSans Normal" panose="00000500000000000000"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ea"/>
                <a:ea typeface="+mn-ea"/>
                <a:cs typeface="MiSans Normal" panose="00000500000000000000"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ea"/>
                <a:ea typeface="+mn-ea"/>
                <a:cs typeface="MiSans Normal" panose="000005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altLang="zh-CN" sz="2200" spc="0" dirty="0">
                <a:solidFill>
                  <a:srgbClr val="FFFFFF"/>
                </a:solidFill>
                <a:latin typeface="+mn-lt"/>
                <a:cs typeface="+mn-ea"/>
                <a:sym typeface="+mn-lt"/>
              </a:rPr>
              <a:t>Probing complex many-body systems using neutrons </a:t>
            </a:r>
          </a:p>
        </p:txBody>
      </p:sp>
      <p:sp>
        <p:nvSpPr>
          <p:cNvPr id="7" name="正文">
            <a:extLst>
              <a:ext uri="{FF2B5EF4-FFF2-40B4-BE49-F238E27FC236}">
                <a16:creationId xmlns:a16="http://schemas.microsoft.com/office/drawing/2014/main" id="{8359BA43-3F9D-5752-AF47-C3E22E771EB2}"/>
              </a:ext>
            </a:extLst>
          </p:cNvPr>
          <p:cNvSpPr txBox="1"/>
          <p:nvPr>
            <p:custDataLst>
              <p:tags r:id="rId3"/>
            </p:custDataLst>
          </p:nvPr>
        </p:nvSpPr>
        <p:spPr>
          <a:xfrm>
            <a:off x="5318760" y="3767303"/>
            <a:ext cx="6176564" cy="1426997"/>
          </a:xfrm>
          <a:prstGeom prst="rect">
            <a:avLst/>
          </a:prstGeom>
          <a:noFill/>
        </p:spPr>
        <p:txBody>
          <a:bodyPr wrap="square" lIns="0" tIns="0" rIns="0" bIns="0" rtlCol="0" anchor="t" anchorCtr="0">
            <a:noAutofit/>
          </a:bodyPr>
          <a:lstStyle/>
          <a:p>
            <a:pPr marL="342900" indent="-342900" algn="l" fontAlgn="auto">
              <a:lnSpc>
                <a:spcPct val="120000"/>
              </a:lnSpc>
              <a:buBlip>
                <a:blip r:embed="rId9"/>
              </a:buBlip>
            </a:pPr>
            <a:r>
              <a:rPr lang="en-GB" altLang="zh-CN" sz="2000" dirty="0">
                <a:solidFill>
                  <a:schemeClr val="tx2"/>
                </a:solidFill>
                <a:cs typeface="+mn-ea"/>
                <a:sym typeface="+mn-lt"/>
              </a:rPr>
              <a:t>Nuclear structure – high scientific impact</a:t>
            </a:r>
          </a:p>
          <a:p>
            <a:pPr marL="342900" indent="-342900" algn="l" fontAlgn="auto">
              <a:lnSpc>
                <a:spcPct val="120000"/>
              </a:lnSpc>
              <a:buBlip>
                <a:blip r:embed="rId9"/>
              </a:buBlip>
            </a:pPr>
            <a:r>
              <a:rPr lang="en-GB" altLang="zh-CN" sz="2000" dirty="0">
                <a:solidFill>
                  <a:schemeClr val="tx2"/>
                </a:solidFill>
                <a:cs typeface="+mn-ea"/>
                <a:sym typeface="+mn-lt"/>
              </a:rPr>
              <a:t>Nuclear applications – high societal value</a:t>
            </a:r>
          </a:p>
          <a:p>
            <a:pPr marL="342900" indent="-342900" algn="l" fontAlgn="auto">
              <a:lnSpc>
                <a:spcPct val="120000"/>
              </a:lnSpc>
              <a:buBlip>
                <a:blip r:embed="rId9"/>
              </a:buBlip>
            </a:pPr>
            <a:r>
              <a:rPr lang="en-GB" altLang="zh-CN" sz="2000" dirty="0">
                <a:solidFill>
                  <a:schemeClr val="tx2"/>
                </a:solidFill>
                <a:cs typeface="+mn-ea"/>
                <a:sym typeface="+mn-lt"/>
              </a:rPr>
              <a:t>Beyond-standard-model physics – high risk-reward</a:t>
            </a:r>
            <a:endParaRPr lang="zh-CN" altLang="en-US" sz="2000" dirty="0">
              <a:solidFill>
                <a:schemeClr val="tx2"/>
              </a:solidFill>
              <a:cs typeface="+mn-ea"/>
              <a:sym typeface="+mn-lt"/>
            </a:endParaRPr>
          </a:p>
        </p:txBody>
      </p:sp>
      <p:sp>
        <p:nvSpPr>
          <p:cNvPr id="8" name="标题">
            <a:extLst>
              <a:ext uri="{FF2B5EF4-FFF2-40B4-BE49-F238E27FC236}">
                <a16:creationId xmlns:a16="http://schemas.microsoft.com/office/drawing/2014/main" id="{FA715E68-C58E-24E5-5A3F-50200220CBC0}"/>
              </a:ext>
            </a:extLst>
          </p:cNvPr>
          <p:cNvSpPr txBox="1"/>
          <p:nvPr>
            <p:custDataLst>
              <p:tags r:id="rId4"/>
            </p:custDataLst>
          </p:nvPr>
        </p:nvSpPr>
        <p:spPr>
          <a:xfrm>
            <a:off x="5318760" y="3173111"/>
            <a:ext cx="6176564" cy="368300"/>
          </a:xfrm>
          <a:prstGeom prst="rect">
            <a:avLst/>
          </a:prstGeom>
          <a:noFill/>
        </p:spPr>
        <p:txBody>
          <a:bodyPr wrap="square" lIns="0" tIns="0" rIns="0" bIns="0" rtlCol="0" anchor="b">
            <a:noAutofit/>
          </a:bodyPr>
          <a:lstStyle/>
          <a:p>
            <a:pPr>
              <a:lnSpc>
                <a:spcPct val="120000"/>
              </a:lnSpc>
            </a:pPr>
            <a:r>
              <a:rPr lang="en-GB" altLang="zh-CN" sz="2000" b="1" dirty="0">
                <a:cs typeface="+mn-ea"/>
                <a:sym typeface="+mn-lt"/>
              </a:rPr>
              <a:t>Understanding neutron interactions furthers ESS</a:t>
            </a:r>
            <a:endParaRPr lang="zh-CN" altLang="en-US" sz="2000" b="1" dirty="0">
              <a:cs typeface="+mn-ea"/>
              <a:sym typeface="+mn-lt"/>
            </a:endParaRPr>
          </a:p>
        </p:txBody>
      </p:sp>
      <p:sp>
        <p:nvSpPr>
          <p:cNvPr id="2" name="序号">
            <a:extLst>
              <a:ext uri="{FF2B5EF4-FFF2-40B4-BE49-F238E27FC236}">
                <a16:creationId xmlns:a16="http://schemas.microsoft.com/office/drawing/2014/main" id="{BDAA44A5-F2D5-1702-2739-C7AF0B94886D}"/>
              </a:ext>
            </a:extLst>
          </p:cNvPr>
          <p:cNvSpPr txBox="1"/>
          <p:nvPr>
            <p:custDataLst>
              <p:tags r:id="rId5"/>
            </p:custDataLst>
          </p:nvPr>
        </p:nvSpPr>
        <p:spPr>
          <a:xfrm>
            <a:off x="0" y="0"/>
            <a:ext cx="732236" cy="734142"/>
          </a:xfrm>
          <a:prstGeom prst="ellipse">
            <a:avLst/>
          </a:prstGeom>
          <a:solidFill>
            <a:srgbClr val="4397D7"/>
          </a:solidFill>
          <a:effectLst>
            <a:outerShdw blurRad="127000" dist="38100" dir="2700000" algn="tl" rotWithShape="0">
              <a:schemeClr val="accent4">
                <a:alpha val="40000"/>
              </a:schemeClr>
            </a:outerShdw>
          </a:effectLst>
        </p:spPr>
        <p:txBody>
          <a:bodyPr wrap="none" lIns="0" tIns="0" rIns="0" bIns="0" rtlCol="0" anchor="ctr" anchorCtr="0">
            <a:normAutofit/>
          </a:bodyPr>
          <a:lstStyle/>
          <a:p>
            <a:pPr algn="ctr">
              <a:lnSpc>
                <a:spcPct val="120000"/>
              </a:lnSpc>
            </a:pPr>
            <a:r>
              <a:rPr lang="en-US" altLang="zh-CN" sz="2400" dirty="0">
                <a:solidFill>
                  <a:schemeClr val="lt1"/>
                </a:solidFill>
                <a:cs typeface="+mn-ea"/>
                <a:sym typeface="+mn-lt"/>
              </a:rPr>
              <a:t>01</a:t>
            </a:r>
          </a:p>
        </p:txBody>
      </p:sp>
      <p:sp>
        <p:nvSpPr>
          <p:cNvPr id="3" name="Slide Number Placeholder 1">
            <a:extLst>
              <a:ext uri="{FF2B5EF4-FFF2-40B4-BE49-F238E27FC236}">
                <a16:creationId xmlns:a16="http://schemas.microsoft.com/office/drawing/2014/main" id="{3C545D8C-AA8C-ACD6-E5A9-C5D6E06624C1}"/>
              </a:ext>
            </a:extLst>
          </p:cNvPr>
          <p:cNvSpPr>
            <a:spLocks noGrp="1"/>
          </p:cNvSpPr>
          <p:nvPr>
            <p:ph type="sldNum" sz="quarter" idx="12"/>
          </p:nvPr>
        </p:nvSpPr>
        <p:spPr>
          <a:xfrm>
            <a:off x="68557" y="6398553"/>
            <a:ext cx="558212" cy="365125"/>
          </a:xfrm>
        </p:spPr>
        <p:txBody>
          <a:bodyPr/>
          <a:lstStyle/>
          <a:p>
            <a:pPr algn="ctr"/>
            <a:fld id="{49AE70B2-8BF9-45C0-BB95-33D1B9D3A854}" type="slidenum">
              <a:rPr lang="en-US" smtClean="0"/>
              <a:pPr algn="ctr"/>
              <a:t>4</a:t>
            </a:fld>
            <a:endParaRPr lang="en-US" dirty="0"/>
          </a:p>
        </p:txBody>
      </p:sp>
    </p:spTree>
    <p:extLst>
      <p:ext uri="{BB962C8B-B14F-4D97-AF65-F5344CB8AC3E}">
        <p14:creationId xmlns:p14="http://schemas.microsoft.com/office/powerpoint/2010/main" val="3591006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0DAE8-3BAF-6902-5C6C-4A6D3BBC3D1F}"/>
            </a:ext>
          </a:extLst>
        </p:cNvPr>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68A5AB69-4FC1-8621-2F57-1B0FD3822E98}"/>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l="27862" r="27862"/>
          <a:stretch>
            <a:fillRect/>
          </a:stretch>
        </p:blipFill>
        <p:spPr>
          <a:prstGeom prst="rect">
            <a:avLst/>
          </a:prstGeom>
        </p:spPr>
      </p:pic>
      <p:sp>
        <p:nvSpPr>
          <p:cNvPr id="4" name="Title 3">
            <a:extLst>
              <a:ext uri="{FF2B5EF4-FFF2-40B4-BE49-F238E27FC236}">
                <a16:creationId xmlns:a16="http://schemas.microsoft.com/office/drawing/2014/main" id="{177E927C-9291-C11E-D3A2-2B9431B55CCE}"/>
              </a:ext>
            </a:extLst>
          </p:cNvPr>
          <p:cNvSpPr>
            <a:spLocks noGrp="1"/>
          </p:cNvSpPr>
          <p:nvPr>
            <p:ph type="title"/>
          </p:nvPr>
        </p:nvSpPr>
        <p:spPr/>
        <p:txBody>
          <a:bodyPr/>
          <a:lstStyle/>
          <a:p>
            <a:r>
              <a:rPr lang="en-US" dirty="0"/>
              <a:t>Key concepts of </a:t>
            </a:r>
            <a:r>
              <a:rPr lang="en-US" dirty="0">
                <a:solidFill>
                  <a:srgbClr val="4397D7"/>
                </a:solidFill>
              </a:rPr>
              <a:t>SINE</a:t>
            </a:r>
            <a:endParaRPr lang="en-US" dirty="0">
              <a:solidFill>
                <a:schemeClr val="tx1"/>
              </a:solidFill>
            </a:endParaRPr>
          </a:p>
        </p:txBody>
      </p:sp>
      <p:sp>
        <p:nvSpPr>
          <p:cNvPr id="5" name="矩形 3">
            <a:extLst>
              <a:ext uri="{FF2B5EF4-FFF2-40B4-BE49-F238E27FC236}">
                <a16:creationId xmlns:a16="http://schemas.microsoft.com/office/drawing/2014/main" id="{CC3BDFA9-DCCB-02EB-84A6-C52122612ACC}"/>
              </a:ext>
            </a:extLst>
          </p:cNvPr>
          <p:cNvSpPr/>
          <p:nvPr>
            <p:custDataLst>
              <p:tags r:id="rId1"/>
            </p:custDataLst>
          </p:nvPr>
        </p:nvSpPr>
        <p:spPr>
          <a:xfrm>
            <a:off x="4643438" y="2593823"/>
            <a:ext cx="6851886" cy="2721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cs typeface="+mn-ea"/>
              <a:sym typeface="+mn-lt"/>
            </a:endParaRPr>
          </a:p>
        </p:txBody>
      </p:sp>
      <p:sp>
        <p:nvSpPr>
          <p:cNvPr id="6" name="文本占位符 28">
            <a:extLst>
              <a:ext uri="{FF2B5EF4-FFF2-40B4-BE49-F238E27FC236}">
                <a16:creationId xmlns:a16="http://schemas.microsoft.com/office/drawing/2014/main" id="{D5C087BF-BABA-FB98-8CCF-C7A14606BF9B}"/>
              </a:ext>
            </a:extLst>
          </p:cNvPr>
          <p:cNvSpPr txBox="1">
            <a:spLocks/>
          </p:cNvSpPr>
          <p:nvPr>
            <p:custDataLst>
              <p:tags r:id="rId2"/>
            </p:custDataLst>
          </p:nvPr>
        </p:nvSpPr>
        <p:spPr>
          <a:xfrm>
            <a:off x="696595" y="1714983"/>
            <a:ext cx="10800080" cy="381635"/>
          </a:xfrm>
          <a:prstGeom prst="rect">
            <a:avLst/>
          </a:prstGeom>
          <a:solidFill>
            <a:srgbClr val="4397D7"/>
          </a:solidFill>
        </p:spPr>
        <p:txBody>
          <a:bodyPr vert="horz" lIns="144145" tIns="0" rIns="91440" bIns="0" rtlCol="0" anchor="ctr" anchorCtr="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ea"/>
                <a:ea typeface="+mn-ea"/>
                <a:cs typeface="MiSans Normal" panose="00000500000000000000"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ea"/>
                <a:ea typeface="+mn-ea"/>
                <a:cs typeface="MiSans Normal" panose="00000500000000000000"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ea"/>
                <a:ea typeface="+mn-ea"/>
                <a:cs typeface="MiSans Normal" panose="00000500000000000000"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ea"/>
                <a:ea typeface="+mn-ea"/>
                <a:cs typeface="MiSans Normal" panose="00000500000000000000"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ea"/>
                <a:ea typeface="+mn-ea"/>
                <a:cs typeface="MiSans Normal" panose="000005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altLang="zh-CN" sz="2200" spc="0" dirty="0">
                <a:solidFill>
                  <a:srgbClr val="FFFFFF"/>
                </a:solidFill>
                <a:latin typeface="+mn-lt"/>
                <a:cs typeface="+mn-ea"/>
                <a:sym typeface="+mn-lt"/>
              </a:rPr>
              <a:t>Array for detection of induced nuclear reactions from pulsed neutron beams</a:t>
            </a:r>
          </a:p>
        </p:txBody>
      </p:sp>
      <p:sp>
        <p:nvSpPr>
          <p:cNvPr id="7" name="正文">
            <a:extLst>
              <a:ext uri="{FF2B5EF4-FFF2-40B4-BE49-F238E27FC236}">
                <a16:creationId xmlns:a16="http://schemas.microsoft.com/office/drawing/2014/main" id="{E9FA4A26-A7D0-0423-2AF5-D0D8F5747129}"/>
              </a:ext>
            </a:extLst>
          </p:cNvPr>
          <p:cNvSpPr txBox="1"/>
          <p:nvPr>
            <p:custDataLst>
              <p:tags r:id="rId3"/>
            </p:custDataLst>
          </p:nvPr>
        </p:nvSpPr>
        <p:spPr>
          <a:xfrm>
            <a:off x="5318760" y="3767303"/>
            <a:ext cx="6176564" cy="1426997"/>
          </a:xfrm>
          <a:prstGeom prst="rect">
            <a:avLst/>
          </a:prstGeom>
          <a:noFill/>
        </p:spPr>
        <p:txBody>
          <a:bodyPr wrap="square" lIns="0" tIns="0" rIns="0" bIns="0" rtlCol="0" anchor="t" anchorCtr="0">
            <a:noAutofit/>
          </a:bodyPr>
          <a:lstStyle/>
          <a:p>
            <a:pPr marL="342900" indent="-342900">
              <a:lnSpc>
                <a:spcPct val="120000"/>
              </a:lnSpc>
              <a:buBlip>
                <a:blip r:embed="rId8"/>
              </a:buBlip>
            </a:pPr>
            <a:r>
              <a:rPr lang="en-GB" altLang="zh-CN" sz="2000" dirty="0">
                <a:solidFill>
                  <a:schemeClr val="tx2"/>
                </a:solidFill>
                <a:cs typeface="+mn-ea"/>
                <a:sym typeface="+mn-lt"/>
              </a:rPr>
              <a:t>Not detecting neutron directly</a:t>
            </a:r>
          </a:p>
          <a:p>
            <a:pPr marL="342900" indent="-342900">
              <a:lnSpc>
                <a:spcPct val="120000"/>
              </a:lnSpc>
              <a:buBlip>
                <a:blip r:embed="rId8"/>
              </a:buBlip>
            </a:pPr>
            <a:r>
              <a:rPr lang="en-GB" altLang="zh-CN" sz="2000" dirty="0">
                <a:solidFill>
                  <a:schemeClr val="tx2"/>
                </a:solidFill>
                <a:cs typeface="+mn-ea"/>
                <a:sym typeface="+mn-lt"/>
              </a:rPr>
              <a:t>Instead, using it to induce observed reactions</a:t>
            </a:r>
          </a:p>
          <a:p>
            <a:pPr marL="342900" indent="-342900">
              <a:lnSpc>
                <a:spcPct val="120000"/>
              </a:lnSpc>
              <a:buBlip>
                <a:blip r:embed="rId8"/>
              </a:buBlip>
            </a:pPr>
            <a:r>
              <a:rPr lang="en-GB" altLang="zh-CN" sz="2000" dirty="0">
                <a:solidFill>
                  <a:schemeClr val="tx2"/>
                </a:solidFill>
                <a:cs typeface="+mn-ea"/>
                <a:sym typeface="+mn-lt"/>
              </a:rPr>
              <a:t>Using high flux to investigate low cross-sections</a:t>
            </a:r>
          </a:p>
        </p:txBody>
      </p:sp>
      <p:sp>
        <p:nvSpPr>
          <p:cNvPr id="8" name="标题">
            <a:extLst>
              <a:ext uri="{FF2B5EF4-FFF2-40B4-BE49-F238E27FC236}">
                <a16:creationId xmlns:a16="http://schemas.microsoft.com/office/drawing/2014/main" id="{0AC88857-ED29-BA6B-FCD4-357F99E3D25C}"/>
              </a:ext>
            </a:extLst>
          </p:cNvPr>
          <p:cNvSpPr txBox="1"/>
          <p:nvPr>
            <p:custDataLst>
              <p:tags r:id="rId4"/>
            </p:custDataLst>
          </p:nvPr>
        </p:nvSpPr>
        <p:spPr>
          <a:xfrm>
            <a:off x="5318760" y="3173111"/>
            <a:ext cx="6176564" cy="368300"/>
          </a:xfrm>
          <a:prstGeom prst="rect">
            <a:avLst/>
          </a:prstGeom>
          <a:noFill/>
        </p:spPr>
        <p:txBody>
          <a:bodyPr wrap="square" lIns="0" tIns="0" rIns="0" bIns="0" rtlCol="0" anchor="b">
            <a:noAutofit/>
          </a:bodyPr>
          <a:lstStyle/>
          <a:p>
            <a:pPr>
              <a:lnSpc>
                <a:spcPct val="120000"/>
              </a:lnSpc>
            </a:pPr>
            <a:r>
              <a:rPr lang="en-GB" altLang="zh-CN" sz="2000" b="1" dirty="0">
                <a:cs typeface="+mn-ea"/>
                <a:sym typeface="+mn-lt"/>
              </a:rPr>
              <a:t>Neutron as a probe of the strong interaction</a:t>
            </a:r>
            <a:endParaRPr lang="zh-CN" altLang="en-US" sz="2000" b="1" dirty="0">
              <a:cs typeface="+mn-ea"/>
              <a:sym typeface="+mn-lt"/>
            </a:endParaRPr>
          </a:p>
        </p:txBody>
      </p:sp>
      <p:sp>
        <p:nvSpPr>
          <p:cNvPr id="2" name="序号">
            <a:extLst>
              <a:ext uri="{FF2B5EF4-FFF2-40B4-BE49-F238E27FC236}">
                <a16:creationId xmlns:a16="http://schemas.microsoft.com/office/drawing/2014/main" id="{9C3AA8EB-D5BE-FF83-F42C-310110D6D1D2}"/>
              </a:ext>
            </a:extLst>
          </p:cNvPr>
          <p:cNvSpPr txBox="1"/>
          <p:nvPr>
            <p:custDataLst>
              <p:tags r:id="rId5"/>
            </p:custDataLst>
          </p:nvPr>
        </p:nvSpPr>
        <p:spPr>
          <a:xfrm>
            <a:off x="0" y="0"/>
            <a:ext cx="732236" cy="734142"/>
          </a:xfrm>
          <a:prstGeom prst="ellipse">
            <a:avLst/>
          </a:prstGeom>
          <a:solidFill>
            <a:srgbClr val="4397D7"/>
          </a:solidFill>
          <a:effectLst>
            <a:outerShdw blurRad="127000" dist="38100" dir="2700000" algn="tl" rotWithShape="0">
              <a:schemeClr val="accent4">
                <a:alpha val="40000"/>
              </a:schemeClr>
            </a:outerShdw>
          </a:effectLst>
        </p:spPr>
        <p:txBody>
          <a:bodyPr wrap="none" lIns="0" tIns="0" rIns="0" bIns="0" rtlCol="0" anchor="ctr" anchorCtr="0">
            <a:normAutofit/>
          </a:bodyPr>
          <a:lstStyle/>
          <a:p>
            <a:pPr algn="ctr">
              <a:lnSpc>
                <a:spcPct val="120000"/>
              </a:lnSpc>
            </a:pPr>
            <a:r>
              <a:rPr lang="en-US" altLang="zh-CN" sz="2400" dirty="0">
                <a:solidFill>
                  <a:schemeClr val="lt1"/>
                </a:solidFill>
                <a:cs typeface="+mn-ea"/>
                <a:sym typeface="+mn-lt"/>
              </a:rPr>
              <a:t>01</a:t>
            </a:r>
          </a:p>
        </p:txBody>
      </p:sp>
      <p:sp>
        <p:nvSpPr>
          <p:cNvPr id="14" name="Slide Number Placeholder 1">
            <a:extLst>
              <a:ext uri="{FF2B5EF4-FFF2-40B4-BE49-F238E27FC236}">
                <a16:creationId xmlns:a16="http://schemas.microsoft.com/office/drawing/2014/main" id="{491B8DAF-5ECF-7A1C-9E91-D7A22FB420DE}"/>
              </a:ext>
            </a:extLst>
          </p:cNvPr>
          <p:cNvSpPr>
            <a:spLocks noGrp="1"/>
          </p:cNvSpPr>
          <p:nvPr>
            <p:ph type="sldNum" sz="quarter" idx="12"/>
          </p:nvPr>
        </p:nvSpPr>
        <p:spPr>
          <a:xfrm>
            <a:off x="68557" y="6398553"/>
            <a:ext cx="558212" cy="365125"/>
          </a:xfrm>
        </p:spPr>
        <p:txBody>
          <a:bodyPr/>
          <a:lstStyle/>
          <a:p>
            <a:pPr algn="ctr"/>
            <a:fld id="{49AE70B2-8BF9-45C0-BB95-33D1B9D3A854}" type="slidenum">
              <a:rPr lang="en-US" smtClean="0"/>
              <a:pPr algn="ctr"/>
              <a:t>5</a:t>
            </a:fld>
            <a:endParaRPr lang="en-US" dirty="0"/>
          </a:p>
        </p:txBody>
      </p:sp>
      <p:pic>
        <p:nvPicPr>
          <p:cNvPr id="15" name="Picture Placeholder 23">
            <a:extLst>
              <a:ext uri="{FF2B5EF4-FFF2-40B4-BE49-F238E27FC236}">
                <a16:creationId xmlns:a16="http://schemas.microsoft.com/office/drawing/2014/main" id="{0966D67A-CAAF-1BA0-7084-15D6C5F60F92}"/>
              </a:ext>
            </a:extLst>
          </p:cNvPr>
          <p:cNvPicPr>
            <a:picLocks noGrp="1" noChangeAspect="1"/>
          </p:cNvPicPr>
          <p:nvPr>
            <p:ph type="pic" sz="quarter" idx="10"/>
          </p:nvPr>
        </p:nvPicPr>
        <p:blipFill>
          <a:blip r:embed="rId9"/>
          <a:srcRect l="1" r="1"/>
          <a:stretch>
            <a:fillRect/>
          </a:stretch>
        </p:blipFill>
        <p:spPr>
          <a:xfrm>
            <a:off x="0" y="2592000"/>
            <a:ext cx="2696400" cy="2721600"/>
          </a:xfrm>
          <a:prstGeom prst="rect">
            <a:avLst/>
          </a:prstGeom>
        </p:spPr>
      </p:pic>
    </p:spTree>
    <p:extLst>
      <p:ext uri="{BB962C8B-B14F-4D97-AF65-F5344CB8AC3E}">
        <p14:creationId xmlns:p14="http://schemas.microsoft.com/office/powerpoint/2010/main" val="1142458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D5791-3BD8-90D3-1868-1A381AB1E92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FDEDCE-5942-5561-4BCD-67A72C9BC3C1}"/>
              </a:ext>
            </a:extLst>
          </p:cNvPr>
          <p:cNvSpPr>
            <a:spLocks noGrp="1"/>
          </p:cNvSpPr>
          <p:nvPr>
            <p:ph type="sldNum" sz="quarter" idx="12"/>
          </p:nvPr>
        </p:nvSpPr>
        <p:spPr/>
        <p:txBody>
          <a:bodyPr/>
          <a:lstStyle/>
          <a:p>
            <a:pPr algn="ctr"/>
            <a:fld id="{49AE70B2-8BF9-45C0-BB95-33D1B9D3A854}" type="slidenum">
              <a:rPr lang="en-US" smtClean="0"/>
              <a:pPr algn="ctr"/>
              <a:t>6</a:t>
            </a:fld>
            <a:endParaRPr lang="en-US" dirty="0"/>
          </a:p>
        </p:txBody>
      </p:sp>
      <p:sp>
        <p:nvSpPr>
          <p:cNvPr id="3" name="Title 2">
            <a:extLst>
              <a:ext uri="{FF2B5EF4-FFF2-40B4-BE49-F238E27FC236}">
                <a16:creationId xmlns:a16="http://schemas.microsoft.com/office/drawing/2014/main" id="{C4E52298-20B6-B627-7DCE-43FB4346062B}"/>
              </a:ext>
            </a:extLst>
          </p:cNvPr>
          <p:cNvSpPr>
            <a:spLocks noGrp="1"/>
          </p:cNvSpPr>
          <p:nvPr>
            <p:ph type="title"/>
          </p:nvPr>
        </p:nvSpPr>
        <p:spPr/>
        <p:txBody>
          <a:bodyPr/>
          <a:lstStyle/>
          <a:p>
            <a:r>
              <a:rPr lang="en-US" dirty="0"/>
              <a:t>Key concepts of </a:t>
            </a:r>
            <a:r>
              <a:rPr lang="en-US" dirty="0">
                <a:solidFill>
                  <a:srgbClr val="4397D7"/>
                </a:solidFill>
              </a:rPr>
              <a:t>SINE</a:t>
            </a:r>
            <a:endParaRPr lang="en-US" dirty="0"/>
          </a:p>
        </p:txBody>
      </p:sp>
      <p:sp>
        <p:nvSpPr>
          <p:cNvPr id="5" name="矩形 9">
            <a:extLst>
              <a:ext uri="{FF2B5EF4-FFF2-40B4-BE49-F238E27FC236}">
                <a16:creationId xmlns:a16="http://schemas.microsoft.com/office/drawing/2014/main" id="{22A20728-2F35-3786-B8D6-1118E093D864}"/>
              </a:ext>
            </a:extLst>
          </p:cNvPr>
          <p:cNvSpPr/>
          <p:nvPr>
            <p:custDataLst>
              <p:tags r:id="rId1"/>
            </p:custDataLst>
          </p:nvPr>
        </p:nvSpPr>
        <p:spPr>
          <a:xfrm>
            <a:off x="695325" y="5436025"/>
            <a:ext cx="5400676" cy="869950"/>
          </a:xfrm>
          <a:prstGeom prst="rect">
            <a:avLst/>
          </a:prstGeom>
          <a:solidFill>
            <a:srgbClr val="4397D7"/>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lnSpc>
                <a:spcPct val="120000"/>
              </a:lnSpc>
            </a:pPr>
            <a:endParaRPr lang="zh-CN" altLang="en-US">
              <a:solidFill>
                <a:schemeClr val="lt1"/>
              </a:solidFill>
              <a:cs typeface="+mn-ea"/>
              <a:sym typeface="+mn-lt"/>
            </a:endParaRPr>
          </a:p>
        </p:txBody>
      </p:sp>
      <p:sp>
        <p:nvSpPr>
          <p:cNvPr id="6" name="标题">
            <a:extLst>
              <a:ext uri="{FF2B5EF4-FFF2-40B4-BE49-F238E27FC236}">
                <a16:creationId xmlns:a16="http://schemas.microsoft.com/office/drawing/2014/main" id="{FFCC4BD0-A4D9-D1F5-2164-A3C4700EDC50}"/>
              </a:ext>
            </a:extLst>
          </p:cNvPr>
          <p:cNvSpPr txBox="1"/>
          <p:nvPr>
            <p:custDataLst>
              <p:tags r:id="rId2"/>
            </p:custDataLst>
          </p:nvPr>
        </p:nvSpPr>
        <p:spPr>
          <a:xfrm>
            <a:off x="831848" y="5553183"/>
            <a:ext cx="4578352" cy="635635"/>
          </a:xfrm>
          <a:prstGeom prst="rect">
            <a:avLst/>
          </a:prstGeom>
          <a:noFill/>
        </p:spPr>
        <p:txBody>
          <a:bodyPr wrap="square" lIns="0" tIns="0" rIns="0" bIns="0" rtlCol="0" anchor="ctr" anchorCtr="0">
            <a:normAutofit/>
          </a:bodyPr>
          <a:lstStyle/>
          <a:p>
            <a:pPr>
              <a:lnSpc>
                <a:spcPct val="120000"/>
              </a:lnSpc>
            </a:pPr>
            <a:r>
              <a:rPr lang="en-GB" altLang="zh-CN" b="1" dirty="0">
                <a:solidFill>
                  <a:schemeClr val="lt1"/>
                </a:solidFill>
                <a:cs typeface="+mn-ea"/>
                <a:sym typeface="+mn-lt"/>
              </a:rPr>
              <a:t>Epithermal fluxes with fast chopper setup</a:t>
            </a:r>
            <a:endParaRPr lang="zh-CN" altLang="en-US" b="1" dirty="0">
              <a:solidFill>
                <a:schemeClr val="lt1"/>
              </a:solidFill>
              <a:cs typeface="+mn-ea"/>
              <a:sym typeface="+mn-lt"/>
            </a:endParaRPr>
          </a:p>
        </p:txBody>
      </p:sp>
      <p:sp>
        <p:nvSpPr>
          <p:cNvPr id="7" name="TextBox 6">
            <a:extLst>
              <a:ext uri="{FF2B5EF4-FFF2-40B4-BE49-F238E27FC236}">
                <a16:creationId xmlns:a16="http://schemas.microsoft.com/office/drawing/2014/main" id="{C911B02E-F35F-7CF7-F1C5-F16E9326A2D6}"/>
              </a:ext>
            </a:extLst>
          </p:cNvPr>
          <p:cNvSpPr txBox="1"/>
          <p:nvPr/>
        </p:nvSpPr>
        <p:spPr>
          <a:xfrm>
            <a:off x="705484" y="2263431"/>
            <a:ext cx="5517516" cy="2526333"/>
          </a:xfrm>
          <a:prstGeom prst="rect">
            <a:avLst/>
          </a:prstGeom>
          <a:noFill/>
        </p:spPr>
        <p:txBody>
          <a:bodyPr wrap="square">
            <a:spAutoFit/>
          </a:bodyPr>
          <a:lstStyle/>
          <a:p>
            <a:pPr fontAlgn="auto">
              <a:lnSpc>
                <a:spcPct val="150000"/>
              </a:lnSpc>
              <a:spcAft>
                <a:spcPts val="1200"/>
              </a:spcAft>
            </a:pPr>
            <a:r>
              <a:rPr lang="en-US" altLang="zh-CN" sz="2000" b="1" dirty="0">
                <a:cs typeface="+mn-ea"/>
                <a:sym typeface="+mn-lt"/>
              </a:rPr>
              <a:t>Timed pulses across a large energy range </a:t>
            </a:r>
          </a:p>
          <a:p>
            <a:pPr marL="342900" indent="-342900">
              <a:lnSpc>
                <a:spcPct val="120000"/>
              </a:lnSpc>
              <a:buBlip>
                <a:blip r:embed="rId5"/>
              </a:buBlip>
            </a:pPr>
            <a:r>
              <a:rPr lang="en-GB" altLang="zh-CN" sz="2000" dirty="0">
                <a:solidFill>
                  <a:schemeClr val="tx2"/>
                </a:solidFill>
                <a:cs typeface="+mn-ea"/>
                <a:sym typeface="+mn-lt"/>
              </a:rPr>
              <a:t>Adaptable &amp; expandable detector array</a:t>
            </a:r>
          </a:p>
          <a:p>
            <a:pPr marL="342900" indent="-342900">
              <a:lnSpc>
                <a:spcPct val="120000"/>
              </a:lnSpc>
              <a:buBlip>
                <a:blip r:embed="rId5"/>
              </a:buBlip>
            </a:pPr>
            <a:r>
              <a:rPr lang="en-GB" altLang="zh-CN" sz="2000" dirty="0">
                <a:solidFill>
                  <a:schemeClr val="tx2"/>
                </a:solidFill>
                <a:cs typeface="+mn-ea"/>
                <a:sym typeface="+mn-lt"/>
              </a:rPr>
              <a:t>Proven technological basis</a:t>
            </a:r>
          </a:p>
          <a:p>
            <a:pPr marL="342900" indent="-342900">
              <a:lnSpc>
                <a:spcPct val="120000"/>
              </a:lnSpc>
              <a:buBlip>
                <a:blip r:embed="rId5"/>
              </a:buBlip>
            </a:pPr>
            <a:r>
              <a:rPr lang="en-GB" altLang="zh-CN" sz="2000" dirty="0">
                <a:solidFill>
                  <a:schemeClr val="tx2"/>
                </a:solidFill>
                <a:cs typeface="+mn-ea"/>
                <a:sym typeface="+mn-lt"/>
              </a:rPr>
              <a:t>Utilises timing structure of beam to investigate delayed/suppressed reactions</a:t>
            </a:r>
          </a:p>
          <a:p>
            <a:pPr marL="342900" indent="-342900">
              <a:lnSpc>
                <a:spcPct val="120000"/>
              </a:lnSpc>
              <a:buBlip>
                <a:blip r:embed="rId5"/>
              </a:buBlip>
            </a:pPr>
            <a:endParaRPr lang="en-GB" altLang="zh-CN" sz="2000" dirty="0">
              <a:solidFill>
                <a:schemeClr val="tx2"/>
              </a:solidFill>
              <a:cs typeface="+mn-ea"/>
              <a:sym typeface="+mn-lt"/>
            </a:endParaRPr>
          </a:p>
        </p:txBody>
      </p:sp>
      <p:sp>
        <p:nvSpPr>
          <p:cNvPr id="8" name="序号">
            <a:extLst>
              <a:ext uri="{FF2B5EF4-FFF2-40B4-BE49-F238E27FC236}">
                <a16:creationId xmlns:a16="http://schemas.microsoft.com/office/drawing/2014/main" id="{0E1ABDE0-05C4-BE5E-4884-F9C65D7D314C}"/>
              </a:ext>
            </a:extLst>
          </p:cNvPr>
          <p:cNvSpPr txBox="1"/>
          <p:nvPr>
            <p:custDataLst>
              <p:tags r:id="rId3"/>
            </p:custDataLst>
          </p:nvPr>
        </p:nvSpPr>
        <p:spPr>
          <a:xfrm>
            <a:off x="0" y="0"/>
            <a:ext cx="732236" cy="734142"/>
          </a:xfrm>
          <a:prstGeom prst="ellipse">
            <a:avLst/>
          </a:prstGeom>
          <a:solidFill>
            <a:srgbClr val="4397D7"/>
          </a:solidFill>
          <a:effectLst>
            <a:outerShdw blurRad="127000" dist="38100" dir="2700000" algn="tl" rotWithShape="0">
              <a:schemeClr val="accent4">
                <a:alpha val="40000"/>
              </a:schemeClr>
            </a:outerShdw>
          </a:effectLst>
        </p:spPr>
        <p:txBody>
          <a:bodyPr wrap="none" lIns="0" tIns="0" rIns="0" bIns="0" rtlCol="0" anchor="ctr" anchorCtr="0">
            <a:normAutofit/>
          </a:bodyPr>
          <a:lstStyle/>
          <a:p>
            <a:pPr algn="ctr">
              <a:lnSpc>
                <a:spcPct val="120000"/>
              </a:lnSpc>
            </a:pPr>
            <a:r>
              <a:rPr lang="en-US" altLang="zh-CN" sz="2400" dirty="0">
                <a:solidFill>
                  <a:schemeClr val="lt1"/>
                </a:solidFill>
                <a:cs typeface="+mn-ea"/>
                <a:sym typeface="+mn-lt"/>
              </a:rPr>
              <a:t>01</a:t>
            </a:r>
          </a:p>
        </p:txBody>
      </p:sp>
      <p:pic>
        <p:nvPicPr>
          <p:cNvPr id="9" name="Picture Placeholder 8">
            <a:extLst>
              <a:ext uri="{FF2B5EF4-FFF2-40B4-BE49-F238E27FC236}">
                <a16:creationId xmlns:a16="http://schemas.microsoft.com/office/drawing/2014/main" id="{19D16509-12AE-05BA-F09C-D340CE107CD0}"/>
              </a:ext>
            </a:extLst>
          </p:cNvPr>
          <p:cNvPicPr>
            <a:picLocks noGrp="1" noChangeAspect="1"/>
          </p:cNvPicPr>
          <p:nvPr>
            <p:ph type="pic" sz="quarter" idx="10"/>
          </p:nvPr>
        </p:nvPicPr>
        <p:blipFill rotWithShape="1">
          <a:blip r:embed="rId6">
            <a:extLst>
              <a:ext uri="{28A0092B-C50C-407E-A947-70E740481C1C}">
                <a14:useLocalDpi xmlns:a14="http://schemas.microsoft.com/office/drawing/2010/main" val="0"/>
              </a:ext>
            </a:extLst>
          </a:blip>
          <a:srcRect l="11254" r="-11253" b="-30"/>
          <a:stretch>
            <a:fillRect/>
          </a:stretch>
        </p:blipFill>
        <p:spPr>
          <a:xfrm>
            <a:off x="6094800" y="1553975"/>
            <a:ext cx="6991200" cy="4752000"/>
          </a:xfrm>
          <a:prstGeom prst="rect">
            <a:avLst/>
          </a:prstGeom>
        </p:spPr>
      </p:pic>
    </p:spTree>
    <p:extLst>
      <p:ext uri="{BB962C8B-B14F-4D97-AF65-F5344CB8AC3E}">
        <p14:creationId xmlns:p14="http://schemas.microsoft.com/office/powerpoint/2010/main" val="3656738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5D-0A9F-B9F4-541A-D2B15A2865D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F6CC82-5A27-2ED0-23AC-8B8DDF7BDBF2}"/>
              </a:ext>
            </a:extLst>
          </p:cNvPr>
          <p:cNvSpPr>
            <a:spLocks noGrp="1"/>
          </p:cNvSpPr>
          <p:nvPr>
            <p:ph type="sldNum" sz="quarter" idx="12"/>
          </p:nvPr>
        </p:nvSpPr>
        <p:spPr/>
        <p:txBody>
          <a:bodyPr/>
          <a:lstStyle/>
          <a:p>
            <a:pPr algn="ctr"/>
            <a:fld id="{49AE70B2-8BF9-45C0-BB95-33D1B9D3A854}" type="slidenum">
              <a:rPr lang="en-US" smtClean="0"/>
              <a:pPr algn="ctr"/>
              <a:t>7</a:t>
            </a:fld>
            <a:endParaRPr lang="en-US" dirty="0"/>
          </a:p>
        </p:txBody>
      </p:sp>
      <p:sp>
        <p:nvSpPr>
          <p:cNvPr id="3" name="Title 2">
            <a:extLst>
              <a:ext uri="{FF2B5EF4-FFF2-40B4-BE49-F238E27FC236}">
                <a16:creationId xmlns:a16="http://schemas.microsoft.com/office/drawing/2014/main" id="{95A4C443-BFF3-A3F6-9F54-339C0048A646}"/>
              </a:ext>
            </a:extLst>
          </p:cNvPr>
          <p:cNvSpPr>
            <a:spLocks noGrp="1"/>
          </p:cNvSpPr>
          <p:nvPr>
            <p:ph type="title"/>
          </p:nvPr>
        </p:nvSpPr>
        <p:spPr/>
        <p:txBody>
          <a:bodyPr/>
          <a:lstStyle/>
          <a:p>
            <a:r>
              <a:rPr lang="en-US" dirty="0"/>
              <a:t>Key concepts of </a:t>
            </a:r>
            <a:r>
              <a:rPr lang="en-US" dirty="0">
                <a:solidFill>
                  <a:srgbClr val="4397D7"/>
                </a:solidFill>
              </a:rPr>
              <a:t>SINE</a:t>
            </a:r>
            <a:endParaRPr lang="en-US" dirty="0"/>
          </a:p>
        </p:txBody>
      </p:sp>
      <p:sp>
        <p:nvSpPr>
          <p:cNvPr id="5" name="矩形 9">
            <a:extLst>
              <a:ext uri="{FF2B5EF4-FFF2-40B4-BE49-F238E27FC236}">
                <a16:creationId xmlns:a16="http://schemas.microsoft.com/office/drawing/2014/main" id="{FF37C9F9-39E9-78F0-46EF-BEE4CE79E619}"/>
              </a:ext>
            </a:extLst>
          </p:cNvPr>
          <p:cNvSpPr/>
          <p:nvPr>
            <p:custDataLst>
              <p:tags r:id="rId1"/>
            </p:custDataLst>
          </p:nvPr>
        </p:nvSpPr>
        <p:spPr>
          <a:xfrm>
            <a:off x="695325" y="5436025"/>
            <a:ext cx="5400676" cy="869950"/>
          </a:xfrm>
          <a:prstGeom prst="rect">
            <a:avLst/>
          </a:prstGeom>
          <a:solidFill>
            <a:srgbClr val="4397D7"/>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lnSpc>
                <a:spcPct val="120000"/>
              </a:lnSpc>
            </a:pPr>
            <a:endParaRPr lang="zh-CN" altLang="en-US">
              <a:solidFill>
                <a:schemeClr val="lt1"/>
              </a:solidFill>
              <a:cs typeface="+mn-ea"/>
              <a:sym typeface="+mn-lt"/>
            </a:endParaRPr>
          </a:p>
        </p:txBody>
      </p:sp>
      <p:sp>
        <p:nvSpPr>
          <p:cNvPr id="6" name="标题">
            <a:extLst>
              <a:ext uri="{FF2B5EF4-FFF2-40B4-BE49-F238E27FC236}">
                <a16:creationId xmlns:a16="http://schemas.microsoft.com/office/drawing/2014/main" id="{B1DA2B5D-874D-10E6-CA73-BC8B1C840E04}"/>
              </a:ext>
            </a:extLst>
          </p:cNvPr>
          <p:cNvSpPr txBox="1"/>
          <p:nvPr>
            <p:custDataLst>
              <p:tags r:id="rId2"/>
            </p:custDataLst>
          </p:nvPr>
        </p:nvSpPr>
        <p:spPr>
          <a:xfrm>
            <a:off x="831848" y="5553183"/>
            <a:ext cx="4578352" cy="635635"/>
          </a:xfrm>
          <a:prstGeom prst="rect">
            <a:avLst/>
          </a:prstGeom>
          <a:noFill/>
        </p:spPr>
        <p:txBody>
          <a:bodyPr wrap="square" lIns="0" tIns="0" rIns="0" bIns="0" rtlCol="0" anchor="ctr" anchorCtr="0">
            <a:normAutofit/>
          </a:bodyPr>
          <a:lstStyle/>
          <a:p>
            <a:pPr>
              <a:lnSpc>
                <a:spcPct val="120000"/>
              </a:lnSpc>
            </a:pPr>
            <a:r>
              <a:rPr lang="en-GB" altLang="zh-CN" b="1" dirty="0">
                <a:solidFill>
                  <a:schemeClr val="lt1"/>
                </a:solidFill>
                <a:cs typeface="+mn-ea"/>
                <a:sym typeface="+mn-lt"/>
              </a:rPr>
              <a:t>An example photon-silicon detection array</a:t>
            </a:r>
            <a:endParaRPr lang="zh-CN" altLang="en-US" b="1" dirty="0">
              <a:solidFill>
                <a:schemeClr val="lt1"/>
              </a:solidFill>
              <a:cs typeface="+mn-ea"/>
              <a:sym typeface="+mn-lt"/>
            </a:endParaRPr>
          </a:p>
        </p:txBody>
      </p:sp>
      <p:sp>
        <p:nvSpPr>
          <p:cNvPr id="7" name="TextBox 6">
            <a:extLst>
              <a:ext uri="{FF2B5EF4-FFF2-40B4-BE49-F238E27FC236}">
                <a16:creationId xmlns:a16="http://schemas.microsoft.com/office/drawing/2014/main" id="{19CDE1DA-234C-AEC1-2C23-BFA5521E2147}"/>
              </a:ext>
            </a:extLst>
          </p:cNvPr>
          <p:cNvSpPr txBox="1"/>
          <p:nvPr/>
        </p:nvSpPr>
        <p:spPr>
          <a:xfrm>
            <a:off x="705484" y="2263431"/>
            <a:ext cx="5517516" cy="2526333"/>
          </a:xfrm>
          <a:prstGeom prst="rect">
            <a:avLst/>
          </a:prstGeom>
          <a:noFill/>
        </p:spPr>
        <p:txBody>
          <a:bodyPr wrap="square">
            <a:spAutoFit/>
          </a:bodyPr>
          <a:lstStyle/>
          <a:p>
            <a:pPr fontAlgn="auto">
              <a:lnSpc>
                <a:spcPct val="150000"/>
              </a:lnSpc>
              <a:spcAft>
                <a:spcPts val="1200"/>
              </a:spcAft>
            </a:pPr>
            <a:r>
              <a:rPr lang="en-US" altLang="zh-CN" sz="2000" b="1" dirty="0">
                <a:cs typeface="+mn-ea"/>
                <a:sym typeface="+mn-lt"/>
              </a:rPr>
              <a:t>Timed pulses across a large energy range </a:t>
            </a:r>
          </a:p>
          <a:p>
            <a:pPr marL="342900" indent="-342900">
              <a:lnSpc>
                <a:spcPct val="120000"/>
              </a:lnSpc>
              <a:buBlip>
                <a:blip r:embed="rId5"/>
              </a:buBlip>
            </a:pPr>
            <a:r>
              <a:rPr lang="en-GB" altLang="zh-CN" sz="2000" dirty="0">
                <a:solidFill>
                  <a:schemeClr val="tx2"/>
                </a:solidFill>
                <a:cs typeface="+mn-ea"/>
                <a:sym typeface="+mn-lt"/>
              </a:rPr>
              <a:t>Adaptable &amp; expandable detector array</a:t>
            </a:r>
          </a:p>
          <a:p>
            <a:pPr marL="342900" indent="-342900">
              <a:lnSpc>
                <a:spcPct val="120000"/>
              </a:lnSpc>
              <a:buBlip>
                <a:blip r:embed="rId5"/>
              </a:buBlip>
            </a:pPr>
            <a:r>
              <a:rPr lang="en-GB" altLang="zh-CN" sz="2000" dirty="0">
                <a:solidFill>
                  <a:schemeClr val="tx2"/>
                </a:solidFill>
                <a:cs typeface="+mn-ea"/>
                <a:sym typeface="+mn-lt"/>
              </a:rPr>
              <a:t>Proven technological basis</a:t>
            </a:r>
          </a:p>
          <a:p>
            <a:pPr marL="342900" indent="-342900">
              <a:lnSpc>
                <a:spcPct val="120000"/>
              </a:lnSpc>
              <a:buBlip>
                <a:blip r:embed="rId5"/>
              </a:buBlip>
            </a:pPr>
            <a:r>
              <a:rPr lang="en-GB" altLang="zh-CN" sz="2000" dirty="0">
                <a:solidFill>
                  <a:schemeClr val="tx2"/>
                </a:solidFill>
                <a:cs typeface="+mn-ea"/>
                <a:sym typeface="+mn-lt"/>
              </a:rPr>
              <a:t>Utilises timing structure of beam to investigate delayed/suppressed reactions</a:t>
            </a:r>
          </a:p>
          <a:p>
            <a:pPr marL="342900" indent="-342900">
              <a:lnSpc>
                <a:spcPct val="120000"/>
              </a:lnSpc>
              <a:buBlip>
                <a:blip r:embed="rId5"/>
              </a:buBlip>
            </a:pPr>
            <a:endParaRPr lang="en-GB" altLang="zh-CN" sz="2000" dirty="0">
              <a:solidFill>
                <a:schemeClr val="tx2"/>
              </a:solidFill>
              <a:cs typeface="+mn-ea"/>
              <a:sym typeface="+mn-lt"/>
            </a:endParaRPr>
          </a:p>
        </p:txBody>
      </p:sp>
      <p:sp>
        <p:nvSpPr>
          <p:cNvPr id="8" name="序号">
            <a:extLst>
              <a:ext uri="{FF2B5EF4-FFF2-40B4-BE49-F238E27FC236}">
                <a16:creationId xmlns:a16="http://schemas.microsoft.com/office/drawing/2014/main" id="{69840FC8-511D-74BA-6329-43BD0A32E5BB}"/>
              </a:ext>
            </a:extLst>
          </p:cNvPr>
          <p:cNvSpPr txBox="1"/>
          <p:nvPr>
            <p:custDataLst>
              <p:tags r:id="rId3"/>
            </p:custDataLst>
          </p:nvPr>
        </p:nvSpPr>
        <p:spPr>
          <a:xfrm>
            <a:off x="0" y="0"/>
            <a:ext cx="732236" cy="734142"/>
          </a:xfrm>
          <a:prstGeom prst="ellipse">
            <a:avLst/>
          </a:prstGeom>
          <a:solidFill>
            <a:srgbClr val="4397D7"/>
          </a:solidFill>
          <a:effectLst>
            <a:outerShdw blurRad="127000" dist="38100" dir="2700000" algn="tl" rotWithShape="0">
              <a:schemeClr val="accent4">
                <a:alpha val="40000"/>
              </a:schemeClr>
            </a:outerShdw>
          </a:effectLst>
        </p:spPr>
        <p:txBody>
          <a:bodyPr wrap="none" lIns="0" tIns="0" rIns="0" bIns="0" rtlCol="0" anchor="ctr" anchorCtr="0">
            <a:normAutofit/>
          </a:bodyPr>
          <a:lstStyle/>
          <a:p>
            <a:pPr algn="ctr">
              <a:lnSpc>
                <a:spcPct val="120000"/>
              </a:lnSpc>
            </a:pPr>
            <a:r>
              <a:rPr lang="en-US" altLang="zh-CN" sz="2400" dirty="0">
                <a:solidFill>
                  <a:schemeClr val="lt1"/>
                </a:solidFill>
                <a:cs typeface="+mn-ea"/>
                <a:sym typeface="+mn-lt"/>
              </a:rPr>
              <a:t>01</a:t>
            </a:r>
          </a:p>
        </p:txBody>
      </p:sp>
      <p:pic>
        <p:nvPicPr>
          <p:cNvPr id="11" name="Picture Placeholder 10">
            <a:extLst>
              <a:ext uri="{FF2B5EF4-FFF2-40B4-BE49-F238E27FC236}">
                <a16:creationId xmlns:a16="http://schemas.microsoft.com/office/drawing/2014/main" id="{D547B45D-8B0B-1163-1212-03EEC77D4FB0}"/>
              </a:ext>
            </a:extLst>
          </p:cNvPr>
          <p:cNvPicPr>
            <a:picLocks noGrp="1" noChangeAspect="1"/>
          </p:cNvPicPr>
          <p:nvPr>
            <p:ph type="pic" sz="quarter" idx="10"/>
          </p:nvPr>
        </p:nvPicPr>
        <p:blipFill>
          <a:blip r:embed="rId6"/>
          <a:srcRect l="-22" r="38"/>
          <a:stretch>
            <a:fillRect/>
          </a:stretch>
        </p:blipFill>
        <p:spPr>
          <a:xfrm>
            <a:off x="6094800" y="908519"/>
            <a:ext cx="5414400" cy="5464800"/>
          </a:xfrm>
          <a:prstGeom prst="rect">
            <a:avLst/>
          </a:prstGeom>
          <a:solidFill>
            <a:srgbClr val="EEEEEE"/>
          </a:solidFill>
        </p:spPr>
      </p:pic>
    </p:spTree>
    <p:extLst>
      <p:ext uri="{BB962C8B-B14F-4D97-AF65-F5344CB8AC3E}">
        <p14:creationId xmlns:p14="http://schemas.microsoft.com/office/powerpoint/2010/main" val="393783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5815E7-2258-DE2B-DDBC-400B3351B094}"/>
              </a:ext>
            </a:extLst>
          </p:cNvPr>
          <p:cNvSpPr>
            <a:spLocks noGrp="1"/>
          </p:cNvSpPr>
          <p:nvPr>
            <p:ph type="sldNum" sz="quarter" idx="12"/>
          </p:nvPr>
        </p:nvSpPr>
        <p:spPr/>
        <p:txBody>
          <a:bodyPr/>
          <a:lstStyle/>
          <a:p>
            <a:pPr algn="ctr"/>
            <a:fld id="{49AE70B2-8BF9-45C0-BB95-33D1B9D3A854}" type="slidenum">
              <a:rPr lang="en-US" smtClean="0"/>
              <a:pPr algn="ctr"/>
              <a:t>8</a:t>
            </a:fld>
            <a:endParaRPr lang="en-US" dirty="0"/>
          </a:p>
        </p:txBody>
      </p:sp>
      <p:sp>
        <p:nvSpPr>
          <p:cNvPr id="3" name="Title 2">
            <a:extLst>
              <a:ext uri="{FF2B5EF4-FFF2-40B4-BE49-F238E27FC236}">
                <a16:creationId xmlns:a16="http://schemas.microsoft.com/office/drawing/2014/main" id="{A42CCE0A-405E-6434-0AAB-8175D5FC9FB8}"/>
              </a:ext>
            </a:extLst>
          </p:cNvPr>
          <p:cNvSpPr>
            <a:spLocks noGrp="1"/>
          </p:cNvSpPr>
          <p:nvPr>
            <p:ph type="title"/>
          </p:nvPr>
        </p:nvSpPr>
        <p:spPr/>
        <p:txBody>
          <a:bodyPr>
            <a:normAutofit/>
          </a:bodyPr>
          <a:lstStyle/>
          <a:p>
            <a:r>
              <a:rPr lang="en-US" dirty="0">
                <a:solidFill>
                  <a:srgbClr val="4397D7"/>
                </a:solidFill>
              </a:rPr>
              <a:t>Scientific Impact</a:t>
            </a:r>
          </a:p>
        </p:txBody>
      </p:sp>
      <p:sp>
        <p:nvSpPr>
          <p:cNvPr id="4" name="任意多边形: 形状 19">
            <a:extLst>
              <a:ext uri="{FF2B5EF4-FFF2-40B4-BE49-F238E27FC236}">
                <a16:creationId xmlns:a16="http://schemas.microsoft.com/office/drawing/2014/main" id="{92D4169F-BE1D-9B3D-02CC-5164A7B3A4A7}"/>
              </a:ext>
            </a:extLst>
          </p:cNvPr>
          <p:cNvSpPr/>
          <p:nvPr>
            <p:custDataLst>
              <p:tags r:id="rId1"/>
            </p:custDataLst>
          </p:nvPr>
        </p:nvSpPr>
        <p:spPr>
          <a:xfrm>
            <a:off x="6218902" y="2295822"/>
            <a:ext cx="2544124" cy="3182029"/>
          </a:xfrm>
          <a:custGeom>
            <a:avLst/>
            <a:gdLst>
              <a:gd name="connsiteX0" fmla="*/ 221625 w 2544124"/>
              <a:gd name="connsiteY0" fmla="*/ 0 h 3182029"/>
              <a:gd name="connsiteX1" fmla="*/ 2225375 w 2544124"/>
              <a:gd name="connsiteY1" fmla="*/ 0 h 3182029"/>
              <a:gd name="connsiteX2" fmla="*/ 2446348 w 2544124"/>
              <a:gd name="connsiteY2" fmla="*/ 221001 h 3182029"/>
              <a:gd name="connsiteX3" fmla="*/ 2446348 w 2544124"/>
              <a:gd name="connsiteY3" fmla="*/ 1498115 h 3182029"/>
              <a:gd name="connsiteX4" fmla="*/ 2544124 w 2544124"/>
              <a:gd name="connsiteY4" fmla="*/ 1590688 h 3182029"/>
              <a:gd name="connsiteX5" fmla="*/ 2446348 w 2544124"/>
              <a:gd name="connsiteY5" fmla="*/ 1683261 h 3182029"/>
              <a:gd name="connsiteX6" fmla="*/ 2446348 w 2544124"/>
              <a:gd name="connsiteY6" fmla="*/ 2961027 h 3182029"/>
              <a:gd name="connsiteX7" fmla="*/ 2225375 w 2544124"/>
              <a:gd name="connsiteY7" fmla="*/ 3182029 h 3182029"/>
              <a:gd name="connsiteX8" fmla="*/ 221625 w 2544124"/>
              <a:gd name="connsiteY8" fmla="*/ 3182029 h 3182029"/>
              <a:gd name="connsiteX9" fmla="*/ 0 w 2544124"/>
              <a:gd name="connsiteY9" fmla="*/ 2961027 h 3182029"/>
              <a:gd name="connsiteX10" fmla="*/ 0 w 2544124"/>
              <a:gd name="connsiteY10" fmla="*/ 221001 h 3182029"/>
              <a:gd name="connsiteX11" fmla="*/ 221625 w 2544124"/>
              <a:gd name="connsiteY11" fmla="*/ 0 h 318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4124" h="3182029">
                <a:moveTo>
                  <a:pt x="221625" y="0"/>
                </a:moveTo>
                <a:lnTo>
                  <a:pt x="2225375" y="0"/>
                </a:lnTo>
                <a:cubicBezTo>
                  <a:pt x="2347920" y="0"/>
                  <a:pt x="2446348" y="99092"/>
                  <a:pt x="2446348" y="221001"/>
                </a:cubicBezTo>
                <a:lnTo>
                  <a:pt x="2446348" y="1498115"/>
                </a:lnTo>
                <a:lnTo>
                  <a:pt x="2544124" y="1590688"/>
                </a:lnTo>
                <a:lnTo>
                  <a:pt x="2446348" y="1683261"/>
                </a:lnTo>
                <a:lnTo>
                  <a:pt x="2446348" y="2961027"/>
                </a:lnTo>
                <a:cubicBezTo>
                  <a:pt x="2446348" y="3082937"/>
                  <a:pt x="2347920" y="3182029"/>
                  <a:pt x="2225375" y="3182029"/>
                </a:cubicBezTo>
                <a:lnTo>
                  <a:pt x="221625" y="3182029"/>
                </a:lnTo>
                <a:cubicBezTo>
                  <a:pt x="99079" y="3182029"/>
                  <a:pt x="0" y="3082937"/>
                  <a:pt x="0" y="2961027"/>
                </a:cubicBezTo>
                <a:lnTo>
                  <a:pt x="0" y="221001"/>
                </a:lnTo>
                <a:cubicBezTo>
                  <a:pt x="0" y="99092"/>
                  <a:pt x="99079" y="0"/>
                  <a:pt x="221625"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417942" tIns="463889" rIns="331037" bIns="820760" rtlCol="0" anchor="ctr">
            <a:noAutofit/>
          </a:bodyPr>
          <a:lstStyle/>
          <a:p>
            <a:pPr>
              <a:lnSpc>
                <a:spcPct val="120000"/>
              </a:lnSpc>
              <a:spcAft>
                <a:spcPts val="600"/>
              </a:spcAft>
            </a:pPr>
            <a:r>
              <a:rPr lang="en-US" altLang="zh-CN" sz="2000" b="1" dirty="0">
                <a:solidFill>
                  <a:schemeClr val="tx1"/>
                </a:solidFill>
                <a:cs typeface="+mn-ea"/>
                <a:sym typeface="+mn-lt"/>
              </a:rPr>
              <a:t>BSM physics</a:t>
            </a:r>
          </a:p>
          <a:p>
            <a:pPr>
              <a:lnSpc>
                <a:spcPct val="120000"/>
              </a:lnSpc>
              <a:spcAft>
                <a:spcPts val="600"/>
              </a:spcAft>
            </a:pPr>
            <a:r>
              <a:rPr lang="en-US" altLang="zh-CN" sz="2000" spc="130" dirty="0">
                <a:solidFill>
                  <a:schemeClr val="tx2"/>
                </a:solidFill>
                <a:cs typeface="+mn-ea"/>
                <a:sym typeface="+mn-lt"/>
              </a:rPr>
              <a:t>Hidden neutrons, &gt;2 fission reactions…</a:t>
            </a:r>
          </a:p>
        </p:txBody>
      </p:sp>
      <p:sp>
        <p:nvSpPr>
          <p:cNvPr id="5" name="任意多边形: 形状 26">
            <a:extLst>
              <a:ext uri="{FF2B5EF4-FFF2-40B4-BE49-F238E27FC236}">
                <a16:creationId xmlns:a16="http://schemas.microsoft.com/office/drawing/2014/main" id="{57BBA685-D778-6947-2115-A756F6AB2E19}"/>
              </a:ext>
            </a:extLst>
          </p:cNvPr>
          <p:cNvSpPr/>
          <p:nvPr>
            <p:custDataLst>
              <p:tags r:id="rId2"/>
            </p:custDataLst>
          </p:nvPr>
        </p:nvSpPr>
        <p:spPr>
          <a:xfrm>
            <a:off x="3445627" y="2295822"/>
            <a:ext cx="2544124" cy="3182029"/>
          </a:xfrm>
          <a:custGeom>
            <a:avLst/>
            <a:gdLst>
              <a:gd name="connsiteX0" fmla="*/ 221625 w 2544124"/>
              <a:gd name="connsiteY0" fmla="*/ 0 h 3182029"/>
              <a:gd name="connsiteX1" fmla="*/ 2225375 w 2544124"/>
              <a:gd name="connsiteY1" fmla="*/ 0 h 3182029"/>
              <a:gd name="connsiteX2" fmla="*/ 2446348 w 2544124"/>
              <a:gd name="connsiteY2" fmla="*/ 221001 h 3182029"/>
              <a:gd name="connsiteX3" fmla="*/ 2446348 w 2544124"/>
              <a:gd name="connsiteY3" fmla="*/ 1498115 h 3182029"/>
              <a:gd name="connsiteX4" fmla="*/ 2544124 w 2544124"/>
              <a:gd name="connsiteY4" fmla="*/ 1590688 h 3182029"/>
              <a:gd name="connsiteX5" fmla="*/ 2446348 w 2544124"/>
              <a:gd name="connsiteY5" fmla="*/ 1683261 h 3182029"/>
              <a:gd name="connsiteX6" fmla="*/ 2446348 w 2544124"/>
              <a:gd name="connsiteY6" fmla="*/ 2961027 h 3182029"/>
              <a:gd name="connsiteX7" fmla="*/ 2225375 w 2544124"/>
              <a:gd name="connsiteY7" fmla="*/ 3182029 h 3182029"/>
              <a:gd name="connsiteX8" fmla="*/ 221625 w 2544124"/>
              <a:gd name="connsiteY8" fmla="*/ 3182029 h 3182029"/>
              <a:gd name="connsiteX9" fmla="*/ 0 w 2544124"/>
              <a:gd name="connsiteY9" fmla="*/ 2961027 h 3182029"/>
              <a:gd name="connsiteX10" fmla="*/ 0 w 2544124"/>
              <a:gd name="connsiteY10" fmla="*/ 221001 h 3182029"/>
              <a:gd name="connsiteX11" fmla="*/ 221625 w 2544124"/>
              <a:gd name="connsiteY11" fmla="*/ 0 h 318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4124" h="3182029">
                <a:moveTo>
                  <a:pt x="221625" y="0"/>
                </a:moveTo>
                <a:lnTo>
                  <a:pt x="2225375" y="0"/>
                </a:lnTo>
                <a:cubicBezTo>
                  <a:pt x="2347920" y="0"/>
                  <a:pt x="2446348" y="99092"/>
                  <a:pt x="2446348" y="221001"/>
                </a:cubicBezTo>
                <a:lnTo>
                  <a:pt x="2446348" y="1498115"/>
                </a:lnTo>
                <a:lnTo>
                  <a:pt x="2544124" y="1590688"/>
                </a:lnTo>
                <a:lnTo>
                  <a:pt x="2446348" y="1683261"/>
                </a:lnTo>
                <a:lnTo>
                  <a:pt x="2446348" y="2961027"/>
                </a:lnTo>
                <a:cubicBezTo>
                  <a:pt x="2446348" y="3082937"/>
                  <a:pt x="2347920" y="3182029"/>
                  <a:pt x="2225375" y="3182029"/>
                </a:cubicBezTo>
                <a:lnTo>
                  <a:pt x="221625" y="3182029"/>
                </a:lnTo>
                <a:cubicBezTo>
                  <a:pt x="99079" y="3182029"/>
                  <a:pt x="0" y="3082937"/>
                  <a:pt x="0" y="2961027"/>
                </a:cubicBezTo>
                <a:lnTo>
                  <a:pt x="0" y="221001"/>
                </a:lnTo>
                <a:cubicBezTo>
                  <a:pt x="0" y="99092"/>
                  <a:pt x="99079" y="0"/>
                  <a:pt x="221625"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18348" tIns="463888" rIns="313486" bIns="821396" numCol="1" spcCol="0" rtlCol="0" fromWordArt="0" anchor="ctr" anchorCtr="0" forceAA="0" compatLnSpc="1">
            <a:noAutofit/>
          </a:bodyPr>
          <a:lstStyle/>
          <a:p>
            <a:pPr>
              <a:lnSpc>
                <a:spcPct val="120000"/>
              </a:lnSpc>
              <a:spcAft>
                <a:spcPts val="600"/>
              </a:spcAft>
            </a:pPr>
            <a:r>
              <a:rPr lang="en-GB" altLang="zh-CN" sz="2000" b="1" dirty="0">
                <a:solidFill>
                  <a:schemeClr val="tx1"/>
                </a:solidFill>
                <a:cs typeface="+mn-ea"/>
                <a:sym typeface="+mn-lt"/>
              </a:rPr>
              <a:t>Applications</a:t>
            </a:r>
            <a:endParaRPr lang="en-US" altLang="zh-CN" sz="2000" b="1" dirty="0">
              <a:solidFill>
                <a:schemeClr val="tx1"/>
              </a:solidFill>
              <a:cs typeface="+mn-ea"/>
              <a:sym typeface="+mn-lt"/>
            </a:endParaRPr>
          </a:p>
          <a:p>
            <a:pPr>
              <a:lnSpc>
                <a:spcPct val="120000"/>
              </a:lnSpc>
              <a:spcAft>
                <a:spcPts val="600"/>
              </a:spcAft>
            </a:pPr>
            <a:r>
              <a:rPr lang="en-GB" altLang="zh-CN" sz="2000" spc="130" dirty="0">
                <a:solidFill>
                  <a:schemeClr val="tx2"/>
                </a:solidFill>
                <a:cs typeface="+mn-ea"/>
                <a:sym typeface="+mn-lt"/>
              </a:rPr>
              <a:t>Criticality, medical treatment, proliferation</a:t>
            </a:r>
            <a:r>
              <a:rPr lang="en-US" altLang="zh-CN" sz="2000" spc="130" dirty="0">
                <a:solidFill>
                  <a:schemeClr val="tx2"/>
                </a:solidFill>
                <a:cs typeface="+mn-ea"/>
                <a:sym typeface="+mn-lt"/>
              </a:rPr>
              <a:t>…</a:t>
            </a:r>
            <a:endParaRPr lang="zh-CN" altLang="en-US" sz="2000" spc="130" dirty="0">
              <a:solidFill>
                <a:schemeClr val="tx2"/>
              </a:solidFill>
              <a:cs typeface="+mn-ea"/>
              <a:sym typeface="+mn-lt"/>
            </a:endParaRPr>
          </a:p>
        </p:txBody>
      </p:sp>
      <p:sp>
        <p:nvSpPr>
          <p:cNvPr id="6" name="装饰">
            <a:extLst>
              <a:ext uri="{FF2B5EF4-FFF2-40B4-BE49-F238E27FC236}">
                <a16:creationId xmlns:a16="http://schemas.microsoft.com/office/drawing/2014/main" id="{D15EE773-FDB5-0924-FE23-A854AC240288}"/>
              </a:ext>
            </a:extLst>
          </p:cNvPr>
          <p:cNvSpPr/>
          <p:nvPr>
            <p:custDataLst>
              <p:tags r:id="rId3"/>
            </p:custDataLst>
          </p:nvPr>
        </p:nvSpPr>
        <p:spPr>
          <a:xfrm>
            <a:off x="672353" y="2295821"/>
            <a:ext cx="2544124" cy="3182029"/>
          </a:xfrm>
          <a:custGeom>
            <a:avLst/>
            <a:gdLst>
              <a:gd name="adj" fmla="val 9036"/>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903" h="4881">
                <a:moveTo>
                  <a:pt x="339" y="0"/>
                </a:moveTo>
                <a:lnTo>
                  <a:pt x="3414" y="0"/>
                </a:lnTo>
                <a:cubicBezTo>
                  <a:pt x="3601" y="0"/>
                  <a:pt x="3753" y="152"/>
                  <a:pt x="3753" y="339"/>
                </a:cubicBezTo>
                <a:lnTo>
                  <a:pt x="3753" y="2298"/>
                </a:lnTo>
                <a:lnTo>
                  <a:pt x="3903" y="2440"/>
                </a:lnTo>
                <a:lnTo>
                  <a:pt x="3753" y="2582"/>
                </a:lnTo>
                <a:lnTo>
                  <a:pt x="3753" y="4542"/>
                </a:lnTo>
                <a:cubicBezTo>
                  <a:pt x="3753" y="4729"/>
                  <a:pt x="3601" y="4881"/>
                  <a:pt x="3414" y="4881"/>
                </a:cubicBezTo>
                <a:lnTo>
                  <a:pt x="339" y="4881"/>
                </a:lnTo>
                <a:cubicBezTo>
                  <a:pt x="152" y="4881"/>
                  <a:pt x="0" y="4729"/>
                  <a:pt x="0" y="4542"/>
                </a:cubicBezTo>
                <a:lnTo>
                  <a:pt x="0" y="339"/>
                </a:lnTo>
                <a:cubicBezTo>
                  <a:pt x="0" y="152"/>
                  <a:pt x="152" y="0"/>
                  <a:pt x="339"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417942" tIns="463889" rIns="331037" bIns="820760" rtlCol="0" anchor="ctr">
            <a:noAutofit/>
          </a:bodyPr>
          <a:lstStyle/>
          <a:p>
            <a:pPr>
              <a:lnSpc>
                <a:spcPct val="120000"/>
              </a:lnSpc>
              <a:spcAft>
                <a:spcPts val="600"/>
              </a:spcAft>
            </a:pPr>
            <a:r>
              <a:rPr lang="en-US" altLang="zh-CN" sz="2000" b="1" dirty="0">
                <a:solidFill>
                  <a:schemeClr val="tx1"/>
                </a:solidFill>
                <a:cs typeface="+mn-ea"/>
                <a:sym typeface="+mn-lt"/>
              </a:rPr>
              <a:t>Structure</a:t>
            </a:r>
          </a:p>
          <a:p>
            <a:pPr>
              <a:lnSpc>
                <a:spcPct val="120000"/>
              </a:lnSpc>
            </a:pPr>
            <a:r>
              <a:rPr lang="en-GB" altLang="zh-CN" sz="2000" spc="130" dirty="0">
                <a:solidFill>
                  <a:schemeClr val="tx2"/>
                </a:solidFill>
                <a:cs typeface="+mn-ea"/>
                <a:sym typeface="+mn-lt"/>
              </a:rPr>
              <a:t>Nuclear astrophysics, shape, resonances</a:t>
            </a:r>
            <a:r>
              <a:rPr lang="en-US" altLang="zh-CN" sz="2000" spc="130" dirty="0">
                <a:solidFill>
                  <a:schemeClr val="tx2"/>
                </a:solidFill>
                <a:cs typeface="+mn-ea"/>
                <a:sym typeface="+mn-lt"/>
              </a:rPr>
              <a:t>…</a:t>
            </a:r>
            <a:endParaRPr lang="zh-CN" altLang="en-US" sz="2000" spc="130" dirty="0">
              <a:solidFill>
                <a:schemeClr val="tx2"/>
              </a:solidFill>
              <a:cs typeface="+mn-ea"/>
              <a:sym typeface="+mn-lt"/>
            </a:endParaRPr>
          </a:p>
        </p:txBody>
      </p:sp>
      <p:grpSp>
        <p:nvGrpSpPr>
          <p:cNvPr id="18" name="Group 17">
            <a:extLst>
              <a:ext uri="{FF2B5EF4-FFF2-40B4-BE49-F238E27FC236}">
                <a16:creationId xmlns:a16="http://schemas.microsoft.com/office/drawing/2014/main" id="{1017C585-04FA-96F9-FC59-E82FCA643BA6}"/>
              </a:ext>
            </a:extLst>
          </p:cNvPr>
          <p:cNvGrpSpPr/>
          <p:nvPr/>
        </p:nvGrpSpPr>
        <p:grpSpPr>
          <a:xfrm>
            <a:off x="6533474" y="1935821"/>
            <a:ext cx="720000" cy="720000"/>
            <a:chOff x="6798132" y="5815004"/>
            <a:chExt cx="847498" cy="847498"/>
          </a:xfrm>
          <a:solidFill>
            <a:srgbClr val="4397D7"/>
          </a:solidFill>
        </p:grpSpPr>
        <p:sp>
          <p:nvSpPr>
            <p:cNvPr id="14" name="Oval 13">
              <a:extLst>
                <a:ext uri="{FF2B5EF4-FFF2-40B4-BE49-F238E27FC236}">
                  <a16:creationId xmlns:a16="http://schemas.microsoft.com/office/drawing/2014/main" id="{E664A799-CAD8-78B0-2C31-4CD74267FDD7}"/>
                </a:ext>
              </a:extLst>
            </p:cNvPr>
            <p:cNvSpPr/>
            <p:nvPr/>
          </p:nvSpPr>
          <p:spPr>
            <a:xfrm>
              <a:off x="6798132" y="5815004"/>
              <a:ext cx="847498" cy="847498"/>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序号">
              <a:extLst>
                <a:ext uri="{FF2B5EF4-FFF2-40B4-BE49-F238E27FC236}">
                  <a16:creationId xmlns:a16="http://schemas.microsoft.com/office/drawing/2014/main" id="{D05D8D75-CB3C-5BE9-5D5A-04267AEF6A44}"/>
                </a:ext>
              </a:extLst>
            </p:cNvPr>
            <p:cNvSpPr/>
            <p:nvPr>
              <p:custDataLst>
                <p:tags r:id="rId9"/>
              </p:custDataLst>
            </p:nvPr>
          </p:nvSpPr>
          <p:spPr>
            <a:xfrm>
              <a:off x="6876363" y="5918660"/>
              <a:ext cx="691037" cy="640187"/>
            </a:xfrm>
            <a:prstGeom prst="rect">
              <a:avLst/>
            </a:prstGeom>
            <a:grpFill/>
            <a:effectLst/>
          </p:spPr>
          <p:txBody>
            <a:bodyPr wrap="none" lIns="0" tIns="0" rIns="0" bIns="0" anchor="ctr">
              <a:noAutofit/>
            </a:bodyPr>
            <a:lstStyle/>
            <a:p>
              <a:pPr algn="ctr">
                <a:lnSpc>
                  <a:spcPct val="120000"/>
                </a:lnSpc>
                <a:spcBef>
                  <a:spcPct val="0"/>
                </a:spcBef>
                <a:spcAft>
                  <a:spcPct val="0"/>
                </a:spcAft>
              </a:pPr>
              <a:r>
                <a:rPr lang="en-US" sz="2800" dirty="0">
                  <a:solidFill>
                    <a:schemeClr val="bg1"/>
                  </a:solidFill>
                  <a:cs typeface="+mn-ea"/>
                  <a:sym typeface="+mn-lt"/>
                </a:rPr>
                <a:t>C</a:t>
              </a:r>
            </a:p>
          </p:txBody>
        </p:sp>
      </p:grpSp>
      <p:grpSp>
        <p:nvGrpSpPr>
          <p:cNvPr id="17" name="Group 16">
            <a:extLst>
              <a:ext uri="{FF2B5EF4-FFF2-40B4-BE49-F238E27FC236}">
                <a16:creationId xmlns:a16="http://schemas.microsoft.com/office/drawing/2014/main" id="{66FA2C6B-4D7C-EE64-0282-D5A5B4092647}"/>
              </a:ext>
            </a:extLst>
          </p:cNvPr>
          <p:cNvGrpSpPr/>
          <p:nvPr/>
        </p:nvGrpSpPr>
        <p:grpSpPr>
          <a:xfrm>
            <a:off x="3746482" y="1935821"/>
            <a:ext cx="720000" cy="720000"/>
            <a:chOff x="3985742" y="5815004"/>
            <a:chExt cx="847498" cy="847498"/>
          </a:xfrm>
          <a:solidFill>
            <a:srgbClr val="4397D7"/>
          </a:solidFill>
        </p:grpSpPr>
        <p:sp>
          <p:nvSpPr>
            <p:cNvPr id="13" name="Oval 12">
              <a:extLst>
                <a:ext uri="{FF2B5EF4-FFF2-40B4-BE49-F238E27FC236}">
                  <a16:creationId xmlns:a16="http://schemas.microsoft.com/office/drawing/2014/main" id="{F0A08796-ECFF-2D65-F2A3-3B96D0BBFEBC}"/>
                </a:ext>
              </a:extLst>
            </p:cNvPr>
            <p:cNvSpPr/>
            <p:nvPr/>
          </p:nvSpPr>
          <p:spPr>
            <a:xfrm>
              <a:off x="3985742" y="5815004"/>
              <a:ext cx="847498" cy="847498"/>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序号">
              <a:extLst>
                <a:ext uri="{FF2B5EF4-FFF2-40B4-BE49-F238E27FC236}">
                  <a16:creationId xmlns:a16="http://schemas.microsoft.com/office/drawing/2014/main" id="{51B82934-9799-0669-DD56-417BC2344C9F}"/>
                </a:ext>
              </a:extLst>
            </p:cNvPr>
            <p:cNvSpPr/>
            <p:nvPr>
              <p:custDataLst>
                <p:tags r:id="rId8"/>
              </p:custDataLst>
            </p:nvPr>
          </p:nvSpPr>
          <p:spPr>
            <a:xfrm>
              <a:off x="4063973" y="5918660"/>
              <a:ext cx="691037" cy="640187"/>
            </a:xfrm>
            <a:prstGeom prst="rect">
              <a:avLst/>
            </a:prstGeom>
            <a:grpFill/>
            <a:effectLst/>
          </p:spPr>
          <p:txBody>
            <a:bodyPr wrap="none" lIns="0" tIns="0" rIns="0" bIns="0" anchor="ctr">
              <a:noAutofit/>
            </a:bodyPr>
            <a:lstStyle/>
            <a:p>
              <a:pPr algn="ctr">
                <a:lnSpc>
                  <a:spcPct val="120000"/>
                </a:lnSpc>
                <a:spcBef>
                  <a:spcPct val="0"/>
                </a:spcBef>
                <a:spcAft>
                  <a:spcPct val="0"/>
                </a:spcAft>
              </a:pPr>
              <a:r>
                <a:rPr lang="en-US" sz="2800" dirty="0">
                  <a:solidFill>
                    <a:schemeClr val="bg1"/>
                  </a:solidFill>
                  <a:cs typeface="+mn-ea"/>
                  <a:sym typeface="+mn-lt"/>
                </a:rPr>
                <a:t>B</a:t>
              </a:r>
            </a:p>
          </p:txBody>
        </p:sp>
      </p:grpSp>
      <p:sp>
        <p:nvSpPr>
          <p:cNvPr id="9" name="装饰">
            <a:extLst>
              <a:ext uri="{FF2B5EF4-FFF2-40B4-BE49-F238E27FC236}">
                <a16:creationId xmlns:a16="http://schemas.microsoft.com/office/drawing/2014/main" id="{792A0360-C263-4BC1-A1C5-42F01E924430}"/>
              </a:ext>
            </a:extLst>
          </p:cNvPr>
          <p:cNvSpPr/>
          <p:nvPr>
            <p:custDataLst>
              <p:tags r:id="rId4"/>
            </p:custDataLst>
          </p:nvPr>
        </p:nvSpPr>
        <p:spPr>
          <a:xfrm>
            <a:off x="8992176" y="2295821"/>
            <a:ext cx="2544124" cy="3182029"/>
          </a:xfrm>
          <a:custGeom>
            <a:avLst/>
            <a:gdLst>
              <a:gd name="adj" fmla="val 9036"/>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903" h="4881">
                <a:moveTo>
                  <a:pt x="339" y="0"/>
                </a:moveTo>
                <a:lnTo>
                  <a:pt x="3414" y="0"/>
                </a:lnTo>
                <a:cubicBezTo>
                  <a:pt x="3601" y="0"/>
                  <a:pt x="3753" y="152"/>
                  <a:pt x="3753" y="339"/>
                </a:cubicBezTo>
                <a:lnTo>
                  <a:pt x="3753" y="2298"/>
                </a:lnTo>
                <a:lnTo>
                  <a:pt x="3903" y="2440"/>
                </a:lnTo>
                <a:lnTo>
                  <a:pt x="3753" y="2582"/>
                </a:lnTo>
                <a:lnTo>
                  <a:pt x="3753" y="4542"/>
                </a:lnTo>
                <a:cubicBezTo>
                  <a:pt x="3753" y="4729"/>
                  <a:pt x="3601" y="4881"/>
                  <a:pt x="3414" y="4881"/>
                </a:cubicBezTo>
                <a:lnTo>
                  <a:pt x="339" y="4881"/>
                </a:lnTo>
                <a:cubicBezTo>
                  <a:pt x="152" y="4881"/>
                  <a:pt x="0" y="4729"/>
                  <a:pt x="0" y="4542"/>
                </a:cubicBezTo>
                <a:lnTo>
                  <a:pt x="0" y="339"/>
                </a:lnTo>
                <a:cubicBezTo>
                  <a:pt x="0" y="152"/>
                  <a:pt x="152" y="0"/>
                  <a:pt x="339"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18348" tIns="463888" rIns="313486" bIns="821396" numCol="1" spcCol="0" rtlCol="0" fromWordArt="0" anchor="ctr" anchorCtr="0" forceAA="0" compatLnSpc="1">
            <a:noAutofit/>
          </a:bodyPr>
          <a:lstStyle/>
          <a:p>
            <a:pPr>
              <a:lnSpc>
                <a:spcPct val="120000"/>
              </a:lnSpc>
              <a:spcAft>
                <a:spcPts val="600"/>
              </a:spcAft>
            </a:pPr>
            <a:r>
              <a:rPr lang="en-US" altLang="zh-CN" sz="2000" b="1" dirty="0">
                <a:solidFill>
                  <a:schemeClr val="tx1"/>
                </a:solidFill>
                <a:cs typeface="+mn-ea"/>
                <a:sym typeface="+mn-lt"/>
              </a:rPr>
              <a:t>NAA</a:t>
            </a:r>
          </a:p>
          <a:p>
            <a:pPr>
              <a:lnSpc>
                <a:spcPct val="120000"/>
              </a:lnSpc>
              <a:spcAft>
                <a:spcPts val="600"/>
              </a:spcAft>
            </a:pPr>
            <a:r>
              <a:rPr lang="en-GB" altLang="zh-CN" sz="2000" spc="130" dirty="0">
                <a:solidFill>
                  <a:schemeClr val="tx2"/>
                </a:solidFill>
                <a:cs typeface="+mn-ea"/>
                <a:sym typeface="+mn-lt"/>
              </a:rPr>
              <a:t>Isotopic composition of irradiated samples…</a:t>
            </a:r>
            <a:endParaRPr lang="zh-CN" altLang="en-US" sz="2000" spc="130" dirty="0">
              <a:solidFill>
                <a:schemeClr val="tx2"/>
              </a:solidFill>
              <a:cs typeface="+mn-ea"/>
              <a:sym typeface="+mn-lt"/>
            </a:endParaRPr>
          </a:p>
        </p:txBody>
      </p:sp>
      <p:grpSp>
        <p:nvGrpSpPr>
          <p:cNvPr id="16" name="Group 15">
            <a:extLst>
              <a:ext uri="{FF2B5EF4-FFF2-40B4-BE49-F238E27FC236}">
                <a16:creationId xmlns:a16="http://schemas.microsoft.com/office/drawing/2014/main" id="{E7867C4C-8150-A42C-0F03-9991C9152076}"/>
              </a:ext>
            </a:extLst>
          </p:cNvPr>
          <p:cNvGrpSpPr/>
          <p:nvPr/>
        </p:nvGrpSpPr>
        <p:grpSpPr>
          <a:xfrm>
            <a:off x="984694" y="1935821"/>
            <a:ext cx="720000" cy="720000"/>
            <a:chOff x="1173352" y="5815004"/>
            <a:chExt cx="847498" cy="847498"/>
          </a:xfrm>
          <a:solidFill>
            <a:srgbClr val="4397D7"/>
          </a:solidFill>
        </p:grpSpPr>
        <p:sp>
          <p:nvSpPr>
            <p:cNvPr id="12" name="Oval 11">
              <a:extLst>
                <a:ext uri="{FF2B5EF4-FFF2-40B4-BE49-F238E27FC236}">
                  <a16:creationId xmlns:a16="http://schemas.microsoft.com/office/drawing/2014/main" id="{D4EBCD3B-5501-D398-94C2-48D2C511C8D2}"/>
                </a:ext>
              </a:extLst>
            </p:cNvPr>
            <p:cNvSpPr/>
            <p:nvPr/>
          </p:nvSpPr>
          <p:spPr>
            <a:xfrm>
              <a:off x="1173352" y="5815004"/>
              <a:ext cx="847498" cy="847498"/>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序号">
              <a:extLst>
                <a:ext uri="{FF2B5EF4-FFF2-40B4-BE49-F238E27FC236}">
                  <a16:creationId xmlns:a16="http://schemas.microsoft.com/office/drawing/2014/main" id="{328BA113-8467-3F4F-29BD-0E2685DB99FF}"/>
                </a:ext>
              </a:extLst>
            </p:cNvPr>
            <p:cNvSpPr/>
            <p:nvPr>
              <p:custDataLst>
                <p:tags r:id="rId7"/>
              </p:custDataLst>
            </p:nvPr>
          </p:nvSpPr>
          <p:spPr>
            <a:xfrm>
              <a:off x="1251583" y="5918660"/>
              <a:ext cx="691037" cy="640187"/>
            </a:xfrm>
            <a:prstGeom prst="rect">
              <a:avLst/>
            </a:prstGeom>
            <a:grpFill/>
            <a:effectLst/>
          </p:spPr>
          <p:txBody>
            <a:bodyPr wrap="none" lIns="0" tIns="0" rIns="0" bIns="0" anchor="ctr">
              <a:noAutofit/>
            </a:bodyPr>
            <a:lstStyle/>
            <a:p>
              <a:pPr lvl="0" algn="ctr">
                <a:lnSpc>
                  <a:spcPct val="120000"/>
                </a:lnSpc>
                <a:spcBef>
                  <a:spcPct val="0"/>
                </a:spcBef>
                <a:spcAft>
                  <a:spcPct val="0"/>
                </a:spcAft>
                <a:buClrTx/>
                <a:buSzTx/>
                <a:buFontTx/>
              </a:pPr>
              <a:r>
                <a:rPr lang="en-US" sz="2800" dirty="0">
                  <a:solidFill>
                    <a:schemeClr val="bg1"/>
                  </a:solidFill>
                  <a:cs typeface="+mn-ea"/>
                  <a:sym typeface="+mn-lt"/>
                </a:rPr>
                <a:t>A</a:t>
              </a:r>
            </a:p>
          </p:txBody>
        </p:sp>
      </p:grpSp>
      <p:grpSp>
        <p:nvGrpSpPr>
          <p:cNvPr id="19" name="Group 18">
            <a:extLst>
              <a:ext uri="{FF2B5EF4-FFF2-40B4-BE49-F238E27FC236}">
                <a16:creationId xmlns:a16="http://schemas.microsoft.com/office/drawing/2014/main" id="{AF0C6585-E75D-68DC-CE69-BC099599C1A8}"/>
              </a:ext>
            </a:extLst>
          </p:cNvPr>
          <p:cNvGrpSpPr/>
          <p:nvPr/>
        </p:nvGrpSpPr>
        <p:grpSpPr>
          <a:xfrm>
            <a:off x="9306749" y="1935821"/>
            <a:ext cx="720000" cy="720000"/>
            <a:chOff x="9494447" y="5815004"/>
            <a:chExt cx="847498" cy="847498"/>
          </a:xfrm>
          <a:solidFill>
            <a:srgbClr val="4397D7"/>
          </a:solidFill>
        </p:grpSpPr>
        <p:sp>
          <p:nvSpPr>
            <p:cNvPr id="15" name="Oval 14">
              <a:extLst>
                <a:ext uri="{FF2B5EF4-FFF2-40B4-BE49-F238E27FC236}">
                  <a16:creationId xmlns:a16="http://schemas.microsoft.com/office/drawing/2014/main" id="{5200DC6A-6BE3-0FFB-F147-62B74BB45A5B}"/>
                </a:ext>
              </a:extLst>
            </p:cNvPr>
            <p:cNvSpPr/>
            <p:nvPr/>
          </p:nvSpPr>
          <p:spPr>
            <a:xfrm>
              <a:off x="9494447" y="5815004"/>
              <a:ext cx="847498" cy="847498"/>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序号">
              <a:extLst>
                <a:ext uri="{FF2B5EF4-FFF2-40B4-BE49-F238E27FC236}">
                  <a16:creationId xmlns:a16="http://schemas.microsoft.com/office/drawing/2014/main" id="{3C5C172E-E5A6-22F6-D1E0-2DDB2FE6EE62}"/>
                </a:ext>
              </a:extLst>
            </p:cNvPr>
            <p:cNvSpPr/>
            <p:nvPr>
              <p:custDataLst>
                <p:tags r:id="rId6"/>
              </p:custDataLst>
            </p:nvPr>
          </p:nvSpPr>
          <p:spPr>
            <a:xfrm>
              <a:off x="9572678" y="5918660"/>
              <a:ext cx="691037" cy="640187"/>
            </a:xfrm>
            <a:prstGeom prst="rect">
              <a:avLst/>
            </a:prstGeom>
            <a:grpFill/>
            <a:effectLst/>
          </p:spPr>
          <p:txBody>
            <a:bodyPr wrap="none" lIns="0" tIns="0" rIns="0" bIns="0" anchor="ctr">
              <a:noAutofit/>
            </a:bodyPr>
            <a:lstStyle/>
            <a:p>
              <a:pPr algn="ctr">
                <a:lnSpc>
                  <a:spcPct val="120000"/>
                </a:lnSpc>
                <a:spcBef>
                  <a:spcPct val="0"/>
                </a:spcBef>
                <a:spcAft>
                  <a:spcPct val="0"/>
                </a:spcAft>
              </a:pPr>
              <a:r>
                <a:rPr lang="en-US" sz="2800" dirty="0">
                  <a:solidFill>
                    <a:schemeClr val="bg1"/>
                  </a:solidFill>
                  <a:cs typeface="+mn-ea"/>
                  <a:sym typeface="+mn-lt"/>
                </a:rPr>
                <a:t>D</a:t>
              </a:r>
            </a:p>
          </p:txBody>
        </p:sp>
      </p:grpSp>
      <p:sp>
        <p:nvSpPr>
          <p:cNvPr id="20" name="序号">
            <a:extLst>
              <a:ext uri="{FF2B5EF4-FFF2-40B4-BE49-F238E27FC236}">
                <a16:creationId xmlns:a16="http://schemas.microsoft.com/office/drawing/2014/main" id="{87A2B3D1-7AF2-D3F3-B836-DA95D1D7D0DE}"/>
              </a:ext>
            </a:extLst>
          </p:cNvPr>
          <p:cNvSpPr txBox="1"/>
          <p:nvPr>
            <p:custDataLst>
              <p:tags r:id="rId5"/>
            </p:custDataLst>
          </p:nvPr>
        </p:nvSpPr>
        <p:spPr>
          <a:xfrm>
            <a:off x="0" y="0"/>
            <a:ext cx="732236" cy="734142"/>
          </a:xfrm>
          <a:prstGeom prst="ellipse">
            <a:avLst/>
          </a:prstGeom>
          <a:solidFill>
            <a:srgbClr val="4397D7"/>
          </a:solidFill>
          <a:effectLst>
            <a:outerShdw blurRad="127000" dist="38100" dir="2700000" algn="tl" rotWithShape="0">
              <a:schemeClr val="accent4">
                <a:alpha val="40000"/>
              </a:schemeClr>
            </a:outerShdw>
          </a:effectLst>
        </p:spPr>
        <p:txBody>
          <a:bodyPr wrap="none" lIns="0" tIns="0" rIns="0" bIns="0" rtlCol="0" anchor="ctr" anchorCtr="0">
            <a:normAutofit/>
          </a:bodyPr>
          <a:lstStyle>
            <a:defPPr>
              <a:defRPr lang="zh-CN"/>
            </a:defPPr>
            <a:lvl1pPr algn="ctr">
              <a:lnSpc>
                <a:spcPct val="120000"/>
              </a:lnSpc>
              <a:defRPr sz="2400">
                <a:solidFill>
                  <a:schemeClr val="lt1"/>
                </a:solidFill>
                <a:cs typeface="+mn-ea"/>
              </a:defRPr>
            </a:lvl1pPr>
          </a:lstStyle>
          <a:p>
            <a:r>
              <a:rPr lang="en-US" altLang="zh-CN" dirty="0">
                <a:sym typeface="+mn-lt"/>
              </a:rPr>
              <a:t>02</a:t>
            </a:r>
          </a:p>
        </p:txBody>
      </p:sp>
    </p:spTree>
    <p:extLst>
      <p:ext uri="{BB962C8B-B14F-4D97-AF65-F5344CB8AC3E}">
        <p14:creationId xmlns:p14="http://schemas.microsoft.com/office/powerpoint/2010/main" val="174824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C0330-8D53-1401-418F-A4224D7B86C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3C25FF-5418-DB0F-88AF-D2834F91F628}"/>
              </a:ext>
            </a:extLst>
          </p:cNvPr>
          <p:cNvSpPr>
            <a:spLocks noGrp="1"/>
          </p:cNvSpPr>
          <p:nvPr>
            <p:ph type="sldNum" sz="quarter" idx="12"/>
          </p:nvPr>
        </p:nvSpPr>
        <p:spPr/>
        <p:txBody>
          <a:bodyPr/>
          <a:lstStyle/>
          <a:p>
            <a:pPr algn="ctr"/>
            <a:fld id="{49AE70B2-8BF9-45C0-BB95-33D1B9D3A854}" type="slidenum">
              <a:rPr lang="en-US" smtClean="0"/>
              <a:pPr algn="ctr"/>
              <a:t>9</a:t>
            </a:fld>
            <a:endParaRPr lang="en-US" dirty="0"/>
          </a:p>
        </p:txBody>
      </p:sp>
      <p:sp>
        <p:nvSpPr>
          <p:cNvPr id="3" name="Title 2">
            <a:extLst>
              <a:ext uri="{FF2B5EF4-FFF2-40B4-BE49-F238E27FC236}">
                <a16:creationId xmlns:a16="http://schemas.microsoft.com/office/drawing/2014/main" id="{60B3485C-A685-33A6-9128-AFC152F994D6}"/>
              </a:ext>
            </a:extLst>
          </p:cNvPr>
          <p:cNvSpPr>
            <a:spLocks noGrp="1"/>
          </p:cNvSpPr>
          <p:nvPr>
            <p:ph type="title"/>
          </p:nvPr>
        </p:nvSpPr>
        <p:spPr/>
        <p:txBody>
          <a:bodyPr/>
          <a:lstStyle/>
          <a:p>
            <a:r>
              <a:rPr lang="en-US" dirty="0"/>
              <a:t>Scientific Impact - </a:t>
            </a:r>
            <a:r>
              <a:rPr lang="en-US" dirty="0">
                <a:solidFill>
                  <a:srgbClr val="4397D7"/>
                </a:solidFill>
              </a:rPr>
              <a:t>Structure</a:t>
            </a:r>
            <a:endParaRPr lang="en-US" dirty="0"/>
          </a:p>
        </p:txBody>
      </p:sp>
      <p:sp>
        <p:nvSpPr>
          <p:cNvPr id="5" name="矩形 9">
            <a:extLst>
              <a:ext uri="{FF2B5EF4-FFF2-40B4-BE49-F238E27FC236}">
                <a16:creationId xmlns:a16="http://schemas.microsoft.com/office/drawing/2014/main" id="{FC83DF59-B589-8683-76CF-B5B37200FF53}"/>
              </a:ext>
            </a:extLst>
          </p:cNvPr>
          <p:cNvSpPr/>
          <p:nvPr>
            <p:custDataLst>
              <p:tags r:id="rId1"/>
            </p:custDataLst>
          </p:nvPr>
        </p:nvSpPr>
        <p:spPr>
          <a:xfrm>
            <a:off x="695325" y="5436025"/>
            <a:ext cx="5400676" cy="869950"/>
          </a:xfrm>
          <a:prstGeom prst="rect">
            <a:avLst/>
          </a:prstGeom>
          <a:solidFill>
            <a:srgbClr val="4397D7"/>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lnSpc>
                <a:spcPct val="120000"/>
              </a:lnSpc>
            </a:pPr>
            <a:endParaRPr lang="zh-CN" altLang="en-US">
              <a:solidFill>
                <a:schemeClr val="lt1"/>
              </a:solidFill>
              <a:cs typeface="+mn-ea"/>
              <a:sym typeface="+mn-lt"/>
            </a:endParaRPr>
          </a:p>
        </p:txBody>
      </p:sp>
      <p:sp>
        <p:nvSpPr>
          <p:cNvPr id="6" name="标题">
            <a:extLst>
              <a:ext uri="{FF2B5EF4-FFF2-40B4-BE49-F238E27FC236}">
                <a16:creationId xmlns:a16="http://schemas.microsoft.com/office/drawing/2014/main" id="{8FF01205-D342-62A8-53CC-126080CD72E3}"/>
              </a:ext>
            </a:extLst>
          </p:cNvPr>
          <p:cNvSpPr txBox="1"/>
          <p:nvPr>
            <p:custDataLst>
              <p:tags r:id="rId2"/>
            </p:custDataLst>
          </p:nvPr>
        </p:nvSpPr>
        <p:spPr>
          <a:xfrm>
            <a:off x="831848" y="5553183"/>
            <a:ext cx="5137152" cy="635635"/>
          </a:xfrm>
          <a:prstGeom prst="rect">
            <a:avLst/>
          </a:prstGeom>
          <a:noFill/>
        </p:spPr>
        <p:txBody>
          <a:bodyPr wrap="square" lIns="0" tIns="0" rIns="0" bIns="0" rtlCol="0" anchor="ctr" anchorCtr="0">
            <a:normAutofit/>
          </a:bodyPr>
          <a:lstStyle/>
          <a:p>
            <a:pPr>
              <a:lnSpc>
                <a:spcPct val="120000"/>
              </a:lnSpc>
            </a:pPr>
            <a:r>
              <a:rPr lang="en-GB" altLang="zh-CN" b="1" dirty="0">
                <a:solidFill>
                  <a:schemeClr val="lt1"/>
                </a:solidFill>
                <a:cs typeface="+mn-ea"/>
                <a:sym typeface="+mn-lt"/>
              </a:rPr>
              <a:t>Effect of shell closures on s-wave mean spacing</a:t>
            </a:r>
            <a:endParaRPr lang="zh-CN" altLang="en-US" b="1" dirty="0">
              <a:solidFill>
                <a:schemeClr val="lt1"/>
              </a:solidFill>
              <a:cs typeface="+mn-ea"/>
              <a:sym typeface="+mn-lt"/>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B204BB3-780B-BA74-3C5E-141B5970CC2F}"/>
                  </a:ext>
                </a:extLst>
              </p:cNvPr>
              <p:cNvSpPr txBox="1"/>
              <p:nvPr/>
            </p:nvSpPr>
            <p:spPr>
              <a:xfrm>
                <a:off x="705484" y="2263431"/>
                <a:ext cx="5517516" cy="3010311"/>
              </a:xfrm>
              <a:prstGeom prst="rect">
                <a:avLst/>
              </a:prstGeom>
              <a:noFill/>
            </p:spPr>
            <p:txBody>
              <a:bodyPr wrap="square">
                <a:spAutoFit/>
              </a:bodyPr>
              <a:lstStyle/>
              <a:p>
                <a:pPr fontAlgn="auto">
                  <a:lnSpc>
                    <a:spcPct val="150000"/>
                  </a:lnSpc>
                  <a:spcAft>
                    <a:spcPts val="1200"/>
                  </a:spcAft>
                </a:pPr>
                <a14:m>
                  <m:oMathPara xmlns:m="http://schemas.openxmlformats.org/officeDocument/2006/math">
                    <m:oMathParaPr>
                      <m:jc m:val="centerGroup"/>
                    </m:oMathParaPr>
                    <m:oMath xmlns:m="http://schemas.openxmlformats.org/officeDocument/2006/math">
                      <m:r>
                        <m:rPr>
                          <m:nor/>
                        </m:rPr>
                        <a:rPr lang="en-GB" sz="2000" smtClean="0"/>
                        <m:t> </m:t>
                      </m:r>
                      <m:f>
                        <m:fPr>
                          <m:ctrlPr>
                            <a:rPr lang="en-GB" sz="2000" i="1" smtClean="0">
                              <a:latin typeface="Cambria Math" panose="02040503050406030204" pitchFamily="18" charset="0"/>
                            </a:rPr>
                          </m:ctrlPr>
                        </m:fPr>
                        <m:num>
                          <m:r>
                            <a:rPr lang="en-GB" sz="2000" b="0" i="1" smtClean="0">
                              <a:latin typeface="Cambria Math" panose="02040503050406030204" pitchFamily="18" charset="0"/>
                            </a:rPr>
                            <m:t>1</m:t>
                          </m:r>
                        </m:num>
                        <m:den>
                          <m:sSub>
                            <m:sSubPr>
                              <m:ctrlPr>
                                <a:rPr lang="en-GB" sz="2000" i="1" smtClean="0">
                                  <a:latin typeface="Cambria Math" panose="02040503050406030204" pitchFamily="18" charset="0"/>
                                </a:rPr>
                              </m:ctrlPr>
                            </m:sSubPr>
                            <m:e>
                              <m:r>
                                <a:rPr lang="en-GB" sz="2000" b="0" i="1" smtClean="0">
                                  <a:latin typeface="Cambria Math" panose="02040503050406030204" pitchFamily="18" charset="0"/>
                                </a:rPr>
                                <m:t>𝐷</m:t>
                              </m:r>
                            </m:e>
                            <m:sub>
                              <m:r>
                                <a:rPr lang="en-GB" sz="2000" b="0" i="1" smtClean="0">
                                  <a:latin typeface="Cambria Math" panose="02040503050406030204" pitchFamily="18" charset="0"/>
                                </a:rPr>
                                <m:t>0</m:t>
                              </m:r>
                            </m:sub>
                          </m:sSub>
                        </m:den>
                      </m:f>
                      <m:r>
                        <m:rPr>
                          <m:nor/>
                        </m:rPr>
                        <a:rPr lang="en-GB" sz="2000"/>
                        <m:t>=</m:t>
                      </m:r>
                      <m:r>
                        <m:rPr>
                          <m:sty m:val="p"/>
                        </m:rPr>
                        <a:rPr lang="el-GR" sz="2000" i="1">
                          <a:latin typeface="Cambria Math" panose="02040503050406030204" pitchFamily="18" charset="0"/>
                          <a:ea typeface="Cambria Math" panose="02040503050406030204" pitchFamily="18" charset="0"/>
                        </a:rPr>
                        <m:t>ρ</m:t>
                      </m:r>
                      <m:d>
                        <m:dPr>
                          <m:ctrlPr>
                            <a:rPr lang="el-GR" sz="2000" i="1">
                              <a:latin typeface="Cambria Math" panose="02040503050406030204" pitchFamily="18" charset="0"/>
                            </a:rPr>
                          </m:ctrlPr>
                        </m:dPr>
                        <m:e>
                          <m:sSub>
                            <m:sSubPr>
                              <m:ctrlPr>
                                <a:rPr lang="el-GR" sz="2000" i="1">
                                  <a:latin typeface="Cambria Math" panose="02040503050406030204" pitchFamily="18" charset="0"/>
                                </a:rPr>
                              </m:ctrlPr>
                            </m:sSubPr>
                            <m:e>
                              <m:r>
                                <a:rPr lang="en-GB" sz="2000" i="1">
                                  <a:latin typeface="Cambria Math" panose="02040503050406030204" pitchFamily="18" charset="0"/>
                                </a:rPr>
                                <m:t>𝐵</m:t>
                              </m:r>
                            </m:e>
                            <m:sub>
                              <m:r>
                                <a:rPr lang="en-GB" sz="2000" i="1">
                                  <a:latin typeface="Cambria Math" panose="02040503050406030204" pitchFamily="18" charset="0"/>
                                </a:rPr>
                                <m:t>𝑛</m:t>
                              </m:r>
                            </m:sub>
                          </m:sSub>
                          <m:r>
                            <a:rPr lang="en-GB" sz="2000" i="1">
                              <a:latin typeface="Cambria Math" panose="02040503050406030204" pitchFamily="18" charset="0"/>
                            </a:rPr>
                            <m:t>,</m:t>
                          </m:r>
                          <m:sSub>
                            <m:sSubPr>
                              <m:ctrlPr>
                                <a:rPr lang="en-GB" sz="2000" i="1">
                                  <a:latin typeface="Cambria Math" panose="02040503050406030204" pitchFamily="18" charset="0"/>
                                </a:rPr>
                              </m:ctrlPr>
                            </m:sSubPr>
                            <m:e>
                              <m:r>
                                <a:rPr lang="en-GB" sz="2000" i="1">
                                  <a:latin typeface="Cambria Math" panose="02040503050406030204" pitchFamily="18" charset="0"/>
                                </a:rPr>
                                <m:t>𝐼</m:t>
                              </m:r>
                            </m:e>
                            <m:sub>
                              <m:r>
                                <a:rPr lang="en-GB" sz="2000" i="1">
                                  <a:latin typeface="Cambria Math" panose="02040503050406030204" pitchFamily="18" charset="0"/>
                                </a:rPr>
                                <m:t>𝑡</m:t>
                              </m:r>
                            </m:sub>
                          </m:sSub>
                          <m:r>
                            <a:rPr lang="en-GB" sz="2000" i="1">
                              <a:latin typeface="Cambria Math" panose="02040503050406030204" pitchFamily="18" charset="0"/>
                            </a:rPr>
                            <m:t>−</m:t>
                          </m:r>
                          <m:f>
                            <m:fPr>
                              <m:ctrlPr>
                                <a:rPr lang="en-GB" sz="2000" i="1">
                                  <a:latin typeface="Cambria Math" panose="02040503050406030204" pitchFamily="18" charset="0"/>
                                </a:rPr>
                              </m:ctrlPr>
                            </m:fPr>
                            <m:num>
                              <m:r>
                                <a:rPr lang="en-GB" sz="2000" i="1">
                                  <a:latin typeface="Cambria Math" panose="02040503050406030204" pitchFamily="18" charset="0"/>
                                </a:rPr>
                                <m:t>1</m:t>
                              </m:r>
                            </m:num>
                            <m:den>
                              <m:r>
                                <a:rPr lang="en-GB" sz="2000" i="1">
                                  <a:latin typeface="Cambria Math" panose="02040503050406030204" pitchFamily="18" charset="0"/>
                                </a:rPr>
                                <m:t>2</m:t>
                              </m:r>
                            </m:den>
                          </m:f>
                          <m:r>
                            <a:rPr lang="en-GB" sz="2000" i="1">
                              <a:latin typeface="Cambria Math" panose="02040503050406030204" pitchFamily="18" charset="0"/>
                            </a:rPr>
                            <m:t>,</m:t>
                          </m:r>
                          <m:sSub>
                            <m:sSubPr>
                              <m:ctrlPr>
                                <a:rPr lang="en-GB" sz="2000" i="1">
                                  <a:latin typeface="Cambria Math" panose="02040503050406030204" pitchFamily="18" charset="0"/>
                                </a:rPr>
                              </m:ctrlPr>
                            </m:sSubPr>
                            <m:e>
                              <m:r>
                                <a:rPr lang="en-GB" sz="2000" i="1">
                                  <a:latin typeface="Cambria Math" panose="02040503050406030204" pitchFamily="18" charset="0"/>
                                  <a:ea typeface="Cambria Math" panose="02040503050406030204" pitchFamily="18" charset="0"/>
                                </a:rPr>
                                <m:t>𝜋</m:t>
                              </m:r>
                            </m:e>
                            <m:sub>
                              <m:r>
                                <a:rPr lang="en-GB" sz="2000" i="1">
                                  <a:latin typeface="Cambria Math" panose="02040503050406030204" pitchFamily="18" charset="0"/>
                                </a:rPr>
                                <m:t>𝑡</m:t>
                              </m:r>
                            </m:sub>
                          </m:sSub>
                        </m:e>
                      </m:d>
                      <m:r>
                        <a:rPr lang="en-GB" sz="2000" b="0" i="1" smtClean="0">
                          <a:latin typeface="Cambria Math" panose="02040503050406030204" pitchFamily="18" charset="0"/>
                        </a:rPr>
                        <m:t>+</m:t>
                      </m:r>
                      <m:r>
                        <m:rPr>
                          <m:sty m:val="p"/>
                        </m:rPr>
                        <a:rPr lang="el-GR" sz="2000" i="1">
                          <a:latin typeface="Cambria Math" panose="02040503050406030204" pitchFamily="18" charset="0"/>
                          <a:ea typeface="Cambria Math" panose="02040503050406030204" pitchFamily="18" charset="0"/>
                        </a:rPr>
                        <m:t>ρ</m:t>
                      </m:r>
                      <m:d>
                        <m:dPr>
                          <m:ctrlPr>
                            <a:rPr lang="el-GR" sz="2000" i="1">
                              <a:latin typeface="Cambria Math" panose="02040503050406030204" pitchFamily="18" charset="0"/>
                            </a:rPr>
                          </m:ctrlPr>
                        </m:dPr>
                        <m:e>
                          <m:sSub>
                            <m:sSubPr>
                              <m:ctrlPr>
                                <a:rPr lang="el-GR" sz="2000" i="1">
                                  <a:latin typeface="Cambria Math" panose="02040503050406030204" pitchFamily="18" charset="0"/>
                                </a:rPr>
                              </m:ctrlPr>
                            </m:sSubPr>
                            <m:e>
                              <m:r>
                                <a:rPr lang="en-GB" sz="2000" i="1">
                                  <a:latin typeface="Cambria Math" panose="02040503050406030204" pitchFamily="18" charset="0"/>
                                </a:rPr>
                                <m:t>𝐵</m:t>
                              </m:r>
                            </m:e>
                            <m:sub>
                              <m:r>
                                <a:rPr lang="en-GB" sz="2000" i="1">
                                  <a:latin typeface="Cambria Math" panose="02040503050406030204" pitchFamily="18" charset="0"/>
                                </a:rPr>
                                <m:t>𝑛</m:t>
                              </m:r>
                            </m:sub>
                          </m:sSub>
                          <m:r>
                            <a:rPr lang="en-GB" sz="2000" i="1" smtClean="0">
                              <a:latin typeface="Cambria Math" panose="02040503050406030204" pitchFamily="18" charset="0"/>
                            </a:rPr>
                            <m:t>,</m:t>
                          </m:r>
                          <m:sSub>
                            <m:sSubPr>
                              <m:ctrlPr>
                                <a:rPr lang="en-GB" sz="2000" i="1" smtClean="0">
                                  <a:latin typeface="Cambria Math" panose="02040503050406030204" pitchFamily="18" charset="0"/>
                                </a:rPr>
                              </m:ctrlPr>
                            </m:sSubPr>
                            <m:e>
                              <m:r>
                                <a:rPr lang="en-GB" sz="2000" b="0" i="1" smtClean="0">
                                  <a:latin typeface="Cambria Math" panose="02040503050406030204" pitchFamily="18" charset="0"/>
                                </a:rPr>
                                <m:t>𝐼</m:t>
                              </m:r>
                            </m:e>
                            <m:sub>
                              <m:r>
                                <a:rPr lang="en-GB" sz="2000" b="0" i="1" smtClean="0">
                                  <a:latin typeface="Cambria Math" panose="02040503050406030204" pitchFamily="18" charset="0"/>
                                </a:rPr>
                                <m:t>𝑡</m:t>
                              </m:r>
                            </m:sub>
                          </m:sSub>
                          <m:r>
                            <a:rPr lang="en-GB" sz="2000" b="0" i="1" smtClean="0">
                              <a:latin typeface="Cambria Math" panose="02040503050406030204" pitchFamily="18" charset="0"/>
                            </a:rPr>
                            <m:t>−</m:t>
                          </m:r>
                          <m:f>
                            <m:fPr>
                              <m:ctrlPr>
                                <a:rPr lang="en-GB" sz="2000" i="1">
                                  <a:latin typeface="Cambria Math" panose="02040503050406030204" pitchFamily="18" charset="0"/>
                                </a:rPr>
                              </m:ctrlPr>
                            </m:fPr>
                            <m:num>
                              <m:r>
                                <a:rPr lang="en-GB" sz="2000" i="1">
                                  <a:latin typeface="Cambria Math" panose="02040503050406030204" pitchFamily="18" charset="0"/>
                                </a:rPr>
                                <m:t>1</m:t>
                              </m:r>
                            </m:num>
                            <m:den>
                              <m:r>
                                <a:rPr lang="en-GB" sz="2000" i="1">
                                  <a:latin typeface="Cambria Math" panose="02040503050406030204" pitchFamily="18" charset="0"/>
                                </a:rPr>
                                <m:t>2</m:t>
                              </m:r>
                            </m:den>
                          </m:f>
                          <m:r>
                            <a:rPr lang="en-GB" sz="2000" i="1">
                              <a:latin typeface="Cambria Math" panose="02040503050406030204" pitchFamily="18" charset="0"/>
                            </a:rPr>
                            <m:t>,</m:t>
                          </m:r>
                          <m:sSub>
                            <m:sSubPr>
                              <m:ctrlPr>
                                <a:rPr lang="en-GB" sz="2000" i="1" smtClean="0">
                                  <a:latin typeface="Cambria Math" panose="02040503050406030204" pitchFamily="18" charset="0"/>
                                </a:rPr>
                              </m:ctrlPr>
                            </m:sSubPr>
                            <m:e>
                              <m:r>
                                <a:rPr lang="en-GB" sz="2000" i="1">
                                  <a:latin typeface="Cambria Math" panose="02040503050406030204" pitchFamily="18" charset="0"/>
                                  <a:ea typeface="Cambria Math" panose="02040503050406030204" pitchFamily="18" charset="0"/>
                                </a:rPr>
                                <m:t>𝜋</m:t>
                              </m:r>
                            </m:e>
                            <m:sub>
                              <m:r>
                                <a:rPr lang="en-GB" sz="2000" b="0" i="1" smtClean="0">
                                  <a:latin typeface="Cambria Math" panose="02040503050406030204" pitchFamily="18" charset="0"/>
                                </a:rPr>
                                <m:t>𝑡</m:t>
                              </m:r>
                            </m:sub>
                          </m:sSub>
                        </m:e>
                      </m:d>
                    </m:oMath>
                  </m:oMathPara>
                </a14:m>
                <a:endParaRPr lang="en-US" altLang="zh-CN" sz="2000" b="1" dirty="0">
                  <a:cs typeface="+mn-ea"/>
                  <a:sym typeface="+mn-lt"/>
                </a:endParaRPr>
              </a:p>
              <a:p>
                <a:pPr marL="342900" indent="-342900">
                  <a:lnSpc>
                    <a:spcPct val="120000"/>
                  </a:lnSpc>
                  <a:buBlip>
                    <a:blip r:embed="rId5"/>
                  </a:buBlip>
                </a:pPr>
                <a:r>
                  <a:rPr lang="en-GB" altLang="zh-CN" sz="2000" dirty="0">
                    <a:solidFill>
                      <a:schemeClr val="tx2"/>
                    </a:solidFill>
                    <a:cs typeface="+mn-ea"/>
                    <a:sym typeface="+mn-lt"/>
                  </a:rPr>
                  <a:t>Resonance spacing is direct probe of nuclear level density</a:t>
                </a:r>
              </a:p>
              <a:p>
                <a:pPr marL="342900" indent="-342900">
                  <a:lnSpc>
                    <a:spcPct val="120000"/>
                  </a:lnSpc>
                  <a:buBlip>
                    <a:blip r:embed="rId5"/>
                  </a:buBlip>
                </a:pPr>
                <a:r>
                  <a:rPr lang="en-GB" altLang="zh-CN" sz="2000" dirty="0">
                    <a:solidFill>
                      <a:schemeClr val="tx2"/>
                    </a:solidFill>
                    <a:cs typeface="+mn-ea"/>
                    <a:sym typeface="+mn-lt"/>
                  </a:rPr>
                  <a:t>Possible to answer questions about undetected resonances at ESS</a:t>
                </a:r>
              </a:p>
              <a:p>
                <a:pPr marL="342900" indent="-342900">
                  <a:lnSpc>
                    <a:spcPct val="120000"/>
                  </a:lnSpc>
                  <a:buBlip>
                    <a:blip r:embed="rId5"/>
                  </a:buBlip>
                </a:pPr>
                <a:endParaRPr lang="en-GB" altLang="zh-CN" sz="2000" dirty="0">
                  <a:solidFill>
                    <a:schemeClr val="tx2"/>
                  </a:solidFill>
                  <a:cs typeface="+mn-ea"/>
                  <a:sym typeface="+mn-lt"/>
                </a:endParaRPr>
              </a:p>
            </p:txBody>
          </p:sp>
        </mc:Choice>
        <mc:Fallback xmlns="">
          <p:sp>
            <p:nvSpPr>
              <p:cNvPr id="7" name="TextBox 6">
                <a:extLst>
                  <a:ext uri="{FF2B5EF4-FFF2-40B4-BE49-F238E27FC236}">
                    <a16:creationId xmlns:a16="http://schemas.microsoft.com/office/drawing/2014/main" id="{CB204BB3-780B-BA74-3C5E-141B5970CC2F}"/>
                  </a:ext>
                </a:extLst>
              </p:cNvPr>
              <p:cNvSpPr txBox="1">
                <a:spLocks noRot="1" noChangeAspect="1" noMove="1" noResize="1" noEditPoints="1" noAdjustHandles="1" noChangeArrowheads="1" noChangeShapeType="1" noTextEdit="1"/>
              </p:cNvSpPr>
              <p:nvPr/>
            </p:nvSpPr>
            <p:spPr>
              <a:xfrm>
                <a:off x="705484" y="2263431"/>
                <a:ext cx="5517516" cy="3010311"/>
              </a:xfrm>
              <a:prstGeom prst="rect">
                <a:avLst/>
              </a:prstGeom>
              <a:blipFill>
                <a:blip r:embed="rId6"/>
                <a:stretch>
                  <a:fillRect/>
                </a:stretch>
              </a:blipFill>
            </p:spPr>
            <p:txBody>
              <a:bodyPr/>
              <a:lstStyle/>
              <a:p>
                <a:r>
                  <a:rPr lang="en-DK">
                    <a:noFill/>
                  </a:rPr>
                  <a:t> </a:t>
                </a:r>
              </a:p>
            </p:txBody>
          </p:sp>
        </mc:Fallback>
      </mc:AlternateContent>
      <p:sp>
        <p:nvSpPr>
          <p:cNvPr id="8" name="序号">
            <a:extLst>
              <a:ext uri="{FF2B5EF4-FFF2-40B4-BE49-F238E27FC236}">
                <a16:creationId xmlns:a16="http://schemas.microsoft.com/office/drawing/2014/main" id="{0BDC98DD-769C-6B36-0D75-E34F24D34B3E}"/>
              </a:ext>
            </a:extLst>
          </p:cNvPr>
          <p:cNvSpPr txBox="1"/>
          <p:nvPr>
            <p:custDataLst>
              <p:tags r:id="rId3"/>
            </p:custDataLst>
          </p:nvPr>
        </p:nvSpPr>
        <p:spPr>
          <a:xfrm>
            <a:off x="0" y="0"/>
            <a:ext cx="732236" cy="734142"/>
          </a:xfrm>
          <a:prstGeom prst="ellipse">
            <a:avLst/>
          </a:prstGeom>
          <a:solidFill>
            <a:srgbClr val="4397D7"/>
          </a:solidFill>
          <a:effectLst>
            <a:outerShdw blurRad="127000" dist="38100" dir="2700000" algn="tl" rotWithShape="0">
              <a:schemeClr val="accent4">
                <a:alpha val="40000"/>
              </a:schemeClr>
            </a:outerShdw>
          </a:effectLst>
        </p:spPr>
        <p:txBody>
          <a:bodyPr wrap="none" lIns="0" tIns="0" rIns="0" bIns="0" rtlCol="0" anchor="ctr" anchorCtr="0">
            <a:normAutofit/>
          </a:bodyPr>
          <a:lstStyle/>
          <a:p>
            <a:pPr algn="ctr">
              <a:lnSpc>
                <a:spcPct val="120000"/>
              </a:lnSpc>
            </a:pPr>
            <a:r>
              <a:rPr lang="en-US" altLang="zh-CN" sz="2400" dirty="0">
                <a:solidFill>
                  <a:schemeClr val="lt1"/>
                </a:solidFill>
                <a:cs typeface="+mn-ea"/>
                <a:sym typeface="+mn-lt"/>
              </a:rPr>
              <a:t>02</a:t>
            </a:r>
          </a:p>
        </p:txBody>
      </p:sp>
      <p:pic>
        <p:nvPicPr>
          <p:cNvPr id="9" name="Picture Placeholder 8">
            <a:extLst>
              <a:ext uri="{FF2B5EF4-FFF2-40B4-BE49-F238E27FC236}">
                <a16:creationId xmlns:a16="http://schemas.microsoft.com/office/drawing/2014/main" id="{98F2D571-7B9C-7767-18E1-0C5600078E82}"/>
              </a:ext>
            </a:extLst>
          </p:cNvPr>
          <p:cNvPicPr>
            <a:picLocks noGrp="1" noChangeAspect="1"/>
          </p:cNvPicPr>
          <p:nvPr>
            <p:ph type="pic" sz="quarter" idx="10"/>
          </p:nvPr>
        </p:nvPicPr>
        <p:blipFill rotWithShape="1">
          <a:blip r:embed="rId7">
            <a:extLst>
              <a:ext uri="{28A0092B-C50C-407E-A947-70E740481C1C}">
                <a14:useLocalDpi xmlns:a14="http://schemas.microsoft.com/office/drawing/2010/main" val="0"/>
              </a:ext>
            </a:extLst>
          </a:blip>
          <a:srcRect l="53346" r="-53346"/>
          <a:stretch>
            <a:fillRect/>
          </a:stretch>
        </p:blipFill>
        <p:spPr>
          <a:xfrm>
            <a:off x="6094800" y="1553975"/>
            <a:ext cx="11134800" cy="4752000"/>
          </a:xfrm>
          <a:prstGeom prst="rect">
            <a:avLst/>
          </a:prstGeom>
        </p:spPr>
      </p:pic>
    </p:spTree>
    <p:extLst>
      <p:ext uri="{BB962C8B-B14F-4D97-AF65-F5344CB8AC3E}">
        <p14:creationId xmlns:p14="http://schemas.microsoft.com/office/powerpoint/2010/main" val="144546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7023136d-9efa-45e3-91bf-b99ccddb9299"/>
  <p:tag name="COMMONDATA" val="eyJjb3VudCI6NDksImhkaWQiOiJlZDJmZDhlNzUwMGVjMDlmZWFjN2MwMjZlZTVhYjEwMiIsInVzZXJDb3VudCI6MX0="/>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custom20230314_6*l_h_i*1_3_1"/>
  <p:tag name="KSO_WM_TEMPLATE_CATEGORY" val="custom"/>
  <p:tag name="KSO_WM_TEMPLATE_INDEX" val="20230314"/>
  <p:tag name="KSO_WM_UNIT_LAYERLEVEL" val="1_1_1"/>
  <p:tag name="KSO_WM_TAG_VERSION" val="3.0"/>
  <p:tag name="KSO_WM_DIAGRAM_GROUP_CODE" val="l1-1"/>
  <p:tag name="KSO_WM_UNIT_TYPE" val="l_h_i"/>
  <p:tag name="KSO_WM_UNIT_INDEX" val="1_3_1"/>
  <p:tag name="KSO_WM_DIAGRAM_VERSION" val="3"/>
  <p:tag name="KSO_WM_DIAGRAM_COLOR_TRICK" val="2"/>
  <p:tag name="KSO_WM_DIAGRAM_COLOR_TEXT_CAN_REMOVE" val="n"/>
  <p:tag name="KSO_WM_DIAGRAM_MAX_ITEMCNT" val="6"/>
  <p:tag name="KSO_WM_DIAGRAM_MIN_ITEMCNT" val="2"/>
  <p:tag name="KSO_WM_DIAGRAM_VIRTUALLY_FRAME" val="{&quot;height&quot;:449.69995757816343,&quot;left&quot;:345.09999694824216,&quot;top&quot;:65.72500305175781,&quot;width&quot;:399.1000061035156}"/>
  <p:tag name="KSO_WM_DIAGRAM_COLOR_MATCH_VALUE" val="{&quot;shape&quot;:{&quot;fill&quot;:{&quot;solid&quot;:{&quot;brightness&quot;:0,&quot;colorType&quot;:1,&quot;foreColorIndex&quot;:16,&quot;transparency&quot;:0},&quot;type&quot;:1},&quot;glow&quot;:{&quot;colorType&quot;:0},&quot;line&quot;:{&quot;type&quot;:0},&quot;shadow&quot;:{&quot;brightness&quot;:-0.5,&quot;colorType&quot;:1,&quot;foreColorIndex&quot;:14,&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FILL_FORE_SCHEMECOLOR_INDEX" val="16"/>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 name="KSO_WM_UNIT_USESOURCEFORMAT_APPLY" val="1"/>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0314_6*l_h_i*1_1_2"/>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449.69995757816343,&quot;left&quot;:345.09999694824216,&quot;top&quot;:65.72500305175781,&quot;width&quot;:399.100006103515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01.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15"/>
  <p:tag name="KSO_WM_UNIT_FILL_FORE_SCHEMECOLOR_INDEX_2" val="5"/>
  <p:tag name="KSO_WM_UNIT_FILL_FORE_SCHEMECOLOR_INDEX_2_POS" val="1"/>
  <p:tag name="KSO_WM_UNIT_FILL_FORE_SCHEMECOLOR_INDEX_2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TYPE" val="i"/>
  <p:tag name="KSO_WM_UNIT_INDEX" val="1"/>
  <p:tag name="KSO_WM_UNIT_ID" val="custom20231336_1*i*1"/>
  <p:tag name="KSO_WM_TEMPLATE_CATEGORY" val="custom"/>
  <p:tag name="KSO_WM_TEMPLATE_INDEX" val="20231336"/>
  <p:tag name="KSO_WM_UNIT_LAYERLEVEL" val="1"/>
  <p:tag name="KSO_WM_TAG_VERSION" val="3.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1_1"/>
  <p:tag name="KSO_WM_UNIT_ID" val="custom20231336_1*h_a*1_1"/>
  <p:tag name="KSO_WM_TEMPLATE_CATEGORY" val="custom"/>
  <p:tag name="KSO_WM_TEMPLATE_INDEX" val="20231336"/>
  <p:tag name="KSO_WM_UNIT_LAYERLEVEL" val="1_1"/>
  <p:tag name="KSO_WM_TAG_VERSION" val="3.0"/>
  <p:tag name="KSO_WM_BEAUTIFY_FLAG" val="#wm#"/>
  <p:tag name="KSO_WM_UNIT_TEXT_FILL_FORE_SCHEMECOLOR_INDEX_BRIGHTNESS" val="0.15"/>
  <p:tag name="KSO_WM_UNIT_TEXT_FILL_FORE_SCHEMECOLOR_INDEX" val="13"/>
  <p:tag name="KSO_WM_UNIT_TEXT_FILL_TYPE" val="1"/>
  <p:tag name="KSO_WM_UNIT_PRESET_TEXT" val="单击此处添加标题内容"/>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0314_6*l_h_i*1_1_2"/>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449.69995757816343,&quot;left&quot;:345.09999694824216,&quot;top&quot;:65.72500305175781,&quot;width&quot;:399.100006103515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04.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15"/>
  <p:tag name="KSO_WM_UNIT_FILL_FORE_SCHEMECOLOR_INDEX_2" val="5"/>
  <p:tag name="KSO_WM_UNIT_FILL_FORE_SCHEMECOLOR_INDEX_2_POS" val="1"/>
  <p:tag name="KSO_WM_UNIT_FILL_FORE_SCHEMECOLOR_INDEX_2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TYPE" val="i"/>
  <p:tag name="KSO_WM_UNIT_INDEX" val="1"/>
  <p:tag name="KSO_WM_UNIT_ID" val="custom20231336_1*i*1"/>
  <p:tag name="KSO_WM_TEMPLATE_CATEGORY" val="custom"/>
  <p:tag name="KSO_WM_TEMPLATE_INDEX" val="20231336"/>
  <p:tag name="KSO_WM_UNIT_LAYERLEVEL" val="1"/>
  <p:tag name="KSO_WM_TAG_VERSION" val="3.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1_1"/>
  <p:tag name="KSO_WM_UNIT_ID" val="custom20231336_1*h_a*1_1"/>
  <p:tag name="KSO_WM_TEMPLATE_CATEGORY" val="custom"/>
  <p:tag name="KSO_WM_TEMPLATE_INDEX" val="20231336"/>
  <p:tag name="KSO_WM_UNIT_LAYERLEVEL" val="1_1"/>
  <p:tag name="KSO_WM_TAG_VERSION" val="3.0"/>
  <p:tag name="KSO_WM_BEAUTIFY_FLAG" val="#wm#"/>
  <p:tag name="KSO_WM_UNIT_TEXT_FILL_FORE_SCHEMECOLOR_INDEX_BRIGHTNESS" val="0.15"/>
  <p:tag name="KSO_WM_UNIT_TEXT_FILL_FORE_SCHEMECOLOR_INDEX" val="13"/>
  <p:tag name="KSO_WM_UNIT_TEXT_FILL_TYPE" val="1"/>
  <p:tag name="KSO_WM_UNIT_PRESET_TEXT" val="单击此处添加标题内容"/>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0314_6*l_h_i*1_1_2"/>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449.69995757816343,&quot;left&quot;:345.09999694824216,&quot;top&quot;:65.72500305175781,&quot;width&quot;:399.100006103515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07.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15"/>
  <p:tag name="KSO_WM_UNIT_FILL_FORE_SCHEMECOLOR_INDEX_2" val="5"/>
  <p:tag name="KSO_WM_UNIT_FILL_FORE_SCHEMECOLOR_INDEX_2_POS" val="1"/>
  <p:tag name="KSO_WM_UNIT_FILL_FORE_SCHEMECOLOR_INDEX_2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TYPE" val="i"/>
  <p:tag name="KSO_WM_UNIT_INDEX" val="1"/>
  <p:tag name="KSO_WM_UNIT_ID" val="custom20231336_1*i*1"/>
  <p:tag name="KSO_WM_TEMPLATE_CATEGORY" val="custom"/>
  <p:tag name="KSO_WM_TEMPLATE_INDEX" val="20231336"/>
  <p:tag name="KSO_WM_UNIT_LAYERLEVEL" val="1"/>
  <p:tag name="KSO_WM_TAG_VERSION" val="3.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1_1"/>
  <p:tag name="KSO_WM_UNIT_ID" val="custom20231336_1*h_a*1_1"/>
  <p:tag name="KSO_WM_TEMPLATE_CATEGORY" val="custom"/>
  <p:tag name="KSO_WM_TEMPLATE_INDEX" val="20231336"/>
  <p:tag name="KSO_WM_UNIT_LAYERLEVEL" val="1_1"/>
  <p:tag name="KSO_WM_TAG_VERSION" val="3.0"/>
  <p:tag name="KSO_WM_BEAUTIFY_FLAG" val="#wm#"/>
  <p:tag name="KSO_WM_UNIT_TEXT_FILL_FORE_SCHEMECOLOR_INDEX_BRIGHTNESS" val="0.15"/>
  <p:tag name="KSO_WM_UNIT_TEXT_FILL_FORE_SCHEMECOLOR_INDEX" val="13"/>
  <p:tag name="KSO_WM_UNIT_TEXT_FILL_TYPE" val="1"/>
  <p:tag name="KSO_WM_UNIT_PRESET_TEXT" val="单击此处添加标题内容"/>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0314_6*l_h_i*1_1_2"/>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449.69995757816343,&quot;left&quot;:345.09999694824216,&quot;top&quot;:65.72500305175781,&quot;width&quot;:399.100006103515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2"/>
  <p:tag name="KSO_WM_UNIT_ID" val="custom20230314_6*l_h_i*1_3_2"/>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449.69995757816343,&quot;left&quot;:345.09999694824216,&quot;top&quot;:65.72500305175781,&quot;width&quot;:399.100006103515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10.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15"/>
  <p:tag name="KSO_WM_UNIT_FILL_FORE_SCHEMECOLOR_INDEX_2" val="5"/>
  <p:tag name="KSO_WM_UNIT_FILL_FORE_SCHEMECOLOR_INDEX_2_POS" val="1"/>
  <p:tag name="KSO_WM_UNIT_FILL_FORE_SCHEMECOLOR_INDEX_2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TYPE" val="i"/>
  <p:tag name="KSO_WM_UNIT_INDEX" val="1"/>
  <p:tag name="KSO_WM_UNIT_ID" val="custom20231336_1*i*1"/>
  <p:tag name="KSO_WM_TEMPLATE_CATEGORY" val="custom"/>
  <p:tag name="KSO_WM_TEMPLATE_INDEX" val="20231336"/>
  <p:tag name="KSO_WM_UNIT_LAYERLEVEL" val="1"/>
  <p:tag name="KSO_WM_TAG_VERSION" val="3.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1_1"/>
  <p:tag name="KSO_WM_UNIT_ID" val="custom20231336_1*h_a*1_1"/>
  <p:tag name="KSO_WM_TEMPLATE_CATEGORY" val="custom"/>
  <p:tag name="KSO_WM_TEMPLATE_INDEX" val="20231336"/>
  <p:tag name="KSO_WM_UNIT_LAYERLEVEL" val="1_1"/>
  <p:tag name="KSO_WM_TAG_VERSION" val="3.0"/>
  <p:tag name="KSO_WM_BEAUTIFY_FLAG" val="#wm#"/>
  <p:tag name="KSO_WM_UNIT_TEXT_FILL_FORE_SCHEMECOLOR_INDEX_BRIGHTNESS" val="0.15"/>
  <p:tag name="KSO_WM_UNIT_TEXT_FILL_FORE_SCHEMECOLOR_INDEX" val="13"/>
  <p:tag name="KSO_WM_UNIT_TEXT_FILL_TYPE" val="1"/>
  <p:tag name="KSO_WM_UNIT_PRESET_TEXT" val="单击此处添加标题内容"/>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0314_6*l_h_i*1_1_2"/>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449.69995757816343,&quot;left&quot;:345.09999694824216,&quot;top&quot;:65.72500305175781,&quot;width&quot;:399.100006103515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13.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15"/>
  <p:tag name="KSO_WM_UNIT_FILL_FORE_SCHEMECOLOR_INDEX_2" val="5"/>
  <p:tag name="KSO_WM_UNIT_FILL_FORE_SCHEMECOLOR_INDEX_2_POS" val="1"/>
  <p:tag name="KSO_WM_UNIT_FILL_FORE_SCHEMECOLOR_INDEX_2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TYPE" val="i"/>
  <p:tag name="KSO_WM_UNIT_INDEX" val="1"/>
  <p:tag name="KSO_WM_UNIT_ID" val="custom20231336_1*i*1"/>
  <p:tag name="KSO_WM_TEMPLATE_CATEGORY" val="custom"/>
  <p:tag name="KSO_WM_TEMPLATE_INDEX" val="20231336"/>
  <p:tag name="KSO_WM_UNIT_LAYERLEVEL" val="1"/>
  <p:tag name="KSO_WM_TAG_VERSION" val="3.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1_1"/>
  <p:tag name="KSO_WM_UNIT_ID" val="custom20231336_1*h_a*1_1"/>
  <p:tag name="KSO_WM_TEMPLATE_CATEGORY" val="custom"/>
  <p:tag name="KSO_WM_TEMPLATE_INDEX" val="20231336"/>
  <p:tag name="KSO_WM_UNIT_LAYERLEVEL" val="1_1"/>
  <p:tag name="KSO_WM_TAG_VERSION" val="3.0"/>
  <p:tag name="KSO_WM_BEAUTIFY_FLAG" val="#wm#"/>
  <p:tag name="KSO_WM_UNIT_TEXT_FILL_FORE_SCHEMECOLOR_INDEX_BRIGHTNESS" val="0.15"/>
  <p:tag name="KSO_WM_UNIT_TEXT_FILL_FORE_SCHEMECOLOR_INDEX" val="13"/>
  <p:tag name="KSO_WM_UNIT_TEXT_FILL_TYPE" val="1"/>
  <p:tag name="KSO_WM_UNIT_PRESET_TEXT" val="单击此处添加标题内容"/>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0314_6*l_h_i*1_1_2"/>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449.69995757816343,&quot;left&quot;:345.09999694824216,&quot;top&quot;:65.72500305175781,&quot;width&quot;:399.100006103515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16.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15"/>
  <p:tag name="KSO_WM_UNIT_FILL_FORE_SCHEMECOLOR_INDEX_2" val="5"/>
  <p:tag name="KSO_WM_UNIT_FILL_FORE_SCHEMECOLOR_INDEX_2_POS" val="1"/>
  <p:tag name="KSO_WM_UNIT_FILL_FORE_SCHEMECOLOR_INDEX_2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TYPE" val="i"/>
  <p:tag name="KSO_WM_UNIT_INDEX" val="1"/>
  <p:tag name="KSO_WM_UNIT_ID" val="custom20231336_1*i*1"/>
  <p:tag name="KSO_WM_TEMPLATE_CATEGORY" val="custom"/>
  <p:tag name="KSO_WM_TEMPLATE_INDEX" val="20231336"/>
  <p:tag name="KSO_WM_UNIT_LAYERLEVEL" val="1"/>
  <p:tag name="KSO_WM_TAG_VERSION" val="3.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1_1"/>
  <p:tag name="KSO_WM_UNIT_ID" val="custom20231336_1*h_a*1_1"/>
  <p:tag name="KSO_WM_TEMPLATE_CATEGORY" val="custom"/>
  <p:tag name="KSO_WM_TEMPLATE_INDEX" val="20231336"/>
  <p:tag name="KSO_WM_UNIT_LAYERLEVEL" val="1_1"/>
  <p:tag name="KSO_WM_TAG_VERSION" val="3.0"/>
  <p:tag name="KSO_WM_BEAUTIFY_FLAG" val="#wm#"/>
  <p:tag name="KSO_WM_UNIT_TEXT_FILL_FORE_SCHEMECOLOR_INDEX_BRIGHTNESS" val="0.15"/>
  <p:tag name="KSO_WM_UNIT_TEXT_FILL_FORE_SCHEMECOLOR_INDEX" val="13"/>
  <p:tag name="KSO_WM_UNIT_TEXT_FILL_TYPE" val="1"/>
  <p:tag name="KSO_WM_UNIT_PRESET_TEXT" val="单击此处添加标题内容"/>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0314_6*l_h_i*1_1_2"/>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449.69995757816343,&quot;left&quot;:345.09999694824216,&quot;top&quot;:65.72500305175781,&quot;width&quot;:399.100006103515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19.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15"/>
  <p:tag name="KSO_WM_UNIT_FILL_FORE_SCHEMECOLOR_INDEX_2" val="5"/>
  <p:tag name="KSO_WM_UNIT_FILL_FORE_SCHEMECOLOR_INDEX_2_POS" val="1"/>
  <p:tag name="KSO_WM_UNIT_FILL_FORE_SCHEMECOLOR_INDEX_2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TYPE" val="i"/>
  <p:tag name="KSO_WM_UNIT_INDEX" val="1"/>
  <p:tag name="KSO_WM_UNIT_ID" val="custom20231336_1*i*1"/>
  <p:tag name="KSO_WM_TEMPLATE_CATEGORY" val="custom"/>
  <p:tag name="KSO_WM_TEMPLATE_INDEX" val="20231336"/>
  <p:tag name="KSO_WM_UNIT_LAYERLEVEL" val="1"/>
  <p:tag name="KSO_WM_TAG_VERSION" val="3.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custom20230314_6*l_h_a*1_3_1"/>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449.69995757816343,&quot;left&quot;:345.09999694824216,&quot;top&quot;:65.72500305175781,&quot;width&quot;:399.10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目录标题"/>
  <p:tag name="KSO_WM_UNIT_TEXT_FILL_FORE_SCHEMECOLOR_INDEX_BRIGHTNESS" val="0.15"/>
  <p:tag name="KSO_WM_UNIT_TEXT_FILL_FORE_SCHEMECOLOR_INDEX" val="13"/>
  <p:tag name="KSO_WM_UNIT_TEXT_FILL_TYPE" val="1"/>
  <p:tag name="KSO_WM_UNIT_USESOURCEFORMAT_APPLY" val="1"/>
</p:tagLst>
</file>

<file path=ppt/tags/tag12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1_1"/>
  <p:tag name="KSO_WM_UNIT_ID" val="custom20231336_1*h_a*1_1"/>
  <p:tag name="KSO_WM_TEMPLATE_CATEGORY" val="custom"/>
  <p:tag name="KSO_WM_TEMPLATE_INDEX" val="20231336"/>
  <p:tag name="KSO_WM_UNIT_LAYERLEVEL" val="1_1"/>
  <p:tag name="KSO_WM_TAG_VERSION" val="3.0"/>
  <p:tag name="KSO_WM_BEAUTIFY_FLAG" val="#wm#"/>
  <p:tag name="KSO_WM_UNIT_TEXT_FILL_FORE_SCHEMECOLOR_INDEX_BRIGHTNESS" val="0.15"/>
  <p:tag name="KSO_WM_UNIT_TEXT_FILL_FORE_SCHEMECOLOR_INDEX" val="13"/>
  <p:tag name="KSO_WM_UNIT_TEXT_FILL_TYPE" val="1"/>
  <p:tag name="KSO_WM_UNIT_PRESET_TEXT" val="单击此处添加标题内容"/>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0314_6*l_h_i*1_1_2"/>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449.69995757816343,&quot;left&quot;:345.09999694824216,&quot;top&quot;:65.72500305175781,&quot;width&quot;:399.100006103515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custom20230314_6*l_h_i*1_4_1"/>
  <p:tag name="KSO_WM_TEMPLATE_CATEGORY" val="custom"/>
  <p:tag name="KSO_WM_TEMPLATE_INDEX" val="20230314"/>
  <p:tag name="KSO_WM_UNIT_LAYERLEVEL" val="1_1_1"/>
  <p:tag name="KSO_WM_TAG_VERSION" val="3.0"/>
  <p:tag name="KSO_WM_DIAGRAM_GROUP_CODE" val="l1-1"/>
  <p:tag name="KSO_WM_UNIT_TYPE" val="l_h_i"/>
  <p:tag name="KSO_WM_UNIT_INDEX" val="1_4_1"/>
  <p:tag name="KSO_WM_DIAGRAM_VERSION" val="3"/>
  <p:tag name="KSO_WM_DIAGRAM_COLOR_TRICK" val="2"/>
  <p:tag name="KSO_WM_DIAGRAM_COLOR_TEXT_CAN_REMOVE" val="n"/>
  <p:tag name="KSO_WM_DIAGRAM_MAX_ITEMCNT" val="6"/>
  <p:tag name="KSO_WM_DIAGRAM_MIN_ITEMCNT" val="2"/>
  <p:tag name="KSO_WM_DIAGRAM_VIRTUALLY_FRAME" val="{&quot;height&quot;:449.69995757816343,&quot;left&quot;:345.09999694824216,&quot;top&quot;:65.72500305175781,&quot;width&quot;:399.1000061035156}"/>
  <p:tag name="KSO_WM_DIAGRAM_COLOR_MATCH_VALUE" val="{&quot;shape&quot;:{&quot;fill&quot;:{&quot;solid&quot;:{&quot;brightness&quot;:0,&quot;colorType&quot;:1,&quot;foreColorIndex&quot;:16,&quot;transparency&quot;:0},&quot;type&quot;:1},&quot;glow&quot;:{&quot;colorType&quot;:0},&quot;line&quot;:{&quot;type&quot;:0},&quot;shadow&quot;:{&quot;brightness&quot;:-0.5,&quot;colorType&quot;:1,&quot;foreColorIndex&quot;:14,&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FILL_FORE_SCHEMECOLOR_INDEX" val="16"/>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 name="KSO_WM_UNIT_USESOURCEFORMAT_APPLY" val="1"/>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4_2"/>
  <p:tag name="KSO_WM_UNIT_ID" val="custom20230314_6*l_h_i*1_4_2"/>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449.69995757816343,&quot;left&quot;:345.09999694824216,&quot;top&quot;:65.72500305175781,&quot;width&quot;:399.1000061035156}"/>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4"/>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4_1"/>
  <p:tag name="KSO_WM_UNIT_ID" val="custom20230314_6*l_h_a*1_4_1"/>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449.69995757816343,&quot;left&quot;:345.09999694824216,&quot;top&quot;:65.72500305175781,&quot;width&quot;:399.10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目录标题"/>
  <p:tag name="KSO_WM_UNIT_TEXT_FILL_FORE_SCHEMECOLOR_INDEX_BRIGHTNESS" val="0.15"/>
  <p:tag name="KSO_WM_UNIT_TEXT_FILL_FORE_SCHEMECOLOR_INDEX" val="13"/>
  <p:tag name="KSO_WM_UNIT_TEXT_FILL_TYPE" val="1"/>
  <p:tag name="KSO_WM_UNIT_USESOURCEFORMAT_APPLY" val="1"/>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custom20230314_6*l_h_i*1_5_1"/>
  <p:tag name="KSO_WM_TEMPLATE_CATEGORY" val="custom"/>
  <p:tag name="KSO_WM_TEMPLATE_INDEX" val="20230314"/>
  <p:tag name="KSO_WM_UNIT_LAYERLEVEL" val="1_1_1"/>
  <p:tag name="KSO_WM_TAG_VERSION" val="3.0"/>
  <p:tag name="KSO_WM_DIAGRAM_GROUP_CODE" val="l1-1"/>
  <p:tag name="KSO_WM_UNIT_TYPE" val="l_h_i"/>
  <p:tag name="KSO_WM_UNIT_INDEX" val="1_5_1"/>
  <p:tag name="KSO_WM_DIAGRAM_VERSION" val="3"/>
  <p:tag name="KSO_WM_DIAGRAM_COLOR_TRICK" val="2"/>
  <p:tag name="KSO_WM_DIAGRAM_COLOR_TEXT_CAN_REMOVE" val="n"/>
  <p:tag name="KSO_WM_DIAGRAM_MAX_ITEMCNT" val="6"/>
  <p:tag name="KSO_WM_DIAGRAM_MIN_ITEMCNT" val="2"/>
  <p:tag name="KSO_WM_DIAGRAM_VIRTUALLY_FRAME" val="{&quot;height&quot;:449.69995757816343,&quot;left&quot;:345.09999694824216,&quot;top&quot;:65.72500305175781,&quot;width&quot;:399.1000061035156}"/>
  <p:tag name="KSO_WM_DIAGRAM_COLOR_MATCH_VALUE" val="{&quot;shape&quot;:{&quot;fill&quot;:{&quot;solid&quot;:{&quot;brightness&quot;:0,&quot;colorType&quot;:1,&quot;foreColorIndex&quot;:16,&quot;transparency&quot;:0},&quot;type&quot;:1},&quot;glow&quot;:{&quot;colorType&quot;:0},&quot;line&quot;:{&quot;type&quot;:0},&quot;shadow&quot;:{&quot;brightness&quot;:-0.5,&quot;colorType&quot;:1,&quot;foreColorIndex&quot;:14,&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FILL_FORE_SCHEMECOLOR_INDEX" val="16"/>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 name="KSO_WM_UNIT_USESOURCEFORMAT_APPLY" val="1"/>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5_2"/>
  <p:tag name="KSO_WM_UNIT_ID" val="custom20230314_6*l_h_i*1_5_2"/>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449.69995757816343,&quot;left&quot;:345.09999694824216,&quot;top&quot;:65.72500305175781,&quot;width&quot;:399.100006103515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5"/>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5_1"/>
  <p:tag name="KSO_WM_UNIT_ID" val="custom20230314_6*l_h_a*1_5_1"/>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449.69995757816343,&quot;left&quot;:345.09999694824216,&quot;top&quot;:65.72500305175781,&quot;width&quot;:399.10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目录标题"/>
  <p:tag name="KSO_WM_UNIT_TEXT_FILL_FORE_SCHEMECOLOR_INDEX_BRIGHTNESS" val="0.15"/>
  <p:tag name="KSO_WM_UNIT_TEXT_FILL_FORE_SCHEMECOLOR_INDEX" val="13"/>
  <p:tag name="KSO_WM_UNIT_TEXT_FILL_TYPE" val="1"/>
  <p:tag name="KSO_WM_UNIT_USESOURCEFORMAT_APPLY" val="1"/>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custom20230314_6*l_h_i*1_6_1"/>
  <p:tag name="KSO_WM_TEMPLATE_CATEGORY" val="custom"/>
  <p:tag name="KSO_WM_TEMPLATE_INDEX" val="20230314"/>
  <p:tag name="KSO_WM_UNIT_LAYERLEVEL" val="1_1_1"/>
  <p:tag name="KSO_WM_TAG_VERSION" val="3.0"/>
  <p:tag name="KSO_WM_DIAGRAM_GROUP_CODE" val="l1-1"/>
  <p:tag name="KSO_WM_UNIT_TYPE" val="l_h_i"/>
  <p:tag name="KSO_WM_UNIT_INDEX" val="1_6_1"/>
  <p:tag name="KSO_WM_DIAGRAM_VERSION" val="3"/>
  <p:tag name="KSO_WM_DIAGRAM_COLOR_TRICK" val="2"/>
  <p:tag name="KSO_WM_DIAGRAM_COLOR_TEXT_CAN_REMOVE" val="n"/>
  <p:tag name="KSO_WM_DIAGRAM_MAX_ITEMCNT" val="6"/>
  <p:tag name="KSO_WM_DIAGRAM_MIN_ITEMCNT" val="2"/>
  <p:tag name="KSO_WM_DIAGRAM_VIRTUALLY_FRAME" val="{&quot;height&quot;:449.69995757816343,&quot;left&quot;:345.09999694824216,&quot;top&quot;:65.72500305175781,&quot;width&quot;:399.1000061035156}"/>
  <p:tag name="KSO_WM_DIAGRAM_COLOR_MATCH_VALUE" val="{&quot;shape&quot;:{&quot;fill&quot;:{&quot;solid&quot;:{&quot;brightness&quot;:0,&quot;colorType&quot;:1,&quot;foreColorIndex&quot;:16,&quot;transparency&quot;:0},&quot;type&quot;:1},&quot;glow&quot;:{&quot;colorType&quot;:0},&quot;line&quot;:{&quot;type&quot;:0},&quot;shadow&quot;:{&quot;brightness&quot;:-0.5,&quot;colorType&quot;:1,&quot;foreColorIndex&quot;:14,&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FILL_FORE_SCHEMECOLOR_INDEX" val="16"/>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 name="KSO_WM_UNIT_USESOURCEFORMAT_APPLY" val="1"/>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6_2"/>
  <p:tag name="KSO_WM_UNIT_ID" val="custom20230314_6*l_h_i*1_6_2"/>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449.69995757816343,&quot;left&quot;:345.09999694824216,&quot;top&quot;:65.72500305175781,&quot;width&quot;:399.1000061035156}"/>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6"/>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6_1"/>
  <p:tag name="KSO_WM_UNIT_ID" val="custom20230314_6*l_h_a*1_6_1"/>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449.69995757816343,&quot;left&quot;:345.09999694824216,&quot;top&quot;:65.72500305175781,&quot;width&quot;:399.10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目录标题"/>
  <p:tag name="KSO_WM_UNIT_TEXT_FILL_FORE_SCHEMECOLOR_INDEX_BRIGHTNESS" val="0.15"/>
  <p:tag name="KSO_WM_UNIT_TEXT_FILL_FORE_SCHEMECOLOR_INDEX" val="13"/>
  <p:tag name="KSO_WM_UNIT_TEXT_FILL_TYPE" val="1"/>
  <p:tag name="KSO_WM_UNIT_USESOURCEFORMAT_APPLY" val="1"/>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custom20231237_1*i*1"/>
  <p:tag name="KSO_WM_TEMPLATE_CATEGORY" val="custom"/>
  <p:tag name="KSO_WM_TEMPLATE_INDEX" val="20231237"/>
  <p:tag name="KSO_WM_UNIT_LAYERLEVEL" val="1"/>
  <p:tag name="KSO_WM_TAG_VERSION" val="3.0"/>
</p:tagLst>
</file>

<file path=ppt/tags/tag2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b"/>
  <p:tag name="KSO_WM_UNIT_INDEX" val="1"/>
  <p:tag name="KSO_WM_UNIT_ID" val="custom20231237_1*b*1"/>
  <p:tag name="KSO_WM_TEMPLATE_CATEGORY" val="custom"/>
  <p:tag name="KSO_WM_TEMPLATE_INDEX" val="20231237"/>
  <p:tag name="KSO_WM_UNIT_LAYERLEVEL" val="1"/>
  <p:tag name="KSO_WM_TAG_VERSION" val="3.0"/>
  <p:tag name="KSO_WM_BEAUTIFY_FLAG" val="#wm#"/>
  <p:tag name="KSO_WM_UNIT_PRESET_TEXT" val="单击此处编辑副标题"/>
</p:tagLst>
</file>

<file path=ppt/tags/tag24.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1_1"/>
  <p:tag name="KSO_WM_UNIT_ID" val="custom20231237_1*h_f*1_1"/>
  <p:tag name="KSO_WM_TEMPLATE_CATEGORY" val="custom"/>
  <p:tag name="KSO_WM_TEMPLATE_INDEX" val="20231237"/>
  <p:tag name="KSO_WM_UNIT_LAYERLEVEL" val="1_1"/>
  <p:tag name="KSO_WM_TAG_VERSION" val="3.0"/>
  <p:tag name="KSO_WM_BEAUTIFY_FLAG" val="#wm#"/>
  <p:tag name="KSO_WM_UNIT_TEXT_FILL_FORE_SCHEMECOLOR_INDEX_BRIGHTNESS" val="0.15"/>
  <p:tag name="KSO_WM_UNIT_TEXT_FILL_FORE_SCHEMECOLOR_INDEX" val="13"/>
  <p:tag name="KSO_WM_UNIT_TEXT_FILL_TYPE" val="1"/>
  <p:tag name="KSO_WM_UNIT_PRESET_TEXT" val="单击此处输入你的正文，文字是您思想的提炼，请尽量言简意赅的阐述观点。单击此处输入你的正文。请尽量言简意赅的阐述观点。"/>
</p:tagLst>
</file>

<file path=ppt/tags/tag2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1_1"/>
  <p:tag name="KSO_WM_UNIT_ID" val="custom20231237_1*h_a*1_1"/>
  <p:tag name="KSO_WM_TEMPLATE_CATEGORY" val="custom"/>
  <p:tag name="KSO_WM_TEMPLATE_INDEX" val="20231237"/>
  <p:tag name="KSO_WM_UNIT_LAYERLEVEL" val="1_1"/>
  <p:tag name="KSO_WM_TAG_VERSION" val="3.0"/>
  <p:tag name="KSO_WM_BEAUTIFY_FLAG" val="#wm#"/>
  <p:tag name="KSO_WM_UNIT_TEXT_FILL_FORE_SCHEMECOLOR_INDEX_BRIGHTNESS" val="0.15"/>
  <p:tag name="KSO_WM_UNIT_TEXT_FILL_FORE_SCHEMECOLOR_INDEX" val="13"/>
  <p:tag name="KSO_WM_UNIT_TEXT_FILL_TYPE" val="1"/>
  <p:tag name="KSO_WM_UNIT_PRESET_TEXT" val="添加标题"/>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0314_6*l_h_i*1_1_2"/>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449.69995757816343,&quot;left&quot;:345.09999694824216,&quot;top&quot;:65.72500305175781,&quot;width&quot;:399.100006103515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custom20231237_1*i*1"/>
  <p:tag name="KSO_WM_TEMPLATE_CATEGORY" val="custom"/>
  <p:tag name="KSO_WM_TEMPLATE_INDEX" val="20231237"/>
  <p:tag name="KSO_WM_UNIT_LAYERLEVEL" val="1"/>
  <p:tag name="KSO_WM_TAG_VERSION" val="3.0"/>
</p:tagLst>
</file>

<file path=ppt/tags/tag2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b"/>
  <p:tag name="KSO_WM_UNIT_INDEX" val="1"/>
  <p:tag name="KSO_WM_UNIT_ID" val="custom20231237_1*b*1"/>
  <p:tag name="KSO_WM_TEMPLATE_CATEGORY" val="custom"/>
  <p:tag name="KSO_WM_TEMPLATE_INDEX" val="20231237"/>
  <p:tag name="KSO_WM_UNIT_LAYERLEVEL" val="1"/>
  <p:tag name="KSO_WM_TAG_VERSION" val="3.0"/>
  <p:tag name="KSO_WM_BEAUTIFY_FLAG" val="#wm#"/>
  <p:tag name="KSO_WM_UNIT_PRESET_TEXT" val="单击此处编辑副标题"/>
</p:tagLst>
</file>

<file path=ppt/tags/tag29.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1_1"/>
  <p:tag name="KSO_WM_UNIT_ID" val="custom20231237_1*h_f*1_1"/>
  <p:tag name="KSO_WM_TEMPLATE_CATEGORY" val="custom"/>
  <p:tag name="KSO_WM_TEMPLATE_INDEX" val="20231237"/>
  <p:tag name="KSO_WM_UNIT_LAYERLEVEL" val="1_1"/>
  <p:tag name="KSO_WM_TAG_VERSION" val="3.0"/>
  <p:tag name="KSO_WM_BEAUTIFY_FLAG" val="#wm#"/>
  <p:tag name="KSO_WM_UNIT_TEXT_FILL_FORE_SCHEMECOLOR_INDEX_BRIGHTNESS" val="0.15"/>
  <p:tag name="KSO_WM_UNIT_TEXT_FILL_FORE_SCHEMECOLOR_INDEX" val="13"/>
  <p:tag name="KSO_WM_UNIT_TEXT_FILL_TYPE" val="1"/>
  <p:tag name="KSO_WM_UNIT_PRESET_TEXT" val="单击此处输入你的正文，文字是您思想的提炼，请尽量言简意赅的阐述观点。单击此处输入你的正文。请尽量言简意赅的阐述观点。"/>
</p:tagLst>
</file>

<file path=ppt/tags/tag3.xml><?xml version="1.0" encoding="utf-8"?>
<p:tagLst xmlns:a="http://schemas.openxmlformats.org/drawingml/2006/main" xmlns:r="http://schemas.openxmlformats.org/officeDocument/2006/relationships" xmlns:p="http://schemas.openxmlformats.org/presentationml/2006/main">
  <p:tag name="KSO_WM_TEMPLATE_SUBCATEGORY" val="29"/>
  <p:tag name="KSO_WM_TEMPLATE_MASTER_TYPE" val="0"/>
  <p:tag name="KSO_WM_TEMPLATE_COLOR_TYPE" val="0"/>
  <p:tag name="KSO_WM_TAG_VERSION" val="3.0"/>
  <p:tag name="KSO_WM_BEAUTIFY_FLAG" val="#wm#"/>
  <p:tag name="KSO_WM_TEMPLATE_CATEGORY" val="custom"/>
  <p:tag name="KSO_WM_TEMPLATE_INDEX" val="20230314"/>
  <p:tag name="KSO_WM_SPECIAL_SOURCE" val="bdnull"/>
  <p:tag name="KSO_WM_TEMPLATE_THUMBS_INDEX" val="1、9"/>
</p:tagLst>
</file>

<file path=ppt/tags/tag3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1_1"/>
  <p:tag name="KSO_WM_UNIT_ID" val="custom20231237_1*h_a*1_1"/>
  <p:tag name="KSO_WM_TEMPLATE_CATEGORY" val="custom"/>
  <p:tag name="KSO_WM_TEMPLATE_INDEX" val="20231237"/>
  <p:tag name="KSO_WM_UNIT_LAYERLEVEL" val="1_1"/>
  <p:tag name="KSO_WM_TAG_VERSION" val="3.0"/>
  <p:tag name="KSO_WM_BEAUTIFY_FLAG" val="#wm#"/>
  <p:tag name="KSO_WM_UNIT_TEXT_FILL_FORE_SCHEMECOLOR_INDEX_BRIGHTNESS" val="0.15"/>
  <p:tag name="KSO_WM_UNIT_TEXT_FILL_FORE_SCHEMECOLOR_INDEX" val="13"/>
  <p:tag name="KSO_WM_UNIT_TEXT_FILL_TYPE" val="1"/>
  <p:tag name="KSO_WM_UNIT_PRESET_TEXT" val="添加标题"/>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0314_6*l_h_i*1_1_2"/>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449.69995757816343,&quot;left&quot;:345.09999694824216,&quot;top&quot;:65.72500305175781,&quot;width&quot;:399.100006103515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custom20231237_1*i*1"/>
  <p:tag name="KSO_WM_TEMPLATE_CATEGORY" val="custom"/>
  <p:tag name="KSO_WM_TEMPLATE_INDEX" val="20231237"/>
  <p:tag name="KSO_WM_UNIT_LAYERLEVEL" val="1"/>
  <p:tag name="KSO_WM_TAG_VERSION" val="3.0"/>
</p:tagLst>
</file>

<file path=ppt/tags/tag3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b"/>
  <p:tag name="KSO_WM_UNIT_INDEX" val="1"/>
  <p:tag name="KSO_WM_UNIT_ID" val="custom20231237_1*b*1"/>
  <p:tag name="KSO_WM_TEMPLATE_CATEGORY" val="custom"/>
  <p:tag name="KSO_WM_TEMPLATE_INDEX" val="20231237"/>
  <p:tag name="KSO_WM_UNIT_LAYERLEVEL" val="1"/>
  <p:tag name="KSO_WM_TAG_VERSION" val="3.0"/>
  <p:tag name="KSO_WM_BEAUTIFY_FLAG" val="#wm#"/>
  <p:tag name="KSO_WM_UNIT_PRESET_TEXT" val="单击此处编辑副标题"/>
</p:tagLst>
</file>

<file path=ppt/tags/tag34.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1_1"/>
  <p:tag name="KSO_WM_UNIT_ID" val="custom20231237_1*h_f*1_1"/>
  <p:tag name="KSO_WM_TEMPLATE_CATEGORY" val="custom"/>
  <p:tag name="KSO_WM_TEMPLATE_INDEX" val="20231237"/>
  <p:tag name="KSO_WM_UNIT_LAYERLEVEL" val="1_1"/>
  <p:tag name="KSO_WM_TAG_VERSION" val="3.0"/>
  <p:tag name="KSO_WM_BEAUTIFY_FLAG" val="#wm#"/>
  <p:tag name="KSO_WM_UNIT_TEXT_FILL_FORE_SCHEMECOLOR_INDEX_BRIGHTNESS" val="0.15"/>
  <p:tag name="KSO_WM_UNIT_TEXT_FILL_FORE_SCHEMECOLOR_INDEX" val="13"/>
  <p:tag name="KSO_WM_UNIT_TEXT_FILL_TYPE" val="1"/>
  <p:tag name="KSO_WM_UNIT_PRESET_TEXT" val="单击此处输入你的正文，文字是您思想的提炼，请尽量言简意赅的阐述观点。单击此处输入你的正文。请尽量言简意赅的阐述观点。"/>
</p:tagLst>
</file>

<file path=ppt/tags/tag3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1_1"/>
  <p:tag name="KSO_WM_UNIT_ID" val="custom20231237_1*h_a*1_1"/>
  <p:tag name="KSO_WM_TEMPLATE_CATEGORY" val="custom"/>
  <p:tag name="KSO_WM_TEMPLATE_INDEX" val="20231237"/>
  <p:tag name="KSO_WM_UNIT_LAYERLEVEL" val="1_1"/>
  <p:tag name="KSO_WM_TAG_VERSION" val="3.0"/>
  <p:tag name="KSO_WM_BEAUTIFY_FLAG" val="#wm#"/>
  <p:tag name="KSO_WM_UNIT_TEXT_FILL_FORE_SCHEMECOLOR_INDEX_BRIGHTNESS" val="0.15"/>
  <p:tag name="KSO_WM_UNIT_TEXT_FILL_FORE_SCHEMECOLOR_INDEX" val="13"/>
  <p:tag name="KSO_WM_UNIT_TEXT_FILL_TYPE" val="1"/>
  <p:tag name="KSO_WM_UNIT_PRESET_TEXT" val="添加标题"/>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0314_6*l_h_i*1_1_2"/>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449.69995757816343,&quot;left&quot;:345.09999694824216,&quot;top&quot;:65.72500305175781,&quot;width&quot;:399.100006103515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7.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15"/>
  <p:tag name="KSO_WM_UNIT_FILL_FORE_SCHEMECOLOR_INDEX_2" val="5"/>
  <p:tag name="KSO_WM_UNIT_FILL_FORE_SCHEMECOLOR_INDEX_2_POS" val="1"/>
  <p:tag name="KSO_WM_UNIT_FILL_FORE_SCHEMECOLOR_INDEX_2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TYPE" val="i"/>
  <p:tag name="KSO_WM_UNIT_INDEX" val="1"/>
  <p:tag name="KSO_WM_UNIT_ID" val="custom20231336_1*i*1"/>
  <p:tag name="KSO_WM_TEMPLATE_CATEGORY" val="custom"/>
  <p:tag name="KSO_WM_TEMPLATE_INDEX" val="20231336"/>
  <p:tag name="KSO_WM_UNIT_LAYERLEVEL" val="1"/>
  <p:tag name="KSO_WM_TAG_VERSION" val="3.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1_1"/>
  <p:tag name="KSO_WM_UNIT_ID" val="custom20231336_1*h_a*1_1"/>
  <p:tag name="KSO_WM_TEMPLATE_CATEGORY" val="custom"/>
  <p:tag name="KSO_WM_TEMPLATE_INDEX" val="20231336"/>
  <p:tag name="KSO_WM_UNIT_LAYERLEVEL" val="1_1"/>
  <p:tag name="KSO_WM_TAG_VERSION" val="3.0"/>
  <p:tag name="KSO_WM_BEAUTIFY_FLAG" val="#wm#"/>
  <p:tag name="KSO_WM_UNIT_TEXT_FILL_FORE_SCHEMECOLOR_INDEX_BRIGHTNESS" val="0.15"/>
  <p:tag name="KSO_WM_UNIT_TEXT_FILL_FORE_SCHEMECOLOR_INDEX" val="13"/>
  <p:tag name="KSO_WM_UNIT_TEXT_FILL_TYPE" val="1"/>
  <p:tag name="KSO_WM_UNIT_PRESET_TEXT" val="单击此处添加标题内容"/>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0314_6*l_h_i*1_1_2"/>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449.69995757816343,&quot;left&quot;:345.09999694824216,&quot;top&quot;:65.72500305175781,&quot;width&quot;:399.100006103515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custom20230314_6*l_h_i*1_1_1"/>
  <p:tag name="KSO_WM_TEMPLATE_CATEGORY" val="custom"/>
  <p:tag name="KSO_WM_TEMPLATE_INDEX" val="20230314"/>
  <p:tag name="KSO_WM_UNIT_LAYERLEVEL" val="1_1_1"/>
  <p:tag name="KSO_WM_TAG_VERSION" val="3.0"/>
  <p:tag name="KSO_WM_DIAGRAM_GROUP_CODE" val="l1-1"/>
  <p:tag name="KSO_WM_UNIT_TYPE" val="l_h_i"/>
  <p:tag name="KSO_WM_UNIT_INDEX" val="1_1_1"/>
  <p:tag name="KSO_WM_DIAGRAM_VERSION" val="3"/>
  <p:tag name="KSO_WM_DIAGRAM_COLOR_TRICK" val="2"/>
  <p:tag name="KSO_WM_DIAGRAM_COLOR_TEXT_CAN_REMOVE" val="n"/>
  <p:tag name="KSO_WM_DIAGRAM_MAX_ITEMCNT" val="6"/>
  <p:tag name="KSO_WM_DIAGRAM_MIN_ITEMCNT" val="2"/>
  <p:tag name="KSO_WM_DIAGRAM_VIRTUALLY_FRAME" val="{&quot;height&quot;:449.69995757816343,&quot;left&quot;:345.09999694824216,&quot;top&quot;:65.72500305175781,&quot;width&quot;:399.1000061035156}"/>
  <p:tag name="KSO_WM_DIAGRAM_COLOR_MATCH_VALUE" val="{&quot;shape&quot;:{&quot;fill&quot;:{&quot;solid&quot;:{&quot;brightness&quot;:0,&quot;colorType&quot;:1,&quot;foreColorIndex&quot;:16,&quot;transparency&quot;:0},&quot;type&quot;:1},&quot;glow&quot;:{&quot;colorType&quot;:0},&quot;line&quot;:{&quot;type&quot;:0},&quot;shadow&quot;:{&quot;brightness&quot;:-0.5,&quot;colorType&quot;:1,&quot;foreColorIndex&quot;:14,&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FILL_FORE_SCHEMECOLOR_INDEX" val="16"/>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 name="KSO_WM_UNIT_USESOURCEFORMAT_APPLY" val="1"/>
</p:tagLst>
</file>

<file path=ppt/tags/tag40.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15"/>
  <p:tag name="KSO_WM_UNIT_FILL_FORE_SCHEMECOLOR_INDEX_2" val="5"/>
  <p:tag name="KSO_WM_UNIT_FILL_FORE_SCHEMECOLOR_INDEX_2_POS" val="1"/>
  <p:tag name="KSO_WM_UNIT_FILL_FORE_SCHEMECOLOR_INDEX_2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TYPE" val="i"/>
  <p:tag name="KSO_WM_UNIT_INDEX" val="1"/>
  <p:tag name="KSO_WM_UNIT_ID" val="custom20231336_1*i*1"/>
  <p:tag name="KSO_WM_TEMPLATE_CATEGORY" val="custom"/>
  <p:tag name="KSO_WM_TEMPLATE_INDEX" val="20231336"/>
  <p:tag name="KSO_WM_UNIT_LAYERLEVEL" val="1"/>
  <p:tag name="KSO_WM_TAG_VERSION" val="3.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1_1"/>
  <p:tag name="KSO_WM_UNIT_ID" val="custom20231336_1*h_a*1_1"/>
  <p:tag name="KSO_WM_TEMPLATE_CATEGORY" val="custom"/>
  <p:tag name="KSO_WM_TEMPLATE_INDEX" val="20231336"/>
  <p:tag name="KSO_WM_UNIT_LAYERLEVEL" val="1_1"/>
  <p:tag name="KSO_WM_TAG_VERSION" val="3.0"/>
  <p:tag name="KSO_WM_BEAUTIFY_FLAG" val="#wm#"/>
  <p:tag name="KSO_WM_UNIT_TEXT_FILL_FORE_SCHEMECOLOR_INDEX_BRIGHTNESS" val="0.15"/>
  <p:tag name="KSO_WM_UNIT_TEXT_FILL_FORE_SCHEMECOLOR_INDEX" val="13"/>
  <p:tag name="KSO_WM_UNIT_TEXT_FILL_TYPE" val="1"/>
  <p:tag name="KSO_WM_UNIT_PRESET_TEXT" val="单击此处添加标题内容"/>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0314_6*l_h_i*1_1_2"/>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449.69995757816343,&quot;left&quot;:345.09999694824216,&quot;top&quot;:65.72500305175781,&quot;width&quot;:399.100006103515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3.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48"/>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299_3*l_h_f*1_3_1"/>
  <p:tag name="KSO_WM_TEMPLATE_CATEGORY" val="diagram"/>
  <p:tag name="KSO_WM_TEMPLATE_INDEX" val="20231299"/>
  <p:tag name="KSO_WM_UNIT_LAYERLEVEL" val="1_1_1"/>
  <p:tag name="KSO_WM_TAG_VERSION" val="3.0"/>
  <p:tag name="KSO_WM_BEAUTIFY_FLAG" val="#wm#"/>
  <p:tag name="KSO_WM_DIAGRAM_VERSION" val="3"/>
  <p:tag name="KSO_WM_DIAGRAM_COLOR_TEXT_CAN_REMOVE" val="n"/>
  <p:tag name="KSO_WM_DIAGRAM_MAX_ITEMCNT" val="6"/>
  <p:tag name="KSO_WM_DIAGRAM_MIN_ITEMCNT" val="2"/>
  <p:tag name="KSO_WM_DIAGRAM_VIRTUALLY_FRAME" val="{&quot;height&quot;:255.25,&quot;left&quot;:48.990560341181755,&quot;top&quot;:178.42507874015746,&quot;width&quot;:863.3301391601562}"/>
  <p:tag name="KSO_WM_DIAGRAM_COLOR_MATCH_VALUE" val="{&quot;shape&quot;:{&quot;fill&quot;:{&quot;gradient&quot;:[{&quot;brightness&quot;:0,&quot;colorType&quot;:1,&quot;foreColorIndex&quot;:5,&quot;pos&quot;:0,&quot;transparency&quot;:0},{&quot;brightness&quot;:0,&quot;colorType&quot;:1,&quot;foreColorIndex&quot;:5,&quot;pos&quot;:1,&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DIAGRAM_COLOR_TRICK" val="2"/>
  <p:tag name="KSO_WM_UNIT_PRESET_TEXT" val="单击此处输入你的正文，文字是您思想的提炼"/>
  <p:tag name="KSO_WM_UNIT_FILL_TYPE" val="3"/>
</p:tagLst>
</file>

<file path=ppt/tags/tag44.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299_3*l_h_f*1_2_1"/>
  <p:tag name="KSO_WM_TEMPLATE_CATEGORY" val="diagram"/>
  <p:tag name="KSO_WM_TEMPLATE_INDEX" val="20231299"/>
  <p:tag name="KSO_WM_UNIT_LAYERLEVEL" val="1_1_1"/>
  <p:tag name="KSO_WM_TAG_VERSION" val="3.0"/>
  <p:tag name="KSO_WM_BEAUTIFY_FLAG" val="#wm#"/>
  <p:tag name="KSO_WM_DIAGRAM_VERSION" val="3"/>
  <p:tag name="KSO_WM_DIAGRAM_COLOR_TEXT_CAN_REMOVE" val="n"/>
  <p:tag name="KSO_WM_DIAGRAM_MAX_ITEMCNT" val="6"/>
  <p:tag name="KSO_WM_DIAGRAM_MIN_ITEMCNT" val="2"/>
  <p:tag name="KSO_WM_DIAGRAM_VIRTUALLY_FRAME" val="{&quot;height&quot;:255.25,&quot;left&quot;:48.990560341181755,&quot;top&quot;:178.42507874015746,&quot;width&quot;:863.3301391601562}"/>
  <p:tag name="KSO_WM_DIAGRAM_COLOR_MATCH_VALUE" val="{&quot;shape&quot;:{&quot;fill&quot;:{&quot;gradient&quot;:[{&quot;brightness&quot;:0,&quot;colorType&quot;:1,&quot;foreColorIndex&quot;:6,&quot;pos&quot;:0,&quot;transparency&quot;:0},{&quot;brightness&quot;:0,&quot;colorType&quot;:1,&quot;foreColorIndex&quot;:6,&quot;pos&quot;:1,&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DIAGRAM_COLOR_TRICK" val="2"/>
  <p:tag name="KSO_WM_UNIT_PRESET_TEXT" val="单击此处输入你的正文，文字是您思想的提炼"/>
  <p:tag name="KSO_WM_UNIT_FILL_TYPE" val="3"/>
</p:tagLst>
</file>

<file path=ppt/tags/tag45.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48"/>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299_3*l_h_f*1_1_1"/>
  <p:tag name="KSO_WM_TEMPLATE_CATEGORY" val="diagram"/>
  <p:tag name="KSO_WM_TEMPLATE_INDEX" val="20231299"/>
  <p:tag name="KSO_WM_UNIT_LAYERLEVEL" val="1_1_1"/>
  <p:tag name="KSO_WM_TAG_VERSION" val="3.0"/>
  <p:tag name="KSO_WM_BEAUTIFY_FLAG" val="#wm#"/>
  <p:tag name="KSO_WM_DIAGRAM_VERSION" val="3"/>
  <p:tag name="KSO_WM_DIAGRAM_COLOR_TEXT_CAN_REMOVE" val="n"/>
  <p:tag name="KSO_WM_DIAGRAM_MAX_ITEMCNT" val="6"/>
  <p:tag name="KSO_WM_DIAGRAM_MIN_ITEMCNT" val="2"/>
  <p:tag name="KSO_WM_DIAGRAM_VIRTUALLY_FRAME" val="{&quot;height&quot;:255.25,&quot;left&quot;:48.990560341181755,&quot;top&quot;:178.42507874015746,&quot;width&quot;:863.3301391601562}"/>
  <p:tag name="KSO_WM_DIAGRAM_COLOR_MATCH_VALUE" val="{&quot;shape&quot;:{&quot;fill&quot;:{&quot;gradient&quot;:[{&quot;brightness&quot;:0,&quot;colorType&quot;:1,&quot;foreColorIndex&quot;:5,&quot;pos&quot;:0,&quot;transparency&quot;:0},{&quot;brightness&quot;:0,&quot;colorType&quot;:1,&quot;foreColorIndex&quot;:5,&quot;pos&quot;:1,&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DIAGRAM_COLOR_TRICK" val="2"/>
  <p:tag name="KSO_WM_UNIT_PRESET_TEXT" val="单击此处输入你的正文，文字是您思想的提炼"/>
  <p:tag name="KSO_WM_UNIT_FILL_TYPE" val="3"/>
</p:tagLst>
</file>

<file path=ppt/tags/tag46.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1299_3*l_h_f*1_4_1"/>
  <p:tag name="KSO_WM_TEMPLATE_CATEGORY" val="diagram"/>
  <p:tag name="KSO_WM_TEMPLATE_INDEX" val="20231299"/>
  <p:tag name="KSO_WM_UNIT_LAYERLEVEL" val="1_1_1"/>
  <p:tag name="KSO_WM_TAG_VERSION" val="3.0"/>
  <p:tag name="KSO_WM_BEAUTIFY_FLAG" val="#wm#"/>
  <p:tag name="KSO_WM_DIAGRAM_VERSION" val="3"/>
  <p:tag name="KSO_WM_DIAGRAM_COLOR_TEXT_CAN_REMOVE" val="n"/>
  <p:tag name="KSO_WM_DIAGRAM_MAX_ITEMCNT" val="6"/>
  <p:tag name="KSO_WM_DIAGRAM_MIN_ITEMCNT" val="2"/>
  <p:tag name="KSO_WM_DIAGRAM_VIRTUALLY_FRAME" val="{&quot;height&quot;:255.25,&quot;left&quot;:48.990560341181755,&quot;top&quot;:178.42507874015746,&quot;width&quot;:863.3301391601562}"/>
  <p:tag name="KSO_WM_DIAGRAM_COLOR_MATCH_VALUE" val="{&quot;shape&quot;:{&quot;fill&quot;:{&quot;gradient&quot;:[{&quot;brightness&quot;:0,&quot;colorType&quot;:1,&quot;foreColorIndex&quot;:6,&quot;pos&quot;:0,&quot;transparency&quot;:0},{&quot;brightness&quot;:0,&quot;colorType&quot;:1,&quot;foreColorIndex&quot;:6,&quot;pos&quot;:1,&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DIAGRAM_COLOR_TRICK" val="2"/>
  <p:tag name="KSO_WM_UNIT_PRESET_TEXT" val="单击此处输入你的正文，文字是您思想的提炼"/>
  <p:tag name="KSO_WM_UNIT_FILL_TYPE" val="3"/>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2"/>
  <p:tag name="KSO_WM_UNIT_ID" val="custom20230314_6*l_h_i*1_2_2"/>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449.69995757816343,&quot;left&quot;:345.09999694824216,&quot;top&quot;:65.72500305175781,&quot;width&quot;:399.1000061035156}"/>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231299_3*l_h_i*1_4_1"/>
  <p:tag name="KSO_WM_TEMPLATE_CATEGORY" val="diagram"/>
  <p:tag name="KSO_WM_TEMPLATE_INDEX" val="20231299"/>
  <p:tag name="KSO_WM_UNIT_LAYERLEVEL" val="1_1_1"/>
  <p:tag name="KSO_WM_TAG_VERSION" val="3.0"/>
  <p:tag name="KSO_WM_BEAUTIFY_FLAG" val="#wm#"/>
  <p:tag name="KSO_WM_DIAGRAM_VERSION" val="3"/>
  <p:tag name="KSO_WM_DIAGRAM_COLOR_TEXT_CAN_REMOVE" val="n"/>
  <p:tag name="KSO_WM_DIAGRAM_MAX_ITEMCNT" val="6"/>
  <p:tag name="KSO_WM_DIAGRAM_MIN_ITEMCNT" val="2"/>
  <p:tag name="KSO_WM_DIAGRAM_VIRTUALLY_FRAME" val="{&quot;height&quot;:255.25,&quot;left&quot;:48.990560341181755,&quot;top&quot;:178.42507874015746,&quot;width&quot;:863.3301391601562}"/>
  <p:tag name="KSO_WM_DIAGRAM_COLOR_MATCH_VALUE" val="{&quot;shape&quot;:{&quot;fill&quot;:{&quot;type&quot;:0},&quot;glow&quot;:{&quot;colorType&quot;:0},&quot;line&quot;:{&quot;type&quot;:0},&quot;shadow&quot;:{&quot;brightness&quot;:-0.25,&quot;colorType&quot;:1,&quot;foreColorIndex&quot;:6,&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2"/>
  <p:tag name="KSO_WM_UNIT_PRESET_TEXT" val="04"/>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299_3*l_h_i*1_1_1"/>
  <p:tag name="KSO_WM_TEMPLATE_CATEGORY" val="diagram"/>
  <p:tag name="KSO_WM_TEMPLATE_INDEX" val="20231299"/>
  <p:tag name="KSO_WM_UNIT_LAYERLEVEL" val="1_1_1"/>
  <p:tag name="KSO_WM_TAG_VERSION" val="3.0"/>
  <p:tag name="KSO_WM_BEAUTIFY_FLAG" val="#wm#"/>
  <p:tag name="KSO_WM_DIAGRAM_VERSION" val="3"/>
  <p:tag name="KSO_WM_DIAGRAM_COLOR_TEXT_CAN_REMOVE" val="n"/>
  <p:tag name="KSO_WM_DIAGRAM_MAX_ITEMCNT" val="6"/>
  <p:tag name="KSO_WM_DIAGRAM_MIN_ITEMCNT" val="2"/>
  <p:tag name="KSO_WM_DIAGRAM_VIRTUALLY_FRAME" val="{&quot;height&quot;:255.25,&quot;left&quot;:48.990560341181755,&quot;top&quot;:178.42507874015746,&quot;width&quot;:863.3301391601562}"/>
  <p:tag name="KSO_WM_DIAGRAM_COLOR_MATCH_VALUE" val="{&quot;shape&quot;:{&quot;fill&quot;:{&quot;type&quot;:0},&quot;glow&quot;:{&quot;colorType&quot;:0},&quot;line&quot;:{&quot;type&quot;:0},&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2"/>
  <p:tag name="KSO_WM_UNIT_PRESET_TEXT" val="0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0314_6*l_h_i*1_1_2"/>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449.69995757816343,&quot;left&quot;:345.09999694824216,&quot;top&quot;:65.72500305175781,&quot;width&quot;:399.100006103515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1299_3*l_h_i*1_2_1"/>
  <p:tag name="KSO_WM_TEMPLATE_CATEGORY" val="diagram"/>
  <p:tag name="KSO_WM_TEMPLATE_INDEX" val="20231299"/>
  <p:tag name="KSO_WM_UNIT_LAYERLEVEL" val="1_1_1"/>
  <p:tag name="KSO_WM_TAG_VERSION" val="3.0"/>
  <p:tag name="KSO_WM_BEAUTIFY_FLAG" val="#wm#"/>
  <p:tag name="KSO_WM_DIAGRAM_VERSION" val="3"/>
  <p:tag name="KSO_WM_DIAGRAM_COLOR_TEXT_CAN_REMOVE" val="n"/>
  <p:tag name="KSO_WM_DIAGRAM_MAX_ITEMCNT" val="6"/>
  <p:tag name="KSO_WM_DIAGRAM_MIN_ITEMCNT" val="2"/>
  <p:tag name="KSO_WM_DIAGRAM_VIRTUALLY_FRAME" val="{&quot;height&quot;:255.25,&quot;left&quot;:48.990560341181755,&quot;top&quot;:178.42507874015746,&quot;width&quot;:863.3301391601562}"/>
  <p:tag name="KSO_WM_DIAGRAM_COLOR_MATCH_VALUE" val="{&quot;shape&quot;:{&quot;fill&quot;:{&quot;type&quot;:0},&quot;glow&quot;:{&quot;colorType&quot;:0},&quot;line&quot;:{&quot;type&quot;:0},&quot;shadow&quot;:{&quot;brightness&quot;:-0.25,&quot;colorType&quot;:1,&quot;foreColorIndex&quot;:6,&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2"/>
  <p:tag name="KSO_WM_UNIT_PRESET_TEXT" val="02"/>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31299_3*l_h_i*1_3_1"/>
  <p:tag name="KSO_WM_TEMPLATE_CATEGORY" val="diagram"/>
  <p:tag name="KSO_WM_TEMPLATE_INDEX" val="20231299"/>
  <p:tag name="KSO_WM_UNIT_LAYERLEVEL" val="1_1_1"/>
  <p:tag name="KSO_WM_TAG_VERSION" val="3.0"/>
  <p:tag name="KSO_WM_BEAUTIFY_FLAG" val="#wm#"/>
  <p:tag name="KSO_WM_DIAGRAM_VERSION" val="3"/>
  <p:tag name="KSO_WM_DIAGRAM_COLOR_TEXT_CAN_REMOVE" val="n"/>
  <p:tag name="KSO_WM_DIAGRAM_MAX_ITEMCNT" val="6"/>
  <p:tag name="KSO_WM_DIAGRAM_MIN_ITEMCNT" val="2"/>
  <p:tag name="KSO_WM_DIAGRAM_VIRTUALLY_FRAME" val="{&quot;height&quot;:255.25,&quot;left&quot;:48.990560341181755,&quot;top&quot;:178.42507874015746,&quot;width&quot;:863.3301391601562}"/>
  <p:tag name="KSO_WM_DIAGRAM_COLOR_MATCH_VALUE" val="{&quot;shape&quot;:{&quot;fill&quot;:{&quot;type&quot;:0},&quot;glow&quot;:{&quot;colorType&quot;:0},&quot;line&quot;:{&quot;type&quot;:0},&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2"/>
  <p:tag name="KSO_WM_UNIT_PRESET_TEXT" val="03"/>
</p:tagLst>
</file>

<file path=ppt/tags/tag52.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15"/>
  <p:tag name="KSO_WM_UNIT_FILL_FORE_SCHEMECOLOR_INDEX_2" val="5"/>
  <p:tag name="KSO_WM_UNIT_FILL_FORE_SCHEMECOLOR_INDEX_2_POS" val="1"/>
  <p:tag name="KSO_WM_UNIT_FILL_FORE_SCHEMECOLOR_INDEX_2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TYPE" val="i"/>
  <p:tag name="KSO_WM_UNIT_INDEX" val="1"/>
  <p:tag name="KSO_WM_UNIT_ID" val="custom20231336_1*i*1"/>
  <p:tag name="KSO_WM_TEMPLATE_CATEGORY" val="custom"/>
  <p:tag name="KSO_WM_TEMPLATE_INDEX" val="20231336"/>
  <p:tag name="KSO_WM_UNIT_LAYERLEVEL" val="1"/>
  <p:tag name="KSO_WM_TAG_VERSION" val="3.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1_1"/>
  <p:tag name="KSO_WM_UNIT_ID" val="custom20231336_1*h_a*1_1"/>
  <p:tag name="KSO_WM_TEMPLATE_CATEGORY" val="custom"/>
  <p:tag name="KSO_WM_TEMPLATE_INDEX" val="20231336"/>
  <p:tag name="KSO_WM_UNIT_LAYERLEVEL" val="1_1"/>
  <p:tag name="KSO_WM_TAG_VERSION" val="3.0"/>
  <p:tag name="KSO_WM_BEAUTIFY_FLAG" val="#wm#"/>
  <p:tag name="KSO_WM_UNIT_TEXT_FILL_FORE_SCHEMECOLOR_INDEX_BRIGHTNESS" val="0.15"/>
  <p:tag name="KSO_WM_UNIT_TEXT_FILL_FORE_SCHEMECOLOR_INDEX" val="13"/>
  <p:tag name="KSO_WM_UNIT_TEXT_FILL_TYPE" val="1"/>
  <p:tag name="KSO_WM_UNIT_PRESET_TEXT" val="单击此处添加标题内容"/>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0314_6*l_h_i*1_1_2"/>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449.69995757816343,&quot;left&quot;:345.09999694824216,&quot;top&quot;:65.72500305175781,&quot;width&quot;:399.100006103515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55.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15"/>
  <p:tag name="KSO_WM_UNIT_FILL_FORE_SCHEMECOLOR_INDEX_2" val="5"/>
  <p:tag name="KSO_WM_UNIT_FILL_FORE_SCHEMECOLOR_INDEX_2_POS" val="1"/>
  <p:tag name="KSO_WM_UNIT_FILL_FORE_SCHEMECOLOR_INDEX_2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TYPE" val="i"/>
  <p:tag name="KSO_WM_UNIT_INDEX" val="1"/>
  <p:tag name="KSO_WM_UNIT_ID" val="custom20231336_1*i*1"/>
  <p:tag name="KSO_WM_TEMPLATE_CATEGORY" val="custom"/>
  <p:tag name="KSO_WM_TEMPLATE_INDEX" val="20231336"/>
  <p:tag name="KSO_WM_UNIT_LAYERLEVEL" val="1"/>
  <p:tag name="KSO_WM_TAG_VERSION" val="3.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1_1"/>
  <p:tag name="KSO_WM_UNIT_ID" val="custom20231336_1*h_a*1_1"/>
  <p:tag name="KSO_WM_TEMPLATE_CATEGORY" val="custom"/>
  <p:tag name="KSO_WM_TEMPLATE_INDEX" val="20231336"/>
  <p:tag name="KSO_WM_UNIT_LAYERLEVEL" val="1_1"/>
  <p:tag name="KSO_WM_TAG_VERSION" val="3.0"/>
  <p:tag name="KSO_WM_BEAUTIFY_FLAG" val="#wm#"/>
  <p:tag name="KSO_WM_UNIT_TEXT_FILL_FORE_SCHEMECOLOR_INDEX_BRIGHTNESS" val="0.15"/>
  <p:tag name="KSO_WM_UNIT_TEXT_FILL_FORE_SCHEMECOLOR_INDEX" val="13"/>
  <p:tag name="KSO_WM_UNIT_TEXT_FILL_TYPE" val="1"/>
  <p:tag name="KSO_WM_UNIT_PRESET_TEXT" val="单击此处添加标题内容"/>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0314_6*l_h_i*1_1_2"/>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449.69995757816343,&quot;left&quot;:345.09999694824216,&quot;top&quot;:65.72500305175781,&quot;width&quot;:399.100006103515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58.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15"/>
  <p:tag name="KSO_WM_UNIT_FILL_FORE_SCHEMECOLOR_INDEX_2" val="5"/>
  <p:tag name="KSO_WM_UNIT_FILL_FORE_SCHEMECOLOR_INDEX_2_POS" val="1"/>
  <p:tag name="KSO_WM_UNIT_FILL_FORE_SCHEMECOLOR_INDEX_2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TYPE" val="i"/>
  <p:tag name="KSO_WM_UNIT_INDEX" val="1"/>
  <p:tag name="KSO_WM_UNIT_ID" val="custom20231336_1*i*1"/>
  <p:tag name="KSO_WM_TEMPLATE_CATEGORY" val="custom"/>
  <p:tag name="KSO_WM_TEMPLATE_INDEX" val="20231336"/>
  <p:tag name="KSO_WM_UNIT_LAYERLEVEL" val="1"/>
  <p:tag name="KSO_WM_TAG_VERSION" val="3.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1_1"/>
  <p:tag name="KSO_WM_UNIT_ID" val="custom20231336_1*h_a*1_1"/>
  <p:tag name="KSO_WM_TEMPLATE_CATEGORY" val="custom"/>
  <p:tag name="KSO_WM_TEMPLATE_INDEX" val="20231336"/>
  <p:tag name="KSO_WM_UNIT_LAYERLEVEL" val="1_1"/>
  <p:tag name="KSO_WM_TAG_VERSION" val="3.0"/>
  <p:tag name="KSO_WM_BEAUTIFY_FLAG" val="#wm#"/>
  <p:tag name="KSO_WM_UNIT_TEXT_FILL_FORE_SCHEMECOLOR_INDEX_BRIGHTNESS" val="0.15"/>
  <p:tag name="KSO_WM_UNIT_TEXT_FILL_FORE_SCHEMECOLOR_INDEX" val="13"/>
  <p:tag name="KSO_WM_UNIT_TEXT_FILL_TYPE" val="1"/>
  <p:tag name="KSO_WM_UNIT_PRESET_TEXT" val="单击此处添加标题内容"/>
</p:tagLst>
</file>

<file path=ppt/tags/tag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custom20230314_6*l_h_a*1_1_1"/>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449.69995757816343,&quot;left&quot;:345.09999694824216,&quot;top&quot;:65.72500305175781,&quot;width&quot;:399.10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目录标题"/>
  <p:tag name="KSO_WM_UNIT_TEXT_FILL_FORE_SCHEMECOLOR_INDEX_BRIGHTNESS" val="0.15"/>
  <p:tag name="KSO_WM_UNIT_TEXT_FILL_FORE_SCHEMECOLOR_INDEX" val="13"/>
  <p:tag name="KSO_WM_UNIT_TEXT_FILL_TYPE" val="1"/>
  <p:tag name="KSO_WM_UNIT_USESOURCEFORMAT_APPLY" val="1"/>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0314_6*l_h_i*1_1_2"/>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449.69995757816343,&quot;left&quot;:345.09999694824216,&quot;top&quot;:65.72500305175781,&quot;width&quot;:399.100006103515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61.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1338_1*f*1"/>
  <p:tag name="KSO_WM_TEMPLATE_CATEGORY" val="custom"/>
  <p:tag name="KSO_WM_TEMPLATE_INDEX" val="20231338"/>
  <p:tag name="KSO_WM_UNIT_LAYERLEVEL" val="1"/>
  <p:tag name="KSO_WM_TAG_VERSION" val="3.0"/>
  <p:tag name="KSO_WM_BEAUTIFY_FLAG" val="#wm#"/>
  <p:tag name="KSO_WM_UNIT_TEXT_FILL_FORE_SCHEMECOLOR_INDEX_BRIGHTNESS" val="0.15"/>
  <p:tag name="KSO_WM_UNIT_TEXT_FILL_FORE_SCHEMECOLOR_INDEX" val="13"/>
  <p:tag name="KSO_WM_UNIT_TEXT_FILL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0314_6*l_h_i*1_1_2"/>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449.69995757816343,&quot;left&quot;:345.09999694824216,&quot;top&quot;:65.72500305175781,&quot;width&quot;:399.100006103515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63.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15"/>
  <p:tag name="KSO_WM_UNIT_FILL_FORE_SCHEMECOLOR_INDEX_2" val="5"/>
  <p:tag name="KSO_WM_UNIT_FILL_FORE_SCHEMECOLOR_INDEX_2_POS" val="1"/>
  <p:tag name="KSO_WM_UNIT_FILL_FORE_SCHEMECOLOR_INDEX_2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TYPE" val="i"/>
  <p:tag name="KSO_WM_UNIT_INDEX" val="1"/>
  <p:tag name="KSO_WM_UNIT_ID" val="custom20231336_1*i*1"/>
  <p:tag name="KSO_WM_TEMPLATE_CATEGORY" val="custom"/>
  <p:tag name="KSO_WM_TEMPLATE_INDEX" val="20231336"/>
  <p:tag name="KSO_WM_UNIT_LAYERLEVEL" val="1"/>
  <p:tag name="KSO_WM_TAG_VERSION" val="3.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1_1"/>
  <p:tag name="KSO_WM_UNIT_ID" val="custom20231336_1*h_a*1_1"/>
  <p:tag name="KSO_WM_TEMPLATE_CATEGORY" val="custom"/>
  <p:tag name="KSO_WM_TEMPLATE_INDEX" val="20231336"/>
  <p:tag name="KSO_WM_UNIT_LAYERLEVEL" val="1_1"/>
  <p:tag name="KSO_WM_TAG_VERSION" val="3.0"/>
  <p:tag name="KSO_WM_BEAUTIFY_FLAG" val="#wm#"/>
  <p:tag name="KSO_WM_UNIT_TEXT_FILL_FORE_SCHEMECOLOR_INDEX_BRIGHTNESS" val="0.15"/>
  <p:tag name="KSO_WM_UNIT_TEXT_FILL_FORE_SCHEMECOLOR_INDEX" val="13"/>
  <p:tag name="KSO_WM_UNIT_TEXT_FILL_TYPE" val="1"/>
  <p:tag name="KSO_WM_UNIT_PRESET_TEXT" val="单击此处添加标题内容"/>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0314_6*l_h_i*1_1_2"/>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449.69995757816343,&quot;left&quot;:345.09999694824216,&quot;top&quot;:65.72500305175781,&quot;width&quot;:399.100006103515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66.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1338_1*f*1"/>
  <p:tag name="KSO_WM_TEMPLATE_CATEGORY" val="custom"/>
  <p:tag name="KSO_WM_TEMPLATE_INDEX" val="20231338"/>
  <p:tag name="KSO_WM_UNIT_LAYERLEVEL" val="1"/>
  <p:tag name="KSO_WM_TAG_VERSION" val="3.0"/>
  <p:tag name="KSO_WM_BEAUTIFY_FLAG" val="#wm#"/>
  <p:tag name="KSO_WM_UNIT_TEXT_FILL_FORE_SCHEMECOLOR_INDEX_BRIGHTNESS" val="0.15"/>
  <p:tag name="KSO_WM_UNIT_TEXT_FILL_FORE_SCHEMECOLOR_INDEX" val="13"/>
  <p:tag name="KSO_WM_UNIT_TEXT_FILL_TYPE" val="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0314_6*l_h_i*1_1_2"/>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449.69995757816343,&quot;left&quot;:345.09999694824216,&quot;top&quot;:65.72500305175781,&quot;width&quot;:399.100006103515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68.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15"/>
  <p:tag name="KSO_WM_UNIT_FILL_FORE_SCHEMECOLOR_INDEX_2" val="5"/>
  <p:tag name="KSO_WM_UNIT_FILL_FORE_SCHEMECOLOR_INDEX_2_POS" val="1"/>
  <p:tag name="KSO_WM_UNIT_FILL_FORE_SCHEMECOLOR_INDEX_2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TYPE" val="i"/>
  <p:tag name="KSO_WM_UNIT_INDEX" val="1"/>
  <p:tag name="KSO_WM_UNIT_ID" val="custom20231336_1*i*1"/>
  <p:tag name="KSO_WM_TEMPLATE_CATEGORY" val="custom"/>
  <p:tag name="KSO_WM_TEMPLATE_INDEX" val="20231336"/>
  <p:tag name="KSO_WM_UNIT_LAYERLEVEL" val="1"/>
  <p:tag name="KSO_WM_TAG_VERSION" val="3.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1_1"/>
  <p:tag name="KSO_WM_UNIT_ID" val="custom20231336_1*h_a*1_1"/>
  <p:tag name="KSO_WM_TEMPLATE_CATEGORY" val="custom"/>
  <p:tag name="KSO_WM_TEMPLATE_INDEX" val="20231336"/>
  <p:tag name="KSO_WM_UNIT_LAYERLEVEL" val="1_1"/>
  <p:tag name="KSO_WM_TAG_VERSION" val="3.0"/>
  <p:tag name="KSO_WM_BEAUTIFY_FLAG" val="#wm#"/>
  <p:tag name="KSO_WM_UNIT_TEXT_FILL_FORE_SCHEMECOLOR_INDEX_BRIGHTNESS" val="0.15"/>
  <p:tag name="KSO_WM_UNIT_TEXT_FILL_FORE_SCHEMECOLOR_INDEX" val="13"/>
  <p:tag name="KSO_WM_UNIT_TEXT_FILL_TYPE" val="1"/>
  <p:tag name="KSO_WM_UNIT_PRESET_TEXT" val="单击此处添加标题内容"/>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custom20230314_6*l_h_i*1_2_1"/>
  <p:tag name="KSO_WM_TEMPLATE_CATEGORY" val="custom"/>
  <p:tag name="KSO_WM_TEMPLATE_INDEX" val="20230314"/>
  <p:tag name="KSO_WM_UNIT_LAYERLEVEL" val="1_1_1"/>
  <p:tag name="KSO_WM_TAG_VERSION" val="3.0"/>
  <p:tag name="KSO_WM_DIAGRAM_GROUP_CODE" val="l1-1"/>
  <p:tag name="KSO_WM_UNIT_TYPE" val="l_h_i"/>
  <p:tag name="KSO_WM_UNIT_INDEX" val="1_2_1"/>
  <p:tag name="KSO_WM_DIAGRAM_VERSION" val="3"/>
  <p:tag name="KSO_WM_DIAGRAM_COLOR_TRICK" val="2"/>
  <p:tag name="KSO_WM_DIAGRAM_COLOR_TEXT_CAN_REMOVE" val="n"/>
  <p:tag name="KSO_WM_DIAGRAM_MAX_ITEMCNT" val="6"/>
  <p:tag name="KSO_WM_DIAGRAM_MIN_ITEMCNT" val="2"/>
  <p:tag name="KSO_WM_DIAGRAM_VIRTUALLY_FRAME" val="{&quot;height&quot;:449.69995757816343,&quot;left&quot;:345.09999694824216,&quot;top&quot;:65.72500305175781,&quot;width&quot;:399.1000061035156}"/>
  <p:tag name="KSO_WM_DIAGRAM_COLOR_MATCH_VALUE" val="{&quot;shape&quot;:{&quot;fill&quot;:{&quot;solid&quot;:{&quot;brightness&quot;:0,&quot;colorType&quot;:1,&quot;foreColorIndex&quot;:16,&quot;transparency&quot;:0},&quot;type&quot;:1},&quot;glow&quot;:{&quot;colorType&quot;:0},&quot;line&quot;:{&quot;type&quot;:0},&quot;shadow&quot;:{&quot;brightness&quot;:-0.5,&quot;colorType&quot;:1,&quot;foreColorIndex&quot;:14,&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FILL_FORE_SCHEMECOLOR_INDEX" val="16"/>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 name="KSO_WM_UNIT_USESOURCEFORMAT_APPLY" val="1"/>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0314_6*l_h_i*1_1_2"/>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449.69995757816343,&quot;left&quot;:345.09999694824216,&quot;top&quot;:65.72500305175781,&quot;width&quot;:399.100006103515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71.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15"/>
  <p:tag name="KSO_WM_UNIT_FILL_FORE_SCHEMECOLOR_INDEX_2" val="5"/>
  <p:tag name="KSO_WM_UNIT_FILL_FORE_SCHEMECOLOR_INDEX_2_POS" val="1"/>
  <p:tag name="KSO_WM_UNIT_FILL_FORE_SCHEMECOLOR_INDEX_2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TYPE" val="i"/>
  <p:tag name="KSO_WM_UNIT_INDEX" val="1"/>
  <p:tag name="KSO_WM_UNIT_ID" val="custom20231336_1*i*1"/>
  <p:tag name="KSO_WM_TEMPLATE_CATEGORY" val="custom"/>
  <p:tag name="KSO_WM_TEMPLATE_INDEX" val="20231336"/>
  <p:tag name="KSO_WM_UNIT_LAYERLEVEL" val="1"/>
  <p:tag name="KSO_WM_TAG_VERSION" val="3.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1_1"/>
  <p:tag name="KSO_WM_UNIT_ID" val="custom20231336_1*h_a*1_1"/>
  <p:tag name="KSO_WM_TEMPLATE_CATEGORY" val="custom"/>
  <p:tag name="KSO_WM_TEMPLATE_INDEX" val="20231336"/>
  <p:tag name="KSO_WM_UNIT_LAYERLEVEL" val="1_1"/>
  <p:tag name="KSO_WM_TAG_VERSION" val="3.0"/>
  <p:tag name="KSO_WM_BEAUTIFY_FLAG" val="#wm#"/>
  <p:tag name="KSO_WM_UNIT_TEXT_FILL_FORE_SCHEMECOLOR_INDEX_BRIGHTNESS" val="0.15"/>
  <p:tag name="KSO_WM_UNIT_TEXT_FILL_FORE_SCHEMECOLOR_INDEX" val="13"/>
  <p:tag name="KSO_WM_UNIT_TEXT_FILL_TYPE" val="1"/>
  <p:tag name="KSO_WM_UNIT_PRESET_TEXT" val="单击此处添加标题内容"/>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0314_6*l_h_i*1_1_2"/>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449.69995757816343,&quot;left&quot;:345.09999694824216,&quot;top&quot;:65.72500305175781,&quot;width&quot;:399.100006103515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74.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15"/>
  <p:tag name="KSO_WM_UNIT_FILL_FORE_SCHEMECOLOR_INDEX_2" val="5"/>
  <p:tag name="KSO_WM_UNIT_FILL_FORE_SCHEMECOLOR_INDEX_2_POS" val="1"/>
  <p:tag name="KSO_WM_UNIT_FILL_FORE_SCHEMECOLOR_INDEX_2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TYPE" val="i"/>
  <p:tag name="KSO_WM_UNIT_INDEX" val="1"/>
  <p:tag name="KSO_WM_UNIT_ID" val="custom20231336_1*i*1"/>
  <p:tag name="KSO_WM_TEMPLATE_CATEGORY" val="custom"/>
  <p:tag name="KSO_WM_TEMPLATE_INDEX" val="20231336"/>
  <p:tag name="KSO_WM_UNIT_LAYERLEVEL" val="1"/>
  <p:tag name="KSO_WM_TAG_VERSION" val="3.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1_1"/>
  <p:tag name="KSO_WM_UNIT_ID" val="custom20231336_1*h_a*1_1"/>
  <p:tag name="KSO_WM_TEMPLATE_CATEGORY" val="custom"/>
  <p:tag name="KSO_WM_TEMPLATE_INDEX" val="20231336"/>
  <p:tag name="KSO_WM_UNIT_LAYERLEVEL" val="1_1"/>
  <p:tag name="KSO_WM_TAG_VERSION" val="3.0"/>
  <p:tag name="KSO_WM_BEAUTIFY_FLAG" val="#wm#"/>
  <p:tag name="KSO_WM_UNIT_TEXT_FILL_FORE_SCHEMECOLOR_INDEX_BRIGHTNESS" val="0.15"/>
  <p:tag name="KSO_WM_UNIT_TEXT_FILL_FORE_SCHEMECOLOR_INDEX" val="13"/>
  <p:tag name="KSO_WM_UNIT_TEXT_FILL_TYPE" val="1"/>
  <p:tag name="KSO_WM_UNIT_PRESET_TEXT" val="单击此处添加标题内容"/>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0314_6*l_h_i*1_1_2"/>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449.69995757816343,&quot;left&quot;:345.09999694824216,&quot;top&quot;:65.72500305175781,&quot;width&quot;:399.100006103515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77.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15"/>
  <p:tag name="KSO_WM_UNIT_FILL_FORE_SCHEMECOLOR_INDEX_2" val="5"/>
  <p:tag name="KSO_WM_UNIT_FILL_FORE_SCHEMECOLOR_INDEX_2_POS" val="1"/>
  <p:tag name="KSO_WM_UNIT_FILL_FORE_SCHEMECOLOR_INDEX_2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TYPE" val="i"/>
  <p:tag name="KSO_WM_UNIT_INDEX" val="1"/>
  <p:tag name="KSO_WM_UNIT_ID" val="custom20231336_1*i*1"/>
  <p:tag name="KSO_WM_TEMPLATE_CATEGORY" val="custom"/>
  <p:tag name="KSO_WM_TEMPLATE_INDEX" val="20231336"/>
  <p:tag name="KSO_WM_UNIT_LAYERLEVEL" val="1"/>
  <p:tag name="KSO_WM_TAG_VERSION" val="3.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1_1"/>
  <p:tag name="KSO_WM_UNIT_ID" val="custom20231336_1*h_a*1_1"/>
  <p:tag name="KSO_WM_TEMPLATE_CATEGORY" val="custom"/>
  <p:tag name="KSO_WM_TEMPLATE_INDEX" val="20231336"/>
  <p:tag name="KSO_WM_UNIT_LAYERLEVEL" val="1_1"/>
  <p:tag name="KSO_WM_TAG_VERSION" val="3.0"/>
  <p:tag name="KSO_WM_BEAUTIFY_FLAG" val="#wm#"/>
  <p:tag name="KSO_WM_UNIT_TEXT_FILL_FORE_SCHEMECOLOR_INDEX_BRIGHTNESS" val="0.15"/>
  <p:tag name="KSO_WM_UNIT_TEXT_FILL_FORE_SCHEMECOLOR_INDEX" val="13"/>
  <p:tag name="KSO_WM_UNIT_TEXT_FILL_TYPE" val="1"/>
  <p:tag name="KSO_WM_UNIT_PRESET_TEXT" val="单击此处添加标题内容"/>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0314_6*l_h_i*1_1_2"/>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449.69995757816343,&quot;left&quot;:345.09999694824216,&quot;top&quot;:65.72500305175781,&quot;width&quot;:399.100006103515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2"/>
  <p:tag name="KSO_WM_UNIT_ID" val="custom20230314_6*l_h_i*1_2_2"/>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449.69995757816343,&quot;left&quot;:345.09999694824216,&quot;top&quot;:65.72500305175781,&quot;width&quot;:399.1000061035156}"/>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80.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15"/>
  <p:tag name="KSO_WM_UNIT_FILL_FORE_SCHEMECOLOR_INDEX_2" val="5"/>
  <p:tag name="KSO_WM_UNIT_FILL_FORE_SCHEMECOLOR_INDEX_2_POS" val="1"/>
  <p:tag name="KSO_WM_UNIT_FILL_FORE_SCHEMECOLOR_INDEX_2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TYPE" val="i"/>
  <p:tag name="KSO_WM_UNIT_INDEX" val="1"/>
  <p:tag name="KSO_WM_UNIT_ID" val="custom20231336_1*i*1"/>
  <p:tag name="KSO_WM_TEMPLATE_CATEGORY" val="custom"/>
  <p:tag name="KSO_WM_TEMPLATE_INDEX" val="20231336"/>
  <p:tag name="KSO_WM_UNIT_LAYERLEVEL" val="1"/>
  <p:tag name="KSO_WM_TAG_VERSION" val="3.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1_1"/>
  <p:tag name="KSO_WM_UNIT_ID" val="custom20231336_1*h_a*1_1"/>
  <p:tag name="KSO_WM_TEMPLATE_CATEGORY" val="custom"/>
  <p:tag name="KSO_WM_TEMPLATE_INDEX" val="20231336"/>
  <p:tag name="KSO_WM_UNIT_LAYERLEVEL" val="1_1"/>
  <p:tag name="KSO_WM_TAG_VERSION" val="3.0"/>
  <p:tag name="KSO_WM_BEAUTIFY_FLAG" val="#wm#"/>
  <p:tag name="KSO_WM_UNIT_TEXT_FILL_FORE_SCHEMECOLOR_INDEX_BRIGHTNESS" val="0.15"/>
  <p:tag name="KSO_WM_UNIT_TEXT_FILL_FORE_SCHEMECOLOR_INDEX" val="13"/>
  <p:tag name="KSO_WM_UNIT_TEXT_FILL_TYPE" val="1"/>
  <p:tag name="KSO_WM_UNIT_PRESET_TEXT" val="单击此处添加标题内容"/>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0314_6*l_h_i*1_1_2"/>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449.69995757816343,&quot;left&quot;:345.09999694824216,&quot;top&quot;:65.72500305175781,&quot;width&quot;:399.100006103515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83.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15"/>
  <p:tag name="KSO_WM_UNIT_FILL_FORE_SCHEMECOLOR_INDEX_2" val="5"/>
  <p:tag name="KSO_WM_UNIT_FILL_FORE_SCHEMECOLOR_INDEX_2_POS" val="1"/>
  <p:tag name="KSO_WM_UNIT_FILL_FORE_SCHEMECOLOR_INDEX_2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TYPE" val="i"/>
  <p:tag name="KSO_WM_UNIT_INDEX" val="1"/>
  <p:tag name="KSO_WM_UNIT_ID" val="custom20231336_1*i*1"/>
  <p:tag name="KSO_WM_TEMPLATE_CATEGORY" val="custom"/>
  <p:tag name="KSO_WM_TEMPLATE_INDEX" val="20231336"/>
  <p:tag name="KSO_WM_UNIT_LAYERLEVEL" val="1"/>
  <p:tag name="KSO_WM_TAG_VERSION" val="3.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1_1"/>
  <p:tag name="KSO_WM_UNIT_ID" val="custom20231336_1*h_a*1_1"/>
  <p:tag name="KSO_WM_TEMPLATE_CATEGORY" val="custom"/>
  <p:tag name="KSO_WM_TEMPLATE_INDEX" val="20231336"/>
  <p:tag name="KSO_WM_UNIT_LAYERLEVEL" val="1_1"/>
  <p:tag name="KSO_WM_TAG_VERSION" val="3.0"/>
  <p:tag name="KSO_WM_BEAUTIFY_FLAG" val="#wm#"/>
  <p:tag name="KSO_WM_UNIT_TEXT_FILL_FORE_SCHEMECOLOR_INDEX_BRIGHTNESS" val="0.15"/>
  <p:tag name="KSO_WM_UNIT_TEXT_FILL_FORE_SCHEMECOLOR_INDEX" val="13"/>
  <p:tag name="KSO_WM_UNIT_TEXT_FILL_TYPE" val="1"/>
  <p:tag name="KSO_WM_UNIT_PRESET_TEXT" val="单击此处添加标题内容"/>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0314_6*l_h_i*1_1_2"/>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449.69995757816343,&quot;left&quot;:345.09999694824216,&quot;top&quot;:65.72500305175781,&quot;width&quot;:399.100006103515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86.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15"/>
  <p:tag name="KSO_WM_UNIT_FILL_FORE_SCHEMECOLOR_INDEX_2" val="5"/>
  <p:tag name="KSO_WM_UNIT_FILL_FORE_SCHEMECOLOR_INDEX_2_POS" val="1"/>
  <p:tag name="KSO_WM_UNIT_FILL_FORE_SCHEMECOLOR_INDEX_2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TYPE" val="i"/>
  <p:tag name="KSO_WM_UNIT_INDEX" val="1"/>
  <p:tag name="KSO_WM_UNIT_ID" val="custom20231336_1*i*1"/>
  <p:tag name="KSO_WM_TEMPLATE_CATEGORY" val="custom"/>
  <p:tag name="KSO_WM_TEMPLATE_INDEX" val="20231336"/>
  <p:tag name="KSO_WM_UNIT_LAYERLEVEL" val="1"/>
  <p:tag name="KSO_WM_TAG_VERSION" val="3.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1_1"/>
  <p:tag name="KSO_WM_UNIT_ID" val="custom20231336_1*h_a*1_1"/>
  <p:tag name="KSO_WM_TEMPLATE_CATEGORY" val="custom"/>
  <p:tag name="KSO_WM_TEMPLATE_INDEX" val="20231336"/>
  <p:tag name="KSO_WM_UNIT_LAYERLEVEL" val="1_1"/>
  <p:tag name="KSO_WM_TAG_VERSION" val="3.0"/>
  <p:tag name="KSO_WM_BEAUTIFY_FLAG" val="#wm#"/>
  <p:tag name="KSO_WM_UNIT_TEXT_FILL_FORE_SCHEMECOLOR_INDEX_BRIGHTNESS" val="0.15"/>
  <p:tag name="KSO_WM_UNIT_TEXT_FILL_FORE_SCHEMECOLOR_INDEX" val="13"/>
  <p:tag name="KSO_WM_UNIT_TEXT_FILL_TYPE" val="1"/>
  <p:tag name="KSO_WM_UNIT_PRESET_TEXT" val="单击此处添加标题内容"/>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0314_6*l_h_i*1_1_2"/>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449.69995757816343,&quot;left&quot;:345.09999694824216,&quot;top&quot;:65.72500305175781,&quot;width&quot;:399.100006103515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89.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48"/>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299_3*l_h_f*1_3_1"/>
  <p:tag name="KSO_WM_TEMPLATE_CATEGORY" val="diagram"/>
  <p:tag name="KSO_WM_TEMPLATE_INDEX" val="20231299"/>
  <p:tag name="KSO_WM_UNIT_LAYERLEVEL" val="1_1_1"/>
  <p:tag name="KSO_WM_TAG_VERSION" val="3.0"/>
  <p:tag name="KSO_WM_BEAUTIFY_FLAG" val="#wm#"/>
  <p:tag name="KSO_WM_DIAGRAM_VERSION" val="3"/>
  <p:tag name="KSO_WM_DIAGRAM_COLOR_TEXT_CAN_REMOVE" val="n"/>
  <p:tag name="KSO_WM_DIAGRAM_MAX_ITEMCNT" val="6"/>
  <p:tag name="KSO_WM_DIAGRAM_MIN_ITEMCNT" val="2"/>
  <p:tag name="KSO_WM_DIAGRAM_VIRTUALLY_FRAME" val="{&quot;height&quot;:255.25,&quot;left&quot;:48.990560341181755,&quot;top&quot;:178.42507874015746,&quot;width&quot;:863.3301391601562}"/>
  <p:tag name="KSO_WM_DIAGRAM_COLOR_MATCH_VALUE" val="{&quot;shape&quot;:{&quot;fill&quot;:{&quot;gradient&quot;:[{&quot;brightness&quot;:0,&quot;colorType&quot;:1,&quot;foreColorIndex&quot;:5,&quot;pos&quot;:0,&quot;transparency&quot;:0},{&quot;brightness&quot;:0,&quot;colorType&quot;:1,&quot;foreColorIndex&quot;:5,&quot;pos&quot;:1,&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DIAGRAM_COLOR_TRICK" val="2"/>
  <p:tag name="KSO_WM_UNIT_PRESET_TEXT" val="单击此处输入你的正文，文字是您思想的提炼"/>
  <p:tag name="KSO_WM_UNIT_FILL_TYPE" val="3"/>
</p:tagLst>
</file>

<file path=ppt/tags/tag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custom20230314_6*l_h_a*1_2_1"/>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449.69995757816343,&quot;left&quot;:345.09999694824216,&quot;top&quot;:65.72500305175781,&quot;width&quot;:399.10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目录标题"/>
  <p:tag name="KSO_WM_UNIT_TEXT_FILL_FORE_SCHEMECOLOR_INDEX_BRIGHTNESS" val="0.15"/>
  <p:tag name="KSO_WM_UNIT_TEXT_FILL_FORE_SCHEMECOLOR_INDEX" val="13"/>
  <p:tag name="KSO_WM_UNIT_TEXT_FILL_TYPE" val="1"/>
  <p:tag name="KSO_WM_UNIT_USESOURCEFORMAT_APPLY" val="1"/>
</p:tagLst>
</file>

<file path=ppt/tags/tag90.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299_3*l_h_f*1_2_1"/>
  <p:tag name="KSO_WM_TEMPLATE_CATEGORY" val="diagram"/>
  <p:tag name="KSO_WM_TEMPLATE_INDEX" val="20231299"/>
  <p:tag name="KSO_WM_UNIT_LAYERLEVEL" val="1_1_1"/>
  <p:tag name="KSO_WM_TAG_VERSION" val="3.0"/>
  <p:tag name="KSO_WM_BEAUTIFY_FLAG" val="#wm#"/>
  <p:tag name="KSO_WM_DIAGRAM_VERSION" val="3"/>
  <p:tag name="KSO_WM_DIAGRAM_COLOR_TEXT_CAN_REMOVE" val="n"/>
  <p:tag name="KSO_WM_DIAGRAM_MAX_ITEMCNT" val="6"/>
  <p:tag name="KSO_WM_DIAGRAM_MIN_ITEMCNT" val="2"/>
  <p:tag name="KSO_WM_DIAGRAM_VIRTUALLY_FRAME" val="{&quot;height&quot;:255.25,&quot;left&quot;:48.990560341181755,&quot;top&quot;:178.42507874015746,&quot;width&quot;:863.3301391601562}"/>
  <p:tag name="KSO_WM_DIAGRAM_COLOR_MATCH_VALUE" val="{&quot;shape&quot;:{&quot;fill&quot;:{&quot;gradient&quot;:[{&quot;brightness&quot;:0,&quot;colorType&quot;:1,&quot;foreColorIndex&quot;:6,&quot;pos&quot;:0,&quot;transparency&quot;:0},{&quot;brightness&quot;:0,&quot;colorType&quot;:1,&quot;foreColorIndex&quot;:6,&quot;pos&quot;:1,&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DIAGRAM_COLOR_TRICK" val="2"/>
  <p:tag name="KSO_WM_UNIT_PRESET_TEXT" val="单击此处输入你的正文，文字是您思想的提炼"/>
  <p:tag name="KSO_WM_UNIT_FILL_TYPE" val="3"/>
</p:tagLst>
</file>

<file path=ppt/tags/tag91.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48"/>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299_3*l_h_f*1_1_1"/>
  <p:tag name="KSO_WM_TEMPLATE_CATEGORY" val="diagram"/>
  <p:tag name="KSO_WM_TEMPLATE_INDEX" val="20231299"/>
  <p:tag name="KSO_WM_UNIT_LAYERLEVEL" val="1_1_1"/>
  <p:tag name="KSO_WM_TAG_VERSION" val="3.0"/>
  <p:tag name="KSO_WM_BEAUTIFY_FLAG" val="#wm#"/>
  <p:tag name="KSO_WM_DIAGRAM_VERSION" val="3"/>
  <p:tag name="KSO_WM_DIAGRAM_COLOR_TEXT_CAN_REMOVE" val="n"/>
  <p:tag name="KSO_WM_DIAGRAM_MAX_ITEMCNT" val="6"/>
  <p:tag name="KSO_WM_DIAGRAM_MIN_ITEMCNT" val="2"/>
  <p:tag name="KSO_WM_DIAGRAM_VIRTUALLY_FRAME" val="{&quot;height&quot;:255.25,&quot;left&quot;:48.990560341181755,&quot;top&quot;:178.42507874015746,&quot;width&quot;:863.3301391601562}"/>
  <p:tag name="KSO_WM_DIAGRAM_COLOR_MATCH_VALUE" val="{&quot;shape&quot;:{&quot;fill&quot;:{&quot;gradient&quot;:[{&quot;brightness&quot;:0,&quot;colorType&quot;:1,&quot;foreColorIndex&quot;:5,&quot;pos&quot;:0,&quot;transparency&quot;:0},{&quot;brightness&quot;:0,&quot;colorType&quot;:1,&quot;foreColorIndex&quot;:5,&quot;pos&quot;:1,&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DIAGRAM_COLOR_TRICK" val="2"/>
  <p:tag name="KSO_WM_UNIT_PRESET_TEXT" val="单击此处输入你的正文，文字是您思想的提炼"/>
  <p:tag name="KSO_WM_UNIT_FILL_TYPE" val="3"/>
</p:tagLst>
</file>

<file path=ppt/tags/tag92.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1299_3*l_h_f*1_4_1"/>
  <p:tag name="KSO_WM_TEMPLATE_CATEGORY" val="diagram"/>
  <p:tag name="KSO_WM_TEMPLATE_INDEX" val="20231299"/>
  <p:tag name="KSO_WM_UNIT_LAYERLEVEL" val="1_1_1"/>
  <p:tag name="KSO_WM_TAG_VERSION" val="3.0"/>
  <p:tag name="KSO_WM_BEAUTIFY_FLAG" val="#wm#"/>
  <p:tag name="KSO_WM_DIAGRAM_VERSION" val="3"/>
  <p:tag name="KSO_WM_DIAGRAM_COLOR_TEXT_CAN_REMOVE" val="n"/>
  <p:tag name="KSO_WM_DIAGRAM_MAX_ITEMCNT" val="6"/>
  <p:tag name="KSO_WM_DIAGRAM_MIN_ITEMCNT" val="2"/>
  <p:tag name="KSO_WM_DIAGRAM_VIRTUALLY_FRAME" val="{&quot;height&quot;:255.25,&quot;left&quot;:48.990560341181755,&quot;top&quot;:178.42507874015746,&quot;width&quot;:863.3301391601562}"/>
  <p:tag name="KSO_WM_DIAGRAM_COLOR_MATCH_VALUE" val="{&quot;shape&quot;:{&quot;fill&quot;:{&quot;gradient&quot;:[{&quot;brightness&quot;:0,&quot;colorType&quot;:1,&quot;foreColorIndex&quot;:6,&quot;pos&quot;:0,&quot;transparency&quot;:0},{&quot;brightness&quot;:0,&quot;colorType&quot;:1,&quot;foreColorIndex&quot;:6,&quot;pos&quot;:1,&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DIAGRAM_COLOR_TRICK" val="2"/>
  <p:tag name="KSO_WM_UNIT_PRESET_TEXT" val="单击此处输入你的正文，文字是您思想的提炼"/>
  <p:tag name="KSO_WM_UNIT_FILL_TYPE" val="3"/>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2"/>
  <p:tag name="KSO_WM_UNIT_ID" val="custom20230314_6*l_h_i*1_2_2"/>
  <p:tag name="KSO_WM_TEMPLATE_CATEGORY" val="custom"/>
  <p:tag name="KSO_WM_TEMPLATE_INDEX" val="20230314"/>
  <p:tag name="KSO_WM_UNIT_LAYERLEVEL" val="1_1_1"/>
  <p:tag name="KSO_WM_TAG_VERSION" val="3.0"/>
  <p:tag name="KSO_WM_BEAUTIFY_FLAG" val="#wm#"/>
  <p:tag name="KSO_WM_DIAGRAM_GROUP_CODE" val="l1-1"/>
  <p:tag name="KSO_WM_DIAGRAM_VERSION" val="3"/>
  <p:tag name="KSO_WM_DIAGRAM_COLOR_TRICK" val="2"/>
  <p:tag name="KSO_WM_DIAGRAM_COLOR_TEXT_CAN_REMOVE" val="n"/>
  <p:tag name="KSO_WM_DIAGRAM_MAX_ITEMCNT" val="6"/>
  <p:tag name="KSO_WM_DIAGRAM_MIN_ITEMCNT" val="2"/>
  <p:tag name="KSO_WM_DIAGRAM_VIRTUALLY_FRAME" val="{&quot;height&quot;:449.69995757816343,&quot;left&quot;:345.09999694824216,&quot;top&quot;:65.72500305175781,&quot;width&quot;:399.1000061035156}"/>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231299_3*l_h_i*1_4_1"/>
  <p:tag name="KSO_WM_TEMPLATE_CATEGORY" val="diagram"/>
  <p:tag name="KSO_WM_TEMPLATE_INDEX" val="20231299"/>
  <p:tag name="KSO_WM_UNIT_LAYERLEVEL" val="1_1_1"/>
  <p:tag name="KSO_WM_TAG_VERSION" val="3.0"/>
  <p:tag name="KSO_WM_BEAUTIFY_FLAG" val="#wm#"/>
  <p:tag name="KSO_WM_DIAGRAM_VERSION" val="3"/>
  <p:tag name="KSO_WM_DIAGRAM_COLOR_TEXT_CAN_REMOVE" val="n"/>
  <p:tag name="KSO_WM_DIAGRAM_MAX_ITEMCNT" val="6"/>
  <p:tag name="KSO_WM_DIAGRAM_MIN_ITEMCNT" val="2"/>
  <p:tag name="KSO_WM_DIAGRAM_VIRTUALLY_FRAME" val="{&quot;height&quot;:255.25,&quot;left&quot;:48.990560341181755,&quot;top&quot;:178.42507874015746,&quot;width&quot;:863.3301391601562}"/>
  <p:tag name="KSO_WM_DIAGRAM_COLOR_MATCH_VALUE" val="{&quot;shape&quot;:{&quot;fill&quot;:{&quot;type&quot;:0},&quot;glow&quot;:{&quot;colorType&quot;:0},&quot;line&quot;:{&quot;type&quot;:0},&quot;shadow&quot;:{&quot;brightness&quot;:-0.25,&quot;colorType&quot;:1,&quot;foreColorIndex&quot;:6,&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2"/>
  <p:tag name="KSO_WM_UNIT_PRESET_TEXT" val="04"/>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299_3*l_h_i*1_1_1"/>
  <p:tag name="KSO_WM_TEMPLATE_CATEGORY" val="diagram"/>
  <p:tag name="KSO_WM_TEMPLATE_INDEX" val="20231299"/>
  <p:tag name="KSO_WM_UNIT_LAYERLEVEL" val="1_1_1"/>
  <p:tag name="KSO_WM_TAG_VERSION" val="3.0"/>
  <p:tag name="KSO_WM_BEAUTIFY_FLAG" val="#wm#"/>
  <p:tag name="KSO_WM_DIAGRAM_VERSION" val="3"/>
  <p:tag name="KSO_WM_DIAGRAM_COLOR_TEXT_CAN_REMOVE" val="n"/>
  <p:tag name="KSO_WM_DIAGRAM_MAX_ITEMCNT" val="6"/>
  <p:tag name="KSO_WM_DIAGRAM_MIN_ITEMCNT" val="2"/>
  <p:tag name="KSO_WM_DIAGRAM_VIRTUALLY_FRAME" val="{&quot;height&quot;:255.25,&quot;left&quot;:48.990560341181755,&quot;top&quot;:178.42507874015746,&quot;width&quot;:863.3301391601562}"/>
  <p:tag name="KSO_WM_DIAGRAM_COLOR_MATCH_VALUE" val="{&quot;shape&quot;:{&quot;fill&quot;:{&quot;type&quot;:0},&quot;glow&quot;:{&quot;colorType&quot;:0},&quot;line&quot;:{&quot;type&quot;:0},&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2"/>
  <p:tag name="KSO_WM_UNIT_PRESET_TEXT" val="01"/>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1299_3*l_h_i*1_2_1"/>
  <p:tag name="KSO_WM_TEMPLATE_CATEGORY" val="diagram"/>
  <p:tag name="KSO_WM_TEMPLATE_INDEX" val="20231299"/>
  <p:tag name="KSO_WM_UNIT_LAYERLEVEL" val="1_1_1"/>
  <p:tag name="KSO_WM_TAG_VERSION" val="3.0"/>
  <p:tag name="KSO_WM_BEAUTIFY_FLAG" val="#wm#"/>
  <p:tag name="KSO_WM_DIAGRAM_VERSION" val="3"/>
  <p:tag name="KSO_WM_DIAGRAM_COLOR_TEXT_CAN_REMOVE" val="n"/>
  <p:tag name="KSO_WM_DIAGRAM_MAX_ITEMCNT" val="6"/>
  <p:tag name="KSO_WM_DIAGRAM_MIN_ITEMCNT" val="2"/>
  <p:tag name="KSO_WM_DIAGRAM_VIRTUALLY_FRAME" val="{&quot;height&quot;:255.25,&quot;left&quot;:48.990560341181755,&quot;top&quot;:178.42507874015746,&quot;width&quot;:863.3301391601562}"/>
  <p:tag name="KSO_WM_DIAGRAM_COLOR_MATCH_VALUE" val="{&quot;shape&quot;:{&quot;fill&quot;:{&quot;type&quot;:0},&quot;glow&quot;:{&quot;colorType&quot;:0},&quot;line&quot;:{&quot;type&quot;:0},&quot;shadow&quot;:{&quot;brightness&quot;:-0.25,&quot;colorType&quot;:1,&quot;foreColorIndex&quot;:6,&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2"/>
  <p:tag name="KSO_WM_UNIT_PRESET_TEXT" val="02"/>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31299_3*l_h_i*1_3_1"/>
  <p:tag name="KSO_WM_TEMPLATE_CATEGORY" val="diagram"/>
  <p:tag name="KSO_WM_TEMPLATE_INDEX" val="20231299"/>
  <p:tag name="KSO_WM_UNIT_LAYERLEVEL" val="1_1_1"/>
  <p:tag name="KSO_WM_TAG_VERSION" val="3.0"/>
  <p:tag name="KSO_WM_BEAUTIFY_FLAG" val="#wm#"/>
  <p:tag name="KSO_WM_DIAGRAM_VERSION" val="3"/>
  <p:tag name="KSO_WM_DIAGRAM_COLOR_TEXT_CAN_REMOVE" val="n"/>
  <p:tag name="KSO_WM_DIAGRAM_MAX_ITEMCNT" val="6"/>
  <p:tag name="KSO_WM_DIAGRAM_MIN_ITEMCNT" val="2"/>
  <p:tag name="KSO_WM_DIAGRAM_VIRTUALLY_FRAME" val="{&quot;height&quot;:255.25,&quot;left&quot;:48.990560341181755,&quot;top&quot;:178.42507874015746,&quot;width&quot;:863.3301391601562}"/>
  <p:tag name="KSO_WM_DIAGRAM_COLOR_MATCH_VALUE" val="{&quot;shape&quot;:{&quot;fill&quot;:{&quot;type&quot;:0},&quot;glow&quot;:{&quot;colorType&quot;:0},&quot;line&quot;:{&quot;type&quot;:0},&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2"/>
  <p:tag name="KSO_WM_UNIT_PRESET_TEXT" val="03"/>
</p:tagLst>
</file>

<file path=ppt/tags/tag98.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15"/>
  <p:tag name="KSO_WM_UNIT_FILL_FORE_SCHEMECOLOR_INDEX_2" val="5"/>
  <p:tag name="KSO_WM_UNIT_FILL_FORE_SCHEMECOLOR_INDEX_2_POS" val="1"/>
  <p:tag name="KSO_WM_UNIT_FILL_FORE_SCHEMECOLOR_INDEX_2_TRANS" val="0"/>
  <p:tag name="KSO_WM_UNIT_FILL_GRADIENT_TYPE" val="0"/>
  <p:tag name="KSO_WM_UNIT_FILL_GRADIENT_ANGLE" val="90"/>
  <p:tag name="KSO_WM_UNIT_FILL_GRADIENT_DIRECTION" val="1"/>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TYPE" val="i"/>
  <p:tag name="KSO_WM_UNIT_INDEX" val="1"/>
  <p:tag name="KSO_WM_UNIT_ID" val="custom20231336_1*i*1"/>
  <p:tag name="KSO_WM_TEMPLATE_CATEGORY" val="custom"/>
  <p:tag name="KSO_WM_TEMPLATE_INDEX" val="20231336"/>
  <p:tag name="KSO_WM_UNIT_LAYERLEVEL" val="1"/>
  <p:tag name="KSO_WM_TAG_VERSION" val="3.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1_1"/>
  <p:tag name="KSO_WM_UNIT_ID" val="custom20231336_1*h_a*1_1"/>
  <p:tag name="KSO_WM_TEMPLATE_CATEGORY" val="custom"/>
  <p:tag name="KSO_WM_TEMPLATE_INDEX" val="20231336"/>
  <p:tag name="KSO_WM_UNIT_LAYERLEVEL" val="1_1"/>
  <p:tag name="KSO_WM_TAG_VERSION" val="3.0"/>
  <p:tag name="KSO_WM_BEAUTIFY_FLAG" val="#wm#"/>
  <p:tag name="KSO_WM_UNIT_TEXT_FILL_FORE_SCHEMECOLOR_INDEX_BRIGHTNESS" val="0.15"/>
  <p:tag name="KSO_WM_UNIT_TEXT_FILL_FORE_SCHEMECOLOR_INDEX" val="13"/>
  <p:tag name="KSO_WM_UNIT_TEXT_FILL_TYPE" val="1"/>
  <p:tag name="KSO_WM_UNIT_PRESET_TEXT" val="单击此处添加标题内容"/>
</p:tagLst>
</file>

<file path=ppt/theme/theme1.xml><?xml version="1.0" encoding="utf-8"?>
<a:theme xmlns:a="http://schemas.openxmlformats.org/drawingml/2006/main" name="Office 主题">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mjo35fgi">
      <a:majorFont>
        <a:latin typeface="Roboto"/>
        <a:ea typeface="Roboto"/>
        <a:cs typeface=""/>
      </a:majorFont>
      <a:minorFont>
        <a:latin typeface="Roboto"/>
        <a:ea typeface="Roboto"/>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MiSans Normal"/>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iSans Normal"/>
        <a:ea typeface=""/>
        <a:cs typeface=""/>
        <a:font script="Jpan" typeface="ＭＳ Ｐゴシック"/>
        <a:font script="Hang" typeface="맑은 고딕"/>
        <a:font script="Hans" typeface="MiSans Normal"/>
        <a:font script="Hant" typeface="新細明體"/>
        <a:font script="Arab" typeface="MiSans Normal"/>
        <a:font script="Hebr" typeface="MiSans Norm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MiSans Norm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MiSans Normal"/>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iSans Normal"/>
        <a:ea typeface=""/>
        <a:cs typeface=""/>
        <a:font script="Jpan" typeface="ＭＳ Ｐゴシック"/>
        <a:font script="Hang" typeface="맑은 고딕"/>
        <a:font script="Hans" typeface="MiSans Normal"/>
        <a:font script="Hant" typeface="新細明體"/>
        <a:font script="Arab" typeface="MiSans Normal"/>
        <a:font script="Hebr" typeface="MiSans Norm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MiSans Norm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4554</TotalTime>
  <Words>992</Words>
  <Application>Microsoft Macintosh PowerPoint</Application>
  <PresentationFormat>Widescreen</PresentationFormat>
  <Paragraphs>250</Paragraphs>
  <Slides>31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MiSans Normal</vt:lpstr>
      <vt:lpstr>Arial</vt:lpstr>
      <vt:lpstr>Cambria Math</vt:lpstr>
      <vt:lpstr>Roboto</vt:lpstr>
      <vt:lpstr>Wingdings</vt:lpstr>
      <vt:lpstr>Office 主题</vt:lpstr>
      <vt:lpstr>SINE </vt:lpstr>
      <vt:lpstr>Table of Contents</vt:lpstr>
      <vt:lpstr>Overview of SINE</vt:lpstr>
      <vt:lpstr>Overview of SINE</vt:lpstr>
      <vt:lpstr>Key concepts of SINE</vt:lpstr>
      <vt:lpstr>Key concepts of SINE</vt:lpstr>
      <vt:lpstr>Key concepts of SINE</vt:lpstr>
      <vt:lpstr>Scientific Impact</vt:lpstr>
      <vt:lpstr>Scientific Impact - Structure</vt:lpstr>
      <vt:lpstr>Scientific Impact - Structure</vt:lpstr>
      <vt:lpstr>Scientific Impact - Applications</vt:lpstr>
      <vt:lpstr>Scientific Impact - Applications</vt:lpstr>
      <vt:lpstr>Scientific Impact – BSM</vt:lpstr>
      <vt:lpstr>Scientific Impact – BSM</vt:lpstr>
      <vt:lpstr>Uniqueness – Other facilities</vt:lpstr>
      <vt:lpstr>Uniqueness – Other facilities</vt:lpstr>
      <vt:lpstr>Uniqueness – Other facilities</vt:lpstr>
      <vt:lpstr>Uniqueness – Other facilities</vt:lpstr>
      <vt:lpstr>Uniqueness – Advantage of ESS</vt:lpstr>
      <vt:lpstr>Feasibility</vt:lpstr>
      <vt:lpstr>Feasibility – Beamline choice</vt:lpstr>
      <vt:lpstr>Resources</vt:lpstr>
      <vt:lpstr>Resources – Beamline</vt:lpstr>
      <vt:lpstr>Resources – Beamline</vt:lpstr>
      <vt:lpstr>Resources – Detectors</vt:lpstr>
      <vt:lpstr>Resources – Team</vt:lpstr>
      <vt:lpstr>Resources – Construction</vt:lpstr>
      <vt:lpstr>Resources – Development</vt:lpstr>
      <vt:lpstr>Summary</vt:lpstr>
      <vt:lpstr>Thanks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George ONeill</cp:lastModifiedBy>
  <cp:revision>363</cp:revision>
  <dcterms:created xsi:type="dcterms:W3CDTF">2019-06-19T02:08:00Z</dcterms:created>
  <dcterms:modified xsi:type="dcterms:W3CDTF">2026-04-23T07:27:15Z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2052-12.1.0.16729</vt:lpwstr>
  </property>
  <property fmtid="{D5CDD505-2E9C-101B-9397-08002B2CF9AE}" pid="3" name="ICV">
    <vt:lpwstr>961AA5FF1B204DEAAC46B8E97991EAD3_11</vt:lpwstr>
  </property>
  <property fmtid="{D5CDD505-2E9C-101B-9397-08002B2CF9AE}" pid="4" name="KSOTemplateUUID">
    <vt:lpwstr>v1.0_mb_WWKVAA3calnmZWOTug9OwQ==</vt:lpwstr>
  </property>
</Properties>
</file>