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7" r:id="rId4"/>
  </p:sldMasterIdLst>
  <p:notesMasterIdLst>
    <p:notesMasterId r:id="rId26"/>
  </p:notesMasterIdLst>
  <p:handoutMasterIdLst>
    <p:handoutMasterId r:id="rId27"/>
  </p:handoutMasterIdLst>
  <p:sldIdLst>
    <p:sldId id="256" r:id="rId5"/>
    <p:sldId id="280" r:id="rId6"/>
    <p:sldId id="310" r:id="rId7"/>
    <p:sldId id="331" r:id="rId8"/>
    <p:sldId id="332" r:id="rId9"/>
    <p:sldId id="333" r:id="rId10"/>
    <p:sldId id="334" r:id="rId11"/>
    <p:sldId id="337" r:id="rId12"/>
    <p:sldId id="520" r:id="rId13"/>
    <p:sldId id="556" r:id="rId14"/>
    <p:sldId id="559" r:id="rId15"/>
    <p:sldId id="328" r:id="rId16"/>
    <p:sldId id="325" r:id="rId17"/>
    <p:sldId id="329" r:id="rId18"/>
    <p:sldId id="553" r:id="rId19"/>
    <p:sldId id="554" r:id="rId20"/>
    <p:sldId id="557" r:id="rId21"/>
    <p:sldId id="558" r:id="rId22"/>
    <p:sldId id="549" r:id="rId23"/>
    <p:sldId id="261" r:id="rId24"/>
    <p:sldId id="560" r:id="rId25"/>
  </p:sldIdLst>
  <p:sldSz cx="13682663" cy="7696200"/>
  <p:notesSz cx="15227300" cy="76962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19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A12807-68C8-CCC6-B944-79D5CEA85083}" name="Ana Godinho" initials="AG" userId="S::ana.godinho@ess.eu::9b0dd8e6-7646-4987-9800-f70048f6d9c2" providerId="AD"/>
  <p188:author id="{4CF98B18-820E-EF45-6D2B-AFFDCF2DB1A5}" name="Ulrika Hammarlund" initials="UH" userId="S::ulrika.hammarlund@ess.eu::ee049dfe-bcb1-4cfc-b5df-04c1b56782e8" providerId="AD"/>
  <p188:author id="{BC4AE464-8CF4-3635-749C-BF9B68D0DDC1}" name="Lina Andersson" initials="LA" userId="S::lina.andersson@ess.eu::25cbe4a1-2e2d-4dd3-a5e7-b7ca21af43e0" providerId="AD"/>
  <p188:author id="{5550FACF-CC5F-C0B7-7374-5AE4B1DA58AB}" name="Kate Hickey" initials="KH" userId="S::kate.hickey@ess.eu::f85f439f-a5ab-4d3d-9eaf-2e1a1db38f7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0000"/>
    <a:srgbClr val="F2F2F2"/>
    <a:srgbClr val="0066FF"/>
    <a:srgbClr val="D9D9D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48" autoAdjust="0"/>
    <p:restoredTop sz="93562" autoAdjust="0"/>
  </p:normalViewPr>
  <p:slideViewPr>
    <p:cSldViewPr>
      <p:cViewPr varScale="1">
        <p:scale>
          <a:sx n="87" d="100"/>
          <a:sy n="87" d="100"/>
        </p:scale>
        <p:origin x="224" y="640"/>
      </p:cViewPr>
      <p:guideLst>
        <p:guide orient="horz" pos="2880"/>
        <p:guide pos="19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5" d="100"/>
        <a:sy n="65" d="100"/>
      </p:scale>
      <p:origin x="0" y="-900"/>
    </p:cViewPr>
  </p:sorterViewPr>
  <p:notesViewPr>
    <p:cSldViewPr>
      <p:cViewPr varScale="1">
        <p:scale>
          <a:sx n="107" d="100"/>
          <a:sy n="107" d="100"/>
        </p:scale>
        <p:origin x="9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B7A9B7-AB70-46F2-BA4B-7A112771CD6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EC46E8-1EF6-4E87-8B90-02FCF892F21E}">
      <dgm:prSet/>
      <dgm:spPr/>
      <dgm:t>
        <a:bodyPr/>
        <a:lstStyle/>
        <a:p>
          <a:r>
            <a:rPr lang="en-US"/>
            <a:t>Filtering and clustering readouts</a:t>
          </a:r>
        </a:p>
      </dgm:t>
    </dgm:pt>
    <dgm:pt modelId="{03826EEE-D170-4A17-AA96-F7026169FF6D}" type="parTrans" cxnId="{82D416AE-A6A5-4BBF-86E8-15DA3E626EC0}">
      <dgm:prSet/>
      <dgm:spPr/>
      <dgm:t>
        <a:bodyPr/>
        <a:lstStyle/>
        <a:p>
          <a:endParaRPr lang="en-US"/>
        </a:p>
      </dgm:t>
    </dgm:pt>
    <dgm:pt modelId="{8F3FF98A-4997-4711-B27E-D6BA9BD143C2}" type="sibTrans" cxnId="{82D416AE-A6A5-4BBF-86E8-15DA3E626EC0}">
      <dgm:prSet/>
      <dgm:spPr/>
      <dgm:t>
        <a:bodyPr/>
        <a:lstStyle/>
        <a:p>
          <a:endParaRPr lang="en-US"/>
        </a:p>
      </dgm:t>
    </dgm:pt>
    <dgm:pt modelId="{9F4F2828-6D99-40AC-A025-BCE8832F1A7F}">
      <dgm:prSet/>
      <dgm:spPr/>
      <dgm:t>
        <a:bodyPr/>
        <a:lstStyle/>
        <a:p>
          <a:r>
            <a:rPr lang="en-US" dirty="0" err="1"/>
            <a:t>rToA</a:t>
          </a:r>
          <a:r>
            <a:rPr lang="en-US" dirty="0"/>
            <a:t> calculation</a:t>
          </a:r>
        </a:p>
      </dgm:t>
    </dgm:pt>
    <dgm:pt modelId="{82C6BD89-D32F-462D-815F-106D54042198}" type="parTrans" cxnId="{0A2427CF-47D4-47A4-9B94-0BF6708B42AE}">
      <dgm:prSet/>
      <dgm:spPr/>
      <dgm:t>
        <a:bodyPr/>
        <a:lstStyle/>
        <a:p>
          <a:endParaRPr lang="en-US"/>
        </a:p>
      </dgm:t>
    </dgm:pt>
    <dgm:pt modelId="{413B394C-3118-46A1-A2CF-CD72E0FB34AF}" type="sibTrans" cxnId="{0A2427CF-47D4-47A4-9B94-0BF6708B42AE}">
      <dgm:prSet/>
      <dgm:spPr/>
      <dgm:t>
        <a:bodyPr/>
        <a:lstStyle/>
        <a:p>
          <a:endParaRPr lang="en-US"/>
        </a:p>
      </dgm:t>
    </dgm:pt>
    <dgm:pt modelId="{E8B7C3A6-932D-4B01-95A0-DEDA294D356A}">
      <dgm:prSet/>
      <dgm:spPr>
        <a:solidFill>
          <a:srgbClr val="FFC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dirty="0"/>
            <a:t>Geometry transformation</a:t>
          </a:r>
        </a:p>
      </dgm:t>
    </dgm:pt>
    <dgm:pt modelId="{EE88686B-CC98-498A-B13F-7BA194A5BC2B}" type="parTrans" cxnId="{AB680AFA-B2F6-4A10-A4E9-03FD83350EE7}">
      <dgm:prSet/>
      <dgm:spPr/>
      <dgm:t>
        <a:bodyPr/>
        <a:lstStyle/>
        <a:p>
          <a:endParaRPr lang="en-US"/>
        </a:p>
      </dgm:t>
    </dgm:pt>
    <dgm:pt modelId="{23747727-D499-4886-AA8E-43E2FA496773}" type="sibTrans" cxnId="{AB680AFA-B2F6-4A10-A4E9-03FD83350EE7}">
      <dgm:prSet/>
      <dgm:spPr/>
      <dgm:t>
        <a:bodyPr/>
        <a:lstStyle/>
        <a:p>
          <a:endParaRPr lang="en-US"/>
        </a:p>
      </dgm:t>
    </dgm:pt>
    <dgm:pt modelId="{8EB0E08D-9861-4D38-AD8A-6CE7B5F599F5}">
      <dgm:prSet/>
      <dgm:spPr/>
      <dgm:t>
        <a:bodyPr/>
        <a:lstStyle/>
        <a:p>
          <a:r>
            <a:rPr lang="en-US"/>
            <a:t>Publish data to Kafka</a:t>
          </a:r>
        </a:p>
      </dgm:t>
    </dgm:pt>
    <dgm:pt modelId="{3E58D206-BE9D-451B-8C98-F1CAEE8075FB}" type="parTrans" cxnId="{D0178F0F-5A21-4C3A-94EF-03EF6608C3C8}">
      <dgm:prSet/>
      <dgm:spPr/>
      <dgm:t>
        <a:bodyPr/>
        <a:lstStyle/>
        <a:p>
          <a:endParaRPr lang="en-US"/>
        </a:p>
      </dgm:t>
    </dgm:pt>
    <dgm:pt modelId="{A88D2A79-71E8-4E6F-96A2-31D49B091DE3}" type="sibTrans" cxnId="{D0178F0F-5A21-4C3A-94EF-03EF6608C3C8}">
      <dgm:prSet/>
      <dgm:spPr/>
      <dgm:t>
        <a:bodyPr/>
        <a:lstStyle/>
        <a:p>
          <a:endParaRPr lang="en-US"/>
        </a:p>
      </dgm:t>
    </dgm:pt>
    <dgm:pt modelId="{585DF3B1-4656-4B24-AEF3-EA0AA43131B6}" type="pres">
      <dgm:prSet presAssocID="{A1B7A9B7-AB70-46F2-BA4B-7A112771CD6F}" presName="CompostProcess" presStyleCnt="0">
        <dgm:presLayoutVars>
          <dgm:dir/>
          <dgm:resizeHandles val="exact"/>
        </dgm:presLayoutVars>
      </dgm:prSet>
      <dgm:spPr/>
    </dgm:pt>
    <dgm:pt modelId="{75E9B9E4-F5B9-43EF-935F-B897486D60B7}" type="pres">
      <dgm:prSet presAssocID="{A1B7A9B7-AB70-46F2-BA4B-7A112771CD6F}" presName="arrow" presStyleLbl="bgShp" presStyleIdx="0" presStyleCnt="1"/>
      <dgm:spPr/>
    </dgm:pt>
    <dgm:pt modelId="{E084CC1F-D41A-46C9-93AC-270B4908F12C}" type="pres">
      <dgm:prSet presAssocID="{A1B7A9B7-AB70-46F2-BA4B-7A112771CD6F}" presName="linearProcess" presStyleCnt="0"/>
      <dgm:spPr/>
    </dgm:pt>
    <dgm:pt modelId="{CB03C64E-EF67-4379-9015-205A5DFE1116}" type="pres">
      <dgm:prSet presAssocID="{3DEC46E8-1EF6-4E87-8B90-02FCF892F21E}" presName="textNode" presStyleLbl="node1" presStyleIdx="0" presStyleCnt="4">
        <dgm:presLayoutVars>
          <dgm:bulletEnabled val="1"/>
        </dgm:presLayoutVars>
      </dgm:prSet>
      <dgm:spPr/>
    </dgm:pt>
    <dgm:pt modelId="{74523B42-2B19-4806-A21A-634EF08CF052}" type="pres">
      <dgm:prSet presAssocID="{8F3FF98A-4997-4711-B27E-D6BA9BD143C2}" presName="sibTrans" presStyleCnt="0"/>
      <dgm:spPr/>
    </dgm:pt>
    <dgm:pt modelId="{45FA7F97-57E2-4B34-8394-3F00C863B58F}" type="pres">
      <dgm:prSet presAssocID="{9F4F2828-6D99-40AC-A025-BCE8832F1A7F}" presName="textNode" presStyleLbl="node1" presStyleIdx="1" presStyleCnt="4">
        <dgm:presLayoutVars>
          <dgm:bulletEnabled val="1"/>
        </dgm:presLayoutVars>
      </dgm:prSet>
      <dgm:spPr/>
    </dgm:pt>
    <dgm:pt modelId="{AE6D9210-F50D-457D-AD2E-260904C4E735}" type="pres">
      <dgm:prSet presAssocID="{413B394C-3118-46A1-A2CF-CD72E0FB34AF}" presName="sibTrans" presStyleCnt="0"/>
      <dgm:spPr/>
    </dgm:pt>
    <dgm:pt modelId="{92AC82C1-15A7-4AA0-BD3E-750ECA19232C}" type="pres">
      <dgm:prSet presAssocID="{E8B7C3A6-932D-4B01-95A0-DEDA294D356A}" presName="textNode" presStyleLbl="node1" presStyleIdx="2" presStyleCnt="4">
        <dgm:presLayoutVars>
          <dgm:bulletEnabled val="1"/>
        </dgm:presLayoutVars>
      </dgm:prSet>
      <dgm:spPr/>
    </dgm:pt>
    <dgm:pt modelId="{6F278CAF-CCCC-4C22-8D60-6D261687B953}" type="pres">
      <dgm:prSet presAssocID="{23747727-D499-4886-AA8E-43E2FA496773}" presName="sibTrans" presStyleCnt="0"/>
      <dgm:spPr/>
    </dgm:pt>
    <dgm:pt modelId="{EA824F2E-EE08-4454-BD9B-E10BAF89D90F}" type="pres">
      <dgm:prSet presAssocID="{8EB0E08D-9861-4D38-AD8A-6CE7B5F599F5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D0178F0F-5A21-4C3A-94EF-03EF6608C3C8}" srcId="{A1B7A9B7-AB70-46F2-BA4B-7A112771CD6F}" destId="{8EB0E08D-9861-4D38-AD8A-6CE7B5F599F5}" srcOrd="3" destOrd="0" parTransId="{3E58D206-BE9D-451B-8C98-F1CAEE8075FB}" sibTransId="{A88D2A79-71E8-4E6F-96A2-31D49B091DE3}"/>
    <dgm:cxn modelId="{7BEF3956-484B-4DD9-8FC3-936A40B24BB0}" type="presOf" srcId="{8EB0E08D-9861-4D38-AD8A-6CE7B5F599F5}" destId="{EA824F2E-EE08-4454-BD9B-E10BAF89D90F}" srcOrd="0" destOrd="0" presId="urn:microsoft.com/office/officeart/2005/8/layout/hProcess9"/>
    <dgm:cxn modelId="{14AC2D74-FA9C-4C6D-AFF4-B7C17AA78C5F}" type="presOf" srcId="{3DEC46E8-1EF6-4E87-8B90-02FCF892F21E}" destId="{CB03C64E-EF67-4379-9015-205A5DFE1116}" srcOrd="0" destOrd="0" presId="urn:microsoft.com/office/officeart/2005/8/layout/hProcess9"/>
    <dgm:cxn modelId="{74A44D97-EE48-478E-B133-371C2B527E10}" type="presOf" srcId="{E8B7C3A6-932D-4B01-95A0-DEDA294D356A}" destId="{92AC82C1-15A7-4AA0-BD3E-750ECA19232C}" srcOrd="0" destOrd="0" presId="urn:microsoft.com/office/officeart/2005/8/layout/hProcess9"/>
    <dgm:cxn modelId="{8F0753AA-502F-4F78-B450-8BEEC33EC871}" type="presOf" srcId="{A1B7A9B7-AB70-46F2-BA4B-7A112771CD6F}" destId="{585DF3B1-4656-4B24-AEF3-EA0AA43131B6}" srcOrd="0" destOrd="0" presId="urn:microsoft.com/office/officeart/2005/8/layout/hProcess9"/>
    <dgm:cxn modelId="{82D416AE-A6A5-4BBF-86E8-15DA3E626EC0}" srcId="{A1B7A9B7-AB70-46F2-BA4B-7A112771CD6F}" destId="{3DEC46E8-1EF6-4E87-8B90-02FCF892F21E}" srcOrd="0" destOrd="0" parTransId="{03826EEE-D170-4A17-AA96-F7026169FF6D}" sibTransId="{8F3FF98A-4997-4711-B27E-D6BA9BD143C2}"/>
    <dgm:cxn modelId="{0A2427CF-47D4-47A4-9B94-0BF6708B42AE}" srcId="{A1B7A9B7-AB70-46F2-BA4B-7A112771CD6F}" destId="{9F4F2828-6D99-40AC-A025-BCE8832F1A7F}" srcOrd="1" destOrd="0" parTransId="{82C6BD89-D32F-462D-815F-106D54042198}" sibTransId="{413B394C-3118-46A1-A2CF-CD72E0FB34AF}"/>
    <dgm:cxn modelId="{60C7C1E2-2C23-4038-8E46-46E2BBC9F85D}" type="presOf" srcId="{9F4F2828-6D99-40AC-A025-BCE8832F1A7F}" destId="{45FA7F97-57E2-4B34-8394-3F00C863B58F}" srcOrd="0" destOrd="0" presId="urn:microsoft.com/office/officeart/2005/8/layout/hProcess9"/>
    <dgm:cxn modelId="{AB680AFA-B2F6-4A10-A4E9-03FD83350EE7}" srcId="{A1B7A9B7-AB70-46F2-BA4B-7A112771CD6F}" destId="{E8B7C3A6-932D-4B01-95A0-DEDA294D356A}" srcOrd="2" destOrd="0" parTransId="{EE88686B-CC98-498A-B13F-7BA194A5BC2B}" sibTransId="{23747727-D499-4886-AA8E-43E2FA496773}"/>
    <dgm:cxn modelId="{929C9945-3B6B-47B8-807E-73D27BE23DAF}" type="presParOf" srcId="{585DF3B1-4656-4B24-AEF3-EA0AA43131B6}" destId="{75E9B9E4-F5B9-43EF-935F-B897486D60B7}" srcOrd="0" destOrd="0" presId="urn:microsoft.com/office/officeart/2005/8/layout/hProcess9"/>
    <dgm:cxn modelId="{17C690EF-5BA9-41CB-9D9D-B74392A7132C}" type="presParOf" srcId="{585DF3B1-4656-4B24-AEF3-EA0AA43131B6}" destId="{E084CC1F-D41A-46C9-93AC-270B4908F12C}" srcOrd="1" destOrd="0" presId="urn:microsoft.com/office/officeart/2005/8/layout/hProcess9"/>
    <dgm:cxn modelId="{4EDCF9B9-0ECB-4C24-B87B-E488EFA2456E}" type="presParOf" srcId="{E084CC1F-D41A-46C9-93AC-270B4908F12C}" destId="{CB03C64E-EF67-4379-9015-205A5DFE1116}" srcOrd="0" destOrd="0" presId="urn:microsoft.com/office/officeart/2005/8/layout/hProcess9"/>
    <dgm:cxn modelId="{65F68F77-ED00-45EC-B8B5-BEBEA56037E0}" type="presParOf" srcId="{E084CC1F-D41A-46C9-93AC-270B4908F12C}" destId="{74523B42-2B19-4806-A21A-634EF08CF052}" srcOrd="1" destOrd="0" presId="urn:microsoft.com/office/officeart/2005/8/layout/hProcess9"/>
    <dgm:cxn modelId="{3412652F-0858-40B3-9169-811866DB7227}" type="presParOf" srcId="{E084CC1F-D41A-46C9-93AC-270B4908F12C}" destId="{45FA7F97-57E2-4B34-8394-3F00C863B58F}" srcOrd="2" destOrd="0" presId="urn:microsoft.com/office/officeart/2005/8/layout/hProcess9"/>
    <dgm:cxn modelId="{D21A058A-D169-4423-BA46-36D1A0E830FB}" type="presParOf" srcId="{E084CC1F-D41A-46C9-93AC-270B4908F12C}" destId="{AE6D9210-F50D-457D-AD2E-260904C4E735}" srcOrd="3" destOrd="0" presId="urn:microsoft.com/office/officeart/2005/8/layout/hProcess9"/>
    <dgm:cxn modelId="{9A627695-5540-4F2E-8A49-9F1A730652DD}" type="presParOf" srcId="{E084CC1F-D41A-46C9-93AC-270B4908F12C}" destId="{92AC82C1-15A7-4AA0-BD3E-750ECA19232C}" srcOrd="4" destOrd="0" presId="urn:microsoft.com/office/officeart/2005/8/layout/hProcess9"/>
    <dgm:cxn modelId="{00D01148-14AF-47A6-84E6-7308368E8396}" type="presParOf" srcId="{E084CC1F-D41A-46C9-93AC-270B4908F12C}" destId="{6F278CAF-CCCC-4C22-8D60-6D261687B953}" srcOrd="5" destOrd="0" presId="urn:microsoft.com/office/officeart/2005/8/layout/hProcess9"/>
    <dgm:cxn modelId="{D12871D6-95E7-49BF-835C-468109D1AF4F}" type="presParOf" srcId="{E084CC1F-D41A-46C9-93AC-270B4908F12C}" destId="{EA824F2E-EE08-4454-BD9B-E10BAF89D90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B7A9B7-AB70-46F2-BA4B-7A112771CD6F}" type="doc">
      <dgm:prSet loTypeId="urn:microsoft.com/office/officeart/2005/8/layout/process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DEC46E8-1EF6-4E87-8B90-02FCF892F21E}">
      <dgm:prSet/>
      <dgm:spPr/>
      <dgm:t>
        <a:bodyPr/>
        <a:lstStyle/>
        <a:p>
          <a:r>
            <a:rPr lang="en-US" dirty="0"/>
            <a:t>Digital geometry</a:t>
          </a:r>
        </a:p>
      </dgm:t>
    </dgm:pt>
    <dgm:pt modelId="{03826EEE-D170-4A17-AA96-F7026169FF6D}" type="parTrans" cxnId="{82D416AE-A6A5-4BBF-86E8-15DA3E626EC0}">
      <dgm:prSet/>
      <dgm:spPr/>
      <dgm:t>
        <a:bodyPr/>
        <a:lstStyle/>
        <a:p>
          <a:endParaRPr lang="en-US"/>
        </a:p>
      </dgm:t>
    </dgm:pt>
    <dgm:pt modelId="{8F3FF98A-4997-4711-B27E-D6BA9BD143C2}" type="sibTrans" cxnId="{82D416AE-A6A5-4BBF-86E8-15DA3E626EC0}">
      <dgm:prSet/>
      <dgm:spPr/>
      <dgm:t>
        <a:bodyPr/>
        <a:lstStyle/>
        <a:p>
          <a:endParaRPr lang="en-US"/>
        </a:p>
      </dgm:t>
    </dgm:pt>
    <dgm:pt modelId="{9F4F2828-6D99-40AC-A025-BCE8832F1A7F}">
      <dgm:prSet/>
      <dgm:spPr/>
      <dgm:t>
        <a:bodyPr/>
        <a:lstStyle/>
        <a:p>
          <a:r>
            <a:rPr lang="en-US"/>
            <a:t>Logical Geometry</a:t>
          </a:r>
        </a:p>
      </dgm:t>
    </dgm:pt>
    <dgm:pt modelId="{82C6BD89-D32F-462D-815F-106D54042198}" type="parTrans" cxnId="{0A2427CF-47D4-47A4-9B94-0BF6708B42AE}">
      <dgm:prSet/>
      <dgm:spPr/>
      <dgm:t>
        <a:bodyPr/>
        <a:lstStyle/>
        <a:p>
          <a:endParaRPr lang="en-US"/>
        </a:p>
      </dgm:t>
    </dgm:pt>
    <dgm:pt modelId="{413B394C-3118-46A1-A2CF-CD72E0FB34AF}" type="sibTrans" cxnId="{0A2427CF-47D4-47A4-9B94-0BF6708B42AE}">
      <dgm:prSet/>
      <dgm:spPr/>
      <dgm:t>
        <a:bodyPr/>
        <a:lstStyle/>
        <a:p>
          <a:endParaRPr lang="en-US"/>
        </a:p>
      </dgm:t>
    </dgm:pt>
    <dgm:pt modelId="{DB539944-90C3-4F51-8F3A-CE5087B2AD94}">
      <dgm:prSet/>
      <dgm:spPr/>
      <dgm:t>
        <a:bodyPr/>
        <a:lstStyle/>
        <a:p>
          <a:r>
            <a:rPr lang="en-US" dirty="0"/>
            <a:t>Optical Fiber</a:t>
          </a:r>
        </a:p>
      </dgm:t>
    </dgm:pt>
    <dgm:pt modelId="{7D4F06BB-9C79-477A-8C62-F4D4B2264FC7}" type="parTrans" cxnId="{1EAC619E-E92C-42BF-BF83-9CBF48F15A0C}">
      <dgm:prSet/>
      <dgm:spPr/>
      <dgm:t>
        <a:bodyPr/>
        <a:lstStyle/>
        <a:p>
          <a:endParaRPr lang="en-US"/>
        </a:p>
      </dgm:t>
    </dgm:pt>
    <dgm:pt modelId="{99D81712-97C8-4CBD-92EA-47A2A7C4FC9C}" type="sibTrans" cxnId="{1EAC619E-E92C-42BF-BF83-9CBF48F15A0C}">
      <dgm:prSet/>
      <dgm:spPr/>
      <dgm:t>
        <a:bodyPr/>
        <a:lstStyle/>
        <a:p>
          <a:endParaRPr lang="en-US"/>
        </a:p>
      </dgm:t>
    </dgm:pt>
    <dgm:pt modelId="{6682480F-0766-4933-9763-D34BB9E6D180}">
      <dgm:prSet/>
      <dgm:spPr/>
      <dgm:t>
        <a:bodyPr/>
        <a:lstStyle/>
        <a:p>
          <a:r>
            <a:rPr lang="en-US" dirty="0"/>
            <a:t>Front End Node</a:t>
          </a:r>
        </a:p>
      </dgm:t>
    </dgm:pt>
    <dgm:pt modelId="{EE64A0E6-459C-409A-B69F-EBD317B76960}" type="parTrans" cxnId="{649AA07B-3B4E-4A9A-9427-9E3DE075BD9A}">
      <dgm:prSet/>
      <dgm:spPr/>
      <dgm:t>
        <a:bodyPr/>
        <a:lstStyle/>
        <a:p>
          <a:endParaRPr lang="en-US"/>
        </a:p>
      </dgm:t>
    </dgm:pt>
    <dgm:pt modelId="{61FE3F00-E2BC-4908-8E09-D689E524C8D7}" type="sibTrans" cxnId="{649AA07B-3B4E-4A9A-9427-9E3DE075BD9A}">
      <dgm:prSet/>
      <dgm:spPr/>
      <dgm:t>
        <a:bodyPr/>
        <a:lstStyle/>
        <a:p>
          <a:endParaRPr lang="en-US"/>
        </a:p>
      </dgm:t>
    </dgm:pt>
    <dgm:pt modelId="{E4E5B553-9F20-4126-9C47-97C2C74FFA66}">
      <dgm:prSet/>
      <dgm:spPr/>
      <dgm:t>
        <a:bodyPr/>
        <a:lstStyle/>
        <a:p>
          <a:r>
            <a:rPr lang="en-US" dirty="0"/>
            <a:t>Digitizer Channel</a:t>
          </a:r>
        </a:p>
      </dgm:t>
    </dgm:pt>
    <dgm:pt modelId="{453F4C3B-80D9-425E-BF91-3F353BA4C316}" type="parTrans" cxnId="{B9BDE011-8F97-44A3-A0CF-899301BBEA5F}">
      <dgm:prSet/>
      <dgm:spPr/>
      <dgm:t>
        <a:bodyPr/>
        <a:lstStyle/>
        <a:p>
          <a:endParaRPr lang="en-US"/>
        </a:p>
      </dgm:t>
    </dgm:pt>
    <dgm:pt modelId="{1181A6B8-57C8-4979-AD5A-D6E7B859989D}" type="sibTrans" cxnId="{B9BDE011-8F97-44A3-A0CF-899301BBEA5F}">
      <dgm:prSet/>
      <dgm:spPr/>
      <dgm:t>
        <a:bodyPr/>
        <a:lstStyle/>
        <a:p>
          <a:endParaRPr lang="en-US"/>
        </a:p>
      </dgm:t>
    </dgm:pt>
    <dgm:pt modelId="{0000ABBF-12E2-4D01-B620-687A3950D863}">
      <dgm:prSet/>
      <dgm:spPr/>
      <dgm:t>
        <a:bodyPr/>
        <a:lstStyle/>
        <a:p>
          <a:pPr rtl="0"/>
          <a:r>
            <a:rPr lang="en-US" dirty="0"/>
            <a:t>A BIG map of possible pixel ID’s</a:t>
          </a:r>
        </a:p>
      </dgm:t>
    </dgm:pt>
    <dgm:pt modelId="{A51D09E0-D9B8-4689-A4A5-9B61F0BA90B5}" type="parTrans" cxnId="{DDE1F424-A926-40D4-9A43-F78650F0F62E}">
      <dgm:prSet/>
      <dgm:spPr/>
      <dgm:t>
        <a:bodyPr/>
        <a:lstStyle/>
        <a:p>
          <a:endParaRPr lang="en-US"/>
        </a:p>
      </dgm:t>
    </dgm:pt>
    <dgm:pt modelId="{1ECADF03-A85A-4068-97CC-E8C460CFF8F2}" type="sibTrans" cxnId="{DDE1F424-A926-40D4-9A43-F78650F0F62E}">
      <dgm:prSet/>
      <dgm:spPr/>
      <dgm:t>
        <a:bodyPr/>
        <a:lstStyle/>
        <a:p>
          <a:endParaRPr lang="en-US"/>
        </a:p>
      </dgm:t>
    </dgm:pt>
    <dgm:pt modelId="{08CAC7FA-9F76-485C-A8C4-B764842DCF93}">
      <dgm:prSet/>
      <dgm:spPr/>
      <dgm:t>
        <a:bodyPr/>
        <a:lstStyle/>
        <a:p>
          <a:r>
            <a:rPr lang="en-US" dirty="0"/>
            <a:t>ADC values</a:t>
          </a:r>
        </a:p>
      </dgm:t>
    </dgm:pt>
    <dgm:pt modelId="{4038FD9B-ECC9-44D4-83F9-573101015FAE}" type="parTrans" cxnId="{D0BC63A5-B67F-4885-A914-181803ADB122}">
      <dgm:prSet/>
      <dgm:spPr/>
      <dgm:t>
        <a:bodyPr/>
        <a:lstStyle/>
        <a:p>
          <a:endParaRPr lang="en-US"/>
        </a:p>
      </dgm:t>
    </dgm:pt>
    <dgm:pt modelId="{2190CAC9-8EA8-4857-9DD7-BAA55DCDB8C9}" type="sibTrans" cxnId="{D0BC63A5-B67F-4885-A914-181803ADB122}">
      <dgm:prSet/>
      <dgm:spPr/>
      <dgm:t>
        <a:bodyPr/>
        <a:lstStyle/>
        <a:p>
          <a:endParaRPr lang="en-US"/>
        </a:p>
      </dgm:t>
    </dgm:pt>
    <dgm:pt modelId="{424F0669-F8A5-4477-9876-E1D8AC913C35}">
      <dgm:prSet phldr="0"/>
      <dgm:spPr/>
      <dgm:t>
        <a:bodyPr/>
        <a:lstStyle/>
        <a:p>
          <a:pPr rtl="0"/>
          <a:r>
            <a:rPr lang="en-US" dirty="0" err="1">
              <a:latin typeface="Calibri"/>
            </a:rPr>
            <a:t>rToA</a:t>
          </a:r>
          <a:r>
            <a:rPr lang="en-US" dirty="0">
              <a:latin typeface="Calibri"/>
            </a:rPr>
            <a:t> relative time of arrival</a:t>
          </a:r>
        </a:p>
      </dgm:t>
    </dgm:pt>
    <dgm:pt modelId="{FB64BB58-4982-424F-AFD5-770DF076382C}" type="parTrans" cxnId="{501F3E86-BF0A-406B-A9EE-A7F8E00A0CD7}">
      <dgm:prSet/>
      <dgm:spPr/>
      <dgm:t>
        <a:bodyPr/>
        <a:lstStyle/>
        <a:p>
          <a:endParaRPr lang="en-GB"/>
        </a:p>
      </dgm:t>
    </dgm:pt>
    <dgm:pt modelId="{1AFF8B57-8EDA-4968-B08B-B8038B8ADBCC}" type="sibTrans" cxnId="{501F3E86-BF0A-406B-A9EE-A7F8E00A0CD7}">
      <dgm:prSet/>
      <dgm:spPr/>
      <dgm:t>
        <a:bodyPr/>
        <a:lstStyle/>
        <a:p>
          <a:endParaRPr lang="en-GB"/>
        </a:p>
      </dgm:t>
    </dgm:pt>
    <dgm:pt modelId="{0533AFA0-E55D-450E-84C7-6F9D5158D6C1}">
      <dgm:prSet phldr="0"/>
      <dgm:spPr/>
      <dgm:t>
        <a:bodyPr/>
        <a:lstStyle/>
        <a:p>
          <a:pPr rtl="0"/>
          <a:r>
            <a:rPr lang="en-US" dirty="0">
              <a:latin typeface="Calibri"/>
            </a:rPr>
            <a:t>Record time</a:t>
          </a:r>
        </a:p>
      </dgm:t>
    </dgm:pt>
    <dgm:pt modelId="{64019CB1-9538-424E-8AF2-EA81F420308F}" type="parTrans" cxnId="{A08A5DE5-A550-42A7-9396-0F3E97116758}">
      <dgm:prSet/>
      <dgm:spPr/>
      <dgm:t>
        <a:bodyPr/>
        <a:lstStyle/>
        <a:p>
          <a:endParaRPr lang="en-GB"/>
        </a:p>
      </dgm:t>
    </dgm:pt>
    <dgm:pt modelId="{80C8B7A1-18C2-4F0B-9AEB-AC158DACEE7E}" type="sibTrans" cxnId="{A08A5DE5-A550-42A7-9396-0F3E97116758}">
      <dgm:prSet/>
      <dgm:spPr/>
      <dgm:t>
        <a:bodyPr/>
        <a:lstStyle/>
        <a:p>
          <a:endParaRPr lang="en-GB"/>
        </a:p>
      </dgm:t>
    </dgm:pt>
    <dgm:pt modelId="{C75F799D-21A1-4C33-A163-41AA7D05A527}" type="pres">
      <dgm:prSet presAssocID="{A1B7A9B7-AB70-46F2-BA4B-7A112771CD6F}" presName="Name0" presStyleCnt="0">
        <dgm:presLayoutVars>
          <dgm:dir/>
          <dgm:animLvl val="lvl"/>
          <dgm:resizeHandles val="exact"/>
        </dgm:presLayoutVars>
      </dgm:prSet>
      <dgm:spPr/>
    </dgm:pt>
    <dgm:pt modelId="{42048A08-47F0-41B2-A536-7669D25660D1}" type="pres">
      <dgm:prSet presAssocID="{9F4F2828-6D99-40AC-A025-BCE8832F1A7F}" presName="boxAndChildren" presStyleCnt="0"/>
      <dgm:spPr/>
    </dgm:pt>
    <dgm:pt modelId="{4926E7B1-D816-45E9-94A1-E1B039D0947B}" type="pres">
      <dgm:prSet presAssocID="{9F4F2828-6D99-40AC-A025-BCE8832F1A7F}" presName="parentTextBox" presStyleLbl="node1" presStyleIdx="0" presStyleCnt="2"/>
      <dgm:spPr/>
    </dgm:pt>
    <dgm:pt modelId="{92384386-1504-4C3A-8312-038247498B29}" type="pres">
      <dgm:prSet presAssocID="{9F4F2828-6D99-40AC-A025-BCE8832F1A7F}" presName="entireBox" presStyleLbl="node1" presStyleIdx="0" presStyleCnt="2"/>
      <dgm:spPr/>
    </dgm:pt>
    <dgm:pt modelId="{85B8A5E4-B088-4360-B8EB-45A5C769330A}" type="pres">
      <dgm:prSet presAssocID="{9F4F2828-6D99-40AC-A025-BCE8832F1A7F}" presName="descendantBox" presStyleCnt="0"/>
      <dgm:spPr/>
    </dgm:pt>
    <dgm:pt modelId="{C4FD6FAC-13F9-4DCC-B600-05AB7579C37C}" type="pres">
      <dgm:prSet presAssocID="{424F0669-F8A5-4477-9876-E1D8AC913C35}" presName="childTextBox" presStyleLbl="fgAccFollowNode1" presStyleIdx="0" presStyleCnt="7">
        <dgm:presLayoutVars>
          <dgm:bulletEnabled val="1"/>
        </dgm:presLayoutVars>
      </dgm:prSet>
      <dgm:spPr/>
    </dgm:pt>
    <dgm:pt modelId="{FFDD9483-DB27-4AE3-8FF4-A597B0266C1C}" type="pres">
      <dgm:prSet presAssocID="{0000ABBF-12E2-4D01-B620-687A3950D863}" presName="childTextBox" presStyleLbl="fgAccFollowNode1" presStyleIdx="1" presStyleCnt="7">
        <dgm:presLayoutVars>
          <dgm:bulletEnabled val="1"/>
        </dgm:presLayoutVars>
      </dgm:prSet>
      <dgm:spPr/>
    </dgm:pt>
    <dgm:pt modelId="{5AE63F19-AAD2-4744-8871-D424239F9925}" type="pres">
      <dgm:prSet presAssocID="{8F3FF98A-4997-4711-B27E-D6BA9BD143C2}" presName="sp" presStyleCnt="0"/>
      <dgm:spPr/>
    </dgm:pt>
    <dgm:pt modelId="{2C7BF1EE-08B3-48D2-892D-6CF8174E4C3C}" type="pres">
      <dgm:prSet presAssocID="{3DEC46E8-1EF6-4E87-8B90-02FCF892F21E}" presName="arrowAndChildren" presStyleCnt="0"/>
      <dgm:spPr/>
    </dgm:pt>
    <dgm:pt modelId="{DF0C0950-C810-413C-9AB0-7643A3F17216}" type="pres">
      <dgm:prSet presAssocID="{3DEC46E8-1EF6-4E87-8B90-02FCF892F21E}" presName="parentTextArrow" presStyleLbl="node1" presStyleIdx="0" presStyleCnt="2"/>
      <dgm:spPr/>
    </dgm:pt>
    <dgm:pt modelId="{3063102C-331B-4C7A-9D0D-AEB6937B91B8}" type="pres">
      <dgm:prSet presAssocID="{3DEC46E8-1EF6-4E87-8B90-02FCF892F21E}" presName="arrow" presStyleLbl="node1" presStyleIdx="1" presStyleCnt="2"/>
      <dgm:spPr/>
    </dgm:pt>
    <dgm:pt modelId="{4BAC5932-CDBC-4EF8-933C-8E4CB8E2482A}" type="pres">
      <dgm:prSet presAssocID="{3DEC46E8-1EF6-4E87-8B90-02FCF892F21E}" presName="descendantArrow" presStyleCnt="0"/>
      <dgm:spPr/>
    </dgm:pt>
    <dgm:pt modelId="{FAF62714-DA5C-4194-B30D-E9B73956A54C}" type="pres">
      <dgm:prSet presAssocID="{0533AFA0-E55D-450E-84C7-6F9D5158D6C1}" presName="childTextArrow" presStyleLbl="fgAccFollowNode1" presStyleIdx="2" presStyleCnt="7">
        <dgm:presLayoutVars>
          <dgm:bulletEnabled val="1"/>
        </dgm:presLayoutVars>
      </dgm:prSet>
      <dgm:spPr/>
    </dgm:pt>
    <dgm:pt modelId="{67BBB124-51A6-4AE3-B493-9387976FFC3D}" type="pres">
      <dgm:prSet presAssocID="{DB539944-90C3-4F51-8F3A-CE5087B2AD94}" presName="childTextArrow" presStyleLbl="fgAccFollowNode1" presStyleIdx="3" presStyleCnt="7">
        <dgm:presLayoutVars>
          <dgm:bulletEnabled val="1"/>
        </dgm:presLayoutVars>
      </dgm:prSet>
      <dgm:spPr/>
    </dgm:pt>
    <dgm:pt modelId="{A6FF5EB1-F3DE-41D1-BC49-0DDDEF9E01AC}" type="pres">
      <dgm:prSet presAssocID="{6682480F-0766-4933-9763-D34BB9E6D180}" presName="childTextArrow" presStyleLbl="fgAccFollowNode1" presStyleIdx="4" presStyleCnt="7">
        <dgm:presLayoutVars>
          <dgm:bulletEnabled val="1"/>
        </dgm:presLayoutVars>
      </dgm:prSet>
      <dgm:spPr/>
    </dgm:pt>
    <dgm:pt modelId="{A314E382-B05E-4DE0-AB9A-E76C4925F1F0}" type="pres">
      <dgm:prSet presAssocID="{E4E5B553-9F20-4126-9C47-97C2C74FFA66}" presName="childTextArrow" presStyleLbl="fgAccFollowNode1" presStyleIdx="5" presStyleCnt="7">
        <dgm:presLayoutVars>
          <dgm:bulletEnabled val="1"/>
        </dgm:presLayoutVars>
      </dgm:prSet>
      <dgm:spPr/>
    </dgm:pt>
    <dgm:pt modelId="{27AE1B1C-AA5F-4161-A2B3-E4CC87ABCFD6}" type="pres">
      <dgm:prSet presAssocID="{08CAC7FA-9F76-485C-A8C4-B764842DCF93}" presName="childTextArrow" presStyleLbl="fgAccFollowNode1" presStyleIdx="6" presStyleCnt="7">
        <dgm:presLayoutVars>
          <dgm:bulletEnabled val="1"/>
        </dgm:presLayoutVars>
      </dgm:prSet>
      <dgm:spPr/>
    </dgm:pt>
  </dgm:ptLst>
  <dgm:cxnLst>
    <dgm:cxn modelId="{24A31B01-42B8-43AF-A4AA-B9CA20FA47A2}" type="presOf" srcId="{9F4F2828-6D99-40AC-A025-BCE8832F1A7F}" destId="{92384386-1504-4C3A-8312-038247498B29}" srcOrd="1" destOrd="0" presId="urn:microsoft.com/office/officeart/2005/8/layout/process4"/>
    <dgm:cxn modelId="{2AC0110B-3889-43F1-B945-35E357B1DFD6}" type="presOf" srcId="{A1B7A9B7-AB70-46F2-BA4B-7A112771CD6F}" destId="{C75F799D-21A1-4C33-A163-41AA7D05A527}" srcOrd="0" destOrd="0" presId="urn:microsoft.com/office/officeart/2005/8/layout/process4"/>
    <dgm:cxn modelId="{B9BDE011-8F97-44A3-A0CF-899301BBEA5F}" srcId="{3DEC46E8-1EF6-4E87-8B90-02FCF892F21E}" destId="{E4E5B553-9F20-4126-9C47-97C2C74FFA66}" srcOrd="3" destOrd="0" parTransId="{453F4C3B-80D9-425E-BF91-3F353BA4C316}" sibTransId="{1181A6B8-57C8-4979-AD5A-D6E7B859989D}"/>
    <dgm:cxn modelId="{DDE1F424-A926-40D4-9A43-F78650F0F62E}" srcId="{9F4F2828-6D99-40AC-A025-BCE8832F1A7F}" destId="{0000ABBF-12E2-4D01-B620-687A3950D863}" srcOrd="1" destOrd="0" parTransId="{A51D09E0-D9B8-4689-A4A5-9B61F0BA90B5}" sibTransId="{1ECADF03-A85A-4068-97CC-E8C460CFF8F2}"/>
    <dgm:cxn modelId="{F1253E29-1137-4EB1-9096-BD38080B96CC}" type="presOf" srcId="{DB539944-90C3-4F51-8F3A-CE5087B2AD94}" destId="{67BBB124-51A6-4AE3-B493-9387976FFC3D}" srcOrd="0" destOrd="0" presId="urn:microsoft.com/office/officeart/2005/8/layout/process4"/>
    <dgm:cxn modelId="{FE694E2F-D37A-4C00-A77C-F41AA2580FBF}" type="presOf" srcId="{0000ABBF-12E2-4D01-B620-687A3950D863}" destId="{FFDD9483-DB27-4AE3-8FF4-A597B0266C1C}" srcOrd="0" destOrd="0" presId="urn:microsoft.com/office/officeart/2005/8/layout/process4"/>
    <dgm:cxn modelId="{A4CCF632-54D0-4E31-BC99-FBCC9A30F886}" type="presOf" srcId="{3DEC46E8-1EF6-4E87-8B90-02FCF892F21E}" destId="{3063102C-331B-4C7A-9D0D-AEB6937B91B8}" srcOrd="1" destOrd="0" presId="urn:microsoft.com/office/officeart/2005/8/layout/process4"/>
    <dgm:cxn modelId="{0222D442-5397-4892-A3A8-206F12CCABEE}" type="presOf" srcId="{0533AFA0-E55D-450E-84C7-6F9D5158D6C1}" destId="{FAF62714-DA5C-4194-B30D-E9B73956A54C}" srcOrd="0" destOrd="0" presId="urn:microsoft.com/office/officeart/2005/8/layout/process4"/>
    <dgm:cxn modelId="{5CDE7558-732C-44FC-B4BE-64B41C63CAEA}" type="presOf" srcId="{424F0669-F8A5-4477-9876-E1D8AC913C35}" destId="{C4FD6FAC-13F9-4DCC-B600-05AB7579C37C}" srcOrd="0" destOrd="0" presId="urn:microsoft.com/office/officeart/2005/8/layout/process4"/>
    <dgm:cxn modelId="{4871966A-9213-45A9-916C-26479EE59E8B}" type="presOf" srcId="{9F4F2828-6D99-40AC-A025-BCE8832F1A7F}" destId="{4926E7B1-D816-45E9-94A1-E1B039D0947B}" srcOrd="0" destOrd="0" presId="urn:microsoft.com/office/officeart/2005/8/layout/process4"/>
    <dgm:cxn modelId="{89A5F36A-13D4-4B19-9384-9F84E319AD41}" type="presOf" srcId="{08CAC7FA-9F76-485C-A8C4-B764842DCF93}" destId="{27AE1B1C-AA5F-4161-A2B3-E4CC87ABCFD6}" srcOrd="0" destOrd="0" presId="urn:microsoft.com/office/officeart/2005/8/layout/process4"/>
    <dgm:cxn modelId="{3F1AE674-37EC-4B09-8A33-E49B9CA284B3}" type="presOf" srcId="{6682480F-0766-4933-9763-D34BB9E6D180}" destId="{A6FF5EB1-F3DE-41D1-BC49-0DDDEF9E01AC}" srcOrd="0" destOrd="0" presId="urn:microsoft.com/office/officeart/2005/8/layout/process4"/>
    <dgm:cxn modelId="{649AA07B-3B4E-4A9A-9427-9E3DE075BD9A}" srcId="{3DEC46E8-1EF6-4E87-8B90-02FCF892F21E}" destId="{6682480F-0766-4933-9763-D34BB9E6D180}" srcOrd="2" destOrd="0" parTransId="{EE64A0E6-459C-409A-B69F-EBD317B76960}" sibTransId="{61FE3F00-E2BC-4908-8E09-D689E524C8D7}"/>
    <dgm:cxn modelId="{501F3E86-BF0A-406B-A9EE-A7F8E00A0CD7}" srcId="{9F4F2828-6D99-40AC-A025-BCE8832F1A7F}" destId="{424F0669-F8A5-4477-9876-E1D8AC913C35}" srcOrd="0" destOrd="0" parTransId="{FB64BB58-4982-424F-AFD5-770DF076382C}" sibTransId="{1AFF8B57-8EDA-4968-B08B-B8038B8ADBCC}"/>
    <dgm:cxn modelId="{1EAC619E-E92C-42BF-BF83-9CBF48F15A0C}" srcId="{3DEC46E8-1EF6-4E87-8B90-02FCF892F21E}" destId="{DB539944-90C3-4F51-8F3A-CE5087B2AD94}" srcOrd="1" destOrd="0" parTransId="{7D4F06BB-9C79-477A-8C62-F4D4B2264FC7}" sibTransId="{99D81712-97C8-4CBD-92EA-47A2A7C4FC9C}"/>
    <dgm:cxn modelId="{D0BC63A5-B67F-4885-A914-181803ADB122}" srcId="{3DEC46E8-1EF6-4E87-8B90-02FCF892F21E}" destId="{08CAC7FA-9F76-485C-A8C4-B764842DCF93}" srcOrd="4" destOrd="0" parTransId="{4038FD9B-ECC9-44D4-83F9-573101015FAE}" sibTransId="{2190CAC9-8EA8-4857-9DD7-BAA55DCDB8C9}"/>
    <dgm:cxn modelId="{82D416AE-A6A5-4BBF-86E8-15DA3E626EC0}" srcId="{A1B7A9B7-AB70-46F2-BA4B-7A112771CD6F}" destId="{3DEC46E8-1EF6-4E87-8B90-02FCF892F21E}" srcOrd="0" destOrd="0" parTransId="{03826EEE-D170-4A17-AA96-F7026169FF6D}" sibTransId="{8F3FF98A-4997-4711-B27E-D6BA9BD143C2}"/>
    <dgm:cxn modelId="{E1F4DBC9-4BAC-4786-A306-85EF3196A2B6}" type="presOf" srcId="{E4E5B553-9F20-4126-9C47-97C2C74FFA66}" destId="{A314E382-B05E-4DE0-AB9A-E76C4925F1F0}" srcOrd="0" destOrd="0" presId="urn:microsoft.com/office/officeart/2005/8/layout/process4"/>
    <dgm:cxn modelId="{0A2427CF-47D4-47A4-9B94-0BF6708B42AE}" srcId="{A1B7A9B7-AB70-46F2-BA4B-7A112771CD6F}" destId="{9F4F2828-6D99-40AC-A025-BCE8832F1A7F}" srcOrd="1" destOrd="0" parTransId="{82C6BD89-D32F-462D-815F-106D54042198}" sibTransId="{413B394C-3118-46A1-A2CF-CD72E0FB34AF}"/>
    <dgm:cxn modelId="{A08A5DE5-A550-42A7-9396-0F3E97116758}" srcId="{3DEC46E8-1EF6-4E87-8B90-02FCF892F21E}" destId="{0533AFA0-E55D-450E-84C7-6F9D5158D6C1}" srcOrd="0" destOrd="0" parTransId="{64019CB1-9538-424E-8AF2-EA81F420308F}" sibTransId="{80C8B7A1-18C2-4F0B-9AEB-AC158DACEE7E}"/>
    <dgm:cxn modelId="{A58194E9-0BD4-432E-A42B-8966658D4F65}" type="presOf" srcId="{3DEC46E8-1EF6-4E87-8B90-02FCF892F21E}" destId="{DF0C0950-C810-413C-9AB0-7643A3F17216}" srcOrd="0" destOrd="0" presId="urn:microsoft.com/office/officeart/2005/8/layout/process4"/>
    <dgm:cxn modelId="{AFA9D064-EFE6-45B2-934F-C03DFA8BA75C}" type="presParOf" srcId="{C75F799D-21A1-4C33-A163-41AA7D05A527}" destId="{42048A08-47F0-41B2-A536-7669D25660D1}" srcOrd="0" destOrd="0" presId="urn:microsoft.com/office/officeart/2005/8/layout/process4"/>
    <dgm:cxn modelId="{129E4E7C-BCD8-437D-9B1A-97DEF40F5E18}" type="presParOf" srcId="{42048A08-47F0-41B2-A536-7669D25660D1}" destId="{4926E7B1-D816-45E9-94A1-E1B039D0947B}" srcOrd="0" destOrd="0" presId="urn:microsoft.com/office/officeart/2005/8/layout/process4"/>
    <dgm:cxn modelId="{93A22E6C-B5D3-4265-9AEB-526AB749AC0E}" type="presParOf" srcId="{42048A08-47F0-41B2-A536-7669D25660D1}" destId="{92384386-1504-4C3A-8312-038247498B29}" srcOrd="1" destOrd="0" presId="urn:microsoft.com/office/officeart/2005/8/layout/process4"/>
    <dgm:cxn modelId="{A3B7EC40-7AA9-4529-8B63-F4B3991A7E5F}" type="presParOf" srcId="{42048A08-47F0-41B2-A536-7669D25660D1}" destId="{85B8A5E4-B088-4360-B8EB-45A5C769330A}" srcOrd="2" destOrd="0" presId="urn:microsoft.com/office/officeart/2005/8/layout/process4"/>
    <dgm:cxn modelId="{ED4077C7-6BAF-4D4F-8585-C7290D01F44C}" type="presParOf" srcId="{85B8A5E4-B088-4360-B8EB-45A5C769330A}" destId="{C4FD6FAC-13F9-4DCC-B600-05AB7579C37C}" srcOrd="0" destOrd="0" presId="urn:microsoft.com/office/officeart/2005/8/layout/process4"/>
    <dgm:cxn modelId="{AC5DEC05-6039-404A-B072-EFA118C0E721}" type="presParOf" srcId="{85B8A5E4-B088-4360-B8EB-45A5C769330A}" destId="{FFDD9483-DB27-4AE3-8FF4-A597B0266C1C}" srcOrd="1" destOrd="0" presId="urn:microsoft.com/office/officeart/2005/8/layout/process4"/>
    <dgm:cxn modelId="{98890105-A295-405D-90CB-BB9D6F39A59B}" type="presParOf" srcId="{C75F799D-21A1-4C33-A163-41AA7D05A527}" destId="{5AE63F19-AAD2-4744-8871-D424239F9925}" srcOrd="1" destOrd="0" presId="urn:microsoft.com/office/officeart/2005/8/layout/process4"/>
    <dgm:cxn modelId="{1D6AAA54-B96A-44B9-9E54-41691CDA36D1}" type="presParOf" srcId="{C75F799D-21A1-4C33-A163-41AA7D05A527}" destId="{2C7BF1EE-08B3-48D2-892D-6CF8174E4C3C}" srcOrd="2" destOrd="0" presId="urn:microsoft.com/office/officeart/2005/8/layout/process4"/>
    <dgm:cxn modelId="{BEA71A4F-6652-4EDB-888E-50F8EF2A2BE7}" type="presParOf" srcId="{2C7BF1EE-08B3-48D2-892D-6CF8174E4C3C}" destId="{DF0C0950-C810-413C-9AB0-7643A3F17216}" srcOrd="0" destOrd="0" presId="urn:microsoft.com/office/officeart/2005/8/layout/process4"/>
    <dgm:cxn modelId="{E5B74970-B6AC-4CBC-99DA-C74700D85A42}" type="presParOf" srcId="{2C7BF1EE-08B3-48D2-892D-6CF8174E4C3C}" destId="{3063102C-331B-4C7A-9D0D-AEB6937B91B8}" srcOrd="1" destOrd="0" presId="urn:microsoft.com/office/officeart/2005/8/layout/process4"/>
    <dgm:cxn modelId="{9A16C986-2F30-4AB3-A2B5-DB35814D4FBA}" type="presParOf" srcId="{2C7BF1EE-08B3-48D2-892D-6CF8174E4C3C}" destId="{4BAC5932-CDBC-4EF8-933C-8E4CB8E2482A}" srcOrd="2" destOrd="0" presId="urn:microsoft.com/office/officeart/2005/8/layout/process4"/>
    <dgm:cxn modelId="{BBB27FE7-376E-4727-9FFA-A6EFA9DC305A}" type="presParOf" srcId="{4BAC5932-CDBC-4EF8-933C-8E4CB8E2482A}" destId="{FAF62714-DA5C-4194-B30D-E9B73956A54C}" srcOrd="0" destOrd="0" presId="urn:microsoft.com/office/officeart/2005/8/layout/process4"/>
    <dgm:cxn modelId="{BDE72EE8-B5E7-498B-B953-04678752CC4A}" type="presParOf" srcId="{4BAC5932-CDBC-4EF8-933C-8E4CB8E2482A}" destId="{67BBB124-51A6-4AE3-B493-9387976FFC3D}" srcOrd="1" destOrd="0" presId="urn:microsoft.com/office/officeart/2005/8/layout/process4"/>
    <dgm:cxn modelId="{83291837-AD91-4611-B140-20A432CD6C29}" type="presParOf" srcId="{4BAC5932-CDBC-4EF8-933C-8E4CB8E2482A}" destId="{A6FF5EB1-F3DE-41D1-BC49-0DDDEF9E01AC}" srcOrd="2" destOrd="0" presId="urn:microsoft.com/office/officeart/2005/8/layout/process4"/>
    <dgm:cxn modelId="{00102F0F-631D-49D2-812A-9C306A56EFF4}" type="presParOf" srcId="{4BAC5932-CDBC-4EF8-933C-8E4CB8E2482A}" destId="{A314E382-B05E-4DE0-AB9A-E76C4925F1F0}" srcOrd="3" destOrd="0" presId="urn:microsoft.com/office/officeart/2005/8/layout/process4"/>
    <dgm:cxn modelId="{CF24908C-13E1-4D53-8F45-F72101435586}" type="presParOf" srcId="{4BAC5932-CDBC-4EF8-933C-8E4CB8E2482A}" destId="{27AE1B1C-AA5F-4161-A2B3-E4CC87ABCFD6}" srcOrd="4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9B9E4-F5B9-43EF-935F-B897486D60B7}">
      <dsp:nvSpPr>
        <dsp:cNvPr id="0" name=""/>
        <dsp:cNvSpPr/>
      </dsp:nvSpPr>
      <dsp:spPr>
        <a:xfrm>
          <a:off x="437911" y="0"/>
          <a:ext cx="4963001" cy="53514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03C64E-EF67-4379-9015-205A5DFE1116}">
      <dsp:nvSpPr>
        <dsp:cNvPr id="0" name=""/>
        <dsp:cNvSpPr/>
      </dsp:nvSpPr>
      <dsp:spPr>
        <a:xfrm>
          <a:off x="2922" y="1605438"/>
          <a:ext cx="1405537" cy="21405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Filtering and clustering readouts</a:t>
          </a:r>
        </a:p>
      </dsp:txBody>
      <dsp:txXfrm>
        <a:off x="71535" y="1674051"/>
        <a:ext cx="1268311" cy="2003359"/>
      </dsp:txXfrm>
    </dsp:sp>
    <dsp:sp modelId="{45FA7F97-57E2-4B34-8394-3F00C863B58F}">
      <dsp:nvSpPr>
        <dsp:cNvPr id="0" name=""/>
        <dsp:cNvSpPr/>
      </dsp:nvSpPr>
      <dsp:spPr>
        <a:xfrm>
          <a:off x="1478736" y="1605438"/>
          <a:ext cx="1405537" cy="21405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rToA</a:t>
          </a:r>
          <a:r>
            <a:rPr lang="en-US" sz="1400" kern="1200" dirty="0"/>
            <a:t> calculation</a:t>
          </a:r>
        </a:p>
      </dsp:txBody>
      <dsp:txXfrm>
        <a:off x="1547349" y="1674051"/>
        <a:ext cx="1268311" cy="2003359"/>
      </dsp:txXfrm>
    </dsp:sp>
    <dsp:sp modelId="{92AC82C1-15A7-4AA0-BD3E-750ECA19232C}">
      <dsp:nvSpPr>
        <dsp:cNvPr id="0" name=""/>
        <dsp:cNvSpPr/>
      </dsp:nvSpPr>
      <dsp:spPr>
        <a:xfrm>
          <a:off x="2954550" y="1605438"/>
          <a:ext cx="1405537" cy="2140585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Geometry transformation</a:t>
          </a:r>
        </a:p>
      </dsp:txBody>
      <dsp:txXfrm>
        <a:off x="3023163" y="1674051"/>
        <a:ext cx="1268311" cy="2003359"/>
      </dsp:txXfrm>
    </dsp:sp>
    <dsp:sp modelId="{EA824F2E-EE08-4454-BD9B-E10BAF89D90F}">
      <dsp:nvSpPr>
        <dsp:cNvPr id="0" name=""/>
        <dsp:cNvSpPr/>
      </dsp:nvSpPr>
      <dsp:spPr>
        <a:xfrm>
          <a:off x="4430365" y="1605438"/>
          <a:ext cx="1405537" cy="21405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Publish data to Kafka</a:t>
          </a:r>
        </a:p>
      </dsp:txBody>
      <dsp:txXfrm>
        <a:off x="4498978" y="1674051"/>
        <a:ext cx="1268311" cy="20033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384386-1504-4C3A-8312-038247498B29}">
      <dsp:nvSpPr>
        <dsp:cNvPr id="0" name=""/>
        <dsp:cNvSpPr/>
      </dsp:nvSpPr>
      <dsp:spPr>
        <a:xfrm>
          <a:off x="0" y="3103450"/>
          <a:ext cx="4357599" cy="20361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Logical Geometry</a:t>
          </a:r>
        </a:p>
      </dsp:txBody>
      <dsp:txXfrm>
        <a:off x="0" y="3103450"/>
        <a:ext cx="4357599" cy="1099547"/>
      </dsp:txXfrm>
    </dsp:sp>
    <dsp:sp modelId="{C4FD6FAC-13F9-4DCC-B600-05AB7579C37C}">
      <dsp:nvSpPr>
        <dsp:cNvPr id="0" name=""/>
        <dsp:cNvSpPr/>
      </dsp:nvSpPr>
      <dsp:spPr>
        <a:xfrm>
          <a:off x="0" y="4162274"/>
          <a:ext cx="2178799" cy="93665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Calibri"/>
            </a:rPr>
            <a:t>rToA</a:t>
          </a:r>
          <a:r>
            <a:rPr lang="en-US" sz="1400" kern="1200" dirty="0">
              <a:latin typeface="Calibri"/>
            </a:rPr>
            <a:t> relative time of arrival</a:t>
          </a:r>
        </a:p>
      </dsp:txBody>
      <dsp:txXfrm>
        <a:off x="0" y="4162274"/>
        <a:ext cx="2178799" cy="936651"/>
      </dsp:txXfrm>
    </dsp:sp>
    <dsp:sp modelId="{FFDD9483-DB27-4AE3-8FF4-A597B0266C1C}">
      <dsp:nvSpPr>
        <dsp:cNvPr id="0" name=""/>
        <dsp:cNvSpPr/>
      </dsp:nvSpPr>
      <dsp:spPr>
        <a:xfrm>
          <a:off x="2178799" y="4162274"/>
          <a:ext cx="2178799" cy="93665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 BIG map of possible pixel ID’s</a:t>
          </a:r>
        </a:p>
      </dsp:txBody>
      <dsp:txXfrm>
        <a:off x="2178799" y="4162274"/>
        <a:ext cx="2178799" cy="936651"/>
      </dsp:txXfrm>
    </dsp:sp>
    <dsp:sp modelId="{3063102C-331B-4C7A-9D0D-AEB6937B91B8}">
      <dsp:nvSpPr>
        <dsp:cNvPr id="0" name=""/>
        <dsp:cNvSpPr/>
      </dsp:nvSpPr>
      <dsp:spPr>
        <a:xfrm rot="10800000">
          <a:off x="0" y="2318"/>
          <a:ext cx="4357599" cy="3131675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Digital geometry</a:t>
          </a:r>
        </a:p>
      </dsp:txBody>
      <dsp:txXfrm rot="-10800000">
        <a:off x="0" y="2318"/>
        <a:ext cx="4357599" cy="1099217"/>
      </dsp:txXfrm>
    </dsp:sp>
    <dsp:sp modelId="{FAF62714-DA5C-4194-B30D-E9B73956A54C}">
      <dsp:nvSpPr>
        <dsp:cNvPr id="0" name=""/>
        <dsp:cNvSpPr/>
      </dsp:nvSpPr>
      <dsp:spPr>
        <a:xfrm>
          <a:off x="531" y="1101536"/>
          <a:ext cx="871307" cy="93637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/>
            </a:rPr>
            <a:t>Record time</a:t>
          </a:r>
        </a:p>
      </dsp:txBody>
      <dsp:txXfrm>
        <a:off x="531" y="1101536"/>
        <a:ext cx="871307" cy="936370"/>
      </dsp:txXfrm>
    </dsp:sp>
    <dsp:sp modelId="{67BBB124-51A6-4AE3-B493-9387976FFC3D}">
      <dsp:nvSpPr>
        <dsp:cNvPr id="0" name=""/>
        <dsp:cNvSpPr/>
      </dsp:nvSpPr>
      <dsp:spPr>
        <a:xfrm>
          <a:off x="871838" y="1101536"/>
          <a:ext cx="871307" cy="93637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Optical Fiber</a:t>
          </a:r>
        </a:p>
      </dsp:txBody>
      <dsp:txXfrm>
        <a:off x="871838" y="1101536"/>
        <a:ext cx="871307" cy="936370"/>
      </dsp:txXfrm>
    </dsp:sp>
    <dsp:sp modelId="{A6FF5EB1-F3DE-41D1-BC49-0DDDEF9E01AC}">
      <dsp:nvSpPr>
        <dsp:cNvPr id="0" name=""/>
        <dsp:cNvSpPr/>
      </dsp:nvSpPr>
      <dsp:spPr>
        <a:xfrm>
          <a:off x="1743145" y="1101536"/>
          <a:ext cx="871307" cy="936370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Front End Node</a:t>
          </a:r>
        </a:p>
      </dsp:txBody>
      <dsp:txXfrm>
        <a:off x="1743145" y="1101536"/>
        <a:ext cx="871307" cy="936370"/>
      </dsp:txXfrm>
    </dsp:sp>
    <dsp:sp modelId="{A314E382-B05E-4DE0-AB9A-E76C4925F1F0}">
      <dsp:nvSpPr>
        <dsp:cNvPr id="0" name=""/>
        <dsp:cNvSpPr/>
      </dsp:nvSpPr>
      <dsp:spPr>
        <a:xfrm>
          <a:off x="2614453" y="1101536"/>
          <a:ext cx="871307" cy="93637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Digitizer Channel</a:t>
          </a:r>
        </a:p>
      </dsp:txBody>
      <dsp:txXfrm>
        <a:off x="2614453" y="1101536"/>
        <a:ext cx="871307" cy="936370"/>
      </dsp:txXfrm>
    </dsp:sp>
    <dsp:sp modelId="{27AE1B1C-AA5F-4161-A2B3-E4CC87ABCFD6}">
      <dsp:nvSpPr>
        <dsp:cNvPr id="0" name=""/>
        <dsp:cNvSpPr/>
      </dsp:nvSpPr>
      <dsp:spPr>
        <a:xfrm>
          <a:off x="3485760" y="1101536"/>
          <a:ext cx="871307" cy="93637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ADC values</a:t>
          </a:r>
        </a:p>
      </dsp:txBody>
      <dsp:txXfrm>
        <a:off x="3485760" y="1101536"/>
        <a:ext cx="871307" cy="936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35BD0A-0678-F76B-6820-83208F0C4D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6599238" cy="385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A8CF0C-7C7E-3BDD-1665-6D9717D0AF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8624888" y="0"/>
            <a:ext cx="6599237" cy="385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88B49-5164-4701-BCC3-9BF20534E026}" type="datetimeFigureOut">
              <a:rPr lang="en-GB" smtClean="0"/>
              <a:t>13/07/2026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74E2D2-F160-FD7E-0747-DE711ACC85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7310438"/>
            <a:ext cx="6599238" cy="385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3B8204-A707-C256-D3AC-AD15A2F022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8624888" y="7310438"/>
            <a:ext cx="6599237" cy="385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E6796-D599-49BD-BCDA-91C4A5E372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777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99238" cy="385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624888" y="0"/>
            <a:ext cx="6599237" cy="385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05058-F5BA-4C08-A779-DEC929E6E0BA}" type="datetimeFigureOut">
              <a:rPr lang="sv-SE" smtClean="0"/>
              <a:t>2026-07-13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05425" y="962025"/>
            <a:ext cx="4616450" cy="2597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522413" y="3703638"/>
            <a:ext cx="12182475" cy="30305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10438"/>
            <a:ext cx="6599238" cy="385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624888" y="7310438"/>
            <a:ext cx="6599237" cy="385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2B55F-E669-4D1E-902A-C6D51B8BF67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2080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_Intro_Transparent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-16669" y="0"/>
            <a:ext cx="13682663" cy="76962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11296" y="1177140"/>
            <a:ext cx="9956926" cy="534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1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ES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1179FEA-4A38-F1AD-B13B-DE581CA89895}"/>
              </a:ext>
            </a:extLst>
          </p:cNvPr>
          <p:cNvSpPr/>
          <p:nvPr userDrawn="1"/>
        </p:nvSpPr>
        <p:spPr>
          <a:xfrm>
            <a:off x="0" y="0"/>
            <a:ext cx="13682663" cy="769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+mj-lt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692" y="3126236"/>
            <a:ext cx="10895279" cy="737680"/>
          </a:xfrm>
        </p:spPr>
        <p:txBody>
          <a:bodyPr lIns="90000" bIns="1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v-SE" err="1"/>
              <a:t>Breaker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3692" y="3873246"/>
            <a:ext cx="10895279" cy="569052"/>
          </a:xfrm>
        </p:spPr>
        <p:txBody>
          <a:bodyPr lIns="90000" tIns="1800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469">
                <a:solidFill>
                  <a:schemeClr val="bg1"/>
                </a:solidFill>
              </a:defRPr>
            </a:lvl1pPr>
            <a:lvl2pPr marL="92638" indent="0">
              <a:buNone/>
              <a:defRPr/>
            </a:lvl2pPr>
          </a:lstStyle>
          <a:p>
            <a:pPr lvl="0"/>
            <a:r>
              <a:rPr lang="sv-SE" err="1"/>
              <a:t>Sub-headline</a:t>
            </a:r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414C8B0-FEF7-D89C-BDE4-1BF0DC6115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0317" y="468464"/>
            <a:ext cx="927435" cy="897890"/>
          </a:xfrm>
          <a:prstGeom prst="rect">
            <a:avLst/>
          </a:prstGeom>
        </p:spPr>
      </p:pic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1148509F-9B3D-6A5C-9A53-4442839C2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spc="90" baseline="0">
                <a:solidFill>
                  <a:schemeClr val="bg1"/>
                </a:solidFill>
              </a:defRPr>
            </a:lvl1pPr>
          </a:lstStyle>
          <a:p>
            <a:fld id="{655854AB-8405-4C7F-BFBA-2BB773616EB3}" type="datetime1">
              <a:rPr lang="sv-SE" smtClean="0"/>
              <a:pPr/>
              <a:t>2026-07-13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9EDBBB7C-AA59-CB25-3BEA-445DE03EC4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7561" y="7244046"/>
            <a:ext cx="4617899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cap="all" spc="9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FOOTER INFORMATION</a:t>
            </a:r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6099FBB7-D7EE-42EA-712E-F6CFAA4CE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4362" y="7244045"/>
            <a:ext cx="3078600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 b="1"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565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Nav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1179FEA-4A38-F1AD-B13B-DE581CA89895}"/>
              </a:ext>
            </a:extLst>
          </p:cNvPr>
          <p:cNvSpPr/>
          <p:nvPr userDrawn="1"/>
        </p:nvSpPr>
        <p:spPr>
          <a:xfrm>
            <a:off x="0" y="0"/>
            <a:ext cx="13682663" cy="769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4572" y="3066116"/>
            <a:ext cx="10895279" cy="737680"/>
          </a:xfrm>
        </p:spPr>
        <p:txBody>
          <a:bodyPr lIns="90000" bIns="1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v-SE" err="1"/>
              <a:t>Breaker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4572" y="3813126"/>
            <a:ext cx="10895279" cy="569052"/>
          </a:xfrm>
        </p:spPr>
        <p:txBody>
          <a:bodyPr lIns="90000" tIns="1800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469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92638" indent="0">
              <a:buNone/>
              <a:defRPr/>
            </a:lvl2pPr>
          </a:lstStyle>
          <a:p>
            <a:pPr lvl="0"/>
            <a:r>
              <a:rPr lang="sv-SE" err="1"/>
              <a:t>Sub-headline</a:t>
            </a:r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5B78A51-1879-CD4D-93B7-3F056C434E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0317" y="468464"/>
            <a:ext cx="927435" cy="897890"/>
          </a:xfrm>
          <a:prstGeom prst="rect">
            <a:avLst/>
          </a:prstGeom>
        </p:spPr>
      </p:pic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CC94C008-BAFA-B905-7F69-F445582D89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spc="90" baseline="0">
                <a:solidFill>
                  <a:srgbClr val="CCCCCC"/>
                </a:solidFill>
              </a:defRPr>
            </a:lvl1pPr>
          </a:lstStyle>
          <a:p>
            <a:fld id="{655854AB-8405-4C7F-BFBA-2BB773616EB3}" type="datetime1">
              <a:rPr lang="sv-SE" smtClean="0"/>
              <a:t>2026-07-13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A36CE74-F19C-6857-EF0D-B595D48FA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7561" y="7244046"/>
            <a:ext cx="4617899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cap="all" spc="90" baseline="0">
                <a:solidFill>
                  <a:srgbClr val="CCCCCC"/>
                </a:solidFill>
              </a:defRPr>
            </a:lvl1pPr>
          </a:lstStyle>
          <a:p>
            <a:r>
              <a:rPr lang="en-GB"/>
              <a:t>FOOTER INFORMATION</a:t>
            </a:r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47C0E822-8653-EFD0-7750-8A3A74BCD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4362" y="7244045"/>
            <a:ext cx="3078600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167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ESS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4631531" cy="769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31531" y="0"/>
            <a:ext cx="9051132" cy="76962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98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260316" y="468464"/>
            <a:ext cx="929236" cy="89688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12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46BE4F0F-1DAE-41D7-46F6-8FB7D27ABB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3165" y="890346"/>
            <a:ext cx="3581400" cy="949996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713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92638" indent="0">
              <a:buNone/>
              <a:defRPr/>
            </a:lvl2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914309EC-D15D-9899-86E5-48B2D057AF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6328" y="2324100"/>
            <a:ext cx="3581400" cy="4648200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513070" indent="0" algn="ctr">
              <a:buNone/>
              <a:defRPr sz="2244"/>
            </a:lvl2pPr>
            <a:lvl3pPr marL="1026140" indent="0" algn="ctr">
              <a:buNone/>
              <a:defRPr sz="2020"/>
            </a:lvl3pPr>
            <a:lvl4pPr marL="1539210" indent="0" algn="ctr">
              <a:buNone/>
              <a:defRPr sz="1796"/>
            </a:lvl4pPr>
            <a:lvl5pPr marL="2052279" indent="0" algn="ctr">
              <a:buNone/>
              <a:defRPr sz="1796"/>
            </a:lvl5pPr>
            <a:lvl6pPr marL="2565349" indent="0" algn="ctr">
              <a:buNone/>
              <a:defRPr sz="1796"/>
            </a:lvl6pPr>
            <a:lvl7pPr marL="3078419" indent="0" algn="ctr">
              <a:buNone/>
              <a:defRPr sz="1796"/>
            </a:lvl7pPr>
            <a:lvl8pPr marL="3591489" indent="0" algn="ctr">
              <a:buNone/>
              <a:defRPr sz="1796"/>
            </a:lvl8pPr>
            <a:lvl9pPr marL="4104559" indent="0" algn="ctr">
              <a:buNone/>
              <a:defRPr sz="1796"/>
            </a:lvl9pPr>
          </a:lstStyle>
          <a:p>
            <a:r>
              <a:rPr lang="en-US"/>
              <a:t>Click to edit text style</a:t>
            </a:r>
            <a:endParaRPr lang="sv-SE"/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16AE1553-25EB-9B2E-78D6-177DF8D581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spc="90" baseline="0">
                <a:solidFill>
                  <a:schemeClr val="bg1"/>
                </a:solidFill>
              </a:defRPr>
            </a:lvl1pPr>
          </a:lstStyle>
          <a:p>
            <a:fld id="{655854AB-8405-4C7F-BFBA-2BB773616EB3}" type="datetime1">
              <a:rPr lang="sv-SE" smtClean="0"/>
              <a:pPr/>
              <a:t>2026-07-13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23E292E-BB4E-9E15-D55E-58C8A9D01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7561" y="7244046"/>
            <a:ext cx="4617899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cap="all" spc="9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FOOTER INFORMATION</a:t>
            </a:r>
            <a:endParaRPr lang="sv-SE" dirty="0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5471D45A-667F-3E0C-4AA2-FB6F01750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4362" y="7244045"/>
            <a:ext cx="3078600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846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Navy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4707731" cy="769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07731" y="0"/>
            <a:ext cx="8974932" cy="76962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98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260316" y="468464"/>
            <a:ext cx="929236" cy="89688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12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3165" y="890346"/>
            <a:ext cx="3581400" cy="949996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713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92638" indent="0">
              <a:buNone/>
              <a:defRPr/>
            </a:lvl2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  <p:sp>
        <p:nvSpPr>
          <p:cNvPr id="2" name="Underrubrik 2">
            <a:extLst>
              <a:ext uri="{FF2B5EF4-FFF2-40B4-BE49-F238E27FC236}">
                <a16:creationId xmlns:a16="http://schemas.microsoft.com/office/drawing/2014/main" id="{D747A8CD-BDB8-B53A-23F3-BA0D0AE4E0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6328" y="2324100"/>
            <a:ext cx="3581400" cy="4648200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513070" indent="0" algn="ctr">
              <a:buNone/>
              <a:defRPr sz="2244"/>
            </a:lvl2pPr>
            <a:lvl3pPr marL="1026140" indent="0" algn="ctr">
              <a:buNone/>
              <a:defRPr sz="2020"/>
            </a:lvl3pPr>
            <a:lvl4pPr marL="1539210" indent="0" algn="ctr">
              <a:buNone/>
              <a:defRPr sz="1796"/>
            </a:lvl4pPr>
            <a:lvl5pPr marL="2052279" indent="0" algn="ctr">
              <a:buNone/>
              <a:defRPr sz="1796"/>
            </a:lvl5pPr>
            <a:lvl6pPr marL="2565349" indent="0" algn="ctr">
              <a:buNone/>
              <a:defRPr sz="1796"/>
            </a:lvl6pPr>
            <a:lvl7pPr marL="3078419" indent="0" algn="ctr">
              <a:buNone/>
              <a:defRPr sz="1796"/>
            </a:lvl7pPr>
            <a:lvl8pPr marL="3591489" indent="0" algn="ctr">
              <a:buNone/>
              <a:defRPr sz="1796"/>
            </a:lvl8pPr>
            <a:lvl9pPr marL="4104559" indent="0" algn="ctr">
              <a:buNone/>
              <a:defRPr sz="1796"/>
            </a:lvl9pPr>
          </a:lstStyle>
          <a:p>
            <a:r>
              <a:rPr lang="en-US"/>
              <a:t>Click to edit text style</a:t>
            </a:r>
            <a:endParaRPr lang="sv-SE"/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7F490FAF-D0E5-787F-6C2B-B4E5B67AE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spc="90" baseline="0">
                <a:solidFill>
                  <a:schemeClr val="bg1"/>
                </a:solidFill>
              </a:defRPr>
            </a:lvl1pPr>
          </a:lstStyle>
          <a:p>
            <a:fld id="{655854AB-8405-4C7F-BFBA-2BB773616EB3}" type="datetime1">
              <a:rPr lang="sv-SE" smtClean="0"/>
              <a:pPr/>
              <a:t>2026-07-13</a:t>
            </a:fld>
            <a:endParaRPr lang="sv-SE" dirty="0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F0DE4F1A-F05D-7E29-E65B-7D93DF00C5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7561" y="7244046"/>
            <a:ext cx="4617899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cap="all" spc="9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FOOTER INFORMATION</a:t>
            </a:r>
            <a:endParaRPr lang="sv-SE" dirty="0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C0CC65F5-A907-446D-17DA-DC0433CA6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4362" y="7244045"/>
            <a:ext cx="3078600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4036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ESS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4631531" cy="769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46BE4F0F-1DAE-41D7-46F6-8FB7D27ABB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3165" y="890346"/>
            <a:ext cx="3581400" cy="949996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713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92638" indent="0">
              <a:buNone/>
              <a:defRPr/>
            </a:lvl2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914309EC-D15D-9899-86E5-48B2D057AF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6328" y="2324100"/>
            <a:ext cx="3581400" cy="4648200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513070" indent="0" algn="ctr">
              <a:buNone/>
              <a:defRPr sz="2244"/>
            </a:lvl2pPr>
            <a:lvl3pPr marL="1026140" indent="0" algn="ctr">
              <a:buNone/>
              <a:defRPr sz="2020"/>
            </a:lvl3pPr>
            <a:lvl4pPr marL="1539210" indent="0" algn="ctr">
              <a:buNone/>
              <a:defRPr sz="1796"/>
            </a:lvl4pPr>
            <a:lvl5pPr marL="2052279" indent="0" algn="ctr">
              <a:buNone/>
              <a:defRPr sz="1796"/>
            </a:lvl5pPr>
            <a:lvl6pPr marL="2565349" indent="0" algn="ctr">
              <a:buNone/>
              <a:defRPr sz="1796"/>
            </a:lvl6pPr>
            <a:lvl7pPr marL="3078419" indent="0" algn="ctr">
              <a:buNone/>
              <a:defRPr sz="1796"/>
            </a:lvl7pPr>
            <a:lvl8pPr marL="3591489" indent="0" algn="ctr">
              <a:buNone/>
              <a:defRPr sz="1796"/>
            </a:lvl8pPr>
            <a:lvl9pPr marL="4104559" indent="0" algn="ctr">
              <a:buNone/>
              <a:defRPr sz="1796"/>
            </a:lvl9pPr>
          </a:lstStyle>
          <a:p>
            <a:r>
              <a:rPr lang="en-US"/>
              <a:t>Click to edit text style</a:t>
            </a:r>
            <a:endParaRPr lang="sv-SE"/>
          </a:p>
        </p:txBody>
      </p:sp>
      <p:pic>
        <p:nvPicPr>
          <p:cNvPr id="3" name="Bildobjekt 10">
            <a:extLst>
              <a:ext uri="{FF2B5EF4-FFF2-40B4-BE49-F238E27FC236}">
                <a16:creationId xmlns:a16="http://schemas.microsoft.com/office/drawing/2014/main" id="{C081CD65-CA2D-AB0B-154B-3F0F15A41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0316" y="468464"/>
            <a:ext cx="927434" cy="89789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44D58B-510E-0D60-F11B-4CC76285DB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6331" y="1181100"/>
            <a:ext cx="7239000" cy="648058"/>
          </a:xfrm>
        </p:spPr>
        <p:txBody>
          <a:bodyPr/>
          <a:lstStyle>
            <a:lvl1pPr algn="l">
              <a:defRPr sz="2800"/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F009B9B-3622-D88A-0906-18460DA1795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35538" y="2324100"/>
            <a:ext cx="7239000" cy="4648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6D4B2C13-D1A4-E48A-2D62-667FEB02E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spc="90" baseline="0">
                <a:solidFill>
                  <a:schemeClr val="bg1"/>
                </a:solidFill>
              </a:defRPr>
            </a:lvl1pPr>
          </a:lstStyle>
          <a:p>
            <a:fld id="{655854AB-8405-4C7F-BFBA-2BB773616EB3}" type="datetime1">
              <a:rPr lang="sv-SE" smtClean="0"/>
              <a:pPr/>
              <a:t>2026-07-13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31094DE6-CEDA-B3AE-CC60-B67393319B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7561" y="7244046"/>
            <a:ext cx="4617899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cap="all" spc="9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FOOTER INFORMATION</a:t>
            </a:r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DB87666C-E8F8-AAFC-05BB-2EC920D34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4362" y="7244045"/>
            <a:ext cx="3078600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26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and Image ESS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4631531" cy="769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46BE4F0F-1DAE-41D7-46F6-8FB7D27ABB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3165" y="890346"/>
            <a:ext cx="3581400" cy="949996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713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92638" indent="0">
              <a:buNone/>
              <a:defRPr/>
            </a:lvl2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914309EC-D15D-9899-86E5-48B2D057AF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6328" y="2324100"/>
            <a:ext cx="3581400" cy="4648200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513070" indent="0" algn="ctr">
              <a:buNone/>
              <a:defRPr sz="2244"/>
            </a:lvl2pPr>
            <a:lvl3pPr marL="1026140" indent="0" algn="ctr">
              <a:buNone/>
              <a:defRPr sz="2020"/>
            </a:lvl3pPr>
            <a:lvl4pPr marL="1539210" indent="0" algn="ctr">
              <a:buNone/>
              <a:defRPr sz="1796"/>
            </a:lvl4pPr>
            <a:lvl5pPr marL="2052279" indent="0" algn="ctr">
              <a:buNone/>
              <a:defRPr sz="1796"/>
            </a:lvl5pPr>
            <a:lvl6pPr marL="2565349" indent="0" algn="ctr">
              <a:buNone/>
              <a:defRPr sz="1796"/>
            </a:lvl6pPr>
            <a:lvl7pPr marL="3078419" indent="0" algn="ctr">
              <a:buNone/>
              <a:defRPr sz="1796"/>
            </a:lvl7pPr>
            <a:lvl8pPr marL="3591489" indent="0" algn="ctr">
              <a:buNone/>
              <a:defRPr sz="1796"/>
            </a:lvl8pPr>
            <a:lvl9pPr marL="4104559" indent="0" algn="ctr">
              <a:buNone/>
              <a:defRPr sz="1796"/>
            </a:lvl9pPr>
          </a:lstStyle>
          <a:p>
            <a:r>
              <a:rPr lang="en-US"/>
              <a:t>Click to edit text style</a:t>
            </a:r>
            <a:endParaRPr lang="sv-SE"/>
          </a:p>
        </p:txBody>
      </p:sp>
      <p:pic>
        <p:nvPicPr>
          <p:cNvPr id="3" name="Bildobjekt 10">
            <a:extLst>
              <a:ext uri="{FF2B5EF4-FFF2-40B4-BE49-F238E27FC236}">
                <a16:creationId xmlns:a16="http://schemas.microsoft.com/office/drawing/2014/main" id="{C081CD65-CA2D-AB0B-154B-3F0F15A41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0316" y="468464"/>
            <a:ext cx="927434" cy="89789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44D58B-510E-0D60-F11B-4CC76285DB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6331" y="1181100"/>
            <a:ext cx="7239000" cy="648058"/>
          </a:xfrm>
        </p:spPr>
        <p:txBody>
          <a:bodyPr/>
          <a:lstStyle>
            <a:lvl1pPr algn="l">
              <a:defRPr sz="2800"/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F009B9B-3622-D88A-0906-18460DA1795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35538" y="2324100"/>
            <a:ext cx="7239000" cy="4648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8F0B2F64-B8D1-BE20-EC3B-3144761230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spc="90" baseline="0">
                <a:solidFill>
                  <a:schemeClr val="bg1"/>
                </a:solidFill>
              </a:defRPr>
            </a:lvl1pPr>
          </a:lstStyle>
          <a:p>
            <a:fld id="{655854AB-8405-4C7F-BFBA-2BB773616EB3}" type="datetime1">
              <a:rPr lang="sv-SE" smtClean="0"/>
              <a:pPr/>
              <a:t>2026-07-13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3D306A5E-81C9-ECBD-A5A5-0B563E6B0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7561" y="7244046"/>
            <a:ext cx="4617899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cap="all" spc="9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FOOTER INFORMATION</a:t>
            </a:r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0FB918A-9BF2-A883-7694-E8CAC5DAA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4362" y="7244045"/>
            <a:ext cx="3078600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6859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829" y="297808"/>
            <a:ext cx="10895279" cy="737680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829" y="1044818"/>
            <a:ext cx="10895279" cy="569052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69"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92638" indent="0">
              <a:buNone/>
              <a:defRPr/>
            </a:lvl2pPr>
          </a:lstStyle>
          <a:p>
            <a:pPr lvl="0"/>
            <a:r>
              <a:rPr lang="sv-SE" dirty="0" err="1"/>
              <a:t>Sub-headline</a:t>
            </a:r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0316" y="468464"/>
            <a:ext cx="927434" cy="897890"/>
          </a:xfrm>
          <a:prstGeom prst="rect">
            <a:avLst/>
          </a:prstGeom>
        </p:spPr>
      </p:pic>
      <p:cxnSp>
        <p:nvCxnSpPr>
          <p:cNvPr id="3" name="Rak 71">
            <a:extLst>
              <a:ext uri="{FF2B5EF4-FFF2-40B4-BE49-F238E27FC236}">
                <a16:creationId xmlns:a16="http://schemas.microsoft.com/office/drawing/2014/main" id="{E3CBC960-FADE-0D41-28AA-57AA0B80832D}"/>
              </a:ext>
            </a:extLst>
          </p:cNvPr>
          <p:cNvCxnSpPr>
            <a:cxnSpLocks/>
          </p:cNvCxnSpPr>
          <p:nvPr userDrawn="1"/>
        </p:nvCxnSpPr>
        <p:spPr>
          <a:xfrm>
            <a:off x="546332" y="309084"/>
            <a:ext cx="0" cy="124003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BF7DC84-A445-2627-7934-A3A83EB51C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713" y="1790700"/>
            <a:ext cx="10895012" cy="525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33BB851-8008-A378-C71B-7823AC8B85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spc="90" baseline="0">
                <a:solidFill>
                  <a:srgbClr val="CCCCCC"/>
                </a:solidFill>
              </a:defRPr>
            </a:lvl1pPr>
          </a:lstStyle>
          <a:p>
            <a:fld id="{655854AB-8405-4C7F-BFBA-2BB773616EB3}" type="datetime1">
              <a:rPr lang="sv-SE" smtClean="0"/>
              <a:t>2026-07-13</a:t>
            </a:fld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49762BB6-099B-FD8F-0502-3895D9493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7561" y="7244046"/>
            <a:ext cx="4617899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cap="all" spc="90" baseline="0">
                <a:solidFill>
                  <a:srgbClr val="CCCCCC"/>
                </a:solidFill>
              </a:defRPr>
            </a:lvl1pPr>
          </a:lstStyle>
          <a:p>
            <a:r>
              <a:rPr lang="en-GB"/>
              <a:t>FOOTER INFORMATION</a:t>
            </a:r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1FCA546F-EEC3-2B1A-96F8-752773BC7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4362" y="7244045"/>
            <a:ext cx="3078600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8457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0316" y="468464"/>
            <a:ext cx="927434" cy="89789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47733" y="1753361"/>
            <a:ext cx="5878446" cy="5350825"/>
          </a:xfrm>
        </p:spPr>
        <p:txBody>
          <a:bodyPr lIns="0" rIns="18000"/>
          <a:lstStyle>
            <a:lvl1pPr>
              <a:lnSpc>
                <a:spcPct val="100000"/>
              </a:lnSpc>
              <a:buNone/>
              <a:defRPr/>
            </a:lvl1pPr>
            <a:lvl2pPr marL="403992" indent="-242395">
              <a:lnSpc>
                <a:spcPct val="100000"/>
              </a:lnSpc>
              <a:tabLst/>
              <a:defRPr/>
            </a:lvl2pPr>
            <a:lvl3pPr marL="504990" indent="-222196">
              <a:lnSpc>
                <a:spcPct val="100000"/>
              </a:lnSpc>
              <a:tabLst/>
              <a:defRPr/>
            </a:lvl3pPr>
            <a:lvl4pPr marL="605988" indent="-201996">
              <a:lnSpc>
                <a:spcPct val="100000"/>
              </a:lnSpc>
              <a:tabLst/>
              <a:defRPr/>
            </a:lvl4pPr>
            <a:lvl5pPr marL="705471" indent="-181796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cxnSp>
        <p:nvCxnSpPr>
          <p:cNvPr id="4" name="Rak 71">
            <a:extLst>
              <a:ext uri="{FF2B5EF4-FFF2-40B4-BE49-F238E27FC236}">
                <a16:creationId xmlns:a16="http://schemas.microsoft.com/office/drawing/2014/main" id="{7B98440F-C37E-51E9-D8E1-762C411B7B95}"/>
              </a:ext>
            </a:extLst>
          </p:cNvPr>
          <p:cNvCxnSpPr>
            <a:cxnSpLocks/>
          </p:cNvCxnSpPr>
          <p:nvPr userDrawn="1"/>
        </p:nvCxnSpPr>
        <p:spPr>
          <a:xfrm>
            <a:off x="546332" y="309084"/>
            <a:ext cx="0" cy="124003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CFB268A-D099-675B-D290-109C1F1884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713" y="1753361"/>
            <a:ext cx="5839618" cy="5350825"/>
          </a:xfrm>
        </p:spPr>
        <p:txBody>
          <a:bodyPr/>
          <a:lstStyle>
            <a:lvl2pPr marL="444500" indent="-177800">
              <a:defRPr/>
            </a:lvl2pPr>
            <a:lvl3pPr marL="652463" indent="-207963"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ECCADB5-EE03-0CDC-ED9E-383135225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spc="90" baseline="0">
                <a:solidFill>
                  <a:srgbClr val="CCCCCC"/>
                </a:solidFill>
              </a:defRPr>
            </a:lvl1pPr>
          </a:lstStyle>
          <a:p>
            <a:fld id="{655854AB-8405-4C7F-BFBA-2BB773616EB3}" type="datetime1">
              <a:rPr lang="sv-SE" smtClean="0"/>
              <a:t>2026-07-13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62CB1B4F-A7B6-B390-7332-F1EB01CD2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7561" y="7244046"/>
            <a:ext cx="4617899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cap="all" spc="90" baseline="0">
                <a:solidFill>
                  <a:srgbClr val="CCCCCC"/>
                </a:solidFill>
              </a:defRPr>
            </a:lvl1pPr>
          </a:lstStyle>
          <a:p>
            <a:r>
              <a:rPr lang="en-GB"/>
              <a:t>FOOTER INFORMATION</a:t>
            </a:r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41A35CE6-8DD9-4F8D-5389-79D282992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4362" y="7244045"/>
            <a:ext cx="3078600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98F5E909-C8E5-7A77-A800-0EDB1ACFD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829" y="297808"/>
            <a:ext cx="10895279" cy="737680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13" name="Platshållare för text 13">
            <a:extLst>
              <a:ext uri="{FF2B5EF4-FFF2-40B4-BE49-F238E27FC236}">
                <a16:creationId xmlns:a16="http://schemas.microsoft.com/office/drawing/2014/main" id="{FFDB9217-BC4C-2A0B-D7D5-D9E9F3C2FA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829" y="1044818"/>
            <a:ext cx="10895279" cy="569052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69"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92638" indent="0">
              <a:buNone/>
              <a:defRPr/>
            </a:lvl2pPr>
          </a:lstStyle>
          <a:p>
            <a:pPr lvl="0"/>
            <a:r>
              <a:rPr lang="sv-SE" dirty="0" err="1"/>
              <a:t>Sub-headline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9526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172" y="1753361"/>
            <a:ext cx="3653434" cy="5350825"/>
          </a:xfrm>
        </p:spPr>
        <p:txBody>
          <a:bodyPr lIns="0" rIns="18000"/>
          <a:lstStyle>
            <a:lvl1pPr>
              <a:lnSpc>
                <a:spcPct val="100000"/>
              </a:lnSpc>
              <a:buNone/>
              <a:defRPr/>
            </a:lvl1pPr>
            <a:lvl2pPr marL="403992" indent="-242395">
              <a:lnSpc>
                <a:spcPct val="100000"/>
              </a:lnSpc>
              <a:tabLst/>
              <a:defRPr/>
            </a:lvl2pPr>
            <a:lvl3pPr marL="504163" indent="-220905">
              <a:lnSpc>
                <a:spcPct val="100000"/>
              </a:lnSpc>
              <a:tabLst/>
              <a:defRPr/>
            </a:lvl3pPr>
            <a:lvl4pPr marL="607490" indent="-203090">
              <a:lnSpc>
                <a:spcPct val="100000"/>
              </a:lnSpc>
              <a:tabLst/>
              <a:defRPr/>
            </a:lvl4pPr>
            <a:lvl5pPr marL="706986" indent="-181796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45916" y="468464"/>
            <a:ext cx="927434" cy="89789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35634" y="1753361"/>
            <a:ext cx="3653434" cy="5350825"/>
          </a:xfrm>
        </p:spPr>
        <p:txBody>
          <a:bodyPr lIns="0" rIns="18000"/>
          <a:lstStyle>
            <a:lvl1pPr>
              <a:lnSpc>
                <a:spcPct val="100000"/>
              </a:lnSpc>
              <a:buNone/>
              <a:defRPr/>
            </a:lvl1pPr>
            <a:lvl2pPr marL="403992" indent="-242395">
              <a:lnSpc>
                <a:spcPct val="100000"/>
              </a:lnSpc>
              <a:tabLst/>
              <a:defRPr/>
            </a:lvl2pPr>
            <a:lvl3pPr marL="504990" indent="-222196">
              <a:lnSpc>
                <a:spcPct val="100000"/>
              </a:lnSpc>
              <a:tabLst/>
              <a:defRPr/>
            </a:lvl3pPr>
            <a:lvl4pPr marL="605707" indent="-220905">
              <a:lnSpc>
                <a:spcPct val="100000"/>
              </a:lnSpc>
              <a:tabLst/>
              <a:defRPr/>
            </a:lvl4pPr>
            <a:lvl5pPr marL="706986" indent="-181796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875793" y="1753361"/>
            <a:ext cx="3653434" cy="5350825"/>
          </a:xfrm>
        </p:spPr>
        <p:txBody>
          <a:bodyPr lIns="0" rIns="18000"/>
          <a:lstStyle>
            <a:lvl1pPr>
              <a:lnSpc>
                <a:spcPct val="100000"/>
              </a:lnSpc>
              <a:buNone/>
              <a:defRPr/>
            </a:lvl1pPr>
            <a:lvl2pPr marL="403992" indent="-242395">
              <a:lnSpc>
                <a:spcPct val="100000"/>
              </a:lnSpc>
              <a:tabLst/>
              <a:defRPr/>
            </a:lvl2pPr>
            <a:lvl3pPr marL="504990" indent="-222196">
              <a:lnSpc>
                <a:spcPct val="100000"/>
              </a:lnSpc>
              <a:tabLst/>
              <a:defRPr/>
            </a:lvl3pPr>
            <a:lvl4pPr marL="605988" indent="-201996">
              <a:lnSpc>
                <a:spcPct val="100000"/>
              </a:lnSpc>
              <a:tabLst/>
              <a:defRPr/>
            </a:lvl4pPr>
            <a:lvl5pPr marL="706986" indent="-181796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cxnSp>
        <p:nvCxnSpPr>
          <p:cNvPr id="4" name="Rak 71">
            <a:extLst>
              <a:ext uri="{FF2B5EF4-FFF2-40B4-BE49-F238E27FC236}">
                <a16:creationId xmlns:a16="http://schemas.microsoft.com/office/drawing/2014/main" id="{0C9E0897-D990-25EC-5080-B238D33F7892}"/>
              </a:ext>
            </a:extLst>
          </p:cNvPr>
          <p:cNvCxnSpPr>
            <a:cxnSpLocks/>
          </p:cNvCxnSpPr>
          <p:nvPr userDrawn="1"/>
        </p:nvCxnSpPr>
        <p:spPr>
          <a:xfrm>
            <a:off x="546332" y="309084"/>
            <a:ext cx="0" cy="124003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CD0AAA9A-0FC1-39F6-E27B-AD87D4BE44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spc="90" baseline="0">
                <a:solidFill>
                  <a:srgbClr val="CCCCCC"/>
                </a:solidFill>
              </a:defRPr>
            </a:lvl1pPr>
          </a:lstStyle>
          <a:p>
            <a:fld id="{655854AB-8405-4C7F-BFBA-2BB773616EB3}" type="datetime1">
              <a:rPr lang="sv-SE" smtClean="0"/>
              <a:t>2026-07-13</a:t>
            </a:fld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8705F00B-C13F-759C-08E1-7F1E93312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7561" y="7244046"/>
            <a:ext cx="4617899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cap="all" spc="90" baseline="0">
                <a:solidFill>
                  <a:srgbClr val="CCCCCC"/>
                </a:solidFill>
              </a:defRPr>
            </a:lvl1pPr>
          </a:lstStyle>
          <a:p>
            <a:r>
              <a:rPr lang="en-GB"/>
              <a:t>FOOTER INFORMATION</a:t>
            </a:r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32F8A0CE-5717-0F1A-1821-41935CB4B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4362" y="7244045"/>
            <a:ext cx="3078600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EA7CCAC3-1981-D0F8-6AC1-9CC091C0FF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829" y="297808"/>
            <a:ext cx="10895279" cy="737680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11" name="Platshållare för text 13">
            <a:extLst>
              <a:ext uri="{FF2B5EF4-FFF2-40B4-BE49-F238E27FC236}">
                <a16:creationId xmlns:a16="http://schemas.microsoft.com/office/drawing/2014/main" id="{F843370A-C30F-861F-A640-542CDEC17B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829" y="1044818"/>
            <a:ext cx="10895279" cy="569052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69"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92638" indent="0">
              <a:buNone/>
              <a:defRPr/>
            </a:lvl2pPr>
          </a:lstStyle>
          <a:p>
            <a:pPr lvl="0"/>
            <a:r>
              <a:rPr lang="sv-SE" dirty="0" err="1"/>
              <a:t>Sub-headline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4117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53112" y="1753025"/>
            <a:ext cx="5838840" cy="53517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98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124" y="1753361"/>
            <a:ext cx="5838267" cy="5350825"/>
          </a:xfrm>
        </p:spPr>
        <p:txBody>
          <a:bodyPr lIns="0" rIns="18000"/>
          <a:lstStyle>
            <a:lvl1pPr>
              <a:lnSpc>
                <a:spcPct val="100000"/>
              </a:lnSpc>
              <a:buFontTx/>
              <a:buNone/>
              <a:defRPr/>
            </a:lvl1pPr>
            <a:lvl2pPr marL="403992" indent="-242395">
              <a:lnSpc>
                <a:spcPct val="100000"/>
              </a:lnSpc>
              <a:tabLst/>
              <a:defRPr/>
            </a:lvl2pPr>
            <a:lvl3pPr marL="504990" indent="-222196">
              <a:lnSpc>
                <a:spcPct val="100000"/>
              </a:lnSpc>
              <a:tabLst/>
              <a:defRPr/>
            </a:lvl3pPr>
            <a:lvl4pPr marL="605988" indent="-201996">
              <a:lnSpc>
                <a:spcPct val="100000"/>
              </a:lnSpc>
              <a:tabLst/>
              <a:defRPr/>
            </a:lvl4pPr>
            <a:lvl5pPr marL="706986" indent="-181796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0316" y="468464"/>
            <a:ext cx="927434" cy="897890"/>
          </a:xfrm>
          <a:prstGeom prst="rect">
            <a:avLst/>
          </a:prstGeom>
        </p:spPr>
      </p:pic>
      <p:cxnSp>
        <p:nvCxnSpPr>
          <p:cNvPr id="4" name="Rak 71">
            <a:extLst>
              <a:ext uri="{FF2B5EF4-FFF2-40B4-BE49-F238E27FC236}">
                <a16:creationId xmlns:a16="http://schemas.microsoft.com/office/drawing/2014/main" id="{3AE18C13-D5A1-70F7-E0F6-D97FC5D5A2EF}"/>
              </a:ext>
            </a:extLst>
          </p:cNvPr>
          <p:cNvCxnSpPr>
            <a:cxnSpLocks/>
          </p:cNvCxnSpPr>
          <p:nvPr userDrawn="1"/>
        </p:nvCxnSpPr>
        <p:spPr>
          <a:xfrm>
            <a:off x="546332" y="309084"/>
            <a:ext cx="0" cy="124003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C291C225-59BC-EA83-5E46-4CD8CAE1E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spc="90" baseline="0">
                <a:solidFill>
                  <a:srgbClr val="CCCCCC"/>
                </a:solidFill>
              </a:defRPr>
            </a:lvl1pPr>
          </a:lstStyle>
          <a:p>
            <a:fld id="{655854AB-8405-4C7F-BFBA-2BB773616EB3}" type="datetime1">
              <a:rPr lang="sv-SE" smtClean="0"/>
              <a:t>2026-07-13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C7AEF7D2-F978-0C4D-4DAD-B12F437BD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7561" y="7244046"/>
            <a:ext cx="4617899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cap="all" spc="90" baseline="0">
                <a:solidFill>
                  <a:srgbClr val="CCCCCC"/>
                </a:solidFill>
              </a:defRPr>
            </a:lvl1pPr>
          </a:lstStyle>
          <a:p>
            <a:r>
              <a:rPr lang="en-GB"/>
              <a:t>FOOTER INFORMATION</a:t>
            </a:r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A22948E8-9AEE-9262-FADA-EAD80C683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4362" y="7244045"/>
            <a:ext cx="3078600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54B5912B-1EA3-EF14-8B94-741A307FD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829" y="297808"/>
            <a:ext cx="10895279" cy="737680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15" name="Platshållare för text 13">
            <a:extLst>
              <a:ext uri="{FF2B5EF4-FFF2-40B4-BE49-F238E27FC236}">
                <a16:creationId xmlns:a16="http://schemas.microsoft.com/office/drawing/2014/main" id="{397014F6-AEEF-6A0C-8DD9-5D19DF7729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829" y="1044818"/>
            <a:ext cx="10895279" cy="569052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69"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92638" indent="0">
              <a:buNone/>
              <a:defRPr/>
            </a:lvl2pPr>
          </a:lstStyle>
          <a:p>
            <a:pPr lvl="0"/>
            <a:r>
              <a:rPr lang="sv-SE" dirty="0" err="1"/>
              <a:t>Sub-headline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767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_Intro_ESS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3682663" cy="769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1296" y="1177140"/>
            <a:ext cx="9956926" cy="534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9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3682663" cy="76962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98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260316" y="468464"/>
            <a:ext cx="929236" cy="89688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12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9887" y="297808"/>
            <a:ext cx="10888702" cy="737680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Image </a:t>
            </a:r>
            <a:r>
              <a:rPr lang="sv-SE" err="1"/>
              <a:t>title</a:t>
            </a:r>
            <a:endParaRPr lang="sv-SE"/>
          </a:p>
        </p:txBody>
      </p:sp>
      <p:cxnSp>
        <p:nvCxnSpPr>
          <p:cNvPr id="2" name="Rak 71">
            <a:extLst>
              <a:ext uri="{FF2B5EF4-FFF2-40B4-BE49-F238E27FC236}">
                <a16:creationId xmlns:a16="http://schemas.microsoft.com/office/drawing/2014/main" id="{820F6F9F-EB2F-29CB-23EC-F542085C030B}"/>
              </a:ext>
            </a:extLst>
          </p:cNvPr>
          <p:cNvCxnSpPr>
            <a:cxnSpLocks/>
          </p:cNvCxnSpPr>
          <p:nvPr userDrawn="1"/>
        </p:nvCxnSpPr>
        <p:spPr>
          <a:xfrm>
            <a:off x="546333" y="297808"/>
            <a:ext cx="10372" cy="9485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Rak 71">
            <a:extLst>
              <a:ext uri="{FF2B5EF4-FFF2-40B4-BE49-F238E27FC236}">
                <a16:creationId xmlns:a16="http://schemas.microsoft.com/office/drawing/2014/main" id="{83DCAE1B-7D89-79F7-0F41-5607193324D7}"/>
              </a:ext>
            </a:extLst>
          </p:cNvPr>
          <p:cNvCxnSpPr>
            <a:cxnSpLocks/>
          </p:cNvCxnSpPr>
          <p:nvPr userDrawn="1"/>
        </p:nvCxnSpPr>
        <p:spPr>
          <a:xfrm>
            <a:off x="546332" y="309084"/>
            <a:ext cx="0" cy="12400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E72720F-C6A3-F386-B348-649C331B94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spc="90" baseline="0">
                <a:solidFill>
                  <a:schemeClr val="bg1"/>
                </a:solidFill>
              </a:defRPr>
            </a:lvl1pPr>
          </a:lstStyle>
          <a:p>
            <a:fld id="{655854AB-8405-4C7F-BFBA-2BB773616EB3}" type="datetime1">
              <a:rPr lang="sv-SE" smtClean="0"/>
              <a:pPr/>
              <a:t>2026-07-13</a:t>
            </a:fld>
            <a:endParaRPr lang="sv-SE" dirty="0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73AB7D98-EB0A-2BAD-E200-6F780CF5CC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7561" y="7244046"/>
            <a:ext cx="4617899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cap="all" spc="9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FOOTER INFORMATION</a:t>
            </a:r>
            <a:endParaRPr lang="sv-SE" dirty="0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76DE6AD2-58BF-AE7F-2505-EC8BE1691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4362" y="7244045"/>
            <a:ext cx="3078600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 b="1"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716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0316" y="468464"/>
            <a:ext cx="927434" cy="89789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043212" y="1859915"/>
            <a:ext cx="8912352" cy="4988278"/>
          </a:xfrm>
        </p:spPr>
        <p:txBody>
          <a:bodyPr/>
          <a:lstStyle>
            <a:lvl1pPr algn="ctr">
              <a:defRPr sz="898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  <p:cxnSp>
        <p:nvCxnSpPr>
          <p:cNvPr id="8" name="Rak 71">
            <a:extLst>
              <a:ext uri="{FF2B5EF4-FFF2-40B4-BE49-F238E27FC236}">
                <a16:creationId xmlns:a16="http://schemas.microsoft.com/office/drawing/2014/main" id="{82E47360-544B-C9FB-A573-E410AE7A7280}"/>
              </a:ext>
            </a:extLst>
          </p:cNvPr>
          <p:cNvCxnSpPr>
            <a:cxnSpLocks/>
          </p:cNvCxnSpPr>
          <p:nvPr userDrawn="1"/>
        </p:nvCxnSpPr>
        <p:spPr>
          <a:xfrm>
            <a:off x="546332" y="309084"/>
            <a:ext cx="0" cy="124003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720B36EC-41AD-5CA2-7BB8-E541ACFB8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spc="90" baseline="0">
                <a:solidFill>
                  <a:srgbClr val="CCCCCC"/>
                </a:solidFill>
              </a:defRPr>
            </a:lvl1pPr>
          </a:lstStyle>
          <a:p>
            <a:fld id="{655854AB-8405-4C7F-BFBA-2BB773616EB3}" type="datetime1">
              <a:rPr lang="sv-SE" smtClean="0"/>
              <a:t>2026-07-13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2036E3A6-AE2B-07D8-51B1-595C35BBB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7561" y="7244046"/>
            <a:ext cx="4617899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cap="all" spc="90" baseline="0">
                <a:solidFill>
                  <a:srgbClr val="CCCCCC"/>
                </a:solidFill>
              </a:defRPr>
            </a:lvl1pPr>
          </a:lstStyle>
          <a:p>
            <a:r>
              <a:rPr lang="en-GB"/>
              <a:t>FOOTER INFORMATION</a:t>
            </a:r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CB58F05-9F8C-D749-D541-31CD33B6B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4362" y="7244045"/>
            <a:ext cx="3078600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E4F4184C-D034-28C4-7B5A-B94A3B472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829" y="297808"/>
            <a:ext cx="10895279" cy="737680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13" name="Platshållare för text 13">
            <a:extLst>
              <a:ext uri="{FF2B5EF4-FFF2-40B4-BE49-F238E27FC236}">
                <a16:creationId xmlns:a16="http://schemas.microsoft.com/office/drawing/2014/main" id="{C584B543-8E23-B884-89C1-D5224CF752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829" y="1044818"/>
            <a:ext cx="10895279" cy="569052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69"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92638" indent="0">
              <a:buNone/>
              <a:defRPr/>
            </a:lvl2pPr>
          </a:lstStyle>
          <a:p>
            <a:pPr lvl="0"/>
            <a:r>
              <a:rPr lang="sv-SE" dirty="0" err="1"/>
              <a:t>Sub-headline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0784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0316" y="468464"/>
            <a:ext cx="927434" cy="89789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050131" y="1811815"/>
            <a:ext cx="10504294" cy="4945521"/>
          </a:xfrm>
        </p:spPr>
        <p:txBody>
          <a:bodyPr/>
          <a:lstStyle>
            <a:lvl1pPr algn="ctr">
              <a:defRPr sz="898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cxnSp>
        <p:nvCxnSpPr>
          <p:cNvPr id="4" name="Rak 71">
            <a:extLst>
              <a:ext uri="{FF2B5EF4-FFF2-40B4-BE49-F238E27FC236}">
                <a16:creationId xmlns:a16="http://schemas.microsoft.com/office/drawing/2014/main" id="{27BDAC8B-EDA0-1809-9F80-AD03229C2164}"/>
              </a:ext>
            </a:extLst>
          </p:cNvPr>
          <p:cNvCxnSpPr>
            <a:cxnSpLocks/>
          </p:cNvCxnSpPr>
          <p:nvPr userDrawn="1"/>
        </p:nvCxnSpPr>
        <p:spPr>
          <a:xfrm>
            <a:off x="546332" y="309084"/>
            <a:ext cx="0" cy="124003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49F05A21-1459-500E-506B-40F58D9509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spc="90" baseline="0">
                <a:solidFill>
                  <a:srgbClr val="CCCCCC"/>
                </a:solidFill>
              </a:defRPr>
            </a:lvl1pPr>
          </a:lstStyle>
          <a:p>
            <a:fld id="{655854AB-8405-4C7F-BFBA-2BB773616EB3}" type="datetime1">
              <a:rPr lang="sv-SE" smtClean="0"/>
              <a:t>2026-07-13</a:t>
            </a:fld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9A23740A-B559-E53C-BF54-7D7ED572A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7561" y="7244046"/>
            <a:ext cx="4617899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cap="all" spc="90" baseline="0">
                <a:solidFill>
                  <a:srgbClr val="CCCCCC"/>
                </a:solidFill>
              </a:defRPr>
            </a:lvl1pPr>
          </a:lstStyle>
          <a:p>
            <a:r>
              <a:rPr lang="en-GB"/>
              <a:t>FOOTER INFORMATION</a:t>
            </a:r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5A12C6CC-CF35-37DA-77A7-2A11C644E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4362" y="7244045"/>
            <a:ext cx="3078600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Rubrik 1">
            <a:extLst>
              <a:ext uri="{FF2B5EF4-FFF2-40B4-BE49-F238E27FC236}">
                <a16:creationId xmlns:a16="http://schemas.microsoft.com/office/drawing/2014/main" id="{2F75135B-345A-A833-44F7-39D73FC05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829" y="297808"/>
            <a:ext cx="10895279" cy="737680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5A7B2DD7-1776-886F-1404-B3AC11A4A5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829" y="1044818"/>
            <a:ext cx="10895279" cy="569052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69"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92638" indent="0">
              <a:buNone/>
              <a:defRPr/>
            </a:lvl2pPr>
          </a:lstStyle>
          <a:p>
            <a:pPr lvl="0"/>
            <a:r>
              <a:rPr lang="sv-SE" dirty="0" err="1"/>
              <a:t>Sub-headline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3434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99F8F26B-766E-DD1D-5306-E0873E1859CC}"/>
              </a:ext>
            </a:extLst>
          </p:cNvPr>
          <p:cNvSpPr/>
          <p:nvPr userDrawn="1"/>
        </p:nvSpPr>
        <p:spPr>
          <a:xfrm>
            <a:off x="0" y="0"/>
            <a:ext cx="13682663" cy="76962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2C713E2-4917-AAB9-E6AF-E09218A6B4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9908" y="1878240"/>
            <a:ext cx="7604321" cy="407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End w Text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99F8F26B-766E-DD1D-5306-E0873E1859CC}"/>
              </a:ext>
            </a:extLst>
          </p:cNvPr>
          <p:cNvSpPr/>
          <p:nvPr userDrawn="1"/>
        </p:nvSpPr>
        <p:spPr>
          <a:xfrm>
            <a:off x="-1" y="0"/>
            <a:ext cx="13682663" cy="76962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bg1"/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2C713E2-4917-AAB9-E6AF-E09218A6B4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64931" y="647700"/>
            <a:ext cx="3352799" cy="17987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B42C81-5464-AA87-4B6C-12FECC3380C2}"/>
              </a:ext>
            </a:extLst>
          </p:cNvPr>
          <p:cNvSpPr txBox="1"/>
          <p:nvPr userDrawn="1"/>
        </p:nvSpPr>
        <p:spPr>
          <a:xfrm>
            <a:off x="3287640" y="3674353"/>
            <a:ext cx="7107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Follow the ESS Road to Science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D9AE7C-09EE-89F4-8213-8A9C83AE3410}"/>
              </a:ext>
            </a:extLst>
          </p:cNvPr>
          <p:cNvSpPr txBox="1"/>
          <p:nvPr userDrawn="1"/>
        </p:nvSpPr>
        <p:spPr>
          <a:xfrm>
            <a:off x="4951898" y="6338778"/>
            <a:ext cx="1731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@ess.neutron</a:t>
            </a:r>
          </a:p>
          <a:p>
            <a:pPr algn="l"/>
            <a:endParaRPr lang="en-GB" sz="1600" dirty="0">
              <a:solidFill>
                <a:srgbClr val="66666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BDB020-658D-254E-D0EE-069F44085045}"/>
              </a:ext>
            </a:extLst>
          </p:cNvPr>
          <p:cNvSpPr txBox="1"/>
          <p:nvPr userDrawn="1"/>
        </p:nvSpPr>
        <p:spPr>
          <a:xfrm>
            <a:off x="7000894" y="6338778"/>
            <a:ext cx="1731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@ess-neutron</a:t>
            </a:r>
          </a:p>
          <a:p>
            <a:pPr algn="l"/>
            <a:endParaRPr lang="en-GB" sz="1600" dirty="0">
              <a:solidFill>
                <a:srgbClr val="666666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699CF6-F60F-8C8A-C751-7217DF3414B5}"/>
              </a:ext>
            </a:extLst>
          </p:cNvPr>
          <p:cNvSpPr txBox="1"/>
          <p:nvPr userDrawn="1"/>
        </p:nvSpPr>
        <p:spPr>
          <a:xfrm>
            <a:off x="9181114" y="6321644"/>
            <a:ext cx="1731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@essneutron</a:t>
            </a:r>
          </a:p>
          <a:p>
            <a:pPr algn="l"/>
            <a:endParaRPr lang="en-GB" sz="1600" dirty="0">
              <a:solidFill>
                <a:srgbClr val="666666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47DC1F-B3B6-1BD1-9BB0-E6D09CF85109}"/>
              </a:ext>
            </a:extLst>
          </p:cNvPr>
          <p:cNvSpPr txBox="1"/>
          <p:nvPr userDrawn="1"/>
        </p:nvSpPr>
        <p:spPr>
          <a:xfrm>
            <a:off x="2870399" y="6338778"/>
            <a:ext cx="1731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</a:t>
            </a:r>
            <a:r>
              <a:rPr lang="en-GB" sz="16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ss.eu</a:t>
            </a:r>
          </a:p>
          <a:p>
            <a:pPr algn="l"/>
            <a:endParaRPr lang="en-GB" sz="1600" dirty="0">
              <a:solidFill>
                <a:srgbClr val="666666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029DFA-11DD-C752-7073-B1C281EB52C9}"/>
              </a:ext>
            </a:extLst>
          </p:cNvPr>
          <p:cNvGrpSpPr/>
          <p:nvPr userDrawn="1"/>
        </p:nvGrpSpPr>
        <p:grpSpPr>
          <a:xfrm>
            <a:off x="3465434" y="5753100"/>
            <a:ext cx="6831268" cy="568544"/>
            <a:chOff x="3058063" y="5909223"/>
            <a:chExt cx="7947465" cy="661441"/>
          </a:xfrm>
        </p:grpSpPr>
        <p:cxnSp>
          <p:nvCxnSpPr>
            <p:cNvPr id="21" name="Rak 32">
              <a:extLst>
                <a:ext uri="{FF2B5EF4-FFF2-40B4-BE49-F238E27FC236}">
                  <a16:creationId xmlns:a16="http://schemas.microsoft.com/office/drawing/2014/main" id="{2E3D1B9A-0294-9068-FAA1-068190307B1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611836" y="5940396"/>
              <a:ext cx="1" cy="63026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 descr="A logo of a camera&#10;&#10;AI-generated content may be incorrect.">
              <a:extLst>
                <a:ext uri="{FF2B5EF4-FFF2-40B4-BE49-F238E27FC236}">
                  <a16:creationId xmlns:a16="http://schemas.microsoft.com/office/drawing/2014/main" id="{80D35CDD-754B-0933-2D15-56D0FB5E30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174" y="5984127"/>
              <a:ext cx="411642" cy="411642"/>
            </a:xfrm>
            <a:prstGeom prst="rect">
              <a:avLst/>
            </a:prstGeom>
          </p:spPr>
        </p:pic>
        <p:pic>
          <p:nvPicPr>
            <p:cNvPr id="23" name="Picture 22" descr="A black arrow on a white background&#10;&#10;AI-generated content may be incorrect.">
              <a:extLst>
                <a:ext uri="{FF2B5EF4-FFF2-40B4-BE49-F238E27FC236}">
                  <a16:creationId xmlns:a16="http://schemas.microsoft.com/office/drawing/2014/main" id="{1BBC71C6-C6FE-8B9F-EB60-51FBC37432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4579" y="6020034"/>
              <a:ext cx="580949" cy="411643"/>
            </a:xfrm>
            <a:prstGeom prst="rect">
              <a:avLst/>
            </a:prstGeom>
          </p:spPr>
        </p:pic>
        <p:pic>
          <p:nvPicPr>
            <p:cNvPr id="24" name="Picture 23" descr="A qr code on a white background&#10;&#10;AI-generated content may be incorrect.">
              <a:extLst>
                <a:ext uri="{FF2B5EF4-FFF2-40B4-BE49-F238E27FC236}">
                  <a16:creationId xmlns:a16="http://schemas.microsoft.com/office/drawing/2014/main" id="{9FDE6606-EECF-0155-CDB6-7F505CC478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8063" y="5940396"/>
              <a:ext cx="630268" cy="630268"/>
            </a:xfrm>
            <a:prstGeom prst="rect">
              <a:avLst/>
            </a:prstGeom>
          </p:spPr>
        </p:pic>
        <p:pic>
          <p:nvPicPr>
            <p:cNvPr id="25" name="Picture 24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5F38709C-3039-D08F-1E9A-C7E23B68B3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228" y="5984129"/>
              <a:ext cx="468816" cy="411643"/>
            </a:xfrm>
            <a:prstGeom prst="rect">
              <a:avLst/>
            </a:prstGeom>
          </p:spPr>
        </p:pic>
        <p:cxnSp>
          <p:nvCxnSpPr>
            <p:cNvPr id="26" name="Rak 32">
              <a:extLst>
                <a:ext uri="{FF2B5EF4-FFF2-40B4-BE49-F238E27FC236}">
                  <a16:creationId xmlns:a16="http://schemas.microsoft.com/office/drawing/2014/main" id="{A45A97AA-5CF6-62A7-7EBB-076AE5BE3BD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818191" y="5915944"/>
              <a:ext cx="1" cy="63026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ak 32">
              <a:extLst>
                <a:ext uri="{FF2B5EF4-FFF2-40B4-BE49-F238E27FC236}">
                  <a16:creationId xmlns:a16="http://schemas.microsoft.com/office/drawing/2014/main" id="{4BE06801-5F07-81E9-8877-13A8B2750DD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333268" y="5909223"/>
              <a:ext cx="1" cy="63026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18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End w Contact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99F8F26B-766E-DD1D-5306-E0873E1859CC}"/>
              </a:ext>
            </a:extLst>
          </p:cNvPr>
          <p:cNvSpPr/>
          <p:nvPr userDrawn="1"/>
        </p:nvSpPr>
        <p:spPr>
          <a:xfrm>
            <a:off x="-1" y="0"/>
            <a:ext cx="13682663" cy="76962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B42C81-5464-AA87-4B6C-12FECC3380C2}"/>
              </a:ext>
            </a:extLst>
          </p:cNvPr>
          <p:cNvSpPr txBox="1"/>
          <p:nvPr userDrawn="1"/>
        </p:nvSpPr>
        <p:spPr>
          <a:xfrm>
            <a:off x="3183731" y="2792106"/>
            <a:ext cx="7107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rPr>
              <a:t>Thank you!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0D4F84-3F24-CDD7-F74A-BEF89DAE95A3}"/>
              </a:ext>
            </a:extLst>
          </p:cNvPr>
          <p:cNvSpPr txBox="1"/>
          <p:nvPr userDrawn="1"/>
        </p:nvSpPr>
        <p:spPr>
          <a:xfrm>
            <a:off x="5060812" y="6567307"/>
            <a:ext cx="1731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@ess.neutron</a:t>
            </a:r>
          </a:p>
          <a:p>
            <a:pPr algn="l"/>
            <a:endParaRPr lang="en-GB" sz="1600" dirty="0">
              <a:solidFill>
                <a:srgbClr val="66666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642D61-7DEE-4566-BFA9-CEE80123E6AD}"/>
              </a:ext>
            </a:extLst>
          </p:cNvPr>
          <p:cNvSpPr txBox="1"/>
          <p:nvPr userDrawn="1"/>
        </p:nvSpPr>
        <p:spPr>
          <a:xfrm>
            <a:off x="7109808" y="6567307"/>
            <a:ext cx="1731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@ess-neutron</a:t>
            </a:r>
          </a:p>
          <a:p>
            <a:pPr algn="l"/>
            <a:endParaRPr lang="en-GB" sz="1600" dirty="0">
              <a:solidFill>
                <a:srgbClr val="66666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16EB55-566B-D0F3-3E90-54435BCEBE3C}"/>
              </a:ext>
            </a:extLst>
          </p:cNvPr>
          <p:cNvSpPr txBox="1"/>
          <p:nvPr userDrawn="1"/>
        </p:nvSpPr>
        <p:spPr>
          <a:xfrm>
            <a:off x="9290028" y="6550173"/>
            <a:ext cx="1731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@essneutron</a:t>
            </a:r>
          </a:p>
          <a:p>
            <a:pPr algn="l"/>
            <a:endParaRPr lang="en-GB" sz="1600" dirty="0">
              <a:solidFill>
                <a:srgbClr val="66666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941255-773E-0B77-54B4-34FCC6EED600}"/>
              </a:ext>
            </a:extLst>
          </p:cNvPr>
          <p:cNvSpPr txBox="1"/>
          <p:nvPr userDrawn="1"/>
        </p:nvSpPr>
        <p:spPr>
          <a:xfrm>
            <a:off x="2979313" y="6567307"/>
            <a:ext cx="1731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</a:t>
            </a:r>
            <a:r>
              <a:rPr lang="en-GB" sz="16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ss.eu</a:t>
            </a:r>
          </a:p>
          <a:p>
            <a:pPr algn="l"/>
            <a:endParaRPr lang="en-GB" sz="1600" dirty="0">
              <a:solidFill>
                <a:srgbClr val="666666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2F09D-84C2-AAAB-6DB4-4DDFA946AA29}"/>
              </a:ext>
            </a:extLst>
          </p:cNvPr>
          <p:cNvGrpSpPr/>
          <p:nvPr userDrawn="1"/>
        </p:nvGrpSpPr>
        <p:grpSpPr>
          <a:xfrm>
            <a:off x="3574348" y="5981629"/>
            <a:ext cx="6831268" cy="568544"/>
            <a:chOff x="3058063" y="5909223"/>
            <a:chExt cx="7947465" cy="661441"/>
          </a:xfrm>
        </p:grpSpPr>
        <p:cxnSp>
          <p:nvCxnSpPr>
            <p:cNvPr id="7" name="Rak 32">
              <a:extLst>
                <a:ext uri="{FF2B5EF4-FFF2-40B4-BE49-F238E27FC236}">
                  <a16:creationId xmlns:a16="http://schemas.microsoft.com/office/drawing/2014/main" id="{820E8651-43BF-9D64-4CB7-C443EF0479D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611836" y="5940396"/>
              <a:ext cx="1" cy="63026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A logo of a camera&#10;&#10;AI-generated content may be incorrect.">
              <a:extLst>
                <a:ext uri="{FF2B5EF4-FFF2-40B4-BE49-F238E27FC236}">
                  <a16:creationId xmlns:a16="http://schemas.microsoft.com/office/drawing/2014/main" id="{E93E9591-7776-681D-D7FF-8ABC802BE2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174" y="5984127"/>
              <a:ext cx="411642" cy="411642"/>
            </a:xfrm>
            <a:prstGeom prst="rect">
              <a:avLst/>
            </a:prstGeom>
          </p:spPr>
        </p:pic>
        <p:pic>
          <p:nvPicPr>
            <p:cNvPr id="9" name="Picture 8" descr="A black arrow on a white background&#10;&#10;AI-generated content may be incorrect.">
              <a:extLst>
                <a:ext uri="{FF2B5EF4-FFF2-40B4-BE49-F238E27FC236}">
                  <a16:creationId xmlns:a16="http://schemas.microsoft.com/office/drawing/2014/main" id="{784AD9DD-932E-09CE-C4A2-78812350E4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4579" y="6020034"/>
              <a:ext cx="580949" cy="411643"/>
            </a:xfrm>
            <a:prstGeom prst="rect">
              <a:avLst/>
            </a:prstGeom>
          </p:spPr>
        </p:pic>
        <p:pic>
          <p:nvPicPr>
            <p:cNvPr id="10" name="Picture 9" descr="A qr code on a white background&#10;&#10;AI-generated content may be incorrect.">
              <a:extLst>
                <a:ext uri="{FF2B5EF4-FFF2-40B4-BE49-F238E27FC236}">
                  <a16:creationId xmlns:a16="http://schemas.microsoft.com/office/drawing/2014/main" id="{22143757-6BFB-7439-F88D-168DD61DD1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8063" y="5940396"/>
              <a:ext cx="630268" cy="630268"/>
            </a:xfrm>
            <a:prstGeom prst="rect">
              <a:avLst/>
            </a:prstGeom>
          </p:spPr>
        </p:pic>
        <p:pic>
          <p:nvPicPr>
            <p:cNvPr id="11" name="Picture 10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590EACD3-FC35-85B6-4594-11B4B7FC76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228" y="5984129"/>
              <a:ext cx="468816" cy="411643"/>
            </a:xfrm>
            <a:prstGeom prst="rect">
              <a:avLst/>
            </a:prstGeom>
          </p:spPr>
        </p:pic>
        <p:cxnSp>
          <p:nvCxnSpPr>
            <p:cNvPr id="16" name="Rak 32">
              <a:extLst>
                <a:ext uri="{FF2B5EF4-FFF2-40B4-BE49-F238E27FC236}">
                  <a16:creationId xmlns:a16="http://schemas.microsoft.com/office/drawing/2014/main" id="{A9815C64-C00B-8526-5C09-50B8BD47D89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818191" y="5915944"/>
              <a:ext cx="1" cy="63026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ak 32">
              <a:extLst>
                <a:ext uri="{FF2B5EF4-FFF2-40B4-BE49-F238E27FC236}">
                  <a16:creationId xmlns:a16="http://schemas.microsoft.com/office/drawing/2014/main" id="{00ECF8CC-782D-EDE7-0BC7-6A66D631435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333268" y="5909223"/>
              <a:ext cx="1" cy="63026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0FDB40A-DCCF-86B3-24A3-CEA2B16213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12531" y="4013471"/>
            <a:ext cx="4495800" cy="132873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Namesson</a:t>
            </a:r>
            <a:endParaRPr lang="en-US" dirty="0"/>
          </a:p>
          <a:p>
            <a:pPr lvl="0"/>
            <a:r>
              <a:rPr lang="en-US" dirty="0"/>
              <a:t>Name.Namesson@ess.eu</a:t>
            </a:r>
          </a:p>
          <a:p>
            <a:pPr lvl="0"/>
            <a:r>
              <a:rPr lang="en-US" dirty="0"/>
              <a:t>+46 124 456 789</a:t>
            </a:r>
            <a:endParaRPr lang="en-GB" dirty="0"/>
          </a:p>
        </p:txBody>
      </p:sp>
      <p:pic>
        <p:nvPicPr>
          <p:cNvPr id="5" name="Bildobjekt 3">
            <a:extLst>
              <a:ext uri="{FF2B5EF4-FFF2-40B4-BE49-F238E27FC236}">
                <a16:creationId xmlns:a16="http://schemas.microsoft.com/office/drawing/2014/main" id="{64917496-9F31-CF49-AF5F-2A5C366D565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164931" y="647700"/>
            <a:ext cx="3352799" cy="179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6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3682663" cy="769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6416" y="1294619"/>
            <a:ext cx="9696375" cy="267941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713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6416" y="4358031"/>
            <a:ext cx="9696375" cy="1033974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142">
                <a:solidFill>
                  <a:schemeClr val="bg1"/>
                </a:solidFill>
              </a:defRPr>
            </a:lvl1pPr>
            <a:lvl2pPr marL="513070" indent="0" algn="ctr">
              <a:buNone/>
              <a:defRPr sz="2244"/>
            </a:lvl2pPr>
            <a:lvl3pPr marL="1026140" indent="0" algn="ctr">
              <a:buNone/>
              <a:defRPr sz="2020"/>
            </a:lvl3pPr>
            <a:lvl4pPr marL="1539210" indent="0" algn="ctr">
              <a:buNone/>
              <a:defRPr sz="1796"/>
            </a:lvl4pPr>
            <a:lvl5pPr marL="2052279" indent="0" algn="ctr">
              <a:buNone/>
              <a:defRPr sz="1796"/>
            </a:lvl5pPr>
            <a:lvl6pPr marL="2565349" indent="0" algn="ctr">
              <a:buNone/>
              <a:defRPr sz="1796"/>
            </a:lvl6pPr>
            <a:lvl7pPr marL="3078419" indent="0" algn="ctr">
              <a:buNone/>
              <a:defRPr sz="1796"/>
            </a:lvl7pPr>
            <a:lvl8pPr marL="3591489" indent="0" algn="ctr">
              <a:buNone/>
              <a:defRPr sz="1796"/>
            </a:lvl8pPr>
            <a:lvl9pPr marL="4104559" indent="0" algn="ctr">
              <a:buNone/>
              <a:defRPr sz="1796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502391"/>
            <a:ext cx="327815" cy="7193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60316" y="468464"/>
            <a:ext cx="927435" cy="89789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66416" y="6290836"/>
            <a:ext cx="7060052" cy="516091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47" b="1" strike="noStrike" cap="all" spc="13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6416" y="6841811"/>
            <a:ext cx="1392808" cy="409751"/>
          </a:xfrm>
        </p:spPr>
        <p:txBody>
          <a:bodyPr/>
          <a:lstStyle>
            <a:lvl1pPr>
              <a:defRPr sz="1347"/>
            </a:lvl1pPr>
          </a:lstStyle>
          <a:p>
            <a:fld id="{18896B66-0B3A-474C-9C9C-E4F07B1F5DAD}" type="datetime1">
              <a:rPr lang="sv-SE" smtClean="0"/>
              <a:pPr/>
              <a:t>2026-07-13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145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0"/>
            <a:ext cx="13682663" cy="769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655" y="297808"/>
            <a:ext cx="10504407" cy="737680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03318" y="7266693"/>
            <a:ext cx="3078599" cy="4097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1" y="502391"/>
            <a:ext cx="327815" cy="7193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60316" y="468464"/>
            <a:ext cx="927435" cy="89789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1834" y="1841251"/>
            <a:ext cx="11269874" cy="4910306"/>
          </a:xfrm>
        </p:spPr>
        <p:txBody>
          <a:bodyPr>
            <a:noAutofit/>
          </a:bodyPr>
          <a:lstStyle>
            <a:lvl1pPr marL="513070" indent="-51307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92638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41834" y="7266693"/>
            <a:ext cx="934463" cy="409751"/>
          </a:xfrm>
        </p:spPr>
        <p:txBody>
          <a:bodyPr/>
          <a:lstStyle/>
          <a:p>
            <a:fld id="{18896B66-0B3A-474C-9C9C-E4F07B1F5DAD}" type="datetime1">
              <a:rPr lang="sv-SE" smtClean="0"/>
              <a:t>2026-07-13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35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53112" y="1753024"/>
            <a:ext cx="5604903" cy="53517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98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655" y="297808"/>
            <a:ext cx="10504407" cy="737680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03318" y="7266693"/>
            <a:ext cx="3078599" cy="409751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208" y="1753360"/>
            <a:ext cx="5604353" cy="5350825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403992" indent="-242395">
              <a:lnSpc>
                <a:spcPct val="100000"/>
              </a:lnSpc>
              <a:tabLst/>
              <a:defRPr/>
            </a:lvl2pPr>
            <a:lvl3pPr marL="504990" indent="-222196">
              <a:lnSpc>
                <a:spcPct val="100000"/>
              </a:lnSpc>
              <a:tabLst/>
              <a:defRPr/>
            </a:lvl3pPr>
            <a:lvl4pPr marL="605988" indent="-201996">
              <a:lnSpc>
                <a:spcPct val="100000"/>
              </a:lnSpc>
              <a:tabLst/>
              <a:defRPr/>
            </a:lvl4pPr>
            <a:lvl5pPr marL="706986" indent="-181796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8655" y="1044818"/>
            <a:ext cx="10504407" cy="569052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69">
                <a:solidFill>
                  <a:schemeClr val="accent1"/>
                </a:solidFill>
              </a:defRPr>
            </a:lvl1pPr>
            <a:lvl2pPr marL="92638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1" y="502391"/>
            <a:ext cx="327815" cy="71938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260316" y="468464"/>
            <a:ext cx="927434" cy="89789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41834" y="7266693"/>
            <a:ext cx="934463" cy="409751"/>
          </a:xfrm>
        </p:spPr>
        <p:txBody>
          <a:bodyPr/>
          <a:lstStyle/>
          <a:p>
            <a:fld id="{18896B66-0B3A-474C-9C9C-E4F07B1F5DAD}" type="datetime1">
              <a:rPr lang="sv-SE" smtClean="0"/>
              <a:t>2026-07-13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33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655" y="297808"/>
            <a:ext cx="10504407" cy="737680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03318" y="7266693"/>
            <a:ext cx="3078599" cy="409751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8655" y="1044818"/>
            <a:ext cx="10504407" cy="569052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69">
                <a:solidFill>
                  <a:schemeClr val="accent1"/>
                </a:solidFill>
              </a:defRPr>
            </a:lvl1pPr>
            <a:lvl2pPr marL="92638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1" y="502391"/>
            <a:ext cx="327815" cy="71938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260316" y="468464"/>
            <a:ext cx="927434" cy="89789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207" y="1753360"/>
            <a:ext cx="10510896" cy="5350825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41834" y="7266693"/>
            <a:ext cx="934463" cy="409751"/>
          </a:xfrm>
        </p:spPr>
        <p:txBody>
          <a:bodyPr/>
          <a:lstStyle/>
          <a:p>
            <a:fld id="{18896B66-0B3A-474C-9C9C-E4F07B1F5DAD}" type="datetime1">
              <a:rPr lang="sv-SE" smtClean="0"/>
              <a:t>2026-07-13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28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_Intro_Navy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3682663" cy="769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1296" y="1177140"/>
            <a:ext cx="9956926" cy="534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0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ranspar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-2005"/>
            <a:ext cx="13682663" cy="76962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6416" y="1294619"/>
            <a:ext cx="9696375" cy="267941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713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6416" y="4358031"/>
            <a:ext cx="9696375" cy="1033974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142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513070" indent="0" algn="ctr">
              <a:buNone/>
              <a:defRPr sz="2244"/>
            </a:lvl2pPr>
            <a:lvl3pPr marL="1026140" indent="0" algn="ctr">
              <a:buNone/>
              <a:defRPr sz="2020"/>
            </a:lvl3pPr>
            <a:lvl4pPr marL="1539210" indent="0" algn="ctr">
              <a:buNone/>
              <a:defRPr sz="1796"/>
            </a:lvl4pPr>
            <a:lvl5pPr marL="2052279" indent="0" algn="ctr">
              <a:buNone/>
              <a:defRPr sz="1796"/>
            </a:lvl5pPr>
            <a:lvl6pPr marL="2565349" indent="0" algn="ctr">
              <a:buNone/>
              <a:defRPr sz="1796"/>
            </a:lvl6pPr>
            <a:lvl7pPr marL="3078419" indent="0" algn="ctr">
              <a:buNone/>
              <a:defRPr sz="1796"/>
            </a:lvl7pPr>
            <a:lvl8pPr marL="3591489" indent="0" algn="ctr">
              <a:buNone/>
              <a:defRPr sz="1796"/>
            </a:lvl8pPr>
            <a:lvl9pPr marL="4104559" indent="0" algn="ctr">
              <a:buNone/>
              <a:defRPr sz="1796"/>
            </a:lvl9pPr>
          </a:lstStyle>
          <a:p>
            <a:r>
              <a:rPr lang="en-GB"/>
              <a:t>Click to edit Master subtitle style</a:t>
            </a:r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0317" y="468464"/>
            <a:ext cx="927435" cy="89789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66416" y="6290837"/>
            <a:ext cx="7060052" cy="516091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47" b="1" strike="noStrike" cap="all" spc="135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6416" y="6841812"/>
            <a:ext cx="1392808" cy="409751"/>
          </a:xfrm>
        </p:spPr>
        <p:txBody>
          <a:bodyPr/>
          <a:lstStyle>
            <a:lvl1pPr>
              <a:defRPr sz="1347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181A3A1A-09D5-425C-A4A1-E6840A0B935D}" type="datetime1">
              <a:rPr lang="sv-SE" smtClean="0"/>
              <a:t>2026-07-13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178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ESS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3682663" cy="769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6416" y="1294619"/>
            <a:ext cx="9696375" cy="267941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713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6416" y="4358031"/>
            <a:ext cx="9696375" cy="1033974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142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513070" indent="0" algn="ctr">
              <a:buNone/>
              <a:defRPr sz="2244"/>
            </a:lvl2pPr>
            <a:lvl3pPr marL="1026140" indent="0" algn="ctr">
              <a:buNone/>
              <a:defRPr sz="2020"/>
            </a:lvl3pPr>
            <a:lvl4pPr marL="1539210" indent="0" algn="ctr">
              <a:buNone/>
              <a:defRPr sz="1796"/>
            </a:lvl4pPr>
            <a:lvl5pPr marL="2052279" indent="0" algn="ctr">
              <a:buNone/>
              <a:defRPr sz="1796"/>
            </a:lvl5pPr>
            <a:lvl6pPr marL="2565349" indent="0" algn="ctr">
              <a:buNone/>
              <a:defRPr sz="1796"/>
            </a:lvl6pPr>
            <a:lvl7pPr marL="3078419" indent="0" algn="ctr">
              <a:buNone/>
              <a:defRPr sz="1796"/>
            </a:lvl7pPr>
            <a:lvl8pPr marL="3591489" indent="0" algn="ctr">
              <a:buNone/>
              <a:defRPr sz="1796"/>
            </a:lvl8pPr>
            <a:lvl9pPr marL="4104559" indent="0" algn="ctr">
              <a:buNone/>
              <a:defRPr sz="1796"/>
            </a:lvl9pPr>
          </a:lstStyle>
          <a:p>
            <a:r>
              <a:rPr lang="en-GB"/>
              <a:t>Click to edit Master subtitle style</a:t>
            </a:r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0317" y="468464"/>
            <a:ext cx="927435" cy="89789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66416" y="6290837"/>
            <a:ext cx="7060052" cy="516091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47" b="1" strike="noStrike" cap="all" spc="135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6416" y="6841812"/>
            <a:ext cx="1392808" cy="409751"/>
          </a:xfrm>
        </p:spPr>
        <p:txBody>
          <a:bodyPr/>
          <a:lstStyle>
            <a:lvl1pPr>
              <a:defRPr sz="1347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85D08D58-8F81-4B6C-BF35-8E965A64FDA5}" type="datetime1">
              <a:rPr lang="sv-SE" smtClean="0"/>
              <a:t>2026-07-13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5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829" y="595820"/>
            <a:ext cx="10895279" cy="737680"/>
          </a:xfrm>
        </p:spPr>
        <p:txBody>
          <a:bodyPr lIns="90000" bIns="1800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0316" y="468464"/>
            <a:ext cx="927434" cy="897890"/>
          </a:xfrm>
          <a:prstGeom prst="rect">
            <a:avLst/>
          </a:prstGeom>
        </p:spPr>
      </p:pic>
      <p:cxnSp>
        <p:nvCxnSpPr>
          <p:cNvPr id="3" name="Rak 71">
            <a:extLst>
              <a:ext uri="{FF2B5EF4-FFF2-40B4-BE49-F238E27FC236}">
                <a16:creationId xmlns:a16="http://schemas.microsoft.com/office/drawing/2014/main" id="{E3CBC960-FADE-0D41-28AA-57AA0B80832D}"/>
              </a:ext>
            </a:extLst>
          </p:cNvPr>
          <p:cNvCxnSpPr>
            <a:cxnSpLocks/>
          </p:cNvCxnSpPr>
          <p:nvPr userDrawn="1"/>
        </p:nvCxnSpPr>
        <p:spPr>
          <a:xfrm>
            <a:off x="546332" y="309084"/>
            <a:ext cx="0" cy="124003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3B2578-FEC8-BAB4-F9DC-49CC18969F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1713" y="1943100"/>
            <a:ext cx="5839618" cy="4495800"/>
          </a:xfrm>
        </p:spPr>
        <p:txBody>
          <a:bodyPr/>
          <a:lstStyle>
            <a:lvl1pPr marL="355600" indent="-273050">
              <a:buClr>
                <a:schemeClr val="accent1"/>
              </a:buClr>
              <a:buFont typeface="+mj-lt"/>
              <a:buAutoNum type="arabicPeriod"/>
              <a:defRPr/>
            </a:lvl1pPr>
            <a:lvl2pPr marL="628650" indent="-273050" defTabSz="4489450">
              <a:buClr>
                <a:schemeClr val="accent1"/>
              </a:buClr>
              <a:buFont typeface="Segoe UI Semilight" panose="020B0402040204020203" pitchFamily="34" charset="0"/>
              <a:buChar char="−"/>
              <a:defRPr sz="2000"/>
            </a:lvl2pPr>
            <a:lvl3pPr marL="985838" indent="-273050" defTabSz="628650">
              <a:buClr>
                <a:schemeClr val="accent1"/>
              </a:buClr>
              <a:buFont typeface="Segoe UI Semilight" panose="020B0402040204020203" pitchFamily="34" charset="0"/>
              <a:buChar char="−"/>
              <a:defRPr sz="1800"/>
            </a:lvl3pPr>
          </a:lstStyle>
          <a:p>
            <a:pPr lvl="0"/>
            <a:r>
              <a:rPr lang="en-GB" dirty="0"/>
              <a:t>Topic one</a:t>
            </a:r>
          </a:p>
          <a:p>
            <a:pPr lvl="1"/>
            <a:r>
              <a:rPr lang="en-GB" dirty="0"/>
              <a:t>Level 2</a:t>
            </a:r>
          </a:p>
          <a:p>
            <a:pPr lvl="2"/>
            <a:r>
              <a:rPr lang="en-GB" dirty="0"/>
              <a:t>Level 3	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F504A2-4239-FA5D-097B-F97EC35FA8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152976" y="1943100"/>
            <a:ext cx="4743749" cy="4495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Insert image, graphics, table or other</a:t>
            </a:r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2702A81-D3D0-6401-FA5F-6B593EA9F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spc="90" baseline="0">
                <a:solidFill>
                  <a:srgbClr val="CCCCCC"/>
                </a:solidFill>
              </a:defRPr>
            </a:lvl1pPr>
          </a:lstStyle>
          <a:p>
            <a:fld id="{655854AB-8405-4C7F-BFBA-2BB773616EB3}" type="datetime1">
              <a:rPr lang="sv-SE" smtClean="0"/>
              <a:t>2026-07-13</a:t>
            </a:fld>
            <a:endParaRPr lang="sv-SE" dirty="0"/>
          </a:p>
        </p:txBody>
      </p:sp>
      <p:sp>
        <p:nvSpPr>
          <p:cNvPr id="14" name="Platshållare för sidfot 4">
            <a:extLst>
              <a:ext uri="{FF2B5EF4-FFF2-40B4-BE49-F238E27FC236}">
                <a16:creationId xmlns:a16="http://schemas.microsoft.com/office/drawing/2014/main" id="{AE6606ED-5F14-0437-CB2C-160976376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7561" y="7244046"/>
            <a:ext cx="4617899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cap="all" spc="90" baseline="0">
                <a:solidFill>
                  <a:srgbClr val="CCCCCC"/>
                </a:solidFill>
              </a:defRPr>
            </a:lvl1pPr>
          </a:lstStyle>
          <a:p>
            <a:r>
              <a:rPr lang="en-GB"/>
              <a:t>FOOTER INFORMATION</a:t>
            </a:r>
            <a:endParaRPr lang="sv-SE" dirty="0"/>
          </a:p>
        </p:txBody>
      </p:sp>
      <p:sp>
        <p:nvSpPr>
          <p:cNvPr id="15" name="Platshållare för bildnummer 5">
            <a:extLst>
              <a:ext uri="{FF2B5EF4-FFF2-40B4-BE49-F238E27FC236}">
                <a16:creationId xmlns:a16="http://schemas.microsoft.com/office/drawing/2014/main" id="{D9C4B76E-7F6C-5B90-9E7D-4C15992AA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4362" y="7244045"/>
            <a:ext cx="3078600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22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ESS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829" y="595820"/>
            <a:ext cx="10895279" cy="737680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cxnSp>
        <p:nvCxnSpPr>
          <p:cNvPr id="3" name="Rak 71">
            <a:extLst>
              <a:ext uri="{FF2B5EF4-FFF2-40B4-BE49-F238E27FC236}">
                <a16:creationId xmlns:a16="http://schemas.microsoft.com/office/drawing/2014/main" id="{E3CBC960-FADE-0D41-28AA-57AA0B80832D}"/>
              </a:ext>
            </a:extLst>
          </p:cNvPr>
          <p:cNvCxnSpPr>
            <a:cxnSpLocks/>
          </p:cNvCxnSpPr>
          <p:nvPr userDrawn="1"/>
        </p:nvCxnSpPr>
        <p:spPr>
          <a:xfrm>
            <a:off x="546332" y="309084"/>
            <a:ext cx="0" cy="12400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4CFACB35-321D-D1CD-5CE6-EDCF7465E2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60316" y="468464"/>
            <a:ext cx="929236" cy="89688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12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0A9DEE3-9A96-C4F2-9EA3-9D664C79B8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713" y="1943100"/>
            <a:ext cx="5839618" cy="4495800"/>
          </a:xfrm>
        </p:spPr>
        <p:txBody>
          <a:bodyPr/>
          <a:lstStyle>
            <a:lvl1pPr marL="355600" indent="-27305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28650" indent="-273050" defTabSz="4489450">
              <a:buClr>
                <a:schemeClr val="bg1"/>
              </a:buClr>
              <a:buFont typeface="Segoe UI Semilight" panose="020B0402040204020203" pitchFamily="34" charset="0"/>
              <a:buChar char="−"/>
              <a:defRPr sz="2000">
                <a:solidFill>
                  <a:schemeClr val="bg1"/>
                </a:solidFill>
              </a:defRPr>
            </a:lvl2pPr>
            <a:lvl3pPr marL="985838" indent="-273050" defTabSz="628650">
              <a:buClr>
                <a:schemeClr val="bg1"/>
              </a:buClr>
              <a:buFont typeface="Segoe UI Semilight" panose="020B0402040204020203" pitchFamily="34" charset="0"/>
              <a:buChar char="−"/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Topic one</a:t>
            </a:r>
          </a:p>
          <a:p>
            <a:pPr lvl="1"/>
            <a:r>
              <a:rPr lang="en-GB" dirty="0"/>
              <a:t>Level 2</a:t>
            </a:r>
          </a:p>
          <a:p>
            <a:pPr lvl="2"/>
            <a:r>
              <a:rPr lang="en-GB" dirty="0"/>
              <a:t>Level 3	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1CB0A0C-47C8-D23D-39D7-F89E7A75411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152976" y="1943100"/>
            <a:ext cx="4743749" cy="449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image, graphics, table or other</a:t>
            </a:r>
          </a:p>
        </p:txBody>
      </p:sp>
      <p:sp>
        <p:nvSpPr>
          <p:cNvPr id="16" name="Platshållare för datum 3">
            <a:extLst>
              <a:ext uri="{FF2B5EF4-FFF2-40B4-BE49-F238E27FC236}">
                <a16:creationId xmlns:a16="http://schemas.microsoft.com/office/drawing/2014/main" id="{0BEE0BB4-C0BA-5C9C-8B6D-1335EE05C9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spc="90" baseline="0">
                <a:solidFill>
                  <a:schemeClr val="bg1"/>
                </a:solidFill>
              </a:defRPr>
            </a:lvl1pPr>
          </a:lstStyle>
          <a:p>
            <a:fld id="{655854AB-8405-4C7F-BFBA-2BB773616EB3}" type="datetime1">
              <a:rPr lang="sv-SE" smtClean="0"/>
              <a:pPr/>
              <a:t>2026-07-13</a:t>
            </a:fld>
            <a:endParaRPr lang="sv-SE" dirty="0"/>
          </a:p>
        </p:txBody>
      </p:sp>
      <p:sp>
        <p:nvSpPr>
          <p:cNvPr id="17" name="Platshållare för sidfot 4">
            <a:extLst>
              <a:ext uri="{FF2B5EF4-FFF2-40B4-BE49-F238E27FC236}">
                <a16:creationId xmlns:a16="http://schemas.microsoft.com/office/drawing/2014/main" id="{E7EC205A-ECBE-7A50-899E-7A9D32BFF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7561" y="7244046"/>
            <a:ext cx="4617899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cap="all" spc="9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FOOTER INFORMATION</a:t>
            </a:r>
            <a:endParaRPr lang="sv-SE" dirty="0"/>
          </a:p>
        </p:txBody>
      </p:sp>
      <p:sp>
        <p:nvSpPr>
          <p:cNvPr id="18" name="Platshållare för bildnummer 5">
            <a:extLst>
              <a:ext uri="{FF2B5EF4-FFF2-40B4-BE49-F238E27FC236}">
                <a16:creationId xmlns:a16="http://schemas.microsoft.com/office/drawing/2014/main" id="{8353395A-5944-78F9-5164-17276A5FD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4362" y="7244045"/>
            <a:ext cx="3078600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 b="1"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0185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Navy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829" y="595820"/>
            <a:ext cx="10895279" cy="737680"/>
          </a:xfrm>
        </p:spPr>
        <p:txBody>
          <a:bodyPr lIns="90000" bIns="1800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cxnSp>
        <p:nvCxnSpPr>
          <p:cNvPr id="3" name="Rak 71">
            <a:extLst>
              <a:ext uri="{FF2B5EF4-FFF2-40B4-BE49-F238E27FC236}">
                <a16:creationId xmlns:a16="http://schemas.microsoft.com/office/drawing/2014/main" id="{E3CBC960-FADE-0D41-28AA-57AA0B80832D}"/>
              </a:ext>
            </a:extLst>
          </p:cNvPr>
          <p:cNvCxnSpPr>
            <a:cxnSpLocks/>
          </p:cNvCxnSpPr>
          <p:nvPr userDrawn="1"/>
        </p:nvCxnSpPr>
        <p:spPr>
          <a:xfrm>
            <a:off x="546332" y="309084"/>
            <a:ext cx="0" cy="124003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4CFACB35-321D-D1CD-5CE6-EDCF7465E2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60316" y="468464"/>
            <a:ext cx="929236" cy="89688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12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C8CB4FB-F8CF-CF9E-E9E5-8B3A51BAA7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713" y="1943100"/>
            <a:ext cx="5839618" cy="4495800"/>
          </a:xfrm>
        </p:spPr>
        <p:txBody>
          <a:bodyPr/>
          <a:lstStyle>
            <a:lvl1pPr marL="355600" indent="-273050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28650" indent="-273050" defTabSz="4489450">
              <a:buClr>
                <a:schemeClr val="accent1"/>
              </a:buClr>
              <a:buFont typeface="Segoe UI Semilight" panose="020B0402040204020203" pitchFamily="34" charset="0"/>
              <a:buChar char="−"/>
              <a:defRPr sz="2000">
                <a:solidFill>
                  <a:schemeClr val="bg1"/>
                </a:solidFill>
              </a:defRPr>
            </a:lvl2pPr>
            <a:lvl3pPr marL="985838" indent="-273050" defTabSz="628650">
              <a:buClr>
                <a:schemeClr val="accent1"/>
              </a:buClr>
              <a:buFont typeface="Segoe UI Semilight" panose="020B0402040204020203" pitchFamily="34" charset="0"/>
              <a:buChar char="−"/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Topic one</a:t>
            </a:r>
          </a:p>
          <a:p>
            <a:pPr lvl="1"/>
            <a:r>
              <a:rPr lang="en-GB" dirty="0"/>
              <a:t>Level 2</a:t>
            </a:r>
          </a:p>
          <a:p>
            <a:pPr lvl="2"/>
            <a:r>
              <a:rPr lang="en-GB" dirty="0"/>
              <a:t>Level 3	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83FFD5C-31BB-3CF8-DC4B-8B35FE2D20D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152976" y="1943100"/>
            <a:ext cx="4743749" cy="449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image, graphics, table or other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B156C18D-B463-F048-E521-CA35A9198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spc="90" baseline="0">
                <a:solidFill>
                  <a:schemeClr val="bg1"/>
                </a:solidFill>
              </a:defRPr>
            </a:lvl1pPr>
          </a:lstStyle>
          <a:p>
            <a:fld id="{655854AB-8405-4C7F-BFBA-2BB773616EB3}" type="datetime1">
              <a:rPr lang="sv-SE" smtClean="0"/>
              <a:pPr/>
              <a:t>2026-07-13</a:t>
            </a:fld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C100331D-14FD-64A5-B79F-BC78AE665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7561" y="7244046"/>
            <a:ext cx="4617899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cap="all" spc="9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FOOTER INFORMATION</a:t>
            </a:r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69DAB2F2-9A91-022C-E9FC-8220537DD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4362" y="7244045"/>
            <a:ext cx="3078600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0483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Transparent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1179FEA-4A38-F1AD-B13B-DE581CA89895}"/>
              </a:ext>
            </a:extLst>
          </p:cNvPr>
          <p:cNvSpPr/>
          <p:nvPr userDrawn="1"/>
        </p:nvSpPr>
        <p:spPr>
          <a:xfrm>
            <a:off x="0" y="0"/>
            <a:ext cx="13682663" cy="76962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+mj-lt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692" y="3126236"/>
            <a:ext cx="10895279" cy="737680"/>
          </a:xfrm>
        </p:spPr>
        <p:txBody>
          <a:bodyPr lIns="90000" bIns="1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v-SE" err="1"/>
              <a:t>Breaker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3692" y="3873246"/>
            <a:ext cx="10895279" cy="569052"/>
          </a:xfrm>
        </p:spPr>
        <p:txBody>
          <a:bodyPr lIns="90000" tIns="1800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469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92638" indent="0">
              <a:buNone/>
              <a:defRPr/>
            </a:lvl2pPr>
          </a:lstStyle>
          <a:p>
            <a:pPr lvl="0"/>
            <a:r>
              <a:rPr lang="sv-SE" err="1"/>
              <a:t>Sub-headline</a:t>
            </a:r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414C8B0-FEF7-D89C-BDE4-1BF0DC6115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0317" y="468464"/>
            <a:ext cx="927435" cy="897890"/>
          </a:xfrm>
          <a:prstGeom prst="rect">
            <a:avLst/>
          </a:prstGeom>
        </p:spPr>
      </p:pic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FDEEB33F-F5C9-BEFA-B55D-9AC27B5B33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spc="90" baseline="0">
                <a:solidFill>
                  <a:schemeClr val="bg1"/>
                </a:solidFill>
              </a:defRPr>
            </a:lvl1pPr>
          </a:lstStyle>
          <a:p>
            <a:fld id="{655854AB-8405-4C7F-BFBA-2BB773616EB3}" type="datetime1">
              <a:rPr lang="sv-SE" smtClean="0"/>
              <a:pPr/>
              <a:t>2026-07-13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2590F81-5324-9BB8-D196-E37B67D95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7561" y="7244046"/>
            <a:ext cx="4617899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cap="all" spc="9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FOOTER INFORMATION</a:t>
            </a:r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C40B4681-2E04-8FCD-8F06-F1DFEDC3F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4362" y="7244045"/>
            <a:ext cx="3078600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 b="1"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275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655" y="316465"/>
            <a:ext cx="10637275" cy="737682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spc="90" baseline="0">
                <a:solidFill>
                  <a:srgbClr val="CCCCCC"/>
                </a:solidFill>
              </a:defRPr>
            </a:lvl1pPr>
          </a:lstStyle>
          <a:p>
            <a:fld id="{655854AB-8405-4C7F-BFBA-2BB773616EB3}" type="datetime1">
              <a:rPr lang="sv-SE" smtClean="0"/>
              <a:t>2026-07-13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7561" y="7244046"/>
            <a:ext cx="4617899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 cap="all" spc="90" baseline="0">
                <a:solidFill>
                  <a:srgbClr val="CCCCCC"/>
                </a:solidFill>
              </a:defRPr>
            </a:lvl1pPr>
          </a:lstStyle>
          <a:p>
            <a:r>
              <a:rPr lang="en-GB"/>
              <a:t>FOOTER INFORMATION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4362" y="7244045"/>
            <a:ext cx="3078600" cy="40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655" y="1752760"/>
            <a:ext cx="10730007" cy="512339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76387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88" r:id="rId4"/>
    <p:sldLayoutId id="2147483672" r:id="rId5"/>
    <p:sldLayoutId id="2147483699" r:id="rId6"/>
    <p:sldLayoutId id="2147483692" r:id="rId7"/>
    <p:sldLayoutId id="2147483693" r:id="rId8"/>
    <p:sldLayoutId id="2147483676" r:id="rId9"/>
    <p:sldLayoutId id="2147483677" r:id="rId10"/>
    <p:sldLayoutId id="2147483678" r:id="rId11"/>
    <p:sldLayoutId id="2147483673" r:id="rId12"/>
    <p:sldLayoutId id="2147483674" r:id="rId13"/>
    <p:sldLayoutId id="2147483695" r:id="rId14"/>
    <p:sldLayoutId id="2147483698" r:id="rId15"/>
    <p:sldLayoutId id="2147483700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7" r:id="rId23"/>
    <p:sldLayoutId id="2147483689" r:id="rId24"/>
    <p:sldLayoutId id="2147483690" r:id="rId25"/>
    <p:sldLayoutId id="2147483701" r:id="rId26"/>
    <p:sldLayoutId id="2147483702" r:id="rId27"/>
    <p:sldLayoutId id="2147483703" r:id="rId28"/>
    <p:sldLayoutId id="2147483704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102614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666666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88900" indent="-6350" algn="l" defTabSz="1026140" rtl="0" eaLnBrk="1" latinLnBrk="0" hangingPunct="1">
        <a:lnSpc>
          <a:spcPct val="100000"/>
        </a:lnSpc>
        <a:spcBef>
          <a:spcPts val="1122"/>
        </a:spcBef>
        <a:buClr>
          <a:srgbClr val="666666"/>
        </a:buClr>
        <a:buFontTx/>
        <a:buNone/>
        <a:defRPr sz="2244" kern="1200">
          <a:solidFill>
            <a:srgbClr val="666666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534988" indent="-261938" algn="l" defTabSz="1026140" rtl="0" eaLnBrk="1" latinLnBrk="0" hangingPunct="1">
        <a:lnSpc>
          <a:spcPct val="100000"/>
        </a:lnSpc>
        <a:spcBef>
          <a:spcPts val="1122"/>
        </a:spcBef>
        <a:buClr>
          <a:srgbClr val="666666"/>
        </a:buClr>
        <a:buFont typeface="Arial" panose="020B0604020202020204" pitchFamily="34" charset="0"/>
        <a:buChar char="•"/>
        <a:defRPr sz="2244" kern="1200">
          <a:solidFill>
            <a:srgbClr val="666666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808038" indent="-273050" algn="l" defTabSz="1026140" rtl="0" eaLnBrk="1" latinLnBrk="0" hangingPunct="1">
        <a:lnSpc>
          <a:spcPct val="100000"/>
        </a:lnSpc>
        <a:spcBef>
          <a:spcPts val="1122"/>
        </a:spcBef>
        <a:buClr>
          <a:srgbClr val="666666"/>
        </a:buClr>
        <a:buFont typeface="Arial" panose="020B0604020202020204" pitchFamily="34" charset="0"/>
        <a:buChar char="−"/>
        <a:defRPr sz="2020" kern="1200">
          <a:solidFill>
            <a:srgbClr val="666666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985838" indent="-177800" algn="l" defTabSz="1026140" rtl="0" eaLnBrk="1" latinLnBrk="0" hangingPunct="1">
        <a:lnSpc>
          <a:spcPct val="100000"/>
        </a:lnSpc>
        <a:spcBef>
          <a:spcPts val="1122"/>
        </a:spcBef>
        <a:buClr>
          <a:srgbClr val="666666"/>
        </a:buClr>
        <a:buFont typeface="Arial" panose="020B0604020202020204" pitchFamily="34" charset="0"/>
        <a:buChar char="−"/>
        <a:defRPr sz="1796" kern="1200">
          <a:solidFill>
            <a:srgbClr val="666666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1163638" indent="-177800" algn="l" defTabSz="1026140" rtl="0" eaLnBrk="1" latinLnBrk="0" hangingPunct="1">
        <a:lnSpc>
          <a:spcPct val="100000"/>
        </a:lnSpc>
        <a:spcBef>
          <a:spcPts val="1122"/>
        </a:spcBef>
        <a:buClr>
          <a:srgbClr val="666666"/>
        </a:buClr>
        <a:buFont typeface="Arial" panose="020B0604020202020204" pitchFamily="34" charset="0"/>
        <a:buChar char="−"/>
        <a:defRPr sz="1571" kern="1200">
          <a:solidFill>
            <a:srgbClr val="666666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821884" indent="-256535" algn="l" defTabSz="1026140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6pPr>
      <a:lvl7pPr marL="3334954" indent="-256535" algn="l" defTabSz="1026140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7pPr>
      <a:lvl8pPr marL="3848024" indent="-256535" algn="l" defTabSz="1026140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8pPr>
      <a:lvl9pPr marL="4361094" indent="-256535" algn="l" defTabSz="1026140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026140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1pPr>
      <a:lvl2pPr marL="513070" algn="l" defTabSz="1026140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2pPr>
      <a:lvl3pPr marL="1026140" algn="l" defTabSz="1026140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3pPr>
      <a:lvl4pPr marL="1539210" algn="l" defTabSz="1026140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4pPr>
      <a:lvl5pPr marL="2052279" algn="l" defTabSz="1026140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5pPr>
      <a:lvl6pPr marL="2565349" algn="l" defTabSz="1026140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6pPr>
      <a:lvl7pPr marL="3078419" algn="l" defTabSz="1026140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7pPr>
      <a:lvl8pPr marL="3591489" algn="l" defTabSz="1026140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8pPr>
      <a:lvl9pPr marL="4104559" algn="l" defTabSz="1026140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xusformat.org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20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E5FCE89-068C-3476-8FE1-6FF0E2E490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3297" b="3297"/>
          <a:stretch/>
        </p:blipFill>
        <p:spPr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E5D632-0795-BB42-B7C8-C40EA56550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NeXus</a:t>
            </a:r>
            <a:r>
              <a:rPr lang="en-GB" dirty="0"/>
              <a:t>: Neutron, X-ray, and muon information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AE46343-5F5E-9E9A-AA43-ADBDAE215A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K" dirty="0"/>
              <a:t>NeXus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5CF296-D7E9-2EA0-89FE-4443044C8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327" y="2324100"/>
            <a:ext cx="3980747" cy="4648200"/>
          </a:xfrm>
        </p:spPr>
        <p:txBody>
          <a:bodyPr/>
          <a:lstStyle/>
          <a:p>
            <a:pPr marL="342897" indent="-342897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666666"/>
                </a:solidFill>
              </a:rPr>
              <a:t>Ne</a:t>
            </a:r>
            <a:r>
              <a:rPr lang="en-GB" dirty="0"/>
              <a:t>utron, </a:t>
            </a:r>
            <a:r>
              <a:rPr lang="en-GB" b="1" dirty="0">
                <a:solidFill>
                  <a:srgbClr val="666666"/>
                </a:solidFill>
              </a:rPr>
              <a:t>X</a:t>
            </a:r>
            <a:r>
              <a:rPr lang="en-GB" dirty="0"/>
              <a:t>-ray, and m</a:t>
            </a:r>
            <a:r>
              <a:rPr lang="el-GR" dirty="0">
                <a:solidFill>
                  <a:srgbClr val="666666"/>
                </a:solidFill>
              </a:rPr>
              <a:t>μ</a:t>
            </a:r>
            <a:r>
              <a:rPr lang="en-GB" dirty="0"/>
              <a:t>on </a:t>
            </a:r>
            <a:r>
              <a:rPr lang="en-GB" dirty="0">
                <a:solidFill>
                  <a:srgbClr val="666666"/>
                </a:solidFill>
              </a:rPr>
              <a:t>S</a:t>
            </a:r>
            <a:r>
              <a:rPr lang="en-GB" dirty="0"/>
              <a:t>tandard</a:t>
            </a:r>
          </a:p>
          <a:p>
            <a:pPr marL="342897" indent="-342897">
              <a:buFont typeface="Arial" panose="020B0604020202020204" pitchFamily="34" charset="0"/>
              <a:buChar char="•"/>
            </a:pP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https://www.nexusformat.org/</a:t>
            </a:r>
            <a:endParaRPr lang="en-GB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897" indent="-342897">
              <a:buFont typeface="Arial" panose="020B0604020202020204" pitchFamily="34" charset="0"/>
              <a:buChar char="•"/>
            </a:pPr>
            <a:r>
              <a:rPr lang="en-GB" dirty="0"/>
              <a:t>Base classes &amp; Application classes</a:t>
            </a:r>
          </a:p>
          <a:p>
            <a:pPr marL="342897" indent="-342897">
              <a:buFont typeface="Arial" panose="020B0604020202020204" pitchFamily="34" charset="0"/>
              <a:buChar char="•"/>
            </a:pPr>
            <a:r>
              <a:rPr lang="en-GB" dirty="0"/>
              <a:t>Not a closed standard!</a:t>
            </a:r>
          </a:p>
          <a:p>
            <a:pPr marL="342897" indent="-342897">
              <a:buFont typeface="Arial" panose="020B0604020202020204" pitchFamily="34" charset="0"/>
              <a:buChar char="•"/>
            </a:pPr>
            <a:r>
              <a:rPr lang="en-GB" dirty="0"/>
              <a:t>Always needs </a:t>
            </a:r>
            <a:r>
              <a:rPr lang="en-GB" dirty="0" err="1">
                <a:solidFill>
                  <a:srgbClr val="666666"/>
                </a:solidFill>
              </a:rPr>
              <a:t>NXentry</a:t>
            </a:r>
            <a:endParaRPr lang="en-GB" dirty="0">
              <a:solidFill>
                <a:srgbClr val="666666"/>
              </a:solidFill>
            </a:endParaRPr>
          </a:p>
          <a:p>
            <a:pPr marL="342897" indent="-342897">
              <a:buFont typeface="Arial" panose="020B0604020202020204" pitchFamily="34" charset="0"/>
              <a:buChar char="•"/>
            </a:pPr>
            <a:r>
              <a:rPr lang="en-GB" dirty="0"/>
              <a:t>Stylised </a:t>
            </a:r>
            <a:r>
              <a:rPr lang="en-GB" dirty="0" err="1"/>
              <a:t>NXlike_this</a:t>
            </a:r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33D0484-5C16-9247-D3A2-787D817C31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a-DK" dirty="0"/>
              <a:t>2026-07-13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079FAE-4F5B-49D0-B382-5DD87248D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533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0CE65-784A-6B7B-51E5-F69761F3C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4673A1-20D5-D9B6-C1BE-6ED84B65C5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NeXus</a:t>
            </a:r>
            <a:r>
              <a:rPr lang="en-GB" dirty="0"/>
              <a:t>: Neutron, X-ray, and muon information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94FAE0-9B81-79C8-EA93-8724404F8C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K"/>
              <a:t>NeXus</a:t>
            </a:r>
            <a:endParaRPr lang="en-DK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1FF770-B7DD-0BB2-60A9-EF0A7C27E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327" y="2324100"/>
            <a:ext cx="3980747" cy="4648200"/>
          </a:xfrm>
        </p:spPr>
        <p:txBody>
          <a:bodyPr/>
          <a:lstStyle/>
          <a:p>
            <a:pPr marL="342897" indent="-342897">
              <a:buFont typeface="Arial" panose="020B0604020202020204" pitchFamily="34" charset="0"/>
              <a:buChar char="•"/>
            </a:pPr>
            <a:r>
              <a:rPr lang="en-GB" dirty="0"/>
              <a:t>Coordinate space is </a:t>
            </a:r>
            <a:r>
              <a:rPr lang="en-GB" dirty="0" err="1"/>
              <a:t>McStasish</a:t>
            </a:r>
            <a:endParaRPr lang="en-GB" dirty="0"/>
          </a:p>
          <a:p>
            <a:pPr marL="342897" indent="-342897">
              <a:buFont typeface="Arial" panose="020B0604020202020204" pitchFamily="34" charset="0"/>
              <a:buChar char="•"/>
            </a:pPr>
            <a:r>
              <a:rPr lang="en-DK" dirty="0"/>
              <a:t>ESS-5937831 for ESS</a:t>
            </a:r>
          </a:p>
          <a:p>
            <a:pPr marL="342897" indent="-342897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C519371-78C2-1E28-B527-15812D280C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a-DK"/>
              <a:t>2026-07-13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9665-8098-A344-80B4-9432ACB4B8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3F53E93-14F0-EA1B-D167-E469EB92E4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" t="1535" r="-1" b="895"/>
          <a:stretch>
            <a:fillRect/>
          </a:stretch>
        </p:blipFill>
        <p:spPr>
          <a:xfrm>
            <a:off x="4681091" y="42404"/>
            <a:ext cx="6477000" cy="6840000"/>
          </a:xfrm>
          <a:prstGeom prst="rect">
            <a:avLst/>
          </a:prstGeom>
        </p:spPr>
      </p:pic>
      <p:pic>
        <p:nvPicPr>
          <p:cNvPr id="11" name="Picture 10" descr="A diagram of a graph&#10;&#10;AI-generated content may be incorrect.">
            <a:extLst>
              <a:ext uri="{FF2B5EF4-FFF2-40B4-BE49-F238E27FC236}">
                <a16:creationId xmlns:a16="http://schemas.microsoft.com/office/drawing/2014/main" id="{E0E9CBF5-0DB5-66F0-EA0C-CEBC58061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962" y="5152086"/>
            <a:ext cx="36957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2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32E2F-A297-5923-1DEF-17ED730D0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9F535D2-B31D-5727-8854-C2E95A3A37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16" r="21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B62421-4926-8CE2-4CB4-76F747DCF3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K" dirty="0"/>
              <a:t>Filewriting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53E9D2-C608-1276-E703-0AF9FDEDE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JSON templates store ‘truth’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Pre-computed into 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-dynamic</a:t>
            </a:r>
            <a:r>
              <a:rPr lang="en-GB" dirty="0"/>
              <a:t> part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Creates HDF file from template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Doesn’t really care about </a:t>
            </a:r>
            <a:r>
              <a:rPr lang="en-GB" dirty="0" err="1"/>
              <a:t>NeXus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Deployed by EC/DC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BFF9DD-A5A5-5E87-62D4-956D969DEE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2026-07-13</a:t>
            </a:fld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469A4-3ABA-1868-A159-90B8C3757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3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4DB334-F92B-A857-C94D-F5F1145E7C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JSON Template Writing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29921C-E221-2D07-5D10-D504E9F38A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Filewriting</a:t>
            </a:r>
            <a:endParaRPr lang="en-DK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C99982-451B-A105-B9E8-A04AB799EA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Huge ASCII-based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Bunch of JSON key-value stores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‘Source of truth’ for 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Values we write here end up in the file!</a:t>
            </a:r>
          </a:p>
          <a:p>
            <a:pPr marL="855970" lvl="1" indent="-342900">
              <a:buFont typeface="Arial" panose="020B0604020202020204" pitchFamily="34" charset="0"/>
              <a:buChar char="•"/>
            </a:pPr>
            <a:r>
              <a:rPr lang="en-GB" dirty="0"/>
              <a:t>SKADI defines names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15817C7-361B-AF05-A57E-E0BE4AB6F6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2026-07-13</a:t>
            </a:fld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C795-D4D2-78AF-6FF3-D57F97275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E7C0E5C-DF8A-5F42-A2B0-479FB2CAF1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88" r="8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9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9449E-BDF8-E513-D20B-B29F5F76E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F7080-976E-2834-E7E4-051B92CEB8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Hierarchical Data Format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4B22C0-BCFF-743C-E438-24E469C43D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Filewriting</a:t>
            </a:r>
            <a:endParaRPr lang="en-DK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58C4A-7322-F3F7-889B-FEB2B76CA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Data storage type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B-tree base optimised for time series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Uses ‘groups’ and ‘</a:t>
            </a:r>
            <a:r>
              <a:rPr lang="en-GB" dirty="0" err="1"/>
              <a:t>datasets’</a:t>
            </a:r>
            <a:endParaRPr lang="en-GB" dirty="0"/>
          </a:p>
          <a:p>
            <a:pPr marL="85597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Akin to ‘folders’ and ‘files’ on a filesystem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 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h5tools</a:t>
            </a:r>
            <a:r>
              <a:rPr lang="en-GB" dirty="0"/>
              <a:t>, 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h5cpp</a:t>
            </a:r>
            <a:r>
              <a:rPr lang="en-GB" dirty="0"/>
              <a:t>, or 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h5py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665C0E-2B10-6977-DBDE-6A3FB084DD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2026-07-13</a:t>
            </a:fld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C6C8D-6935-485C-18B4-032DDA5B0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B3A1CAA-5895-ABC9-3602-EF89EFEC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23" y="313131"/>
            <a:ext cx="2850444" cy="115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574D8F-9238-6F9A-6FD2-7FCE90840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731" y="1756506"/>
            <a:ext cx="8995628" cy="41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3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0DBDC-5CCC-9D6A-73A5-2DB34B7B4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6649ED0-5C0E-3E36-B22E-B5E82A6BE26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FBB1E4-57EA-4AB6-95AA-9BD9991E8A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Job Monitoring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5B7F7E-CFD7-2430-E5AE-ABB0D11978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K" dirty="0"/>
              <a:t>Filewriting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4A79B12-13CE-6F62-3A09-199DE24EBB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ECDC customers are DR (the ones who make SCIPP) + users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Product = file ⇒ continuous QA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= CODA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A3F3C3-A8AD-5FAB-27D4-5A9C6663DC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2026-07-13</a:t>
            </a:fld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69E69-F3B7-C326-82C1-90A86213B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34E1FA-4A29-910B-EC51-16F387D5B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091" y="2042839"/>
            <a:ext cx="9001572" cy="361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4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3ADAF-41D2-76D2-61F1-B554F5790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D827C8E-A00A-CF83-BACF-5596E606F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CODA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6C0CB2-2E3A-DF70-6288-3E8195DD2D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Dashboard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61D2AE-299F-8FD5-08A0-B76524A520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FE9D9-6060-46E6-442C-A216B464B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389E5-5AC2-625B-8518-092F2D775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352" b="9352"/>
          <a:stretch/>
        </p:blipFill>
        <p:spPr>
          <a:xfrm>
            <a:off x="1118703" y="1464996"/>
            <a:ext cx="11445256" cy="6231204"/>
          </a:xfrm>
          <a:prstGeom prst="rect">
            <a:avLst/>
          </a:prstGeom>
          <a:effectLst/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AEC12B-1C7F-42A3-0E7A-4A2DDBC5C7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2026-07-13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650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F90D7-2EAB-E942-8940-7A789B5D2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4E71EA-E912-0FEC-3CFB-D9BC31621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Job Monitoring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E5619-5E26-6C66-0B7B-3FC647BBC9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K" dirty="0"/>
              <a:t>Requirements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D32DB7-10C6-BFEB-3FBB-3C492ED069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Fixed components</a:t>
            </a:r>
          </a:p>
          <a:p>
            <a:pPr marL="855970" lvl="1" indent="-342900">
              <a:buFont typeface="Arial" panose="020B0604020202020204" pitchFamily="34" charset="0"/>
              <a:buChar char="•"/>
            </a:pPr>
            <a:r>
              <a:rPr lang="en-GB" dirty="0"/>
              <a:t>Positions</a:t>
            </a:r>
          </a:p>
          <a:p>
            <a:pPr marL="855970" lvl="1" indent="-342900">
              <a:buFont typeface="Arial" panose="020B0604020202020204" pitchFamily="34" charset="0"/>
              <a:buChar char="•"/>
            </a:pPr>
            <a:r>
              <a:rPr lang="en-GB" dirty="0"/>
              <a:t>Orientations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Dynamic components</a:t>
            </a:r>
          </a:p>
          <a:p>
            <a:pPr marL="855970" lvl="1" indent="-342900">
              <a:buFont typeface="Arial" panose="020B0604020202020204" pitchFamily="34" charset="0"/>
              <a:buChar char="•"/>
            </a:pPr>
            <a:r>
              <a:rPr lang="en-GB" dirty="0"/>
              <a:t>Motors</a:t>
            </a:r>
          </a:p>
          <a:p>
            <a:pPr marL="855970" lvl="1" indent="-342900">
              <a:buFont typeface="Arial" panose="020B0604020202020204" pitchFamily="34" charset="0"/>
              <a:buChar char="•"/>
            </a:pPr>
            <a:r>
              <a:rPr lang="en-GB" dirty="0"/>
              <a:t>Choppers</a:t>
            </a:r>
          </a:p>
          <a:p>
            <a:pPr marL="855970" lvl="1" indent="-342900">
              <a:buFont typeface="Arial" panose="020B0604020202020204" pitchFamily="34" charset="0"/>
              <a:buChar char="•"/>
            </a:pPr>
            <a:r>
              <a:rPr lang="en-GB" dirty="0"/>
              <a:t>Detectors?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Build up a tree </a:t>
            </a:r>
            <a:r>
              <a:rPr lang="en-GB" dirty="0" err="1"/>
              <a:t>w.r.t.</a:t>
            </a:r>
            <a:r>
              <a:rPr lang="en-GB" dirty="0"/>
              <a:t> sample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A09582-FB13-2C62-F53E-B3C89F24CB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2026-07-13</a:t>
            </a:fld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99709-4DAE-F2B5-7888-2DD582D8C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722AB-CF90-2D20-137A-E52425012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091" y="2136863"/>
            <a:ext cx="9001572" cy="342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4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25812-7E15-DA4E-C502-14D1E1AF0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35FBFB-0FB7-1431-AE81-3635A396FA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Job Monitoring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679C71-C162-0368-05F5-BB625B668F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K" dirty="0"/>
              <a:t>Requirements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FEA440-056E-ABAA-6FD1-D1482340F4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Current understanding:</a:t>
            </a:r>
          </a:p>
          <a:p>
            <a:pPr marL="855970" lvl="1" indent="-342900">
              <a:buFont typeface="Arial" panose="020B0604020202020204" pitchFamily="34" charset="0"/>
              <a:buChar char="•"/>
            </a:pPr>
            <a:r>
              <a:rPr lang="en-GB" dirty="0"/>
              <a:t>8 * 8 * 784 = 50k</a:t>
            </a:r>
          </a:p>
          <a:p>
            <a:pPr marL="855970" lvl="1" indent="-342900">
              <a:buFont typeface="Arial" panose="020B0604020202020204" pitchFamily="34" charset="0"/>
              <a:buChar char="•"/>
            </a:pPr>
            <a:r>
              <a:rPr lang="en-GB" dirty="0"/>
              <a:t>4 shapes</a:t>
            </a:r>
          </a:p>
          <a:p>
            <a:pPr marL="855970" lvl="1" indent="-342900">
              <a:buFont typeface="Arial" panose="020B0604020202020204" pitchFamily="34" charset="0"/>
              <a:buChar char="•"/>
            </a:pPr>
            <a:r>
              <a:rPr lang="en-GB" dirty="0"/>
              <a:t>Sample position measured manually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Suggestion:</a:t>
            </a:r>
          </a:p>
          <a:p>
            <a:pPr marL="855970" lvl="1" indent="-342900">
              <a:buFont typeface="Arial" panose="020B0604020202020204" pitchFamily="34" charset="0"/>
              <a:buChar char="•"/>
            </a:pPr>
            <a:r>
              <a:rPr lang="en-GB" dirty="0"/>
              <a:t>Implement detector positions </a:t>
            </a:r>
            <a:r>
              <a:rPr lang="en-GB" dirty="0" err="1"/>
              <a:t>w.r.t.</a:t>
            </a:r>
            <a:r>
              <a:rPr lang="en-GB" dirty="0"/>
              <a:t> some virtual sample 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EFU is king!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EF7C3E-2781-82FE-469E-77BDB7644B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2026-07-13</a:t>
            </a:fld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8FBB2-4C50-2B71-C3AD-D298E669D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236870-138D-3676-F289-CE0A9FFF0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091" y="2136863"/>
            <a:ext cx="9001572" cy="3422472"/>
          </a:xfrm>
          <a:prstGeom prst="rect">
            <a:avLst/>
          </a:prstGeom>
        </p:spPr>
      </p:pic>
      <p:pic>
        <p:nvPicPr>
          <p:cNvPr id="3" name="Picture 2" descr="A diagram of a graph&#10;&#10;AI-generated content may be incorrect.">
            <a:extLst>
              <a:ext uri="{FF2B5EF4-FFF2-40B4-BE49-F238E27FC236}">
                <a16:creationId xmlns:a16="http://schemas.microsoft.com/office/drawing/2014/main" id="{E1B490A4-4D7C-1F14-7330-5F3FBCF5E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153" y="3272036"/>
            <a:ext cx="3268120" cy="22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15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1A1C4-304F-EB51-18A3-E129DCEF3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Requirements</a:t>
            </a:r>
            <a:endParaRPr lang="en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A4036F-13A1-D062-02FF-5BD44034E2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Geometry Transformation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6A5623-6532-6C54-4EEE-3C159B504A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634BE-1ADC-6718-1CDC-D51664DF7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5B46840-21BA-4D5F-85DE-D799B4B8C483}"/>
              </a:ext>
            </a:extLst>
          </p:cNvPr>
          <p:cNvGraphicFramePr/>
          <p:nvPr/>
        </p:nvGraphicFramePr>
        <p:xfrm>
          <a:off x="2124437" y="1991270"/>
          <a:ext cx="4357599" cy="5141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9AB4334-C005-410C-81E0-3D2A52F792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855" y="4690564"/>
            <a:ext cx="4977015" cy="2447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D1E63A-6CED-4365-92D6-655FA3865A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460" y="1991270"/>
            <a:ext cx="4867425" cy="1856832"/>
          </a:xfrm>
          <a:prstGeom prst="rect">
            <a:avLst/>
          </a:prstGeom>
        </p:spPr>
      </p:pic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67509FF7-E21C-B2D1-343E-D539048E9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</p:spPr>
        <p:txBody>
          <a:bodyPr/>
          <a:lstStyle/>
          <a:p>
            <a:fld id="{18896B66-0B3A-474C-9C9C-E4F07B1F5DAD}" type="datetime1">
              <a:rPr lang="sv-SE" smtClean="0"/>
              <a:t>2026-07-13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94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SKADI Data into Files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What </a:t>
            </a:r>
            <a:r>
              <a:rPr lang="en-GB" dirty="0" err="1"/>
              <a:t>NeXus</a:t>
            </a:r>
            <a:r>
              <a:rPr lang="en-GB" dirty="0"/>
              <a:t> is and what EC/DC needs from SKADI+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George O’Neill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z="1347" b="1">
                <a:solidFill>
                  <a:schemeClr val="bg1"/>
                </a:solidFill>
              </a:rPr>
              <a:pPr/>
              <a:t>2026-07-13</a:t>
            </a:fld>
            <a:endParaRPr lang="en-GB" sz="1347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7B0430F-052F-C23F-4186-BDD430D318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tretch>
            <a:fillRect/>
          </a:stretch>
        </p:blipFill>
        <p:spPr>
          <a:xfrm>
            <a:off x="4671830" y="355797"/>
            <a:ext cx="8980916" cy="393660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7BB9CE-9D39-80C9-F86B-45B019DBB9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Requirements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2256CD9-C703-29D5-A84B-9D2AD3BF0A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327" y="2324100"/>
            <a:ext cx="4340787" cy="46482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EFU in 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NICOS workstation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EPICS PVs defined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Kafka topics made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trike="sngStrike" dirty="0"/>
              <a:t>SKADI JSON template created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9DC849-207F-1895-E7AD-B1463FEB637F}"/>
              </a:ext>
            </a:extLst>
          </p:cNvPr>
          <p:cNvSpPr/>
          <p:nvPr/>
        </p:nvSpPr>
        <p:spPr>
          <a:xfrm>
            <a:off x="11305827" y="2695972"/>
            <a:ext cx="144016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03942187-981D-7B13-ED40-4A464B109C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</p:spPr>
        <p:txBody>
          <a:bodyPr/>
          <a:lstStyle/>
          <a:p>
            <a:fld id="{18896B66-0B3A-474C-9C9C-E4F07B1F5DAD}" type="datetime1">
              <a:rPr lang="sv-SE"/>
              <a:pPr/>
              <a:t>2026-07-13</a:t>
            </a:fld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3BF5D5-A56F-9D71-24E4-4CB9FF653F6C}"/>
              </a:ext>
            </a:extLst>
          </p:cNvPr>
          <p:cNvSpPr txBox="1"/>
          <p:nvPr/>
        </p:nvSpPr>
        <p:spPr>
          <a:xfrm>
            <a:off x="8140129" y="3957812"/>
            <a:ext cx="64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K" sz="7200" dirty="0">
                <a:solidFill>
                  <a:srgbClr val="66666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26599B-9693-3707-3406-CDBEE62FACCE}"/>
              </a:ext>
            </a:extLst>
          </p:cNvPr>
          <p:cNvSpPr txBox="1"/>
          <p:nvPr/>
        </p:nvSpPr>
        <p:spPr>
          <a:xfrm>
            <a:off x="9721651" y="640013"/>
            <a:ext cx="64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K" sz="7200" dirty="0">
                <a:solidFill>
                  <a:srgbClr val="66666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7757B-756D-CEC1-57CC-E81AC8F5DE85}"/>
              </a:ext>
            </a:extLst>
          </p:cNvPr>
          <p:cNvSpPr txBox="1"/>
          <p:nvPr/>
        </p:nvSpPr>
        <p:spPr>
          <a:xfrm>
            <a:off x="11521851" y="890346"/>
            <a:ext cx="64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K" sz="7200" dirty="0">
                <a:solidFill>
                  <a:srgbClr val="66666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❌</a:t>
            </a:r>
          </a:p>
        </p:txBody>
      </p:sp>
    </p:spTree>
    <p:extLst>
      <p:ext uri="{BB962C8B-B14F-4D97-AF65-F5344CB8AC3E}">
        <p14:creationId xmlns:p14="http://schemas.microsoft.com/office/powerpoint/2010/main" val="294687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557AE10-C6E9-47A4-2B23-4C3D9ACB0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Summary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7FF943-8C0B-D6A1-E99D-6C8180D19C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DAB296C-C6B1-57CC-7B40-36019DC7BE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425450" indent="-342900">
              <a:buFont typeface="Arial" panose="020B0604020202020204" pitchFamily="34" charset="0"/>
              <a:buChar char="•"/>
            </a:pPr>
            <a:r>
              <a:rPr lang="en-DK" dirty="0"/>
              <a:t>Components:</a:t>
            </a:r>
          </a:p>
          <a:p>
            <a:pPr marL="871538" lvl="1" indent="-342900"/>
            <a:r>
              <a:rPr lang="en-DK" dirty="0"/>
              <a:t>What (= N</a:t>
            </a:r>
            <a:r>
              <a:rPr lang="en-GB" dirty="0"/>
              <a:t>X</a:t>
            </a:r>
            <a:r>
              <a:rPr lang="en-DK" dirty="0"/>
              <a:t>type)</a:t>
            </a:r>
          </a:p>
          <a:p>
            <a:pPr marL="871538" lvl="1" indent="-342900"/>
            <a:r>
              <a:rPr lang="en-DK" dirty="0"/>
              <a:t>Where (= locations, sizes, position dependency)</a:t>
            </a:r>
          </a:p>
          <a:p>
            <a:pPr marL="871538" lvl="1" indent="-342900"/>
            <a:r>
              <a:rPr lang="en-DK" dirty="0"/>
              <a:t>How (= PVs)</a:t>
            </a:r>
          </a:p>
          <a:p>
            <a:pPr marL="425450" indent="-342900">
              <a:buFont typeface="Arial" panose="020B0604020202020204" pitchFamily="34" charset="0"/>
              <a:buChar char="•"/>
            </a:pPr>
            <a:r>
              <a:rPr lang="en-DK" dirty="0"/>
              <a:t>Names</a:t>
            </a:r>
          </a:p>
          <a:p>
            <a:pPr marL="425450" indent="-342900">
              <a:buFont typeface="Arial" panose="020B0604020202020204" pitchFamily="34" charset="0"/>
              <a:buChar char="•"/>
            </a:pPr>
            <a:r>
              <a:rPr lang="en-DK" dirty="0"/>
              <a:t>Detector positional agreements</a:t>
            </a:r>
          </a:p>
          <a:p>
            <a:pPr marL="425450" indent="-342900"/>
            <a:endParaRPr lang="en-DK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6E3DF49-C7DC-97D0-091E-0CFFA4077A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55854AB-8405-4C7F-BFBA-2BB773616EB3}" type="datetime1">
              <a:rPr lang="sv-SE" smtClean="0"/>
              <a:pPr/>
              <a:t>2026-07-13</a:t>
            </a:fld>
            <a:endParaRPr lang="sv-S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49F24F-3AF7-F7A4-EE97-54730F321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FOOTER INFORMATION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768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F324D9E-0FFE-9197-D488-2AA564B73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2A2D7E-0A27-ED6F-F053-49A06C8D70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Site Overview for Data</a:t>
            </a:r>
          </a:p>
          <a:p>
            <a:r>
              <a:rPr lang="en-GB" dirty="0"/>
              <a:t>EFU</a:t>
            </a:r>
          </a:p>
          <a:p>
            <a:r>
              <a:rPr lang="en-GB" dirty="0" err="1"/>
              <a:t>NeXus</a:t>
            </a:r>
            <a:endParaRPr lang="en-GB" dirty="0"/>
          </a:p>
          <a:p>
            <a:r>
              <a:rPr lang="en-GB" dirty="0" err="1"/>
              <a:t>Filewriting</a:t>
            </a:r>
            <a:endParaRPr lang="en-GB" dirty="0"/>
          </a:p>
          <a:p>
            <a:r>
              <a:rPr lang="en-GB" dirty="0"/>
              <a:t>CODA</a:t>
            </a:r>
          </a:p>
          <a:p>
            <a:r>
              <a:rPr lang="en-GB" dirty="0"/>
              <a:t>Requirements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1FB5131-AD69-045B-E8CD-5EE611C5A39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01549-39DE-247A-743F-8313FA7AF4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pPr/>
              <a:t>2026-07-13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387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CB078-A6BB-EECF-8963-728211787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black and white photo of a cannon&#10;&#10;AI-generated content may be incorrect.">
            <a:extLst>
              <a:ext uri="{FF2B5EF4-FFF2-40B4-BE49-F238E27FC236}">
                <a16:creationId xmlns:a16="http://schemas.microsoft.com/office/drawing/2014/main" id="{4F9414C9-DEA1-B138-D359-868ED900C703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9" b="97778" l="0" r="97525">
                        <a14:foregroundMark x1="8911" y1="13148" x2="8911" y2="13148"/>
                        <a14:foregroundMark x1="13614" y1="7037" x2="0" y2="89259"/>
                        <a14:foregroundMark x1="0" y1="89259" x2="1980" y2="96852"/>
                        <a14:foregroundMark x1="1980" y1="96852" x2="25248" y2="97037"/>
                        <a14:foregroundMark x1="25248" y1="97037" x2="37871" y2="97037"/>
                        <a14:foregroundMark x1="37871" y1="97037" x2="51980" y2="97037"/>
                        <a14:foregroundMark x1="51980" y1="97037" x2="91337" y2="94630"/>
                        <a14:foregroundMark x1="91337" y1="94630" x2="99752" y2="45556"/>
                        <a14:foregroundMark x1="99752" y1="45556" x2="90347" y2="23333"/>
                        <a14:foregroundMark x1="90045" y1="21131" x2="89865" y2="19824"/>
                        <a14:foregroundMark x1="90347" y1="23333" x2="90127" y2="21729"/>
                        <a14:foregroundMark x1="82919" y1="7763" x2="77970" y2="4444"/>
                        <a14:foregroundMark x1="77970" y1="4444" x2="24505" y2="3333"/>
                        <a14:foregroundMark x1="24505" y1="3333" x2="15347" y2="5185"/>
                        <a14:foregroundMark x1="15347" y1="5185" x2="12871" y2="8148"/>
                        <a14:foregroundMark x1="14356" y1="7778" x2="2723" y2="99074"/>
                        <a14:foregroundMark x1="2723" y1="99074" x2="57921" y2="97037"/>
                        <a14:foregroundMark x1="57921" y1="97037" x2="89356" y2="98333"/>
                        <a14:foregroundMark x1="89356" y1="98333" x2="99010" y2="97222"/>
                        <a14:foregroundMark x1="99010" y1="97222" x2="96040" y2="41852"/>
                        <a14:foregroundMark x1="96040" y1="41852" x2="87376" y2="28519"/>
                        <a14:foregroundMark x1="84734" y1="13691" x2="84571" y2="12778"/>
                        <a14:foregroundMark x1="87376" y1="28519" x2="85279" y2="16753"/>
                        <a14:foregroundMark x1="82919" y1="6165" x2="74257" y2="3889"/>
                        <a14:foregroundMark x1="74257" y1="3889" x2="22772" y2="5926"/>
                        <a14:foregroundMark x1="22772" y1="5926" x2="13614" y2="7778"/>
                        <a14:foregroundMark x1="13614" y1="7778" x2="12871" y2="8148"/>
                        <a14:foregroundMark x1="22525" y1="35556" x2="990" y2="60185"/>
                        <a14:foregroundMark x1="990" y1="60185" x2="0" y2="88704"/>
                        <a14:foregroundMark x1="0" y1="88704" x2="3960" y2="96111"/>
                        <a14:foregroundMark x1="3960" y1="96111" x2="47525" y2="98704"/>
                        <a14:foregroundMark x1="47525" y1="98704" x2="90842" y2="97037"/>
                        <a14:foregroundMark x1="90842" y1="97037" x2="99752" y2="84259"/>
                        <a14:foregroundMark x1="99752" y1="84259" x2="95050" y2="50185"/>
                        <a14:foregroundMark x1="95050" y1="50185" x2="89851" y2="41852"/>
                        <a14:foregroundMark x1="89851" y1="41852" x2="81683" y2="35926"/>
                        <a14:foregroundMark x1="81683" y1="35926" x2="60644" y2="30741"/>
                        <a14:foregroundMark x1="60644" y1="30741" x2="30941" y2="33148"/>
                        <a14:foregroundMark x1="30941" y1="33148" x2="19554" y2="37037"/>
                        <a14:foregroundMark x1="2970" y1="86111" x2="1980" y2="96111"/>
                        <a14:foregroundMark x1="1980" y1="96111" x2="51980" y2="98333"/>
                        <a14:foregroundMark x1="51980" y1="98333" x2="99752" y2="95000"/>
                        <a14:foregroundMark x1="99752" y1="95000" x2="95792" y2="86111"/>
                        <a14:foregroundMark x1="95792" y1="86111" x2="0" y2="86296"/>
                        <a14:foregroundMark x1="248" y1="84815" x2="248" y2="94630"/>
                        <a14:foregroundMark x1="248" y1="94630" x2="91089" y2="99074"/>
                        <a14:foregroundMark x1="91089" y1="99074" x2="97772" y2="84630"/>
                        <a14:foregroundMark x1="97772" y1="84630" x2="88119" y2="82037"/>
                        <a14:foregroundMark x1="88119" y1="82037" x2="743" y2="88889"/>
                        <a14:foregroundMark x1="990" y1="86667" x2="93564" y2="89630"/>
                        <a14:foregroundMark x1="93564" y1="89630" x2="87624" y2="96296"/>
                        <a14:foregroundMark x1="87624" y1="96296" x2="9158" y2="97778"/>
                        <a14:foregroundMark x1="9158" y1="97778" x2="0" y2="88704"/>
                        <a14:foregroundMark x1="0" y1="88704" x2="1980" y2="83333"/>
                        <a14:foregroundMark x1="57426" y1="77593" x2="69802" y2="77778"/>
                        <a14:foregroundMark x1="69802" y1="77778" x2="77723" y2="69630"/>
                        <a14:foregroundMark x1="77723" y1="69630" x2="75743" y2="46481"/>
                        <a14:foregroundMark x1="75743" y1="46481" x2="72277" y2="39630"/>
                        <a14:foregroundMark x1="72277" y1="39630" x2="50495" y2="38148"/>
                        <a14:foregroundMark x1="50495" y1="38148" x2="36386" y2="42037"/>
                        <a14:foregroundMark x1="36386" y1="42037" x2="26733" y2="47407"/>
                        <a14:foregroundMark x1="26733" y1="47407" x2="26980" y2="60741"/>
                        <a14:foregroundMark x1="26980" y1="60741" x2="46040" y2="81296"/>
                        <a14:foregroundMark x1="46040" y1="81296" x2="56683" y2="86667"/>
                        <a14:foregroundMark x1="56683" y1="86667" x2="76980" y2="88519"/>
                        <a14:foregroundMark x1="76980" y1="88519" x2="90347" y2="83704"/>
                        <a14:foregroundMark x1="90347" y1="83704" x2="95792" y2="72963"/>
                        <a14:foregroundMark x1="95792" y1="72963" x2="96535" y2="65185"/>
                        <a14:foregroundMark x1="96535" y1="65185" x2="93564" y2="54074"/>
                        <a14:foregroundMark x1="93564" y1="54074" x2="85149" y2="47222"/>
                        <a14:foregroundMark x1="85149" y1="47222" x2="68812" y2="41296"/>
                        <a14:foregroundMark x1="68812" y1="41296" x2="57178" y2="40185"/>
                        <a14:foregroundMark x1="57178" y1="40185" x2="50495" y2="42593"/>
                        <a14:foregroundMark x1="73267" y1="49444" x2="49010" y2="49630"/>
                        <a14:foregroundMark x1="49010" y1="49630" x2="50990" y2="57593"/>
                        <a14:foregroundMark x1="50990" y1="57593" x2="62376" y2="60370"/>
                        <a14:foregroundMark x1="62376" y1="60370" x2="75743" y2="57778"/>
                        <a14:foregroundMark x1="75743" y1="57778" x2="76485" y2="49259"/>
                        <a14:foregroundMark x1="76485" y1="49259" x2="63614" y2="44630"/>
                        <a14:foregroundMark x1="63614" y1="44630" x2="39356" y2="44074"/>
                        <a14:foregroundMark x1="39356" y1="44074" x2="32673" y2="45741"/>
                        <a14:foregroundMark x1="55693" y1="50926" x2="58168" y2="59444"/>
                        <a14:foregroundMark x1="58168" y1="59444" x2="69802" y2="50000"/>
                        <a14:foregroundMark x1="69802" y1="50000" x2="70050" y2="40370"/>
                        <a14:foregroundMark x1="70050" y1="40370" x2="60396" y2="39444"/>
                        <a14:foregroundMark x1="60396" y1="39444" x2="45297" y2="42037"/>
                        <a14:foregroundMark x1="45297" y1="42037" x2="44059" y2="45000"/>
                        <a14:foregroundMark x1="48515" y1="60000" x2="34901" y2="57963"/>
                        <a14:foregroundMark x1="34901" y1="57963" x2="25990" y2="61852"/>
                        <a14:foregroundMark x1="25990" y1="61852" x2="37376" y2="69259"/>
                        <a14:foregroundMark x1="37376" y1="69259" x2="48762" y2="66481"/>
                        <a14:foregroundMark x1="48762" y1="66481" x2="54950" y2="55185"/>
                        <a14:foregroundMark x1="54950" y1="55185" x2="50990" y2="47593"/>
                        <a14:foregroundMark x1="50990" y1="47593" x2="37871" y2="47593"/>
                        <a14:foregroundMark x1="37871" y1="47593" x2="30198" y2="54074"/>
                        <a14:foregroundMark x1="30198" y1="54074" x2="34158" y2="63704"/>
                        <a14:foregroundMark x1="34158" y1="63704" x2="42822" y2="70185"/>
                        <a14:foregroundMark x1="42822" y1="70185" x2="59653" y2="72778"/>
                        <a14:foregroundMark x1="59653" y1="72778" x2="65347" y2="69630"/>
                        <a14:backgroundMark x1="87129" y1="1481" x2="87129" y2="12778"/>
                        <a14:backgroundMark x1="87129" y1="12778" x2="91832" y2="19074"/>
                        <a14:backgroundMark x1="91832" y1="19074" x2="99505" y2="19259"/>
                      </a14:backgroundRemoval>
                    </a14:imgEffect>
                  </a14:imgLayer>
                </a14:imgProps>
              </a:ext>
            </a:extLst>
          </a:blip>
          <a:stretch/>
        </p:blipFill>
        <p:spPr>
          <a:xfrm>
            <a:off x="8704262" y="2713831"/>
            <a:ext cx="2565400" cy="3429000"/>
          </a:xfrm>
          <a:noFill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D48898-061B-B735-6DB2-2C6A22D33D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Aim of ECDC:</a:t>
            </a:r>
          </a:p>
          <a:p>
            <a:pPr lvl="1"/>
            <a:r>
              <a:rPr lang="en-GB" dirty="0"/>
              <a:t>Capture device data</a:t>
            </a:r>
          </a:p>
          <a:p>
            <a:pPr lvl="2"/>
            <a:r>
              <a:rPr lang="en-GB" dirty="0"/>
              <a:t>Detectors, motors, choppers…</a:t>
            </a:r>
          </a:p>
          <a:p>
            <a:pPr lvl="1"/>
            <a:r>
              <a:rPr lang="en-GB" dirty="0"/>
              <a:t>Produce data file for analysis</a:t>
            </a:r>
          </a:p>
          <a:p>
            <a:pPr lvl="2"/>
            <a:r>
              <a:rPr lang="en-GB" dirty="0"/>
              <a:t>Triggerless Total Data Capture</a:t>
            </a:r>
          </a:p>
          <a:p>
            <a:pPr lvl="1"/>
            <a:r>
              <a:rPr lang="en-GB" dirty="0"/>
              <a:t>Writes messages from Kafka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79EE61-1B00-472F-E8DA-50643EEB8B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2026-07-13</a:t>
            </a:fld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67987-131F-6115-0B03-449C3F8F6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1C58D2-285D-D8FE-0744-89F93959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Site Overview for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2E3D6F-394C-4A25-6926-7DFEAFC3FF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Experimental Control &amp; Data Collection</a:t>
            </a:r>
          </a:p>
        </p:txBody>
      </p:sp>
      <p:pic>
        <p:nvPicPr>
          <p:cNvPr id="14" name="Picture 1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509CAF9-EC82-0D41-DA1F-CBDFDE0C5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400" y="641511"/>
            <a:ext cx="3752814" cy="1602325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368C66-D9E3-A2FB-5017-C7981DAFDC47}"/>
              </a:ext>
            </a:extLst>
          </p:cNvPr>
          <p:cNvSpPr txBox="1"/>
          <p:nvPr/>
        </p:nvSpPr>
        <p:spPr>
          <a:xfrm>
            <a:off x="6595139" y="6662265"/>
            <a:ext cx="6969338" cy="4835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3142" b="1" dirty="0">
                <a:solidFill>
                  <a:srgbClr val="666666"/>
                </a:solidFill>
                <a:latin typeface="Garamond" panose="02020404030301010803" pitchFamily="18" charset="0"/>
              </a:rPr>
              <a:t>FOR THOSE ABOUT TO RESEARCH</a:t>
            </a:r>
          </a:p>
        </p:txBody>
      </p:sp>
    </p:spTree>
    <p:extLst>
      <p:ext uri="{BB962C8B-B14F-4D97-AF65-F5344CB8AC3E}">
        <p14:creationId xmlns:p14="http://schemas.microsoft.com/office/powerpoint/2010/main" val="269990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7D307-5000-4D0C-E4CC-0389FD10A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0E042-4C6D-C1FB-F8EA-A80CBFD452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2026-07-13</a:t>
            </a:fld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B710B4-D52C-5AA1-3F09-D0A3573C6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Site Overview for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4FB75C-50A3-8129-E0EF-BE77C1FA45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Data Pathways @ 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2C1407-6028-A5D6-39D9-BD8BD91A93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52A57-A610-963B-9957-ADEBF7A81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9D36378-E1D6-D5E6-EA96-2D3F7D4CBF56}"/>
              </a:ext>
            </a:extLst>
          </p:cNvPr>
          <p:cNvGrpSpPr/>
          <p:nvPr/>
        </p:nvGrpSpPr>
        <p:grpSpPr>
          <a:xfrm>
            <a:off x="568724" y="1613870"/>
            <a:ext cx="9589946" cy="5864742"/>
            <a:chOff x="3646504" y="812254"/>
            <a:chExt cx="8545496" cy="52260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63E46C-6951-35AB-BF07-4A2BD49D3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092" t="4422" r="13593" b="65790"/>
            <a:stretch>
              <a:fillRect/>
            </a:stretch>
          </p:blipFill>
          <p:spPr>
            <a:xfrm>
              <a:off x="7650279" y="3960664"/>
              <a:ext cx="4541721" cy="777484"/>
            </a:xfrm>
            <a:prstGeom prst="rect">
              <a:avLst/>
            </a:prstGeom>
          </p:spPr>
        </p:pic>
        <p:pic>
          <p:nvPicPr>
            <p:cNvPr id="15" name="Picture 16">
              <a:extLst>
                <a:ext uri="{FF2B5EF4-FFF2-40B4-BE49-F238E27FC236}">
                  <a16:creationId xmlns:a16="http://schemas.microsoft.com/office/drawing/2014/main" id="{0374DA2F-B8DD-ADB5-1EA1-9DAD76B40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rgbClr val="0099DC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504" y="812254"/>
              <a:ext cx="5520701" cy="5226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Left Arrow 17">
              <a:extLst>
                <a:ext uri="{FF2B5EF4-FFF2-40B4-BE49-F238E27FC236}">
                  <a16:creationId xmlns:a16="http://schemas.microsoft.com/office/drawing/2014/main" id="{2B58D6BC-8B5E-701B-448A-68FBD26473F6}"/>
                </a:ext>
              </a:extLst>
            </p:cNvPr>
            <p:cNvSpPr/>
            <p:nvPr/>
          </p:nvSpPr>
          <p:spPr>
            <a:xfrm>
              <a:off x="7155168" y="4237714"/>
              <a:ext cx="562093" cy="314893"/>
            </a:xfrm>
            <a:prstGeom prst="leftArrow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 fontScale="92500" lnSpcReduction="10000"/>
            </a:bodyPr>
            <a:lstStyle/>
            <a:p>
              <a:pPr algn="ctr"/>
              <a:r>
                <a:rPr lang="en-GB" sz="1347" dirty="0"/>
                <a:t>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32DB0EF-7AEA-D064-02DB-0A8859DF3037}"/>
                </a:ext>
              </a:extLst>
            </p:cNvPr>
            <p:cNvSpPr txBox="1"/>
            <p:nvPr/>
          </p:nvSpPr>
          <p:spPr>
            <a:xfrm>
              <a:off x="4753167" y="4272030"/>
              <a:ext cx="2210993" cy="24626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796" b="1" dirty="0">
                  <a:latin typeface="News Gothic MT" panose="020B0503020103020203" pitchFamily="34" charset="0"/>
                  <a:cs typeface="Arial" panose="020B0604020202020204" pitchFamily="34" charset="0"/>
                </a:rPr>
                <a:t>14 Hz &lt;-&gt; 71.4 ms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4E388E3-3C8E-93CC-2BA3-AB35BBF76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7586" t="6331" r="18028" b="5031"/>
            <a:stretch>
              <a:fillRect/>
            </a:stretch>
          </p:blipFill>
          <p:spPr>
            <a:xfrm>
              <a:off x="11096615" y="4555988"/>
              <a:ext cx="995814" cy="41300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74435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F53D0-FF57-FF62-123A-0196268A2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0979CB3F-EB5D-E818-537C-56F212C44A02}"/>
              </a:ext>
            </a:extLst>
          </p:cNvPr>
          <p:cNvGrpSpPr/>
          <p:nvPr/>
        </p:nvGrpSpPr>
        <p:grpSpPr>
          <a:xfrm>
            <a:off x="568724" y="1613870"/>
            <a:ext cx="9589946" cy="5864742"/>
            <a:chOff x="3646504" y="812254"/>
            <a:chExt cx="8545496" cy="52260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EB3934-61C1-6958-C861-DD5B75F37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092" t="4422" r="13593" b="65790"/>
            <a:stretch>
              <a:fillRect/>
            </a:stretch>
          </p:blipFill>
          <p:spPr>
            <a:xfrm>
              <a:off x="7650279" y="3960664"/>
              <a:ext cx="4541721" cy="777484"/>
            </a:xfrm>
            <a:prstGeom prst="rect">
              <a:avLst/>
            </a:prstGeom>
          </p:spPr>
        </p:pic>
        <p:pic>
          <p:nvPicPr>
            <p:cNvPr id="15" name="Picture 16">
              <a:extLst>
                <a:ext uri="{FF2B5EF4-FFF2-40B4-BE49-F238E27FC236}">
                  <a16:creationId xmlns:a16="http://schemas.microsoft.com/office/drawing/2014/main" id="{5F349F5D-2F36-A381-10B7-BED7208E4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rgbClr val="0099DC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504" y="812254"/>
              <a:ext cx="5520701" cy="5226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Left Arrow 17">
              <a:extLst>
                <a:ext uri="{FF2B5EF4-FFF2-40B4-BE49-F238E27FC236}">
                  <a16:creationId xmlns:a16="http://schemas.microsoft.com/office/drawing/2014/main" id="{E22846CF-05E3-77AB-A01F-761169BE0FB0}"/>
                </a:ext>
              </a:extLst>
            </p:cNvPr>
            <p:cNvSpPr/>
            <p:nvPr/>
          </p:nvSpPr>
          <p:spPr>
            <a:xfrm>
              <a:off x="7155168" y="4237714"/>
              <a:ext cx="562093" cy="314893"/>
            </a:xfrm>
            <a:prstGeom prst="leftArrow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 fontScale="92500" lnSpcReduction="10000"/>
            </a:bodyPr>
            <a:lstStyle/>
            <a:p>
              <a:pPr algn="ctr"/>
              <a:r>
                <a:rPr lang="en-GB" sz="1347" dirty="0"/>
                <a:t>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3B206D-E915-F8BA-A4FB-79F58DC8154D}"/>
                </a:ext>
              </a:extLst>
            </p:cNvPr>
            <p:cNvSpPr txBox="1"/>
            <p:nvPr/>
          </p:nvSpPr>
          <p:spPr>
            <a:xfrm>
              <a:off x="4753167" y="4272030"/>
              <a:ext cx="2210993" cy="24626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796" b="1" dirty="0">
                  <a:latin typeface="News Gothic MT" panose="020B0503020103020203" pitchFamily="34" charset="0"/>
                  <a:cs typeface="Arial" panose="020B0604020202020204" pitchFamily="34" charset="0"/>
                </a:rPr>
                <a:t>14 Hz &lt;-&gt; 71.4 ms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6F071F0-0332-A3C0-A608-CF94ED206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7586" t="6331" r="18028" b="5031"/>
            <a:stretch>
              <a:fillRect/>
            </a:stretch>
          </p:blipFill>
          <p:spPr>
            <a:xfrm>
              <a:off x="11096615" y="4555988"/>
              <a:ext cx="995814" cy="413001"/>
            </a:xfrm>
            <a:prstGeom prst="rect">
              <a:avLst/>
            </a:prstGeom>
            <a:effectLst/>
          </p:spPr>
        </p:pic>
      </p:grpSp>
      <p:pic>
        <p:nvPicPr>
          <p:cNvPr id="24" name="Picture 8">
            <a:extLst>
              <a:ext uri="{FF2B5EF4-FFF2-40B4-BE49-F238E27FC236}">
                <a16:creationId xmlns:a16="http://schemas.microsoft.com/office/drawing/2014/main" id="{349AB15D-DB08-79BA-FE62-A94BCD82E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507" y="1383693"/>
            <a:ext cx="2010918" cy="3264477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48F66F-CE9E-4873-CE01-232C5B748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Site Overview for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1C8CA-B5BB-DCD7-C94A-9FC181D054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Data Pathways @ 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10692-C836-7714-54C0-C8BE6D3E3D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727888-6107-60E6-8E6E-B114A4A204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2026-07-13</a:t>
            </a:fld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F1BB6-B457-36B2-5B8B-8AED0EE241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4878B036-C697-C00A-5C21-657137F03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482" y="2689542"/>
            <a:ext cx="685395" cy="65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AFA8CBD-CA92-3853-8B4F-9CC8ACD427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76474" y="1477462"/>
            <a:ext cx="3401392" cy="1324634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C80BCE5F-11DE-5BF8-57E9-7A56CA216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24" y="2909014"/>
            <a:ext cx="1624501" cy="162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108DA76-C9A4-8FF3-4C82-30A1FADEE7C9}"/>
              </a:ext>
            </a:extLst>
          </p:cNvPr>
          <p:cNvCxnSpPr>
            <a:cxnSpLocks/>
            <a:stCxn id="15" idx="3"/>
            <a:endCxn id="24" idx="1"/>
          </p:cNvCxnSpPr>
          <p:nvPr/>
        </p:nvCxnSpPr>
        <p:spPr>
          <a:xfrm flipV="1">
            <a:off x="6764177" y="3015932"/>
            <a:ext cx="136330" cy="1530309"/>
          </a:xfrm>
          <a:prstGeom prst="straightConnector1">
            <a:avLst/>
          </a:prstGeom>
          <a:ln w="63500" cap="rnd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B71F44-1298-8218-07A5-9C1AA345E824}"/>
              </a:ext>
            </a:extLst>
          </p:cNvPr>
          <p:cNvCxnSpPr>
            <a:cxnSpLocks/>
            <a:stCxn id="14" idx="3"/>
            <a:endCxn id="24" idx="1"/>
          </p:cNvCxnSpPr>
          <p:nvPr/>
        </p:nvCxnSpPr>
        <p:spPr>
          <a:xfrm flipV="1">
            <a:off x="2770224" y="3015932"/>
            <a:ext cx="4130283" cy="705332"/>
          </a:xfrm>
          <a:prstGeom prst="straightConnector1">
            <a:avLst/>
          </a:prstGeom>
          <a:ln w="63500" cap="rnd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The JSON logo is a Möbius strip">
            <a:extLst>
              <a:ext uri="{FF2B5EF4-FFF2-40B4-BE49-F238E27FC236}">
                <a16:creationId xmlns:a16="http://schemas.microsoft.com/office/drawing/2014/main" id="{F27D027A-409F-3A94-AB83-1D8EF5312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761" y="233495"/>
            <a:ext cx="776009" cy="77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5A823CD-C9AD-B81C-4521-081004A65F5C}"/>
              </a:ext>
            </a:extLst>
          </p:cNvPr>
          <p:cNvCxnSpPr>
            <a:cxnSpLocks/>
            <a:stCxn id="13" idx="2"/>
            <a:endCxn id="24" idx="1"/>
          </p:cNvCxnSpPr>
          <p:nvPr/>
        </p:nvCxnSpPr>
        <p:spPr>
          <a:xfrm>
            <a:off x="3977170" y="2802096"/>
            <a:ext cx="2923337" cy="213836"/>
          </a:xfrm>
          <a:prstGeom prst="straightConnector1">
            <a:avLst/>
          </a:prstGeom>
          <a:ln w="63500" cap="rnd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B16277-19D7-5071-D620-85F6FB415421}"/>
              </a:ext>
            </a:extLst>
          </p:cNvPr>
          <p:cNvCxnSpPr>
            <a:cxnSpLocks/>
            <a:stCxn id="31" idx="3"/>
            <a:endCxn id="12" idx="1"/>
          </p:cNvCxnSpPr>
          <p:nvPr/>
        </p:nvCxnSpPr>
        <p:spPr>
          <a:xfrm flipV="1">
            <a:off x="12378328" y="3015791"/>
            <a:ext cx="469155" cy="141"/>
          </a:xfrm>
          <a:prstGeom prst="straightConnector1">
            <a:avLst/>
          </a:prstGeom>
          <a:ln w="63500" cap="rnd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BEB28FB-42F2-2DC2-29B4-6B0CCB05EF1F}"/>
              </a:ext>
            </a:extLst>
          </p:cNvPr>
          <p:cNvCxnSpPr>
            <a:cxnSpLocks/>
            <a:stCxn id="20" idx="2"/>
            <a:endCxn id="31" idx="0"/>
          </p:cNvCxnSpPr>
          <p:nvPr/>
        </p:nvCxnSpPr>
        <p:spPr>
          <a:xfrm flipH="1">
            <a:off x="11090765" y="1009504"/>
            <a:ext cx="1" cy="718865"/>
          </a:xfrm>
          <a:prstGeom prst="straightConnector1">
            <a:avLst/>
          </a:prstGeom>
          <a:ln w="127000"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1F418A1-11A1-AF82-1220-DE010DCFA201}"/>
              </a:ext>
            </a:extLst>
          </p:cNvPr>
          <p:cNvCxnSpPr>
            <a:cxnSpLocks/>
            <a:stCxn id="24" idx="3"/>
            <a:endCxn id="31" idx="1"/>
          </p:cNvCxnSpPr>
          <p:nvPr/>
        </p:nvCxnSpPr>
        <p:spPr>
          <a:xfrm>
            <a:off x="8911425" y="3015932"/>
            <a:ext cx="891776" cy="0"/>
          </a:xfrm>
          <a:prstGeom prst="straightConnector1">
            <a:avLst/>
          </a:prstGeom>
          <a:ln w="127000"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F7AFA23-3A5C-7767-0C81-420C41A04AB5}"/>
              </a:ext>
            </a:extLst>
          </p:cNvPr>
          <p:cNvGrpSpPr/>
          <p:nvPr/>
        </p:nvGrpSpPr>
        <p:grpSpPr>
          <a:xfrm>
            <a:off x="9803202" y="1728369"/>
            <a:ext cx="2575126" cy="2575126"/>
            <a:chOff x="9870048" y="-1563450"/>
            <a:chExt cx="7920000" cy="7920000"/>
          </a:xfrm>
        </p:grpSpPr>
        <p:pic>
          <p:nvPicPr>
            <p:cNvPr id="31" name="Picture 30" descr="A blue and grey logo with arrow pointing to a file&#10;&#10;AI-generated content may be incorrect.">
              <a:extLst>
                <a:ext uri="{FF2B5EF4-FFF2-40B4-BE49-F238E27FC236}">
                  <a16:creationId xmlns:a16="http://schemas.microsoft.com/office/drawing/2014/main" id="{4807D18E-B4E1-13D0-9BA9-731FA0074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70048" y="-1563450"/>
              <a:ext cx="7920000" cy="7920000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FF0714E7-57CB-290D-A8D0-CF643354821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366957" y="1765305"/>
              <a:ext cx="1689678" cy="630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218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74866-78A1-73CD-CB35-2EC998F58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>
            <a:extLst>
              <a:ext uri="{FF2B5EF4-FFF2-40B4-BE49-F238E27FC236}">
                <a16:creationId xmlns:a16="http://schemas.microsoft.com/office/drawing/2014/main" id="{F25ACCDA-BCA8-7257-E432-F24246FB1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507" y="1383693"/>
            <a:ext cx="2010918" cy="3264477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A1BC7D7-DB06-3C2F-2FCE-E8302F2818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8371" y="1189780"/>
            <a:ext cx="5436639" cy="4130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369F6-E512-9755-8007-494A8B704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Site Overview for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E3B5B8-D0D4-E331-73C1-340C157A7C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Data Pathways @ 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2AB61-93FE-AE98-9BF9-8B3E90ACDE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42D11A-59E3-2A15-91E4-5B340D0E17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2026-07-13</a:t>
            </a:fld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383C5-2C16-EF6A-8F7B-137D19088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B514C1BC-EE97-F19D-2DC2-F288DE602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482" y="2689542"/>
            <a:ext cx="685395" cy="65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9E2E181-CBE8-4A2D-287B-F82C806379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6474" y="1477462"/>
            <a:ext cx="3401392" cy="1324634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21FC408A-21B8-75F0-3CD6-2BD34DFD6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24" y="2909014"/>
            <a:ext cx="1624501" cy="162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D725A9-5D84-6764-B493-20ECDC0EA280}"/>
              </a:ext>
            </a:extLst>
          </p:cNvPr>
          <p:cNvCxnSpPr>
            <a:cxnSpLocks/>
            <a:stCxn id="15" idx="3"/>
            <a:endCxn id="24" idx="1"/>
          </p:cNvCxnSpPr>
          <p:nvPr/>
        </p:nvCxnSpPr>
        <p:spPr>
          <a:xfrm flipV="1">
            <a:off x="6764177" y="3015932"/>
            <a:ext cx="136330" cy="1530309"/>
          </a:xfrm>
          <a:prstGeom prst="straightConnector1">
            <a:avLst/>
          </a:prstGeom>
          <a:ln w="63500" cap="rnd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1CAEBFB-FBB0-8033-1791-649815CE31D7}"/>
              </a:ext>
            </a:extLst>
          </p:cNvPr>
          <p:cNvCxnSpPr>
            <a:cxnSpLocks/>
            <a:stCxn id="14" idx="3"/>
            <a:endCxn id="24" idx="1"/>
          </p:cNvCxnSpPr>
          <p:nvPr/>
        </p:nvCxnSpPr>
        <p:spPr>
          <a:xfrm flipV="1">
            <a:off x="2770224" y="3015932"/>
            <a:ext cx="4130283" cy="705332"/>
          </a:xfrm>
          <a:prstGeom prst="straightConnector1">
            <a:avLst/>
          </a:prstGeom>
          <a:ln w="63500" cap="rnd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The JSON logo is a Möbius strip">
            <a:extLst>
              <a:ext uri="{FF2B5EF4-FFF2-40B4-BE49-F238E27FC236}">
                <a16:creationId xmlns:a16="http://schemas.microsoft.com/office/drawing/2014/main" id="{5D182BD4-77B6-A616-0708-532FFF34B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761" y="233495"/>
            <a:ext cx="776009" cy="77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B4504F9-7C71-E689-31E3-553AF09A3E5F}"/>
              </a:ext>
            </a:extLst>
          </p:cNvPr>
          <p:cNvCxnSpPr>
            <a:cxnSpLocks/>
            <a:stCxn id="13" idx="2"/>
            <a:endCxn id="24" idx="1"/>
          </p:cNvCxnSpPr>
          <p:nvPr/>
        </p:nvCxnSpPr>
        <p:spPr>
          <a:xfrm>
            <a:off x="3977170" y="2802096"/>
            <a:ext cx="2923337" cy="213836"/>
          </a:xfrm>
          <a:prstGeom prst="straightConnector1">
            <a:avLst/>
          </a:prstGeom>
          <a:ln w="63500" cap="rnd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B7E73F2-743B-7365-1DB4-B4F7DFD08157}"/>
              </a:ext>
            </a:extLst>
          </p:cNvPr>
          <p:cNvCxnSpPr>
            <a:cxnSpLocks/>
            <a:stCxn id="31" idx="3"/>
            <a:endCxn id="12" idx="1"/>
          </p:cNvCxnSpPr>
          <p:nvPr/>
        </p:nvCxnSpPr>
        <p:spPr>
          <a:xfrm flipV="1">
            <a:off x="12378328" y="3015791"/>
            <a:ext cx="469155" cy="141"/>
          </a:xfrm>
          <a:prstGeom prst="straightConnector1">
            <a:avLst/>
          </a:prstGeom>
          <a:ln w="63500" cap="rnd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5C39B83-96E1-6DFD-FBB0-18E03441D53A}"/>
              </a:ext>
            </a:extLst>
          </p:cNvPr>
          <p:cNvCxnSpPr>
            <a:cxnSpLocks/>
            <a:stCxn id="20" idx="2"/>
            <a:endCxn id="31" idx="0"/>
          </p:cNvCxnSpPr>
          <p:nvPr/>
        </p:nvCxnSpPr>
        <p:spPr>
          <a:xfrm flipH="1">
            <a:off x="11090765" y="1009504"/>
            <a:ext cx="1" cy="718865"/>
          </a:xfrm>
          <a:prstGeom prst="straightConnector1">
            <a:avLst/>
          </a:prstGeom>
          <a:ln w="127000"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534ACEC-D90B-B4E0-FE55-84E864FD3885}"/>
              </a:ext>
            </a:extLst>
          </p:cNvPr>
          <p:cNvCxnSpPr>
            <a:cxnSpLocks/>
            <a:stCxn id="24" idx="3"/>
            <a:endCxn id="31" idx="1"/>
          </p:cNvCxnSpPr>
          <p:nvPr/>
        </p:nvCxnSpPr>
        <p:spPr>
          <a:xfrm>
            <a:off x="8911425" y="3015932"/>
            <a:ext cx="891776" cy="0"/>
          </a:xfrm>
          <a:prstGeom prst="straightConnector1">
            <a:avLst/>
          </a:prstGeom>
          <a:ln w="127000"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5A5380B-1D42-C3EE-F9A1-3D0ECAAF8B58}"/>
              </a:ext>
            </a:extLst>
          </p:cNvPr>
          <p:cNvGrpSpPr/>
          <p:nvPr/>
        </p:nvGrpSpPr>
        <p:grpSpPr>
          <a:xfrm>
            <a:off x="9803202" y="1728369"/>
            <a:ext cx="2575126" cy="2575126"/>
            <a:chOff x="9870048" y="-1563450"/>
            <a:chExt cx="7920000" cy="7920000"/>
          </a:xfrm>
        </p:grpSpPr>
        <p:pic>
          <p:nvPicPr>
            <p:cNvPr id="31" name="Picture 30" descr="A blue and grey logo with arrow pointing to a file&#10;&#10;AI-generated content may be incorrect.">
              <a:extLst>
                <a:ext uri="{FF2B5EF4-FFF2-40B4-BE49-F238E27FC236}">
                  <a16:creationId xmlns:a16="http://schemas.microsoft.com/office/drawing/2014/main" id="{9CC0F2D7-723F-9C3A-5270-5539799EC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70048" y="-1563450"/>
              <a:ext cx="7920000" cy="7920000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33FF5D08-4BEE-D6B8-8BA7-84E12C41951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366957" y="1765305"/>
              <a:ext cx="1689678" cy="630813"/>
            </a:xfrm>
            <a:prstGeom prst="rect">
              <a:avLst/>
            </a:prstGeom>
          </p:spPr>
        </p:pic>
      </p:grpSp>
      <p:sp>
        <p:nvSpPr>
          <p:cNvPr id="73" name="Right Arrow 72">
            <a:extLst>
              <a:ext uri="{FF2B5EF4-FFF2-40B4-BE49-F238E27FC236}">
                <a16:creationId xmlns:a16="http://schemas.microsoft.com/office/drawing/2014/main" id="{74F421D3-D07E-23B3-5B7E-02D1A7973192}"/>
              </a:ext>
            </a:extLst>
          </p:cNvPr>
          <p:cNvSpPr/>
          <p:nvPr/>
        </p:nvSpPr>
        <p:spPr>
          <a:xfrm>
            <a:off x="6235331" y="3545100"/>
            <a:ext cx="1212000" cy="606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82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04454 0.22199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1108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-0.17696 0.10764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32365-CB0B-D5B5-4846-2031BCDB1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Picture Placeholder 12">
            <a:extLst>
              <a:ext uri="{FF2B5EF4-FFF2-40B4-BE49-F238E27FC236}">
                <a16:creationId xmlns:a16="http://schemas.microsoft.com/office/drawing/2014/main" id="{C77AAB47-C8B9-F9B5-AE9B-69B87699573F}"/>
              </a:ext>
            </a:extLst>
          </p:cNvPr>
          <p:cNvGraphicFramePr>
            <a:graphicFrameLocks noGrp="1"/>
          </p:cNvGraphicFramePr>
          <p:nvPr>
            <p:ph type="pic" sz="quarter" idx="15"/>
            <p:extLst>
              <p:ext uri="{D42A27DB-BD31-4B8C-83A1-F6EECF244321}">
                <p14:modId xmlns:p14="http://schemas.microsoft.com/office/powerpoint/2010/main" val="3960147362"/>
              </p:ext>
            </p:extLst>
          </p:nvPr>
        </p:nvGraphicFramePr>
        <p:xfrm>
          <a:off x="7153275" y="1752600"/>
          <a:ext cx="5838825" cy="5351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C27DA1-625D-F290-6BEA-1C71C6FA3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Aim of EFU:</a:t>
            </a:r>
          </a:p>
          <a:p>
            <a:pPr lvl="1"/>
            <a:r>
              <a:rPr lang="en-GB" dirty="0"/>
              <a:t>Process bespoke detector data and create neutron events ⇒ (</a:t>
            </a:r>
            <a:r>
              <a:rPr lang="en-GB" i="1" dirty="0"/>
              <a:t>t</a:t>
            </a:r>
            <a:r>
              <a:rPr lang="en-GB" dirty="0"/>
              <a:t>, </a:t>
            </a:r>
            <a:r>
              <a:rPr lang="en-GB" b="1" dirty="0"/>
              <a:t>p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Creates (logical) 1-D geometry space [1, N] (N = number of pixels)</a:t>
            </a:r>
          </a:p>
          <a:p>
            <a:pPr lvl="1"/>
            <a:r>
              <a:rPr lang="en-GB" dirty="0"/>
              <a:t>Binary application run as </a:t>
            </a:r>
            <a:r>
              <a:rPr lang="en-GB" dirty="0" err="1"/>
              <a:t>systemd</a:t>
            </a:r>
            <a:r>
              <a:rPr lang="en-GB" dirty="0"/>
              <a:t> service</a:t>
            </a:r>
          </a:p>
          <a:p>
            <a:pPr lvl="2"/>
            <a:r>
              <a:rPr lang="en-GB" dirty="0"/>
              <a:t>Configured via text files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CC56D3-BB2D-32FF-9C75-4216973160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2026-07-13</a:t>
            </a:fld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D7BD4-5676-4368-6B19-BD8214593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485219-BDF6-807C-68C1-594BF0103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1B177-2B77-1BF6-89D4-C0DE03D7B0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Event Formation Unit</a:t>
            </a:r>
          </a:p>
        </p:txBody>
      </p:sp>
    </p:spTree>
    <p:extLst>
      <p:ext uri="{BB962C8B-B14F-4D97-AF65-F5344CB8AC3E}">
        <p14:creationId xmlns:p14="http://schemas.microsoft.com/office/powerpoint/2010/main" val="385080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77466B-8F4A-6E48-9EEE-25722A3A574D}"/>
              </a:ext>
            </a:extLst>
          </p:cNvPr>
          <p:cNvSpPr/>
          <p:nvPr/>
        </p:nvSpPr>
        <p:spPr>
          <a:xfrm>
            <a:off x="1710531" y="6272369"/>
            <a:ext cx="10261600" cy="1423831"/>
          </a:xfrm>
          <a:prstGeom prst="rect">
            <a:avLst/>
          </a:prstGeom>
          <a:solidFill>
            <a:srgbClr val="069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8F7FEB-0D65-B843-BFD2-48BF7AF9A764}"/>
              </a:ext>
            </a:extLst>
          </p:cNvPr>
          <p:cNvCxnSpPr>
            <a:cxnSpLocks/>
          </p:cNvCxnSpPr>
          <p:nvPr/>
        </p:nvCxnSpPr>
        <p:spPr>
          <a:xfrm>
            <a:off x="4015820" y="1585449"/>
            <a:ext cx="0" cy="611075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A06A57-8302-0547-925B-8B991616CBD3}"/>
              </a:ext>
            </a:extLst>
          </p:cNvPr>
          <p:cNvCxnSpPr>
            <a:cxnSpLocks/>
          </p:cNvCxnSpPr>
          <p:nvPr/>
        </p:nvCxnSpPr>
        <p:spPr>
          <a:xfrm>
            <a:off x="6760522" y="1576526"/>
            <a:ext cx="0" cy="611075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6E2499-2CB7-154F-912C-419A07D3823C}"/>
              </a:ext>
            </a:extLst>
          </p:cNvPr>
          <p:cNvCxnSpPr>
            <a:cxnSpLocks/>
          </p:cNvCxnSpPr>
          <p:nvPr/>
        </p:nvCxnSpPr>
        <p:spPr>
          <a:xfrm>
            <a:off x="9630948" y="1576526"/>
            <a:ext cx="0" cy="611075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3A5D50F-9CDA-A94D-85D7-0359279963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625094" y="2903375"/>
            <a:ext cx="1197467" cy="10788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31DAEE-7BDB-3B43-A57C-5A354729AF70}"/>
              </a:ext>
            </a:extLst>
          </p:cNvPr>
          <p:cNvSpPr txBox="1"/>
          <p:nvPr/>
        </p:nvSpPr>
        <p:spPr>
          <a:xfrm>
            <a:off x="2116945" y="1632159"/>
            <a:ext cx="137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Analog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C29FB2-2C6D-0742-8CDE-024C21AD72F3}"/>
              </a:ext>
            </a:extLst>
          </p:cNvPr>
          <p:cNvSpPr txBox="1"/>
          <p:nvPr/>
        </p:nvSpPr>
        <p:spPr>
          <a:xfrm>
            <a:off x="4694005" y="1632159"/>
            <a:ext cx="137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8B6FFD-9D8E-6440-B1B5-E6092D3FA4BD}"/>
              </a:ext>
            </a:extLst>
          </p:cNvPr>
          <p:cNvSpPr txBox="1"/>
          <p:nvPr/>
        </p:nvSpPr>
        <p:spPr>
          <a:xfrm>
            <a:off x="7536951" y="1632159"/>
            <a:ext cx="1373753" cy="380617"/>
          </a:xfrm>
          <a:prstGeom prst="rect">
            <a:avLst/>
          </a:prstGeom>
          <a:noFill/>
        </p:spPr>
        <p:txBody>
          <a:bodyPr wrap="square" lIns="102616" tIns="51308" rIns="102616" bIns="51308" rtlCol="0" anchor="t">
            <a:spAutoFit/>
          </a:bodyPr>
          <a:lstStyle/>
          <a:p>
            <a:pPr algn="ctr"/>
            <a:r>
              <a:rPr lang="en-US" dirty="0">
                <a:latin typeface="Verdana"/>
                <a:ea typeface="Verdana"/>
                <a:cs typeface="Verdana" panose="020B0604030504040204" pitchFamily="34" charset="0"/>
              </a:rPr>
              <a:t>Logical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594868-1FBE-BB40-AEB4-87D44A276EB0}"/>
              </a:ext>
            </a:extLst>
          </p:cNvPr>
          <p:cNvSpPr txBox="1"/>
          <p:nvPr/>
        </p:nvSpPr>
        <p:spPr>
          <a:xfrm>
            <a:off x="10134629" y="1632159"/>
            <a:ext cx="1373753" cy="380617"/>
          </a:xfrm>
          <a:prstGeom prst="rect">
            <a:avLst/>
          </a:prstGeom>
          <a:noFill/>
        </p:spPr>
        <p:txBody>
          <a:bodyPr wrap="square" lIns="102616" tIns="51308" rIns="102616" bIns="51308" rtlCol="0" anchor="t">
            <a:spAutoFit/>
          </a:bodyPr>
          <a:lstStyle/>
          <a:p>
            <a:pPr algn="ctr"/>
            <a:r>
              <a:rPr lang="en-US" dirty="0">
                <a:latin typeface="Verdana"/>
                <a:ea typeface="Verdana"/>
                <a:cs typeface="Verdana" panose="020B0604030504040204" pitchFamily="34" charset="0"/>
              </a:rPr>
              <a:t>Physical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B76C23-FD96-4F4E-86F4-66B1925E1173}"/>
              </a:ext>
            </a:extLst>
          </p:cNvPr>
          <p:cNvSpPr txBox="1"/>
          <p:nvPr/>
        </p:nvSpPr>
        <p:spPr>
          <a:xfrm>
            <a:off x="9791523" y="2141969"/>
            <a:ext cx="1898347" cy="334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7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('</a:t>
            </a:r>
            <a:r>
              <a:rPr lang="sv-SE" sz="157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tof</a:t>
            </a:r>
            <a:r>
              <a:rPr lang="sv-SE" sz="157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', r, </a:t>
            </a:r>
            <a:r>
              <a:rPr lang="sv-SE" sz="1571" i="1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j, q</a:t>
            </a:r>
            <a:r>
              <a:rPr lang="sv-SE" sz="157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8EDEE7-5A12-9048-9E52-8136F58D5630}"/>
              </a:ext>
            </a:extLst>
          </p:cNvPr>
          <p:cNvSpPr txBox="1"/>
          <p:nvPr/>
        </p:nvSpPr>
        <p:spPr>
          <a:xfrm>
            <a:off x="7164568" y="2141969"/>
            <a:ext cx="1975824" cy="334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7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('</a:t>
            </a:r>
            <a:r>
              <a:rPr lang="sv-SE" sz="157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tof</a:t>
            </a:r>
            <a:r>
              <a:rPr lang="sv-SE" sz="157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', pixel)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D77F46-67B9-3D44-97C8-2D743398F830}"/>
              </a:ext>
            </a:extLst>
          </p:cNvPr>
          <p:cNvSpPr txBox="1"/>
          <p:nvPr/>
        </p:nvSpPr>
        <p:spPr>
          <a:xfrm>
            <a:off x="4102861" y="2141967"/>
            <a:ext cx="2556041" cy="334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7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(t, </a:t>
            </a:r>
            <a:r>
              <a:rPr lang="sv-SE" sz="157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FEN, RING, ch, adc</a:t>
            </a:r>
            <a:r>
              <a:rPr lang="sv-SE" sz="157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D4BBEE-1AAE-5A46-8F57-064A0D807455}"/>
              </a:ext>
            </a:extLst>
          </p:cNvPr>
          <p:cNvSpPr txBox="1"/>
          <p:nvPr/>
        </p:nvSpPr>
        <p:spPr>
          <a:xfrm>
            <a:off x="1651364" y="2141968"/>
            <a:ext cx="2304914" cy="334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7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sv-SE" sz="157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V(t), A(t), Ohm</a:t>
            </a:r>
            <a:r>
              <a:rPr lang="sv-SE" sz="157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20079C-1C60-FF47-BC45-2132A3BB06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/>
          <a:stretch/>
        </p:blipFill>
        <p:spPr>
          <a:xfrm>
            <a:off x="4089040" y="3128951"/>
            <a:ext cx="2583687" cy="145116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AE3BB71-1E04-8542-A733-36BB30E64944}"/>
              </a:ext>
            </a:extLst>
          </p:cNvPr>
          <p:cNvSpPr txBox="1"/>
          <p:nvPr/>
        </p:nvSpPr>
        <p:spPr>
          <a:xfrm>
            <a:off x="7526288" y="5290416"/>
            <a:ext cx="1373753" cy="29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34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EFU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9D5E3E2F-9CF1-0F42-A35E-7355AF631699}"/>
              </a:ext>
            </a:extLst>
          </p:cNvPr>
          <p:cNvSpPr/>
          <p:nvPr/>
        </p:nvSpPr>
        <p:spPr>
          <a:xfrm>
            <a:off x="2795560" y="5692608"/>
            <a:ext cx="8000089" cy="419936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FEF3B6-4DB3-854C-92C2-94C016CBD649}"/>
              </a:ext>
            </a:extLst>
          </p:cNvPr>
          <p:cNvSpPr txBox="1"/>
          <p:nvPr/>
        </p:nvSpPr>
        <p:spPr>
          <a:xfrm>
            <a:off x="4694005" y="5186798"/>
            <a:ext cx="1373753" cy="506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34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</a:p>
          <a:p>
            <a:pPr algn="ctr"/>
            <a:r>
              <a:rPr lang="sv-SE" sz="134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Backend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18F94D-1D0E-0F4F-9DFB-0E04CE7214E3}"/>
              </a:ext>
            </a:extLst>
          </p:cNvPr>
          <p:cNvSpPr txBox="1"/>
          <p:nvPr/>
        </p:nvSpPr>
        <p:spPr>
          <a:xfrm>
            <a:off x="2117472" y="5186798"/>
            <a:ext cx="1373753" cy="506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34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</a:p>
          <a:p>
            <a:pPr algn="ctr"/>
            <a:r>
              <a:rPr lang="sv-SE" sz="134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Frontend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37B8E6-6E78-5A4B-8F58-A25D70E95581}"/>
              </a:ext>
            </a:extLst>
          </p:cNvPr>
          <p:cNvSpPr txBox="1"/>
          <p:nvPr/>
        </p:nvSpPr>
        <p:spPr>
          <a:xfrm>
            <a:off x="9976832" y="5290416"/>
            <a:ext cx="1713040" cy="29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34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Scipp &amp; friends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63C783-0427-8742-9FAF-752817B44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405" y="4705621"/>
            <a:ext cx="433495" cy="9605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76613F5-DD77-604D-A186-009453E6C4A0}"/>
              </a:ext>
            </a:extLst>
          </p:cNvPr>
          <p:cNvSpPr txBox="1"/>
          <p:nvPr/>
        </p:nvSpPr>
        <p:spPr>
          <a:xfrm>
            <a:off x="4015822" y="6353178"/>
            <a:ext cx="2744701" cy="966996"/>
          </a:xfrm>
          <a:prstGeom prst="rect">
            <a:avLst/>
          </a:prstGeom>
          <a:noFill/>
        </p:spPr>
        <p:txBody>
          <a:bodyPr wrap="square" lIns="102616" tIns="51308" rIns="102616" bIns="51308" rtlCol="0" anchor="t">
            <a:spAutoFit/>
          </a:bodyPr>
          <a:lstStyle/>
          <a:p>
            <a:r>
              <a:rPr lang="en-US" sz="1122" b="1" dirty="0"/>
              <a:t>Deals with instrument configuration identifiers such as rings and front-end nodes + other digital and digitized values: grids, wires, strips, tubes, amplitudes or ADC values.</a:t>
            </a:r>
            <a:endParaRPr lang="en-US" sz="1122" b="1" dirty="0"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7FD073-A57D-624C-A200-172A611A941E}"/>
              </a:ext>
            </a:extLst>
          </p:cNvPr>
          <p:cNvSpPr txBox="1"/>
          <p:nvPr/>
        </p:nvSpPr>
        <p:spPr>
          <a:xfrm>
            <a:off x="6760522" y="6353179"/>
            <a:ext cx="2744701" cy="966996"/>
          </a:xfrm>
          <a:prstGeom prst="rect">
            <a:avLst/>
          </a:prstGeom>
          <a:noFill/>
        </p:spPr>
        <p:txBody>
          <a:bodyPr wrap="square" lIns="102616" tIns="51308" rIns="102616" bIns="51308" rtlCol="0" anchor="t">
            <a:spAutoFit/>
          </a:bodyPr>
          <a:lstStyle/>
          <a:p>
            <a:r>
              <a:rPr lang="en-US" sz="1122" b="1" dirty="0"/>
              <a:t>This step abstract all information on the left away and provides a 2D (3D) detector surface which can be used for commissioning, monitoring and calibration.</a:t>
            </a:r>
            <a:endParaRPr lang="en-US" sz="1122" b="1" dirty="0"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9A9E63-E1B1-2049-ACB3-C24B54AF0883}"/>
              </a:ext>
            </a:extLst>
          </p:cNvPr>
          <p:cNvSpPr txBox="1"/>
          <p:nvPr/>
        </p:nvSpPr>
        <p:spPr>
          <a:xfrm>
            <a:off x="1710532" y="6353179"/>
            <a:ext cx="2305289" cy="621645"/>
          </a:xfrm>
          <a:prstGeom prst="rect">
            <a:avLst/>
          </a:prstGeom>
          <a:noFill/>
        </p:spPr>
        <p:txBody>
          <a:bodyPr wrap="square" lIns="102616" tIns="51308" rIns="102616" bIns="51308" rtlCol="0" anchor="t">
            <a:spAutoFit/>
          </a:bodyPr>
          <a:lstStyle/>
          <a:p>
            <a:r>
              <a:rPr lang="en-US" sz="1122" b="1" dirty="0"/>
              <a:t>Conversion electronics ultimately measures charge, current or voltages. </a:t>
            </a:r>
            <a:endParaRPr lang="en-US" sz="1122" b="1" dirty="0">
              <a:cs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2CAA83-3DF1-2F4F-A8E7-B757DBEF7802}"/>
              </a:ext>
            </a:extLst>
          </p:cNvPr>
          <p:cNvSpPr txBox="1"/>
          <p:nvPr/>
        </p:nvSpPr>
        <p:spPr>
          <a:xfrm>
            <a:off x="9589876" y="6316556"/>
            <a:ext cx="2382256" cy="794320"/>
          </a:xfrm>
          <a:prstGeom prst="rect">
            <a:avLst/>
          </a:prstGeom>
          <a:noFill/>
        </p:spPr>
        <p:txBody>
          <a:bodyPr wrap="square" lIns="102616" tIns="51308" rIns="102616" bIns="51308" rtlCol="0" anchor="t">
            <a:spAutoFit/>
          </a:bodyPr>
          <a:lstStyle/>
          <a:p>
            <a:r>
              <a:rPr lang="en-US" sz="1122" b="1" dirty="0"/>
              <a:t>Here, pixels are 'connected' with the physical instrument geometry: lengths, angles and detection volumes.</a:t>
            </a:r>
            <a:endParaRPr lang="en-US" sz="1122" b="1" dirty="0">
              <a:cs typeface="Calibri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6D19F1C-0CE4-6501-E345-F9B7E4726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EFU</a:t>
            </a:r>
            <a:endParaRPr lang="en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7BE1B4-902D-7B35-F392-C4A4129CDB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Geometries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4A64BA2-24FD-EA1A-0131-21B9433E61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5790BC-A737-A1CF-5A11-55736BCDB7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044" y="4099964"/>
            <a:ext cx="1713041" cy="10177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533566A-26C1-ED68-6839-38CA88A45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17" y="2943225"/>
            <a:ext cx="1824284" cy="18456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EA1B71-2ABB-E036-4524-BB00565BAE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0" t="42095" r="30161" b="21203"/>
          <a:stretch/>
        </p:blipFill>
        <p:spPr>
          <a:xfrm>
            <a:off x="9778680" y="2993173"/>
            <a:ext cx="2085653" cy="11973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2AA50B-9F8B-416D-9A91-B985E5968EED}"/>
              </a:ext>
            </a:extLst>
          </p:cNvPr>
          <p:cNvSpPr/>
          <p:nvPr/>
        </p:nvSpPr>
        <p:spPr>
          <a:xfrm>
            <a:off x="3956280" y="1504640"/>
            <a:ext cx="5710564" cy="467584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2B334015-C38C-2DE1-A95B-C09EBCFC4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4362" y="7244045"/>
            <a:ext cx="3078600" cy="409751"/>
          </a:xfrm>
        </p:spPr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 dirty="0"/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F5DD56FC-447F-1173-B734-EBD91B45E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931" y="7244045"/>
            <a:ext cx="934463" cy="409751"/>
          </a:xfrm>
        </p:spPr>
        <p:txBody>
          <a:bodyPr/>
          <a:lstStyle/>
          <a:p>
            <a:fld id="{18896B66-0B3A-474C-9C9C-E4F07B1F5DAD}" type="datetime1">
              <a:rPr lang="sv-SE" smtClean="0"/>
              <a:t>2026-07-13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32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Custom 3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rgbClr val="666666"/>
            </a:solidFill>
            <a:latin typeface="Segoe UI Semilight" panose="020B0402040204020203" pitchFamily="34" charset="0"/>
            <a:cs typeface="Segoe UI Semilight" panose="020B04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B9B2870C-A5CB-44B8-A898-67FB04002A44}" vid="{1519E3A4-5D6F-4FC7-A0A1-84C36E9443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a944a36-8bfa-4b35-a138-bed6663b866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534A46E002C9469961BAC535126DC0" ma:contentTypeVersion="12" ma:contentTypeDescription="Create a new document." ma:contentTypeScope="" ma:versionID="dde7dcfcce21efeb5b0bdc4cd5ba3f32">
  <xsd:schema xmlns:xsd="http://www.w3.org/2001/XMLSchema" xmlns:xs="http://www.w3.org/2001/XMLSchema" xmlns:p="http://schemas.microsoft.com/office/2006/metadata/properties" xmlns:ns3="6a944a36-8bfa-4b35-a138-bed6663b8660" targetNamespace="http://schemas.microsoft.com/office/2006/metadata/properties" ma:root="true" ma:fieldsID="8b835e4ab94c26c00fee311fcb26f0bf" ns3:_="">
    <xsd:import namespace="6a944a36-8bfa-4b35-a138-bed6663b8660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Location" minOccurs="0"/>
                <xsd:element ref="ns3:MediaLengthInSecond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944a36-8bfa-4b35-a138-bed6663b8660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6F6571-3255-4F06-A97F-CDB632525E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939606-C3AA-47B8-83FF-54237B8E3677}">
  <ds:schemaRefs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6a944a36-8bfa-4b35-a138-bed6663b8660"/>
  </ds:schemaRefs>
</ds:datastoreItem>
</file>

<file path=customXml/itemProps3.xml><?xml version="1.0" encoding="utf-8"?>
<ds:datastoreItem xmlns:ds="http://schemas.openxmlformats.org/officeDocument/2006/customXml" ds:itemID="{5040DA26-566D-4F35-B829-6C6C203F43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944a36-8bfa-4b35-a138-bed6663b86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81</TotalTime>
  <Words>669</Words>
  <Application>Microsoft Macintosh PowerPoint</Application>
  <PresentationFormat>Custom</PresentationFormat>
  <Paragraphs>182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Consolas</vt:lpstr>
      <vt:lpstr>Garamond</vt:lpstr>
      <vt:lpstr>News Gothic MT</vt:lpstr>
      <vt:lpstr>Segoe UI Light</vt:lpstr>
      <vt:lpstr>Segoe UI Semibold</vt:lpstr>
      <vt:lpstr>Segoe UI Semilight</vt:lpstr>
      <vt:lpstr>Symbol</vt:lpstr>
      <vt:lpstr>Verdana</vt:lpstr>
      <vt:lpstr>Office-tema</vt:lpstr>
      <vt:lpstr>PowerPoint Presentation</vt:lpstr>
      <vt:lpstr>SKADI Data into Files</vt:lpstr>
      <vt:lpstr>PowerPoint Presentation</vt:lpstr>
      <vt:lpstr>Site Overview for Data</vt:lpstr>
      <vt:lpstr>Site Overview for Data</vt:lpstr>
      <vt:lpstr>Site Overview for Data</vt:lpstr>
      <vt:lpstr>Site Overview for Data</vt:lpstr>
      <vt:lpstr>EFU</vt:lpstr>
      <vt:lpstr>EFU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CODA</vt:lpstr>
      <vt:lpstr>PowerPoint Presentation</vt:lpstr>
      <vt:lpstr>PowerPoint Presentation</vt:lpstr>
      <vt:lpstr>Requirements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George ONeill</dc:creator>
  <cp:lastModifiedBy>George ONeill</cp:lastModifiedBy>
  <cp:revision>1</cp:revision>
  <cp:lastPrinted>2025-07-18T07:14:59Z</cp:lastPrinted>
  <dcterms:created xsi:type="dcterms:W3CDTF">2026-07-13T08:39:44Z</dcterms:created>
  <dcterms:modified xsi:type="dcterms:W3CDTF">2026-07-13T10:00:50Z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2024-11-12T00:00:00Z</vt:filetime>
  </property>
  <property fmtid="{D5CDD505-2E9C-101B-9397-08002B2CF9AE}" pid="3" name="Creator">
    <vt:lpwstr>pdf-lib (https://github.com/Hopding/pdf-lib)</vt:lpwstr>
  </property>
  <property fmtid="{D5CDD505-2E9C-101B-9397-08002B2CF9AE}" pid="4" name="LastSaved">
    <vt:filetime>2024-11-12T00:00:00Z</vt:filetime>
  </property>
  <property fmtid="{D5CDD505-2E9C-101B-9397-08002B2CF9AE}" pid="5" name="Producer">
    <vt:lpwstr>pdf-merger-js</vt:lpwstr>
  </property>
  <property fmtid="{D5CDD505-2E9C-101B-9397-08002B2CF9AE}" pid="6" name="ContentTypeId">
    <vt:lpwstr>0x01010038534A46E002C9469961BAC535126DC0</vt:lpwstr>
  </property>
</Properties>
</file>