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 id="2147483682" r:id="rId3"/>
    <p:sldMasterId id="2147483687" r:id="rId4"/>
    <p:sldMasterId id="2147483692" r:id="rId5"/>
    <p:sldMasterId id="2147483709" r:id="rId6"/>
  </p:sldMasterIdLst>
  <p:notesMasterIdLst>
    <p:notesMasterId r:id="rId47"/>
  </p:notesMasterIdLst>
  <p:sldIdLst>
    <p:sldId id="272" r:id="rId7"/>
    <p:sldId id="312" r:id="rId8"/>
    <p:sldId id="313" r:id="rId9"/>
    <p:sldId id="296" r:id="rId10"/>
    <p:sldId id="314" r:id="rId11"/>
    <p:sldId id="315" r:id="rId12"/>
    <p:sldId id="317" r:id="rId13"/>
    <p:sldId id="259" r:id="rId14"/>
    <p:sldId id="264" r:id="rId15"/>
    <p:sldId id="285" r:id="rId16"/>
    <p:sldId id="301" r:id="rId17"/>
    <p:sldId id="311" r:id="rId18"/>
    <p:sldId id="299" r:id="rId19"/>
    <p:sldId id="318" r:id="rId20"/>
    <p:sldId id="319" r:id="rId21"/>
    <p:sldId id="271" r:id="rId22"/>
    <p:sldId id="275" r:id="rId23"/>
    <p:sldId id="276" r:id="rId24"/>
    <p:sldId id="277" r:id="rId25"/>
    <p:sldId id="278" r:id="rId26"/>
    <p:sldId id="279" r:id="rId27"/>
    <p:sldId id="280" r:id="rId28"/>
    <p:sldId id="281" r:id="rId29"/>
    <p:sldId id="282" r:id="rId30"/>
    <p:sldId id="283" r:id="rId31"/>
    <p:sldId id="284" r:id="rId32"/>
    <p:sldId id="310" r:id="rId33"/>
    <p:sldId id="304" r:id="rId34"/>
    <p:sldId id="305" r:id="rId35"/>
    <p:sldId id="308" r:id="rId36"/>
    <p:sldId id="298" r:id="rId37"/>
    <p:sldId id="320" r:id="rId38"/>
    <p:sldId id="321" r:id="rId39"/>
    <p:sldId id="267" r:id="rId40"/>
    <p:sldId id="292" r:id="rId41"/>
    <p:sldId id="293" r:id="rId42"/>
    <p:sldId id="294" r:id="rId43"/>
    <p:sldId id="295" r:id="rId44"/>
    <p:sldId id="322" r:id="rId45"/>
    <p:sldId id="32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5" d="100"/>
          <a:sy n="85" d="100"/>
        </p:scale>
        <p:origin x="-2320" y="-3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0.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150559-51EB-4840-B7AF-05778273A4DC}"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56BD1AEB-6B91-9048-A002-D30D615DA070}">
      <dgm:prSet phldrT="[Text]" custT="1"/>
      <dgm:spPr>
        <a:solidFill>
          <a:srgbClr val="17375E">
            <a:alpha val="85098"/>
          </a:srgbClr>
        </a:solidFill>
      </dgm:spPr>
      <dgm:t>
        <a:bodyPr/>
        <a:lstStyle/>
        <a:p>
          <a:pPr>
            <a:spcAft>
              <a:spcPts val="600"/>
            </a:spcAft>
          </a:pPr>
          <a:r>
            <a:rPr lang="en-US" sz="800" b="1" dirty="0" smtClean="0"/>
            <a:t>ACCELERATOR DIVISION</a:t>
          </a:r>
        </a:p>
        <a:p>
          <a:pPr>
            <a:spcAft>
              <a:spcPts val="600"/>
            </a:spcAft>
          </a:pPr>
          <a:r>
            <a:rPr lang="en-US" sz="800" b="1" dirty="0" smtClean="0"/>
            <a:t>WP 1</a:t>
          </a:r>
        </a:p>
        <a:p>
          <a:pPr>
            <a:spcAft>
              <a:spcPts val="0"/>
            </a:spcAft>
          </a:pPr>
          <a:r>
            <a:rPr lang="en-US" sz="800" dirty="0" smtClean="0"/>
            <a:t>Mats Lindroos</a:t>
          </a:r>
          <a:endParaRPr lang="en-US" sz="800" dirty="0"/>
        </a:p>
      </dgm:t>
    </dgm:pt>
    <dgm:pt modelId="{F5CF60CC-6CE2-5444-BF41-F4EE81CA2DAE}" type="parTrans" cxnId="{02D7913B-FFB4-F949-9411-DB02D511A296}">
      <dgm:prSet/>
      <dgm:spPr/>
      <dgm:t>
        <a:bodyPr/>
        <a:lstStyle/>
        <a:p>
          <a:endParaRPr lang="en-US"/>
        </a:p>
      </dgm:t>
    </dgm:pt>
    <dgm:pt modelId="{1A7F5FC7-0DB6-DF46-8ACC-C03F17026B9A}" type="sibTrans" cxnId="{02D7913B-FFB4-F949-9411-DB02D511A296}">
      <dgm:prSet/>
      <dgm:spPr/>
      <dgm:t>
        <a:bodyPr/>
        <a:lstStyle/>
        <a:p>
          <a:endParaRPr lang="en-US"/>
        </a:p>
      </dgm:t>
    </dgm:pt>
    <dgm:pt modelId="{B9636EE7-C37F-694E-92B9-9BE5A4026BC9}">
      <dgm:prSet phldrT="[Text]" custT="1"/>
      <dgm:spPr>
        <a:solidFill>
          <a:srgbClr val="17375E">
            <a:alpha val="85098"/>
          </a:srgbClr>
        </a:solidFill>
      </dgm:spPr>
      <dgm:t>
        <a:bodyPr/>
        <a:lstStyle/>
        <a:p>
          <a:pPr>
            <a:spcAft>
              <a:spcPts val="600"/>
            </a:spcAft>
          </a:pPr>
          <a:r>
            <a:rPr lang="en-US" sz="800" b="1" dirty="0" smtClean="0"/>
            <a:t>Beam Physics, Operation &amp; Beam Diagnostics</a:t>
          </a:r>
        </a:p>
        <a:p>
          <a:pPr>
            <a:spcAft>
              <a:spcPts val="600"/>
            </a:spcAft>
          </a:pPr>
          <a:r>
            <a:rPr lang="en-US" sz="800" b="1" dirty="0" smtClean="0"/>
            <a:t>WP 2,7</a:t>
          </a:r>
        </a:p>
        <a:p>
          <a:pPr>
            <a:spcAft>
              <a:spcPts val="0"/>
            </a:spcAft>
          </a:pPr>
          <a:r>
            <a:rPr lang="en-US" sz="700" dirty="0" smtClean="0"/>
            <a:t>Andreas </a:t>
          </a:r>
          <a:r>
            <a:rPr lang="en-US" sz="700" dirty="0" err="1" smtClean="0"/>
            <a:t>Jansson</a:t>
          </a:r>
          <a:endParaRPr lang="en-US" sz="700" dirty="0"/>
        </a:p>
      </dgm:t>
    </dgm:pt>
    <dgm:pt modelId="{88E0E4F1-79B0-B14E-BD49-6E687DF1EBC6}" type="parTrans" cxnId="{BD4C43AB-E078-B149-ABF8-FA285F9C4232}">
      <dgm:prSet/>
      <dgm:spPr/>
      <dgm:t>
        <a:bodyPr/>
        <a:lstStyle/>
        <a:p>
          <a:endParaRPr lang="en-US"/>
        </a:p>
      </dgm:t>
    </dgm:pt>
    <dgm:pt modelId="{0D3953E8-D143-9448-B13D-C31A56B83CAA}" type="sibTrans" cxnId="{BD4C43AB-E078-B149-ABF8-FA285F9C4232}">
      <dgm:prSet/>
      <dgm:spPr/>
      <dgm:t>
        <a:bodyPr/>
        <a:lstStyle/>
        <a:p>
          <a:endParaRPr lang="en-US"/>
        </a:p>
      </dgm:t>
    </dgm:pt>
    <dgm:pt modelId="{27A313A7-F808-014F-B242-D85BAE3420F7}">
      <dgm:prSet phldrT="[Text]" custT="1"/>
      <dgm:spPr>
        <a:solidFill>
          <a:schemeClr val="tx2">
            <a:lumMod val="75000"/>
            <a:alpha val="85098"/>
          </a:schemeClr>
        </a:solidFill>
      </dgm:spPr>
      <dgm:t>
        <a:bodyPr/>
        <a:lstStyle/>
        <a:p>
          <a:pPr>
            <a:spcAft>
              <a:spcPts val="600"/>
            </a:spcAft>
          </a:pPr>
          <a:r>
            <a:rPr lang="en-US" sz="800" b="1" dirty="0" smtClean="0"/>
            <a:t>Engineering Resources</a:t>
          </a:r>
        </a:p>
        <a:p>
          <a:pPr>
            <a:spcAft>
              <a:spcPts val="600"/>
            </a:spcAft>
          </a:pPr>
          <a:r>
            <a:rPr lang="en-US" sz="800" b="1" dirty="0" smtClean="0"/>
            <a:t>WP 99</a:t>
          </a:r>
        </a:p>
        <a:p>
          <a:pPr>
            <a:spcAft>
              <a:spcPts val="0"/>
            </a:spcAft>
          </a:pPr>
          <a:r>
            <a:rPr lang="en-US" sz="700" dirty="0" smtClean="0"/>
            <a:t>David McGinnis</a:t>
          </a:r>
          <a:endParaRPr lang="en-US" sz="700" dirty="0"/>
        </a:p>
      </dgm:t>
    </dgm:pt>
    <dgm:pt modelId="{EA949402-738E-9545-82D9-896839331CA3}" type="parTrans" cxnId="{2A62E866-441A-AE45-A00C-6488B7AE779D}">
      <dgm:prSet/>
      <dgm:spPr/>
      <dgm:t>
        <a:bodyPr/>
        <a:lstStyle/>
        <a:p>
          <a:endParaRPr lang="en-US"/>
        </a:p>
      </dgm:t>
    </dgm:pt>
    <dgm:pt modelId="{266004BE-435F-E14E-8241-CBF8C7712F49}" type="sibTrans" cxnId="{2A62E866-441A-AE45-A00C-6488B7AE779D}">
      <dgm:prSet/>
      <dgm:spPr/>
      <dgm:t>
        <a:bodyPr/>
        <a:lstStyle/>
        <a:p>
          <a:endParaRPr lang="en-US"/>
        </a:p>
      </dgm:t>
    </dgm:pt>
    <dgm:pt modelId="{6D431A7B-C176-014D-9F89-192040D548B8}">
      <dgm:prSet phldrT="[Text]" custT="1"/>
      <dgm:spPr>
        <a:solidFill>
          <a:srgbClr val="17375E">
            <a:alpha val="85098"/>
          </a:srgbClr>
        </a:solidFill>
      </dgm:spPr>
      <dgm:t>
        <a:bodyPr/>
        <a:lstStyle/>
        <a:p>
          <a:pPr>
            <a:spcAft>
              <a:spcPts val="600"/>
            </a:spcAft>
          </a:pPr>
          <a:r>
            <a:rPr lang="en-US" sz="800" b="1" dirty="0" smtClean="0"/>
            <a:t>LINAC</a:t>
          </a:r>
        </a:p>
        <a:p>
          <a:pPr>
            <a:spcAft>
              <a:spcPts val="600"/>
            </a:spcAft>
          </a:pPr>
          <a:r>
            <a:rPr lang="en-US" sz="800" b="1" dirty="0" smtClean="0"/>
            <a:t>WP 3,4,5,6,14</a:t>
          </a:r>
        </a:p>
        <a:p>
          <a:pPr>
            <a:spcAft>
              <a:spcPts val="0"/>
            </a:spcAft>
          </a:pPr>
          <a:r>
            <a:rPr lang="en-US" sz="700" dirty="0" smtClean="0"/>
            <a:t>Håkan Danared</a:t>
          </a:r>
          <a:endParaRPr lang="en-US" sz="700" dirty="0"/>
        </a:p>
      </dgm:t>
    </dgm:pt>
    <dgm:pt modelId="{C4B8E2D6-6338-0047-AE6D-8F57220E7133}" type="parTrans" cxnId="{CB08C865-4DF0-C842-ADB8-D5C36FE0A43A}">
      <dgm:prSet/>
      <dgm:spPr/>
      <dgm:t>
        <a:bodyPr/>
        <a:lstStyle/>
        <a:p>
          <a:endParaRPr lang="en-US"/>
        </a:p>
      </dgm:t>
    </dgm:pt>
    <dgm:pt modelId="{6229CD0D-CD28-4641-A0CF-B09CBBCE53B3}" type="sibTrans" cxnId="{CB08C865-4DF0-C842-ADB8-D5C36FE0A43A}">
      <dgm:prSet/>
      <dgm:spPr/>
      <dgm:t>
        <a:bodyPr/>
        <a:lstStyle/>
        <a:p>
          <a:endParaRPr lang="en-US"/>
        </a:p>
      </dgm:t>
    </dgm:pt>
    <dgm:pt modelId="{7BE8F279-99F2-544B-8677-F56B89E37415}">
      <dgm:prSet phldrT="[Text]" custT="1"/>
      <dgm:spPr>
        <a:solidFill>
          <a:srgbClr val="17375E">
            <a:alpha val="85098"/>
          </a:srgbClr>
        </a:solidFill>
      </dgm:spPr>
      <dgm:t>
        <a:bodyPr/>
        <a:lstStyle/>
        <a:p>
          <a:pPr>
            <a:spcAft>
              <a:spcPts val="600"/>
            </a:spcAft>
          </a:pPr>
          <a:r>
            <a:rPr lang="en-US" sz="800" b="1" dirty="0" smtClean="0"/>
            <a:t>Radio Frequency</a:t>
          </a:r>
        </a:p>
        <a:p>
          <a:pPr>
            <a:spcAft>
              <a:spcPts val="600"/>
            </a:spcAft>
          </a:pPr>
          <a:r>
            <a:rPr lang="en-US" sz="800" b="1" dirty="0" smtClean="0"/>
            <a:t>WP 8,17</a:t>
          </a:r>
        </a:p>
        <a:p>
          <a:pPr>
            <a:spcAft>
              <a:spcPts val="0"/>
            </a:spcAft>
          </a:pPr>
          <a:r>
            <a:rPr lang="en-US" sz="700" dirty="0" smtClean="0"/>
            <a:t>Anders Sunesson</a:t>
          </a:r>
          <a:endParaRPr lang="en-US" sz="700" dirty="0"/>
        </a:p>
      </dgm:t>
    </dgm:pt>
    <dgm:pt modelId="{888093E6-C2A7-0941-99DC-0B3F62AE7DBA}" type="parTrans" cxnId="{A1D2BE06-8CC3-5E41-B6D6-1569DF4CB735}">
      <dgm:prSet/>
      <dgm:spPr/>
      <dgm:t>
        <a:bodyPr/>
        <a:lstStyle/>
        <a:p>
          <a:endParaRPr lang="en-US"/>
        </a:p>
      </dgm:t>
    </dgm:pt>
    <dgm:pt modelId="{6AC21BBD-204C-8C43-A863-BFFD5CF09C7C}" type="sibTrans" cxnId="{A1D2BE06-8CC3-5E41-B6D6-1569DF4CB735}">
      <dgm:prSet/>
      <dgm:spPr/>
      <dgm:t>
        <a:bodyPr/>
        <a:lstStyle/>
        <a:p>
          <a:endParaRPr lang="en-US"/>
        </a:p>
      </dgm:t>
    </dgm:pt>
    <dgm:pt modelId="{42A24256-EC0C-8248-8884-55FF0EC52F01}" type="asst">
      <dgm:prSet phldrT="[Text]" custT="1"/>
      <dgm:spPr>
        <a:solidFill>
          <a:srgbClr val="1069A0">
            <a:alpha val="85098"/>
          </a:srgbClr>
        </a:solidFill>
      </dgm:spPr>
      <dgm:t>
        <a:bodyPr/>
        <a:lstStyle/>
        <a:p>
          <a:r>
            <a:rPr lang="en-US" sz="800" dirty="0" smtClean="0">
              <a:solidFill>
                <a:schemeClr val="bg1"/>
              </a:solidFill>
            </a:rPr>
            <a:t>Admin &amp; QA</a:t>
          </a:r>
          <a:endParaRPr lang="en-US" sz="800" dirty="0">
            <a:solidFill>
              <a:schemeClr val="bg1"/>
            </a:solidFill>
          </a:endParaRPr>
        </a:p>
      </dgm:t>
    </dgm:pt>
    <dgm:pt modelId="{9E9BBF8B-FD9E-0B49-8BC8-AA0FB5B4A735}" type="parTrans" cxnId="{2253883C-0F3C-EC43-BC6F-550A43ADC9D1}">
      <dgm:prSet/>
      <dgm:spPr/>
      <dgm:t>
        <a:bodyPr/>
        <a:lstStyle/>
        <a:p>
          <a:endParaRPr lang="en-US"/>
        </a:p>
      </dgm:t>
    </dgm:pt>
    <dgm:pt modelId="{E792A66D-C15A-EB4C-914A-923C1AE8B0DF}" type="sibTrans" cxnId="{2253883C-0F3C-EC43-BC6F-550A43ADC9D1}">
      <dgm:prSet/>
      <dgm:spPr/>
      <dgm:t>
        <a:bodyPr/>
        <a:lstStyle/>
        <a:p>
          <a:endParaRPr lang="en-US"/>
        </a:p>
      </dgm:t>
    </dgm:pt>
    <dgm:pt modelId="{3770D0D1-3B77-7E48-A17D-4776D81CEDAC}">
      <dgm:prSet phldrT="[Text]" custT="1"/>
      <dgm:spPr>
        <a:solidFill>
          <a:srgbClr val="17375E">
            <a:alpha val="85098"/>
          </a:srgbClr>
        </a:solidFill>
      </dgm:spPr>
      <dgm:t>
        <a:bodyPr/>
        <a:lstStyle/>
        <a:p>
          <a:pPr>
            <a:spcAft>
              <a:spcPts val="600"/>
            </a:spcAft>
          </a:pPr>
          <a:r>
            <a:rPr lang="en-US" sz="800" b="1" dirty="0" smtClean="0"/>
            <a:t>Safety</a:t>
          </a:r>
        </a:p>
        <a:p>
          <a:pPr>
            <a:spcAft>
              <a:spcPts val="600"/>
            </a:spcAft>
          </a:pPr>
          <a:r>
            <a:rPr lang="en-US" sz="800" b="1" dirty="0" smtClean="0"/>
            <a:t>WP 13</a:t>
          </a:r>
        </a:p>
        <a:p>
          <a:pPr>
            <a:spcAft>
              <a:spcPts val="0"/>
            </a:spcAft>
          </a:pPr>
          <a:r>
            <a:rPr lang="en-US" sz="700" dirty="0" smtClean="0"/>
            <a:t>Lali Tchelidze</a:t>
          </a:r>
          <a:endParaRPr lang="en-US" sz="700" dirty="0"/>
        </a:p>
      </dgm:t>
    </dgm:pt>
    <dgm:pt modelId="{91BD93B3-6C0E-A041-9392-DC9492D0B6D4}" type="parTrans" cxnId="{75FA70B7-8098-1742-BCB6-DDC4DD0BD34E}">
      <dgm:prSet/>
      <dgm:spPr/>
      <dgm:t>
        <a:bodyPr/>
        <a:lstStyle/>
        <a:p>
          <a:endParaRPr lang="en-US"/>
        </a:p>
      </dgm:t>
    </dgm:pt>
    <dgm:pt modelId="{8966B930-1BE8-394B-ABC5-1E6D643A6A16}" type="sibTrans" cxnId="{75FA70B7-8098-1742-BCB6-DDC4DD0BD34E}">
      <dgm:prSet/>
      <dgm:spPr/>
      <dgm:t>
        <a:bodyPr/>
        <a:lstStyle/>
        <a:p>
          <a:endParaRPr lang="en-US"/>
        </a:p>
      </dgm:t>
    </dgm:pt>
    <dgm:pt modelId="{8D7F4CF1-C65B-2744-8B62-350FF4432B24}">
      <dgm:prSet phldrT="[Text]" custT="1"/>
      <dgm:spPr>
        <a:solidFill>
          <a:srgbClr val="17375E">
            <a:alpha val="85098"/>
          </a:srgbClr>
        </a:solidFill>
      </dgm:spPr>
      <dgm:t>
        <a:bodyPr/>
        <a:lstStyle/>
        <a:p>
          <a:pPr>
            <a:spcAft>
              <a:spcPts val="600"/>
            </a:spcAft>
          </a:pPr>
          <a:r>
            <a:rPr lang="en-US" sz="800" b="1" dirty="0" smtClean="0"/>
            <a:t>Specialized Technical  Services</a:t>
          </a:r>
        </a:p>
        <a:p>
          <a:pPr>
            <a:spcAft>
              <a:spcPts val="600"/>
            </a:spcAft>
          </a:pPr>
          <a:r>
            <a:rPr lang="en-US" sz="800" b="1" dirty="0" smtClean="0"/>
            <a:t>WP 10,11,12,15,16</a:t>
          </a:r>
        </a:p>
        <a:p>
          <a:pPr>
            <a:spcAft>
              <a:spcPts val="600"/>
            </a:spcAft>
          </a:pPr>
          <a:r>
            <a:rPr lang="en-US" sz="700" dirty="0" smtClean="0"/>
            <a:t>John Weisend</a:t>
          </a:r>
          <a:endParaRPr lang="en-US" sz="700" dirty="0"/>
        </a:p>
      </dgm:t>
    </dgm:pt>
    <dgm:pt modelId="{56D3FA82-C8C1-3441-808F-8556C13F01A6}" type="parTrans" cxnId="{31E8F20F-3B4B-364F-82C1-06AE73DD53D0}">
      <dgm:prSet/>
      <dgm:spPr/>
      <dgm:t>
        <a:bodyPr/>
        <a:lstStyle/>
        <a:p>
          <a:endParaRPr lang="en-US"/>
        </a:p>
      </dgm:t>
    </dgm:pt>
    <dgm:pt modelId="{57A09919-AAA3-3548-A08E-4E04240BED74}" type="sibTrans" cxnId="{31E8F20F-3B4B-364F-82C1-06AE73DD53D0}">
      <dgm:prSet/>
      <dgm:spPr/>
      <dgm:t>
        <a:bodyPr/>
        <a:lstStyle/>
        <a:p>
          <a:endParaRPr lang="en-US"/>
        </a:p>
      </dgm:t>
    </dgm:pt>
    <dgm:pt modelId="{B7CEE87E-1EF4-C949-AA3C-EF5DEF037F59}">
      <dgm:prSet phldrT="[Text]" custT="1"/>
      <dgm:spPr>
        <a:solidFill>
          <a:srgbClr val="1069A0">
            <a:alpha val="85098"/>
          </a:srgbClr>
        </a:solidFill>
      </dgm:spPr>
      <dgm:t>
        <a:bodyPr/>
        <a:lstStyle/>
        <a:p>
          <a:pPr>
            <a:spcAft>
              <a:spcPts val="600"/>
            </a:spcAft>
          </a:pPr>
          <a:r>
            <a:rPr lang="en-US" sz="700" b="1" dirty="0" smtClean="0"/>
            <a:t>Beam Physics</a:t>
          </a:r>
        </a:p>
        <a:p>
          <a:pPr>
            <a:spcAft>
              <a:spcPts val="600"/>
            </a:spcAft>
          </a:pPr>
          <a:r>
            <a:rPr lang="en-US" sz="700" b="1" dirty="0" smtClean="0"/>
            <a:t>WP 2</a:t>
          </a:r>
        </a:p>
        <a:p>
          <a:pPr>
            <a:spcAft>
              <a:spcPts val="0"/>
            </a:spcAft>
          </a:pPr>
          <a:r>
            <a:rPr lang="en-US" sz="700" dirty="0" smtClean="0"/>
            <a:t>M. Eshraqi</a:t>
          </a:r>
          <a:endParaRPr lang="en-US" sz="700" dirty="0"/>
        </a:p>
      </dgm:t>
    </dgm:pt>
    <dgm:pt modelId="{CD896A6F-F258-6E46-9EB2-3B1F73608B49}" type="parTrans" cxnId="{20EB06E7-CDC9-2145-849E-2CBC6265383E}">
      <dgm:prSet/>
      <dgm:spPr/>
      <dgm:t>
        <a:bodyPr/>
        <a:lstStyle/>
        <a:p>
          <a:endParaRPr lang="en-US"/>
        </a:p>
      </dgm:t>
    </dgm:pt>
    <dgm:pt modelId="{3A5226D0-0954-D84B-ABC8-791A30E4432E}" type="sibTrans" cxnId="{20EB06E7-CDC9-2145-849E-2CBC6265383E}">
      <dgm:prSet/>
      <dgm:spPr/>
      <dgm:t>
        <a:bodyPr/>
        <a:lstStyle/>
        <a:p>
          <a:endParaRPr lang="en-US"/>
        </a:p>
      </dgm:t>
    </dgm:pt>
    <dgm:pt modelId="{1ED3B530-03F4-7C45-BD3B-F8E9F8E6573C}">
      <dgm:prSet phldrT="[Text]" custT="1"/>
      <dgm:spPr>
        <a:solidFill>
          <a:srgbClr val="1069A0">
            <a:alpha val="85098"/>
          </a:srgbClr>
        </a:solidFill>
      </dgm:spPr>
      <dgm:t>
        <a:bodyPr/>
        <a:lstStyle/>
        <a:p>
          <a:pPr>
            <a:spcAft>
              <a:spcPts val="600"/>
            </a:spcAft>
          </a:pPr>
          <a:r>
            <a:rPr lang="en-US" sz="700" b="1" dirty="0" smtClean="0"/>
            <a:t>Beam  Diagnostics</a:t>
          </a:r>
        </a:p>
        <a:p>
          <a:pPr>
            <a:spcAft>
              <a:spcPts val="600"/>
            </a:spcAft>
          </a:pPr>
          <a:r>
            <a:rPr lang="en-US" sz="700" b="1" dirty="0" smtClean="0"/>
            <a:t>WP 7</a:t>
          </a:r>
        </a:p>
        <a:p>
          <a:pPr>
            <a:spcAft>
              <a:spcPts val="0"/>
            </a:spcAft>
          </a:pPr>
          <a:r>
            <a:rPr lang="en-US" sz="700" dirty="0" err="1" smtClean="0"/>
            <a:t>T.Shea</a:t>
          </a:r>
          <a:endParaRPr lang="en-US" sz="700" dirty="0"/>
        </a:p>
      </dgm:t>
    </dgm:pt>
    <dgm:pt modelId="{E090203F-44DC-2A41-9F9F-1795570AC988}" type="parTrans" cxnId="{674AFB49-4C6E-0141-9202-24C5AE1A513D}">
      <dgm:prSet/>
      <dgm:spPr/>
      <dgm:t>
        <a:bodyPr/>
        <a:lstStyle/>
        <a:p>
          <a:endParaRPr lang="en-US"/>
        </a:p>
      </dgm:t>
    </dgm:pt>
    <dgm:pt modelId="{B9584D03-D852-7348-8611-62A199033705}" type="sibTrans" cxnId="{674AFB49-4C6E-0141-9202-24C5AE1A513D}">
      <dgm:prSet/>
      <dgm:spPr/>
      <dgm:t>
        <a:bodyPr/>
        <a:lstStyle/>
        <a:p>
          <a:endParaRPr lang="en-US"/>
        </a:p>
      </dgm:t>
    </dgm:pt>
    <dgm:pt modelId="{46154502-CE14-1E4B-B2C3-79B62209EF52}">
      <dgm:prSet phldrT="[Text]" custT="1"/>
      <dgm:spPr>
        <a:solidFill>
          <a:srgbClr val="1069A0">
            <a:alpha val="84706"/>
          </a:srgbClr>
        </a:solidFill>
      </dgm:spPr>
      <dgm:t>
        <a:bodyPr/>
        <a:lstStyle/>
        <a:p>
          <a:pPr>
            <a:spcAft>
              <a:spcPts val="600"/>
            </a:spcAft>
          </a:pPr>
          <a:r>
            <a:rPr lang="en-US" sz="700" b="1" dirty="0" err="1" smtClean="0"/>
            <a:t>Linac</a:t>
          </a:r>
          <a:r>
            <a:rPr lang="en-US" sz="700" b="1" dirty="0" smtClean="0"/>
            <a:t> hardware</a:t>
          </a:r>
        </a:p>
        <a:p>
          <a:pPr>
            <a:spcAft>
              <a:spcPts val="600"/>
            </a:spcAft>
          </a:pPr>
          <a:r>
            <a:rPr lang="en-US" sz="700" b="1" dirty="0" smtClean="0"/>
            <a:t>WP 3, 4 and 5</a:t>
          </a:r>
        </a:p>
        <a:p>
          <a:pPr>
            <a:spcAft>
              <a:spcPts val="600"/>
            </a:spcAft>
          </a:pPr>
          <a:r>
            <a:rPr lang="en-US" sz="700" dirty="0" smtClean="0"/>
            <a:t>H. </a:t>
          </a:r>
          <a:r>
            <a:rPr lang="en-US" sz="700" dirty="0" err="1" smtClean="0"/>
            <a:t>Danared</a:t>
          </a:r>
          <a:endParaRPr lang="en-US" sz="700" dirty="0"/>
        </a:p>
      </dgm:t>
    </dgm:pt>
    <dgm:pt modelId="{C95A75E7-B82A-1643-9A5D-3C8EB593081E}" type="parTrans" cxnId="{445824A6-021D-4548-9E55-F45299B11457}">
      <dgm:prSet/>
      <dgm:spPr/>
      <dgm:t>
        <a:bodyPr/>
        <a:lstStyle/>
        <a:p>
          <a:endParaRPr lang="en-US"/>
        </a:p>
      </dgm:t>
    </dgm:pt>
    <dgm:pt modelId="{EA1E6A77-673A-D740-80A5-B6BA71CBC0E0}" type="sibTrans" cxnId="{445824A6-021D-4548-9E55-F45299B11457}">
      <dgm:prSet/>
      <dgm:spPr/>
      <dgm:t>
        <a:bodyPr/>
        <a:lstStyle/>
        <a:p>
          <a:endParaRPr lang="en-US"/>
        </a:p>
      </dgm:t>
    </dgm:pt>
    <dgm:pt modelId="{46F89886-91EE-6345-9815-E4269EF8D240}">
      <dgm:prSet phldrT="[Text]" custT="1"/>
      <dgm:spPr>
        <a:solidFill>
          <a:srgbClr val="1069A0">
            <a:alpha val="85098"/>
          </a:srgbClr>
        </a:solidFill>
      </dgm:spPr>
      <dgm:t>
        <a:bodyPr/>
        <a:lstStyle/>
        <a:p>
          <a:pPr>
            <a:spcAft>
              <a:spcPts val="600"/>
            </a:spcAft>
          </a:pPr>
          <a:r>
            <a:rPr lang="en-US" sz="700" b="1" dirty="0" smtClean="0"/>
            <a:t>Integration</a:t>
          </a:r>
        </a:p>
        <a:p>
          <a:pPr>
            <a:spcAft>
              <a:spcPts val="600"/>
            </a:spcAft>
          </a:pPr>
          <a:r>
            <a:rPr lang="en-US" sz="700" b="1" dirty="0" smtClean="0"/>
            <a:t>WP 6</a:t>
          </a:r>
        </a:p>
        <a:p>
          <a:pPr>
            <a:spcAft>
              <a:spcPts val="0"/>
            </a:spcAft>
          </a:pPr>
          <a:r>
            <a:rPr lang="en-US" sz="700" dirty="0" smtClean="0"/>
            <a:t>S. Molloy</a:t>
          </a:r>
          <a:endParaRPr lang="en-US" sz="700" dirty="0"/>
        </a:p>
      </dgm:t>
    </dgm:pt>
    <dgm:pt modelId="{28552F44-6372-064E-B2E1-5BEC137F269D}" type="parTrans" cxnId="{6EFBA12A-A724-1C47-8972-C5EF4D7F0B17}">
      <dgm:prSet/>
      <dgm:spPr/>
      <dgm:t>
        <a:bodyPr/>
        <a:lstStyle/>
        <a:p>
          <a:endParaRPr lang="en-US"/>
        </a:p>
      </dgm:t>
    </dgm:pt>
    <dgm:pt modelId="{26BA2115-733A-324E-8EE5-376AA47D3B4F}" type="sibTrans" cxnId="{6EFBA12A-A724-1C47-8972-C5EF4D7F0B17}">
      <dgm:prSet/>
      <dgm:spPr/>
      <dgm:t>
        <a:bodyPr/>
        <a:lstStyle/>
        <a:p>
          <a:endParaRPr lang="en-US"/>
        </a:p>
      </dgm:t>
    </dgm:pt>
    <dgm:pt modelId="{0038B0E9-E843-3E4F-A07E-3461C0B29260}">
      <dgm:prSet phldrT="[Text]" custT="1"/>
      <dgm:spPr>
        <a:solidFill>
          <a:srgbClr val="1069A0">
            <a:alpha val="85098"/>
          </a:srgbClr>
        </a:solidFill>
      </dgm:spPr>
      <dgm:t>
        <a:bodyPr/>
        <a:lstStyle/>
        <a:p>
          <a:pPr>
            <a:spcAft>
              <a:spcPts val="600"/>
            </a:spcAft>
          </a:pPr>
          <a:r>
            <a:rPr lang="en-US" sz="700" b="1" dirty="0" smtClean="0"/>
            <a:t>Power   Converters</a:t>
          </a:r>
        </a:p>
        <a:p>
          <a:pPr>
            <a:spcAft>
              <a:spcPts val="600"/>
            </a:spcAft>
          </a:pPr>
          <a:r>
            <a:rPr lang="en-US" sz="700" b="1" dirty="0" smtClean="0"/>
            <a:t>WP 17</a:t>
          </a:r>
        </a:p>
        <a:p>
          <a:pPr>
            <a:spcAft>
              <a:spcPts val="0"/>
            </a:spcAft>
          </a:pPr>
          <a:r>
            <a:rPr lang="en-US" sz="700" dirty="0" smtClean="0"/>
            <a:t>C. Martins</a:t>
          </a:r>
          <a:endParaRPr lang="en-US" sz="700" dirty="0"/>
        </a:p>
      </dgm:t>
    </dgm:pt>
    <dgm:pt modelId="{9D46F84E-3E3C-E044-A58C-AAD66163C72E}" type="parTrans" cxnId="{8A682460-C4A2-3845-ABEA-8010FB69B671}">
      <dgm:prSet/>
      <dgm:spPr/>
      <dgm:t>
        <a:bodyPr/>
        <a:lstStyle/>
        <a:p>
          <a:endParaRPr lang="en-US"/>
        </a:p>
      </dgm:t>
    </dgm:pt>
    <dgm:pt modelId="{AAD6A1D0-C784-D342-A0C6-3E8631B0C348}" type="sibTrans" cxnId="{8A682460-C4A2-3845-ABEA-8010FB69B671}">
      <dgm:prSet/>
      <dgm:spPr/>
      <dgm:t>
        <a:bodyPr/>
        <a:lstStyle/>
        <a:p>
          <a:endParaRPr lang="en-US"/>
        </a:p>
      </dgm:t>
    </dgm:pt>
    <dgm:pt modelId="{4104B371-DFD6-1045-8373-C2C10001A660}">
      <dgm:prSet phldrT="[Text]" custT="1"/>
      <dgm:spPr>
        <a:solidFill>
          <a:srgbClr val="1069A0">
            <a:alpha val="85098"/>
          </a:srgbClr>
        </a:solidFill>
      </dgm:spPr>
      <dgm:t>
        <a:bodyPr/>
        <a:lstStyle/>
        <a:p>
          <a:pPr>
            <a:spcAft>
              <a:spcPts val="600"/>
            </a:spcAft>
          </a:pPr>
          <a:r>
            <a:rPr lang="en-US" sz="700" b="1" dirty="0" smtClean="0"/>
            <a:t>RF Sources</a:t>
          </a:r>
        </a:p>
        <a:p>
          <a:pPr>
            <a:spcAft>
              <a:spcPts val="600"/>
            </a:spcAft>
          </a:pPr>
          <a:r>
            <a:rPr lang="en-US" sz="700" b="1" dirty="0" smtClean="0"/>
            <a:t>WP 8</a:t>
          </a:r>
          <a:endParaRPr lang="en-US" sz="700" dirty="0" smtClean="0"/>
        </a:p>
        <a:p>
          <a:pPr>
            <a:spcAft>
              <a:spcPts val="0"/>
            </a:spcAft>
          </a:pPr>
          <a:r>
            <a:rPr lang="en-US" sz="700" dirty="0" smtClean="0"/>
            <a:t>M. Jensen</a:t>
          </a:r>
          <a:endParaRPr lang="en-US" sz="700" dirty="0"/>
        </a:p>
      </dgm:t>
    </dgm:pt>
    <dgm:pt modelId="{5B54AA0D-E316-7B41-8A69-D8058D428FBE}" type="parTrans" cxnId="{D4D1AA5F-6BCB-3C4B-8F36-7BFFC570ADE2}">
      <dgm:prSet/>
      <dgm:spPr/>
      <dgm:t>
        <a:bodyPr/>
        <a:lstStyle/>
        <a:p>
          <a:endParaRPr lang="en-US"/>
        </a:p>
      </dgm:t>
    </dgm:pt>
    <dgm:pt modelId="{285F9E37-1C7D-BC49-8742-BF71361F3224}" type="sibTrans" cxnId="{D4D1AA5F-6BCB-3C4B-8F36-7BFFC570ADE2}">
      <dgm:prSet/>
      <dgm:spPr/>
      <dgm:t>
        <a:bodyPr/>
        <a:lstStyle/>
        <a:p>
          <a:endParaRPr lang="en-US"/>
        </a:p>
      </dgm:t>
    </dgm:pt>
    <dgm:pt modelId="{B0F7D9BB-7AE8-41A5-9E99-D9E2448DADE8}">
      <dgm:prSet phldrT="[Text]" custT="1"/>
      <dgm:spPr>
        <a:solidFill>
          <a:srgbClr val="1069A0">
            <a:alpha val="85098"/>
          </a:srgbClr>
        </a:solidFill>
      </dgm:spPr>
      <dgm:t>
        <a:bodyPr/>
        <a:lstStyle/>
        <a:p>
          <a:pPr>
            <a:spcAft>
              <a:spcPts val="600"/>
            </a:spcAft>
          </a:pPr>
          <a:r>
            <a:rPr lang="en-US" sz="700" b="1" dirty="0" smtClean="0"/>
            <a:t>Cryogenics</a:t>
          </a:r>
        </a:p>
        <a:p>
          <a:pPr>
            <a:spcAft>
              <a:spcPts val="600"/>
            </a:spcAft>
          </a:pPr>
          <a:r>
            <a:rPr lang="en-US" sz="700" b="1" dirty="0" smtClean="0"/>
            <a:t>WP 11</a:t>
          </a:r>
          <a:endParaRPr lang="en-US" sz="700" dirty="0" smtClean="0"/>
        </a:p>
        <a:p>
          <a:pPr>
            <a:spcAft>
              <a:spcPct val="35000"/>
            </a:spcAft>
          </a:pPr>
          <a:r>
            <a:rPr lang="en-US" sz="700" dirty="0" smtClean="0"/>
            <a:t>P. Arnold</a:t>
          </a:r>
          <a:endParaRPr lang="en-US" sz="700" dirty="0"/>
        </a:p>
      </dgm:t>
    </dgm:pt>
    <dgm:pt modelId="{2EFDDA81-C474-483A-8FD5-D570D3C4F848}" type="parTrans" cxnId="{A9D8D46F-51B6-4257-85CF-F56CA8BEEA33}">
      <dgm:prSet/>
      <dgm:spPr/>
      <dgm:t>
        <a:bodyPr/>
        <a:lstStyle/>
        <a:p>
          <a:endParaRPr lang="en-GB"/>
        </a:p>
      </dgm:t>
    </dgm:pt>
    <dgm:pt modelId="{DE4F710E-0F57-403D-8961-77FE93712C67}" type="sibTrans" cxnId="{A9D8D46F-51B6-4257-85CF-F56CA8BEEA33}">
      <dgm:prSet/>
      <dgm:spPr/>
      <dgm:t>
        <a:bodyPr/>
        <a:lstStyle/>
        <a:p>
          <a:endParaRPr lang="en-GB"/>
        </a:p>
      </dgm:t>
    </dgm:pt>
    <dgm:pt modelId="{A9FA761B-5DD7-454F-8B47-8F37AD136148}">
      <dgm:prSet phldrT="[Text]" custT="1"/>
      <dgm:spPr>
        <a:solidFill>
          <a:srgbClr val="1069A0">
            <a:alpha val="85098"/>
          </a:srgbClr>
        </a:solidFill>
      </dgm:spPr>
      <dgm:t>
        <a:bodyPr/>
        <a:lstStyle/>
        <a:p>
          <a:pPr>
            <a:spcAft>
              <a:spcPts val="600"/>
            </a:spcAft>
          </a:pPr>
          <a:r>
            <a:rPr lang="en-US" sz="700" b="1" dirty="0" smtClean="0"/>
            <a:t>Vacuum</a:t>
          </a:r>
        </a:p>
        <a:p>
          <a:pPr>
            <a:spcAft>
              <a:spcPts val="600"/>
            </a:spcAft>
          </a:pPr>
          <a:r>
            <a:rPr lang="en-US" sz="700" b="1" dirty="0" smtClean="0"/>
            <a:t>WP 12</a:t>
          </a:r>
          <a:endParaRPr lang="en-US" sz="700" dirty="0" smtClean="0"/>
        </a:p>
        <a:p>
          <a:pPr>
            <a:spcAft>
              <a:spcPct val="35000"/>
            </a:spcAft>
          </a:pPr>
          <a:r>
            <a:rPr lang="en-US" sz="700" dirty="0" smtClean="0"/>
            <a:t>M. Ferreira</a:t>
          </a:r>
          <a:endParaRPr lang="en-US" sz="700" dirty="0"/>
        </a:p>
      </dgm:t>
    </dgm:pt>
    <dgm:pt modelId="{23D2BB34-E9DA-416E-B48F-3E7EDB573E0B}" type="parTrans" cxnId="{438403E2-0E04-47A4-899C-CE138F921221}">
      <dgm:prSet/>
      <dgm:spPr/>
      <dgm:t>
        <a:bodyPr/>
        <a:lstStyle/>
        <a:p>
          <a:endParaRPr lang="en-GB"/>
        </a:p>
      </dgm:t>
    </dgm:pt>
    <dgm:pt modelId="{B70BAFFD-CE77-4394-98F8-E496675F97E1}" type="sibTrans" cxnId="{438403E2-0E04-47A4-899C-CE138F921221}">
      <dgm:prSet/>
      <dgm:spPr/>
      <dgm:t>
        <a:bodyPr/>
        <a:lstStyle/>
        <a:p>
          <a:endParaRPr lang="en-GB"/>
        </a:p>
      </dgm:t>
    </dgm:pt>
    <dgm:pt modelId="{60F3E78E-525B-4768-848A-32718F3481D9}" type="asst">
      <dgm:prSet phldrT="[Text]" custT="1"/>
      <dgm:spPr>
        <a:solidFill>
          <a:schemeClr val="accent1">
            <a:lumMod val="40000"/>
            <a:lumOff val="60000"/>
            <a:alpha val="85098"/>
          </a:schemeClr>
        </a:solidFill>
      </dgm:spPr>
      <dgm:t>
        <a:bodyPr/>
        <a:lstStyle/>
        <a:p>
          <a:r>
            <a:rPr lang="en-US" sz="800" dirty="0" smtClean="0">
              <a:solidFill>
                <a:srgbClr val="000000"/>
              </a:solidFill>
            </a:rPr>
            <a:t>Planning</a:t>
          </a:r>
          <a:endParaRPr lang="en-US" sz="800" dirty="0">
            <a:solidFill>
              <a:srgbClr val="000000"/>
            </a:solidFill>
          </a:endParaRPr>
        </a:p>
      </dgm:t>
    </dgm:pt>
    <dgm:pt modelId="{8E5A58CE-3987-4AC7-8400-4D94F4279870}" type="parTrans" cxnId="{572B78C7-DC9E-4129-9C33-493ED1B41562}">
      <dgm:prSet/>
      <dgm:spPr/>
      <dgm:t>
        <a:bodyPr/>
        <a:lstStyle/>
        <a:p>
          <a:endParaRPr lang="en-GB"/>
        </a:p>
      </dgm:t>
    </dgm:pt>
    <dgm:pt modelId="{5E05B0A9-623F-4C2F-93F1-0E430CF3FFD2}" type="sibTrans" cxnId="{572B78C7-DC9E-4129-9C33-493ED1B41562}">
      <dgm:prSet/>
      <dgm:spPr/>
      <dgm:t>
        <a:bodyPr/>
        <a:lstStyle/>
        <a:p>
          <a:endParaRPr lang="en-GB"/>
        </a:p>
      </dgm:t>
    </dgm:pt>
    <dgm:pt modelId="{BDA14939-B640-BE40-B962-10BB9D4815E4}" type="pres">
      <dgm:prSet presAssocID="{1D150559-51EB-4840-B7AF-05778273A4DC}" presName="hierChild1" presStyleCnt="0">
        <dgm:presLayoutVars>
          <dgm:orgChart val="1"/>
          <dgm:chPref val="1"/>
          <dgm:dir/>
          <dgm:animOne val="branch"/>
          <dgm:animLvl val="lvl"/>
          <dgm:resizeHandles/>
        </dgm:presLayoutVars>
      </dgm:prSet>
      <dgm:spPr/>
      <dgm:t>
        <a:bodyPr/>
        <a:lstStyle/>
        <a:p>
          <a:endParaRPr lang="en-US"/>
        </a:p>
      </dgm:t>
    </dgm:pt>
    <dgm:pt modelId="{84FFDB57-BCA7-5E48-9DD2-3FCE8D258E61}" type="pres">
      <dgm:prSet presAssocID="{56BD1AEB-6B91-9048-A002-D30D615DA070}" presName="hierRoot1" presStyleCnt="0">
        <dgm:presLayoutVars>
          <dgm:hierBranch val="init"/>
        </dgm:presLayoutVars>
      </dgm:prSet>
      <dgm:spPr/>
    </dgm:pt>
    <dgm:pt modelId="{748F7AC6-801A-E443-A4C1-26206FB9D7B3}" type="pres">
      <dgm:prSet presAssocID="{56BD1AEB-6B91-9048-A002-D30D615DA070}" presName="rootComposite1" presStyleCnt="0"/>
      <dgm:spPr/>
    </dgm:pt>
    <dgm:pt modelId="{56590E49-238F-4E4F-85DE-9BEC59B5B8E1}" type="pres">
      <dgm:prSet presAssocID="{56BD1AEB-6B91-9048-A002-D30D615DA070}" presName="rootText1" presStyleLbl="node0" presStyleIdx="0" presStyleCnt="1" custScaleX="124366" custLinFactNeighborX="2034" custLinFactNeighborY="-29119">
        <dgm:presLayoutVars>
          <dgm:chPref val="3"/>
        </dgm:presLayoutVars>
      </dgm:prSet>
      <dgm:spPr/>
      <dgm:t>
        <a:bodyPr/>
        <a:lstStyle/>
        <a:p>
          <a:endParaRPr lang="en-US"/>
        </a:p>
      </dgm:t>
    </dgm:pt>
    <dgm:pt modelId="{8F50C96A-4F59-C442-AE19-3BA40713DC66}" type="pres">
      <dgm:prSet presAssocID="{56BD1AEB-6B91-9048-A002-D30D615DA070}" presName="rootConnector1" presStyleLbl="node1" presStyleIdx="0" presStyleCnt="0"/>
      <dgm:spPr/>
      <dgm:t>
        <a:bodyPr/>
        <a:lstStyle/>
        <a:p>
          <a:endParaRPr lang="en-US"/>
        </a:p>
      </dgm:t>
    </dgm:pt>
    <dgm:pt modelId="{B2578A3B-D24E-924A-B086-65CE37ABE3A3}" type="pres">
      <dgm:prSet presAssocID="{56BD1AEB-6B91-9048-A002-D30D615DA070}" presName="hierChild2" presStyleCnt="0"/>
      <dgm:spPr/>
    </dgm:pt>
    <dgm:pt modelId="{194DFFE7-8848-964E-A9A8-C7C8BF7C4E5B}" type="pres">
      <dgm:prSet presAssocID="{88E0E4F1-79B0-B14E-BD49-6E687DF1EBC6}" presName="Name37" presStyleLbl="parChTrans1D2" presStyleIdx="0" presStyleCnt="8"/>
      <dgm:spPr/>
      <dgm:t>
        <a:bodyPr/>
        <a:lstStyle/>
        <a:p>
          <a:endParaRPr lang="en-US"/>
        </a:p>
      </dgm:t>
    </dgm:pt>
    <dgm:pt modelId="{B39A8730-5357-7A42-91BA-EE62BE02A75D}" type="pres">
      <dgm:prSet presAssocID="{B9636EE7-C37F-694E-92B9-9BE5A4026BC9}" presName="hierRoot2" presStyleCnt="0">
        <dgm:presLayoutVars>
          <dgm:hierBranch val="init"/>
        </dgm:presLayoutVars>
      </dgm:prSet>
      <dgm:spPr/>
    </dgm:pt>
    <dgm:pt modelId="{0A681B80-8E94-F64A-ADB5-5BBC6819BC47}" type="pres">
      <dgm:prSet presAssocID="{B9636EE7-C37F-694E-92B9-9BE5A4026BC9}" presName="rootComposite" presStyleCnt="0"/>
      <dgm:spPr/>
    </dgm:pt>
    <dgm:pt modelId="{FD0E0218-BE5E-4B4E-8F07-66C439706AA5}" type="pres">
      <dgm:prSet presAssocID="{B9636EE7-C37F-694E-92B9-9BE5A4026BC9}" presName="rootText" presStyleLbl="node2" presStyleIdx="0" presStyleCnt="6" custLinFactNeighborY="-63397">
        <dgm:presLayoutVars>
          <dgm:chPref val="3"/>
        </dgm:presLayoutVars>
      </dgm:prSet>
      <dgm:spPr/>
      <dgm:t>
        <a:bodyPr/>
        <a:lstStyle/>
        <a:p>
          <a:endParaRPr lang="en-US"/>
        </a:p>
      </dgm:t>
    </dgm:pt>
    <dgm:pt modelId="{ABA30E57-7392-9445-B501-3B3E15730B86}" type="pres">
      <dgm:prSet presAssocID="{B9636EE7-C37F-694E-92B9-9BE5A4026BC9}" presName="rootConnector" presStyleLbl="node2" presStyleIdx="0" presStyleCnt="6"/>
      <dgm:spPr/>
      <dgm:t>
        <a:bodyPr/>
        <a:lstStyle/>
        <a:p>
          <a:endParaRPr lang="en-US"/>
        </a:p>
      </dgm:t>
    </dgm:pt>
    <dgm:pt modelId="{5F3BF9AF-5239-D64E-BEF2-3A5635C03C96}" type="pres">
      <dgm:prSet presAssocID="{B9636EE7-C37F-694E-92B9-9BE5A4026BC9}" presName="hierChild4" presStyleCnt="0"/>
      <dgm:spPr/>
    </dgm:pt>
    <dgm:pt modelId="{1035D9AE-C1AC-914B-99BE-CAE97260034A}" type="pres">
      <dgm:prSet presAssocID="{CD896A6F-F258-6E46-9EB2-3B1F73608B49}" presName="Name37" presStyleLbl="parChTrans1D3" presStyleIdx="0" presStyleCnt="8"/>
      <dgm:spPr/>
      <dgm:t>
        <a:bodyPr/>
        <a:lstStyle/>
        <a:p>
          <a:endParaRPr lang="en-US"/>
        </a:p>
      </dgm:t>
    </dgm:pt>
    <dgm:pt modelId="{0EE79F52-806A-3D45-9DC5-E0EBC59FD945}" type="pres">
      <dgm:prSet presAssocID="{B7CEE87E-1EF4-C949-AA3C-EF5DEF037F59}" presName="hierRoot2" presStyleCnt="0">
        <dgm:presLayoutVars>
          <dgm:hierBranch val="init"/>
        </dgm:presLayoutVars>
      </dgm:prSet>
      <dgm:spPr/>
    </dgm:pt>
    <dgm:pt modelId="{EEEB63D4-2AB1-274D-859D-E0D1AD3FBC81}" type="pres">
      <dgm:prSet presAssocID="{B7CEE87E-1EF4-C949-AA3C-EF5DEF037F59}" presName="rootComposite" presStyleCnt="0"/>
      <dgm:spPr/>
    </dgm:pt>
    <dgm:pt modelId="{064A234D-6366-234B-BA83-1574B9AE9ECD}" type="pres">
      <dgm:prSet presAssocID="{B7CEE87E-1EF4-C949-AA3C-EF5DEF037F59}" presName="rootText" presStyleLbl="node3" presStyleIdx="0" presStyleCnt="8" custScaleX="53642" custLinFactNeighborX="-2241" custLinFactNeighborY="-67224">
        <dgm:presLayoutVars>
          <dgm:chPref val="3"/>
        </dgm:presLayoutVars>
      </dgm:prSet>
      <dgm:spPr/>
      <dgm:t>
        <a:bodyPr/>
        <a:lstStyle/>
        <a:p>
          <a:endParaRPr lang="en-US"/>
        </a:p>
      </dgm:t>
    </dgm:pt>
    <dgm:pt modelId="{97BB2A90-3486-F043-816B-2EB160DC0919}" type="pres">
      <dgm:prSet presAssocID="{B7CEE87E-1EF4-C949-AA3C-EF5DEF037F59}" presName="rootConnector" presStyleLbl="node3" presStyleIdx="0" presStyleCnt="8"/>
      <dgm:spPr/>
      <dgm:t>
        <a:bodyPr/>
        <a:lstStyle/>
        <a:p>
          <a:endParaRPr lang="en-US"/>
        </a:p>
      </dgm:t>
    </dgm:pt>
    <dgm:pt modelId="{C7C13377-A539-2545-9FFF-72C06A835F1F}" type="pres">
      <dgm:prSet presAssocID="{B7CEE87E-1EF4-C949-AA3C-EF5DEF037F59}" presName="hierChild4" presStyleCnt="0"/>
      <dgm:spPr/>
    </dgm:pt>
    <dgm:pt modelId="{DB12560C-AD61-F843-8772-80035CC996AE}" type="pres">
      <dgm:prSet presAssocID="{B7CEE87E-1EF4-C949-AA3C-EF5DEF037F59}" presName="hierChild5" presStyleCnt="0"/>
      <dgm:spPr/>
    </dgm:pt>
    <dgm:pt modelId="{B77799ED-3182-9B48-93F4-68063F4D5171}" type="pres">
      <dgm:prSet presAssocID="{E090203F-44DC-2A41-9F9F-1795570AC988}" presName="Name37" presStyleLbl="parChTrans1D3" presStyleIdx="1" presStyleCnt="8"/>
      <dgm:spPr/>
      <dgm:t>
        <a:bodyPr/>
        <a:lstStyle/>
        <a:p>
          <a:endParaRPr lang="en-US"/>
        </a:p>
      </dgm:t>
    </dgm:pt>
    <dgm:pt modelId="{A6A9D29B-32E8-6344-B6BC-9B77B1DAA2CA}" type="pres">
      <dgm:prSet presAssocID="{1ED3B530-03F4-7C45-BD3B-F8E9F8E6573C}" presName="hierRoot2" presStyleCnt="0">
        <dgm:presLayoutVars>
          <dgm:hierBranch val="init"/>
        </dgm:presLayoutVars>
      </dgm:prSet>
      <dgm:spPr/>
    </dgm:pt>
    <dgm:pt modelId="{252B1D58-AEFF-EB40-87B1-A00E12668462}" type="pres">
      <dgm:prSet presAssocID="{1ED3B530-03F4-7C45-BD3B-F8E9F8E6573C}" presName="rootComposite" presStyleCnt="0"/>
      <dgm:spPr/>
    </dgm:pt>
    <dgm:pt modelId="{4AE8137B-3726-8444-8FD5-41B45D6821EA}" type="pres">
      <dgm:prSet presAssocID="{1ED3B530-03F4-7C45-BD3B-F8E9F8E6573C}" presName="rootText" presStyleLbl="node3" presStyleIdx="1" presStyleCnt="8" custScaleX="52147" custLinFactNeighborX="-1494" custLinFactNeighborY="-82163">
        <dgm:presLayoutVars>
          <dgm:chPref val="3"/>
        </dgm:presLayoutVars>
      </dgm:prSet>
      <dgm:spPr/>
      <dgm:t>
        <a:bodyPr/>
        <a:lstStyle/>
        <a:p>
          <a:endParaRPr lang="en-US"/>
        </a:p>
      </dgm:t>
    </dgm:pt>
    <dgm:pt modelId="{76F0EE3F-0CB4-974E-93CC-9F3633EF393C}" type="pres">
      <dgm:prSet presAssocID="{1ED3B530-03F4-7C45-BD3B-F8E9F8E6573C}" presName="rootConnector" presStyleLbl="node3" presStyleIdx="1" presStyleCnt="8"/>
      <dgm:spPr/>
      <dgm:t>
        <a:bodyPr/>
        <a:lstStyle/>
        <a:p>
          <a:endParaRPr lang="en-US"/>
        </a:p>
      </dgm:t>
    </dgm:pt>
    <dgm:pt modelId="{50E3CF5D-29B2-A140-B082-F91B265C8E74}" type="pres">
      <dgm:prSet presAssocID="{1ED3B530-03F4-7C45-BD3B-F8E9F8E6573C}" presName="hierChild4" presStyleCnt="0"/>
      <dgm:spPr/>
    </dgm:pt>
    <dgm:pt modelId="{BF345990-8024-B541-BB35-046A31A4D9C8}" type="pres">
      <dgm:prSet presAssocID="{1ED3B530-03F4-7C45-BD3B-F8E9F8E6573C}" presName="hierChild5" presStyleCnt="0"/>
      <dgm:spPr/>
    </dgm:pt>
    <dgm:pt modelId="{7406B07B-4141-2F4B-B0CD-46B1DAD65579}" type="pres">
      <dgm:prSet presAssocID="{B9636EE7-C37F-694E-92B9-9BE5A4026BC9}" presName="hierChild5" presStyleCnt="0"/>
      <dgm:spPr/>
    </dgm:pt>
    <dgm:pt modelId="{D66B0E24-737C-EF40-958B-A07204099321}" type="pres">
      <dgm:prSet presAssocID="{EA949402-738E-9545-82D9-896839331CA3}" presName="Name37" presStyleLbl="parChTrans1D2" presStyleIdx="1" presStyleCnt="8"/>
      <dgm:spPr/>
      <dgm:t>
        <a:bodyPr/>
        <a:lstStyle/>
        <a:p>
          <a:endParaRPr lang="en-US"/>
        </a:p>
      </dgm:t>
    </dgm:pt>
    <dgm:pt modelId="{4ED3C7C1-E786-0B41-ABEB-AB115A345CB2}" type="pres">
      <dgm:prSet presAssocID="{27A313A7-F808-014F-B242-D85BAE3420F7}" presName="hierRoot2" presStyleCnt="0">
        <dgm:presLayoutVars>
          <dgm:hierBranch val="init"/>
        </dgm:presLayoutVars>
      </dgm:prSet>
      <dgm:spPr/>
    </dgm:pt>
    <dgm:pt modelId="{35AB16DF-BC10-E54A-91C1-BFB6C627D9C4}" type="pres">
      <dgm:prSet presAssocID="{27A313A7-F808-014F-B242-D85BAE3420F7}" presName="rootComposite" presStyleCnt="0"/>
      <dgm:spPr/>
    </dgm:pt>
    <dgm:pt modelId="{C8C1F3B6-3C09-3148-B35E-F8800029851D}" type="pres">
      <dgm:prSet presAssocID="{27A313A7-F808-014F-B242-D85BAE3420F7}" presName="rootText" presStyleLbl="node2" presStyleIdx="1" presStyleCnt="6" custLinFactNeighborY="-63397">
        <dgm:presLayoutVars>
          <dgm:chPref val="3"/>
        </dgm:presLayoutVars>
      </dgm:prSet>
      <dgm:spPr/>
      <dgm:t>
        <a:bodyPr/>
        <a:lstStyle/>
        <a:p>
          <a:endParaRPr lang="en-US"/>
        </a:p>
      </dgm:t>
    </dgm:pt>
    <dgm:pt modelId="{0EDCD6E1-605A-3546-BDE8-36983C8DD3EF}" type="pres">
      <dgm:prSet presAssocID="{27A313A7-F808-014F-B242-D85BAE3420F7}" presName="rootConnector" presStyleLbl="node2" presStyleIdx="1" presStyleCnt="6"/>
      <dgm:spPr/>
      <dgm:t>
        <a:bodyPr/>
        <a:lstStyle/>
        <a:p>
          <a:endParaRPr lang="en-US"/>
        </a:p>
      </dgm:t>
    </dgm:pt>
    <dgm:pt modelId="{C2BEED1B-353B-154E-BBA7-3C3B59238600}" type="pres">
      <dgm:prSet presAssocID="{27A313A7-F808-014F-B242-D85BAE3420F7}" presName="hierChild4" presStyleCnt="0"/>
      <dgm:spPr/>
    </dgm:pt>
    <dgm:pt modelId="{B3775A6B-9021-1E47-A6B3-7BC7EE16122D}" type="pres">
      <dgm:prSet presAssocID="{27A313A7-F808-014F-B242-D85BAE3420F7}" presName="hierChild5" presStyleCnt="0"/>
      <dgm:spPr/>
    </dgm:pt>
    <dgm:pt modelId="{476ED89D-EB6A-0C4F-B4F8-420BD20BE4CA}" type="pres">
      <dgm:prSet presAssocID="{C4B8E2D6-6338-0047-AE6D-8F57220E7133}" presName="Name37" presStyleLbl="parChTrans1D2" presStyleIdx="2" presStyleCnt="8"/>
      <dgm:spPr/>
      <dgm:t>
        <a:bodyPr/>
        <a:lstStyle/>
        <a:p>
          <a:endParaRPr lang="en-US"/>
        </a:p>
      </dgm:t>
    </dgm:pt>
    <dgm:pt modelId="{60788C0E-EBCD-6C4F-A4D7-7FBB35BCECC6}" type="pres">
      <dgm:prSet presAssocID="{6D431A7B-C176-014D-9F89-192040D548B8}" presName="hierRoot2" presStyleCnt="0">
        <dgm:presLayoutVars>
          <dgm:hierBranch val="init"/>
        </dgm:presLayoutVars>
      </dgm:prSet>
      <dgm:spPr/>
    </dgm:pt>
    <dgm:pt modelId="{88C91F2A-8A36-3343-9C57-117CA0ED9678}" type="pres">
      <dgm:prSet presAssocID="{6D431A7B-C176-014D-9F89-192040D548B8}" presName="rootComposite" presStyleCnt="0"/>
      <dgm:spPr/>
    </dgm:pt>
    <dgm:pt modelId="{6585EBBF-9C90-B645-88A0-08E1E16F23EA}" type="pres">
      <dgm:prSet presAssocID="{6D431A7B-C176-014D-9F89-192040D548B8}" presName="rootText" presStyleLbl="node2" presStyleIdx="2" presStyleCnt="6" custLinFactNeighborY="-63397">
        <dgm:presLayoutVars>
          <dgm:chPref val="3"/>
        </dgm:presLayoutVars>
      </dgm:prSet>
      <dgm:spPr/>
      <dgm:t>
        <a:bodyPr/>
        <a:lstStyle/>
        <a:p>
          <a:endParaRPr lang="en-US"/>
        </a:p>
      </dgm:t>
    </dgm:pt>
    <dgm:pt modelId="{1E505DBD-53D7-9745-9112-BDC531FFF072}" type="pres">
      <dgm:prSet presAssocID="{6D431A7B-C176-014D-9F89-192040D548B8}" presName="rootConnector" presStyleLbl="node2" presStyleIdx="2" presStyleCnt="6"/>
      <dgm:spPr/>
      <dgm:t>
        <a:bodyPr/>
        <a:lstStyle/>
        <a:p>
          <a:endParaRPr lang="en-US"/>
        </a:p>
      </dgm:t>
    </dgm:pt>
    <dgm:pt modelId="{3794FB41-083B-0244-B29F-97130354A22E}" type="pres">
      <dgm:prSet presAssocID="{6D431A7B-C176-014D-9F89-192040D548B8}" presName="hierChild4" presStyleCnt="0"/>
      <dgm:spPr/>
    </dgm:pt>
    <dgm:pt modelId="{3253590A-BCD8-A048-81C6-32BF55A1DEA7}" type="pres">
      <dgm:prSet presAssocID="{C95A75E7-B82A-1643-9A5D-3C8EB593081E}" presName="Name37" presStyleLbl="parChTrans1D3" presStyleIdx="2" presStyleCnt="8"/>
      <dgm:spPr/>
      <dgm:t>
        <a:bodyPr/>
        <a:lstStyle/>
        <a:p>
          <a:endParaRPr lang="en-US"/>
        </a:p>
      </dgm:t>
    </dgm:pt>
    <dgm:pt modelId="{E8B6C349-71BB-EB46-8464-4BCD8B04555F}" type="pres">
      <dgm:prSet presAssocID="{46154502-CE14-1E4B-B2C3-79B62209EF52}" presName="hierRoot2" presStyleCnt="0">
        <dgm:presLayoutVars>
          <dgm:hierBranch val="init"/>
        </dgm:presLayoutVars>
      </dgm:prSet>
      <dgm:spPr/>
    </dgm:pt>
    <dgm:pt modelId="{12CF91DD-8A57-C240-8008-C3B939E6A695}" type="pres">
      <dgm:prSet presAssocID="{46154502-CE14-1E4B-B2C3-79B62209EF52}" presName="rootComposite" presStyleCnt="0"/>
      <dgm:spPr/>
    </dgm:pt>
    <dgm:pt modelId="{9636A066-F506-0A4F-9C32-3D80DD88EE57}" type="pres">
      <dgm:prSet presAssocID="{46154502-CE14-1E4B-B2C3-79B62209EF52}" presName="rootText" presStyleLbl="node3" presStyleIdx="2" presStyleCnt="8" custScaleX="55131" custLinFactNeighborX="747" custLinFactNeighborY="-65730">
        <dgm:presLayoutVars>
          <dgm:chPref val="3"/>
        </dgm:presLayoutVars>
      </dgm:prSet>
      <dgm:spPr/>
      <dgm:t>
        <a:bodyPr/>
        <a:lstStyle/>
        <a:p>
          <a:endParaRPr lang="en-US"/>
        </a:p>
      </dgm:t>
    </dgm:pt>
    <dgm:pt modelId="{56367693-F8E5-9A48-8D57-07F1FC262139}" type="pres">
      <dgm:prSet presAssocID="{46154502-CE14-1E4B-B2C3-79B62209EF52}" presName="rootConnector" presStyleLbl="node3" presStyleIdx="2" presStyleCnt="8"/>
      <dgm:spPr/>
      <dgm:t>
        <a:bodyPr/>
        <a:lstStyle/>
        <a:p>
          <a:endParaRPr lang="en-US"/>
        </a:p>
      </dgm:t>
    </dgm:pt>
    <dgm:pt modelId="{48F3BFF1-2115-1D44-8692-389B5BC15215}" type="pres">
      <dgm:prSet presAssocID="{46154502-CE14-1E4B-B2C3-79B62209EF52}" presName="hierChild4" presStyleCnt="0"/>
      <dgm:spPr/>
    </dgm:pt>
    <dgm:pt modelId="{1C88032F-9E7C-6C48-8E31-950F15B2AF55}" type="pres">
      <dgm:prSet presAssocID="{46154502-CE14-1E4B-B2C3-79B62209EF52}" presName="hierChild5" presStyleCnt="0"/>
      <dgm:spPr/>
    </dgm:pt>
    <dgm:pt modelId="{2A4C1E88-953F-A440-A5BC-A788A79FE942}" type="pres">
      <dgm:prSet presAssocID="{28552F44-6372-064E-B2E1-5BEC137F269D}" presName="Name37" presStyleLbl="parChTrans1D3" presStyleIdx="3" presStyleCnt="8"/>
      <dgm:spPr/>
      <dgm:t>
        <a:bodyPr/>
        <a:lstStyle/>
        <a:p>
          <a:endParaRPr lang="en-US"/>
        </a:p>
      </dgm:t>
    </dgm:pt>
    <dgm:pt modelId="{BCF650D3-E6B7-024D-8C2B-06FA761BAADD}" type="pres">
      <dgm:prSet presAssocID="{46F89886-91EE-6345-9815-E4269EF8D240}" presName="hierRoot2" presStyleCnt="0">
        <dgm:presLayoutVars>
          <dgm:hierBranch val="init"/>
        </dgm:presLayoutVars>
      </dgm:prSet>
      <dgm:spPr/>
    </dgm:pt>
    <dgm:pt modelId="{BEF0BBAE-0867-1A4C-BDF8-9E896B3DC00E}" type="pres">
      <dgm:prSet presAssocID="{46F89886-91EE-6345-9815-E4269EF8D240}" presName="rootComposite" presStyleCnt="0"/>
      <dgm:spPr/>
    </dgm:pt>
    <dgm:pt modelId="{BF8C39D4-3AA0-C145-8007-A0E27B96575F}" type="pres">
      <dgm:prSet presAssocID="{46F89886-91EE-6345-9815-E4269EF8D240}" presName="rootText" presStyleLbl="node3" presStyleIdx="3" presStyleCnt="8" custScaleX="55186" custLinFactNeighborX="747" custLinFactNeighborY="-80669">
        <dgm:presLayoutVars>
          <dgm:chPref val="3"/>
        </dgm:presLayoutVars>
      </dgm:prSet>
      <dgm:spPr/>
      <dgm:t>
        <a:bodyPr/>
        <a:lstStyle/>
        <a:p>
          <a:endParaRPr lang="en-US"/>
        </a:p>
      </dgm:t>
    </dgm:pt>
    <dgm:pt modelId="{54C95C22-42EA-EA4A-B11E-F348EC6E9A85}" type="pres">
      <dgm:prSet presAssocID="{46F89886-91EE-6345-9815-E4269EF8D240}" presName="rootConnector" presStyleLbl="node3" presStyleIdx="3" presStyleCnt="8"/>
      <dgm:spPr/>
      <dgm:t>
        <a:bodyPr/>
        <a:lstStyle/>
        <a:p>
          <a:endParaRPr lang="en-US"/>
        </a:p>
      </dgm:t>
    </dgm:pt>
    <dgm:pt modelId="{E163C3D8-6977-8545-A906-97A0A09C608F}" type="pres">
      <dgm:prSet presAssocID="{46F89886-91EE-6345-9815-E4269EF8D240}" presName="hierChild4" presStyleCnt="0"/>
      <dgm:spPr/>
    </dgm:pt>
    <dgm:pt modelId="{106F3AD7-7C0E-4747-B10B-A59A59B7BE13}" type="pres">
      <dgm:prSet presAssocID="{46F89886-91EE-6345-9815-E4269EF8D240}" presName="hierChild5" presStyleCnt="0"/>
      <dgm:spPr/>
    </dgm:pt>
    <dgm:pt modelId="{9B739F8F-F7B4-6C46-BB54-45E80C1AF29F}" type="pres">
      <dgm:prSet presAssocID="{6D431A7B-C176-014D-9F89-192040D548B8}" presName="hierChild5" presStyleCnt="0"/>
      <dgm:spPr/>
    </dgm:pt>
    <dgm:pt modelId="{B1265ABA-601C-474D-A368-6573801C0573}" type="pres">
      <dgm:prSet presAssocID="{888093E6-C2A7-0941-99DC-0B3F62AE7DBA}" presName="Name37" presStyleLbl="parChTrans1D2" presStyleIdx="3" presStyleCnt="8"/>
      <dgm:spPr/>
      <dgm:t>
        <a:bodyPr/>
        <a:lstStyle/>
        <a:p>
          <a:endParaRPr lang="en-US"/>
        </a:p>
      </dgm:t>
    </dgm:pt>
    <dgm:pt modelId="{6DF6D408-9E9C-594A-8A51-035A25CD2812}" type="pres">
      <dgm:prSet presAssocID="{7BE8F279-99F2-544B-8677-F56B89E37415}" presName="hierRoot2" presStyleCnt="0">
        <dgm:presLayoutVars>
          <dgm:hierBranch val="init"/>
        </dgm:presLayoutVars>
      </dgm:prSet>
      <dgm:spPr/>
    </dgm:pt>
    <dgm:pt modelId="{D2025FB2-AFA7-2C42-93F3-C9AC9A875317}" type="pres">
      <dgm:prSet presAssocID="{7BE8F279-99F2-544B-8677-F56B89E37415}" presName="rootComposite" presStyleCnt="0"/>
      <dgm:spPr/>
    </dgm:pt>
    <dgm:pt modelId="{58B9D48D-0187-1545-8654-45E5B695AB85}" type="pres">
      <dgm:prSet presAssocID="{7BE8F279-99F2-544B-8677-F56B89E37415}" presName="rootText" presStyleLbl="node2" presStyleIdx="3" presStyleCnt="6" custLinFactNeighborY="-63397">
        <dgm:presLayoutVars>
          <dgm:chPref val="3"/>
        </dgm:presLayoutVars>
      </dgm:prSet>
      <dgm:spPr/>
      <dgm:t>
        <a:bodyPr/>
        <a:lstStyle/>
        <a:p>
          <a:endParaRPr lang="en-US"/>
        </a:p>
      </dgm:t>
    </dgm:pt>
    <dgm:pt modelId="{A9A896C3-A66F-7F40-88B2-BD410AFF1E5B}" type="pres">
      <dgm:prSet presAssocID="{7BE8F279-99F2-544B-8677-F56B89E37415}" presName="rootConnector" presStyleLbl="node2" presStyleIdx="3" presStyleCnt="6"/>
      <dgm:spPr/>
      <dgm:t>
        <a:bodyPr/>
        <a:lstStyle/>
        <a:p>
          <a:endParaRPr lang="en-US"/>
        </a:p>
      </dgm:t>
    </dgm:pt>
    <dgm:pt modelId="{E37A526D-415C-BA4D-B9A9-DA123C0FCEE7}" type="pres">
      <dgm:prSet presAssocID="{7BE8F279-99F2-544B-8677-F56B89E37415}" presName="hierChild4" presStyleCnt="0"/>
      <dgm:spPr/>
    </dgm:pt>
    <dgm:pt modelId="{08C0022B-9C74-0540-A24E-43A913900994}" type="pres">
      <dgm:prSet presAssocID="{9D46F84E-3E3C-E044-A58C-AAD66163C72E}" presName="Name37" presStyleLbl="parChTrans1D3" presStyleIdx="4" presStyleCnt="8"/>
      <dgm:spPr/>
      <dgm:t>
        <a:bodyPr/>
        <a:lstStyle/>
        <a:p>
          <a:endParaRPr lang="en-US"/>
        </a:p>
      </dgm:t>
    </dgm:pt>
    <dgm:pt modelId="{57D2D2A5-DDD9-744F-8D84-86C07811C5D0}" type="pres">
      <dgm:prSet presAssocID="{0038B0E9-E843-3E4F-A07E-3461C0B29260}" presName="hierRoot2" presStyleCnt="0">
        <dgm:presLayoutVars>
          <dgm:hierBranch val="init"/>
        </dgm:presLayoutVars>
      </dgm:prSet>
      <dgm:spPr/>
    </dgm:pt>
    <dgm:pt modelId="{844492C5-48C4-D242-9DAE-861F77DCA897}" type="pres">
      <dgm:prSet presAssocID="{0038B0E9-E843-3E4F-A07E-3461C0B29260}" presName="rootComposite" presStyleCnt="0"/>
      <dgm:spPr/>
    </dgm:pt>
    <dgm:pt modelId="{B7C4A483-27DA-C843-AD52-8DEA204F6138}" type="pres">
      <dgm:prSet presAssocID="{0038B0E9-E843-3E4F-A07E-3461C0B29260}" presName="rootText" presStyleLbl="node3" presStyleIdx="4" presStyleCnt="8" custScaleX="55131" custLinFactNeighborX="747" custLinFactNeighborY="-65730">
        <dgm:presLayoutVars>
          <dgm:chPref val="3"/>
        </dgm:presLayoutVars>
      </dgm:prSet>
      <dgm:spPr/>
      <dgm:t>
        <a:bodyPr/>
        <a:lstStyle/>
        <a:p>
          <a:endParaRPr lang="en-US"/>
        </a:p>
      </dgm:t>
    </dgm:pt>
    <dgm:pt modelId="{68FB5317-1FD6-7E44-B0D5-04B69ADC5A96}" type="pres">
      <dgm:prSet presAssocID="{0038B0E9-E843-3E4F-A07E-3461C0B29260}" presName="rootConnector" presStyleLbl="node3" presStyleIdx="4" presStyleCnt="8"/>
      <dgm:spPr/>
      <dgm:t>
        <a:bodyPr/>
        <a:lstStyle/>
        <a:p>
          <a:endParaRPr lang="en-US"/>
        </a:p>
      </dgm:t>
    </dgm:pt>
    <dgm:pt modelId="{155133EF-5454-7A4C-8B5C-2E8697D87861}" type="pres">
      <dgm:prSet presAssocID="{0038B0E9-E843-3E4F-A07E-3461C0B29260}" presName="hierChild4" presStyleCnt="0"/>
      <dgm:spPr/>
    </dgm:pt>
    <dgm:pt modelId="{6C0AC648-1F02-E143-B36A-1BF7F3EA0CFF}" type="pres">
      <dgm:prSet presAssocID="{0038B0E9-E843-3E4F-A07E-3461C0B29260}" presName="hierChild5" presStyleCnt="0"/>
      <dgm:spPr/>
    </dgm:pt>
    <dgm:pt modelId="{903E4C5E-0ECB-8944-A6EB-3FDAEC81CF1C}" type="pres">
      <dgm:prSet presAssocID="{5B54AA0D-E316-7B41-8A69-D8058D428FBE}" presName="Name37" presStyleLbl="parChTrans1D3" presStyleIdx="5" presStyleCnt="8"/>
      <dgm:spPr/>
      <dgm:t>
        <a:bodyPr/>
        <a:lstStyle/>
        <a:p>
          <a:endParaRPr lang="en-US"/>
        </a:p>
      </dgm:t>
    </dgm:pt>
    <dgm:pt modelId="{439FF162-7ED2-B641-AA6F-A947339E3E20}" type="pres">
      <dgm:prSet presAssocID="{4104B371-DFD6-1045-8373-C2C10001A660}" presName="hierRoot2" presStyleCnt="0">
        <dgm:presLayoutVars>
          <dgm:hierBranch val="init"/>
        </dgm:presLayoutVars>
      </dgm:prSet>
      <dgm:spPr/>
    </dgm:pt>
    <dgm:pt modelId="{8247E70F-9FB2-7444-BC2D-DAE326D2B95D}" type="pres">
      <dgm:prSet presAssocID="{4104B371-DFD6-1045-8373-C2C10001A660}" presName="rootComposite" presStyleCnt="0"/>
      <dgm:spPr/>
    </dgm:pt>
    <dgm:pt modelId="{52BA6EA8-C5A5-F64C-BB72-4B8B34D5B710}" type="pres">
      <dgm:prSet presAssocID="{4104B371-DFD6-1045-8373-C2C10001A660}" presName="rootText" presStyleLbl="node3" presStyleIdx="5" presStyleCnt="8" custScaleX="55186" custLinFactNeighborX="747" custLinFactNeighborY="-80669">
        <dgm:presLayoutVars>
          <dgm:chPref val="3"/>
        </dgm:presLayoutVars>
      </dgm:prSet>
      <dgm:spPr/>
      <dgm:t>
        <a:bodyPr/>
        <a:lstStyle/>
        <a:p>
          <a:endParaRPr lang="en-US"/>
        </a:p>
      </dgm:t>
    </dgm:pt>
    <dgm:pt modelId="{BAE1C4A5-7133-534A-A7DA-8D1F838464BB}" type="pres">
      <dgm:prSet presAssocID="{4104B371-DFD6-1045-8373-C2C10001A660}" presName="rootConnector" presStyleLbl="node3" presStyleIdx="5" presStyleCnt="8"/>
      <dgm:spPr/>
      <dgm:t>
        <a:bodyPr/>
        <a:lstStyle/>
        <a:p>
          <a:endParaRPr lang="en-US"/>
        </a:p>
      </dgm:t>
    </dgm:pt>
    <dgm:pt modelId="{2DF16E71-F017-064B-90E7-B581AFE51764}" type="pres">
      <dgm:prSet presAssocID="{4104B371-DFD6-1045-8373-C2C10001A660}" presName="hierChild4" presStyleCnt="0"/>
      <dgm:spPr/>
    </dgm:pt>
    <dgm:pt modelId="{AE38BE91-D952-7746-97BD-F45B5A680883}" type="pres">
      <dgm:prSet presAssocID="{4104B371-DFD6-1045-8373-C2C10001A660}" presName="hierChild5" presStyleCnt="0"/>
      <dgm:spPr/>
    </dgm:pt>
    <dgm:pt modelId="{D94E297F-DAF5-0F4D-872A-FF7D2CEE0F60}" type="pres">
      <dgm:prSet presAssocID="{7BE8F279-99F2-544B-8677-F56B89E37415}" presName="hierChild5" presStyleCnt="0"/>
      <dgm:spPr/>
    </dgm:pt>
    <dgm:pt modelId="{B3EA64FF-E603-B246-AD2D-0E3BE613808B}" type="pres">
      <dgm:prSet presAssocID="{91BD93B3-6C0E-A041-9392-DC9492D0B6D4}" presName="Name37" presStyleLbl="parChTrans1D2" presStyleIdx="4" presStyleCnt="8"/>
      <dgm:spPr/>
      <dgm:t>
        <a:bodyPr/>
        <a:lstStyle/>
        <a:p>
          <a:endParaRPr lang="en-US"/>
        </a:p>
      </dgm:t>
    </dgm:pt>
    <dgm:pt modelId="{3BED61B0-D5A8-7C45-852C-58CA90DF7D21}" type="pres">
      <dgm:prSet presAssocID="{3770D0D1-3B77-7E48-A17D-4776D81CEDAC}" presName="hierRoot2" presStyleCnt="0">
        <dgm:presLayoutVars>
          <dgm:hierBranch val="init"/>
        </dgm:presLayoutVars>
      </dgm:prSet>
      <dgm:spPr/>
    </dgm:pt>
    <dgm:pt modelId="{5A89B07F-56BC-E944-B018-E38D3E9A010A}" type="pres">
      <dgm:prSet presAssocID="{3770D0D1-3B77-7E48-A17D-4776D81CEDAC}" presName="rootComposite" presStyleCnt="0"/>
      <dgm:spPr/>
    </dgm:pt>
    <dgm:pt modelId="{720616CD-0675-BA45-9240-C44787309294}" type="pres">
      <dgm:prSet presAssocID="{3770D0D1-3B77-7E48-A17D-4776D81CEDAC}" presName="rootText" presStyleLbl="node2" presStyleIdx="4" presStyleCnt="6" custLinFactNeighborX="50" custLinFactNeighborY="-63433">
        <dgm:presLayoutVars>
          <dgm:chPref val="3"/>
        </dgm:presLayoutVars>
      </dgm:prSet>
      <dgm:spPr/>
      <dgm:t>
        <a:bodyPr/>
        <a:lstStyle/>
        <a:p>
          <a:endParaRPr lang="en-US"/>
        </a:p>
      </dgm:t>
    </dgm:pt>
    <dgm:pt modelId="{8E29F7F2-2BD9-A248-87E1-8C215887243B}" type="pres">
      <dgm:prSet presAssocID="{3770D0D1-3B77-7E48-A17D-4776D81CEDAC}" presName="rootConnector" presStyleLbl="node2" presStyleIdx="4" presStyleCnt="6"/>
      <dgm:spPr/>
      <dgm:t>
        <a:bodyPr/>
        <a:lstStyle/>
        <a:p>
          <a:endParaRPr lang="en-US"/>
        </a:p>
      </dgm:t>
    </dgm:pt>
    <dgm:pt modelId="{0C9DF038-77D9-D847-9011-235FA9967407}" type="pres">
      <dgm:prSet presAssocID="{3770D0D1-3B77-7E48-A17D-4776D81CEDAC}" presName="hierChild4" presStyleCnt="0"/>
      <dgm:spPr/>
    </dgm:pt>
    <dgm:pt modelId="{CE077066-009B-D845-B1B2-91055A1BF90F}" type="pres">
      <dgm:prSet presAssocID="{3770D0D1-3B77-7E48-A17D-4776D81CEDAC}" presName="hierChild5" presStyleCnt="0"/>
      <dgm:spPr/>
    </dgm:pt>
    <dgm:pt modelId="{BCA4B607-832A-3545-B3E3-256EFBC19FF5}" type="pres">
      <dgm:prSet presAssocID="{56D3FA82-C8C1-3441-808F-8556C13F01A6}" presName="Name37" presStyleLbl="parChTrans1D2" presStyleIdx="5" presStyleCnt="8"/>
      <dgm:spPr/>
      <dgm:t>
        <a:bodyPr/>
        <a:lstStyle/>
        <a:p>
          <a:endParaRPr lang="en-US"/>
        </a:p>
      </dgm:t>
    </dgm:pt>
    <dgm:pt modelId="{297B469E-19B5-6C48-B232-EDF80D82EC6A}" type="pres">
      <dgm:prSet presAssocID="{8D7F4CF1-C65B-2744-8B62-350FF4432B24}" presName="hierRoot2" presStyleCnt="0">
        <dgm:presLayoutVars>
          <dgm:hierBranch val="init"/>
        </dgm:presLayoutVars>
      </dgm:prSet>
      <dgm:spPr/>
    </dgm:pt>
    <dgm:pt modelId="{07231F13-525E-AE48-9CB4-DF1C08F6DDE3}" type="pres">
      <dgm:prSet presAssocID="{8D7F4CF1-C65B-2744-8B62-350FF4432B24}" presName="rootComposite" presStyleCnt="0"/>
      <dgm:spPr/>
    </dgm:pt>
    <dgm:pt modelId="{2151406D-E373-5D41-9545-6280396F8D22}" type="pres">
      <dgm:prSet presAssocID="{8D7F4CF1-C65B-2744-8B62-350FF4432B24}" presName="rootText" presStyleLbl="node2" presStyleIdx="5" presStyleCnt="6" custLinFactNeighborX="223" custLinFactNeighborY="-63139">
        <dgm:presLayoutVars>
          <dgm:chPref val="3"/>
        </dgm:presLayoutVars>
      </dgm:prSet>
      <dgm:spPr/>
      <dgm:t>
        <a:bodyPr/>
        <a:lstStyle/>
        <a:p>
          <a:endParaRPr lang="en-US"/>
        </a:p>
      </dgm:t>
    </dgm:pt>
    <dgm:pt modelId="{404666AA-4AFB-144B-9ACD-42FAB45EBDE1}" type="pres">
      <dgm:prSet presAssocID="{8D7F4CF1-C65B-2744-8B62-350FF4432B24}" presName="rootConnector" presStyleLbl="node2" presStyleIdx="5" presStyleCnt="6"/>
      <dgm:spPr/>
      <dgm:t>
        <a:bodyPr/>
        <a:lstStyle/>
        <a:p>
          <a:endParaRPr lang="en-US"/>
        </a:p>
      </dgm:t>
    </dgm:pt>
    <dgm:pt modelId="{8DA943A2-FEC7-4642-A645-3BD136CC458D}" type="pres">
      <dgm:prSet presAssocID="{8D7F4CF1-C65B-2744-8B62-350FF4432B24}" presName="hierChild4" presStyleCnt="0"/>
      <dgm:spPr/>
    </dgm:pt>
    <dgm:pt modelId="{EA6C39D8-B1A2-42AE-A233-6F27CDBC9954}" type="pres">
      <dgm:prSet presAssocID="{2EFDDA81-C474-483A-8FD5-D570D3C4F848}" presName="Name37" presStyleLbl="parChTrans1D3" presStyleIdx="6" presStyleCnt="8"/>
      <dgm:spPr/>
      <dgm:t>
        <a:bodyPr/>
        <a:lstStyle/>
        <a:p>
          <a:endParaRPr lang="en-GB"/>
        </a:p>
      </dgm:t>
    </dgm:pt>
    <dgm:pt modelId="{11A62FF5-7713-4297-9A5A-BD5C86FF7122}" type="pres">
      <dgm:prSet presAssocID="{B0F7D9BB-7AE8-41A5-9E99-D9E2448DADE8}" presName="hierRoot2" presStyleCnt="0">
        <dgm:presLayoutVars>
          <dgm:hierBranch val="init"/>
        </dgm:presLayoutVars>
      </dgm:prSet>
      <dgm:spPr/>
    </dgm:pt>
    <dgm:pt modelId="{3447BA2E-F912-4AB4-8469-865E39CC05E2}" type="pres">
      <dgm:prSet presAssocID="{B0F7D9BB-7AE8-41A5-9E99-D9E2448DADE8}" presName="rootComposite" presStyleCnt="0"/>
      <dgm:spPr/>
    </dgm:pt>
    <dgm:pt modelId="{13F510A8-C265-42D6-9DCA-E606554601DC}" type="pres">
      <dgm:prSet presAssocID="{B0F7D9BB-7AE8-41A5-9E99-D9E2448DADE8}" presName="rootText" presStyleLbl="node3" presStyleIdx="6" presStyleCnt="8" custScaleX="55131" custLinFactNeighborX="747" custLinFactNeighborY="-65730">
        <dgm:presLayoutVars>
          <dgm:chPref val="3"/>
        </dgm:presLayoutVars>
      </dgm:prSet>
      <dgm:spPr/>
      <dgm:t>
        <a:bodyPr/>
        <a:lstStyle/>
        <a:p>
          <a:endParaRPr lang="en-GB"/>
        </a:p>
      </dgm:t>
    </dgm:pt>
    <dgm:pt modelId="{4AC90DED-014D-4491-B805-B7AC4A6443C7}" type="pres">
      <dgm:prSet presAssocID="{B0F7D9BB-7AE8-41A5-9E99-D9E2448DADE8}" presName="rootConnector" presStyleLbl="node3" presStyleIdx="6" presStyleCnt="8"/>
      <dgm:spPr/>
      <dgm:t>
        <a:bodyPr/>
        <a:lstStyle/>
        <a:p>
          <a:endParaRPr lang="en-GB"/>
        </a:p>
      </dgm:t>
    </dgm:pt>
    <dgm:pt modelId="{58E0C800-EFBF-457A-82AB-A709F2067D67}" type="pres">
      <dgm:prSet presAssocID="{B0F7D9BB-7AE8-41A5-9E99-D9E2448DADE8}" presName="hierChild4" presStyleCnt="0"/>
      <dgm:spPr/>
    </dgm:pt>
    <dgm:pt modelId="{8CB80D5C-33D6-4E44-968E-B67469CDB5AD}" type="pres">
      <dgm:prSet presAssocID="{B0F7D9BB-7AE8-41A5-9E99-D9E2448DADE8}" presName="hierChild5" presStyleCnt="0"/>
      <dgm:spPr/>
    </dgm:pt>
    <dgm:pt modelId="{5F001198-5EEE-44D4-BE98-85ED5EEB5FBA}" type="pres">
      <dgm:prSet presAssocID="{23D2BB34-E9DA-416E-B48F-3E7EDB573E0B}" presName="Name37" presStyleLbl="parChTrans1D3" presStyleIdx="7" presStyleCnt="8"/>
      <dgm:spPr/>
      <dgm:t>
        <a:bodyPr/>
        <a:lstStyle/>
        <a:p>
          <a:endParaRPr lang="en-GB"/>
        </a:p>
      </dgm:t>
    </dgm:pt>
    <dgm:pt modelId="{3BB07F56-001F-41AB-A670-7C89EC15C661}" type="pres">
      <dgm:prSet presAssocID="{A9FA761B-5DD7-454F-8B47-8F37AD136148}" presName="hierRoot2" presStyleCnt="0">
        <dgm:presLayoutVars>
          <dgm:hierBranch val="init"/>
        </dgm:presLayoutVars>
      </dgm:prSet>
      <dgm:spPr/>
    </dgm:pt>
    <dgm:pt modelId="{09F799F8-73C6-422F-9A35-855C3805D1CE}" type="pres">
      <dgm:prSet presAssocID="{A9FA761B-5DD7-454F-8B47-8F37AD136148}" presName="rootComposite" presStyleCnt="0"/>
      <dgm:spPr/>
    </dgm:pt>
    <dgm:pt modelId="{82BFE523-7956-48BD-A1A9-EB5DF9C5E57D}" type="pres">
      <dgm:prSet presAssocID="{A9FA761B-5DD7-454F-8B47-8F37AD136148}" presName="rootText" presStyleLbl="node3" presStyleIdx="7" presStyleCnt="8" custScaleX="55186" custLinFactNeighborX="747" custLinFactNeighborY="-80669">
        <dgm:presLayoutVars>
          <dgm:chPref val="3"/>
        </dgm:presLayoutVars>
      </dgm:prSet>
      <dgm:spPr/>
      <dgm:t>
        <a:bodyPr/>
        <a:lstStyle/>
        <a:p>
          <a:endParaRPr lang="en-GB"/>
        </a:p>
      </dgm:t>
    </dgm:pt>
    <dgm:pt modelId="{29C07AA7-0490-4F42-B569-6D71469F9689}" type="pres">
      <dgm:prSet presAssocID="{A9FA761B-5DD7-454F-8B47-8F37AD136148}" presName="rootConnector" presStyleLbl="node3" presStyleIdx="7" presStyleCnt="8"/>
      <dgm:spPr/>
      <dgm:t>
        <a:bodyPr/>
        <a:lstStyle/>
        <a:p>
          <a:endParaRPr lang="en-GB"/>
        </a:p>
      </dgm:t>
    </dgm:pt>
    <dgm:pt modelId="{574F93D7-31C5-4F48-AB35-E651641C7C20}" type="pres">
      <dgm:prSet presAssocID="{A9FA761B-5DD7-454F-8B47-8F37AD136148}" presName="hierChild4" presStyleCnt="0"/>
      <dgm:spPr/>
    </dgm:pt>
    <dgm:pt modelId="{2156FD3B-C0DA-47BC-BF56-3F8C77EFCD59}" type="pres">
      <dgm:prSet presAssocID="{A9FA761B-5DD7-454F-8B47-8F37AD136148}" presName="hierChild5" presStyleCnt="0"/>
      <dgm:spPr/>
    </dgm:pt>
    <dgm:pt modelId="{B105BBF8-45A5-824B-979D-A90CDE9978AC}" type="pres">
      <dgm:prSet presAssocID="{8D7F4CF1-C65B-2744-8B62-350FF4432B24}" presName="hierChild5" presStyleCnt="0"/>
      <dgm:spPr/>
    </dgm:pt>
    <dgm:pt modelId="{37E99F33-F685-8940-8FC9-3313702969B6}" type="pres">
      <dgm:prSet presAssocID="{56BD1AEB-6B91-9048-A002-D30D615DA070}" presName="hierChild3" presStyleCnt="0"/>
      <dgm:spPr/>
    </dgm:pt>
    <dgm:pt modelId="{81C3D5F3-C8E8-6840-A8FF-6110CD4F9855}" type="pres">
      <dgm:prSet presAssocID="{9E9BBF8B-FD9E-0B49-8BC8-AA0FB5B4A735}" presName="Name111" presStyleLbl="parChTrans1D2" presStyleIdx="6" presStyleCnt="8"/>
      <dgm:spPr/>
      <dgm:t>
        <a:bodyPr/>
        <a:lstStyle/>
        <a:p>
          <a:endParaRPr lang="en-US"/>
        </a:p>
      </dgm:t>
    </dgm:pt>
    <dgm:pt modelId="{374CE28B-EE62-C74D-89B6-23884929CEBA}" type="pres">
      <dgm:prSet presAssocID="{42A24256-EC0C-8248-8884-55FF0EC52F01}" presName="hierRoot3" presStyleCnt="0">
        <dgm:presLayoutVars>
          <dgm:hierBranch val="init"/>
        </dgm:presLayoutVars>
      </dgm:prSet>
      <dgm:spPr/>
    </dgm:pt>
    <dgm:pt modelId="{480C130F-4044-1040-AF75-9673BF7832FC}" type="pres">
      <dgm:prSet presAssocID="{42A24256-EC0C-8248-8884-55FF0EC52F01}" presName="rootComposite3" presStyleCnt="0"/>
      <dgm:spPr/>
    </dgm:pt>
    <dgm:pt modelId="{0A3298D0-950B-AC41-B253-66369C6000D6}" type="pres">
      <dgm:prSet presAssocID="{42A24256-EC0C-8248-8884-55FF0EC52F01}" presName="rootText3" presStyleLbl="asst1" presStyleIdx="0" presStyleCnt="2" custScaleX="47579" custScaleY="47223" custLinFactNeighborX="-14812" custLinFactNeighborY="-44288">
        <dgm:presLayoutVars>
          <dgm:chPref val="3"/>
        </dgm:presLayoutVars>
      </dgm:prSet>
      <dgm:spPr/>
      <dgm:t>
        <a:bodyPr/>
        <a:lstStyle/>
        <a:p>
          <a:endParaRPr lang="en-US"/>
        </a:p>
      </dgm:t>
    </dgm:pt>
    <dgm:pt modelId="{7EB002F7-7BE3-B144-9B74-26D5D4EAE434}" type="pres">
      <dgm:prSet presAssocID="{42A24256-EC0C-8248-8884-55FF0EC52F01}" presName="rootConnector3" presStyleLbl="asst1" presStyleIdx="0" presStyleCnt="2"/>
      <dgm:spPr/>
      <dgm:t>
        <a:bodyPr/>
        <a:lstStyle/>
        <a:p>
          <a:endParaRPr lang="en-US"/>
        </a:p>
      </dgm:t>
    </dgm:pt>
    <dgm:pt modelId="{01D84C55-4D22-164D-93A3-B329A6AA1004}" type="pres">
      <dgm:prSet presAssocID="{42A24256-EC0C-8248-8884-55FF0EC52F01}" presName="hierChild6" presStyleCnt="0"/>
      <dgm:spPr/>
    </dgm:pt>
    <dgm:pt modelId="{B99DEC6E-6EB2-9546-921C-1E900F5BF87F}" type="pres">
      <dgm:prSet presAssocID="{42A24256-EC0C-8248-8884-55FF0EC52F01}" presName="hierChild7" presStyleCnt="0"/>
      <dgm:spPr/>
    </dgm:pt>
    <dgm:pt modelId="{4BB9262D-09BB-4228-A872-50B2B1A71F28}" type="pres">
      <dgm:prSet presAssocID="{8E5A58CE-3987-4AC7-8400-4D94F4279870}" presName="Name111" presStyleLbl="parChTrans1D2" presStyleIdx="7" presStyleCnt="8"/>
      <dgm:spPr/>
      <dgm:t>
        <a:bodyPr/>
        <a:lstStyle/>
        <a:p>
          <a:endParaRPr lang="en-GB"/>
        </a:p>
      </dgm:t>
    </dgm:pt>
    <dgm:pt modelId="{5478FCD3-3CAE-46D2-850B-8599572A8B25}" type="pres">
      <dgm:prSet presAssocID="{60F3E78E-525B-4768-848A-32718F3481D9}" presName="hierRoot3" presStyleCnt="0">
        <dgm:presLayoutVars>
          <dgm:hierBranch val="init"/>
        </dgm:presLayoutVars>
      </dgm:prSet>
      <dgm:spPr/>
    </dgm:pt>
    <dgm:pt modelId="{2DF959FC-34B7-4657-BB3E-CB7E5DA6D71E}" type="pres">
      <dgm:prSet presAssocID="{60F3E78E-525B-4768-848A-32718F3481D9}" presName="rootComposite3" presStyleCnt="0"/>
      <dgm:spPr/>
    </dgm:pt>
    <dgm:pt modelId="{02F9A2E1-26C2-4E98-9487-42E37FD34070}" type="pres">
      <dgm:prSet presAssocID="{60F3E78E-525B-4768-848A-32718F3481D9}" presName="rootText3" presStyleLbl="asst1" presStyleIdx="1" presStyleCnt="2" custScaleX="47579" custScaleY="47223" custLinFactNeighborX="-14812" custLinFactNeighborY="-44288">
        <dgm:presLayoutVars>
          <dgm:chPref val="3"/>
        </dgm:presLayoutVars>
      </dgm:prSet>
      <dgm:spPr/>
      <dgm:t>
        <a:bodyPr/>
        <a:lstStyle/>
        <a:p>
          <a:endParaRPr lang="en-GB"/>
        </a:p>
      </dgm:t>
    </dgm:pt>
    <dgm:pt modelId="{81DAE322-7989-47F0-941F-A0F15148CE71}" type="pres">
      <dgm:prSet presAssocID="{60F3E78E-525B-4768-848A-32718F3481D9}" presName="rootConnector3" presStyleLbl="asst1" presStyleIdx="1" presStyleCnt="2"/>
      <dgm:spPr/>
      <dgm:t>
        <a:bodyPr/>
        <a:lstStyle/>
        <a:p>
          <a:endParaRPr lang="en-GB"/>
        </a:p>
      </dgm:t>
    </dgm:pt>
    <dgm:pt modelId="{323442DE-11E3-4505-BECB-4698323C1A85}" type="pres">
      <dgm:prSet presAssocID="{60F3E78E-525B-4768-848A-32718F3481D9}" presName="hierChild6" presStyleCnt="0"/>
      <dgm:spPr/>
    </dgm:pt>
    <dgm:pt modelId="{8217470F-4579-4765-AD47-65C33C7ED600}" type="pres">
      <dgm:prSet presAssocID="{60F3E78E-525B-4768-848A-32718F3481D9}" presName="hierChild7" presStyleCnt="0"/>
      <dgm:spPr/>
    </dgm:pt>
  </dgm:ptLst>
  <dgm:cxnLst>
    <dgm:cxn modelId="{F5ADF20B-E1B4-5140-915A-B7146D039871}" type="presOf" srcId="{9E9BBF8B-FD9E-0B49-8BC8-AA0FB5B4A735}" destId="{81C3D5F3-C8E8-6840-A8FF-6110CD4F9855}" srcOrd="0" destOrd="0" presId="urn:microsoft.com/office/officeart/2005/8/layout/orgChart1"/>
    <dgm:cxn modelId="{C9ED3FA1-5890-1649-B7AC-D7D242762DB0}" type="presOf" srcId="{42A24256-EC0C-8248-8884-55FF0EC52F01}" destId="{7EB002F7-7BE3-B144-9B74-26D5D4EAE434}" srcOrd="1" destOrd="0" presId="urn:microsoft.com/office/officeart/2005/8/layout/orgChart1"/>
    <dgm:cxn modelId="{CB08C865-4DF0-C842-ADB8-D5C36FE0A43A}" srcId="{56BD1AEB-6B91-9048-A002-D30D615DA070}" destId="{6D431A7B-C176-014D-9F89-192040D548B8}" srcOrd="4" destOrd="0" parTransId="{C4B8E2D6-6338-0047-AE6D-8F57220E7133}" sibTransId="{6229CD0D-CD28-4641-A0CF-B09CBBCE53B3}"/>
    <dgm:cxn modelId="{C0CBDA2E-D709-7043-ADF5-99FC69364914}" type="presOf" srcId="{46154502-CE14-1E4B-B2C3-79B62209EF52}" destId="{9636A066-F506-0A4F-9C32-3D80DD88EE57}" srcOrd="0" destOrd="0" presId="urn:microsoft.com/office/officeart/2005/8/layout/orgChart1"/>
    <dgm:cxn modelId="{530BED8E-B93B-494A-880F-7C938B818B18}" type="presOf" srcId="{3770D0D1-3B77-7E48-A17D-4776D81CEDAC}" destId="{8E29F7F2-2BD9-A248-87E1-8C215887243B}" srcOrd="1" destOrd="0" presId="urn:microsoft.com/office/officeart/2005/8/layout/orgChart1"/>
    <dgm:cxn modelId="{75FA70B7-8098-1742-BCB6-DDC4DD0BD34E}" srcId="{56BD1AEB-6B91-9048-A002-D30D615DA070}" destId="{3770D0D1-3B77-7E48-A17D-4776D81CEDAC}" srcOrd="6" destOrd="0" parTransId="{91BD93B3-6C0E-A041-9392-DC9492D0B6D4}" sibTransId="{8966B930-1BE8-394B-ABC5-1E6D643A6A16}"/>
    <dgm:cxn modelId="{01E375FE-BF36-E844-BE6C-2142BB88E203}" type="presOf" srcId="{0038B0E9-E843-3E4F-A07E-3461C0B29260}" destId="{B7C4A483-27DA-C843-AD52-8DEA204F6138}" srcOrd="0" destOrd="0" presId="urn:microsoft.com/office/officeart/2005/8/layout/orgChart1"/>
    <dgm:cxn modelId="{3DB1F1B7-D2FB-E04B-9964-1A5AF592700A}" type="presOf" srcId="{56BD1AEB-6B91-9048-A002-D30D615DA070}" destId="{8F50C96A-4F59-C442-AE19-3BA40713DC66}" srcOrd="1" destOrd="0" presId="urn:microsoft.com/office/officeart/2005/8/layout/orgChart1"/>
    <dgm:cxn modelId="{153B7815-F92D-1440-980B-4F0BCF3E09BB}" type="presOf" srcId="{5B54AA0D-E316-7B41-8A69-D8058D428FBE}" destId="{903E4C5E-0ECB-8944-A6EB-3FDAEC81CF1C}" srcOrd="0" destOrd="0" presId="urn:microsoft.com/office/officeart/2005/8/layout/orgChart1"/>
    <dgm:cxn modelId="{445824A6-021D-4548-9E55-F45299B11457}" srcId="{6D431A7B-C176-014D-9F89-192040D548B8}" destId="{46154502-CE14-1E4B-B2C3-79B62209EF52}" srcOrd="0" destOrd="0" parTransId="{C95A75E7-B82A-1643-9A5D-3C8EB593081E}" sibTransId="{EA1E6A77-673A-D740-80A5-B6BA71CBC0E0}"/>
    <dgm:cxn modelId="{A1D2BE06-8CC3-5E41-B6D6-1569DF4CB735}" srcId="{56BD1AEB-6B91-9048-A002-D30D615DA070}" destId="{7BE8F279-99F2-544B-8677-F56B89E37415}" srcOrd="5" destOrd="0" parTransId="{888093E6-C2A7-0941-99DC-0B3F62AE7DBA}" sibTransId="{6AC21BBD-204C-8C43-A863-BFFD5CF09C7C}"/>
    <dgm:cxn modelId="{D2967A92-76C7-2C45-8426-7596C3C1CFE4}" type="presOf" srcId="{C95A75E7-B82A-1643-9A5D-3C8EB593081E}" destId="{3253590A-BCD8-A048-81C6-32BF55A1DEA7}" srcOrd="0" destOrd="0" presId="urn:microsoft.com/office/officeart/2005/8/layout/orgChart1"/>
    <dgm:cxn modelId="{EFE6C033-C79F-D641-896B-615E3159BC0B}" type="presOf" srcId="{56D3FA82-C8C1-3441-808F-8556C13F01A6}" destId="{BCA4B607-832A-3545-B3E3-256EFBC19FF5}" srcOrd="0" destOrd="0" presId="urn:microsoft.com/office/officeart/2005/8/layout/orgChart1"/>
    <dgm:cxn modelId="{438403E2-0E04-47A4-899C-CE138F921221}" srcId="{8D7F4CF1-C65B-2744-8B62-350FF4432B24}" destId="{A9FA761B-5DD7-454F-8B47-8F37AD136148}" srcOrd="1" destOrd="0" parTransId="{23D2BB34-E9DA-416E-B48F-3E7EDB573E0B}" sibTransId="{B70BAFFD-CE77-4394-98F8-E496675F97E1}"/>
    <dgm:cxn modelId="{A930F086-2841-9844-9E96-D84E97528B9C}" type="presOf" srcId="{1D150559-51EB-4840-B7AF-05778273A4DC}" destId="{BDA14939-B640-BE40-B962-10BB9D4815E4}" srcOrd="0" destOrd="0" presId="urn:microsoft.com/office/officeart/2005/8/layout/orgChart1"/>
    <dgm:cxn modelId="{1F111485-8C5A-B742-A64F-1B3EA381DF54}" type="presOf" srcId="{A9FA761B-5DD7-454F-8B47-8F37AD136148}" destId="{82BFE523-7956-48BD-A1A9-EB5DF9C5E57D}" srcOrd="0" destOrd="0" presId="urn:microsoft.com/office/officeart/2005/8/layout/orgChart1"/>
    <dgm:cxn modelId="{BE8EE95B-337B-9544-A7D3-47589BC9DFCA}" type="presOf" srcId="{1ED3B530-03F4-7C45-BD3B-F8E9F8E6573C}" destId="{4AE8137B-3726-8444-8FD5-41B45D6821EA}" srcOrd="0" destOrd="0" presId="urn:microsoft.com/office/officeart/2005/8/layout/orgChart1"/>
    <dgm:cxn modelId="{31E8F20F-3B4B-364F-82C1-06AE73DD53D0}" srcId="{56BD1AEB-6B91-9048-A002-D30D615DA070}" destId="{8D7F4CF1-C65B-2744-8B62-350FF4432B24}" srcOrd="7" destOrd="0" parTransId="{56D3FA82-C8C1-3441-808F-8556C13F01A6}" sibTransId="{57A09919-AAA3-3548-A08E-4E04240BED74}"/>
    <dgm:cxn modelId="{A78C68AD-CB0B-6B4D-88AC-5E76D58A1EC0}" type="presOf" srcId="{CD896A6F-F258-6E46-9EB2-3B1F73608B49}" destId="{1035D9AE-C1AC-914B-99BE-CAE97260034A}" srcOrd="0" destOrd="0" presId="urn:microsoft.com/office/officeart/2005/8/layout/orgChart1"/>
    <dgm:cxn modelId="{37711422-36C1-EA47-9CAD-ED665906AFBA}" type="presOf" srcId="{B0F7D9BB-7AE8-41A5-9E99-D9E2448DADE8}" destId="{4AC90DED-014D-4491-B805-B7AC4A6443C7}" srcOrd="1" destOrd="0" presId="urn:microsoft.com/office/officeart/2005/8/layout/orgChart1"/>
    <dgm:cxn modelId="{46885CC7-A9FD-914F-B315-E5A4DD0545AC}" type="presOf" srcId="{46154502-CE14-1E4B-B2C3-79B62209EF52}" destId="{56367693-F8E5-9A48-8D57-07F1FC262139}" srcOrd="1" destOrd="0" presId="urn:microsoft.com/office/officeart/2005/8/layout/orgChart1"/>
    <dgm:cxn modelId="{C455F517-FEC1-9A4D-8821-8768DDC52A1F}" type="presOf" srcId="{88E0E4F1-79B0-B14E-BD49-6E687DF1EBC6}" destId="{194DFFE7-8848-964E-A9A8-C7C8BF7C4E5B}" srcOrd="0" destOrd="0" presId="urn:microsoft.com/office/officeart/2005/8/layout/orgChart1"/>
    <dgm:cxn modelId="{23B2C209-8D45-1D43-86BC-307B3F4D1737}" type="presOf" srcId="{56BD1AEB-6B91-9048-A002-D30D615DA070}" destId="{56590E49-238F-4E4F-85DE-9BEC59B5B8E1}" srcOrd="0" destOrd="0" presId="urn:microsoft.com/office/officeart/2005/8/layout/orgChart1"/>
    <dgm:cxn modelId="{33F834AD-8810-DB4E-BC73-451C8109E60C}" type="presOf" srcId="{B7CEE87E-1EF4-C949-AA3C-EF5DEF037F59}" destId="{064A234D-6366-234B-BA83-1574B9AE9ECD}" srcOrd="0" destOrd="0" presId="urn:microsoft.com/office/officeart/2005/8/layout/orgChart1"/>
    <dgm:cxn modelId="{34937700-77C1-994B-B05A-89C067B66392}" type="presOf" srcId="{8E5A58CE-3987-4AC7-8400-4D94F4279870}" destId="{4BB9262D-09BB-4228-A872-50B2B1A71F28}" srcOrd="0" destOrd="0" presId="urn:microsoft.com/office/officeart/2005/8/layout/orgChart1"/>
    <dgm:cxn modelId="{20EB06E7-CDC9-2145-849E-2CBC6265383E}" srcId="{B9636EE7-C37F-694E-92B9-9BE5A4026BC9}" destId="{B7CEE87E-1EF4-C949-AA3C-EF5DEF037F59}" srcOrd="0" destOrd="0" parTransId="{CD896A6F-F258-6E46-9EB2-3B1F73608B49}" sibTransId="{3A5226D0-0954-D84B-ABC8-791A30E4432E}"/>
    <dgm:cxn modelId="{8596518F-71F8-3D49-B6C4-652AA45F64F9}" type="presOf" srcId="{B9636EE7-C37F-694E-92B9-9BE5A4026BC9}" destId="{ABA30E57-7392-9445-B501-3B3E15730B86}" srcOrd="1" destOrd="0" presId="urn:microsoft.com/office/officeart/2005/8/layout/orgChart1"/>
    <dgm:cxn modelId="{A9D8D46F-51B6-4257-85CF-F56CA8BEEA33}" srcId="{8D7F4CF1-C65B-2744-8B62-350FF4432B24}" destId="{B0F7D9BB-7AE8-41A5-9E99-D9E2448DADE8}" srcOrd="0" destOrd="0" parTransId="{2EFDDA81-C474-483A-8FD5-D570D3C4F848}" sibTransId="{DE4F710E-0F57-403D-8961-77FE93712C67}"/>
    <dgm:cxn modelId="{C6117B10-7087-E740-A42B-3654826A0960}" type="presOf" srcId="{B9636EE7-C37F-694E-92B9-9BE5A4026BC9}" destId="{FD0E0218-BE5E-4B4E-8F07-66C439706AA5}" srcOrd="0" destOrd="0" presId="urn:microsoft.com/office/officeart/2005/8/layout/orgChart1"/>
    <dgm:cxn modelId="{6EFBA12A-A724-1C47-8972-C5EF4D7F0B17}" srcId="{6D431A7B-C176-014D-9F89-192040D548B8}" destId="{46F89886-91EE-6345-9815-E4269EF8D240}" srcOrd="1" destOrd="0" parTransId="{28552F44-6372-064E-B2E1-5BEC137F269D}" sibTransId="{26BA2115-733A-324E-8EE5-376AA47D3B4F}"/>
    <dgm:cxn modelId="{7F2F85D8-1668-9140-B80C-3BF7BD69B94E}" type="presOf" srcId="{4104B371-DFD6-1045-8373-C2C10001A660}" destId="{52BA6EA8-C5A5-F64C-BB72-4B8B34D5B710}" srcOrd="0" destOrd="0" presId="urn:microsoft.com/office/officeart/2005/8/layout/orgChart1"/>
    <dgm:cxn modelId="{E8BCD49E-C3A3-C348-9267-138C175351E5}" type="presOf" srcId="{42A24256-EC0C-8248-8884-55FF0EC52F01}" destId="{0A3298D0-950B-AC41-B253-66369C6000D6}" srcOrd="0" destOrd="0" presId="urn:microsoft.com/office/officeart/2005/8/layout/orgChart1"/>
    <dgm:cxn modelId="{17EF5467-3922-FB41-90D3-E6BEA2E83C2E}" type="presOf" srcId="{46F89886-91EE-6345-9815-E4269EF8D240}" destId="{54C95C22-42EA-EA4A-B11E-F348EC6E9A85}" srcOrd="1" destOrd="0" presId="urn:microsoft.com/office/officeart/2005/8/layout/orgChart1"/>
    <dgm:cxn modelId="{D4D1AA5F-6BCB-3C4B-8F36-7BFFC570ADE2}" srcId="{7BE8F279-99F2-544B-8677-F56B89E37415}" destId="{4104B371-DFD6-1045-8373-C2C10001A660}" srcOrd="1" destOrd="0" parTransId="{5B54AA0D-E316-7B41-8A69-D8058D428FBE}" sibTransId="{285F9E37-1C7D-BC49-8742-BF71361F3224}"/>
    <dgm:cxn modelId="{674AFB49-4C6E-0141-9202-24C5AE1A513D}" srcId="{B9636EE7-C37F-694E-92B9-9BE5A4026BC9}" destId="{1ED3B530-03F4-7C45-BD3B-F8E9F8E6573C}" srcOrd="1" destOrd="0" parTransId="{E090203F-44DC-2A41-9F9F-1795570AC988}" sibTransId="{B9584D03-D852-7348-8611-62A199033705}"/>
    <dgm:cxn modelId="{69565E97-BB3B-8F4A-BF78-27BA0718CE87}" type="presOf" srcId="{888093E6-C2A7-0941-99DC-0B3F62AE7DBA}" destId="{B1265ABA-601C-474D-A368-6573801C0573}" srcOrd="0" destOrd="0" presId="urn:microsoft.com/office/officeart/2005/8/layout/orgChart1"/>
    <dgm:cxn modelId="{1318E4A5-E4CA-9D4E-9DFA-01521F24B8E6}" type="presOf" srcId="{C4B8E2D6-6338-0047-AE6D-8F57220E7133}" destId="{476ED89D-EB6A-0C4F-B4F8-420BD20BE4CA}" srcOrd="0" destOrd="0" presId="urn:microsoft.com/office/officeart/2005/8/layout/orgChart1"/>
    <dgm:cxn modelId="{69BFF742-6E33-154C-9034-F9F19DC0AA18}" type="presOf" srcId="{91BD93B3-6C0E-A041-9392-DC9492D0B6D4}" destId="{B3EA64FF-E603-B246-AD2D-0E3BE613808B}" srcOrd="0" destOrd="0" presId="urn:microsoft.com/office/officeart/2005/8/layout/orgChart1"/>
    <dgm:cxn modelId="{2256AB1D-1896-8C4E-9DAF-A2582FB02168}" type="presOf" srcId="{1ED3B530-03F4-7C45-BD3B-F8E9F8E6573C}" destId="{76F0EE3F-0CB4-974E-93CC-9F3633EF393C}" srcOrd="1" destOrd="0" presId="urn:microsoft.com/office/officeart/2005/8/layout/orgChart1"/>
    <dgm:cxn modelId="{430AF620-540A-AB4E-B865-CF007A651273}" type="presOf" srcId="{A9FA761B-5DD7-454F-8B47-8F37AD136148}" destId="{29C07AA7-0490-4F42-B569-6D71469F9689}" srcOrd="1" destOrd="0" presId="urn:microsoft.com/office/officeart/2005/8/layout/orgChart1"/>
    <dgm:cxn modelId="{BD4C43AB-E078-B149-ABF8-FA285F9C4232}" srcId="{56BD1AEB-6B91-9048-A002-D30D615DA070}" destId="{B9636EE7-C37F-694E-92B9-9BE5A4026BC9}" srcOrd="2" destOrd="0" parTransId="{88E0E4F1-79B0-B14E-BD49-6E687DF1EBC6}" sibTransId="{0D3953E8-D143-9448-B13D-C31A56B83CAA}"/>
    <dgm:cxn modelId="{F7CCFAB3-C332-6D4E-8FB7-22B1FEBE0333}" type="presOf" srcId="{28552F44-6372-064E-B2E1-5BEC137F269D}" destId="{2A4C1E88-953F-A440-A5BC-A788A79FE942}" srcOrd="0" destOrd="0" presId="urn:microsoft.com/office/officeart/2005/8/layout/orgChart1"/>
    <dgm:cxn modelId="{8A682460-C4A2-3845-ABEA-8010FB69B671}" srcId="{7BE8F279-99F2-544B-8677-F56B89E37415}" destId="{0038B0E9-E843-3E4F-A07E-3461C0B29260}" srcOrd="0" destOrd="0" parTransId="{9D46F84E-3E3C-E044-A58C-AAD66163C72E}" sibTransId="{AAD6A1D0-C784-D342-A0C6-3E8631B0C348}"/>
    <dgm:cxn modelId="{5496A176-3E08-B446-A392-8894BD9FE4DA}" type="presOf" srcId="{B7CEE87E-1EF4-C949-AA3C-EF5DEF037F59}" destId="{97BB2A90-3486-F043-816B-2EB160DC0919}" srcOrd="1" destOrd="0" presId="urn:microsoft.com/office/officeart/2005/8/layout/orgChart1"/>
    <dgm:cxn modelId="{BCC93672-5EF3-0F46-A334-1C9F7B63F9C5}" type="presOf" srcId="{7BE8F279-99F2-544B-8677-F56B89E37415}" destId="{58B9D48D-0187-1545-8654-45E5B695AB85}" srcOrd="0" destOrd="0" presId="urn:microsoft.com/office/officeart/2005/8/layout/orgChart1"/>
    <dgm:cxn modelId="{73EA8AEF-D575-C24F-B94D-62DA9028FC0B}" type="presOf" srcId="{8D7F4CF1-C65B-2744-8B62-350FF4432B24}" destId="{2151406D-E373-5D41-9545-6280396F8D22}" srcOrd="0" destOrd="0" presId="urn:microsoft.com/office/officeart/2005/8/layout/orgChart1"/>
    <dgm:cxn modelId="{B775E745-B557-7143-B33F-2B2D06E37E70}" type="presOf" srcId="{3770D0D1-3B77-7E48-A17D-4776D81CEDAC}" destId="{720616CD-0675-BA45-9240-C44787309294}" srcOrd="0" destOrd="0" presId="urn:microsoft.com/office/officeart/2005/8/layout/orgChart1"/>
    <dgm:cxn modelId="{B2C22072-5EB4-6D42-94A4-76FC4ECAE933}" type="presOf" srcId="{EA949402-738E-9545-82D9-896839331CA3}" destId="{D66B0E24-737C-EF40-958B-A07204099321}" srcOrd="0" destOrd="0" presId="urn:microsoft.com/office/officeart/2005/8/layout/orgChart1"/>
    <dgm:cxn modelId="{E15B1E8D-EBD3-0745-A22A-41813775D0AD}" type="presOf" srcId="{6D431A7B-C176-014D-9F89-192040D548B8}" destId="{6585EBBF-9C90-B645-88A0-08E1E16F23EA}" srcOrd="0" destOrd="0" presId="urn:microsoft.com/office/officeart/2005/8/layout/orgChart1"/>
    <dgm:cxn modelId="{2A62E866-441A-AE45-A00C-6488B7AE779D}" srcId="{56BD1AEB-6B91-9048-A002-D30D615DA070}" destId="{27A313A7-F808-014F-B242-D85BAE3420F7}" srcOrd="3" destOrd="0" parTransId="{EA949402-738E-9545-82D9-896839331CA3}" sibTransId="{266004BE-435F-E14E-8241-CBF8C7712F49}"/>
    <dgm:cxn modelId="{FD89C960-136B-F94D-A1C5-9B5C88F58C92}" type="presOf" srcId="{46F89886-91EE-6345-9815-E4269EF8D240}" destId="{BF8C39D4-3AA0-C145-8007-A0E27B96575F}" srcOrd="0" destOrd="0" presId="urn:microsoft.com/office/officeart/2005/8/layout/orgChart1"/>
    <dgm:cxn modelId="{263DCDAA-2D76-FD48-BB84-059387CDB588}" type="presOf" srcId="{60F3E78E-525B-4768-848A-32718F3481D9}" destId="{81DAE322-7989-47F0-941F-A0F15148CE71}" srcOrd="1" destOrd="0" presId="urn:microsoft.com/office/officeart/2005/8/layout/orgChart1"/>
    <dgm:cxn modelId="{4F0C1A41-15BA-2A46-9732-984FC431A4C9}" type="presOf" srcId="{E090203F-44DC-2A41-9F9F-1795570AC988}" destId="{B77799ED-3182-9B48-93F4-68063F4D5171}" srcOrd="0" destOrd="0" presId="urn:microsoft.com/office/officeart/2005/8/layout/orgChart1"/>
    <dgm:cxn modelId="{90B83EFC-BBCC-7145-ADAA-31DC239861EF}" type="presOf" srcId="{B0F7D9BB-7AE8-41A5-9E99-D9E2448DADE8}" destId="{13F510A8-C265-42D6-9DCA-E606554601DC}" srcOrd="0" destOrd="0" presId="urn:microsoft.com/office/officeart/2005/8/layout/orgChart1"/>
    <dgm:cxn modelId="{B873055F-424E-A54D-B03B-5C77555F07CC}" type="presOf" srcId="{27A313A7-F808-014F-B242-D85BAE3420F7}" destId="{C8C1F3B6-3C09-3148-B35E-F8800029851D}" srcOrd="0" destOrd="0" presId="urn:microsoft.com/office/officeart/2005/8/layout/orgChart1"/>
    <dgm:cxn modelId="{378660C1-DDC0-2B4A-98F6-183370000124}" type="presOf" srcId="{7BE8F279-99F2-544B-8677-F56B89E37415}" destId="{A9A896C3-A66F-7F40-88B2-BD410AFF1E5B}" srcOrd="1" destOrd="0" presId="urn:microsoft.com/office/officeart/2005/8/layout/orgChart1"/>
    <dgm:cxn modelId="{5BA4F085-35EA-AE41-9AE7-4F03EA0D70B5}" type="presOf" srcId="{27A313A7-F808-014F-B242-D85BAE3420F7}" destId="{0EDCD6E1-605A-3546-BDE8-36983C8DD3EF}" srcOrd="1" destOrd="0" presId="urn:microsoft.com/office/officeart/2005/8/layout/orgChart1"/>
    <dgm:cxn modelId="{9DE6F80D-6580-5F44-B85C-223B8BFC98CA}" type="presOf" srcId="{0038B0E9-E843-3E4F-A07E-3461C0B29260}" destId="{68FB5317-1FD6-7E44-B0D5-04B69ADC5A96}" srcOrd="1" destOrd="0" presId="urn:microsoft.com/office/officeart/2005/8/layout/orgChart1"/>
    <dgm:cxn modelId="{572B78C7-DC9E-4129-9C33-493ED1B41562}" srcId="{56BD1AEB-6B91-9048-A002-D30D615DA070}" destId="{60F3E78E-525B-4768-848A-32718F3481D9}" srcOrd="1" destOrd="0" parTransId="{8E5A58CE-3987-4AC7-8400-4D94F4279870}" sibTransId="{5E05B0A9-623F-4C2F-93F1-0E430CF3FFD2}"/>
    <dgm:cxn modelId="{2253883C-0F3C-EC43-BC6F-550A43ADC9D1}" srcId="{56BD1AEB-6B91-9048-A002-D30D615DA070}" destId="{42A24256-EC0C-8248-8884-55FF0EC52F01}" srcOrd="0" destOrd="0" parTransId="{9E9BBF8B-FD9E-0B49-8BC8-AA0FB5B4A735}" sibTransId="{E792A66D-C15A-EB4C-914A-923C1AE8B0DF}"/>
    <dgm:cxn modelId="{B12F1C3C-3F3E-BF45-943F-9188E1DA4347}" type="presOf" srcId="{4104B371-DFD6-1045-8373-C2C10001A660}" destId="{BAE1C4A5-7133-534A-A7DA-8D1F838464BB}" srcOrd="1" destOrd="0" presId="urn:microsoft.com/office/officeart/2005/8/layout/orgChart1"/>
    <dgm:cxn modelId="{95BB5C59-0CB7-AA4A-9B4A-30F56DECA495}" type="presOf" srcId="{9D46F84E-3E3C-E044-A58C-AAD66163C72E}" destId="{08C0022B-9C74-0540-A24E-43A913900994}" srcOrd="0" destOrd="0" presId="urn:microsoft.com/office/officeart/2005/8/layout/orgChart1"/>
    <dgm:cxn modelId="{D50A008C-2AFA-6047-ACE3-1F7C36A17650}" type="presOf" srcId="{60F3E78E-525B-4768-848A-32718F3481D9}" destId="{02F9A2E1-26C2-4E98-9487-42E37FD34070}" srcOrd="0" destOrd="0" presId="urn:microsoft.com/office/officeart/2005/8/layout/orgChart1"/>
    <dgm:cxn modelId="{077FD606-7831-EF4C-BFCE-B586B0FC8767}" type="presOf" srcId="{23D2BB34-E9DA-416E-B48F-3E7EDB573E0B}" destId="{5F001198-5EEE-44D4-BE98-85ED5EEB5FBA}" srcOrd="0" destOrd="0" presId="urn:microsoft.com/office/officeart/2005/8/layout/orgChart1"/>
    <dgm:cxn modelId="{95DF7095-C40F-7544-9F54-1CA5436E1568}" type="presOf" srcId="{6D431A7B-C176-014D-9F89-192040D548B8}" destId="{1E505DBD-53D7-9745-9112-BDC531FFF072}" srcOrd="1" destOrd="0" presId="urn:microsoft.com/office/officeart/2005/8/layout/orgChart1"/>
    <dgm:cxn modelId="{02D7913B-FFB4-F949-9411-DB02D511A296}" srcId="{1D150559-51EB-4840-B7AF-05778273A4DC}" destId="{56BD1AEB-6B91-9048-A002-D30D615DA070}" srcOrd="0" destOrd="0" parTransId="{F5CF60CC-6CE2-5444-BF41-F4EE81CA2DAE}" sibTransId="{1A7F5FC7-0DB6-DF46-8ACC-C03F17026B9A}"/>
    <dgm:cxn modelId="{A983AF7F-0918-4B41-9040-B4D4E0C9FAF4}" type="presOf" srcId="{2EFDDA81-C474-483A-8FD5-D570D3C4F848}" destId="{EA6C39D8-B1A2-42AE-A233-6F27CDBC9954}" srcOrd="0" destOrd="0" presId="urn:microsoft.com/office/officeart/2005/8/layout/orgChart1"/>
    <dgm:cxn modelId="{A5D93DF5-EFB1-2948-92ED-FD6861F14BBE}" type="presOf" srcId="{8D7F4CF1-C65B-2744-8B62-350FF4432B24}" destId="{404666AA-4AFB-144B-9ACD-42FAB45EBDE1}" srcOrd="1" destOrd="0" presId="urn:microsoft.com/office/officeart/2005/8/layout/orgChart1"/>
    <dgm:cxn modelId="{FF3CDE6E-71D4-CD49-80FB-D169D4D83777}" type="presParOf" srcId="{BDA14939-B640-BE40-B962-10BB9D4815E4}" destId="{84FFDB57-BCA7-5E48-9DD2-3FCE8D258E61}" srcOrd="0" destOrd="0" presId="urn:microsoft.com/office/officeart/2005/8/layout/orgChart1"/>
    <dgm:cxn modelId="{71E011CC-FDCF-4243-9CDB-A72CF789575F}" type="presParOf" srcId="{84FFDB57-BCA7-5E48-9DD2-3FCE8D258E61}" destId="{748F7AC6-801A-E443-A4C1-26206FB9D7B3}" srcOrd="0" destOrd="0" presId="urn:microsoft.com/office/officeart/2005/8/layout/orgChart1"/>
    <dgm:cxn modelId="{572F6165-C410-0441-A540-2BA1B98A8400}" type="presParOf" srcId="{748F7AC6-801A-E443-A4C1-26206FB9D7B3}" destId="{56590E49-238F-4E4F-85DE-9BEC59B5B8E1}" srcOrd="0" destOrd="0" presId="urn:microsoft.com/office/officeart/2005/8/layout/orgChart1"/>
    <dgm:cxn modelId="{3109C4E9-F6D8-1B41-8E93-323E94A10489}" type="presParOf" srcId="{748F7AC6-801A-E443-A4C1-26206FB9D7B3}" destId="{8F50C96A-4F59-C442-AE19-3BA40713DC66}" srcOrd="1" destOrd="0" presId="urn:microsoft.com/office/officeart/2005/8/layout/orgChart1"/>
    <dgm:cxn modelId="{65C4BBFF-0695-0040-AE9C-142D320C8F43}" type="presParOf" srcId="{84FFDB57-BCA7-5E48-9DD2-3FCE8D258E61}" destId="{B2578A3B-D24E-924A-B086-65CE37ABE3A3}" srcOrd="1" destOrd="0" presId="urn:microsoft.com/office/officeart/2005/8/layout/orgChart1"/>
    <dgm:cxn modelId="{6A640BF9-9D91-584B-A449-E8A2DDA08F33}" type="presParOf" srcId="{B2578A3B-D24E-924A-B086-65CE37ABE3A3}" destId="{194DFFE7-8848-964E-A9A8-C7C8BF7C4E5B}" srcOrd="0" destOrd="0" presId="urn:microsoft.com/office/officeart/2005/8/layout/orgChart1"/>
    <dgm:cxn modelId="{4E91F1BE-9B4F-3F4A-B506-9D8CEF6D58AD}" type="presParOf" srcId="{B2578A3B-D24E-924A-B086-65CE37ABE3A3}" destId="{B39A8730-5357-7A42-91BA-EE62BE02A75D}" srcOrd="1" destOrd="0" presId="urn:microsoft.com/office/officeart/2005/8/layout/orgChart1"/>
    <dgm:cxn modelId="{CDDAC7F1-CE75-6947-A236-CE0F69FFFB79}" type="presParOf" srcId="{B39A8730-5357-7A42-91BA-EE62BE02A75D}" destId="{0A681B80-8E94-F64A-ADB5-5BBC6819BC47}" srcOrd="0" destOrd="0" presId="urn:microsoft.com/office/officeart/2005/8/layout/orgChart1"/>
    <dgm:cxn modelId="{EE8D02FF-A325-5042-A837-5CF322C0EDB7}" type="presParOf" srcId="{0A681B80-8E94-F64A-ADB5-5BBC6819BC47}" destId="{FD0E0218-BE5E-4B4E-8F07-66C439706AA5}" srcOrd="0" destOrd="0" presId="urn:microsoft.com/office/officeart/2005/8/layout/orgChart1"/>
    <dgm:cxn modelId="{4BAD4800-4E14-3B44-9AA2-59DE19895BDA}" type="presParOf" srcId="{0A681B80-8E94-F64A-ADB5-5BBC6819BC47}" destId="{ABA30E57-7392-9445-B501-3B3E15730B86}" srcOrd="1" destOrd="0" presId="urn:microsoft.com/office/officeart/2005/8/layout/orgChart1"/>
    <dgm:cxn modelId="{47EF50AB-EDB3-0848-851E-A6E3581F0BF7}" type="presParOf" srcId="{B39A8730-5357-7A42-91BA-EE62BE02A75D}" destId="{5F3BF9AF-5239-D64E-BEF2-3A5635C03C96}" srcOrd="1" destOrd="0" presId="urn:microsoft.com/office/officeart/2005/8/layout/orgChart1"/>
    <dgm:cxn modelId="{471196FE-6089-3941-9B12-B9C7A724F653}" type="presParOf" srcId="{5F3BF9AF-5239-D64E-BEF2-3A5635C03C96}" destId="{1035D9AE-C1AC-914B-99BE-CAE97260034A}" srcOrd="0" destOrd="0" presId="urn:microsoft.com/office/officeart/2005/8/layout/orgChart1"/>
    <dgm:cxn modelId="{4A3D0EE6-55FE-AF48-A454-1872A55D83FE}" type="presParOf" srcId="{5F3BF9AF-5239-D64E-BEF2-3A5635C03C96}" destId="{0EE79F52-806A-3D45-9DC5-E0EBC59FD945}" srcOrd="1" destOrd="0" presId="urn:microsoft.com/office/officeart/2005/8/layout/orgChart1"/>
    <dgm:cxn modelId="{E70FD042-04E6-9246-8292-00EE0F550CF5}" type="presParOf" srcId="{0EE79F52-806A-3D45-9DC5-E0EBC59FD945}" destId="{EEEB63D4-2AB1-274D-859D-E0D1AD3FBC81}" srcOrd="0" destOrd="0" presId="urn:microsoft.com/office/officeart/2005/8/layout/orgChart1"/>
    <dgm:cxn modelId="{6DE2B633-FA2D-FC44-A8C4-27666D999B36}" type="presParOf" srcId="{EEEB63D4-2AB1-274D-859D-E0D1AD3FBC81}" destId="{064A234D-6366-234B-BA83-1574B9AE9ECD}" srcOrd="0" destOrd="0" presId="urn:microsoft.com/office/officeart/2005/8/layout/orgChart1"/>
    <dgm:cxn modelId="{501E36C1-F9EF-4D4C-8687-6243B2331E4E}" type="presParOf" srcId="{EEEB63D4-2AB1-274D-859D-E0D1AD3FBC81}" destId="{97BB2A90-3486-F043-816B-2EB160DC0919}" srcOrd="1" destOrd="0" presId="urn:microsoft.com/office/officeart/2005/8/layout/orgChart1"/>
    <dgm:cxn modelId="{AE6AABEF-75FF-BB40-A94E-F9466A8A0A7F}" type="presParOf" srcId="{0EE79F52-806A-3D45-9DC5-E0EBC59FD945}" destId="{C7C13377-A539-2545-9FFF-72C06A835F1F}" srcOrd="1" destOrd="0" presId="urn:microsoft.com/office/officeart/2005/8/layout/orgChart1"/>
    <dgm:cxn modelId="{19CB15CE-498A-364A-9A76-0573DBF8B015}" type="presParOf" srcId="{0EE79F52-806A-3D45-9DC5-E0EBC59FD945}" destId="{DB12560C-AD61-F843-8772-80035CC996AE}" srcOrd="2" destOrd="0" presId="urn:microsoft.com/office/officeart/2005/8/layout/orgChart1"/>
    <dgm:cxn modelId="{DF240C94-EB69-D542-B3C2-242B3CEF76E0}" type="presParOf" srcId="{5F3BF9AF-5239-D64E-BEF2-3A5635C03C96}" destId="{B77799ED-3182-9B48-93F4-68063F4D5171}" srcOrd="2" destOrd="0" presId="urn:microsoft.com/office/officeart/2005/8/layout/orgChart1"/>
    <dgm:cxn modelId="{F429A2FE-06BD-2941-828F-48FB69F302A4}" type="presParOf" srcId="{5F3BF9AF-5239-D64E-BEF2-3A5635C03C96}" destId="{A6A9D29B-32E8-6344-B6BC-9B77B1DAA2CA}" srcOrd="3" destOrd="0" presId="urn:microsoft.com/office/officeart/2005/8/layout/orgChart1"/>
    <dgm:cxn modelId="{92E42225-383F-9146-9DAD-0F30390292D3}" type="presParOf" srcId="{A6A9D29B-32E8-6344-B6BC-9B77B1DAA2CA}" destId="{252B1D58-AEFF-EB40-87B1-A00E12668462}" srcOrd="0" destOrd="0" presId="urn:microsoft.com/office/officeart/2005/8/layout/orgChart1"/>
    <dgm:cxn modelId="{80EBFDFF-3F89-6548-8597-07D7C629F435}" type="presParOf" srcId="{252B1D58-AEFF-EB40-87B1-A00E12668462}" destId="{4AE8137B-3726-8444-8FD5-41B45D6821EA}" srcOrd="0" destOrd="0" presId="urn:microsoft.com/office/officeart/2005/8/layout/orgChart1"/>
    <dgm:cxn modelId="{8CD5A8D2-9791-0B48-B38C-BCF704E7EB25}" type="presParOf" srcId="{252B1D58-AEFF-EB40-87B1-A00E12668462}" destId="{76F0EE3F-0CB4-974E-93CC-9F3633EF393C}" srcOrd="1" destOrd="0" presId="urn:microsoft.com/office/officeart/2005/8/layout/orgChart1"/>
    <dgm:cxn modelId="{936AF526-65E9-0F4F-AA16-9C3167D6C52F}" type="presParOf" srcId="{A6A9D29B-32E8-6344-B6BC-9B77B1DAA2CA}" destId="{50E3CF5D-29B2-A140-B082-F91B265C8E74}" srcOrd="1" destOrd="0" presId="urn:microsoft.com/office/officeart/2005/8/layout/orgChart1"/>
    <dgm:cxn modelId="{A7B99430-D00E-714D-87CC-2C27A6617EF0}" type="presParOf" srcId="{A6A9D29B-32E8-6344-B6BC-9B77B1DAA2CA}" destId="{BF345990-8024-B541-BB35-046A31A4D9C8}" srcOrd="2" destOrd="0" presId="urn:microsoft.com/office/officeart/2005/8/layout/orgChart1"/>
    <dgm:cxn modelId="{94266D80-457B-C344-8800-6000B45E75AA}" type="presParOf" srcId="{B39A8730-5357-7A42-91BA-EE62BE02A75D}" destId="{7406B07B-4141-2F4B-B0CD-46B1DAD65579}" srcOrd="2" destOrd="0" presId="urn:microsoft.com/office/officeart/2005/8/layout/orgChart1"/>
    <dgm:cxn modelId="{FD9BC07A-777D-3F45-BE80-C6E925403B2B}" type="presParOf" srcId="{B2578A3B-D24E-924A-B086-65CE37ABE3A3}" destId="{D66B0E24-737C-EF40-958B-A07204099321}" srcOrd="2" destOrd="0" presId="urn:microsoft.com/office/officeart/2005/8/layout/orgChart1"/>
    <dgm:cxn modelId="{0D0C9461-1EA2-8C46-8231-68A6C244705A}" type="presParOf" srcId="{B2578A3B-D24E-924A-B086-65CE37ABE3A3}" destId="{4ED3C7C1-E786-0B41-ABEB-AB115A345CB2}" srcOrd="3" destOrd="0" presId="urn:microsoft.com/office/officeart/2005/8/layout/orgChart1"/>
    <dgm:cxn modelId="{4A616788-3EA6-7143-9A6C-C840E2A43638}" type="presParOf" srcId="{4ED3C7C1-E786-0B41-ABEB-AB115A345CB2}" destId="{35AB16DF-BC10-E54A-91C1-BFB6C627D9C4}" srcOrd="0" destOrd="0" presId="urn:microsoft.com/office/officeart/2005/8/layout/orgChart1"/>
    <dgm:cxn modelId="{39A9F76B-6548-084C-987B-4100EAFDCA1D}" type="presParOf" srcId="{35AB16DF-BC10-E54A-91C1-BFB6C627D9C4}" destId="{C8C1F3B6-3C09-3148-B35E-F8800029851D}" srcOrd="0" destOrd="0" presId="urn:microsoft.com/office/officeart/2005/8/layout/orgChart1"/>
    <dgm:cxn modelId="{41C89AEC-CAEE-A044-BAC6-B0E2261236A4}" type="presParOf" srcId="{35AB16DF-BC10-E54A-91C1-BFB6C627D9C4}" destId="{0EDCD6E1-605A-3546-BDE8-36983C8DD3EF}" srcOrd="1" destOrd="0" presId="urn:microsoft.com/office/officeart/2005/8/layout/orgChart1"/>
    <dgm:cxn modelId="{41E90954-4B4B-9046-95BA-4387E40E327C}" type="presParOf" srcId="{4ED3C7C1-E786-0B41-ABEB-AB115A345CB2}" destId="{C2BEED1B-353B-154E-BBA7-3C3B59238600}" srcOrd="1" destOrd="0" presId="urn:microsoft.com/office/officeart/2005/8/layout/orgChart1"/>
    <dgm:cxn modelId="{573FB356-5C7D-1944-96C7-AEF9AFA416AD}" type="presParOf" srcId="{4ED3C7C1-E786-0B41-ABEB-AB115A345CB2}" destId="{B3775A6B-9021-1E47-A6B3-7BC7EE16122D}" srcOrd="2" destOrd="0" presId="urn:microsoft.com/office/officeart/2005/8/layout/orgChart1"/>
    <dgm:cxn modelId="{B169C145-04E8-8545-B8A0-121BC7893318}" type="presParOf" srcId="{B2578A3B-D24E-924A-B086-65CE37ABE3A3}" destId="{476ED89D-EB6A-0C4F-B4F8-420BD20BE4CA}" srcOrd="4" destOrd="0" presId="urn:microsoft.com/office/officeart/2005/8/layout/orgChart1"/>
    <dgm:cxn modelId="{E56A8CCD-EC15-244D-BF0F-D90FEF4E83A7}" type="presParOf" srcId="{B2578A3B-D24E-924A-B086-65CE37ABE3A3}" destId="{60788C0E-EBCD-6C4F-A4D7-7FBB35BCECC6}" srcOrd="5" destOrd="0" presId="urn:microsoft.com/office/officeart/2005/8/layout/orgChart1"/>
    <dgm:cxn modelId="{39369A7C-5484-664B-B4F0-3FBFE9B32586}" type="presParOf" srcId="{60788C0E-EBCD-6C4F-A4D7-7FBB35BCECC6}" destId="{88C91F2A-8A36-3343-9C57-117CA0ED9678}" srcOrd="0" destOrd="0" presId="urn:microsoft.com/office/officeart/2005/8/layout/orgChart1"/>
    <dgm:cxn modelId="{0CCDAC68-7419-7040-8C67-DECDEC324467}" type="presParOf" srcId="{88C91F2A-8A36-3343-9C57-117CA0ED9678}" destId="{6585EBBF-9C90-B645-88A0-08E1E16F23EA}" srcOrd="0" destOrd="0" presId="urn:microsoft.com/office/officeart/2005/8/layout/orgChart1"/>
    <dgm:cxn modelId="{FE169BB3-0A53-8B4F-B7AF-0C190CE3EB31}" type="presParOf" srcId="{88C91F2A-8A36-3343-9C57-117CA0ED9678}" destId="{1E505DBD-53D7-9745-9112-BDC531FFF072}" srcOrd="1" destOrd="0" presId="urn:microsoft.com/office/officeart/2005/8/layout/orgChart1"/>
    <dgm:cxn modelId="{BFA4E41B-27DA-3547-ABC6-72DFB42B9488}" type="presParOf" srcId="{60788C0E-EBCD-6C4F-A4D7-7FBB35BCECC6}" destId="{3794FB41-083B-0244-B29F-97130354A22E}" srcOrd="1" destOrd="0" presId="urn:microsoft.com/office/officeart/2005/8/layout/orgChart1"/>
    <dgm:cxn modelId="{25717068-E275-2E42-A94F-2467A436A62B}" type="presParOf" srcId="{3794FB41-083B-0244-B29F-97130354A22E}" destId="{3253590A-BCD8-A048-81C6-32BF55A1DEA7}" srcOrd="0" destOrd="0" presId="urn:microsoft.com/office/officeart/2005/8/layout/orgChart1"/>
    <dgm:cxn modelId="{23784422-8077-5946-99ED-935E52B530FF}" type="presParOf" srcId="{3794FB41-083B-0244-B29F-97130354A22E}" destId="{E8B6C349-71BB-EB46-8464-4BCD8B04555F}" srcOrd="1" destOrd="0" presId="urn:microsoft.com/office/officeart/2005/8/layout/orgChart1"/>
    <dgm:cxn modelId="{F47FE41E-8443-ED4B-982D-B236DECB2EBF}" type="presParOf" srcId="{E8B6C349-71BB-EB46-8464-4BCD8B04555F}" destId="{12CF91DD-8A57-C240-8008-C3B939E6A695}" srcOrd="0" destOrd="0" presId="urn:microsoft.com/office/officeart/2005/8/layout/orgChart1"/>
    <dgm:cxn modelId="{C7C84338-7778-3147-9576-B81DCE66518B}" type="presParOf" srcId="{12CF91DD-8A57-C240-8008-C3B939E6A695}" destId="{9636A066-F506-0A4F-9C32-3D80DD88EE57}" srcOrd="0" destOrd="0" presId="urn:microsoft.com/office/officeart/2005/8/layout/orgChart1"/>
    <dgm:cxn modelId="{63C95A36-FB70-6A42-9D2B-62D381D3A050}" type="presParOf" srcId="{12CF91DD-8A57-C240-8008-C3B939E6A695}" destId="{56367693-F8E5-9A48-8D57-07F1FC262139}" srcOrd="1" destOrd="0" presId="urn:microsoft.com/office/officeart/2005/8/layout/orgChart1"/>
    <dgm:cxn modelId="{7D661F3A-CFC5-E948-849A-34F1CF5C175A}" type="presParOf" srcId="{E8B6C349-71BB-EB46-8464-4BCD8B04555F}" destId="{48F3BFF1-2115-1D44-8692-389B5BC15215}" srcOrd="1" destOrd="0" presId="urn:microsoft.com/office/officeart/2005/8/layout/orgChart1"/>
    <dgm:cxn modelId="{16B1A65C-D45D-BA41-AEE7-9D2FF003C0F9}" type="presParOf" srcId="{E8B6C349-71BB-EB46-8464-4BCD8B04555F}" destId="{1C88032F-9E7C-6C48-8E31-950F15B2AF55}" srcOrd="2" destOrd="0" presId="urn:microsoft.com/office/officeart/2005/8/layout/orgChart1"/>
    <dgm:cxn modelId="{DF9EEDB6-AE8B-4449-8F00-E729EE794DF9}" type="presParOf" srcId="{3794FB41-083B-0244-B29F-97130354A22E}" destId="{2A4C1E88-953F-A440-A5BC-A788A79FE942}" srcOrd="2" destOrd="0" presId="urn:microsoft.com/office/officeart/2005/8/layout/orgChart1"/>
    <dgm:cxn modelId="{827F7262-5850-F44E-A268-091C8BDAE070}" type="presParOf" srcId="{3794FB41-083B-0244-B29F-97130354A22E}" destId="{BCF650D3-E6B7-024D-8C2B-06FA761BAADD}" srcOrd="3" destOrd="0" presId="urn:microsoft.com/office/officeart/2005/8/layout/orgChart1"/>
    <dgm:cxn modelId="{8BF15169-C29E-7C4A-926A-7A8A60F1CE8D}" type="presParOf" srcId="{BCF650D3-E6B7-024D-8C2B-06FA761BAADD}" destId="{BEF0BBAE-0867-1A4C-BDF8-9E896B3DC00E}" srcOrd="0" destOrd="0" presId="urn:microsoft.com/office/officeart/2005/8/layout/orgChart1"/>
    <dgm:cxn modelId="{404422E1-6DFB-9243-B182-176059A9A031}" type="presParOf" srcId="{BEF0BBAE-0867-1A4C-BDF8-9E896B3DC00E}" destId="{BF8C39D4-3AA0-C145-8007-A0E27B96575F}" srcOrd="0" destOrd="0" presId="urn:microsoft.com/office/officeart/2005/8/layout/orgChart1"/>
    <dgm:cxn modelId="{A779A009-A2D8-ED4D-9A5C-1056A2BD9DE2}" type="presParOf" srcId="{BEF0BBAE-0867-1A4C-BDF8-9E896B3DC00E}" destId="{54C95C22-42EA-EA4A-B11E-F348EC6E9A85}" srcOrd="1" destOrd="0" presId="urn:microsoft.com/office/officeart/2005/8/layout/orgChart1"/>
    <dgm:cxn modelId="{733EBFC6-2B31-9447-83A6-2C45270895D6}" type="presParOf" srcId="{BCF650D3-E6B7-024D-8C2B-06FA761BAADD}" destId="{E163C3D8-6977-8545-A906-97A0A09C608F}" srcOrd="1" destOrd="0" presId="urn:microsoft.com/office/officeart/2005/8/layout/orgChart1"/>
    <dgm:cxn modelId="{007722AF-F946-F94E-981C-CDE14F62F5A0}" type="presParOf" srcId="{BCF650D3-E6B7-024D-8C2B-06FA761BAADD}" destId="{106F3AD7-7C0E-4747-B10B-A59A59B7BE13}" srcOrd="2" destOrd="0" presId="urn:microsoft.com/office/officeart/2005/8/layout/orgChart1"/>
    <dgm:cxn modelId="{CCB4A2E5-53CA-C444-8FC4-304026AC5CF1}" type="presParOf" srcId="{60788C0E-EBCD-6C4F-A4D7-7FBB35BCECC6}" destId="{9B739F8F-F7B4-6C46-BB54-45E80C1AF29F}" srcOrd="2" destOrd="0" presId="urn:microsoft.com/office/officeart/2005/8/layout/orgChart1"/>
    <dgm:cxn modelId="{8AB92529-ED7F-B845-B8E5-BF50C32A65E7}" type="presParOf" srcId="{B2578A3B-D24E-924A-B086-65CE37ABE3A3}" destId="{B1265ABA-601C-474D-A368-6573801C0573}" srcOrd="6" destOrd="0" presId="urn:microsoft.com/office/officeart/2005/8/layout/orgChart1"/>
    <dgm:cxn modelId="{754C4019-9808-5A41-ADB0-4AEE3A7F43CC}" type="presParOf" srcId="{B2578A3B-D24E-924A-B086-65CE37ABE3A3}" destId="{6DF6D408-9E9C-594A-8A51-035A25CD2812}" srcOrd="7" destOrd="0" presId="urn:microsoft.com/office/officeart/2005/8/layout/orgChart1"/>
    <dgm:cxn modelId="{D3795537-45B6-CD4B-9479-BE6EE4E86CD6}" type="presParOf" srcId="{6DF6D408-9E9C-594A-8A51-035A25CD2812}" destId="{D2025FB2-AFA7-2C42-93F3-C9AC9A875317}" srcOrd="0" destOrd="0" presId="urn:microsoft.com/office/officeart/2005/8/layout/orgChart1"/>
    <dgm:cxn modelId="{E86A71F0-E175-9546-80C5-B71544754487}" type="presParOf" srcId="{D2025FB2-AFA7-2C42-93F3-C9AC9A875317}" destId="{58B9D48D-0187-1545-8654-45E5B695AB85}" srcOrd="0" destOrd="0" presId="urn:microsoft.com/office/officeart/2005/8/layout/orgChart1"/>
    <dgm:cxn modelId="{30C3EB99-E1D9-9040-B6C6-D3BE9CC2BF02}" type="presParOf" srcId="{D2025FB2-AFA7-2C42-93F3-C9AC9A875317}" destId="{A9A896C3-A66F-7F40-88B2-BD410AFF1E5B}" srcOrd="1" destOrd="0" presId="urn:microsoft.com/office/officeart/2005/8/layout/orgChart1"/>
    <dgm:cxn modelId="{AFCF65E6-DF98-F34B-AFC8-58AAE0200DA9}" type="presParOf" srcId="{6DF6D408-9E9C-594A-8A51-035A25CD2812}" destId="{E37A526D-415C-BA4D-B9A9-DA123C0FCEE7}" srcOrd="1" destOrd="0" presId="urn:microsoft.com/office/officeart/2005/8/layout/orgChart1"/>
    <dgm:cxn modelId="{B08BCD07-8BB7-904C-9F68-47CE6AFD5C32}" type="presParOf" srcId="{E37A526D-415C-BA4D-B9A9-DA123C0FCEE7}" destId="{08C0022B-9C74-0540-A24E-43A913900994}" srcOrd="0" destOrd="0" presId="urn:microsoft.com/office/officeart/2005/8/layout/orgChart1"/>
    <dgm:cxn modelId="{586AE93E-164B-5A4E-A767-14181D33CAC0}" type="presParOf" srcId="{E37A526D-415C-BA4D-B9A9-DA123C0FCEE7}" destId="{57D2D2A5-DDD9-744F-8D84-86C07811C5D0}" srcOrd="1" destOrd="0" presId="urn:microsoft.com/office/officeart/2005/8/layout/orgChart1"/>
    <dgm:cxn modelId="{C35EF268-AA7B-6F4A-8106-0F15001ADFD6}" type="presParOf" srcId="{57D2D2A5-DDD9-744F-8D84-86C07811C5D0}" destId="{844492C5-48C4-D242-9DAE-861F77DCA897}" srcOrd="0" destOrd="0" presId="urn:microsoft.com/office/officeart/2005/8/layout/orgChart1"/>
    <dgm:cxn modelId="{63B0F6E7-BF3F-1A40-AF12-ABE8C5EBA0AF}" type="presParOf" srcId="{844492C5-48C4-D242-9DAE-861F77DCA897}" destId="{B7C4A483-27DA-C843-AD52-8DEA204F6138}" srcOrd="0" destOrd="0" presId="urn:microsoft.com/office/officeart/2005/8/layout/orgChart1"/>
    <dgm:cxn modelId="{BC5A46A1-E5A5-A44F-B99E-B09441588633}" type="presParOf" srcId="{844492C5-48C4-D242-9DAE-861F77DCA897}" destId="{68FB5317-1FD6-7E44-B0D5-04B69ADC5A96}" srcOrd="1" destOrd="0" presId="urn:microsoft.com/office/officeart/2005/8/layout/orgChart1"/>
    <dgm:cxn modelId="{15B81F4C-FB04-D244-9171-7825D3FD4DD3}" type="presParOf" srcId="{57D2D2A5-DDD9-744F-8D84-86C07811C5D0}" destId="{155133EF-5454-7A4C-8B5C-2E8697D87861}" srcOrd="1" destOrd="0" presId="urn:microsoft.com/office/officeart/2005/8/layout/orgChart1"/>
    <dgm:cxn modelId="{0BC9E45A-D9FB-BA4C-B401-CC68CDC02784}" type="presParOf" srcId="{57D2D2A5-DDD9-744F-8D84-86C07811C5D0}" destId="{6C0AC648-1F02-E143-B36A-1BF7F3EA0CFF}" srcOrd="2" destOrd="0" presId="urn:microsoft.com/office/officeart/2005/8/layout/orgChart1"/>
    <dgm:cxn modelId="{A116306B-1B40-144F-A3C4-1104CBEAA737}" type="presParOf" srcId="{E37A526D-415C-BA4D-B9A9-DA123C0FCEE7}" destId="{903E4C5E-0ECB-8944-A6EB-3FDAEC81CF1C}" srcOrd="2" destOrd="0" presId="urn:microsoft.com/office/officeart/2005/8/layout/orgChart1"/>
    <dgm:cxn modelId="{FD42DA83-2B0A-BF4B-AD60-DD719B362732}" type="presParOf" srcId="{E37A526D-415C-BA4D-B9A9-DA123C0FCEE7}" destId="{439FF162-7ED2-B641-AA6F-A947339E3E20}" srcOrd="3" destOrd="0" presId="urn:microsoft.com/office/officeart/2005/8/layout/orgChart1"/>
    <dgm:cxn modelId="{A22441FC-680E-B54B-857B-DEE2B56859E9}" type="presParOf" srcId="{439FF162-7ED2-B641-AA6F-A947339E3E20}" destId="{8247E70F-9FB2-7444-BC2D-DAE326D2B95D}" srcOrd="0" destOrd="0" presId="urn:microsoft.com/office/officeart/2005/8/layout/orgChart1"/>
    <dgm:cxn modelId="{0EFACA6A-78A7-DA48-B856-B779D3419B3D}" type="presParOf" srcId="{8247E70F-9FB2-7444-BC2D-DAE326D2B95D}" destId="{52BA6EA8-C5A5-F64C-BB72-4B8B34D5B710}" srcOrd="0" destOrd="0" presId="urn:microsoft.com/office/officeart/2005/8/layout/orgChart1"/>
    <dgm:cxn modelId="{F12FA7D0-58FF-BD4E-88F7-6203FA9BB35F}" type="presParOf" srcId="{8247E70F-9FB2-7444-BC2D-DAE326D2B95D}" destId="{BAE1C4A5-7133-534A-A7DA-8D1F838464BB}" srcOrd="1" destOrd="0" presId="urn:microsoft.com/office/officeart/2005/8/layout/orgChart1"/>
    <dgm:cxn modelId="{BECB0B61-6851-EE4E-8F8B-D0E8E0AB5627}" type="presParOf" srcId="{439FF162-7ED2-B641-AA6F-A947339E3E20}" destId="{2DF16E71-F017-064B-90E7-B581AFE51764}" srcOrd="1" destOrd="0" presId="urn:microsoft.com/office/officeart/2005/8/layout/orgChart1"/>
    <dgm:cxn modelId="{20355AE9-A746-B243-8F4B-B6174637B027}" type="presParOf" srcId="{439FF162-7ED2-B641-AA6F-A947339E3E20}" destId="{AE38BE91-D952-7746-97BD-F45B5A680883}" srcOrd="2" destOrd="0" presId="urn:microsoft.com/office/officeart/2005/8/layout/orgChart1"/>
    <dgm:cxn modelId="{E0EC7393-ABB8-5B49-8CA1-D76E8EFEDC84}" type="presParOf" srcId="{6DF6D408-9E9C-594A-8A51-035A25CD2812}" destId="{D94E297F-DAF5-0F4D-872A-FF7D2CEE0F60}" srcOrd="2" destOrd="0" presId="urn:microsoft.com/office/officeart/2005/8/layout/orgChart1"/>
    <dgm:cxn modelId="{23861A3E-7C41-714F-87CA-4698192E3619}" type="presParOf" srcId="{B2578A3B-D24E-924A-B086-65CE37ABE3A3}" destId="{B3EA64FF-E603-B246-AD2D-0E3BE613808B}" srcOrd="8" destOrd="0" presId="urn:microsoft.com/office/officeart/2005/8/layout/orgChart1"/>
    <dgm:cxn modelId="{1E8AF5FC-25AA-E043-BDE2-20F011A3ED81}" type="presParOf" srcId="{B2578A3B-D24E-924A-B086-65CE37ABE3A3}" destId="{3BED61B0-D5A8-7C45-852C-58CA90DF7D21}" srcOrd="9" destOrd="0" presId="urn:microsoft.com/office/officeart/2005/8/layout/orgChart1"/>
    <dgm:cxn modelId="{EE6D235D-0755-9742-9ECB-7058BC3D426D}" type="presParOf" srcId="{3BED61B0-D5A8-7C45-852C-58CA90DF7D21}" destId="{5A89B07F-56BC-E944-B018-E38D3E9A010A}" srcOrd="0" destOrd="0" presId="urn:microsoft.com/office/officeart/2005/8/layout/orgChart1"/>
    <dgm:cxn modelId="{FFBDC630-19D2-3740-8F09-F0135C4DEC4F}" type="presParOf" srcId="{5A89B07F-56BC-E944-B018-E38D3E9A010A}" destId="{720616CD-0675-BA45-9240-C44787309294}" srcOrd="0" destOrd="0" presId="urn:microsoft.com/office/officeart/2005/8/layout/orgChart1"/>
    <dgm:cxn modelId="{E73317EB-9DC5-8E44-B16E-FDCB09ECE44E}" type="presParOf" srcId="{5A89B07F-56BC-E944-B018-E38D3E9A010A}" destId="{8E29F7F2-2BD9-A248-87E1-8C215887243B}" srcOrd="1" destOrd="0" presId="urn:microsoft.com/office/officeart/2005/8/layout/orgChart1"/>
    <dgm:cxn modelId="{A25B1F13-68C6-654B-BF90-BFC9CB21D799}" type="presParOf" srcId="{3BED61B0-D5A8-7C45-852C-58CA90DF7D21}" destId="{0C9DF038-77D9-D847-9011-235FA9967407}" srcOrd="1" destOrd="0" presId="urn:microsoft.com/office/officeart/2005/8/layout/orgChart1"/>
    <dgm:cxn modelId="{D45A22F4-42E1-A94D-AB7B-DA0F5476476F}" type="presParOf" srcId="{3BED61B0-D5A8-7C45-852C-58CA90DF7D21}" destId="{CE077066-009B-D845-B1B2-91055A1BF90F}" srcOrd="2" destOrd="0" presId="urn:microsoft.com/office/officeart/2005/8/layout/orgChart1"/>
    <dgm:cxn modelId="{90456737-DA1B-FD44-9A61-A18B53BEC736}" type="presParOf" srcId="{B2578A3B-D24E-924A-B086-65CE37ABE3A3}" destId="{BCA4B607-832A-3545-B3E3-256EFBC19FF5}" srcOrd="10" destOrd="0" presId="urn:microsoft.com/office/officeart/2005/8/layout/orgChart1"/>
    <dgm:cxn modelId="{0ADE9A35-7698-3E4A-A2FC-DEE4EBE876F5}" type="presParOf" srcId="{B2578A3B-D24E-924A-B086-65CE37ABE3A3}" destId="{297B469E-19B5-6C48-B232-EDF80D82EC6A}" srcOrd="11" destOrd="0" presId="urn:microsoft.com/office/officeart/2005/8/layout/orgChart1"/>
    <dgm:cxn modelId="{F6C129EC-689A-D442-A940-5343BE22263C}" type="presParOf" srcId="{297B469E-19B5-6C48-B232-EDF80D82EC6A}" destId="{07231F13-525E-AE48-9CB4-DF1C08F6DDE3}" srcOrd="0" destOrd="0" presId="urn:microsoft.com/office/officeart/2005/8/layout/orgChart1"/>
    <dgm:cxn modelId="{7A05269A-A36C-1E45-A2A5-D2F3A0784444}" type="presParOf" srcId="{07231F13-525E-AE48-9CB4-DF1C08F6DDE3}" destId="{2151406D-E373-5D41-9545-6280396F8D22}" srcOrd="0" destOrd="0" presId="urn:microsoft.com/office/officeart/2005/8/layout/orgChart1"/>
    <dgm:cxn modelId="{0377CA51-0D11-D446-9FE0-4487974AB446}" type="presParOf" srcId="{07231F13-525E-AE48-9CB4-DF1C08F6DDE3}" destId="{404666AA-4AFB-144B-9ACD-42FAB45EBDE1}" srcOrd="1" destOrd="0" presId="urn:microsoft.com/office/officeart/2005/8/layout/orgChart1"/>
    <dgm:cxn modelId="{2376BD85-4827-D543-9255-724172A04C77}" type="presParOf" srcId="{297B469E-19B5-6C48-B232-EDF80D82EC6A}" destId="{8DA943A2-FEC7-4642-A645-3BD136CC458D}" srcOrd="1" destOrd="0" presId="urn:microsoft.com/office/officeart/2005/8/layout/orgChart1"/>
    <dgm:cxn modelId="{F698ECE9-9DFC-2E47-B2CB-B38CF597BEEE}" type="presParOf" srcId="{8DA943A2-FEC7-4642-A645-3BD136CC458D}" destId="{EA6C39D8-B1A2-42AE-A233-6F27CDBC9954}" srcOrd="0" destOrd="0" presId="urn:microsoft.com/office/officeart/2005/8/layout/orgChart1"/>
    <dgm:cxn modelId="{8BD7E88C-0779-9E4A-9556-3668E6E0342B}" type="presParOf" srcId="{8DA943A2-FEC7-4642-A645-3BD136CC458D}" destId="{11A62FF5-7713-4297-9A5A-BD5C86FF7122}" srcOrd="1" destOrd="0" presId="urn:microsoft.com/office/officeart/2005/8/layout/orgChart1"/>
    <dgm:cxn modelId="{04F5EBD0-BB8E-3040-B2AD-05C6E2356DE5}" type="presParOf" srcId="{11A62FF5-7713-4297-9A5A-BD5C86FF7122}" destId="{3447BA2E-F912-4AB4-8469-865E39CC05E2}" srcOrd="0" destOrd="0" presId="urn:microsoft.com/office/officeart/2005/8/layout/orgChart1"/>
    <dgm:cxn modelId="{E432FC36-4C19-4646-9D22-D1EFE7EE3C49}" type="presParOf" srcId="{3447BA2E-F912-4AB4-8469-865E39CC05E2}" destId="{13F510A8-C265-42D6-9DCA-E606554601DC}" srcOrd="0" destOrd="0" presId="urn:microsoft.com/office/officeart/2005/8/layout/orgChart1"/>
    <dgm:cxn modelId="{349B7810-0509-D54D-BDA3-1F40E6375808}" type="presParOf" srcId="{3447BA2E-F912-4AB4-8469-865E39CC05E2}" destId="{4AC90DED-014D-4491-B805-B7AC4A6443C7}" srcOrd="1" destOrd="0" presId="urn:microsoft.com/office/officeart/2005/8/layout/orgChart1"/>
    <dgm:cxn modelId="{97EF099D-5602-1A4F-B0E5-1169895FFCE5}" type="presParOf" srcId="{11A62FF5-7713-4297-9A5A-BD5C86FF7122}" destId="{58E0C800-EFBF-457A-82AB-A709F2067D67}" srcOrd="1" destOrd="0" presId="urn:microsoft.com/office/officeart/2005/8/layout/orgChart1"/>
    <dgm:cxn modelId="{92975AD8-AAF6-D942-AD34-8926D4810DAA}" type="presParOf" srcId="{11A62FF5-7713-4297-9A5A-BD5C86FF7122}" destId="{8CB80D5C-33D6-4E44-968E-B67469CDB5AD}" srcOrd="2" destOrd="0" presId="urn:microsoft.com/office/officeart/2005/8/layout/orgChart1"/>
    <dgm:cxn modelId="{5EA64D8C-DE24-7D41-A46D-DBD0017224B6}" type="presParOf" srcId="{8DA943A2-FEC7-4642-A645-3BD136CC458D}" destId="{5F001198-5EEE-44D4-BE98-85ED5EEB5FBA}" srcOrd="2" destOrd="0" presId="urn:microsoft.com/office/officeart/2005/8/layout/orgChart1"/>
    <dgm:cxn modelId="{3A42504D-B1E8-A441-A2CF-854796997757}" type="presParOf" srcId="{8DA943A2-FEC7-4642-A645-3BD136CC458D}" destId="{3BB07F56-001F-41AB-A670-7C89EC15C661}" srcOrd="3" destOrd="0" presId="urn:microsoft.com/office/officeart/2005/8/layout/orgChart1"/>
    <dgm:cxn modelId="{8F725219-4659-5043-9198-689ABBB424D9}" type="presParOf" srcId="{3BB07F56-001F-41AB-A670-7C89EC15C661}" destId="{09F799F8-73C6-422F-9A35-855C3805D1CE}" srcOrd="0" destOrd="0" presId="urn:microsoft.com/office/officeart/2005/8/layout/orgChart1"/>
    <dgm:cxn modelId="{845CDCF6-9D7C-6443-9965-36B6599A233A}" type="presParOf" srcId="{09F799F8-73C6-422F-9A35-855C3805D1CE}" destId="{82BFE523-7956-48BD-A1A9-EB5DF9C5E57D}" srcOrd="0" destOrd="0" presId="urn:microsoft.com/office/officeart/2005/8/layout/orgChart1"/>
    <dgm:cxn modelId="{75CCAA86-05B2-AC44-87A0-0679B4C33F6C}" type="presParOf" srcId="{09F799F8-73C6-422F-9A35-855C3805D1CE}" destId="{29C07AA7-0490-4F42-B569-6D71469F9689}" srcOrd="1" destOrd="0" presId="urn:microsoft.com/office/officeart/2005/8/layout/orgChart1"/>
    <dgm:cxn modelId="{F69BD17D-ED88-B34C-B09F-F54713C37A76}" type="presParOf" srcId="{3BB07F56-001F-41AB-A670-7C89EC15C661}" destId="{574F93D7-31C5-4F48-AB35-E651641C7C20}" srcOrd="1" destOrd="0" presId="urn:microsoft.com/office/officeart/2005/8/layout/orgChart1"/>
    <dgm:cxn modelId="{ACEC11CF-63AD-5F48-B451-9504087A9423}" type="presParOf" srcId="{3BB07F56-001F-41AB-A670-7C89EC15C661}" destId="{2156FD3B-C0DA-47BC-BF56-3F8C77EFCD59}" srcOrd="2" destOrd="0" presId="urn:microsoft.com/office/officeart/2005/8/layout/orgChart1"/>
    <dgm:cxn modelId="{C0B6632E-24CC-3D4A-B337-381DE2213503}" type="presParOf" srcId="{297B469E-19B5-6C48-B232-EDF80D82EC6A}" destId="{B105BBF8-45A5-824B-979D-A90CDE9978AC}" srcOrd="2" destOrd="0" presId="urn:microsoft.com/office/officeart/2005/8/layout/orgChart1"/>
    <dgm:cxn modelId="{F89F27B7-EAF1-DD44-B888-0F9788E82899}" type="presParOf" srcId="{84FFDB57-BCA7-5E48-9DD2-3FCE8D258E61}" destId="{37E99F33-F685-8940-8FC9-3313702969B6}" srcOrd="2" destOrd="0" presId="urn:microsoft.com/office/officeart/2005/8/layout/orgChart1"/>
    <dgm:cxn modelId="{2F0E9D9E-A24C-924D-AC36-FE41AD22D6C2}" type="presParOf" srcId="{37E99F33-F685-8940-8FC9-3313702969B6}" destId="{81C3D5F3-C8E8-6840-A8FF-6110CD4F9855}" srcOrd="0" destOrd="0" presId="urn:microsoft.com/office/officeart/2005/8/layout/orgChart1"/>
    <dgm:cxn modelId="{07E916D4-C398-C74B-A528-B425151B5101}" type="presParOf" srcId="{37E99F33-F685-8940-8FC9-3313702969B6}" destId="{374CE28B-EE62-C74D-89B6-23884929CEBA}" srcOrd="1" destOrd="0" presId="urn:microsoft.com/office/officeart/2005/8/layout/orgChart1"/>
    <dgm:cxn modelId="{9146B587-F9F9-8F4D-AC43-5DECC9FF399E}" type="presParOf" srcId="{374CE28B-EE62-C74D-89B6-23884929CEBA}" destId="{480C130F-4044-1040-AF75-9673BF7832FC}" srcOrd="0" destOrd="0" presId="urn:microsoft.com/office/officeart/2005/8/layout/orgChart1"/>
    <dgm:cxn modelId="{ADCB1235-0AFC-F447-990B-AB2658BDE973}" type="presParOf" srcId="{480C130F-4044-1040-AF75-9673BF7832FC}" destId="{0A3298D0-950B-AC41-B253-66369C6000D6}" srcOrd="0" destOrd="0" presId="urn:microsoft.com/office/officeart/2005/8/layout/orgChart1"/>
    <dgm:cxn modelId="{74CEC8D1-2BF0-B94D-918B-E7AD7EE3E434}" type="presParOf" srcId="{480C130F-4044-1040-AF75-9673BF7832FC}" destId="{7EB002F7-7BE3-B144-9B74-26D5D4EAE434}" srcOrd="1" destOrd="0" presId="urn:microsoft.com/office/officeart/2005/8/layout/orgChart1"/>
    <dgm:cxn modelId="{580D5229-B922-BC49-8D5F-227DA6853F76}" type="presParOf" srcId="{374CE28B-EE62-C74D-89B6-23884929CEBA}" destId="{01D84C55-4D22-164D-93A3-B329A6AA1004}" srcOrd="1" destOrd="0" presId="urn:microsoft.com/office/officeart/2005/8/layout/orgChart1"/>
    <dgm:cxn modelId="{9F4B0BF0-7A33-2C40-BC77-60975CF23B47}" type="presParOf" srcId="{374CE28B-EE62-C74D-89B6-23884929CEBA}" destId="{B99DEC6E-6EB2-9546-921C-1E900F5BF87F}" srcOrd="2" destOrd="0" presId="urn:microsoft.com/office/officeart/2005/8/layout/orgChart1"/>
    <dgm:cxn modelId="{EE94EA40-089D-CC46-89B9-3D8E81979778}" type="presParOf" srcId="{37E99F33-F685-8940-8FC9-3313702969B6}" destId="{4BB9262D-09BB-4228-A872-50B2B1A71F28}" srcOrd="2" destOrd="0" presId="urn:microsoft.com/office/officeart/2005/8/layout/orgChart1"/>
    <dgm:cxn modelId="{E50F0844-5F4A-0545-AE99-D1A46DD9748B}" type="presParOf" srcId="{37E99F33-F685-8940-8FC9-3313702969B6}" destId="{5478FCD3-3CAE-46D2-850B-8599572A8B25}" srcOrd="3" destOrd="0" presId="urn:microsoft.com/office/officeart/2005/8/layout/orgChart1"/>
    <dgm:cxn modelId="{C39C16EE-8FC0-5143-810D-63585DD065CE}" type="presParOf" srcId="{5478FCD3-3CAE-46D2-850B-8599572A8B25}" destId="{2DF959FC-34B7-4657-BB3E-CB7E5DA6D71E}" srcOrd="0" destOrd="0" presId="urn:microsoft.com/office/officeart/2005/8/layout/orgChart1"/>
    <dgm:cxn modelId="{2A56EB60-DCC5-B54E-9806-9A92CB40E9D4}" type="presParOf" srcId="{2DF959FC-34B7-4657-BB3E-CB7E5DA6D71E}" destId="{02F9A2E1-26C2-4E98-9487-42E37FD34070}" srcOrd="0" destOrd="0" presId="urn:microsoft.com/office/officeart/2005/8/layout/orgChart1"/>
    <dgm:cxn modelId="{B8344843-7620-A842-8D86-CF551D1E5973}" type="presParOf" srcId="{2DF959FC-34B7-4657-BB3E-CB7E5DA6D71E}" destId="{81DAE322-7989-47F0-941F-A0F15148CE71}" srcOrd="1" destOrd="0" presId="urn:microsoft.com/office/officeart/2005/8/layout/orgChart1"/>
    <dgm:cxn modelId="{C5670B5A-3C6B-8B4C-ACD5-EEBD9A23072E}" type="presParOf" srcId="{5478FCD3-3CAE-46D2-850B-8599572A8B25}" destId="{323442DE-11E3-4505-BECB-4698323C1A85}" srcOrd="1" destOrd="0" presId="urn:microsoft.com/office/officeart/2005/8/layout/orgChart1"/>
    <dgm:cxn modelId="{17C7FE9F-BFE8-484A-9CD0-6D495A80054E}" type="presParOf" srcId="{5478FCD3-3CAE-46D2-850B-8599572A8B25}" destId="{8217470F-4579-4765-AD47-65C33C7ED60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150559-51EB-4840-B7AF-05778273A4DC}"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56BD1AEB-6B91-9048-A002-D30D615DA070}">
      <dgm:prSet phldrT="[Text]" custT="1"/>
      <dgm:spPr>
        <a:solidFill>
          <a:srgbClr val="1069A0">
            <a:alpha val="85098"/>
          </a:srgbClr>
        </a:solidFill>
      </dgm:spPr>
      <dgm:t>
        <a:bodyPr/>
        <a:lstStyle/>
        <a:p>
          <a:pPr>
            <a:spcAft>
              <a:spcPts val="600"/>
            </a:spcAft>
          </a:pPr>
          <a:r>
            <a:rPr lang="en-US" sz="900" b="1" baseline="0" dirty="0" smtClean="0">
              <a:solidFill>
                <a:schemeClr val="bg1"/>
              </a:solidFill>
            </a:rPr>
            <a:t>ACCELERATOR DIVISION</a:t>
          </a:r>
        </a:p>
        <a:p>
          <a:pPr>
            <a:spcAft>
              <a:spcPts val="0"/>
            </a:spcAft>
          </a:pPr>
          <a:r>
            <a:rPr lang="en-US" sz="800" b="1" baseline="0" dirty="0" smtClean="0">
              <a:solidFill>
                <a:schemeClr val="bg1"/>
              </a:solidFill>
            </a:rPr>
            <a:t>Mats Lindroos</a:t>
          </a:r>
          <a:endParaRPr lang="en-US" sz="800" b="1" baseline="0" dirty="0">
            <a:solidFill>
              <a:schemeClr val="bg1"/>
            </a:solidFill>
          </a:endParaRPr>
        </a:p>
      </dgm:t>
    </dgm:pt>
    <dgm:pt modelId="{F5CF60CC-6CE2-5444-BF41-F4EE81CA2DAE}" type="parTrans" cxnId="{02D7913B-FFB4-F949-9411-DB02D511A296}">
      <dgm:prSet/>
      <dgm:spPr/>
      <dgm:t>
        <a:bodyPr/>
        <a:lstStyle/>
        <a:p>
          <a:endParaRPr lang="en-US" baseline="0"/>
        </a:p>
      </dgm:t>
    </dgm:pt>
    <dgm:pt modelId="{1A7F5FC7-0DB6-DF46-8ACC-C03F17026B9A}" type="sibTrans" cxnId="{02D7913B-FFB4-F949-9411-DB02D511A296}">
      <dgm:prSet/>
      <dgm:spPr/>
      <dgm:t>
        <a:bodyPr/>
        <a:lstStyle/>
        <a:p>
          <a:endParaRPr lang="en-US" baseline="0"/>
        </a:p>
      </dgm:t>
    </dgm:pt>
    <dgm:pt modelId="{B9636EE7-C37F-694E-92B9-9BE5A4026BC9}">
      <dgm:prSet phldrT="[Text]" custT="1"/>
      <dgm:spPr>
        <a:solidFill>
          <a:srgbClr val="1069A0">
            <a:alpha val="85098"/>
          </a:srgbClr>
        </a:solidFill>
      </dgm:spPr>
      <dgm:t>
        <a:bodyPr/>
        <a:lstStyle/>
        <a:p>
          <a:pPr>
            <a:spcAft>
              <a:spcPts val="600"/>
            </a:spcAft>
          </a:pPr>
          <a:r>
            <a:rPr lang="en-US" sz="900" b="1" baseline="0" dirty="0" smtClean="0">
              <a:solidFill>
                <a:schemeClr val="bg1"/>
              </a:solidFill>
            </a:rPr>
            <a:t>Beam Physics, Operation &amp; Beam Diagnostics</a:t>
          </a:r>
        </a:p>
        <a:p>
          <a:pPr>
            <a:spcAft>
              <a:spcPts val="0"/>
            </a:spcAft>
          </a:pPr>
          <a:r>
            <a:rPr lang="en-US" sz="800" b="1" baseline="0" dirty="0" smtClean="0">
              <a:solidFill>
                <a:schemeClr val="bg1"/>
              </a:solidFill>
            </a:rPr>
            <a:t>Andreas Jansson – GL</a:t>
          </a:r>
          <a:endParaRPr lang="en-US" sz="800" b="1" baseline="0" dirty="0">
            <a:solidFill>
              <a:schemeClr val="bg1"/>
            </a:solidFill>
          </a:endParaRPr>
        </a:p>
      </dgm:t>
    </dgm:pt>
    <dgm:pt modelId="{88E0E4F1-79B0-B14E-BD49-6E687DF1EBC6}" type="parTrans" cxnId="{BD4C43AB-E078-B149-ABF8-FA285F9C4232}">
      <dgm:prSet/>
      <dgm:spPr/>
      <dgm:t>
        <a:bodyPr/>
        <a:lstStyle/>
        <a:p>
          <a:endParaRPr lang="en-US" baseline="0">
            <a:solidFill>
              <a:schemeClr val="bg1"/>
            </a:solidFill>
          </a:endParaRPr>
        </a:p>
      </dgm:t>
    </dgm:pt>
    <dgm:pt modelId="{0D3953E8-D143-9448-B13D-C31A56B83CAA}" type="sibTrans" cxnId="{BD4C43AB-E078-B149-ABF8-FA285F9C4232}">
      <dgm:prSet/>
      <dgm:spPr/>
      <dgm:t>
        <a:bodyPr/>
        <a:lstStyle/>
        <a:p>
          <a:endParaRPr lang="en-US" baseline="0"/>
        </a:p>
      </dgm:t>
    </dgm:pt>
    <dgm:pt modelId="{27A313A7-F808-014F-B242-D85BAE3420F7}">
      <dgm:prSet phldrT="[Text]" custT="1"/>
      <dgm:spPr>
        <a:solidFill>
          <a:srgbClr val="1069A0">
            <a:alpha val="85098"/>
          </a:srgbClr>
        </a:solidFill>
      </dgm:spPr>
      <dgm:t>
        <a:bodyPr/>
        <a:lstStyle/>
        <a:p>
          <a:pPr>
            <a:lnSpc>
              <a:spcPct val="90000"/>
            </a:lnSpc>
            <a:spcAft>
              <a:spcPts val="600"/>
            </a:spcAft>
          </a:pPr>
          <a:r>
            <a:rPr lang="en-US" sz="900" b="1" baseline="0" dirty="0" smtClean="0">
              <a:solidFill>
                <a:schemeClr val="bg1"/>
              </a:solidFill>
            </a:rPr>
            <a:t>Engineering Resources</a:t>
          </a:r>
        </a:p>
        <a:p>
          <a:pPr>
            <a:lnSpc>
              <a:spcPct val="50000"/>
            </a:lnSpc>
            <a:spcAft>
              <a:spcPts val="600"/>
            </a:spcAft>
          </a:pPr>
          <a:r>
            <a:rPr lang="en-US" sz="800" b="1" baseline="0" dirty="0" smtClean="0">
              <a:solidFill>
                <a:schemeClr val="bg1"/>
              </a:solidFill>
              <a:effectLst/>
            </a:rPr>
            <a:t>David McGinnis – GL</a:t>
          </a:r>
        </a:p>
        <a:p>
          <a:pPr>
            <a:lnSpc>
              <a:spcPct val="50000"/>
            </a:lnSpc>
            <a:spcAft>
              <a:spcPts val="600"/>
            </a:spcAft>
          </a:pPr>
          <a:r>
            <a:rPr lang="en-US" sz="800" b="0" baseline="0" dirty="0" smtClean="0">
              <a:solidFill>
                <a:schemeClr val="bg1"/>
              </a:solidFill>
              <a:effectLst/>
            </a:rPr>
            <a:t>Eugene Tanke</a:t>
          </a:r>
        </a:p>
        <a:p>
          <a:pPr>
            <a:lnSpc>
              <a:spcPct val="50000"/>
            </a:lnSpc>
            <a:spcAft>
              <a:spcPts val="600"/>
            </a:spcAft>
          </a:pPr>
          <a:r>
            <a:rPr lang="en-US" sz="800" b="0" baseline="0" dirty="0" smtClean="0">
              <a:solidFill>
                <a:schemeClr val="bg1"/>
              </a:solidFill>
              <a:effectLst/>
            </a:rPr>
            <a:t>Nick Gazis</a:t>
          </a:r>
        </a:p>
        <a:p>
          <a:pPr>
            <a:lnSpc>
              <a:spcPct val="50000"/>
            </a:lnSpc>
            <a:spcAft>
              <a:spcPts val="600"/>
            </a:spcAft>
          </a:pPr>
          <a:r>
            <a:rPr lang="en-US" sz="800" b="0" baseline="0" dirty="0" smtClean="0">
              <a:solidFill>
                <a:srgbClr val="FFFF00"/>
              </a:solidFill>
              <a:effectLst/>
            </a:rPr>
            <a:t>Carl-Johan Hårdh (C)</a:t>
          </a:r>
        </a:p>
        <a:p>
          <a:pPr>
            <a:lnSpc>
              <a:spcPct val="50000"/>
            </a:lnSpc>
            <a:spcAft>
              <a:spcPts val="600"/>
            </a:spcAft>
          </a:pPr>
          <a:r>
            <a:rPr lang="en-US" sz="800" b="0" baseline="0" dirty="0" smtClean="0">
              <a:solidFill>
                <a:srgbClr val="FFFF00"/>
              </a:solidFill>
              <a:effectLst/>
            </a:rPr>
            <a:t>Daniel Lundgren (C)</a:t>
          </a:r>
        </a:p>
        <a:p>
          <a:pPr>
            <a:lnSpc>
              <a:spcPct val="50000"/>
            </a:lnSpc>
            <a:spcAft>
              <a:spcPts val="600"/>
            </a:spcAft>
          </a:pPr>
          <a:r>
            <a:rPr lang="en-US" sz="800" b="0" baseline="0" dirty="0" smtClean="0">
              <a:solidFill>
                <a:srgbClr val="FFFF00"/>
              </a:solidFill>
              <a:effectLst/>
            </a:rPr>
            <a:t>Mats Pålsson (C)</a:t>
          </a:r>
        </a:p>
      </dgm:t>
    </dgm:pt>
    <dgm:pt modelId="{EA949402-738E-9545-82D9-896839331CA3}" type="parTrans" cxnId="{2A62E866-441A-AE45-A00C-6488B7AE779D}">
      <dgm:prSet/>
      <dgm:spPr/>
      <dgm:t>
        <a:bodyPr/>
        <a:lstStyle/>
        <a:p>
          <a:endParaRPr lang="en-US" baseline="0">
            <a:solidFill>
              <a:schemeClr val="bg1"/>
            </a:solidFill>
          </a:endParaRPr>
        </a:p>
      </dgm:t>
    </dgm:pt>
    <dgm:pt modelId="{266004BE-435F-E14E-8241-CBF8C7712F49}" type="sibTrans" cxnId="{2A62E866-441A-AE45-A00C-6488B7AE779D}">
      <dgm:prSet/>
      <dgm:spPr/>
      <dgm:t>
        <a:bodyPr/>
        <a:lstStyle/>
        <a:p>
          <a:endParaRPr lang="en-US" baseline="0"/>
        </a:p>
      </dgm:t>
    </dgm:pt>
    <dgm:pt modelId="{6D431A7B-C176-014D-9F89-192040D548B8}">
      <dgm:prSet phldrT="[Text]" custT="1"/>
      <dgm:spPr>
        <a:solidFill>
          <a:srgbClr val="1069A0">
            <a:alpha val="85098"/>
          </a:srgbClr>
        </a:solidFill>
      </dgm:spPr>
      <dgm:t>
        <a:bodyPr/>
        <a:lstStyle/>
        <a:p>
          <a:pPr>
            <a:spcAft>
              <a:spcPts val="600"/>
            </a:spcAft>
          </a:pPr>
          <a:endParaRPr lang="en-US" sz="900" b="1" baseline="0" dirty="0" smtClean="0">
            <a:solidFill>
              <a:schemeClr val="bg1"/>
            </a:solidFill>
          </a:endParaRPr>
        </a:p>
        <a:p>
          <a:pPr>
            <a:spcAft>
              <a:spcPts val="600"/>
            </a:spcAft>
          </a:pPr>
          <a:r>
            <a:rPr lang="en-US" sz="900" b="1" baseline="0" dirty="0" smtClean="0">
              <a:solidFill>
                <a:schemeClr val="bg1"/>
              </a:solidFill>
            </a:rPr>
            <a:t>LINAC</a:t>
          </a:r>
        </a:p>
        <a:p>
          <a:pPr>
            <a:spcAft>
              <a:spcPts val="600"/>
            </a:spcAft>
          </a:pPr>
          <a:r>
            <a:rPr lang="en-US" sz="800" b="1" baseline="0" dirty="0" smtClean="0">
              <a:solidFill>
                <a:schemeClr val="bg1"/>
              </a:solidFill>
            </a:rPr>
            <a:t>Håkan Danared – GL</a:t>
          </a:r>
        </a:p>
        <a:p>
          <a:pPr>
            <a:spcAft>
              <a:spcPts val="0"/>
            </a:spcAft>
          </a:pPr>
          <a:endParaRPr lang="en-US" sz="800" baseline="0" dirty="0" smtClean="0">
            <a:solidFill>
              <a:schemeClr val="bg1"/>
            </a:solidFill>
          </a:endParaRPr>
        </a:p>
        <a:p>
          <a:pPr>
            <a:spcAft>
              <a:spcPts val="0"/>
            </a:spcAft>
          </a:pPr>
          <a:endParaRPr lang="en-US" sz="800" baseline="0" dirty="0">
            <a:solidFill>
              <a:schemeClr val="bg1"/>
            </a:solidFill>
          </a:endParaRPr>
        </a:p>
      </dgm:t>
    </dgm:pt>
    <dgm:pt modelId="{C4B8E2D6-6338-0047-AE6D-8F57220E7133}" type="parTrans" cxnId="{CB08C865-4DF0-C842-ADB8-D5C36FE0A43A}">
      <dgm:prSet/>
      <dgm:spPr/>
      <dgm:t>
        <a:bodyPr/>
        <a:lstStyle/>
        <a:p>
          <a:endParaRPr lang="en-US" baseline="0">
            <a:solidFill>
              <a:schemeClr val="bg1"/>
            </a:solidFill>
          </a:endParaRPr>
        </a:p>
      </dgm:t>
    </dgm:pt>
    <dgm:pt modelId="{6229CD0D-CD28-4641-A0CF-B09CBBCE53B3}" type="sibTrans" cxnId="{CB08C865-4DF0-C842-ADB8-D5C36FE0A43A}">
      <dgm:prSet/>
      <dgm:spPr/>
      <dgm:t>
        <a:bodyPr/>
        <a:lstStyle/>
        <a:p>
          <a:endParaRPr lang="en-US" baseline="0"/>
        </a:p>
      </dgm:t>
    </dgm:pt>
    <dgm:pt modelId="{7BE8F279-99F2-544B-8677-F56B89E37415}">
      <dgm:prSet phldrT="[Text]" custT="1"/>
      <dgm:spPr>
        <a:solidFill>
          <a:srgbClr val="1069A0">
            <a:alpha val="85098"/>
          </a:srgbClr>
        </a:solidFill>
      </dgm:spPr>
      <dgm:t>
        <a:bodyPr/>
        <a:lstStyle/>
        <a:p>
          <a:pPr>
            <a:lnSpc>
              <a:spcPct val="90000"/>
            </a:lnSpc>
            <a:spcAft>
              <a:spcPts val="600"/>
            </a:spcAft>
          </a:pPr>
          <a:r>
            <a:rPr lang="en-US" sz="900" b="1" baseline="0" dirty="0" smtClean="0">
              <a:solidFill>
                <a:schemeClr val="bg1"/>
              </a:solidFill>
            </a:rPr>
            <a:t>Radio Frequency</a:t>
          </a:r>
        </a:p>
        <a:p>
          <a:pPr>
            <a:lnSpc>
              <a:spcPct val="90000"/>
            </a:lnSpc>
            <a:spcAft>
              <a:spcPts val="600"/>
            </a:spcAft>
          </a:pPr>
          <a:r>
            <a:rPr lang="en-US" sz="800" b="1" baseline="0" dirty="0" smtClean="0">
              <a:solidFill>
                <a:schemeClr val="bg1"/>
              </a:solidFill>
            </a:rPr>
            <a:t>Anders Sunesson - GL</a:t>
          </a:r>
        </a:p>
        <a:p>
          <a:pPr>
            <a:lnSpc>
              <a:spcPct val="50000"/>
            </a:lnSpc>
            <a:spcAft>
              <a:spcPts val="600"/>
            </a:spcAft>
          </a:pPr>
          <a:r>
            <a:rPr lang="en-US" sz="800" baseline="0" dirty="0" smtClean="0">
              <a:solidFill>
                <a:schemeClr val="bg1"/>
              </a:solidFill>
            </a:rPr>
            <a:t> </a:t>
          </a:r>
          <a:endParaRPr lang="en-US" sz="800" baseline="0" dirty="0">
            <a:solidFill>
              <a:schemeClr val="bg1"/>
            </a:solidFill>
          </a:endParaRPr>
        </a:p>
      </dgm:t>
    </dgm:pt>
    <dgm:pt modelId="{888093E6-C2A7-0941-99DC-0B3F62AE7DBA}" type="parTrans" cxnId="{A1D2BE06-8CC3-5E41-B6D6-1569DF4CB735}">
      <dgm:prSet/>
      <dgm:spPr/>
      <dgm:t>
        <a:bodyPr/>
        <a:lstStyle/>
        <a:p>
          <a:endParaRPr lang="en-US" baseline="0">
            <a:solidFill>
              <a:schemeClr val="bg1"/>
            </a:solidFill>
          </a:endParaRPr>
        </a:p>
      </dgm:t>
    </dgm:pt>
    <dgm:pt modelId="{6AC21BBD-204C-8C43-A863-BFFD5CF09C7C}" type="sibTrans" cxnId="{A1D2BE06-8CC3-5E41-B6D6-1569DF4CB735}">
      <dgm:prSet/>
      <dgm:spPr/>
      <dgm:t>
        <a:bodyPr/>
        <a:lstStyle/>
        <a:p>
          <a:endParaRPr lang="en-US" baseline="0"/>
        </a:p>
      </dgm:t>
    </dgm:pt>
    <dgm:pt modelId="{42A24256-EC0C-8248-8884-55FF0EC52F01}" type="asst">
      <dgm:prSet phldrT="[Text]" custT="1"/>
      <dgm:spPr>
        <a:solidFill>
          <a:srgbClr val="1069A0">
            <a:alpha val="85098"/>
          </a:srgbClr>
        </a:solidFill>
      </dgm:spPr>
      <dgm:t>
        <a:bodyPr/>
        <a:lstStyle/>
        <a:p>
          <a:pPr>
            <a:lnSpc>
              <a:spcPct val="90000"/>
            </a:lnSpc>
            <a:spcBef>
              <a:spcPts val="300"/>
            </a:spcBef>
            <a:spcAft>
              <a:spcPts val="300"/>
            </a:spcAft>
          </a:pPr>
          <a:r>
            <a:rPr lang="en-US" sz="900" b="1" baseline="0" dirty="0" smtClean="0">
              <a:solidFill>
                <a:schemeClr val="bg1"/>
              </a:solidFill>
            </a:rPr>
            <a:t>Admin &amp; QA</a:t>
          </a:r>
        </a:p>
        <a:p>
          <a:pPr>
            <a:lnSpc>
              <a:spcPct val="90000"/>
            </a:lnSpc>
            <a:spcBef>
              <a:spcPts val="300"/>
            </a:spcBef>
            <a:spcAft>
              <a:spcPts val="300"/>
            </a:spcAft>
          </a:pPr>
          <a:r>
            <a:rPr lang="en-US" sz="800" b="0" baseline="0" dirty="0" smtClean="0">
              <a:solidFill>
                <a:schemeClr val="bg1"/>
              </a:solidFill>
            </a:rPr>
            <a:t>Caroline Prabert</a:t>
          </a:r>
        </a:p>
        <a:p>
          <a:pPr>
            <a:lnSpc>
              <a:spcPct val="90000"/>
            </a:lnSpc>
            <a:spcBef>
              <a:spcPts val="300"/>
            </a:spcBef>
            <a:spcAft>
              <a:spcPts val="300"/>
            </a:spcAft>
          </a:pPr>
          <a:r>
            <a:rPr lang="en-US" sz="800" b="0" baseline="0" dirty="0" smtClean="0">
              <a:solidFill>
                <a:schemeClr val="bg1"/>
              </a:solidFill>
            </a:rPr>
            <a:t>Inga Tejedor</a:t>
          </a:r>
        </a:p>
        <a:p>
          <a:pPr>
            <a:lnSpc>
              <a:spcPct val="90000"/>
            </a:lnSpc>
            <a:spcBef>
              <a:spcPts val="300"/>
            </a:spcBef>
            <a:spcAft>
              <a:spcPts val="300"/>
            </a:spcAft>
          </a:pPr>
          <a:r>
            <a:rPr lang="en-US" sz="800" b="0" baseline="0" dirty="0" smtClean="0">
              <a:solidFill>
                <a:schemeClr val="bg1"/>
              </a:solidFill>
            </a:rPr>
            <a:t>Matthew Conlon</a:t>
          </a:r>
        </a:p>
      </dgm:t>
    </dgm:pt>
    <dgm:pt modelId="{9E9BBF8B-FD9E-0B49-8BC8-AA0FB5B4A735}" type="parTrans" cxnId="{2253883C-0F3C-EC43-BC6F-550A43ADC9D1}">
      <dgm:prSet/>
      <dgm:spPr/>
      <dgm:t>
        <a:bodyPr/>
        <a:lstStyle/>
        <a:p>
          <a:endParaRPr lang="en-US" baseline="0">
            <a:solidFill>
              <a:schemeClr val="bg1"/>
            </a:solidFill>
          </a:endParaRPr>
        </a:p>
      </dgm:t>
    </dgm:pt>
    <dgm:pt modelId="{E792A66D-C15A-EB4C-914A-923C1AE8B0DF}" type="sibTrans" cxnId="{2253883C-0F3C-EC43-BC6F-550A43ADC9D1}">
      <dgm:prSet/>
      <dgm:spPr/>
      <dgm:t>
        <a:bodyPr/>
        <a:lstStyle/>
        <a:p>
          <a:endParaRPr lang="en-US" baseline="0"/>
        </a:p>
      </dgm:t>
    </dgm:pt>
    <dgm:pt modelId="{3770D0D1-3B77-7E48-A17D-4776D81CEDAC}">
      <dgm:prSet phldrT="[Text]" custT="1"/>
      <dgm:spPr>
        <a:solidFill>
          <a:srgbClr val="1069A0">
            <a:alpha val="85098"/>
          </a:srgbClr>
        </a:solidFill>
      </dgm:spPr>
      <dgm:t>
        <a:bodyPr/>
        <a:lstStyle/>
        <a:p>
          <a:pPr>
            <a:lnSpc>
              <a:spcPct val="90000"/>
            </a:lnSpc>
            <a:spcBef>
              <a:spcPct val="0"/>
            </a:spcBef>
            <a:spcAft>
              <a:spcPts val="600"/>
            </a:spcAft>
          </a:pPr>
          <a:r>
            <a:rPr lang="en-US" sz="900" b="1" baseline="0" dirty="0" smtClean="0">
              <a:solidFill>
                <a:schemeClr val="bg1"/>
              </a:solidFill>
            </a:rPr>
            <a:t>Safety</a:t>
          </a:r>
        </a:p>
        <a:p>
          <a:pPr>
            <a:lnSpc>
              <a:spcPct val="50000"/>
            </a:lnSpc>
            <a:spcBef>
              <a:spcPct val="0"/>
            </a:spcBef>
            <a:spcAft>
              <a:spcPts val="600"/>
            </a:spcAft>
          </a:pPr>
          <a:r>
            <a:rPr lang="en-US" sz="800" b="1" baseline="0" dirty="0" err="1" smtClean="0">
              <a:solidFill>
                <a:schemeClr val="bg1"/>
              </a:solidFill>
            </a:rPr>
            <a:t>Lali</a:t>
          </a:r>
          <a:r>
            <a:rPr lang="en-US" sz="800" b="1" baseline="0" dirty="0" smtClean="0">
              <a:solidFill>
                <a:schemeClr val="bg1"/>
              </a:solidFill>
            </a:rPr>
            <a:t> </a:t>
          </a:r>
          <a:r>
            <a:rPr lang="en-US" sz="800" b="1" baseline="0" dirty="0" err="1" smtClean="0">
              <a:solidFill>
                <a:schemeClr val="bg1"/>
              </a:solidFill>
            </a:rPr>
            <a:t>Tchelidze</a:t>
          </a:r>
          <a:r>
            <a:rPr lang="en-US" sz="800" b="1" baseline="0" dirty="0" smtClean="0">
              <a:solidFill>
                <a:schemeClr val="bg1"/>
              </a:solidFill>
            </a:rPr>
            <a:t> – GL</a:t>
          </a:r>
        </a:p>
        <a:p>
          <a:pPr>
            <a:lnSpc>
              <a:spcPct val="50000"/>
            </a:lnSpc>
            <a:spcBef>
              <a:spcPct val="0"/>
            </a:spcBef>
            <a:spcAft>
              <a:spcPts val="600"/>
            </a:spcAft>
          </a:pPr>
          <a:r>
            <a:rPr lang="en-US" sz="800" b="0" baseline="0" dirty="0" smtClean="0">
              <a:solidFill>
                <a:schemeClr val="bg1"/>
              </a:solidFill>
            </a:rPr>
            <a:t>Duy Phan</a:t>
          </a:r>
        </a:p>
        <a:p>
          <a:pPr>
            <a:lnSpc>
              <a:spcPct val="50000"/>
            </a:lnSpc>
            <a:spcBef>
              <a:spcPct val="0"/>
            </a:spcBef>
            <a:spcAft>
              <a:spcPts val="600"/>
            </a:spcAft>
          </a:pPr>
          <a:r>
            <a:rPr lang="en-US" sz="800" b="0" baseline="0" dirty="0" smtClean="0">
              <a:solidFill>
                <a:schemeClr val="bg1"/>
              </a:solidFill>
            </a:rPr>
            <a:t>Enric Bargalló</a:t>
          </a:r>
        </a:p>
        <a:p>
          <a:pPr>
            <a:lnSpc>
              <a:spcPct val="50000"/>
            </a:lnSpc>
            <a:spcBef>
              <a:spcPct val="0"/>
            </a:spcBef>
            <a:spcAft>
              <a:spcPts val="600"/>
            </a:spcAft>
          </a:pPr>
          <a:r>
            <a:rPr lang="sv-SE" sz="800" b="0" baseline="0" dirty="0" smtClean="0">
              <a:solidFill>
                <a:srgbClr val="FFFF00"/>
              </a:solidFill>
            </a:rPr>
            <a:t>Eder García Etxearte (I)</a:t>
          </a:r>
          <a:endParaRPr lang="en-US" sz="800" b="0" baseline="0" dirty="0" smtClean="0">
            <a:solidFill>
              <a:srgbClr val="FFFF00"/>
            </a:solidFill>
          </a:endParaRPr>
        </a:p>
        <a:p>
          <a:pPr>
            <a:lnSpc>
              <a:spcPct val="50000"/>
            </a:lnSpc>
            <a:spcBef>
              <a:spcPct val="0"/>
            </a:spcBef>
            <a:spcAft>
              <a:spcPts val="600"/>
            </a:spcAft>
          </a:pPr>
          <a:r>
            <a:rPr lang="en-US" sz="800" b="0" baseline="0" dirty="0" smtClean="0">
              <a:solidFill>
                <a:srgbClr val="FFFF00"/>
              </a:solidFill>
            </a:rPr>
            <a:t>Frank </a:t>
          </a:r>
          <a:r>
            <a:rPr lang="en-US" sz="800" b="0" baseline="0" dirty="0" err="1" smtClean="0">
              <a:solidFill>
                <a:srgbClr val="FFFF00"/>
              </a:solidFill>
            </a:rPr>
            <a:t>Kornegay</a:t>
          </a:r>
          <a:r>
            <a:rPr lang="en-US" sz="800" b="0" baseline="0" dirty="0" smtClean="0">
              <a:solidFill>
                <a:srgbClr val="FFFF00"/>
              </a:solidFill>
            </a:rPr>
            <a:t> (C 15%)</a:t>
          </a:r>
        </a:p>
        <a:p>
          <a:pPr>
            <a:lnSpc>
              <a:spcPct val="50000"/>
            </a:lnSpc>
            <a:spcBef>
              <a:spcPct val="0"/>
            </a:spcBef>
            <a:spcAft>
              <a:spcPts val="600"/>
            </a:spcAft>
          </a:pPr>
          <a:r>
            <a:rPr lang="en-US" sz="800" b="0" baseline="0" dirty="0" smtClean="0">
              <a:solidFill>
                <a:srgbClr val="FFFF00"/>
              </a:solidFill>
            </a:rPr>
            <a:t>Mikael Motyka (S)</a:t>
          </a:r>
          <a:endParaRPr lang="en-US" sz="800" b="0" baseline="0" dirty="0">
            <a:solidFill>
              <a:srgbClr val="FFFF00"/>
            </a:solidFill>
          </a:endParaRPr>
        </a:p>
      </dgm:t>
    </dgm:pt>
    <dgm:pt modelId="{91BD93B3-6C0E-A041-9392-DC9492D0B6D4}" type="parTrans" cxnId="{75FA70B7-8098-1742-BCB6-DDC4DD0BD34E}">
      <dgm:prSet/>
      <dgm:spPr/>
      <dgm:t>
        <a:bodyPr/>
        <a:lstStyle/>
        <a:p>
          <a:endParaRPr lang="en-US" baseline="0">
            <a:solidFill>
              <a:schemeClr val="bg1"/>
            </a:solidFill>
          </a:endParaRPr>
        </a:p>
      </dgm:t>
    </dgm:pt>
    <dgm:pt modelId="{8966B930-1BE8-394B-ABC5-1E6D643A6A16}" type="sibTrans" cxnId="{75FA70B7-8098-1742-BCB6-DDC4DD0BD34E}">
      <dgm:prSet/>
      <dgm:spPr/>
      <dgm:t>
        <a:bodyPr/>
        <a:lstStyle/>
        <a:p>
          <a:endParaRPr lang="en-US" baseline="0"/>
        </a:p>
      </dgm:t>
    </dgm:pt>
    <dgm:pt modelId="{8D7F4CF1-C65B-2744-8B62-350FF4432B24}">
      <dgm:prSet phldrT="[Text]" custT="1"/>
      <dgm:spPr>
        <a:solidFill>
          <a:srgbClr val="1069A0">
            <a:alpha val="85098"/>
          </a:srgbClr>
        </a:solidFill>
      </dgm:spPr>
      <dgm:t>
        <a:bodyPr/>
        <a:lstStyle/>
        <a:p>
          <a:pPr>
            <a:lnSpc>
              <a:spcPct val="90000"/>
            </a:lnSpc>
            <a:spcAft>
              <a:spcPts val="600"/>
            </a:spcAft>
          </a:pPr>
          <a:r>
            <a:rPr lang="en-US" sz="900" b="1" baseline="0" dirty="0" smtClean="0">
              <a:solidFill>
                <a:schemeClr val="bg1"/>
              </a:solidFill>
            </a:rPr>
            <a:t>Spec. Technical Services</a:t>
          </a:r>
        </a:p>
        <a:p>
          <a:pPr>
            <a:lnSpc>
              <a:spcPct val="50000"/>
            </a:lnSpc>
            <a:spcAft>
              <a:spcPts val="600"/>
            </a:spcAft>
          </a:pPr>
          <a:r>
            <a:rPr lang="en-US" sz="800" b="1" baseline="0" dirty="0" smtClean="0">
              <a:solidFill>
                <a:schemeClr val="bg1"/>
              </a:solidFill>
            </a:rPr>
            <a:t>John Weisend II – GL</a:t>
          </a:r>
        </a:p>
        <a:p>
          <a:pPr>
            <a:lnSpc>
              <a:spcPct val="50000"/>
            </a:lnSpc>
            <a:spcAft>
              <a:spcPts val="600"/>
            </a:spcAft>
          </a:pPr>
          <a:r>
            <a:rPr lang="en-US" sz="800" b="0" baseline="0" dirty="0" smtClean="0">
              <a:solidFill>
                <a:schemeClr val="bg1"/>
              </a:solidFill>
            </a:rPr>
            <a:t>Wolfgang </a:t>
          </a:r>
          <a:r>
            <a:rPr lang="en-US" sz="800" b="0" baseline="0" dirty="0" err="1" smtClean="0">
              <a:solidFill>
                <a:schemeClr val="bg1"/>
              </a:solidFill>
            </a:rPr>
            <a:t>Hees</a:t>
          </a:r>
          <a:endParaRPr lang="en-US" sz="800" b="0" baseline="0" dirty="0" smtClean="0">
            <a:solidFill>
              <a:schemeClr val="bg1"/>
            </a:solidFill>
          </a:endParaRPr>
        </a:p>
        <a:p>
          <a:pPr>
            <a:lnSpc>
              <a:spcPct val="50000"/>
            </a:lnSpc>
            <a:spcAft>
              <a:spcPts val="600"/>
            </a:spcAft>
          </a:pPr>
          <a:r>
            <a:rPr lang="en-US" sz="800" b="0" baseline="0" dirty="0" smtClean="0">
              <a:solidFill>
                <a:schemeClr val="bg1"/>
              </a:solidFill>
            </a:rPr>
            <a:t>Anton Lundmark</a:t>
          </a:r>
        </a:p>
        <a:p>
          <a:pPr>
            <a:lnSpc>
              <a:spcPct val="50000"/>
            </a:lnSpc>
            <a:spcAft>
              <a:spcPts val="600"/>
            </a:spcAft>
          </a:pPr>
          <a:r>
            <a:rPr lang="en-US" sz="800" b="0" baseline="0" dirty="0" smtClean="0">
              <a:solidFill>
                <a:schemeClr val="bg1"/>
              </a:solidFill>
            </a:rPr>
            <a:t>Evangelia Vaena</a:t>
          </a:r>
        </a:p>
        <a:p>
          <a:pPr>
            <a:lnSpc>
              <a:spcPct val="50000"/>
            </a:lnSpc>
            <a:spcAft>
              <a:spcPts val="600"/>
            </a:spcAft>
          </a:pPr>
          <a:r>
            <a:rPr lang="en-US" sz="800" b="0" baseline="0" dirty="0" smtClean="0">
              <a:solidFill>
                <a:schemeClr val="bg1"/>
              </a:solidFill>
            </a:rPr>
            <a:t>Frithiof Jensen</a:t>
          </a:r>
        </a:p>
        <a:p>
          <a:pPr>
            <a:lnSpc>
              <a:spcPct val="50000"/>
            </a:lnSpc>
            <a:spcAft>
              <a:spcPts val="600"/>
            </a:spcAft>
          </a:pPr>
          <a:r>
            <a:rPr lang="en-US" sz="800" b="0" baseline="0" dirty="0" smtClean="0">
              <a:solidFill>
                <a:schemeClr val="bg1"/>
              </a:solidFill>
            </a:rPr>
            <a:t>Gunilla Jacobsson</a:t>
          </a:r>
        </a:p>
      </dgm:t>
    </dgm:pt>
    <dgm:pt modelId="{56D3FA82-C8C1-3441-808F-8556C13F01A6}" type="parTrans" cxnId="{31E8F20F-3B4B-364F-82C1-06AE73DD53D0}">
      <dgm:prSet/>
      <dgm:spPr/>
      <dgm:t>
        <a:bodyPr/>
        <a:lstStyle/>
        <a:p>
          <a:endParaRPr lang="en-US" baseline="0">
            <a:solidFill>
              <a:schemeClr val="bg1"/>
            </a:solidFill>
          </a:endParaRPr>
        </a:p>
      </dgm:t>
    </dgm:pt>
    <dgm:pt modelId="{57A09919-AAA3-3548-A08E-4E04240BED74}" type="sibTrans" cxnId="{31E8F20F-3B4B-364F-82C1-06AE73DD53D0}">
      <dgm:prSet/>
      <dgm:spPr/>
      <dgm:t>
        <a:bodyPr/>
        <a:lstStyle/>
        <a:p>
          <a:endParaRPr lang="en-US" baseline="0"/>
        </a:p>
      </dgm:t>
    </dgm:pt>
    <dgm:pt modelId="{B7CEE87E-1EF4-C949-AA3C-EF5DEF037F59}">
      <dgm:prSet phldrT="[Text]" custT="1"/>
      <dgm:spPr>
        <a:solidFill>
          <a:srgbClr val="1069A0">
            <a:alpha val="85098"/>
          </a:srgbClr>
        </a:solidFill>
      </dgm:spPr>
      <dgm:t>
        <a:bodyPr/>
        <a:lstStyle/>
        <a:p>
          <a:pPr>
            <a:lnSpc>
              <a:spcPct val="50000"/>
            </a:lnSpc>
            <a:spcAft>
              <a:spcPts val="600"/>
            </a:spcAft>
          </a:pPr>
          <a:r>
            <a:rPr lang="en-US" sz="900" b="1" baseline="0" dirty="0" smtClean="0">
              <a:solidFill>
                <a:schemeClr val="bg1"/>
              </a:solidFill>
            </a:rPr>
            <a:t>Beam Physics</a:t>
          </a:r>
        </a:p>
        <a:p>
          <a:pPr>
            <a:lnSpc>
              <a:spcPct val="50000"/>
            </a:lnSpc>
            <a:spcAft>
              <a:spcPts val="600"/>
            </a:spcAft>
          </a:pPr>
          <a:r>
            <a:rPr lang="en-US" sz="800" b="1" baseline="0" dirty="0" err="1" smtClean="0">
              <a:solidFill>
                <a:schemeClr val="bg1"/>
              </a:solidFill>
              <a:effectLst/>
            </a:rPr>
            <a:t>Mamad</a:t>
          </a:r>
          <a:r>
            <a:rPr lang="en-US" sz="800" b="1" baseline="0" dirty="0" smtClean="0">
              <a:solidFill>
                <a:schemeClr val="bg1"/>
              </a:solidFill>
              <a:effectLst/>
            </a:rPr>
            <a:t> </a:t>
          </a:r>
          <a:r>
            <a:rPr lang="en-US" sz="800" b="1" baseline="0" dirty="0" err="1" smtClean="0">
              <a:solidFill>
                <a:schemeClr val="bg1"/>
              </a:solidFill>
              <a:effectLst/>
            </a:rPr>
            <a:t>Eshraqi</a:t>
          </a:r>
          <a:r>
            <a:rPr lang="en-US" sz="800" b="1" baseline="0" dirty="0" smtClean="0">
              <a:solidFill>
                <a:schemeClr val="bg1"/>
              </a:solidFill>
              <a:effectLst/>
            </a:rPr>
            <a:t> - SL</a:t>
          </a:r>
        </a:p>
        <a:p>
          <a:pPr>
            <a:lnSpc>
              <a:spcPct val="50000"/>
            </a:lnSpc>
            <a:spcAft>
              <a:spcPts val="600"/>
            </a:spcAft>
          </a:pPr>
          <a:r>
            <a:rPr lang="en-US" sz="800" baseline="0" dirty="0" smtClean="0">
              <a:solidFill>
                <a:schemeClr val="bg1"/>
              </a:solidFill>
              <a:effectLst/>
            </a:rPr>
            <a:t>Marc Munoz</a:t>
          </a:r>
        </a:p>
        <a:p>
          <a:pPr>
            <a:lnSpc>
              <a:spcPct val="50000"/>
            </a:lnSpc>
            <a:spcAft>
              <a:spcPts val="600"/>
            </a:spcAft>
          </a:pPr>
          <a:r>
            <a:rPr lang="en-US" sz="800" baseline="0" dirty="0" smtClean="0">
              <a:solidFill>
                <a:schemeClr val="bg1"/>
              </a:solidFill>
              <a:effectLst/>
            </a:rPr>
            <a:t>Renato de Prisco</a:t>
          </a:r>
        </a:p>
        <a:p>
          <a:pPr>
            <a:lnSpc>
              <a:spcPct val="50000"/>
            </a:lnSpc>
            <a:spcAft>
              <a:spcPts val="600"/>
            </a:spcAft>
          </a:pPr>
          <a:r>
            <a:rPr lang="en-US" sz="800" baseline="0" dirty="0" smtClean="0">
              <a:solidFill>
                <a:schemeClr val="bg1"/>
              </a:solidFill>
              <a:effectLst/>
            </a:rPr>
            <a:t>Ryoichi Miyamoto</a:t>
          </a:r>
        </a:p>
        <a:p>
          <a:pPr>
            <a:lnSpc>
              <a:spcPct val="50000"/>
            </a:lnSpc>
            <a:spcAft>
              <a:spcPts val="600"/>
            </a:spcAft>
          </a:pPr>
          <a:r>
            <a:rPr lang="en-US" sz="800" baseline="0" dirty="0" smtClean="0">
              <a:solidFill>
                <a:schemeClr val="bg1"/>
              </a:solidFill>
              <a:effectLst/>
            </a:rPr>
            <a:t>Yngve Levinsen</a:t>
          </a:r>
        </a:p>
        <a:p>
          <a:pPr>
            <a:lnSpc>
              <a:spcPct val="50000"/>
            </a:lnSpc>
            <a:spcAft>
              <a:spcPts val="600"/>
            </a:spcAft>
          </a:pPr>
          <a:r>
            <a:rPr lang="en-US" sz="800" baseline="0" dirty="0" smtClean="0">
              <a:solidFill>
                <a:srgbClr val="FFFF00"/>
              </a:solidFill>
              <a:effectLst/>
            </a:rPr>
            <a:t>Saeid Pirani (S) (at INFN)</a:t>
          </a:r>
        </a:p>
      </dgm:t>
    </dgm:pt>
    <dgm:pt modelId="{CD896A6F-F258-6E46-9EB2-3B1F73608B49}" type="parTrans" cxnId="{20EB06E7-CDC9-2145-849E-2CBC6265383E}">
      <dgm:prSet/>
      <dgm:spPr/>
      <dgm:t>
        <a:bodyPr/>
        <a:lstStyle/>
        <a:p>
          <a:endParaRPr lang="en-US" baseline="0">
            <a:solidFill>
              <a:schemeClr val="bg1"/>
            </a:solidFill>
          </a:endParaRPr>
        </a:p>
      </dgm:t>
    </dgm:pt>
    <dgm:pt modelId="{3A5226D0-0954-D84B-ABC8-791A30E4432E}" type="sibTrans" cxnId="{20EB06E7-CDC9-2145-849E-2CBC6265383E}">
      <dgm:prSet/>
      <dgm:spPr/>
      <dgm:t>
        <a:bodyPr/>
        <a:lstStyle/>
        <a:p>
          <a:endParaRPr lang="en-US" baseline="0"/>
        </a:p>
      </dgm:t>
    </dgm:pt>
    <dgm:pt modelId="{1ED3B530-03F4-7C45-BD3B-F8E9F8E6573C}">
      <dgm:prSet phldrT="[Text]" custT="1"/>
      <dgm:spPr>
        <a:solidFill>
          <a:srgbClr val="1069A0">
            <a:alpha val="85098"/>
          </a:srgbClr>
        </a:solidFill>
      </dgm:spPr>
      <dgm:t>
        <a:bodyPr/>
        <a:lstStyle/>
        <a:p>
          <a:pPr>
            <a:lnSpc>
              <a:spcPct val="90000"/>
            </a:lnSpc>
            <a:spcAft>
              <a:spcPts val="600"/>
            </a:spcAft>
          </a:pPr>
          <a:r>
            <a:rPr lang="en-US" sz="900" b="1" baseline="0" dirty="0" smtClean="0">
              <a:solidFill>
                <a:schemeClr val="bg1"/>
              </a:solidFill>
            </a:rPr>
            <a:t>Beam Diagnostics</a:t>
          </a:r>
        </a:p>
        <a:p>
          <a:pPr>
            <a:lnSpc>
              <a:spcPct val="50000"/>
            </a:lnSpc>
            <a:spcAft>
              <a:spcPts val="600"/>
            </a:spcAft>
          </a:pPr>
          <a:r>
            <a:rPr lang="en-US" sz="800" b="1" baseline="0" dirty="0" smtClean="0">
              <a:solidFill>
                <a:schemeClr val="bg1"/>
              </a:solidFill>
            </a:rPr>
            <a:t>Tom Shea – SL</a:t>
          </a:r>
        </a:p>
        <a:p>
          <a:pPr>
            <a:lnSpc>
              <a:spcPct val="50000"/>
            </a:lnSpc>
            <a:spcAft>
              <a:spcPts val="600"/>
            </a:spcAft>
          </a:pPr>
          <a:r>
            <a:rPr lang="en-US" sz="800" b="0" baseline="0" dirty="0" smtClean="0">
              <a:solidFill>
                <a:schemeClr val="bg1"/>
              </a:solidFill>
            </a:rPr>
            <a:t>Benjamin Cheymol</a:t>
          </a:r>
        </a:p>
        <a:p>
          <a:pPr>
            <a:lnSpc>
              <a:spcPct val="50000"/>
            </a:lnSpc>
            <a:spcAft>
              <a:spcPts val="600"/>
            </a:spcAft>
          </a:pPr>
          <a:r>
            <a:rPr lang="en-US" sz="800" b="0" baseline="0" dirty="0" smtClean="0">
              <a:solidFill>
                <a:schemeClr val="bg1"/>
              </a:solidFill>
            </a:rPr>
            <a:t>Cyrille Thomas</a:t>
          </a:r>
        </a:p>
        <a:p>
          <a:pPr>
            <a:lnSpc>
              <a:spcPct val="50000"/>
            </a:lnSpc>
            <a:spcAft>
              <a:spcPts val="600"/>
            </a:spcAft>
          </a:pPr>
          <a:r>
            <a:rPr lang="en-US" sz="800" b="0" baseline="0" dirty="0" err="1" smtClean="0">
              <a:solidFill>
                <a:schemeClr val="bg1"/>
              </a:solidFill>
            </a:rPr>
            <a:t>Hooman</a:t>
          </a:r>
          <a:r>
            <a:rPr lang="en-US" sz="800" b="0" baseline="0" dirty="0" smtClean="0">
              <a:solidFill>
                <a:schemeClr val="bg1"/>
              </a:solidFill>
            </a:rPr>
            <a:t> </a:t>
          </a:r>
          <a:r>
            <a:rPr lang="en-US" sz="800" b="0" baseline="0" dirty="0" err="1" smtClean="0">
              <a:solidFill>
                <a:schemeClr val="bg1"/>
              </a:solidFill>
            </a:rPr>
            <a:t>Hassanzadegan</a:t>
          </a:r>
          <a:endParaRPr lang="en-US" sz="800" b="0" baseline="0" dirty="0" smtClean="0">
            <a:solidFill>
              <a:schemeClr val="bg1"/>
            </a:solidFill>
          </a:endParaRPr>
        </a:p>
        <a:p>
          <a:pPr>
            <a:lnSpc>
              <a:spcPct val="50000"/>
            </a:lnSpc>
            <a:spcAft>
              <a:spcPts val="600"/>
            </a:spcAft>
          </a:pPr>
          <a:r>
            <a:rPr lang="en-US" sz="800" b="0" baseline="0" dirty="0" smtClean="0">
              <a:solidFill>
                <a:schemeClr val="bg1"/>
              </a:solidFill>
            </a:rPr>
            <a:t>Hinko Kocevar</a:t>
          </a:r>
        </a:p>
        <a:p>
          <a:pPr>
            <a:lnSpc>
              <a:spcPct val="50000"/>
            </a:lnSpc>
            <a:spcAft>
              <a:spcPts val="600"/>
            </a:spcAft>
          </a:pPr>
          <a:r>
            <a:rPr lang="en-US" sz="800" b="0" baseline="0" dirty="0" smtClean="0">
              <a:solidFill>
                <a:schemeClr val="bg1"/>
              </a:solidFill>
            </a:rPr>
            <a:t>Irena Dolenc Kittelmann</a:t>
          </a:r>
        </a:p>
        <a:p>
          <a:pPr>
            <a:lnSpc>
              <a:spcPct val="50000"/>
            </a:lnSpc>
            <a:spcAft>
              <a:spcPts val="600"/>
            </a:spcAft>
          </a:pPr>
          <a:r>
            <a:rPr lang="en-US" sz="800" b="0" baseline="0" dirty="0" smtClean="0">
              <a:solidFill>
                <a:schemeClr val="bg1"/>
              </a:solidFill>
            </a:rPr>
            <a:t>Maurizio Donna</a:t>
          </a:r>
        </a:p>
        <a:p>
          <a:pPr>
            <a:lnSpc>
              <a:spcPct val="50000"/>
            </a:lnSpc>
            <a:spcAft>
              <a:spcPts val="600"/>
            </a:spcAft>
          </a:pPr>
          <a:r>
            <a:rPr lang="sv-SE" sz="800" b="0" baseline="0" dirty="0" smtClean="0">
              <a:solidFill>
                <a:schemeClr val="bg1"/>
              </a:solidFill>
            </a:rPr>
            <a:t>Slava</a:t>
          </a:r>
          <a:r>
            <a:rPr lang="en-US" sz="800" b="0" baseline="0" dirty="0" smtClean="0">
              <a:solidFill>
                <a:schemeClr val="bg1"/>
              </a:solidFill>
            </a:rPr>
            <a:t> Grishin (at CERN)</a:t>
          </a:r>
        </a:p>
        <a:p>
          <a:pPr>
            <a:lnSpc>
              <a:spcPct val="50000"/>
            </a:lnSpc>
            <a:spcAft>
              <a:spcPts val="600"/>
            </a:spcAft>
          </a:pPr>
          <a:r>
            <a:rPr lang="en-US" sz="800" b="0" baseline="0" dirty="0" smtClean="0">
              <a:solidFill>
                <a:schemeClr val="bg1"/>
              </a:solidFill>
            </a:rPr>
            <a:t>Rafael Baron</a:t>
          </a:r>
        </a:p>
        <a:p>
          <a:pPr>
            <a:lnSpc>
              <a:spcPct val="50000"/>
            </a:lnSpc>
            <a:spcAft>
              <a:spcPts val="600"/>
            </a:spcAft>
          </a:pPr>
          <a:r>
            <a:rPr lang="en-US" sz="800" b="0" baseline="0" dirty="0" smtClean="0">
              <a:solidFill>
                <a:schemeClr val="bg1"/>
              </a:solidFill>
            </a:rPr>
            <a:t>Charlotte Roose</a:t>
          </a:r>
        </a:p>
        <a:p>
          <a:pPr>
            <a:lnSpc>
              <a:spcPct val="50000"/>
            </a:lnSpc>
            <a:spcAft>
              <a:spcPts val="600"/>
            </a:spcAft>
          </a:pPr>
          <a:r>
            <a:rPr lang="en-US" sz="800" b="0" baseline="0" dirty="0" smtClean="0">
              <a:solidFill>
                <a:srgbClr val="FFFF00"/>
              </a:solidFill>
            </a:rPr>
            <a:t>Ebbe Malmstedt (C)</a:t>
          </a:r>
        </a:p>
        <a:p>
          <a:pPr>
            <a:lnSpc>
              <a:spcPct val="50000"/>
            </a:lnSpc>
            <a:spcAft>
              <a:spcPts val="600"/>
            </a:spcAft>
          </a:pPr>
          <a:r>
            <a:rPr lang="en-US" sz="800" b="0" baseline="0" dirty="0" smtClean="0">
              <a:solidFill>
                <a:srgbClr val="FFFF00"/>
              </a:solidFill>
            </a:rPr>
            <a:t>Thomas Grandsaert (C)</a:t>
          </a:r>
        </a:p>
        <a:p>
          <a:pPr>
            <a:lnSpc>
              <a:spcPct val="50000"/>
            </a:lnSpc>
            <a:spcAft>
              <a:spcPts val="600"/>
            </a:spcAft>
          </a:pPr>
          <a:r>
            <a:rPr lang="en-US" sz="800" b="0" baseline="0" dirty="0" smtClean="0">
              <a:solidFill>
                <a:srgbClr val="FFFF00"/>
              </a:solidFill>
            </a:rPr>
            <a:t>Johan Norin (C) </a:t>
          </a:r>
        </a:p>
        <a:p>
          <a:pPr>
            <a:lnSpc>
              <a:spcPct val="50000"/>
            </a:lnSpc>
            <a:spcAft>
              <a:spcPts val="600"/>
            </a:spcAft>
          </a:pPr>
          <a:endParaRPr lang="en-US" sz="800" b="1" baseline="0" dirty="0" smtClean="0">
            <a:solidFill>
              <a:schemeClr val="bg1"/>
            </a:solidFill>
          </a:endParaRPr>
        </a:p>
      </dgm:t>
    </dgm:pt>
    <dgm:pt modelId="{E090203F-44DC-2A41-9F9F-1795570AC988}" type="parTrans" cxnId="{674AFB49-4C6E-0141-9202-24C5AE1A513D}">
      <dgm:prSet/>
      <dgm:spPr/>
      <dgm:t>
        <a:bodyPr/>
        <a:lstStyle/>
        <a:p>
          <a:endParaRPr lang="en-US" baseline="0">
            <a:solidFill>
              <a:schemeClr val="bg1"/>
            </a:solidFill>
          </a:endParaRPr>
        </a:p>
      </dgm:t>
    </dgm:pt>
    <dgm:pt modelId="{B9584D03-D852-7348-8611-62A199033705}" type="sibTrans" cxnId="{674AFB49-4C6E-0141-9202-24C5AE1A513D}">
      <dgm:prSet/>
      <dgm:spPr/>
      <dgm:t>
        <a:bodyPr/>
        <a:lstStyle/>
        <a:p>
          <a:endParaRPr lang="en-US" baseline="0"/>
        </a:p>
      </dgm:t>
    </dgm:pt>
    <dgm:pt modelId="{46154502-CE14-1E4B-B2C3-79B62209EF52}">
      <dgm:prSet phldrT="[Text]" custT="1"/>
      <dgm:spPr>
        <a:solidFill>
          <a:srgbClr val="1069A0">
            <a:alpha val="84706"/>
          </a:srgbClr>
        </a:solidFill>
      </dgm:spPr>
      <dgm:t>
        <a:bodyPr/>
        <a:lstStyle/>
        <a:p>
          <a:pPr>
            <a:lnSpc>
              <a:spcPct val="90000"/>
            </a:lnSpc>
            <a:spcAft>
              <a:spcPts val="600"/>
            </a:spcAft>
          </a:pPr>
          <a:r>
            <a:rPr lang="en-US" sz="900" b="1" baseline="0" dirty="0" err="1" smtClean="0">
              <a:solidFill>
                <a:schemeClr val="bg1"/>
              </a:solidFill>
            </a:rPr>
            <a:t>Linac</a:t>
          </a:r>
          <a:r>
            <a:rPr lang="en-US" sz="900" b="1" baseline="0" dirty="0" smtClean="0">
              <a:solidFill>
                <a:schemeClr val="bg1"/>
              </a:solidFill>
            </a:rPr>
            <a:t> Hardware</a:t>
          </a:r>
        </a:p>
        <a:p>
          <a:pPr>
            <a:lnSpc>
              <a:spcPct val="50000"/>
            </a:lnSpc>
            <a:spcAft>
              <a:spcPts val="600"/>
            </a:spcAft>
          </a:pPr>
          <a:r>
            <a:rPr lang="en-US" sz="800" b="1" baseline="0" dirty="0" smtClean="0">
              <a:solidFill>
                <a:schemeClr val="bg1"/>
              </a:solidFill>
            </a:rPr>
            <a:t>Vacant - SL </a:t>
          </a:r>
        </a:p>
        <a:p>
          <a:pPr>
            <a:lnSpc>
              <a:spcPct val="50000"/>
            </a:lnSpc>
            <a:spcAft>
              <a:spcPts val="600"/>
            </a:spcAft>
          </a:pPr>
          <a:r>
            <a:rPr lang="en-US" sz="800" b="0" baseline="0" dirty="0" smtClean="0">
              <a:solidFill>
                <a:schemeClr val="bg1"/>
              </a:solidFill>
            </a:rPr>
            <a:t>Christine </a:t>
          </a:r>
          <a:r>
            <a:rPr lang="en-US" sz="800" b="0" baseline="0" dirty="0" err="1" smtClean="0">
              <a:solidFill>
                <a:schemeClr val="bg1"/>
              </a:solidFill>
            </a:rPr>
            <a:t>Darve</a:t>
          </a:r>
          <a:endParaRPr lang="en-US" sz="800" b="0" baseline="0" dirty="0" smtClean="0">
            <a:solidFill>
              <a:schemeClr val="bg1"/>
            </a:solidFill>
          </a:endParaRPr>
        </a:p>
        <a:p>
          <a:pPr>
            <a:lnSpc>
              <a:spcPct val="50000"/>
            </a:lnSpc>
            <a:spcAft>
              <a:spcPts val="600"/>
            </a:spcAft>
          </a:pPr>
          <a:r>
            <a:rPr lang="en-US" sz="800" b="0" baseline="0" dirty="0" smtClean="0">
              <a:solidFill>
                <a:schemeClr val="bg1"/>
              </a:solidFill>
            </a:rPr>
            <a:t>Georg Hulla</a:t>
          </a:r>
        </a:p>
        <a:p>
          <a:pPr>
            <a:lnSpc>
              <a:spcPct val="50000"/>
            </a:lnSpc>
            <a:spcAft>
              <a:spcPts val="600"/>
            </a:spcAft>
          </a:pPr>
          <a:r>
            <a:rPr lang="en-US" sz="800" b="0" baseline="0" dirty="0" smtClean="0">
              <a:solidFill>
                <a:schemeClr val="bg1"/>
              </a:solidFill>
            </a:rPr>
            <a:t>Walter Wittmer</a:t>
          </a:r>
        </a:p>
        <a:p>
          <a:pPr>
            <a:lnSpc>
              <a:spcPct val="50000"/>
            </a:lnSpc>
            <a:spcAft>
              <a:spcPts val="600"/>
            </a:spcAft>
          </a:pPr>
          <a:r>
            <a:rPr lang="en-US" sz="800" b="0" baseline="0" dirty="0" smtClean="0">
              <a:solidFill>
                <a:schemeClr val="bg1"/>
              </a:solidFill>
            </a:rPr>
            <a:t>Felix Schlander</a:t>
          </a:r>
        </a:p>
        <a:p>
          <a:pPr>
            <a:lnSpc>
              <a:spcPct val="50000"/>
            </a:lnSpc>
            <a:spcAft>
              <a:spcPts val="600"/>
            </a:spcAft>
          </a:pPr>
          <a:r>
            <a:rPr lang="en-US" sz="800" b="0" baseline="0" dirty="0" smtClean="0">
              <a:solidFill>
                <a:srgbClr val="FFFF00"/>
              </a:solidFill>
            </a:rPr>
            <a:t>Nuno Elias (EIS)</a:t>
          </a:r>
        </a:p>
        <a:p>
          <a:pPr>
            <a:lnSpc>
              <a:spcPct val="50000"/>
            </a:lnSpc>
            <a:spcAft>
              <a:spcPts val="600"/>
            </a:spcAft>
          </a:pPr>
          <a:r>
            <a:rPr lang="en-US" sz="800" b="0" baseline="0" dirty="0" smtClean="0">
              <a:solidFill>
                <a:srgbClr val="FFFF00"/>
              </a:solidFill>
            </a:rPr>
            <a:t>Peo </a:t>
          </a:r>
          <a:r>
            <a:rPr lang="en-US" sz="800" b="0" baseline="0" dirty="0" err="1" smtClean="0">
              <a:solidFill>
                <a:srgbClr val="FFFF00"/>
              </a:solidFill>
            </a:rPr>
            <a:t>Gustafsson</a:t>
          </a:r>
          <a:r>
            <a:rPr lang="en-US" sz="800" b="0" baseline="0" dirty="0" smtClean="0">
              <a:solidFill>
                <a:srgbClr val="FFFF00"/>
              </a:solidFill>
            </a:rPr>
            <a:t> (C)</a:t>
          </a:r>
        </a:p>
        <a:p>
          <a:pPr>
            <a:lnSpc>
              <a:spcPct val="50000"/>
            </a:lnSpc>
            <a:spcAft>
              <a:spcPts val="600"/>
            </a:spcAft>
          </a:pPr>
          <a:r>
            <a:rPr lang="en-US" sz="800" b="0" baseline="0" dirty="0" smtClean="0">
              <a:solidFill>
                <a:srgbClr val="FFFF00"/>
              </a:solidFill>
            </a:rPr>
            <a:t>Frank Hellström (C)</a:t>
          </a:r>
        </a:p>
        <a:p>
          <a:pPr>
            <a:lnSpc>
              <a:spcPct val="50000"/>
            </a:lnSpc>
            <a:spcAft>
              <a:spcPts val="600"/>
            </a:spcAft>
          </a:pPr>
          <a:r>
            <a:rPr lang="en-US" sz="800" b="0" baseline="0" dirty="0" smtClean="0">
              <a:solidFill>
                <a:srgbClr val="FFFF00"/>
              </a:solidFill>
            </a:rPr>
            <a:t>Fredrik Håkansson (C)</a:t>
          </a:r>
          <a:endParaRPr lang="en-US" sz="800" b="0" baseline="0" dirty="0" smtClean="0">
            <a:solidFill>
              <a:schemeClr val="bg1"/>
            </a:solidFill>
          </a:endParaRPr>
        </a:p>
      </dgm:t>
    </dgm:pt>
    <dgm:pt modelId="{C95A75E7-B82A-1643-9A5D-3C8EB593081E}" type="parTrans" cxnId="{445824A6-021D-4548-9E55-F45299B11457}">
      <dgm:prSet/>
      <dgm:spPr/>
      <dgm:t>
        <a:bodyPr/>
        <a:lstStyle/>
        <a:p>
          <a:endParaRPr lang="en-US" baseline="0">
            <a:solidFill>
              <a:schemeClr val="bg1"/>
            </a:solidFill>
          </a:endParaRPr>
        </a:p>
      </dgm:t>
    </dgm:pt>
    <dgm:pt modelId="{EA1E6A77-673A-D740-80A5-B6BA71CBC0E0}" type="sibTrans" cxnId="{445824A6-021D-4548-9E55-F45299B11457}">
      <dgm:prSet/>
      <dgm:spPr/>
      <dgm:t>
        <a:bodyPr/>
        <a:lstStyle/>
        <a:p>
          <a:endParaRPr lang="en-US" baseline="0"/>
        </a:p>
      </dgm:t>
    </dgm:pt>
    <dgm:pt modelId="{46F89886-91EE-6345-9815-E4269EF8D240}">
      <dgm:prSet phldrT="[Text]" custT="1"/>
      <dgm:spPr>
        <a:solidFill>
          <a:srgbClr val="1069A0">
            <a:alpha val="85098"/>
          </a:srgbClr>
        </a:solidFill>
      </dgm:spPr>
      <dgm:t>
        <a:bodyPr/>
        <a:lstStyle/>
        <a:p>
          <a:pPr>
            <a:lnSpc>
              <a:spcPct val="90000"/>
            </a:lnSpc>
            <a:spcAft>
              <a:spcPts val="600"/>
            </a:spcAft>
          </a:pPr>
          <a:r>
            <a:rPr lang="en-US" sz="900" b="1" baseline="0" dirty="0" smtClean="0">
              <a:solidFill>
                <a:schemeClr val="bg1"/>
              </a:solidFill>
            </a:rPr>
            <a:t>Accelerator Integration</a:t>
          </a:r>
        </a:p>
        <a:p>
          <a:pPr>
            <a:lnSpc>
              <a:spcPct val="50000"/>
            </a:lnSpc>
            <a:spcAft>
              <a:spcPts val="600"/>
            </a:spcAft>
          </a:pPr>
          <a:r>
            <a:rPr lang="en-US" sz="800" b="1" baseline="0" dirty="0" smtClean="0">
              <a:solidFill>
                <a:schemeClr val="bg1"/>
              </a:solidFill>
            </a:rPr>
            <a:t>Stephen Molloy – SL</a:t>
          </a:r>
        </a:p>
        <a:p>
          <a:pPr>
            <a:lnSpc>
              <a:spcPct val="50000"/>
            </a:lnSpc>
            <a:spcAft>
              <a:spcPts val="600"/>
            </a:spcAft>
          </a:pPr>
          <a:r>
            <a:rPr lang="en-US" sz="800" b="0" baseline="0" dirty="0" smtClean="0">
              <a:solidFill>
                <a:schemeClr val="bg1"/>
              </a:solidFill>
            </a:rPr>
            <a:t>Aurélien Ponton</a:t>
          </a:r>
        </a:p>
        <a:p>
          <a:pPr>
            <a:lnSpc>
              <a:spcPct val="50000"/>
            </a:lnSpc>
            <a:spcAft>
              <a:spcPts val="600"/>
            </a:spcAft>
          </a:pPr>
          <a:r>
            <a:rPr lang="en-US" sz="800" b="0" baseline="0" dirty="0" smtClean="0">
              <a:solidFill>
                <a:schemeClr val="bg1"/>
              </a:solidFill>
            </a:rPr>
            <a:t>Edgar Sargsyan</a:t>
          </a:r>
        </a:p>
        <a:p>
          <a:pPr>
            <a:lnSpc>
              <a:spcPct val="50000"/>
            </a:lnSpc>
            <a:spcAft>
              <a:spcPts val="600"/>
            </a:spcAft>
          </a:pPr>
          <a:r>
            <a:rPr lang="en-US" sz="800" b="0" baseline="0" dirty="0" err="1" smtClean="0">
              <a:solidFill>
                <a:schemeClr val="bg1"/>
              </a:solidFill>
            </a:rPr>
            <a:t>I</a:t>
          </a:r>
          <a:r>
            <a:rPr lang="en-US" sz="800" b="0" baseline="0" dirty="0" err="1" smtClean="0">
              <a:solidFill>
                <a:schemeClr val="bg1"/>
              </a:solidFill>
              <a:latin typeface="Calibri"/>
              <a:cs typeface="Calibri"/>
            </a:rPr>
            <a:t>ñigo</a:t>
          </a:r>
          <a:r>
            <a:rPr lang="en-US" sz="800" b="0" baseline="0" dirty="0" smtClean="0">
              <a:solidFill>
                <a:schemeClr val="bg1"/>
              </a:solidFill>
              <a:latin typeface="Calibri"/>
              <a:cs typeface="Calibri"/>
            </a:rPr>
            <a:t> Alonso</a:t>
          </a:r>
        </a:p>
      </dgm:t>
    </dgm:pt>
    <dgm:pt modelId="{28552F44-6372-064E-B2E1-5BEC137F269D}" type="parTrans" cxnId="{6EFBA12A-A724-1C47-8972-C5EF4D7F0B17}">
      <dgm:prSet/>
      <dgm:spPr/>
      <dgm:t>
        <a:bodyPr/>
        <a:lstStyle/>
        <a:p>
          <a:endParaRPr lang="en-US" baseline="0">
            <a:solidFill>
              <a:schemeClr val="bg1"/>
            </a:solidFill>
          </a:endParaRPr>
        </a:p>
      </dgm:t>
    </dgm:pt>
    <dgm:pt modelId="{26BA2115-733A-324E-8EE5-376AA47D3B4F}" type="sibTrans" cxnId="{6EFBA12A-A724-1C47-8972-C5EF4D7F0B17}">
      <dgm:prSet/>
      <dgm:spPr/>
      <dgm:t>
        <a:bodyPr/>
        <a:lstStyle/>
        <a:p>
          <a:endParaRPr lang="en-US" baseline="0"/>
        </a:p>
      </dgm:t>
    </dgm:pt>
    <dgm:pt modelId="{0038B0E9-E843-3E4F-A07E-3461C0B29260}">
      <dgm:prSet phldrT="[Text]" custT="1"/>
      <dgm:spPr>
        <a:solidFill>
          <a:srgbClr val="1069A0">
            <a:alpha val="85098"/>
          </a:srgbClr>
        </a:solidFill>
      </dgm:spPr>
      <dgm:t>
        <a:bodyPr/>
        <a:lstStyle/>
        <a:p>
          <a:pPr>
            <a:lnSpc>
              <a:spcPct val="90000"/>
            </a:lnSpc>
            <a:spcAft>
              <a:spcPts val="0"/>
            </a:spcAft>
          </a:pPr>
          <a:r>
            <a:rPr lang="en-US" sz="900" b="1" baseline="0" dirty="0" smtClean="0">
              <a:solidFill>
                <a:schemeClr val="bg1"/>
              </a:solidFill>
            </a:rPr>
            <a:t>Power  Converters</a:t>
          </a:r>
        </a:p>
        <a:p>
          <a:pPr>
            <a:lnSpc>
              <a:spcPct val="90000"/>
            </a:lnSpc>
            <a:spcAft>
              <a:spcPts val="0"/>
            </a:spcAft>
          </a:pPr>
          <a:endParaRPr lang="en-US" sz="800" b="1" baseline="0" dirty="0" smtClean="0">
            <a:solidFill>
              <a:schemeClr val="bg1"/>
            </a:solidFill>
          </a:endParaRPr>
        </a:p>
        <a:p>
          <a:pPr>
            <a:lnSpc>
              <a:spcPct val="50000"/>
            </a:lnSpc>
            <a:spcAft>
              <a:spcPts val="600"/>
            </a:spcAft>
          </a:pPr>
          <a:r>
            <a:rPr lang="en-US" sz="800" b="1" baseline="0" dirty="0" smtClean="0">
              <a:solidFill>
                <a:schemeClr val="bg1"/>
              </a:solidFill>
            </a:rPr>
            <a:t>Carlos Martins – SL</a:t>
          </a:r>
        </a:p>
        <a:p>
          <a:pPr>
            <a:lnSpc>
              <a:spcPct val="50000"/>
            </a:lnSpc>
            <a:spcAft>
              <a:spcPts val="600"/>
            </a:spcAft>
          </a:pPr>
          <a:r>
            <a:rPr lang="en-US" sz="800" b="0" baseline="0" dirty="0" smtClean="0">
              <a:solidFill>
                <a:schemeClr val="bg1"/>
              </a:solidFill>
            </a:rPr>
            <a:t>Göran Göransson</a:t>
          </a:r>
        </a:p>
        <a:p>
          <a:pPr>
            <a:lnSpc>
              <a:spcPct val="50000"/>
            </a:lnSpc>
            <a:spcAft>
              <a:spcPts val="600"/>
            </a:spcAft>
          </a:pPr>
          <a:r>
            <a:rPr lang="en-US" sz="800" b="0" baseline="0" dirty="0" smtClean="0">
              <a:solidFill>
                <a:schemeClr val="bg1"/>
              </a:solidFill>
            </a:rPr>
            <a:t>Marko Kalafatic</a:t>
          </a:r>
        </a:p>
        <a:p>
          <a:pPr>
            <a:lnSpc>
              <a:spcPct val="50000"/>
            </a:lnSpc>
            <a:spcAft>
              <a:spcPts val="600"/>
            </a:spcAft>
          </a:pPr>
          <a:r>
            <a:rPr lang="en-US" sz="800" b="0" baseline="0" dirty="0" smtClean="0">
              <a:solidFill>
                <a:schemeClr val="bg1"/>
              </a:solidFill>
            </a:rPr>
            <a:t>Paulo Jose Torri </a:t>
          </a:r>
          <a:r>
            <a:rPr lang="en-US" sz="700" b="0" baseline="0" dirty="0" smtClean="0">
              <a:solidFill>
                <a:schemeClr val="bg1"/>
              </a:solidFill>
            </a:rPr>
            <a:t>(2 May)</a:t>
          </a:r>
        </a:p>
        <a:p>
          <a:pPr>
            <a:lnSpc>
              <a:spcPct val="50000"/>
            </a:lnSpc>
            <a:spcAft>
              <a:spcPts val="600"/>
            </a:spcAft>
          </a:pPr>
          <a:r>
            <a:rPr lang="en-US" sz="800" b="0" baseline="0" dirty="0" smtClean="0">
              <a:solidFill>
                <a:srgbClr val="FFFF00"/>
              </a:solidFill>
            </a:rPr>
            <a:t>Anders Andersson (C)</a:t>
          </a:r>
          <a:endParaRPr lang="en-US" sz="800" b="0" baseline="0" dirty="0">
            <a:solidFill>
              <a:schemeClr val="bg1"/>
            </a:solidFill>
          </a:endParaRPr>
        </a:p>
      </dgm:t>
    </dgm:pt>
    <dgm:pt modelId="{9D46F84E-3E3C-E044-A58C-AAD66163C72E}" type="parTrans" cxnId="{8A682460-C4A2-3845-ABEA-8010FB69B671}">
      <dgm:prSet/>
      <dgm:spPr/>
      <dgm:t>
        <a:bodyPr/>
        <a:lstStyle/>
        <a:p>
          <a:endParaRPr lang="en-US" baseline="0">
            <a:solidFill>
              <a:schemeClr val="bg1"/>
            </a:solidFill>
          </a:endParaRPr>
        </a:p>
      </dgm:t>
    </dgm:pt>
    <dgm:pt modelId="{AAD6A1D0-C784-D342-A0C6-3E8631B0C348}" type="sibTrans" cxnId="{8A682460-C4A2-3845-ABEA-8010FB69B671}">
      <dgm:prSet/>
      <dgm:spPr/>
      <dgm:t>
        <a:bodyPr/>
        <a:lstStyle/>
        <a:p>
          <a:endParaRPr lang="en-US" baseline="0"/>
        </a:p>
      </dgm:t>
    </dgm:pt>
    <dgm:pt modelId="{4104B371-DFD6-1045-8373-C2C10001A660}">
      <dgm:prSet phldrT="[Text]" custT="1"/>
      <dgm:spPr>
        <a:solidFill>
          <a:srgbClr val="1069A0">
            <a:alpha val="85098"/>
          </a:srgbClr>
        </a:solidFill>
      </dgm:spPr>
      <dgm:t>
        <a:bodyPr/>
        <a:lstStyle/>
        <a:p>
          <a:pPr>
            <a:lnSpc>
              <a:spcPct val="90000"/>
            </a:lnSpc>
            <a:spcAft>
              <a:spcPts val="600"/>
            </a:spcAft>
          </a:pPr>
          <a:r>
            <a:rPr lang="en-US" sz="900" b="1" baseline="0" dirty="0" smtClean="0">
              <a:solidFill>
                <a:schemeClr val="bg1"/>
              </a:solidFill>
            </a:rPr>
            <a:t>RF Sources</a:t>
          </a:r>
          <a:endParaRPr lang="en-US" sz="900" baseline="0" dirty="0" smtClean="0">
            <a:solidFill>
              <a:schemeClr val="bg1"/>
            </a:solidFill>
          </a:endParaRPr>
        </a:p>
        <a:p>
          <a:pPr>
            <a:lnSpc>
              <a:spcPct val="50000"/>
            </a:lnSpc>
            <a:spcAft>
              <a:spcPts val="600"/>
            </a:spcAft>
          </a:pPr>
          <a:r>
            <a:rPr lang="en-US" sz="800" b="1" baseline="0" dirty="0" smtClean="0">
              <a:solidFill>
                <a:schemeClr val="bg1"/>
              </a:solidFill>
            </a:rPr>
            <a:t>Morten Jensen – SL</a:t>
          </a:r>
        </a:p>
        <a:p>
          <a:pPr>
            <a:lnSpc>
              <a:spcPct val="50000"/>
            </a:lnSpc>
            <a:spcAft>
              <a:spcPts val="600"/>
            </a:spcAft>
          </a:pPr>
          <a:r>
            <a:rPr lang="en-US" sz="800" baseline="0" dirty="0" err="1" smtClean="0">
              <a:solidFill>
                <a:schemeClr val="bg1"/>
              </a:solidFill>
            </a:rPr>
            <a:t>Rihua</a:t>
          </a:r>
          <a:r>
            <a:rPr lang="en-US" sz="800" baseline="0" dirty="0" smtClean="0">
              <a:solidFill>
                <a:schemeClr val="bg1"/>
              </a:solidFill>
            </a:rPr>
            <a:t> Zeng</a:t>
          </a:r>
          <a:r>
            <a:rPr lang="en-US" sz="800" b="0" baseline="0" dirty="0" smtClean="0">
              <a:solidFill>
                <a:schemeClr val="bg1"/>
              </a:solidFill>
            </a:rPr>
            <a:t> </a:t>
          </a:r>
        </a:p>
        <a:p>
          <a:pPr>
            <a:lnSpc>
              <a:spcPct val="50000"/>
            </a:lnSpc>
            <a:spcAft>
              <a:spcPts val="600"/>
            </a:spcAft>
          </a:pPr>
          <a:r>
            <a:rPr lang="en-US" sz="800" baseline="0" dirty="0" smtClean="0">
              <a:solidFill>
                <a:schemeClr val="bg1"/>
              </a:solidFill>
            </a:rPr>
            <a:t>Rafael Montano</a:t>
          </a:r>
          <a:endParaRPr lang="en-US" sz="800" b="0" baseline="0" dirty="0" smtClean="0">
            <a:solidFill>
              <a:schemeClr val="bg1"/>
            </a:solidFill>
          </a:endParaRPr>
        </a:p>
        <a:p>
          <a:pPr>
            <a:lnSpc>
              <a:spcPct val="50000"/>
            </a:lnSpc>
            <a:spcAft>
              <a:spcPts val="600"/>
            </a:spcAft>
          </a:pPr>
          <a:r>
            <a:rPr lang="en-US" sz="800" b="0" baseline="0" dirty="0" smtClean="0">
              <a:solidFill>
                <a:schemeClr val="bg1"/>
              </a:solidFill>
            </a:rPr>
            <a:t>Bruno Lagoguez</a:t>
          </a:r>
        </a:p>
        <a:p>
          <a:pPr>
            <a:lnSpc>
              <a:spcPct val="50000"/>
            </a:lnSpc>
            <a:spcAft>
              <a:spcPts val="600"/>
            </a:spcAft>
          </a:pPr>
          <a:r>
            <a:rPr lang="en-US" sz="800" b="0" baseline="0" dirty="0" smtClean="0">
              <a:solidFill>
                <a:schemeClr val="bg1"/>
              </a:solidFill>
            </a:rPr>
            <a:t>Chiara Marrelli</a:t>
          </a:r>
        </a:p>
        <a:p>
          <a:pPr>
            <a:lnSpc>
              <a:spcPct val="50000"/>
            </a:lnSpc>
            <a:spcAft>
              <a:spcPts val="600"/>
            </a:spcAft>
          </a:pPr>
          <a:r>
            <a:rPr lang="en-US" sz="800" b="0" baseline="0" dirty="0" smtClean="0">
              <a:solidFill>
                <a:schemeClr val="bg1"/>
              </a:solidFill>
            </a:rPr>
            <a:t>Rutambhara Yogi</a:t>
          </a:r>
        </a:p>
        <a:p>
          <a:pPr>
            <a:lnSpc>
              <a:spcPct val="50000"/>
            </a:lnSpc>
            <a:spcAft>
              <a:spcPts val="600"/>
            </a:spcAft>
          </a:pPr>
          <a:r>
            <a:rPr lang="en-US" sz="800" b="0" baseline="0" dirty="0" smtClean="0">
              <a:solidFill>
                <a:schemeClr val="bg1"/>
              </a:solidFill>
            </a:rPr>
            <a:t>Staffan Ekström</a:t>
          </a:r>
        </a:p>
        <a:p>
          <a:pPr>
            <a:lnSpc>
              <a:spcPct val="50000"/>
            </a:lnSpc>
            <a:spcAft>
              <a:spcPts val="600"/>
            </a:spcAft>
          </a:pPr>
          <a:r>
            <a:rPr lang="en-US" sz="800" b="0" baseline="0" dirty="0" smtClean="0">
              <a:solidFill>
                <a:schemeClr val="bg1"/>
              </a:solidFill>
            </a:rPr>
            <a:t>Stevo Calic</a:t>
          </a:r>
        </a:p>
        <a:p>
          <a:pPr>
            <a:lnSpc>
              <a:spcPct val="50000"/>
            </a:lnSpc>
            <a:spcAft>
              <a:spcPts val="600"/>
            </a:spcAft>
          </a:pPr>
          <a:r>
            <a:rPr lang="en-US" sz="800" b="0" baseline="0" dirty="0" err="1" smtClean="0">
              <a:solidFill>
                <a:schemeClr val="bg1"/>
              </a:solidFill>
            </a:rPr>
            <a:t>I</a:t>
          </a:r>
          <a:r>
            <a:rPr lang="en-US" sz="800" b="0" baseline="0" dirty="0" err="1" smtClean="0">
              <a:solidFill>
                <a:schemeClr val="bg1"/>
              </a:solidFill>
              <a:latin typeface="Calibri"/>
              <a:cs typeface="Calibri"/>
            </a:rPr>
            <a:t>ñigo</a:t>
          </a:r>
          <a:r>
            <a:rPr lang="en-US" sz="800" b="0" baseline="0" dirty="0" smtClean="0">
              <a:solidFill>
                <a:schemeClr val="bg1"/>
              </a:solidFill>
              <a:latin typeface="Calibri"/>
              <a:cs typeface="Calibri"/>
            </a:rPr>
            <a:t> </a:t>
          </a:r>
          <a:r>
            <a:rPr lang="en-US" sz="800" b="0" baseline="0" dirty="0" smtClean="0">
              <a:solidFill>
                <a:schemeClr val="bg1"/>
              </a:solidFill>
            </a:rPr>
            <a:t>de la Fuente</a:t>
          </a:r>
        </a:p>
        <a:p>
          <a:pPr>
            <a:lnSpc>
              <a:spcPct val="50000"/>
            </a:lnSpc>
            <a:spcAft>
              <a:spcPts val="600"/>
            </a:spcAft>
          </a:pPr>
          <a:r>
            <a:rPr lang="sv-SE" sz="800" b="0" baseline="0" dirty="0" smtClean="0">
              <a:solidFill>
                <a:srgbClr val="FFFF00"/>
              </a:solidFill>
            </a:rPr>
            <a:t>Krisztian Löki </a:t>
          </a:r>
          <a:r>
            <a:rPr lang="en-US" sz="800" b="0" baseline="0" dirty="0" smtClean="0">
              <a:solidFill>
                <a:srgbClr val="FFFF00"/>
              </a:solidFill>
            </a:rPr>
            <a:t> (S)</a:t>
          </a:r>
        </a:p>
        <a:p>
          <a:pPr>
            <a:lnSpc>
              <a:spcPct val="50000"/>
            </a:lnSpc>
            <a:spcAft>
              <a:spcPts val="600"/>
            </a:spcAft>
          </a:pPr>
          <a:r>
            <a:rPr lang="sv-SE" sz="800" b="0" baseline="0" dirty="0" smtClean="0">
              <a:solidFill>
                <a:srgbClr val="FFFF00"/>
              </a:solidFill>
            </a:rPr>
            <a:t>Miklós Boros (S)</a:t>
          </a:r>
          <a:endParaRPr lang="en-US" sz="800" b="0" baseline="0" dirty="0" smtClean="0">
            <a:solidFill>
              <a:srgbClr val="FFFF00"/>
            </a:solidFill>
          </a:endParaRPr>
        </a:p>
      </dgm:t>
    </dgm:pt>
    <dgm:pt modelId="{5B54AA0D-E316-7B41-8A69-D8058D428FBE}" type="parTrans" cxnId="{D4D1AA5F-6BCB-3C4B-8F36-7BFFC570ADE2}">
      <dgm:prSet/>
      <dgm:spPr/>
      <dgm:t>
        <a:bodyPr/>
        <a:lstStyle/>
        <a:p>
          <a:endParaRPr lang="en-US" baseline="0">
            <a:solidFill>
              <a:schemeClr val="bg1"/>
            </a:solidFill>
          </a:endParaRPr>
        </a:p>
      </dgm:t>
    </dgm:pt>
    <dgm:pt modelId="{285F9E37-1C7D-BC49-8742-BF71361F3224}" type="sibTrans" cxnId="{D4D1AA5F-6BCB-3C4B-8F36-7BFFC570ADE2}">
      <dgm:prSet/>
      <dgm:spPr/>
      <dgm:t>
        <a:bodyPr/>
        <a:lstStyle/>
        <a:p>
          <a:endParaRPr lang="en-US" baseline="0"/>
        </a:p>
      </dgm:t>
    </dgm:pt>
    <dgm:pt modelId="{B0F7D9BB-7AE8-41A5-9E99-D9E2448DADE8}">
      <dgm:prSet phldrT="[Text]" custT="1"/>
      <dgm:spPr>
        <a:solidFill>
          <a:srgbClr val="1069A0">
            <a:alpha val="85098"/>
          </a:srgbClr>
        </a:solidFill>
      </dgm:spPr>
      <dgm:t>
        <a:bodyPr/>
        <a:lstStyle/>
        <a:p>
          <a:pPr>
            <a:lnSpc>
              <a:spcPct val="90000"/>
            </a:lnSpc>
            <a:spcAft>
              <a:spcPts val="0"/>
            </a:spcAft>
          </a:pPr>
          <a:r>
            <a:rPr lang="en-US" sz="900" b="1" baseline="0" dirty="0" smtClean="0">
              <a:solidFill>
                <a:schemeClr val="bg1"/>
              </a:solidFill>
            </a:rPr>
            <a:t>Cryogenics</a:t>
          </a:r>
        </a:p>
        <a:p>
          <a:pPr>
            <a:lnSpc>
              <a:spcPct val="90000"/>
            </a:lnSpc>
            <a:spcAft>
              <a:spcPts val="0"/>
            </a:spcAft>
          </a:pPr>
          <a:endParaRPr lang="en-US" sz="900" b="1" baseline="0" dirty="0" smtClean="0">
            <a:solidFill>
              <a:schemeClr val="bg1"/>
            </a:solidFill>
          </a:endParaRPr>
        </a:p>
        <a:p>
          <a:pPr>
            <a:lnSpc>
              <a:spcPct val="50000"/>
            </a:lnSpc>
            <a:spcAft>
              <a:spcPts val="600"/>
            </a:spcAft>
          </a:pPr>
          <a:r>
            <a:rPr lang="en-US" sz="800" b="1" baseline="0" dirty="0" smtClean="0">
              <a:solidFill>
                <a:schemeClr val="bg1"/>
              </a:solidFill>
            </a:rPr>
            <a:t>Philipp Arnold – SL</a:t>
          </a:r>
        </a:p>
        <a:p>
          <a:pPr>
            <a:lnSpc>
              <a:spcPct val="50000"/>
            </a:lnSpc>
            <a:spcAft>
              <a:spcPts val="600"/>
            </a:spcAft>
          </a:pPr>
          <a:r>
            <a:rPr lang="en-US" sz="800" baseline="0" dirty="0" smtClean="0">
              <a:solidFill>
                <a:schemeClr val="bg1"/>
              </a:solidFill>
            </a:rPr>
            <a:t>Jaroslaw Fydrych</a:t>
          </a:r>
        </a:p>
        <a:p>
          <a:pPr>
            <a:lnSpc>
              <a:spcPct val="50000"/>
            </a:lnSpc>
            <a:spcAft>
              <a:spcPts val="600"/>
            </a:spcAft>
          </a:pPr>
          <a:r>
            <a:rPr lang="en-US" sz="800" baseline="0" dirty="0" smtClean="0">
              <a:solidFill>
                <a:schemeClr val="bg1"/>
              </a:solidFill>
            </a:rPr>
            <a:t>John Jurns</a:t>
          </a:r>
        </a:p>
        <a:p>
          <a:pPr>
            <a:lnSpc>
              <a:spcPct val="50000"/>
            </a:lnSpc>
            <a:spcAft>
              <a:spcPts val="600"/>
            </a:spcAft>
          </a:pPr>
          <a:r>
            <a:rPr lang="en-US" sz="800" baseline="0" dirty="0" smtClean="0">
              <a:solidFill>
                <a:schemeClr val="bg1"/>
              </a:solidFill>
            </a:rPr>
            <a:t>Xilong Wang</a:t>
          </a:r>
        </a:p>
        <a:p>
          <a:pPr>
            <a:lnSpc>
              <a:spcPct val="50000"/>
            </a:lnSpc>
            <a:spcAft>
              <a:spcPts val="600"/>
            </a:spcAft>
          </a:pPr>
          <a:r>
            <a:rPr lang="en-US" sz="800" baseline="0" dirty="0" smtClean="0">
              <a:solidFill>
                <a:schemeClr val="bg1"/>
              </a:solidFill>
            </a:rPr>
            <a:t>Xiaotao Su</a:t>
          </a:r>
        </a:p>
        <a:p>
          <a:pPr>
            <a:lnSpc>
              <a:spcPct val="50000"/>
            </a:lnSpc>
            <a:spcAft>
              <a:spcPts val="600"/>
            </a:spcAft>
          </a:pPr>
          <a:r>
            <a:rPr lang="en-US" sz="800" baseline="0" dirty="0" smtClean="0">
              <a:solidFill>
                <a:srgbClr val="FFFF00"/>
              </a:solidFill>
            </a:rPr>
            <a:t>Piotr </a:t>
          </a:r>
          <a:r>
            <a:rPr lang="sv-SE" sz="800" baseline="0" dirty="0" smtClean="0">
              <a:solidFill>
                <a:srgbClr val="FFFF00"/>
              </a:solidFill>
            </a:rPr>
            <a:t>Tereszkowski </a:t>
          </a:r>
          <a:r>
            <a:rPr lang="en-US" sz="800" b="0" baseline="0" dirty="0" smtClean="0">
              <a:solidFill>
                <a:srgbClr val="FFFF00"/>
              </a:solidFill>
            </a:rPr>
            <a:t>(C)</a:t>
          </a:r>
          <a:endParaRPr lang="en-US" sz="800" baseline="0" dirty="0" smtClean="0">
            <a:solidFill>
              <a:schemeClr val="bg1"/>
            </a:solidFill>
          </a:endParaRPr>
        </a:p>
      </dgm:t>
    </dgm:pt>
    <dgm:pt modelId="{2EFDDA81-C474-483A-8FD5-D570D3C4F848}" type="parTrans" cxnId="{A9D8D46F-51B6-4257-85CF-F56CA8BEEA33}">
      <dgm:prSet/>
      <dgm:spPr/>
      <dgm:t>
        <a:bodyPr/>
        <a:lstStyle/>
        <a:p>
          <a:endParaRPr lang="en-GB" baseline="0">
            <a:solidFill>
              <a:schemeClr val="bg1"/>
            </a:solidFill>
          </a:endParaRPr>
        </a:p>
      </dgm:t>
    </dgm:pt>
    <dgm:pt modelId="{DE4F710E-0F57-403D-8961-77FE93712C67}" type="sibTrans" cxnId="{A9D8D46F-51B6-4257-85CF-F56CA8BEEA33}">
      <dgm:prSet/>
      <dgm:spPr/>
      <dgm:t>
        <a:bodyPr/>
        <a:lstStyle/>
        <a:p>
          <a:endParaRPr lang="en-GB" baseline="0"/>
        </a:p>
      </dgm:t>
    </dgm:pt>
    <dgm:pt modelId="{A9FA761B-5DD7-454F-8B47-8F37AD136148}">
      <dgm:prSet phldrT="[Text]" custT="1"/>
      <dgm:spPr>
        <a:solidFill>
          <a:srgbClr val="1069A0">
            <a:alpha val="85098"/>
          </a:srgbClr>
        </a:solidFill>
      </dgm:spPr>
      <dgm:t>
        <a:bodyPr/>
        <a:lstStyle/>
        <a:p>
          <a:pPr>
            <a:lnSpc>
              <a:spcPct val="90000"/>
            </a:lnSpc>
            <a:spcBef>
              <a:spcPts val="600"/>
            </a:spcBef>
            <a:spcAft>
              <a:spcPts val="600"/>
            </a:spcAft>
          </a:pPr>
          <a:r>
            <a:rPr lang="en-US" sz="900" b="1" baseline="0" dirty="0" smtClean="0">
              <a:solidFill>
                <a:schemeClr val="bg1"/>
              </a:solidFill>
            </a:rPr>
            <a:t>Vacuum</a:t>
          </a:r>
        </a:p>
        <a:p>
          <a:pPr>
            <a:lnSpc>
              <a:spcPct val="50000"/>
            </a:lnSpc>
            <a:spcBef>
              <a:spcPts val="0"/>
            </a:spcBef>
            <a:spcAft>
              <a:spcPts val="600"/>
            </a:spcAft>
          </a:pPr>
          <a:r>
            <a:rPr lang="en-US" sz="800" b="1" baseline="0" dirty="0" smtClean="0">
              <a:solidFill>
                <a:schemeClr val="bg1"/>
              </a:solidFill>
            </a:rPr>
            <a:t>Marcelo Juni Ferreira – SL</a:t>
          </a:r>
        </a:p>
        <a:p>
          <a:pPr>
            <a:lnSpc>
              <a:spcPct val="50000"/>
            </a:lnSpc>
            <a:spcBef>
              <a:spcPts val="0"/>
            </a:spcBef>
            <a:spcAft>
              <a:spcPts val="600"/>
            </a:spcAft>
          </a:pPr>
          <a:r>
            <a:rPr lang="en-US" sz="800" b="0" baseline="0" dirty="0" smtClean="0">
              <a:solidFill>
                <a:schemeClr val="bg1"/>
              </a:solidFill>
            </a:rPr>
            <a:t>Hilko Spoelstra</a:t>
          </a:r>
        </a:p>
        <a:p>
          <a:pPr>
            <a:lnSpc>
              <a:spcPct val="50000"/>
            </a:lnSpc>
            <a:spcBef>
              <a:spcPts val="0"/>
            </a:spcBef>
            <a:spcAft>
              <a:spcPts val="600"/>
            </a:spcAft>
          </a:pPr>
          <a:r>
            <a:rPr lang="en-US" sz="800" b="0" baseline="0" dirty="0" smtClean="0">
              <a:solidFill>
                <a:schemeClr val="bg1"/>
              </a:solidFill>
            </a:rPr>
            <a:t>Simone Scolari</a:t>
          </a:r>
        </a:p>
        <a:p>
          <a:pPr>
            <a:lnSpc>
              <a:spcPct val="50000"/>
            </a:lnSpc>
            <a:spcBef>
              <a:spcPts val="0"/>
            </a:spcBef>
            <a:spcAft>
              <a:spcPts val="600"/>
            </a:spcAft>
          </a:pPr>
          <a:r>
            <a:rPr lang="en-US" sz="800" b="0" baseline="0" dirty="0" smtClean="0">
              <a:solidFill>
                <a:schemeClr val="bg1"/>
              </a:solidFill>
            </a:rPr>
            <a:t>Christophe Jarrige</a:t>
          </a:r>
        </a:p>
        <a:p>
          <a:pPr>
            <a:lnSpc>
              <a:spcPct val="50000"/>
            </a:lnSpc>
            <a:spcBef>
              <a:spcPts val="0"/>
            </a:spcBef>
            <a:spcAft>
              <a:spcPts val="600"/>
            </a:spcAft>
          </a:pPr>
          <a:r>
            <a:rPr lang="en-US" sz="800" b="0" baseline="0" dirty="0" smtClean="0">
              <a:solidFill>
                <a:schemeClr val="bg1"/>
              </a:solidFill>
            </a:rPr>
            <a:t>Fabio </a:t>
          </a:r>
          <a:r>
            <a:rPr lang="en-US" sz="800" b="0" baseline="0" dirty="0" err="1" smtClean="0">
              <a:solidFill>
                <a:schemeClr val="bg1"/>
              </a:solidFill>
            </a:rPr>
            <a:t>Ravelli</a:t>
          </a:r>
          <a:r>
            <a:rPr lang="en-US" sz="800" b="0" baseline="0" dirty="0" smtClean="0">
              <a:solidFill>
                <a:schemeClr val="bg1"/>
              </a:solidFill>
            </a:rPr>
            <a:t> (1 June)</a:t>
          </a:r>
        </a:p>
        <a:p>
          <a:pPr>
            <a:lnSpc>
              <a:spcPct val="50000"/>
            </a:lnSpc>
            <a:spcBef>
              <a:spcPts val="0"/>
            </a:spcBef>
            <a:spcAft>
              <a:spcPts val="600"/>
            </a:spcAft>
          </a:pPr>
          <a:r>
            <a:rPr lang="en-US" sz="800" b="0" baseline="0" dirty="0" err="1" smtClean="0">
              <a:solidFill>
                <a:schemeClr val="bg1"/>
              </a:solidFill>
            </a:rPr>
            <a:t>Kristell</a:t>
          </a:r>
          <a:r>
            <a:rPr lang="en-US" sz="800" b="0" baseline="0" dirty="0" smtClean="0">
              <a:solidFill>
                <a:schemeClr val="bg1"/>
              </a:solidFill>
            </a:rPr>
            <a:t> </a:t>
          </a:r>
          <a:r>
            <a:rPr lang="en-US" sz="800" b="0" baseline="0" dirty="0" err="1" smtClean="0">
              <a:solidFill>
                <a:schemeClr val="bg1"/>
              </a:solidFill>
            </a:rPr>
            <a:t>Barthélemy</a:t>
          </a:r>
          <a:r>
            <a:rPr lang="en-US" sz="800" b="0" baseline="0" dirty="0" smtClean="0">
              <a:solidFill>
                <a:schemeClr val="bg1"/>
              </a:solidFill>
            </a:rPr>
            <a:t> </a:t>
          </a:r>
          <a:r>
            <a:rPr lang="en-US" sz="700" b="0" baseline="0" dirty="0" smtClean="0">
              <a:solidFill>
                <a:schemeClr val="bg1"/>
              </a:solidFill>
            </a:rPr>
            <a:t>(20 June)</a:t>
          </a:r>
        </a:p>
        <a:p>
          <a:pPr>
            <a:lnSpc>
              <a:spcPct val="50000"/>
            </a:lnSpc>
            <a:spcBef>
              <a:spcPts val="0"/>
            </a:spcBef>
            <a:spcAft>
              <a:spcPts val="600"/>
            </a:spcAft>
          </a:pPr>
          <a:r>
            <a:rPr lang="en-US" sz="800" b="0" baseline="0" dirty="0" smtClean="0">
              <a:solidFill>
                <a:srgbClr val="FFFF00"/>
              </a:solidFill>
            </a:rPr>
            <a:t>Peter Ladd (C 50%)</a:t>
          </a:r>
        </a:p>
      </dgm:t>
    </dgm:pt>
    <dgm:pt modelId="{23D2BB34-E9DA-416E-B48F-3E7EDB573E0B}" type="parTrans" cxnId="{438403E2-0E04-47A4-899C-CE138F921221}">
      <dgm:prSet/>
      <dgm:spPr/>
      <dgm:t>
        <a:bodyPr/>
        <a:lstStyle/>
        <a:p>
          <a:endParaRPr lang="en-GB" baseline="0">
            <a:solidFill>
              <a:schemeClr val="bg1"/>
            </a:solidFill>
          </a:endParaRPr>
        </a:p>
      </dgm:t>
    </dgm:pt>
    <dgm:pt modelId="{B70BAFFD-CE77-4394-98F8-E496675F97E1}" type="sibTrans" cxnId="{438403E2-0E04-47A4-899C-CE138F921221}">
      <dgm:prSet/>
      <dgm:spPr/>
      <dgm:t>
        <a:bodyPr/>
        <a:lstStyle/>
        <a:p>
          <a:endParaRPr lang="en-GB" baseline="0"/>
        </a:p>
      </dgm:t>
    </dgm:pt>
    <dgm:pt modelId="{60F3E78E-525B-4768-848A-32718F3481D9}" type="asst">
      <dgm:prSet phldrT="[Text]" custT="1"/>
      <dgm:spPr>
        <a:solidFill>
          <a:schemeClr val="accent1">
            <a:lumMod val="40000"/>
            <a:lumOff val="60000"/>
            <a:alpha val="85098"/>
          </a:schemeClr>
        </a:solidFill>
      </dgm:spPr>
      <dgm:t>
        <a:bodyPr/>
        <a:lstStyle/>
        <a:p>
          <a:pPr>
            <a:spcAft>
              <a:spcPts val="300"/>
            </a:spcAft>
          </a:pPr>
          <a:r>
            <a:rPr lang="en-US" sz="900" b="1" baseline="0" dirty="0" smtClean="0">
              <a:solidFill>
                <a:schemeClr val="tx1"/>
              </a:solidFill>
            </a:rPr>
            <a:t>Planning</a:t>
          </a:r>
        </a:p>
        <a:p>
          <a:pPr>
            <a:spcAft>
              <a:spcPts val="300"/>
            </a:spcAft>
          </a:pPr>
          <a:r>
            <a:rPr lang="en-US" sz="800" b="0" baseline="0" dirty="0" smtClean="0">
              <a:solidFill>
                <a:schemeClr val="tx1"/>
              </a:solidFill>
            </a:rPr>
            <a:t>Luisella Lari</a:t>
          </a:r>
        </a:p>
        <a:p>
          <a:pPr>
            <a:spcAft>
              <a:spcPts val="300"/>
            </a:spcAft>
          </a:pPr>
          <a:r>
            <a:rPr lang="en-US" sz="800" b="0" baseline="0" dirty="0" smtClean="0">
              <a:solidFill>
                <a:schemeClr val="tx1"/>
              </a:solidFill>
            </a:rPr>
            <a:t>Lena Gunnarsson</a:t>
          </a:r>
        </a:p>
      </dgm:t>
    </dgm:pt>
    <dgm:pt modelId="{8E5A58CE-3987-4AC7-8400-4D94F4279870}" type="parTrans" cxnId="{572B78C7-DC9E-4129-9C33-493ED1B41562}">
      <dgm:prSet/>
      <dgm:spPr/>
      <dgm:t>
        <a:bodyPr/>
        <a:lstStyle/>
        <a:p>
          <a:endParaRPr lang="en-GB" baseline="0">
            <a:solidFill>
              <a:schemeClr val="bg1"/>
            </a:solidFill>
          </a:endParaRPr>
        </a:p>
      </dgm:t>
    </dgm:pt>
    <dgm:pt modelId="{5E05B0A9-623F-4C2F-93F1-0E430CF3FFD2}" type="sibTrans" cxnId="{572B78C7-DC9E-4129-9C33-493ED1B41562}">
      <dgm:prSet/>
      <dgm:spPr/>
      <dgm:t>
        <a:bodyPr/>
        <a:lstStyle/>
        <a:p>
          <a:endParaRPr lang="en-GB" baseline="0"/>
        </a:p>
      </dgm:t>
    </dgm:pt>
    <dgm:pt modelId="{C7CA6F31-9A3E-49BD-8CD2-971EF3C6AB29}">
      <dgm:prSet custT="1"/>
      <dgm:spPr>
        <a:solidFill>
          <a:schemeClr val="accent1">
            <a:lumMod val="40000"/>
            <a:lumOff val="60000"/>
          </a:schemeClr>
        </a:solidFill>
      </dgm:spPr>
      <dgm:t>
        <a:bodyPr/>
        <a:lstStyle/>
        <a:p>
          <a:pPr>
            <a:lnSpc>
              <a:spcPct val="50000"/>
            </a:lnSpc>
            <a:spcAft>
              <a:spcPts val="600"/>
            </a:spcAft>
          </a:pPr>
          <a:r>
            <a:rPr lang="sv-SE" sz="800" dirty="0" smtClean="0">
              <a:solidFill>
                <a:schemeClr val="tx1"/>
              </a:solidFill>
            </a:rPr>
            <a:t>Håkan Danared – Deputy Head of Division</a:t>
          </a:r>
        </a:p>
        <a:p>
          <a:pPr>
            <a:lnSpc>
              <a:spcPct val="50000"/>
            </a:lnSpc>
            <a:spcAft>
              <a:spcPts val="600"/>
            </a:spcAft>
          </a:pPr>
          <a:r>
            <a:rPr lang="sv-SE" sz="800" dirty="0" smtClean="0">
              <a:solidFill>
                <a:schemeClr val="tx1"/>
              </a:solidFill>
            </a:rPr>
            <a:t>John Weisend II – Deputy Head of the Project</a:t>
          </a:r>
          <a:endParaRPr lang="sv-SE" sz="800" dirty="0">
            <a:solidFill>
              <a:schemeClr val="tx1"/>
            </a:solidFill>
          </a:endParaRPr>
        </a:p>
      </dgm:t>
    </dgm:pt>
    <dgm:pt modelId="{1E982D6D-108C-4E8A-868F-4894F5F8E821}" type="parTrans" cxnId="{FE602634-9604-4E98-A90D-696A5AA53602}">
      <dgm:prSet/>
      <dgm:spPr/>
      <dgm:t>
        <a:bodyPr/>
        <a:lstStyle/>
        <a:p>
          <a:endParaRPr lang="sv-SE"/>
        </a:p>
      </dgm:t>
    </dgm:pt>
    <dgm:pt modelId="{B4A1B6DA-79BE-4FCE-B607-2893FD546D59}" type="sibTrans" cxnId="{FE602634-9604-4E98-A90D-696A5AA53602}">
      <dgm:prSet/>
      <dgm:spPr/>
      <dgm:t>
        <a:bodyPr/>
        <a:lstStyle/>
        <a:p>
          <a:endParaRPr lang="sv-SE"/>
        </a:p>
      </dgm:t>
    </dgm:pt>
    <dgm:pt modelId="{BDA14939-B640-BE40-B962-10BB9D4815E4}" type="pres">
      <dgm:prSet presAssocID="{1D150559-51EB-4840-B7AF-05778273A4DC}" presName="hierChild1" presStyleCnt="0">
        <dgm:presLayoutVars>
          <dgm:orgChart val="1"/>
          <dgm:chPref val="1"/>
          <dgm:dir/>
          <dgm:animOne val="branch"/>
          <dgm:animLvl val="lvl"/>
          <dgm:resizeHandles/>
        </dgm:presLayoutVars>
      </dgm:prSet>
      <dgm:spPr/>
      <dgm:t>
        <a:bodyPr/>
        <a:lstStyle/>
        <a:p>
          <a:endParaRPr lang="en-US"/>
        </a:p>
      </dgm:t>
    </dgm:pt>
    <dgm:pt modelId="{84FFDB57-BCA7-5E48-9DD2-3FCE8D258E61}" type="pres">
      <dgm:prSet presAssocID="{56BD1AEB-6B91-9048-A002-D30D615DA070}" presName="hierRoot1" presStyleCnt="0">
        <dgm:presLayoutVars>
          <dgm:hierBranch val="init"/>
        </dgm:presLayoutVars>
      </dgm:prSet>
      <dgm:spPr/>
    </dgm:pt>
    <dgm:pt modelId="{748F7AC6-801A-E443-A4C1-26206FB9D7B3}" type="pres">
      <dgm:prSet presAssocID="{56BD1AEB-6B91-9048-A002-D30D615DA070}" presName="rootComposite1" presStyleCnt="0"/>
      <dgm:spPr/>
    </dgm:pt>
    <dgm:pt modelId="{56590E49-238F-4E4F-85DE-9BEC59B5B8E1}" type="pres">
      <dgm:prSet presAssocID="{56BD1AEB-6B91-9048-A002-D30D615DA070}" presName="rootText1" presStyleLbl="node0" presStyleIdx="0" presStyleCnt="2" custScaleX="160013" custScaleY="106894" custLinFactY="-61655" custLinFactNeighborX="2632" custLinFactNeighborY="-100000">
        <dgm:presLayoutVars>
          <dgm:chPref val="3"/>
        </dgm:presLayoutVars>
      </dgm:prSet>
      <dgm:spPr/>
      <dgm:t>
        <a:bodyPr/>
        <a:lstStyle/>
        <a:p>
          <a:endParaRPr lang="en-US"/>
        </a:p>
      </dgm:t>
    </dgm:pt>
    <dgm:pt modelId="{8F50C96A-4F59-C442-AE19-3BA40713DC66}" type="pres">
      <dgm:prSet presAssocID="{56BD1AEB-6B91-9048-A002-D30D615DA070}" presName="rootConnector1" presStyleLbl="node1" presStyleIdx="0" presStyleCnt="0"/>
      <dgm:spPr/>
      <dgm:t>
        <a:bodyPr/>
        <a:lstStyle/>
        <a:p>
          <a:endParaRPr lang="en-US"/>
        </a:p>
      </dgm:t>
    </dgm:pt>
    <dgm:pt modelId="{B2578A3B-D24E-924A-B086-65CE37ABE3A3}" type="pres">
      <dgm:prSet presAssocID="{56BD1AEB-6B91-9048-A002-D30D615DA070}" presName="hierChild2" presStyleCnt="0"/>
      <dgm:spPr/>
    </dgm:pt>
    <dgm:pt modelId="{194DFFE7-8848-964E-A9A8-C7C8BF7C4E5B}" type="pres">
      <dgm:prSet presAssocID="{88E0E4F1-79B0-B14E-BD49-6E687DF1EBC6}" presName="Name37" presStyleLbl="parChTrans1D2" presStyleIdx="0" presStyleCnt="8"/>
      <dgm:spPr/>
      <dgm:t>
        <a:bodyPr/>
        <a:lstStyle/>
        <a:p>
          <a:endParaRPr lang="en-US"/>
        </a:p>
      </dgm:t>
    </dgm:pt>
    <dgm:pt modelId="{B39A8730-5357-7A42-91BA-EE62BE02A75D}" type="pres">
      <dgm:prSet presAssocID="{B9636EE7-C37F-694E-92B9-9BE5A4026BC9}" presName="hierRoot2" presStyleCnt="0">
        <dgm:presLayoutVars>
          <dgm:hierBranch val="init"/>
        </dgm:presLayoutVars>
      </dgm:prSet>
      <dgm:spPr/>
    </dgm:pt>
    <dgm:pt modelId="{0A681B80-8E94-F64A-ADB5-5BBC6819BC47}" type="pres">
      <dgm:prSet presAssocID="{B9636EE7-C37F-694E-92B9-9BE5A4026BC9}" presName="rootComposite" presStyleCnt="0"/>
      <dgm:spPr/>
    </dgm:pt>
    <dgm:pt modelId="{FD0E0218-BE5E-4B4E-8F07-66C439706AA5}" type="pres">
      <dgm:prSet presAssocID="{B9636EE7-C37F-694E-92B9-9BE5A4026BC9}" presName="rootText" presStyleLbl="node2" presStyleIdx="0" presStyleCnt="6" custScaleX="145389" custScaleY="119190" custLinFactNeighborX="9107" custLinFactNeighborY="-63917">
        <dgm:presLayoutVars>
          <dgm:chPref val="3"/>
        </dgm:presLayoutVars>
      </dgm:prSet>
      <dgm:spPr/>
      <dgm:t>
        <a:bodyPr/>
        <a:lstStyle/>
        <a:p>
          <a:endParaRPr lang="en-US"/>
        </a:p>
      </dgm:t>
    </dgm:pt>
    <dgm:pt modelId="{ABA30E57-7392-9445-B501-3B3E15730B86}" type="pres">
      <dgm:prSet presAssocID="{B9636EE7-C37F-694E-92B9-9BE5A4026BC9}" presName="rootConnector" presStyleLbl="node2" presStyleIdx="0" presStyleCnt="6"/>
      <dgm:spPr/>
      <dgm:t>
        <a:bodyPr/>
        <a:lstStyle/>
        <a:p>
          <a:endParaRPr lang="en-US"/>
        </a:p>
      </dgm:t>
    </dgm:pt>
    <dgm:pt modelId="{5F3BF9AF-5239-D64E-BEF2-3A5635C03C96}" type="pres">
      <dgm:prSet presAssocID="{B9636EE7-C37F-694E-92B9-9BE5A4026BC9}" presName="hierChild4" presStyleCnt="0"/>
      <dgm:spPr/>
    </dgm:pt>
    <dgm:pt modelId="{1035D9AE-C1AC-914B-99BE-CAE97260034A}" type="pres">
      <dgm:prSet presAssocID="{CD896A6F-F258-6E46-9EB2-3B1F73608B49}" presName="Name37" presStyleLbl="parChTrans1D3" presStyleIdx="0" presStyleCnt="8"/>
      <dgm:spPr/>
      <dgm:t>
        <a:bodyPr/>
        <a:lstStyle/>
        <a:p>
          <a:endParaRPr lang="en-US"/>
        </a:p>
      </dgm:t>
    </dgm:pt>
    <dgm:pt modelId="{0EE79F52-806A-3D45-9DC5-E0EBC59FD945}" type="pres">
      <dgm:prSet presAssocID="{B7CEE87E-1EF4-C949-AA3C-EF5DEF037F59}" presName="hierRoot2" presStyleCnt="0">
        <dgm:presLayoutVars>
          <dgm:hierBranch val="init"/>
        </dgm:presLayoutVars>
      </dgm:prSet>
      <dgm:spPr/>
    </dgm:pt>
    <dgm:pt modelId="{EEEB63D4-2AB1-274D-859D-E0D1AD3FBC81}" type="pres">
      <dgm:prSet presAssocID="{B7CEE87E-1EF4-C949-AA3C-EF5DEF037F59}" presName="rootComposite" presStyleCnt="0"/>
      <dgm:spPr/>
    </dgm:pt>
    <dgm:pt modelId="{064A234D-6366-234B-BA83-1574B9AE9ECD}" type="pres">
      <dgm:prSet presAssocID="{B7CEE87E-1EF4-C949-AA3C-EF5DEF037F59}" presName="rootText" presStyleLbl="node3" presStyleIdx="0" presStyleCnt="8" custScaleX="125242" custScaleY="242455" custLinFactNeighborX="-3142" custLinFactNeighborY="-54352">
        <dgm:presLayoutVars>
          <dgm:chPref val="3"/>
        </dgm:presLayoutVars>
      </dgm:prSet>
      <dgm:spPr/>
      <dgm:t>
        <a:bodyPr/>
        <a:lstStyle/>
        <a:p>
          <a:endParaRPr lang="en-US"/>
        </a:p>
      </dgm:t>
    </dgm:pt>
    <dgm:pt modelId="{97BB2A90-3486-F043-816B-2EB160DC0919}" type="pres">
      <dgm:prSet presAssocID="{B7CEE87E-1EF4-C949-AA3C-EF5DEF037F59}" presName="rootConnector" presStyleLbl="node3" presStyleIdx="0" presStyleCnt="8"/>
      <dgm:spPr/>
      <dgm:t>
        <a:bodyPr/>
        <a:lstStyle/>
        <a:p>
          <a:endParaRPr lang="en-US"/>
        </a:p>
      </dgm:t>
    </dgm:pt>
    <dgm:pt modelId="{C7C13377-A539-2545-9FFF-72C06A835F1F}" type="pres">
      <dgm:prSet presAssocID="{B7CEE87E-1EF4-C949-AA3C-EF5DEF037F59}" presName="hierChild4" presStyleCnt="0"/>
      <dgm:spPr/>
    </dgm:pt>
    <dgm:pt modelId="{DB12560C-AD61-F843-8772-80035CC996AE}" type="pres">
      <dgm:prSet presAssocID="{B7CEE87E-1EF4-C949-AA3C-EF5DEF037F59}" presName="hierChild5" presStyleCnt="0"/>
      <dgm:spPr/>
    </dgm:pt>
    <dgm:pt modelId="{B77799ED-3182-9B48-93F4-68063F4D5171}" type="pres">
      <dgm:prSet presAssocID="{E090203F-44DC-2A41-9F9F-1795570AC988}" presName="Name37" presStyleLbl="parChTrans1D3" presStyleIdx="1" presStyleCnt="8"/>
      <dgm:spPr/>
      <dgm:t>
        <a:bodyPr/>
        <a:lstStyle/>
        <a:p>
          <a:endParaRPr lang="en-US"/>
        </a:p>
      </dgm:t>
    </dgm:pt>
    <dgm:pt modelId="{A6A9D29B-32E8-6344-B6BC-9B77B1DAA2CA}" type="pres">
      <dgm:prSet presAssocID="{1ED3B530-03F4-7C45-BD3B-F8E9F8E6573C}" presName="hierRoot2" presStyleCnt="0">
        <dgm:presLayoutVars>
          <dgm:hierBranch val="init"/>
        </dgm:presLayoutVars>
      </dgm:prSet>
      <dgm:spPr/>
    </dgm:pt>
    <dgm:pt modelId="{252B1D58-AEFF-EB40-87B1-A00E12668462}" type="pres">
      <dgm:prSet presAssocID="{1ED3B530-03F4-7C45-BD3B-F8E9F8E6573C}" presName="rootComposite" presStyleCnt="0"/>
      <dgm:spPr/>
    </dgm:pt>
    <dgm:pt modelId="{4AE8137B-3726-8444-8FD5-41B45D6821EA}" type="pres">
      <dgm:prSet presAssocID="{1ED3B530-03F4-7C45-BD3B-F8E9F8E6573C}" presName="rootText" presStyleLbl="node3" presStyleIdx="1" presStyleCnt="8" custScaleX="139294" custScaleY="479225" custLinFactNeighborX="-3265" custLinFactNeighborY="-51568">
        <dgm:presLayoutVars>
          <dgm:chPref val="3"/>
        </dgm:presLayoutVars>
      </dgm:prSet>
      <dgm:spPr/>
      <dgm:t>
        <a:bodyPr/>
        <a:lstStyle/>
        <a:p>
          <a:endParaRPr lang="en-US"/>
        </a:p>
      </dgm:t>
    </dgm:pt>
    <dgm:pt modelId="{76F0EE3F-0CB4-974E-93CC-9F3633EF393C}" type="pres">
      <dgm:prSet presAssocID="{1ED3B530-03F4-7C45-BD3B-F8E9F8E6573C}" presName="rootConnector" presStyleLbl="node3" presStyleIdx="1" presStyleCnt="8"/>
      <dgm:spPr/>
      <dgm:t>
        <a:bodyPr/>
        <a:lstStyle/>
        <a:p>
          <a:endParaRPr lang="en-US"/>
        </a:p>
      </dgm:t>
    </dgm:pt>
    <dgm:pt modelId="{50E3CF5D-29B2-A140-B082-F91B265C8E74}" type="pres">
      <dgm:prSet presAssocID="{1ED3B530-03F4-7C45-BD3B-F8E9F8E6573C}" presName="hierChild4" presStyleCnt="0"/>
      <dgm:spPr/>
    </dgm:pt>
    <dgm:pt modelId="{BF345990-8024-B541-BB35-046A31A4D9C8}" type="pres">
      <dgm:prSet presAssocID="{1ED3B530-03F4-7C45-BD3B-F8E9F8E6573C}" presName="hierChild5" presStyleCnt="0"/>
      <dgm:spPr/>
    </dgm:pt>
    <dgm:pt modelId="{7406B07B-4141-2F4B-B0CD-46B1DAD65579}" type="pres">
      <dgm:prSet presAssocID="{B9636EE7-C37F-694E-92B9-9BE5A4026BC9}" presName="hierChild5" presStyleCnt="0"/>
      <dgm:spPr/>
    </dgm:pt>
    <dgm:pt modelId="{D66B0E24-737C-EF40-958B-A07204099321}" type="pres">
      <dgm:prSet presAssocID="{EA949402-738E-9545-82D9-896839331CA3}" presName="Name37" presStyleLbl="parChTrans1D2" presStyleIdx="1" presStyleCnt="8"/>
      <dgm:spPr/>
      <dgm:t>
        <a:bodyPr/>
        <a:lstStyle/>
        <a:p>
          <a:endParaRPr lang="en-US"/>
        </a:p>
      </dgm:t>
    </dgm:pt>
    <dgm:pt modelId="{4ED3C7C1-E786-0B41-ABEB-AB115A345CB2}" type="pres">
      <dgm:prSet presAssocID="{27A313A7-F808-014F-B242-D85BAE3420F7}" presName="hierRoot2" presStyleCnt="0">
        <dgm:presLayoutVars>
          <dgm:hierBranch val="init"/>
        </dgm:presLayoutVars>
      </dgm:prSet>
      <dgm:spPr/>
    </dgm:pt>
    <dgm:pt modelId="{35AB16DF-BC10-E54A-91C1-BFB6C627D9C4}" type="pres">
      <dgm:prSet presAssocID="{27A313A7-F808-014F-B242-D85BAE3420F7}" presName="rootComposite" presStyleCnt="0"/>
      <dgm:spPr/>
    </dgm:pt>
    <dgm:pt modelId="{C8C1F3B6-3C09-3148-B35E-F8800029851D}" type="pres">
      <dgm:prSet presAssocID="{27A313A7-F808-014F-B242-D85BAE3420F7}" presName="rootText" presStyleLbl="node2" presStyleIdx="1" presStyleCnt="6" custScaleX="145389" custScaleY="245554" custLinFactNeighborY="-63890">
        <dgm:presLayoutVars>
          <dgm:chPref val="3"/>
        </dgm:presLayoutVars>
      </dgm:prSet>
      <dgm:spPr/>
      <dgm:t>
        <a:bodyPr/>
        <a:lstStyle/>
        <a:p>
          <a:endParaRPr lang="en-US"/>
        </a:p>
      </dgm:t>
    </dgm:pt>
    <dgm:pt modelId="{0EDCD6E1-605A-3546-BDE8-36983C8DD3EF}" type="pres">
      <dgm:prSet presAssocID="{27A313A7-F808-014F-B242-D85BAE3420F7}" presName="rootConnector" presStyleLbl="node2" presStyleIdx="1" presStyleCnt="6"/>
      <dgm:spPr/>
      <dgm:t>
        <a:bodyPr/>
        <a:lstStyle/>
        <a:p>
          <a:endParaRPr lang="en-US"/>
        </a:p>
      </dgm:t>
    </dgm:pt>
    <dgm:pt modelId="{C2BEED1B-353B-154E-BBA7-3C3B59238600}" type="pres">
      <dgm:prSet presAssocID="{27A313A7-F808-014F-B242-D85BAE3420F7}" presName="hierChild4" presStyleCnt="0"/>
      <dgm:spPr/>
    </dgm:pt>
    <dgm:pt modelId="{B3775A6B-9021-1E47-A6B3-7BC7EE16122D}" type="pres">
      <dgm:prSet presAssocID="{27A313A7-F808-014F-B242-D85BAE3420F7}" presName="hierChild5" presStyleCnt="0"/>
      <dgm:spPr/>
    </dgm:pt>
    <dgm:pt modelId="{476ED89D-EB6A-0C4F-B4F8-420BD20BE4CA}" type="pres">
      <dgm:prSet presAssocID="{C4B8E2D6-6338-0047-AE6D-8F57220E7133}" presName="Name37" presStyleLbl="parChTrans1D2" presStyleIdx="2" presStyleCnt="8"/>
      <dgm:spPr/>
      <dgm:t>
        <a:bodyPr/>
        <a:lstStyle/>
        <a:p>
          <a:endParaRPr lang="en-US"/>
        </a:p>
      </dgm:t>
    </dgm:pt>
    <dgm:pt modelId="{60788C0E-EBCD-6C4F-A4D7-7FBB35BCECC6}" type="pres">
      <dgm:prSet presAssocID="{6D431A7B-C176-014D-9F89-192040D548B8}" presName="hierRoot2" presStyleCnt="0">
        <dgm:presLayoutVars>
          <dgm:hierBranch val="init"/>
        </dgm:presLayoutVars>
      </dgm:prSet>
      <dgm:spPr/>
    </dgm:pt>
    <dgm:pt modelId="{88C91F2A-8A36-3343-9C57-117CA0ED9678}" type="pres">
      <dgm:prSet presAssocID="{6D431A7B-C176-014D-9F89-192040D548B8}" presName="rootComposite" presStyleCnt="0"/>
      <dgm:spPr/>
    </dgm:pt>
    <dgm:pt modelId="{6585EBBF-9C90-B645-88A0-08E1E16F23EA}" type="pres">
      <dgm:prSet presAssocID="{6D431A7B-C176-014D-9F89-192040D548B8}" presName="rootText" presStyleLbl="node2" presStyleIdx="2" presStyleCnt="6" custScaleX="145389" custScaleY="103862" custLinFactNeighborY="-63890">
        <dgm:presLayoutVars>
          <dgm:chPref val="3"/>
        </dgm:presLayoutVars>
      </dgm:prSet>
      <dgm:spPr/>
      <dgm:t>
        <a:bodyPr/>
        <a:lstStyle/>
        <a:p>
          <a:endParaRPr lang="en-US"/>
        </a:p>
      </dgm:t>
    </dgm:pt>
    <dgm:pt modelId="{1E505DBD-53D7-9745-9112-BDC531FFF072}" type="pres">
      <dgm:prSet presAssocID="{6D431A7B-C176-014D-9F89-192040D548B8}" presName="rootConnector" presStyleLbl="node2" presStyleIdx="2" presStyleCnt="6"/>
      <dgm:spPr/>
      <dgm:t>
        <a:bodyPr/>
        <a:lstStyle/>
        <a:p>
          <a:endParaRPr lang="en-US"/>
        </a:p>
      </dgm:t>
    </dgm:pt>
    <dgm:pt modelId="{3794FB41-083B-0244-B29F-97130354A22E}" type="pres">
      <dgm:prSet presAssocID="{6D431A7B-C176-014D-9F89-192040D548B8}" presName="hierChild4" presStyleCnt="0"/>
      <dgm:spPr/>
    </dgm:pt>
    <dgm:pt modelId="{3253590A-BCD8-A048-81C6-32BF55A1DEA7}" type="pres">
      <dgm:prSet presAssocID="{C95A75E7-B82A-1643-9A5D-3C8EB593081E}" presName="Name37" presStyleLbl="parChTrans1D3" presStyleIdx="2" presStyleCnt="8"/>
      <dgm:spPr/>
      <dgm:t>
        <a:bodyPr/>
        <a:lstStyle/>
        <a:p>
          <a:endParaRPr lang="en-US"/>
        </a:p>
      </dgm:t>
    </dgm:pt>
    <dgm:pt modelId="{E8B6C349-71BB-EB46-8464-4BCD8B04555F}" type="pres">
      <dgm:prSet presAssocID="{46154502-CE14-1E4B-B2C3-79B62209EF52}" presName="hierRoot2" presStyleCnt="0">
        <dgm:presLayoutVars>
          <dgm:hierBranch val="init"/>
        </dgm:presLayoutVars>
      </dgm:prSet>
      <dgm:spPr/>
    </dgm:pt>
    <dgm:pt modelId="{12CF91DD-8A57-C240-8008-C3B939E6A695}" type="pres">
      <dgm:prSet presAssocID="{46154502-CE14-1E4B-B2C3-79B62209EF52}" presName="rootComposite" presStyleCnt="0"/>
      <dgm:spPr/>
    </dgm:pt>
    <dgm:pt modelId="{9636A066-F506-0A4F-9C32-3D80DD88EE57}" type="pres">
      <dgm:prSet presAssocID="{46154502-CE14-1E4B-B2C3-79B62209EF52}" presName="rootText" presStyleLbl="node3" presStyleIdx="2" presStyleCnt="8" custScaleX="130640" custScaleY="371702" custLinFactNeighborX="-10712" custLinFactNeighborY="-39454">
        <dgm:presLayoutVars>
          <dgm:chPref val="3"/>
        </dgm:presLayoutVars>
      </dgm:prSet>
      <dgm:spPr/>
      <dgm:t>
        <a:bodyPr/>
        <a:lstStyle/>
        <a:p>
          <a:endParaRPr lang="en-US"/>
        </a:p>
      </dgm:t>
    </dgm:pt>
    <dgm:pt modelId="{56367693-F8E5-9A48-8D57-07F1FC262139}" type="pres">
      <dgm:prSet presAssocID="{46154502-CE14-1E4B-B2C3-79B62209EF52}" presName="rootConnector" presStyleLbl="node3" presStyleIdx="2" presStyleCnt="8"/>
      <dgm:spPr/>
      <dgm:t>
        <a:bodyPr/>
        <a:lstStyle/>
        <a:p>
          <a:endParaRPr lang="en-US"/>
        </a:p>
      </dgm:t>
    </dgm:pt>
    <dgm:pt modelId="{48F3BFF1-2115-1D44-8692-389B5BC15215}" type="pres">
      <dgm:prSet presAssocID="{46154502-CE14-1E4B-B2C3-79B62209EF52}" presName="hierChild4" presStyleCnt="0"/>
      <dgm:spPr/>
    </dgm:pt>
    <dgm:pt modelId="{1C88032F-9E7C-6C48-8E31-950F15B2AF55}" type="pres">
      <dgm:prSet presAssocID="{46154502-CE14-1E4B-B2C3-79B62209EF52}" presName="hierChild5" presStyleCnt="0"/>
      <dgm:spPr/>
    </dgm:pt>
    <dgm:pt modelId="{2A4C1E88-953F-A440-A5BC-A788A79FE942}" type="pres">
      <dgm:prSet presAssocID="{28552F44-6372-064E-B2E1-5BEC137F269D}" presName="Name37" presStyleLbl="parChTrans1D3" presStyleIdx="3" presStyleCnt="8"/>
      <dgm:spPr/>
      <dgm:t>
        <a:bodyPr/>
        <a:lstStyle/>
        <a:p>
          <a:endParaRPr lang="en-US"/>
        </a:p>
      </dgm:t>
    </dgm:pt>
    <dgm:pt modelId="{BCF650D3-E6B7-024D-8C2B-06FA761BAADD}" type="pres">
      <dgm:prSet presAssocID="{46F89886-91EE-6345-9815-E4269EF8D240}" presName="hierRoot2" presStyleCnt="0">
        <dgm:presLayoutVars>
          <dgm:hierBranch val="init"/>
        </dgm:presLayoutVars>
      </dgm:prSet>
      <dgm:spPr/>
    </dgm:pt>
    <dgm:pt modelId="{BEF0BBAE-0867-1A4C-BDF8-9E896B3DC00E}" type="pres">
      <dgm:prSet presAssocID="{46F89886-91EE-6345-9815-E4269EF8D240}" presName="rootComposite" presStyleCnt="0"/>
      <dgm:spPr/>
    </dgm:pt>
    <dgm:pt modelId="{BF8C39D4-3AA0-C145-8007-A0E27B96575F}" type="pres">
      <dgm:prSet presAssocID="{46F89886-91EE-6345-9815-E4269EF8D240}" presName="rootText" presStyleLbl="node3" presStyleIdx="3" presStyleCnt="8" custScaleX="131773" custScaleY="237019" custLinFactNeighborX="-10764" custLinFactNeighborY="-30894">
        <dgm:presLayoutVars>
          <dgm:chPref val="3"/>
        </dgm:presLayoutVars>
      </dgm:prSet>
      <dgm:spPr/>
      <dgm:t>
        <a:bodyPr/>
        <a:lstStyle/>
        <a:p>
          <a:endParaRPr lang="en-US"/>
        </a:p>
      </dgm:t>
    </dgm:pt>
    <dgm:pt modelId="{54C95C22-42EA-EA4A-B11E-F348EC6E9A85}" type="pres">
      <dgm:prSet presAssocID="{46F89886-91EE-6345-9815-E4269EF8D240}" presName="rootConnector" presStyleLbl="node3" presStyleIdx="3" presStyleCnt="8"/>
      <dgm:spPr/>
      <dgm:t>
        <a:bodyPr/>
        <a:lstStyle/>
        <a:p>
          <a:endParaRPr lang="en-US"/>
        </a:p>
      </dgm:t>
    </dgm:pt>
    <dgm:pt modelId="{E163C3D8-6977-8545-A906-97A0A09C608F}" type="pres">
      <dgm:prSet presAssocID="{46F89886-91EE-6345-9815-E4269EF8D240}" presName="hierChild4" presStyleCnt="0"/>
      <dgm:spPr/>
    </dgm:pt>
    <dgm:pt modelId="{106F3AD7-7C0E-4747-B10B-A59A59B7BE13}" type="pres">
      <dgm:prSet presAssocID="{46F89886-91EE-6345-9815-E4269EF8D240}" presName="hierChild5" presStyleCnt="0"/>
      <dgm:spPr/>
    </dgm:pt>
    <dgm:pt modelId="{9B739F8F-F7B4-6C46-BB54-45E80C1AF29F}" type="pres">
      <dgm:prSet presAssocID="{6D431A7B-C176-014D-9F89-192040D548B8}" presName="hierChild5" presStyleCnt="0"/>
      <dgm:spPr/>
    </dgm:pt>
    <dgm:pt modelId="{B1265ABA-601C-474D-A368-6573801C0573}" type="pres">
      <dgm:prSet presAssocID="{888093E6-C2A7-0941-99DC-0B3F62AE7DBA}" presName="Name37" presStyleLbl="parChTrans1D2" presStyleIdx="3" presStyleCnt="8"/>
      <dgm:spPr/>
      <dgm:t>
        <a:bodyPr/>
        <a:lstStyle/>
        <a:p>
          <a:endParaRPr lang="en-US"/>
        </a:p>
      </dgm:t>
    </dgm:pt>
    <dgm:pt modelId="{6DF6D408-9E9C-594A-8A51-035A25CD2812}" type="pres">
      <dgm:prSet presAssocID="{7BE8F279-99F2-544B-8677-F56B89E37415}" presName="hierRoot2" presStyleCnt="0">
        <dgm:presLayoutVars>
          <dgm:hierBranch val="init"/>
        </dgm:presLayoutVars>
      </dgm:prSet>
      <dgm:spPr/>
    </dgm:pt>
    <dgm:pt modelId="{D2025FB2-AFA7-2C42-93F3-C9AC9A875317}" type="pres">
      <dgm:prSet presAssocID="{7BE8F279-99F2-544B-8677-F56B89E37415}" presName="rootComposite" presStyleCnt="0"/>
      <dgm:spPr/>
    </dgm:pt>
    <dgm:pt modelId="{58B9D48D-0187-1545-8654-45E5B695AB85}" type="pres">
      <dgm:prSet presAssocID="{7BE8F279-99F2-544B-8677-F56B89E37415}" presName="rootText" presStyleLbl="node2" presStyleIdx="3" presStyleCnt="6" custScaleX="145389" custScaleY="105306" custLinFactNeighborY="-63845">
        <dgm:presLayoutVars>
          <dgm:chPref val="3"/>
        </dgm:presLayoutVars>
      </dgm:prSet>
      <dgm:spPr/>
      <dgm:t>
        <a:bodyPr/>
        <a:lstStyle/>
        <a:p>
          <a:endParaRPr lang="en-US"/>
        </a:p>
      </dgm:t>
    </dgm:pt>
    <dgm:pt modelId="{A9A896C3-A66F-7F40-88B2-BD410AFF1E5B}" type="pres">
      <dgm:prSet presAssocID="{7BE8F279-99F2-544B-8677-F56B89E37415}" presName="rootConnector" presStyleLbl="node2" presStyleIdx="3" presStyleCnt="6"/>
      <dgm:spPr/>
      <dgm:t>
        <a:bodyPr/>
        <a:lstStyle/>
        <a:p>
          <a:endParaRPr lang="en-US"/>
        </a:p>
      </dgm:t>
    </dgm:pt>
    <dgm:pt modelId="{E37A526D-415C-BA4D-B9A9-DA123C0FCEE7}" type="pres">
      <dgm:prSet presAssocID="{7BE8F279-99F2-544B-8677-F56B89E37415}" presName="hierChild4" presStyleCnt="0"/>
      <dgm:spPr/>
    </dgm:pt>
    <dgm:pt modelId="{08C0022B-9C74-0540-A24E-43A913900994}" type="pres">
      <dgm:prSet presAssocID="{9D46F84E-3E3C-E044-A58C-AAD66163C72E}" presName="Name37" presStyleLbl="parChTrans1D3" presStyleIdx="4" presStyleCnt="8"/>
      <dgm:spPr/>
      <dgm:t>
        <a:bodyPr/>
        <a:lstStyle/>
        <a:p>
          <a:endParaRPr lang="en-US"/>
        </a:p>
      </dgm:t>
    </dgm:pt>
    <dgm:pt modelId="{57D2D2A5-DDD9-744F-8D84-86C07811C5D0}" type="pres">
      <dgm:prSet presAssocID="{0038B0E9-E843-3E4F-A07E-3461C0B29260}" presName="hierRoot2" presStyleCnt="0">
        <dgm:presLayoutVars>
          <dgm:hierBranch val="init"/>
        </dgm:presLayoutVars>
      </dgm:prSet>
      <dgm:spPr/>
    </dgm:pt>
    <dgm:pt modelId="{844492C5-48C4-D242-9DAE-861F77DCA897}" type="pres">
      <dgm:prSet presAssocID="{0038B0E9-E843-3E4F-A07E-3461C0B29260}" presName="rootComposite" presStyleCnt="0"/>
      <dgm:spPr/>
    </dgm:pt>
    <dgm:pt modelId="{B7C4A483-27DA-C843-AD52-8DEA204F6138}" type="pres">
      <dgm:prSet presAssocID="{0038B0E9-E843-3E4F-A07E-3461C0B29260}" presName="rootText" presStyleLbl="node3" presStyleIdx="4" presStyleCnt="8" custScaleX="115440" custScaleY="236514" custLinFactNeighborX="-9180" custLinFactNeighborY="-39460">
        <dgm:presLayoutVars>
          <dgm:chPref val="3"/>
        </dgm:presLayoutVars>
      </dgm:prSet>
      <dgm:spPr/>
      <dgm:t>
        <a:bodyPr/>
        <a:lstStyle/>
        <a:p>
          <a:endParaRPr lang="en-US"/>
        </a:p>
      </dgm:t>
    </dgm:pt>
    <dgm:pt modelId="{68FB5317-1FD6-7E44-B0D5-04B69ADC5A96}" type="pres">
      <dgm:prSet presAssocID="{0038B0E9-E843-3E4F-A07E-3461C0B29260}" presName="rootConnector" presStyleLbl="node3" presStyleIdx="4" presStyleCnt="8"/>
      <dgm:spPr/>
      <dgm:t>
        <a:bodyPr/>
        <a:lstStyle/>
        <a:p>
          <a:endParaRPr lang="en-US"/>
        </a:p>
      </dgm:t>
    </dgm:pt>
    <dgm:pt modelId="{155133EF-5454-7A4C-8B5C-2E8697D87861}" type="pres">
      <dgm:prSet presAssocID="{0038B0E9-E843-3E4F-A07E-3461C0B29260}" presName="hierChild4" presStyleCnt="0"/>
      <dgm:spPr/>
    </dgm:pt>
    <dgm:pt modelId="{6C0AC648-1F02-E143-B36A-1BF7F3EA0CFF}" type="pres">
      <dgm:prSet presAssocID="{0038B0E9-E843-3E4F-A07E-3461C0B29260}" presName="hierChild5" presStyleCnt="0"/>
      <dgm:spPr/>
    </dgm:pt>
    <dgm:pt modelId="{903E4C5E-0ECB-8944-A6EB-3FDAEC81CF1C}" type="pres">
      <dgm:prSet presAssocID="{5B54AA0D-E316-7B41-8A69-D8058D428FBE}" presName="Name37" presStyleLbl="parChTrans1D3" presStyleIdx="5" presStyleCnt="8"/>
      <dgm:spPr/>
      <dgm:t>
        <a:bodyPr/>
        <a:lstStyle/>
        <a:p>
          <a:endParaRPr lang="en-US"/>
        </a:p>
      </dgm:t>
    </dgm:pt>
    <dgm:pt modelId="{439FF162-7ED2-B641-AA6F-A947339E3E20}" type="pres">
      <dgm:prSet presAssocID="{4104B371-DFD6-1045-8373-C2C10001A660}" presName="hierRoot2" presStyleCnt="0">
        <dgm:presLayoutVars>
          <dgm:hierBranch val="init"/>
        </dgm:presLayoutVars>
      </dgm:prSet>
      <dgm:spPr/>
    </dgm:pt>
    <dgm:pt modelId="{8247E70F-9FB2-7444-BC2D-DAE326D2B95D}" type="pres">
      <dgm:prSet presAssocID="{4104B371-DFD6-1045-8373-C2C10001A660}" presName="rootComposite" presStyleCnt="0"/>
      <dgm:spPr/>
    </dgm:pt>
    <dgm:pt modelId="{52BA6EA8-C5A5-F64C-BB72-4B8B34D5B710}" type="pres">
      <dgm:prSet presAssocID="{4104B371-DFD6-1045-8373-C2C10001A660}" presName="rootText" presStyleLbl="node3" presStyleIdx="5" presStyleCnt="8" custScaleX="104128" custScaleY="429085" custLinFactNeighborX="-7645" custLinFactNeighborY="-40108">
        <dgm:presLayoutVars>
          <dgm:chPref val="3"/>
        </dgm:presLayoutVars>
      </dgm:prSet>
      <dgm:spPr/>
      <dgm:t>
        <a:bodyPr/>
        <a:lstStyle/>
        <a:p>
          <a:endParaRPr lang="en-US"/>
        </a:p>
      </dgm:t>
    </dgm:pt>
    <dgm:pt modelId="{BAE1C4A5-7133-534A-A7DA-8D1F838464BB}" type="pres">
      <dgm:prSet presAssocID="{4104B371-DFD6-1045-8373-C2C10001A660}" presName="rootConnector" presStyleLbl="node3" presStyleIdx="5" presStyleCnt="8"/>
      <dgm:spPr/>
      <dgm:t>
        <a:bodyPr/>
        <a:lstStyle/>
        <a:p>
          <a:endParaRPr lang="en-US"/>
        </a:p>
      </dgm:t>
    </dgm:pt>
    <dgm:pt modelId="{2DF16E71-F017-064B-90E7-B581AFE51764}" type="pres">
      <dgm:prSet presAssocID="{4104B371-DFD6-1045-8373-C2C10001A660}" presName="hierChild4" presStyleCnt="0"/>
      <dgm:spPr/>
    </dgm:pt>
    <dgm:pt modelId="{AE38BE91-D952-7746-97BD-F45B5A680883}" type="pres">
      <dgm:prSet presAssocID="{4104B371-DFD6-1045-8373-C2C10001A660}" presName="hierChild5" presStyleCnt="0"/>
      <dgm:spPr/>
    </dgm:pt>
    <dgm:pt modelId="{D94E297F-DAF5-0F4D-872A-FF7D2CEE0F60}" type="pres">
      <dgm:prSet presAssocID="{7BE8F279-99F2-544B-8677-F56B89E37415}" presName="hierChild5" presStyleCnt="0"/>
      <dgm:spPr/>
    </dgm:pt>
    <dgm:pt modelId="{B3EA64FF-E603-B246-AD2D-0E3BE613808B}" type="pres">
      <dgm:prSet presAssocID="{91BD93B3-6C0E-A041-9392-DC9492D0B6D4}" presName="Name37" presStyleLbl="parChTrans1D2" presStyleIdx="4" presStyleCnt="8"/>
      <dgm:spPr/>
      <dgm:t>
        <a:bodyPr/>
        <a:lstStyle/>
        <a:p>
          <a:endParaRPr lang="en-US"/>
        </a:p>
      </dgm:t>
    </dgm:pt>
    <dgm:pt modelId="{3BED61B0-D5A8-7C45-852C-58CA90DF7D21}" type="pres">
      <dgm:prSet presAssocID="{3770D0D1-3B77-7E48-A17D-4776D81CEDAC}" presName="hierRoot2" presStyleCnt="0">
        <dgm:presLayoutVars>
          <dgm:hierBranch val="init"/>
        </dgm:presLayoutVars>
      </dgm:prSet>
      <dgm:spPr/>
    </dgm:pt>
    <dgm:pt modelId="{5A89B07F-56BC-E944-B018-E38D3E9A010A}" type="pres">
      <dgm:prSet presAssocID="{3770D0D1-3B77-7E48-A17D-4776D81CEDAC}" presName="rootComposite" presStyleCnt="0"/>
      <dgm:spPr/>
    </dgm:pt>
    <dgm:pt modelId="{720616CD-0675-BA45-9240-C44787309294}" type="pres">
      <dgm:prSet presAssocID="{3770D0D1-3B77-7E48-A17D-4776D81CEDAC}" presName="rootText" presStyleLbl="node2" presStyleIdx="4" presStyleCnt="6" custScaleX="145389" custScaleY="279218" custLinFactNeighborX="50" custLinFactNeighborY="-63881">
        <dgm:presLayoutVars>
          <dgm:chPref val="3"/>
        </dgm:presLayoutVars>
      </dgm:prSet>
      <dgm:spPr/>
      <dgm:t>
        <a:bodyPr/>
        <a:lstStyle/>
        <a:p>
          <a:endParaRPr lang="en-US"/>
        </a:p>
      </dgm:t>
    </dgm:pt>
    <dgm:pt modelId="{8E29F7F2-2BD9-A248-87E1-8C215887243B}" type="pres">
      <dgm:prSet presAssocID="{3770D0D1-3B77-7E48-A17D-4776D81CEDAC}" presName="rootConnector" presStyleLbl="node2" presStyleIdx="4" presStyleCnt="6"/>
      <dgm:spPr/>
      <dgm:t>
        <a:bodyPr/>
        <a:lstStyle/>
        <a:p>
          <a:endParaRPr lang="en-US"/>
        </a:p>
      </dgm:t>
    </dgm:pt>
    <dgm:pt modelId="{0C9DF038-77D9-D847-9011-235FA9967407}" type="pres">
      <dgm:prSet presAssocID="{3770D0D1-3B77-7E48-A17D-4776D81CEDAC}" presName="hierChild4" presStyleCnt="0"/>
      <dgm:spPr/>
    </dgm:pt>
    <dgm:pt modelId="{CE077066-009B-D845-B1B2-91055A1BF90F}" type="pres">
      <dgm:prSet presAssocID="{3770D0D1-3B77-7E48-A17D-4776D81CEDAC}" presName="hierChild5" presStyleCnt="0"/>
      <dgm:spPr/>
    </dgm:pt>
    <dgm:pt modelId="{BCA4B607-832A-3545-B3E3-256EFBC19FF5}" type="pres">
      <dgm:prSet presAssocID="{56D3FA82-C8C1-3441-808F-8556C13F01A6}" presName="Name37" presStyleLbl="parChTrans1D2" presStyleIdx="5" presStyleCnt="8"/>
      <dgm:spPr/>
      <dgm:t>
        <a:bodyPr/>
        <a:lstStyle/>
        <a:p>
          <a:endParaRPr lang="en-US"/>
        </a:p>
      </dgm:t>
    </dgm:pt>
    <dgm:pt modelId="{297B469E-19B5-6C48-B232-EDF80D82EC6A}" type="pres">
      <dgm:prSet presAssocID="{8D7F4CF1-C65B-2744-8B62-350FF4432B24}" presName="hierRoot2" presStyleCnt="0">
        <dgm:presLayoutVars>
          <dgm:hierBranch val="init"/>
        </dgm:presLayoutVars>
      </dgm:prSet>
      <dgm:spPr/>
    </dgm:pt>
    <dgm:pt modelId="{07231F13-525E-AE48-9CB4-DF1C08F6DDE3}" type="pres">
      <dgm:prSet presAssocID="{8D7F4CF1-C65B-2744-8B62-350FF4432B24}" presName="rootComposite" presStyleCnt="0"/>
      <dgm:spPr/>
    </dgm:pt>
    <dgm:pt modelId="{2151406D-E373-5D41-9545-6280396F8D22}" type="pres">
      <dgm:prSet presAssocID="{8D7F4CF1-C65B-2744-8B62-350FF4432B24}" presName="rootText" presStyleLbl="node2" presStyleIdx="5" presStyleCnt="6" custScaleX="149606" custScaleY="248152" custLinFactNeighborX="-3122" custLinFactNeighborY="-63587">
        <dgm:presLayoutVars>
          <dgm:chPref val="3"/>
        </dgm:presLayoutVars>
      </dgm:prSet>
      <dgm:spPr/>
      <dgm:t>
        <a:bodyPr/>
        <a:lstStyle/>
        <a:p>
          <a:endParaRPr lang="en-US"/>
        </a:p>
      </dgm:t>
    </dgm:pt>
    <dgm:pt modelId="{404666AA-4AFB-144B-9ACD-42FAB45EBDE1}" type="pres">
      <dgm:prSet presAssocID="{8D7F4CF1-C65B-2744-8B62-350FF4432B24}" presName="rootConnector" presStyleLbl="node2" presStyleIdx="5" presStyleCnt="6"/>
      <dgm:spPr/>
      <dgm:t>
        <a:bodyPr/>
        <a:lstStyle/>
        <a:p>
          <a:endParaRPr lang="en-US"/>
        </a:p>
      </dgm:t>
    </dgm:pt>
    <dgm:pt modelId="{8DA943A2-FEC7-4642-A645-3BD136CC458D}" type="pres">
      <dgm:prSet presAssocID="{8D7F4CF1-C65B-2744-8B62-350FF4432B24}" presName="hierChild4" presStyleCnt="0"/>
      <dgm:spPr/>
    </dgm:pt>
    <dgm:pt modelId="{EA6C39D8-B1A2-42AE-A233-6F27CDBC9954}" type="pres">
      <dgm:prSet presAssocID="{2EFDDA81-C474-483A-8FD5-D570D3C4F848}" presName="Name37" presStyleLbl="parChTrans1D3" presStyleIdx="6" presStyleCnt="8"/>
      <dgm:spPr/>
      <dgm:t>
        <a:bodyPr/>
        <a:lstStyle/>
        <a:p>
          <a:endParaRPr lang="en-GB"/>
        </a:p>
      </dgm:t>
    </dgm:pt>
    <dgm:pt modelId="{11A62FF5-7713-4297-9A5A-BD5C86FF7122}" type="pres">
      <dgm:prSet presAssocID="{B0F7D9BB-7AE8-41A5-9E99-D9E2448DADE8}" presName="hierRoot2" presStyleCnt="0">
        <dgm:presLayoutVars>
          <dgm:hierBranch val="init"/>
        </dgm:presLayoutVars>
      </dgm:prSet>
      <dgm:spPr/>
    </dgm:pt>
    <dgm:pt modelId="{3447BA2E-F912-4AB4-8469-865E39CC05E2}" type="pres">
      <dgm:prSet presAssocID="{B0F7D9BB-7AE8-41A5-9E99-D9E2448DADE8}" presName="rootComposite" presStyleCnt="0"/>
      <dgm:spPr/>
    </dgm:pt>
    <dgm:pt modelId="{13F510A8-C265-42D6-9DCA-E606554601DC}" type="pres">
      <dgm:prSet presAssocID="{B0F7D9BB-7AE8-41A5-9E99-D9E2448DADE8}" presName="rootText" presStyleLbl="node3" presStyleIdx="6" presStyleCnt="8" custScaleX="119642" custScaleY="278653" custLinFactNeighborX="-12677" custLinFactNeighborY="-72581">
        <dgm:presLayoutVars>
          <dgm:chPref val="3"/>
        </dgm:presLayoutVars>
      </dgm:prSet>
      <dgm:spPr/>
      <dgm:t>
        <a:bodyPr/>
        <a:lstStyle/>
        <a:p>
          <a:endParaRPr lang="en-GB"/>
        </a:p>
      </dgm:t>
    </dgm:pt>
    <dgm:pt modelId="{4AC90DED-014D-4491-B805-B7AC4A6443C7}" type="pres">
      <dgm:prSet presAssocID="{B0F7D9BB-7AE8-41A5-9E99-D9E2448DADE8}" presName="rootConnector" presStyleLbl="node3" presStyleIdx="6" presStyleCnt="8"/>
      <dgm:spPr/>
      <dgm:t>
        <a:bodyPr/>
        <a:lstStyle/>
        <a:p>
          <a:endParaRPr lang="en-GB"/>
        </a:p>
      </dgm:t>
    </dgm:pt>
    <dgm:pt modelId="{58E0C800-EFBF-457A-82AB-A709F2067D67}" type="pres">
      <dgm:prSet presAssocID="{B0F7D9BB-7AE8-41A5-9E99-D9E2448DADE8}" presName="hierChild4" presStyleCnt="0"/>
      <dgm:spPr/>
    </dgm:pt>
    <dgm:pt modelId="{8CB80D5C-33D6-4E44-968E-B67469CDB5AD}" type="pres">
      <dgm:prSet presAssocID="{B0F7D9BB-7AE8-41A5-9E99-D9E2448DADE8}" presName="hierChild5" presStyleCnt="0"/>
      <dgm:spPr/>
    </dgm:pt>
    <dgm:pt modelId="{5F001198-5EEE-44D4-BE98-85ED5EEB5FBA}" type="pres">
      <dgm:prSet presAssocID="{23D2BB34-E9DA-416E-B48F-3E7EDB573E0B}" presName="Name37" presStyleLbl="parChTrans1D3" presStyleIdx="7" presStyleCnt="8"/>
      <dgm:spPr/>
      <dgm:t>
        <a:bodyPr/>
        <a:lstStyle/>
        <a:p>
          <a:endParaRPr lang="en-GB"/>
        </a:p>
      </dgm:t>
    </dgm:pt>
    <dgm:pt modelId="{3BB07F56-001F-41AB-A670-7C89EC15C661}" type="pres">
      <dgm:prSet presAssocID="{A9FA761B-5DD7-454F-8B47-8F37AD136148}" presName="hierRoot2" presStyleCnt="0">
        <dgm:presLayoutVars>
          <dgm:hierBranch val="init"/>
        </dgm:presLayoutVars>
      </dgm:prSet>
      <dgm:spPr/>
    </dgm:pt>
    <dgm:pt modelId="{09F799F8-73C6-422F-9A35-855C3805D1CE}" type="pres">
      <dgm:prSet presAssocID="{A9FA761B-5DD7-454F-8B47-8F37AD136148}" presName="rootComposite" presStyleCnt="0"/>
      <dgm:spPr/>
    </dgm:pt>
    <dgm:pt modelId="{82BFE523-7956-48BD-A1A9-EB5DF9C5E57D}" type="pres">
      <dgm:prSet presAssocID="{A9FA761B-5DD7-454F-8B47-8F37AD136148}" presName="rootText" presStyleLbl="node3" presStyleIdx="7" presStyleCnt="8" custScaleX="139725" custScaleY="286742" custLinFactNeighborX="-12785" custLinFactNeighborY="-65458">
        <dgm:presLayoutVars>
          <dgm:chPref val="3"/>
        </dgm:presLayoutVars>
      </dgm:prSet>
      <dgm:spPr/>
      <dgm:t>
        <a:bodyPr/>
        <a:lstStyle/>
        <a:p>
          <a:endParaRPr lang="en-GB"/>
        </a:p>
      </dgm:t>
    </dgm:pt>
    <dgm:pt modelId="{29C07AA7-0490-4F42-B569-6D71469F9689}" type="pres">
      <dgm:prSet presAssocID="{A9FA761B-5DD7-454F-8B47-8F37AD136148}" presName="rootConnector" presStyleLbl="node3" presStyleIdx="7" presStyleCnt="8"/>
      <dgm:spPr/>
      <dgm:t>
        <a:bodyPr/>
        <a:lstStyle/>
        <a:p>
          <a:endParaRPr lang="en-GB"/>
        </a:p>
      </dgm:t>
    </dgm:pt>
    <dgm:pt modelId="{574F93D7-31C5-4F48-AB35-E651641C7C20}" type="pres">
      <dgm:prSet presAssocID="{A9FA761B-5DD7-454F-8B47-8F37AD136148}" presName="hierChild4" presStyleCnt="0"/>
      <dgm:spPr/>
    </dgm:pt>
    <dgm:pt modelId="{2156FD3B-C0DA-47BC-BF56-3F8C77EFCD59}" type="pres">
      <dgm:prSet presAssocID="{A9FA761B-5DD7-454F-8B47-8F37AD136148}" presName="hierChild5" presStyleCnt="0"/>
      <dgm:spPr/>
    </dgm:pt>
    <dgm:pt modelId="{B105BBF8-45A5-824B-979D-A90CDE9978AC}" type="pres">
      <dgm:prSet presAssocID="{8D7F4CF1-C65B-2744-8B62-350FF4432B24}" presName="hierChild5" presStyleCnt="0"/>
      <dgm:spPr/>
    </dgm:pt>
    <dgm:pt modelId="{37E99F33-F685-8940-8FC9-3313702969B6}" type="pres">
      <dgm:prSet presAssocID="{56BD1AEB-6B91-9048-A002-D30D615DA070}" presName="hierChild3" presStyleCnt="0"/>
      <dgm:spPr/>
    </dgm:pt>
    <dgm:pt modelId="{81C3D5F3-C8E8-6840-A8FF-6110CD4F9855}" type="pres">
      <dgm:prSet presAssocID="{9E9BBF8B-FD9E-0B49-8BC8-AA0FB5B4A735}" presName="Name111" presStyleLbl="parChTrans1D2" presStyleIdx="6" presStyleCnt="8"/>
      <dgm:spPr/>
      <dgm:t>
        <a:bodyPr/>
        <a:lstStyle/>
        <a:p>
          <a:endParaRPr lang="en-US"/>
        </a:p>
      </dgm:t>
    </dgm:pt>
    <dgm:pt modelId="{374CE28B-EE62-C74D-89B6-23884929CEBA}" type="pres">
      <dgm:prSet presAssocID="{42A24256-EC0C-8248-8884-55FF0EC52F01}" presName="hierRoot3" presStyleCnt="0">
        <dgm:presLayoutVars>
          <dgm:hierBranch val="init"/>
        </dgm:presLayoutVars>
      </dgm:prSet>
      <dgm:spPr/>
    </dgm:pt>
    <dgm:pt modelId="{480C130F-4044-1040-AF75-9673BF7832FC}" type="pres">
      <dgm:prSet presAssocID="{42A24256-EC0C-8248-8884-55FF0EC52F01}" presName="rootComposite3" presStyleCnt="0"/>
      <dgm:spPr/>
    </dgm:pt>
    <dgm:pt modelId="{0A3298D0-950B-AC41-B253-66369C6000D6}" type="pres">
      <dgm:prSet presAssocID="{42A24256-EC0C-8248-8884-55FF0EC52F01}" presName="rootText3" presStyleLbl="asst1" presStyleIdx="0" presStyleCnt="2" custScaleX="100755" custScaleY="164332" custLinFactNeighborX="-13677" custLinFactNeighborY="-53478">
        <dgm:presLayoutVars>
          <dgm:chPref val="3"/>
        </dgm:presLayoutVars>
      </dgm:prSet>
      <dgm:spPr/>
      <dgm:t>
        <a:bodyPr/>
        <a:lstStyle/>
        <a:p>
          <a:endParaRPr lang="en-US"/>
        </a:p>
      </dgm:t>
    </dgm:pt>
    <dgm:pt modelId="{7EB002F7-7BE3-B144-9B74-26D5D4EAE434}" type="pres">
      <dgm:prSet presAssocID="{42A24256-EC0C-8248-8884-55FF0EC52F01}" presName="rootConnector3" presStyleLbl="asst1" presStyleIdx="0" presStyleCnt="2"/>
      <dgm:spPr/>
      <dgm:t>
        <a:bodyPr/>
        <a:lstStyle/>
        <a:p>
          <a:endParaRPr lang="en-US"/>
        </a:p>
      </dgm:t>
    </dgm:pt>
    <dgm:pt modelId="{01D84C55-4D22-164D-93A3-B329A6AA1004}" type="pres">
      <dgm:prSet presAssocID="{42A24256-EC0C-8248-8884-55FF0EC52F01}" presName="hierChild6" presStyleCnt="0"/>
      <dgm:spPr/>
    </dgm:pt>
    <dgm:pt modelId="{B99DEC6E-6EB2-9546-921C-1E900F5BF87F}" type="pres">
      <dgm:prSet presAssocID="{42A24256-EC0C-8248-8884-55FF0EC52F01}" presName="hierChild7" presStyleCnt="0"/>
      <dgm:spPr/>
    </dgm:pt>
    <dgm:pt modelId="{4BB9262D-09BB-4228-A872-50B2B1A71F28}" type="pres">
      <dgm:prSet presAssocID="{8E5A58CE-3987-4AC7-8400-4D94F4279870}" presName="Name111" presStyleLbl="parChTrans1D2" presStyleIdx="7" presStyleCnt="8"/>
      <dgm:spPr/>
      <dgm:t>
        <a:bodyPr/>
        <a:lstStyle/>
        <a:p>
          <a:endParaRPr lang="en-GB"/>
        </a:p>
      </dgm:t>
    </dgm:pt>
    <dgm:pt modelId="{5478FCD3-3CAE-46D2-850B-8599572A8B25}" type="pres">
      <dgm:prSet presAssocID="{60F3E78E-525B-4768-848A-32718F3481D9}" presName="hierRoot3" presStyleCnt="0">
        <dgm:presLayoutVars>
          <dgm:hierBranch val="init"/>
        </dgm:presLayoutVars>
      </dgm:prSet>
      <dgm:spPr/>
    </dgm:pt>
    <dgm:pt modelId="{2DF959FC-34B7-4657-BB3E-CB7E5DA6D71E}" type="pres">
      <dgm:prSet presAssocID="{60F3E78E-525B-4768-848A-32718F3481D9}" presName="rootComposite3" presStyleCnt="0"/>
      <dgm:spPr/>
    </dgm:pt>
    <dgm:pt modelId="{02F9A2E1-26C2-4E98-9487-42E37FD34070}" type="pres">
      <dgm:prSet presAssocID="{60F3E78E-525B-4768-848A-32718F3481D9}" presName="rootText3" presStyleLbl="asst1" presStyleIdx="1" presStyleCnt="2" custScaleX="99230" custScaleY="116141" custLinFactNeighborX="11180" custLinFactNeighborY="-29943">
        <dgm:presLayoutVars>
          <dgm:chPref val="3"/>
        </dgm:presLayoutVars>
      </dgm:prSet>
      <dgm:spPr/>
      <dgm:t>
        <a:bodyPr/>
        <a:lstStyle/>
        <a:p>
          <a:endParaRPr lang="en-GB"/>
        </a:p>
      </dgm:t>
    </dgm:pt>
    <dgm:pt modelId="{81DAE322-7989-47F0-941F-A0F15148CE71}" type="pres">
      <dgm:prSet presAssocID="{60F3E78E-525B-4768-848A-32718F3481D9}" presName="rootConnector3" presStyleLbl="asst1" presStyleIdx="1" presStyleCnt="2"/>
      <dgm:spPr/>
      <dgm:t>
        <a:bodyPr/>
        <a:lstStyle/>
        <a:p>
          <a:endParaRPr lang="en-GB"/>
        </a:p>
      </dgm:t>
    </dgm:pt>
    <dgm:pt modelId="{323442DE-11E3-4505-BECB-4698323C1A85}" type="pres">
      <dgm:prSet presAssocID="{60F3E78E-525B-4768-848A-32718F3481D9}" presName="hierChild6" presStyleCnt="0"/>
      <dgm:spPr/>
    </dgm:pt>
    <dgm:pt modelId="{8217470F-4579-4765-AD47-65C33C7ED600}" type="pres">
      <dgm:prSet presAssocID="{60F3E78E-525B-4768-848A-32718F3481D9}" presName="hierChild7" presStyleCnt="0"/>
      <dgm:spPr/>
    </dgm:pt>
    <dgm:pt modelId="{68960099-8756-447B-8FD1-9AAE653A321E}" type="pres">
      <dgm:prSet presAssocID="{C7CA6F31-9A3E-49BD-8CD2-971EF3C6AB29}" presName="hierRoot1" presStyleCnt="0">
        <dgm:presLayoutVars>
          <dgm:hierBranch val="init"/>
        </dgm:presLayoutVars>
      </dgm:prSet>
      <dgm:spPr/>
    </dgm:pt>
    <dgm:pt modelId="{1C261C82-A3B0-4E62-9357-F5606AD5E9DF}" type="pres">
      <dgm:prSet presAssocID="{C7CA6F31-9A3E-49BD-8CD2-971EF3C6AB29}" presName="rootComposite1" presStyleCnt="0"/>
      <dgm:spPr/>
    </dgm:pt>
    <dgm:pt modelId="{DDAEA679-9F9E-43F9-9EAA-8EA9CB03F949}" type="pres">
      <dgm:prSet presAssocID="{C7CA6F31-9A3E-49BD-8CD2-971EF3C6AB29}" presName="rootText1" presStyleLbl="node0" presStyleIdx="1" presStyleCnt="2" custScaleX="229769" custLinFactNeighborX="-1941" custLinFactNeighborY="-24163">
        <dgm:presLayoutVars>
          <dgm:chPref val="3"/>
        </dgm:presLayoutVars>
      </dgm:prSet>
      <dgm:spPr/>
      <dgm:t>
        <a:bodyPr/>
        <a:lstStyle/>
        <a:p>
          <a:endParaRPr lang="sv-SE"/>
        </a:p>
      </dgm:t>
    </dgm:pt>
    <dgm:pt modelId="{A486EF11-3E94-48B8-B270-E75DE821E53C}" type="pres">
      <dgm:prSet presAssocID="{C7CA6F31-9A3E-49BD-8CD2-971EF3C6AB29}" presName="rootConnector1" presStyleLbl="node1" presStyleIdx="0" presStyleCnt="0"/>
      <dgm:spPr/>
      <dgm:t>
        <a:bodyPr/>
        <a:lstStyle/>
        <a:p>
          <a:endParaRPr lang="sv-SE"/>
        </a:p>
      </dgm:t>
    </dgm:pt>
    <dgm:pt modelId="{F88C1851-02CB-4046-AC4A-D4C1BF287280}" type="pres">
      <dgm:prSet presAssocID="{C7CA6F31-9A3E-49BD-8CD2-971EF3C6AB29}" presName="hierChild2" presStyleCnt="0"/>
      <dgm:spPr/>
    </dgm:pt>
    <dgm:pt modelId="{97E4416B-2CBA-4462-9DCF-3843372A54C6}" type="pres">
      <dgm:prSet presAssocID="{C7CA6F31-9A3E-49BD-8CD2-971EF3C6AB29}" presName="hierChild3" presStyleCnt="0"/>
      <dgm:spPr/>
    </dgm:pt>
  </dgm:ptLst>
  <dgm:cxnLst>
    <dgm:cxn modelId="{2FF0E996-DA86-0943-AA09-B1D44DC278DB}" type="presOf" srcId="{4104B371-DFD6-1045-8373-C2C10001A660}" destId="{52BA6EA8-C5A5-F64C-BB72-4B8B34D5B710}" srcOrd="0" destOrd="0" presId="urn:microsoft.com/office/officeart/2005/8/layout/orgChart1"/>
    <dgm:cxn modelId="{837B833C-32EE-0040-95B4-161C43FA7300}" type="presOf" srcId="{0038B0E9-E843-3E4F-A07E-3461C0B29260}" destId="{B7C4A483-27DA-C843-AD52-8DEA204F6138}" srcOrd="0" destOrd="0" presId="urn:microsoft.com/office/officeart/2005/8/layout/orgChart1"/>
    <dgm:cxn modelId="{BABB28D8-F26F-684F-B538-318F993889CF}" type="presOf" srcId="{C7CA6F31-9A3E-49BD-8CD2-971EF3C6AB29}" destId="{A486EF11-3E94-48B8-B270-E75DE821E53C}" srcOrd="1" destOrd="0" presId="urn:microsoft.com/office/officeart/2005/8/layout/orgChart1"/>
    <dgm:cxn modelId="{2BF70FC5-1EE9-E944-9B1F-2897D7D11C05}" type="presOf" srcId="{E090203F-44DC-2A41-9F9F-1795570AC988}" destId="{B77799ED-3182-9B48-93F4-68063F4D5171}" srcOrd="0" destOrd="0" presId="urn:microsoft.com/office/officeart/2005/8/layout/orgChart1"/>
    <dgm:cxn modelId="{CB08C865-4DF0-C842-ADB8-D5C36FE0A43A}" srcId="{56BD1AEB-6B91-9048-A002-D30D615DA070}" destId="{6D431A7B-C176-014D-9F89-192040D548B8}" srcOrd="4" destOrd="0" parTransId="{C4B8E2D6-6338-0047-AE6D-8F57220E7133}" sibTransId="{6229CD0D-CD28-4641-A0CF-B09CBBCE53B3}"/>
    <dgm:cxn modelId="{F53D814F-BE18-8E41-9247-A0411BA8C9DE}" type="presOf" srcId="{3770D0D1-3B77-7E48-A17D-4776D81CEDAC}" destId="{720616CD-0675-BA45-9240-C44787309294}" srcOrd="0" destOrd="0" presId="urn:microsoft.com/office/officeart/2005/8/layout/orgChart1"/>
    <dgm:cxn modelId="{0EF3F686-F29F-A641-85EE-547F40DAA84B}" type="presOf" srcId="{C95A75E7-B82A-1643-9A5D-3C8EB593081E}" destId="{3253590A-BCD8-A048-81C6-32BF55A1DEA7}" srcOrd="0" destOrd="0" presId="urn:microsoft.com/office/officeart/2005/8/layout/orgChart1"/>
    <dgm:cxn modelId="{31E8F20F-3B4B-364F-82C1-06AE73DD53D0}" srcId="{56BD1AEB-6B91-9048-A002-D30D615DA070}" destId="{8D7F4CF1-C65B-2744-8B62-350FF4432B24}" srcOrd="7" destOrd="0" parTransId="{56D3FA82-C8C1-3441-808F-8556C13F01A6}" sibTransId="{57A09919-AAA3-3548-A08E-4E04240BED74}"/>
    <dgm:cxn modelId="{1D647873-3DC0-0A40-8F10-00FC05F9FBB6}" type="presOf" srcId="{46154502-CE14-1E4B-B2C3-79B62209EF52}" destId="{56367693-F8E5-9A48-8D57-07F1FC262139}" srcOrd="1" destOrd="0" presId="urn:microsoft.com/office/officeart/2005/8/layout/orgChart1"/>
    <dgm:cxn modelId="{52303F28-94AA-6246-8AC5-B32DC95B04A1}" type="presOf" srcId="{42A24256-EC0C-8248-8884-55FF0EC52F01}" destId="{0A3298D0-950B-AC41-B253-66369C6000D6}" srcOrd="0" destOrd="0" presId="urn:microsoft.com/office/officeart/2005/8/layout/orgChart1"/>
    <dgm:cxn modelId="{D4D1AA5F-6BCB-3C4B-8F36-7BFFC570ADE2}" srcId="{7BE8F279-99F2-544B-8677-F56B89E37415}" destId="{4104B371-DFD6-1045-8373-C2C10001A660}" srcOrd="1" destOrd="0" parTransId="{5B54AA0D-E316-7B41-8A69-D8058D428FBE}" sibTransId="{285F9E37-1C7D-BC49-8742-BF71361F3224}"/>
    <dgm:cxn modelId="{445824A6-021D-4548-9E55-F45299B11457}" srcId="{6D431A7B-C176-014D-9F89-192040D548B8}" destId="{46154502-CE14-1E4B-B2C3-79B62209EF52}" srcOrd="0" destOrd="0" parTransId="{C95A75E7-B82A-1643-9A5D-3C8EB593081E}" sibTransId="{EA1E6A77-673A-D740-80A5-B6BA71CBC0E0}"/>
    <dgm:cxn modelId="{F0D4DB9A-3F52-2146-B6C8-4B9DFEE9A01A}" type="presOf" srcId="{27A313A7-F808-014F-B242-D85BAE3420F7}" destId="{C8C1F3B6-3C09-3148-B35E-F8800029851D}" srcOrd="0" destOrd="0" presId="urn:microsoft.com/office/officeart/2005/8/layout/orgChart1"/>
    <dgm:cxn modelId="{BAA77B18-5703-9F4A-AB0D-594462002B61}" type="presOf" srcId="{1D150559-51EB-4840-B7AF-05778273A4DC}" destId="{BDA14939-B640-BE40-B962-10BB9D4815E4}" srcOrd="0" destOrd="0" presId="urn:microsoft.com/office/officeart/2005/8/layout/orgChart1"/>
    <dgm:cxn modelId="{E452C7AA-7879-014A-B218-444E0FBE6C6E}" type="presOf" srcId="{46154502-CE14-1E4B-B2C3-79B62209EF52}" destId="{9636A066-F506-0A4F-9C32-3D80DD88EE57}" srcOrd="0" destOrd="0" presId="urn:microsoft.com/office/officeart/2005/8/layout/orgChart1"/>
    <dgm:cxn modelId="{5A2B8C19-145E-384B-AD50-E9DCA5617E9C}" type="presOf" srcId="{B7CEE87E-1EF4-C949-AA3C-EF5DEF037F59}" destId="{064A234D-6366-234B-BA83-1574B9AE9ECD}" srcOrd="0" destOrd="0" presId="urn:microsoft.com/office/officeart/2005/8/layout/orgChart1"/>
    <dgm:cxn modelId="{856AC220-6222-B944-BC46-40C2208D7DA4}" type="presOf" srcId="{B7CEE87E-1EF4-C949-AA3C-EF5DEF037F59}" destId="{97BB2A90-3486-F043-816B-2EB160DC0919}" srcOrd="1" destOrd="0" presId="urn:microsoft.com/office/officeart/2005/8/layout/orgChart1"/>
    <dgm:cxn modelId="{941575F2-CF7E-A24D-9F0F-49A966BF710E}" type="presOf" srcId="{56BD1AEB-6B91-9048-A002-D30D615DA070}" destId="{56590E49-238F-4E4F-85DE-9BEC59B5B8E1}" srcOrd="0" destOrd="0" presId="urn:microsoft.com/office/officeart/2005/8/layout/orgChart1"/>
    <dgm:cxn modelId="{6EFBA12A-A724-1C47-8972-C5EF4D7F0B17}" srcId="{6D431A7B-C176-014D-9F89-192040D548B8}" destId="{46F89886-91EE-6345-9815-E4269EF8D240}" srcOrd="1" destOrd="0" parTransId="{28552F44-6372-064E-B2E1-5BEC137F269D}" sibTransId="{26BA2115-733A-324E-8EE5-376AA47D3B4F}"/>
    <dgm:cxn modelId="{22A39170-4EB8-8C4F-8783-A1A3080654A2}" type="presOf" srcId="{7BE8F279-99F2-544B-8677-F56B89E37415}" destId="{58B9D48D-0187-1545-8654-45E5B695AB85}" srcOrd="0" destOrd="0" presId="urn:microsoft.com/office/officeart/2005/8/layout/orgChart1"/>
    <dgm:cxn modelId="{27D3240C-8A77-6742-B8AC-440A4FDF12FE}" type="presOf" srcId="{3770D0D1-3B77-7E48-A17D-4776D81CEDAC}" destId="{8E29F7F2-2BD9-A248-87E1-8C215887243B}" srcOrd="1" destOrd="0" presId="urn:microsoft.com/office/officeart/2005/8/layout/orgChart1"/>
    <dgm:cxn modelId="{A93ED8E9-DD2C-AD44-968C-087B989CA76B}" type="presOf" srcId="{56BD1AEB-6B91-9048-A002-D30D615DA070}" destId="{8F50C96A-4F59-C442-AE19-3BA40713DC66}" srcOrd="1" destOrd="0" presId="urn:microsoft.com/office/officeart/2005/8/layout/orgChart1"/>
    <dgm:cxn modelId="{1D0997D1-0BE7-9045-8C62-23DCCD22A78D}" type="presOf" srcId="{4104B371-DFD6-1045-8373-C2C10001A660}" destId="{BAE1C4A5-7133-534A-A7DA-8D1F838464BB}" srcOrd="1" destOrd="0" presId="urn:microsoft.com/office/officeart/2005/8/layout/orgChart1"/>
    <dgm:cxn modelId="{A9D8D46F-51B6-4257-85CF-F56CA8BEEA33}" srcId="{8D7F4CF1-C65B-2744-8B62-350FF4432B24}" destId="{B0F7D9BB-7AE8-41A5-9E99-D9E2448DADE8}" srcOrd="0" destOrd="0" parTransId="{2EFDDA81-C474-483A-8FD5-D570D3C4F848}" sibTransId="{DE4F710E-0F57-403D-8961-77FE93712C67}"/>
    <dgm:cxn modelId="{8A682460-C4A2-3845-ABEA-8010FB69B671}" srcId="{7BE8F279-99F2-544B-8677-F56B89E37415}" destId="{0038B0E9-E843-3E4F-A07E-3461C0B29260}" srcOrd="0" destOrd="0" parTransId="{9D46F84E-3E3C-E044-A58C-AAD66163C72E}" sibTransId="{AAD6A1D0-C784-D342-A0C6-3E8631B0C348}"/>
    <dgm:cxn modelId="{77439FAA-1F2C-7241-850B-B53F51B9C197}" type="presOf" srcId="{46F89886-91EE-6345-9815-E4269EF8D240}" destId="{BF8C39D4-3AA0-C145-8007-A0E27B96575F}" srcOrd="0" destOrd="0" presId="urn:microsoft.com/office/officeart/2005/8/layout/orgChart1"/>
    <dgm:cxn modelId="{1E7F3124-6C6D-8244-B4C5-A7F02D15C6EB}" type="presOf" srcId="{46F89886-91EE-6345-9815-E4269EF8D240}" destId="{54C95C22-42EA-EA4A-B11E-F348EC6E9A85}" srcOrd="1" destOrd="0" presId="urn:microsoft.com/office/officeart/2005/8/layout/orgChart1"/>
    <dgm:cxn modelId="{BC4CE29F-3CF6-9A48-AD29-11E18A83E465}" type="presOf" srcId="{88E0E4F1-79B0-B14E-BD49-6E687DF1EBC6}" destId="{194DFFE7-8848-964E-A9A8-C7C8BF7C4E5B}" srcOrd="0" destOrd="0" presId="urn:microsoft.com/office/officeart/2005/8/layout/orgChart1"/>
    <dgm:cxn modelId="{9FD50213-93D6-FD44-A2E0-8F8C8ACF13B4}" type="presOf" srcId="{A9FA761B-5DD7-454F-8B47-8F37AD136148}" destId="{82BFE523-7956-48BD-A1A9-EB5DF9C5E57D}" srcOrd="0" destOrd="0" presId="urn:microsoft.com/office/officeart/2005/8/layout/orgChart1"/>
    <dgm:cxn modelId="{66871775-879C-824C-BBBC-CCB6E9412209}" type="presOf" srcId="{1ED3B530-03F4-7C45-BD3B-F8E9F8E6573C}" destId="{76F0EE3F-0CB4-974E-93CC-9F3633EF393C}" srcOrd="1" destOrd="0" presId="urn:microsoft.com/office/officeart/2005/8/layout/orgChart1"/>
    <dgm:cxn modelId="{1F0CF658-D3AB-6441-B77D-B13AE12393FB}" type="presOf" srcId="{8E5A58CE-3987-4AC7-8400-4D94F4279870}" destId="{4BB9262D-09BB-4228-A872-50B2B1A71F28}" srcOrd="0" destOrd="0" presId="urn:microsoft.com/office/officeart/2005/8/layout/orgChart1"/>
    <dgm:cxn modelId="{572B78C7-DC9E-4129-9C33-493ED1B41562}" srcId="{56BD1AEB-6B91-9048-A002-D30D615DA070}" destId="{60F3E78E-525B-4768-848A-32718F3481D9}" srcOrd="1" destOrd="0" parTransId="{8E5A58CE-3987-4AC7-8400-4D94F4279870}" sibTransId="{5E05B0A9-623F-4C2F-93F1-0E430CF3FFD2}"/>
    <dgm:cxn modelId="{898BE395-AA5A-C04C-8B15-EBD340791A27}" type="presOf" srcId="{56D3FA82-C8C1-3441-808F-8556C13F01A6}" destId="{BCA4B607-832A-3545-B3E3-256EFBC19FF5}" srcOrd="0" destOrd="0" presId="urn:microsoft.com/office/officeart/2005/8/layout/orgChart1"/>
    <dgm:cxn modelId="{2A62E866-441A-AE45-A00C-6488B7AE779D}" srcId="{56BD1AEB-6B91-9048-A002-D30D615DA070}" destId="{27A313A7-F808-014F-B242-D85BAE3420F7}" srcOrd="3" destOrd="0" parTransId="{EA949402-738E-9545-82D9-896839331CA3}" sibTransId="{266004BE-435F-E14E-8241-CBF8C7712F49}"/>
    <dgm:cxn modelId="{3F779A67-7D75-114B-BB07-E181CF645726}" type="presOf" srcId="{B9636EE7-C37F-694E-92B9-9BE5A4026BC9}" destId="{FD0E0218-BE5E-4B4E-8F07-66C439706AA5}" srcOrd="0" destOrd="0" presId="urn:microsoft.com/office/officeart/2005/8/layout/orgChart1"/>
    <dgm:cxn modelId="{674AFB49-4C6E-0141-9202-24C5AE1A513D}" srcId="{B9636EE7-C37F-694E-92B9-9BE5A4026BC9}" destId="{1ED3B530-03F4-7C45-BD3B-F8E9F8E6573C}" srcOrd="1" destOrd="0" parTransId="{E090203F-44DC-2A41-9F9F-1795570AC988}" sibTransId="{B9584D03-D852-7348-8611-62A199033705}"/>
    <dgm:cxn modelId="{A0C682BA-F6CD-224D-A134-27512C32125E}" type="presOf" srcId="{B9636EE7-C37F-694E-92B9-9BE5A4026BC9}" destId="{ABA30E57-7392-9445-B501-3B3E15730B86}" srcOrd="1" destOrd="0" presId="urn:microsoft.com/office/officeart/2005/8/layout/orgChart1"/>
    <dgm:cxn modelId="{02D7913B-FFB4-F949-9411-DB02D511A296}" srcId="{1D150559-51EB-4840-B7AF-05778273A4DC}" destId="{56BD1AEB-6B91-9048-A002-D30D615DA070}" srcOrd="0" destOrd="0" parTransId="{F5CF60CC-6CE2-5444-BF41-F4EE81CA2DAE}" sibTransId="{1A7F5FC7-0DB6-DF46-8ACC-C03F17026B9A}"/>
    <dgm:cxn modelId="{A1D2BE06-8CC3-5E41-B6D6-1569DF4CB735}" srcId="{56BD1AEB-6B91-9048-A002-D30D615DA070}" destId="{7BE8F279-99F2-544B-8677-F56B89E37415}" srcOrd="5" destOrd="0" parTransId="{888093E6-C2A7-0941-99DC-0B3F62AE7DBA}" sibTransId="{6AC21BBD-204C-8C43-A863-BFFD5CF09C7C}"/>
    <dgm:cxn modelId="{42FD7419-13DE-C74E-B192-BBE3C2DB8512}" type="presOf" srcId="{42A24256-EC0C-8248-8884-55FF0EC52F01}" destId="{7EB002F7-7BE3-B144-9B74-26D5D4EAE434}" srcOrd="1" destOrd="0" presId="urn:microsoft.com/office/officeart/2005/8/layout/orgChart1"/>
    <dgm:cxn modelId="{26E27CE0-A589-2241-856C-438AE3142F4B}" type="presOf" srcId="{888093E6-C2A7-0941-99DC-0B3F62AE7DBA}" destId="{B1265ABA-601C-474D-A368-6573801C0573}" srcOrd="0" destOrd="0" presId="urn:microsoft.com/office/officeart/2005/8/layout/orgChart1"/>
    <dgm:cxn modelId="{1C97645D-A5F0-DC48-AABE-6D2137F07F11}" type="presOf" srcId="{60F3E78E-525B-4768-848A-32718F3481D9}" destId="{81DAE322-7989-47F0-941F-A0F15148CE71}" srcOrd="1" destOrd="0" presId="urn:microsoft.com/office/officeart/2005/8/layout/orgChart1"/>
    <dgm:cxn modelId="{19F28F4B-6F42-EE4E-961B-490FA248106D}" type="presOf" srcId="{6D431A7B-C176-014D-9F89-192040D548B8}" destId="{1E505DBD-53D7-9745-9112-BDC531FFF072}" srcOrd="1" destOrd="0" presId="urn:microsoft.com/office/officeart/2005/8/layout/orgChart1"/>
    <dgm:cxn modelId="{E8333E3F-F49F-CE41-B21F-D7241C9C428A}" type="presOf" srcId="{8D7F4CF1-C65B-2744-8B62-350FF4432B24}" destId="{404666AA-4AFB-144B-9ACD-42FAB45EBDE1}" srcOrd="1" destOrd="0" presId="urn:microsoft.com/office/officeart/2005/8/layout/orgChart1"/>
    <dgm:cxn modelId="{21B02478-D7F7-8447-8A12-1A2F6FF30970}" type="presOf" srcId="{7BE8F279-99F2-544B-8677-F56B89E37415}" destId="{A9A896C3-A66F-7F40-88B2-BD410AFF1E5B}" srcOrd="1" destOrd="0" presId="urn:microsoft.com/office/officeart/2005/8/layout/orgChart1"/>
    <dgm:cxn modelId="{A275D16C-99AE-0A4A-9AEA-9FA43EF54CAA}" type="presOf" srcId="{5B54AA0D-E316-7B41-8A69-D8058D428FBE}" destId="{903E4C5E-0ECB-8944-A6EB-3FDAEC81CF1C}" srcOrd="0" destOrd="0" presId="urn:microsoft.com/office/officeart/2005/8/layout/orgChart1"/>
    <dgm:cxn modelId="{876BDF09-096B-6740-830E-7510ED25C36D}" type="presOf" srcId="{9D46F84E-3E3C-E044-A58C-AAD66163C72E}" destId="{08C0022B-9C74-0540-A24E-43A913900994}" srcOrd="0" destOrd="0" presId="urn:microsoft.com/office/officeart/2005/8/layout/orgChart1"/>
    <dgm:cxn modelId="{88001658-C6F3-224B-8F2B-E6ECBA3EEC30}" type="presOf" srcId="{27A313A7-F808-014F-B242-D85BAE3420F7}" destId="{0EDCD6E1-605A-3546-BDE8-36983C8DD3EF}" srcOrd="1" destOrd="0" presId="urn:microsoft.com/office/officeart/2005/8/layout/orgChart1"/>
    <dgm:cxn modelId="{438403E2-0E04-47A4-899C-CE138F921221}" srcId="{8D7F4CF1-C65B-2744-8B62-350FF4432B24}" destId="{A9FA761B-5DD7-454F-8B47-8F37AD136148}" srcOrd="1" destOrd="0" parTransId="{23D2BB34-E9DA-416E-B48F-3E7EDB573E0B}" sibTransId="{B70BAFFD-CE77-4394-98F8-E496675F97E1}"/>
    <dgm:cxn modelId="{BD4C43AB-E078-B149-ABF8-FA285F9C4232}" srcId="{56BD1AEB-6B91-9048-A002-D30D615DA070}" destId="{B9636EE7-C37F-694E-92B9-9BE5A4026BC9}" srcOrd="2" destOrd="0" parTransId="{88E0E4F1-79B0-B14E-BD49-6E687DF1EBC6}" sibTransId="{0D3953E8-D143-9448-B13D-C31A56B83CAA}"/>
    <dgm:cxn modelId="{204FC888-B6DB-6448-B1CC-10B3D73D39D5}" type="presOf" srcId="{60F3E78E-525B-4768-848A-32718F3481D9}" destId="{02F9A2E1-26C2-4E98-9487-42E37FD34070}" srcOrd="0" destOrd="0" presId="urn:microsoft.com/office/officeart/2005/8/layout/orgChart1"/>
    <dgm:cxn modelId="{39A93BDC-4999-7245-9282-7BF714BD1A5E}" type="presOf" srcId="{CD896A6F-F258-6E46-9EB2-3B1F73608B49}" destId="{1035D9AE-C1AC-914B-99BE-CAE97260034A}" srcOrd="0" destOrd="0" presId="urn:microsoft.com/office/officeart/2005/8/layout/orgChart1"/>
    <dgm:cxn modelId="{721E3CAF-09ED-A74B-A135-5F64D7883B6C}" type="presOf" srcId="{6D431A7B-C176-014D-9F89-192040D548B8}" destId="{6585EBBF-9C90-B645-88A0-08E1E16F23EA}" srcOrd="0" destOrd="0" presId="urn:microsoft.com/office/officeart/2005/8/layout/orgChart1"/>
    <dgm:cxn modelId="{332185E9-915E-BB4C-AADC-19E69402FECA}" type="presOf" srcId="{23D2BB34-E9DA-416E-B48F-3E7EDB573E0B}" destId="{5F001198-5EEE-44D4-BE98-85ED5EEB5FBA}" srcOrd="0" destOrd="0" presId="urn:microsoft.com/office/officeart/2005/8/layout/orgChart1"/>
    <dgm:cxn modelId="{7532D998-D7C9-024A-9E02-6289B96961BC}" type="presOf" srcId="{28552F44-6372-064E-B2E1-5BEC137F269D}" destId="{2A4C1E88-953F-A440-A5BC-A788A79FE942}" srcOrd="0" destOrd="0" presId="urn:microsoft.com/office/officeart/2005/8/layout/orgChart1"/>
    <dgm:cxn modelId="{D3B33F4E-144E-CF4F-A7A4-3D8543F6AEAF}" type="presOf" srcId="{EA949402-738E-9545-82D9-896839331CA3}" destId="{D66B0E24-737C-EF40-958B-A07204099321}" srcOrd="0" destOrd="0" presId="urn:microsoft.com/office/officeart/2005/8/layout/orgChart1"/>
    <dgm:cxn modelId="{75FA70B7-8098-1742-BCB6-DDC4DD0BD34E}" srcId="{56BD1AEB-6B91-9048-A002-D30D615DA070}" destId="{3770D0D1-3B77-7E48-A17D-4776D81CEDAC}" srcOrd="6" destOrd="0" parTransId="{91BD93B3-6C0E-A041-9392-DC9492D0B6D4}" sibTransId="{8966B930-1BE8-394B-ABC5-1E6D643A6A16}"/>
    <dgm:cxn modelId="{6E2E54DB-648F-B146-9828-79275DDBD19B}" type="presOf" srcId="{2EFDDA81-C474-483A-8FD5-D570D3C4F848}" destId="{EA6C39D8-B1A2-42AE-A233-6F27CDBC9954}" srcOrd="0" destOrd="0" presId="urn:microsoft.com/office/officeart/2005/8/layout/orgChart1"/>
    <dgm:cxn modelId="{265903BE-472A-C443-95FF-B78B94E44E0C}" type="presOf" srcId="{1ED3B530-03F4-7C45-BD3B-F8E9F8E6573C}" destId="{4AE8137B-3726-8444-8FD5-41B45D6821EA}" srcOrd="0" destOrd="0" presId="urn:microsoft.com/office/officeart/2005/8/layout/orgChart1"/>
    <dgm:cxn modelId="{2253883C-0F3C-EC43-BC6F-550A43ADC9D1}" srcId="{56BD1AEB-6B91-9048-A002-D30D615DA070}" destId="{42A24256-EC0C-8248-8884-55FF0EC52F01}" srcOrd="0" destOrd="0" parTransId="{9E9BBF8B-FD9E-0B49-8BC8-AA0FB5B4A735}" sibTransId="{E792A66D-C15A-EB4C-914A-923C1AE8B0DF}"/>
    <dgm:cxn modelId="{2667EA78-15E1-9F49-BDB7-F422B543CA50}" type="presOf" srcId="{91BD93B3-6C0E-A041-9392-DC9492D0B6D4}" destId="{B3EA64FF-E603-B246-AD2D-0E3BE613808B}" srcOrd="0" destOrd="0" presId="urn:microsoft.com/office/officeart/2005/8/layout/orgChart1"/>
    <dgm:cxn modelId="{C23D33AD-BCAC-F247-AA9B-DD737940ED35}" type="presOf" srcId="{0038B0E9-E843-3E4F-A07E-3461C0B29260}" destId="{68FB5317-1FD6-7E44-B0D5-04B69ADC5A96}" srcOrd="1" destOrd="0" presId="urn:microsoft.com/office/officeart/2005/8/layout/orgChart1"/>
    <dgm:cxn modelId="{FE602634-9604-4E98-A90D-696A5AA53602}" srcId="{1D150559-51EB-4840-B7AF-05778273A4DC}" destId="{C7CA6F31-9A3E-49BD-8CD2-971EF3C6AB29}" srcOrd="1" destOrd="0" parTransId="{1E982D6D-108C-4E8A-868F-4894F5F8E821}" sibTransId="{B4A1B6DA-79BE-4FCE-B607-2893FD546D59}"/>
    <dgm:cxn modelId="{2325EE0C-5EBA-1246-BE2C-9678ABBE01F3}" type="presOf" srcId="{C4B8E2D6-6338-0047-AE6D-8F57220E7133}" destId="{476ED89D-EB6A-0C4F-B4F8-420BD20BE4CA}" srcOrd="0" destOrd="0" presId="urn:microsoft.com/office/officeart/2005/8/layout/orgChart1"/>
    <dgm:cxn modelId="{60A5B0CB-6ABF-2847-AB74-4CE3552D3C09}" type="presOf" srcId="{9E9BBF8B-FD9E-0B49-8BC8-AA0FB5B4A735}" destId="{81C3D5F3-C8E8-6840-A8FF-6110CD4F9855}" srcOrd="0" destOrd="0" presId="urn:microsoft.com/office/officeart/2005/8/layout/orgChart1"/>
    <dgm:cxn modelId="{E29F1404-5166-204B-83D7-B5B2FF9A51AC}" type="presOf" srcId="{B0F7D9BB-7AE8-41A5-9E99-D9E2448DADE8}" destId="{4AC90DED-014D-4491-B805-B7AC4A6443C7}" srcOrd="1" destOrd="0" presId="urn:microsoft.com/office/officeart/2005/8/layout/orgChart1"/>
    <dgm:cxn modelId="{20EB06E7-CDC9-2145-849E-2CBC6265383E}" srcId="{B9636EE7-C37F-694E-92B9-9BE5A4026BC9}" destId="{B7CEE87E-1EF4-C949-AA3C-EF5DEF037F59}" srcOrd="0" destOrd="0" parTransId="{CD896A6F-F258-6E46-9EB2-3B1F73608B49}" sibTransId="{3A5226D0-0954-D84B-ABC8-791A30E4432E}"/>
    <dgm:cxn modelId="{D1A47A27-4F25-1843-844F-16F0E6815FDE}" type="presOf" srcId="{B0F7D9BB-7AE8-41A5-9E99-D9E2448DADE8}" destId="{13F510A8-C265-42D6-9DCA-E606554601DC}" srcOrd="0" destOrd="0" presId="urn:microsoft.com/office/officeart/2005/8/layout/orgChart1"/>
    <dgm:cxn modelId="{9288A75A-90C5-C64C-8F72-E450758FD511}" type="presOf" srcId="{A9FA761B-5DD7-454F-8B47-8F37AD136148}" destId="{29C07AA7-0490-4F42-B569-6D71469F9689}" srcOrd="1" destOrd="0" presId="urn:microsoft.com/office/officeart/2005/8/layout/orgChart1"/>
    <dgm:cxn modelId="{2A17FB91-579E-4146-A834-D9CA555160CC}" type="presOf" srcId="{C7CA6F31-9A3E-49BD-8CD2-971EF3C6AB29}" destId="{DDAEA679-9F9E-43F9-9EAA-8EA9CB03F949}" srcOrd="0" destOrd="0" presId="urn:microsoft.com/office/officeart/2005/8/layout/orgChart1"/>
    <dgm:cxn modelId="{55E0D9DE-3A4C-DB4B-9DD0-E19EA74F33EE}" type="presOf" srcId="{8D7F4CF1-C65B-2744-8B62-350FF4432B24}" destId="{2151406D-E373-5D41-9545-6280396F8D22}" srcOrd="0" destOrd="0" presId="urn:microsoft.com/office/officeart/2005/8/layout/orgChart1"/>
    <dgm:cxn modelId="{D7D8CEFB-FD70-D94C-88BB-A29B282FAF79}" type="presParOf" srcId="{BDA14939-B640-BE40-B962-10BB9D4815E4}" destId="{84FFDB57-BCA7-5E48-9DD2-3FCE8D258E61}" srcOrd="0" destOrd="0" presId="urn:microsoft.com/office/officeart/2005/8/layout/orgChart1"/>
    <dgm:cxn modelId="{61A81A06-40AB-7547-BF6B-58F4A877A35A}" type="presParOf" srcId="{84FFDB57-BCA7-5E48-9DD2-3FCE8D258E61}" destId="{748F7AC6-801A-E443-A4C1-26206FB9D7B3}" srcOrd="0" destOrd="0" presId="urn:microsoft.com/office/officeart/2005/8/layout/orgChart1"/>
    <dgm:cxn modelId="{700D38CA-7B08-7F47-BA2A-AC43B0A73824}" type="presParOf" srcId="{748F7AC6-801A-E443-A4C1-26206FB9D7B3}" destId="{56590E49-238F-4E4F-85DE-9BEC59B5B8E1}" srcOrd="0" destOrd="0" presId="urn:microsoft.com/office/officeart/2005/8/layout/orgChart1"/>
    <dgm:cxn modelId="{2772FF16-1D64-7C4F-8E52-BB1C423D6384}" type="presParOf" srcId="{748F7AC6-801A-E443-A4C1-26206FB9D7B3}" destId="{8F50C96A-4F59-C442-AE19-3BA40713DC66}" srcOrd="1" destOrd="0" presId="urn:microsoft.com/office/officeart/2005/8/layout/orgChart1"/>
    <dgm:cxn modelId="{15181053-B81F-F445-8AF2-AA1A0851BDD6}" type="presParOf" srcId="{84FFDB57-BCA7-5E48-9DD2-3FCE8D258E61}" destId="{B2578A3B-D24E-924A-B086-65CE37ABE3A3}" srcOrd="1" destOrd="0" presId="urn:microsoft.com/office/officeart/2005/8/layout/orgChart1"/>
    <dgm:cxn modelId="{71B54F66-236E-6A42-BACB-199E2D12C301}" type="presParOf" srcId="{B2578A3B-D24E-924A-B086-65CE37ABE3A3}" destId="{194DFFE7-8848-964E-A9A8-C7C8BF7C4E5B}" srcOrd="0" destOrd="0" presId="urn:microsoft.com/office/officeart/2005/8/layout/orgChart1"/>
    <dgm:cxn modelId="{1CA56E6C-CE16-EC45-9CAB-9EB88879732C}" type="presParOf" srcId="{B2578A3B-D24E-924A-B086-65CE37ABE3A3}" destId="{B39A8730-5357-7A42-91BA-EE62BE02A75D}" srcOrd="1" destOrd="0" presId="urn:microsoft.com/office/officeart/2005/8/layout/orgChart1"/>
    <dgm:cxn modelId="{071715AD-76BF-FE4A-8794-8E0E4AD15DC8}" type="presParOf" srcId="{B39A8730-5357-7A42-91BA-EE62BE02A75D}" destId="{0A681B80-8E94-F64A-ADB5-5BBC6819BC47}" srcOrd="0" destOrd="0" presId="urn:microsoft.com/office/officeart/2005/8/layout/orgChart1"/>
    <dgm:cxn modelId="{760E6A42-A76C-B445-90C4-1A168EDCD4A1}" type="presParOf" srcId="{0A681B80-8E94-F64A-ADB5-5BBC6819BC47}" destId="{FD0E0218-BE5E-4B4E-8F07-66C439706AA5}" srcOrd="0" destOrd="0" presId="urn:microsoft.com/office/officeart/2005/8/layout/orgChart1"/>
    <dgm:cxn modelId="{68E35847-3FF9-F946-B74D-AC30A72F3F2A}" type="presParOf" srcId="{0A681B80-8E94-F64A-ADB5-5BBC6819BC47}" destId="{ABA30E57-7392-9445-B501-3B3E15730B86}" srcOrd="1" destOrd="0" presId="urn:microsoft.com/office/officeart/2005/8/layout/orgChart1"/>
    <dgm:cxn modelId="{BDB85B5F-B7F5-BB4F-9C17-B56AFBD5B1D9}" type="presParOf" srcId="{B39A8730-5357-7A42-91BA-EE62BE02A75D}" destId="{5F3BF9AF-5239-D64E-BEF2-3A5635C03C96}" srcOrd="1" destOrd="0" presId="urn:microsoft.com/office/officeart/2005/8/layout/orgChart1"/>
    <dgm:cxn modelId="{3C9B9150-448E-DB49-9043-B7142B2370C2}" type="presParOf" srcId="{5F3BF9AF-5239-D64E-BEF2-3A5635C03C96}" destId="{1035D9AE-C1AC-914B-99BE-CAE97260034A}" srcOrd="0" destOrd="0" presId="urn:microsoft.com/office/officeart/2005/8/layout/orgChart1"/>
    <dgm:cxn modelId="{D37E0BE5-7632-0348-B0C4-1A8256AD2769}" type="presParOf" srcId="{5F3BF9AF-5239-D64E-BEF2-3A5635C03C96}" destId="{0EE79F52-806A-3D45-9DC5-E0EBC59FD945}" srcOrd="1" destOrd="0" presId="urn:microsoft.com/office/officeart/2005/8/layout/orgChart1"/>
    <dgm:cxn modelId="{9A080890-0AB4-7248-AA42-0C4462D15A31}" type="presParOf" srcId="{0EE79F52-806A-3D45-9DC5-E0EBC59FD945}" destId="{EEEB63D4-2AB1-274D-859D-E0D1AD3FBC81}" srcOrd="0" destOrd="0" presId="urn:microsoft.com/office/officeart/2005/8/layout/orgChart1"/>
    <dgm:cxn modelId="{9D3DE690-C13E-7A44-86E8-DE260A5BFD69}" type="presParOf" srcId="{EEEB63D4-2AB1-274D-859D-E0D1AD3FBC81}" destId="{064A234D-6366-234B-BA83-1574B9AE9ECD}" srcOrd="0" destOrd="0" presId="urn:microsoft.com/office/officeart/2005/8/layout/orgChart1"/>
    <dgm:cxn modelId="{CEE536D2-8DFB-D744-B924-1A229429C282}" type="presParOf" srcId="{EEEB63D4-2AB1-274D-859D-E0D1AD3FBC81}" destId="{97BB2A90-3486-F043-816B-2EB160DC0919}" srcOrd="1" destOrd="0" presId="urn:microsoft.com/office/officeart/2005/8/layout/orgChart1"/>
    <dgm:cxn modelId="{797E5135-8979-594D-B40B-12EB28C7EBDE}" type="presParOf" srcId="{0EE79F52-806A-3D45-9DC5-E0EBC59FD945}" destId="{C7C13377-A539-2545-9FFF-72C06A835F1F}" srcOrd="1" destOrd="0" presId="urn:microsoft.com/office/officeart/2005/8/layout/orgChart1"/>
    <dgm:cxn modelId="{A3F778B1-FCE5-8E4F-A99C-A58F2D64A83C}" type="presParOf" srcId="{0EE79F52-806A-3D45-9DC5-E0EBC59FD945}" destId="{DB12560C-AD61-F843-8772-80035CC996AE}" srcOrd="2" destOrd="0" presId="urn:microsoft.com/office/officeart/2005/8/layout/orgChart1"/>
    <dgm:cxn modelId="{B4B86B15-631E-924C-984F-54C06BE953E7}" type="presParOf" srcId="{5F3BF9AF-5239-D64E-BEF2-3A5635C03C96}" destId="{B77799ED-3182-9B48-93F4-68063F4D5171}" srcOrd="2" destOrd="0" presId="urn:microsoft.com/office/officeart/2005/8/layout/orgChart1"/>
    <dgm:cxn modelId="{593A0973-2EEA-DC44-8FCC-5E718461FA07}" type="presParOf" srcId="{5F3BF9AF-5239-D64E-BEF2-3A5635C03C96}" destId="{A6A9D29B-32E8-6344-B6BC-9B77B1DAA2CA}" srcOrd="3" destOrd="0" presId="urn:microsoft.com/office/officeart/2005/8/layout/orgChart1"/>
    <dgm:cxn modelId="{82957447-7094-D340-B691-B575CF60BE09}" type="presParOf" srcId="{A6A9D29B-32E8-6344-B6BC-9B77B1DAA2CA}" destId="{252B1D58-AEFF-EB40-87B1-A00E12668462}" srcOrd="0" destOrd="0" presId="urn:microsoft.com/office/officeart/2005/8/layout/orgChart1"/>
    <dgm:cxn modelId="{CEC956EB-61A1-8349-89C8-58D8A7A41FD3}" type="presParOf" srcId="{252B1D58-AEFF-EB40-87B1-A00E12668462}" destId="{4AE8137B-3726-8444-8FD5-41B45D6821EA}" srcOrd="0" destOrd="0" presId="urn:microsoft.com/office/officeart/2005/8/layout/orgChart1"/>
    <dgm:cxn modelId="{FE1FDC0F-8554-A94C-8369-A960F9736CCF}" type="presParOf" srcId="{252B1D58-AEFF-EB40-87B1-A00E12668462}" destId="{76F0EE3F-0CB4-974E-93CC-9F3633EF393C}" srcOrd="1" destOrd="0" presId="urn:microsoft.com/office/officeart/2005/8/layout/orgChart1"/>
    <dgm:cxn modelId="{608F8CA5-CD6C-584E-8AA8-421ED61A506B}" type="presParOf" srcId="{A6A9D29B-32E8-6344-B6BC-9B77B1DAA2CA}" destId="{50E3CF5D-29B2-A140-B082-F91B265C8E74}" srcOrd="1" destOrd="0" presId="urn:microsoft.com/office/officeart/2005/8/layout/orgChart1"/>
    <dgm:cxn modelId="{F67508CD-B0E5-3D43-9483-1B73A46D2948}" type="presParOf" srcId="{A6A9D29B-32E8-6344-B6BC-9B77B1DAA2CA}" destId="{BF345990-8024-B541-BB35-046A31A4D9C8}" srcOrd="2" destOrd="0" presId="urn:microsoft.com/office/officeart/2005/8/layout/orgChart1"/>
    <dgm:cxn modelId="{37C77117-156C-794C-AEE9-6A5B455D0E96}" type="presParOf" srcId="{B39A8730-5357-7A42-91BA-EE62BE02A75D}" destId="{7406B07B-4141-2F4B-B0CD-46B1DAD65579}" srcOrd="2" destOrd="0" presId="urn:microsoft.com/office/officeart/2005/8/layout/orgChart1"/>
    <dgm:cxn modelId="{CA957DE1-D15D-AE4B-B15E-7AC603DC40DE}" type="presParOf" srcId="{B2578A3B-D24E-924A-B086-65CE37ABE3A3}" destId="{D66B0E24-737C-EF40-958B-A07204099321}" srcOrd="2" destOrd="0" presId="urn:microsoft.com/office/officeart/2005/8/layout/orgChart1"/>
    <dgm:cxn modelId="{099F0AFD-0F06-0144-97F1-594E7B3EB4F7}" type="presParOf" srcId="{B2578A3B-D24E-924A-B086-65CE37ABE3A3}" destId="{4ED3C7C1-E786-0B41-ABEB-AB115A345CB2}" srcOrd="3" destOrd="0" presId="urn:microsoft.com/office/officeart/2005/8/layout/orgChart1"/>
    <dgm:cxn modelId="{8B43A797-9C3F-3145-9276-58AC4571410B}" type="presParOf" srcId="{4ED3C7C1-E786-0B41-ABEB-AB115A345CB2}" destId="{35AB16DF-BC10-E54A-91C1-BFB6C627D9C4}" srcOrd="0" destOrd="0" presId="urn:microsoft.com/office/officeart/2005/8/layout/orgChart1"/>
    <dgm:cxn modelId="{75400403-3EF8-E641-92E2-6423327CEAFF}" type="presParOf" srcId="{35AB16DF-BC10-E54A-91C1-BFB6C627D9C4}" destId="{C8C1F3B6-3C09-3148-B35E-F8800029851D}" srcOrd="0" destOrd="0" presId="urn:microsoft.com/office/officeart/2005/8/layout/orgChart1"/>
    <dgm:cxn modelId="{BB00063F-FE4C-9640-8336-B35435BC44DF}" type="presParOf" srcId="{35AB16DF-BC10-E54A-91C1-BFB6C627D9C4}" destId="{0EDCD6E1-605A-3546-BDE8-36983C8DD3EF}" srcOrd="1" destOrd="0" presId="urn:microsoft.com/office/officeart/2005/8/layout/orgChart1"/>
    <dgm:cxn modelId="{0A201AEF-F427-7B48-BE0A-6B9F93FA5825}" type="presParOf" srcId="{4ED3C7C1-E786-0B41-ABEB-AB115A345CB2}" destId="{C2BEED1B-353B-154E-BBA7-3C3B59238600}" srcOrd="1" destOrd="0" presId="urn:microsoft.com/office/officeart/2005/8/layout/orgChart1"/>
    <dgm:cxn modelId="{C5533694-2C0E-6443-A85A-7E9083AF9717}" type="presParOf" srcId="{4ED3C7C1-E786-0B41-ABEB-AB115A345CB2}" destId="{B3775A6B-9021-1E47-A6B3-7BC7EE16122D}" srcOrd="2" destOrd="0" presId="urn:microsoft.com/office/officeart/2005/8/layout/orgChart1"/>
    <dgm:cxn modelId="{69161913-A9AD-B646-AB18-55A8A17C767D}" type="presParOf" srcId="{B2578A3B-D24E-924A-B086-65CE37ABE3A3}" destId="{476ED89D-EB6A-0C4F-B4F8-420BD20BE4CA}" srcOrd="4" destOrd="0" presId="urn:microsoft.com/office/officeart/2005/8/layout/orgChart1"/>
    <dgm:cxn modelId="{025C9458-5763-C74D-8CE3-B8E505EDABE0}" type="presParOf" srcId="{B2578A3B-D24E-924A-B086-65CE37ABE3A3}" destId="{60788C0E-EBCD-6C4F-A4D7-7FBB35BCECC6}" srcOrd="5" destOrd="0" presId="urn:microsoft.com/office/officeart/2005/8/layout/orgChart1"/>
    <dgm:cxn modelId="{62DABAEF-03F7-6846-A9B5-51DF83D41216}" type="presParOf" srcId="{60788C0E-EBCD-6C4F-A4D7-7FBB35BCECC6}" destId="{88C91F2A-8A36-3343-9C57-117CA0ED9678}" srcOrd="0" destOrd="0" presId="urn:microsoft.com/office/officeart/2005/8/layout/orgChart1"/>
    <dgm:cxn modelId="{62950479-4462-C04E-AE50-A7510C6174FD}" type="presParOf" srcId="{88C91F2A-8A36-3343-9C57-117CA0ED9678}" destId="{6585EBBF-9C90-B645-88A0-08E1E16F23EA}" srcOrd="0" destOrd="0" presId="urn:microsoft.com/office/officeart/2005/8/layout/orgChart1"/>
    <dgm:cxn modelId="{E8E92922-AFE9-0648-9740-BB4E9D12A736}" type="presParOf" srcId="{88C91F2A-8A36-3343-9C57-117CA0ED9678}" destId="{1E505DBD-53D7-9745-9112-BDC531FFF072}" srcOrd="1" destOrd="0" presId="urn:microsoft.com/office/officeart/2005/8/layout/orgChart1"/>
    <dgm:cxn modelId="{CF9251B2-65C2-424D-BECF-7D7D7E65DFCB}" type="presParOf" srcId="{60788C0E-EBCD-6C4F-A4D7-7FBB35BCECC6}" destId="{3794FB41-083B-0244-B29F-97130354A22E}" srcOrd="1" destOrd="0" presId="urn:microsoft.com/office/officeart/2005/8/layout/orgChart1"/>
    <dgm:cxn modelId="{DA43C45E-8F3D-A546-BE7D-428888963AF6}" type="presParOf" srcId="{3794FB41-083B-0244-B29F-97130354A22E}" destId="{3253590A-BCD8-A048-81C6-32BF55A1DEA7}" srcOrd="0" destOrd="0" presId="urn:microsoft.com/office/officeart/2005/8/layout/orgChart1"/>
    <dgm:cxn modelId="{3AD45631-117C-C840-815D-889553CF2C7E}" type="presParOf" srcId="{3794FB41-083B-0244-B29F-97130354A22E}" destId="{E8B6C349-71BB-EB46-8464-4BCD8B04555F}" srcOrd="1" destOrd="0" presId="urn:microsoft.com/office/officeart/2005/8/layout/orgChart1"/>
    <dgm:cxn modelId="{6595DB13-BECF-9244-9F83-6B50B79CE307}" type="presParOf" srcId="{E8B6C349-71BB-EB46-8464-4BCD8B04555F}" destId="{12CF91DD-8A57-C240-8008-C3B939E6A695}" srcOrd="0" destOrd="0" presId="urn:microsoft.com/office/officeart/2005/8/layout/orgChart1"/>
    <dgm:cxn modelId="{7FB1377E-A062-804E-962C-6036F310F2F4}" type="presParOf" srcId="{12CF91DD-8A57-C240-8008-C3B939E6A695}" destId="{9636A066-F506-0A4F-9C32-3D80DD88EE57}" srcOrd="0" destOrd="0" presId="urn:microsoft.com/office/officeart/2005/8/layout/orgChart1"/>
    <dgm:cxn modelId="{56B80CDB-2E7C-934C-BFF9-D9DAE4FB975C}" type="presParOf" srcId="{12CF91DD-8A57-C240-8008-C3B939E6A695}" destId="{56367693-F8E5-9A48-8D57-07F1FC262139}" srcOrd="1" destOrd="0" presId="urn:microsoft.com/office/officeart/2005/8/layout/orgChart1"/>
    <dgm:cxn modelId="{A60E1F64-A931-6443-A510-1829B67012CB}" type="presParOf" srcId="{E8B6C349-71BB-EB46-8464-4BCD8B04555F}" destId="{48F3BFF1-2115-1D44-8692-389B5BC15215}" srcOrd="1" destOrd="0" presId="urn:microsoft.com/office/officeart/2005/8/layout/orgChart1"/>
    <dgm:cxn modelId="{A95D2732-343C-DE45-9841-E83DAA51F476}" type="presParOf" srcId="{E8B6C349-71BB-EB46-8464-4BCD8B04555F}" destId="{1C88032F-9E7C-6C48-8E31-950F15B2AF55}" srcOrd="2" destOrd="0" presId="urn:microsoft.com/office/officeart/2005/8/layout/orgChart1"/>
    <dgm:cxn modelId="{ECABDBCA-B0A4-8745-AD48-D5362EBFC29E}" type="presParOf" srcId="{3794FB41-083B-0244-B29F-97130354A22E}" destId="{2A4C1E88-953F-A440-A5BC-A788A79FE942}" srcOrd="2" destOrd="0" presId="urn:microsoft.com/office/officeart/2005/8/layout/orgChart1"/>
    <dgm:cxn modelId="{953C0EBA-DD3B-EF41-9C7C-1A131204C9C8}" type="presParOf" srcId="{3794FB41-083B-0244-B29F-97130354A22E}" destId="{BCF650D3-E6B7-024D-8C2B-06FA761BAADD}" srcOrd="3" destOrd="0" presId="urn:microsoft.com/office/officeart/2005/8/layout/orgChart1"/>
    <dgm:cxn modelId="{D5C331A1-2288-024C-BA26-9393E6F2874F}" type="presParOf" srcId="{BCF650D3-E6B7-024D-8C2B-06FA761BAADD}" destId="{BEF0BBAE-0867-1A4C-BDF8-9E896B3DC00E}" srcOrd="0" destOrd="0" presId="urn:microsoft.com/office/officeart/2005/8/layout/orgChart1"/>
    <dgm:cxn modelId="{1D32B6D4-BE6A-7347-AA75-5D03D41B87E8}" type="presParOf" srcId="{BEF0BBAE-0867-1A4C-BDF8-9E896B3DC00E}" destId="{BF8C39D4-3AA0-C145-8007-A0E27B96575F}" srcOrd="0" destOrd="0" presId="urn:microsoft.com/office/officeart/2005/8/layout/orgChart1"/>
    <dgm:cxn modelId="{C469D2AD-18A0-1745-82AB-C683E8DB94F5}" type="presParOf" srcId="{BEF0BBAE-0867-1A4C-BDF8-9E896B3DC00E}" destId="{54C95C22-42EA-EA4A-B11E-F348EC6E9A85}" srcOrd="1" destOrd="0" presId="urn:microsoft.com/office/officeart/2005/8/layout/orgChart1"/>
    <dgm:cxn modelId="{5BFE0601-FA73-8043-AD7A-E07EFA3A7F48}" type="presParOf" srcId="{BCF650D3-E6B7-024D-8C2B-06FA761BAADD}" destId="{E163C3D8-6977-8545-A906-97A0A09C608F}" srcOrd="1" destOrd="0" presId="urn:microsoft.com/office/officeart/2005/8/layout/orgChart1"/>
    <dgm:cxn modelId="{157D722F-4051-3144-AC20-B8B36E7A0E27}" type="presParOf" srcId="{BCF650D3-E6B7-024D-8C2B-06FA761BAADD}" destId="{106F3AD7-7C0E-4747-B10B-A59A59B7BE13}" srcOrd="2" destOrd="0" presId="urn:microsoft.com/office/officeart/2005/8/layout/orgChart1"/>
    <dgm:cxn modelId="{BE6AB672-92D1-644A-B986-7E9952AAAC6D}" type="presParOf" srcId="{60788C0E-EBCD-6C4F-A4D7-7FBB35BCECC6}" destId="{9B739F8F-F7B4-6C46-BB54-45E80C1AF29F}" srcOrd="2" destOrd="0" presId="urn:microsoft.com/office/officeart/2005/8/layout/orgChart1"/>
    <dgm:cxn modelId="{0F007BDE-876E-9D48-A63F-C2678C81E772}" type="presParOf" srcId="{B2578A3B-D24E-924A-B086-65CE37ABE3A3}" destId="{B1265ABA-601C-474D-A368-6573801C0573}" srcOrd="6" destOrd="0" presId="urn:microsoft.com/office/officeart/2005/8/layout/orgChart1"/>
    <dgm:cxn modelId="{598E0711-6442-5F40-AEA0-2F017E7EBB27}" type="presParOf" srcId="{B2578A3B-D24E-924A-B086-65CE37ABE3A3}" destId="{6DF6D408-9E9C-594A-8A51-035A25CD2812}" srcOrd="7" destOrd="0" presId="urn:microsoft.com/office/officeart/2005/8/layout/orgChart1"/>
    <dgm:cxn modelId="{FEA89919-DF4E-0C44-91FC-F3C7A922B3D0}" type="presParOf" srcId="{6DF6D408-9E9C-594A-8A51-035A25CD2812}" destId="{D2025FB2-AFA7-2C42-93F3-C9AC9A875317}" srcOrd="0" destOrd="0" presId="urn:microsoft.com/office/officeart/2005/8/layout/orgChart1"/>
    <dgm:cxn modelId="{8A58EA82-2ADA-8F4B-8727-68F28E9FFD1C}" type="presParOf" srcId="{D2025FB2-AFA7-2C42-93F3-C9AC9A875317}" destId="{58B9D48D-0187-1545-8654-45E5B695AB85}" srcOrd="0" destOrd="0" presId="urn:microsoft.com/office/officeart/2005/8/layout/orgChart1"/>
    <dgm:cxn modelId="{98F50ECE-64CF-8D44-A0E1-CCA1FC912F25}" type="presParOf" srcId="{D2025FB2-AFA7-2C42-93F3-C9AC9A875317}" destId="{A9A896C3-A66F-7F40-88B2-BD410AFF1E5B}" srcOrd="1" destOrd="0" presId="urn:microsoft.com/office/officeart/2005/8/layout/orgChart1"/>
    <dgm:cxn modelId="{B64D855F-04CE-744B-9FA8-C88BCE4E972D}" type="presParOf" srcId="{6DF6D408-9E9C-594A-8A51-035A25CD2812}" destId="{E37A526D-415C-BA4D-B9A9-DA123C0FCEE7}" srcOrd="1" destOrd="0" presId="urn:microsoft.com/office/officeart/2005/8/layout/orgChart1"/>
    <dgm:cxn modelId="{A23D266C-C844-E44A-AFEF-3038AC21554F}" type="presParOf" srcId="{E37A526D-415C-BA4D-B9A9-DA123C0FCEE7}" destId="{08C0022B-9C74-0540-A24E-43A913900994}" srcOrd="0" destOrd="0" presId="urn:microsoft.com/office/officeart/2005/8/layout/orgChart1"/>
    <dgm:cxn modelId="{7EF6ACC4-0DEE-5F40-B510-907C84003902}" type="presParOf" srcId="{E37A526D-415C-BA4D-B9A9-DA123C0FCEE7}" destId="{57D2D2A5-DDD9-744F-8D84-86C07811C5D0}" srcOrd="1" destOrd="0" presId="urn:microsoft.com/office/officeart/2005/8/layout/orgChart1"/>
    <dgm:cxn modelId="{9A36FF73-97AA-794B-9964-6D0C773AE855}" type="presParOf" srcId="{57D2D2A5-DDD9-744F-8D84-86C07811C5D0}" destId="{844492C5-48C4-D242-9DAE-861F77DCA897}" srcOrd="0" destOrd="0" presId="urn:microsoft.com/office/officeart/2005/8/layout/orgChart1"/>
    <dgm:cxn modelId="{580A324F-AB57-2049-8744-01C08977BE26}" type="presParOf" srcId="{844492C5-48C4-D242-9DAE-861F77DCA897}" destId="{B7C4A483-27DA-C843-AD52-8DEA204F6138}" srcOrd="0" destOrd="0" presId="urn:microsoft.com/office/officeart/2005/8/layout/orgChart1"/>
    <dgm:cxn modelId="{C9D58DB6-3349-D743-82B4-C4256FC62FDF}" type="presParOf" srcId="{844492C5-48C4-D242-9DAE-861F77DCA897}" destId="{68FB5317-1FD6-7E44-B0D5-04B69ADC5A96}" srcOrd="1" destOrd="0" presId="urn:microsoft.com/office/officeart/2005/8/layout/orgChart1"/>
    <dgm:cxn modelId="{2C19A82B-7E74-FF46-93A4-5E9126EF59C7}" type="presParOf" srcId="{57D2D2A5-DDD9-744F-8D84-86C07811C5D0}" destId="{155133EF-5454-7A4C-8B5C-2E8697D87861}" srcOrd="1" destOrd="0" presId="urn:microsoft.com/office/officeart/2005/8/layout/orgChart1"/>
    <dgm:cxn modelId="{97FD60D6-DA53-CC42-A1ED-7C4A9E1E1513}" type="presParOf" srcId="{57D2D2A5-DDD9-744F-8D84-86C07811C5D0}" destId="{6C0AC648-1F02-E143-B36A-1BF7F3EA0CFF}" srcOrd="2" destOrd="0" presId="urn:microsoft.com/office/officeart/2005/8/layout/orgChart1"/>
    <dgm:cxn modelId="{12F85379-4167-AC4B-95E4-A62FAF62B716}" type="presParOf" srcId="{E37A526D-415C-BA4D-B9A9-DA123C0FCEE7}" destId="{903E4C5E-0ECB-8944-A6EB-3FDAEC81CF1C}" srcOrd="2" destOrd="0" presId="urn:microsoft.com/office/officeart/2005/8/layout/orgChart1"/>
    <dgm:cxn modelId="{F20085A5-E631-0B41-9F08-1055FB67F62C}" type="presParOf" srcId="{E37A526D-415C-BA4D-B9A9-DA123C0FCEE7}" destId="{439FF162-7ED2-B641-AA6F-A947339E3E20}" srcOrd="3" destOrd="0" presId="urn:microsoft.com/office/officeart/2005/8/layout/orgChart1"/>
    <dgm:cxn modelId="{1DBC0D94-7DFB-394F-9251-500026D757E2}" type="presParOf" srcId="{439FF162-7ED2-B641-AA6F-A947339E3E20}" destId="{8247E70F-9FB2-7444-BC2D-DAE326D2B95D}" srcOrd="0" destOrd="0" presId="urn:microsoft.com/office/officeart/2005/8/layout/orgChart1"/>
    <dgm:cxn modelId="{40DBA957-FBE5-7743-9B88-D8041F0FF6BB}" type="presParOf" srcId="{8247E70F-9FB2-7444-BC2D-DAE326D2B95D}" destId="{52BA6EA8-C5A5-F64C-BB72-4B8B34D5B710}" srcOrd="0" destOrd="0" presId="urn:microsoft.com/office/officeart/2005/8/layout/orgChart1"/>
    <dgm:cxn modelId="{38CD6ACC-915E-7041-ACB4-4B7624299BC2}" type="presParOf" srcId="{8247E70F-9FB2-7444-BC2D-DAE326D2B95D}" destId="{BAE1C4A5-7133-534A-A7DA-8D1F838464BB}" srcOrd="1" destOrd="0" presId="urn:microsoft.com/office/officeart/2005/8/layout/orgChart1"/>
    <dgm:cxn modelId="{64BCEF4A-2E64-DB44-A219-10B0C795285A}" type="presParOf" srcId="{439FF162-7ED2-B641-AA6F-A947339E3E20}" destId="{2DF16E71-F017-064B-90E7-B581AFE51764}" srcOrd="1" destOrd="0" presId="urn:microsoft.com/office/officeart/2005/8/layout/orgChart1"/>
    <dgm:cxn modelId="{52DA94B5-D973-A943-9E2E-1CA2C2E6132B}" type="presParOf" srcId="{439FF162-7ED2-B641-AA6F-A947339E3E20}" destId="{AE38BE91-D952-7746-97BD-F45B5A680883}" srcOrd="2" destOrd="0" presId="urn:microsoft.com/office/officeart/2005/8/layout/orgChart1"/>
    <dgm:cxn modelId="{3F924E87-A962-1A49-B92E-E6B428FBA3B6}" type="presParOf" srcId="{6DF6D408-9E9C-594A-8A51-035A25CD2812}" destId="{D94E297F-DAF5-0F4D-872A-FF7D2CEE0F60}" srcOrd="2" destOrd="0" presId="urn:microsoft.com/office/officeart/2005/8/layout/orgChart1"/>
    <dgm:cxn modelId="{679C5C8A-07E9-1747-9A33-ED189809D6D5}" type="presParOf" srcId="{B2578A3B-D24E-924A-B086-65CE37ABE3A3}" destId="{B3EA64FF-E603-B246-AD2D-0E3BE613808B}" srcOrd="8" destOrd="0" presId="urn:microsoft.com/office/officeart/2005/8/layout/orgChart1"/>
    <dgm:cxn modelId="{5AD55A6C-B9AE-984E-9F10-BFED9A584EEE}" type="presParOf" srcId="{B2578A3B-D24E-924A-B086-65CE37ABE3A3}" destId="{3BED61B0-D5A8-7C45-852C-58CA90DF7D21}" srcOrd="9" destOrd="0" presId="urn:microsoft.com/office/officeart/2005/8/layout/orgChart1"/>
    <dgm:cxn modelId="{15F8F83B-3FF4-584B-9B40-0F0C54761223}" type="presParOf" srcId="{3BED61B0-D5A8-7C45-852C-58CA90DF7D21}" destId="{5A89B07F-56BC-E944-B018-E38D3E9A010A}" srcOrd="0" destOrd="0" presId="urn:microsoft.com/office/officeart/2005/8/layout/orgChart1"/>
    <dgm:cxn modelId="{6F0BC740-B71D-DB42-93A9-E2D58B94DFB5}" type="presParOf" srcId="{5A89B07F-56BC-E944-B018-E38D3E9A010A}" destId="{720616CD-0675-BA45-9240-C44787309294}" srcOrd="0" destOrd="0" presId="urn:microsoft.com/office/officeart/2005/8/layout/orgChart1"/>
    <dgm:cxn modelId="{1421DEA4-38D3-254A-97D0-95750AAC5ABD}" type="presParOf" srcId="{5A89B07F-56BC-E944-B018-E38D3E9A010A}" destId="{8E29F7F2-2BD9-A248-87E1-8C215887243B}" srcOrd="1" destOrd="0" presId="urn:microsoft.com/office/officeart/2005/8/layout/orgChart1"/>
    <dgm:cxn modelId="{B3C100CE-E32D-D943-B77B-9884B46871B2}" type="presParOf" srcId="{3BED61B0-D5A8-7C45-852C-58CA90DF7D21}" destId="{0C9DF038-77D9-D847-9011-235FA9967407}" srcOrd="1" destOrd="0" presId="urn:microsoft.com/office/officeart/2005/8/layout/orgChart1"/>
    <dgm:cxn modelId="{66B8457C-4837-9245-A5FB-BF4C37820C2A}" type="presParOf" srcId="{3BED61B0-D5A8-7C45-852C-58CA90DF7D21}" destId="{CE077066-009B-D845-B1B2-91055A1BF90F}" srcOrd="2" destOrd="0" presId="urn:microsoft.com/office/officeart/2005/8/layout/orgChart1"/>
    <dgm:cxn modelId="{9CF4A365-3855-0C45-A25E-A212FDEBC7E4}" type="presParOf" srcId="{B2578A3B-D24E-924A-B086-65CE37ABE3A3}" destId="{BCA4B607-832A-3545-B3E3-256EFBC19FF5}" srcOrd="10" destOrd="0" presId="urn:microsoft.com/office/officeart/2005/8/layout/orgChart1"/>
    <dgm:cxn modelId="{010FC9FA-32EF-CC4B-8AD5-FB6E3FDCC84C}" type="presParOf" srcId="{B2578A3B-D24E-924A-B086-65CE37ABE3A3}" destId="{297B469E-19B5-6C48-B232-EDF80D82EC6A}" srcOrd="11" destOrd="0" presId="urn:microsoft.com/office/officeart/2005/8/layout/orgChart1"/>
    <dgm:cxn modelId="{B92B1609-E215-8945-A075-7465C00F8C55}" type="presParOf" srcId="{297B469E-19B5-6C48-B232-EDF80D82EC6A}" destId="{07231F13-525E-AE48-9CB4-DF1C08F6DDE3}" srcOrd="0" destOrd="0" presId="urn:microsoft.com/office/officeart/2005/8/layout/orgChart1"/>
    <dgm:cxn modelId="{D8030418-51B6-9A4A-8C99-D9AC92D836BE}" type="presParOf" srcId="{07231F13-525E-AE48-9CB4-DF1C08F6DDE3}" destId="{2151406D-E373-5D41-9545-6280396F8D22}" srcOrd="0" destOrd="0" presId="urn:microsoft.com/office/officeart/2005/8/layout/orgChart1"/>
    <dgm:cxn modelId="{F12552C0-0F8B-F447-9AEB-141E802D5D82}" type="presParOf" srcId="{07231F13-525E-AE48-9CB4-DF1C08F6DDE3}" destId="{404666AA-4AFB-144B-9ACD-42FAB45EBDE1}" srcOrd="1" destOrd="0" presId="urn:microsoft.com/office/officeart/2005/8/layout/orgChart1"/>
    <dgm:cxn modelId="{9C816F92-3726-464F-9CAA-2F6EF1CFA75F}" type="presParOf" srcId="{297B469E-19B5-6C48-B232-EDF80D82EC6A}" destId="{8DA943A2-FEC7-4642-A645-3BD136CC458D}" srcOrd="1" destOrd="0" presId="urn:microsoft.com/office/officeart/2005/8/layout/orgChart1"/>
    <dgm:cxn modelId="{6327B182-C2AC-5346-96DF-38861C2F2CD2}" type="presParOf" srcId="{8DA943A2-FEC7-4642-A645-3BD136CC458D}" destId="{EA6C39D8-B1A2-42AE-A233-6F27CDBC9954}" srcOrd="0" destOrd="0" presId="urn:microsoft.com/office/officeart/2005/8/layout/orgChart1"/>
    <dgm:cxn modelId="{BB32342C-1074-574E-A507-5D25381678E6}" type="presParOf" srcId="{8DA943A2-FEC7-4642-A645-3BD136CC458D}" destId="{11A62FF5-7713-4297-9A5A-BD5C86FF7122}" srcOrd="1" destOrd="0" presId="urn:microsoft.com/office/officeart/2005/8/layout/orgChart1"/>
    <dgm:cxn modelId="{F531E9E2-EA51-E44A-92A6-3A49E92948A2}" type="presParOf" srcId="{11A62FF5-7713-4297-9A5A-BD5C86FF7122}" destId="{3447BA2E-F912-4AB4-8469-865E39CC05E2}" srcOrd="0" destOrd="0" presId="urn:microsoft.com/office/officeart/2005/8/layout/orgChart1"/>
    <dgm:cxn modelId="{4E83F977-A651-A14A-99DF-69966CB2BF19}" type="presParOf" srcId="{3447BA2E-F912-4AB4-8469-865E39CC05E2}" destId="{13F510A8-C265-42D6-9DCA-E606554601DC}" srcOrd="0" destOrd="0" presId="urn:microsoft.com/office/officeart/2005/8/layout/orgChart1"/>
    <dgm:cxn modelId="{B0870BD4-5952-F04C-B623-7539F70E69A3}" type="presParOf" srcId="{3447BA2E-F912-4AB4-8469-865E39CC05E2}" destId="{4AC90DED-014D-4491-B805-B7AC4A6443C7}" srcOrd="1" destOrd="0" presId="urn:microsoft.com/office/officeart/2005/8/layout/orgChart1"/>
    <dgm:cxn modelId="{3A69218A-BA80-C349-90FA-28452FBAA9E9}" type="presParOf" srcId="{11A62FF5-7713-4297-9A5A-BD5C86FF7122}" destId="{58E0C800-EFBF-457A-82AB-A709F2067D67}" srcOrd="1" destOrd="0" presId="urn:microsoft.com/office/officeart/2005/8/layout/orgChart1"/>
    <dgm:cxn modelId="{59973853-42B5-E043-80C9-F6F608A7D586}" type="presParOf" srcId="{11A62FF5-7713-4297-9A5A-BD5C86FF7122}" destId="{8CB80D5C-33D6-4E44-968E-B67469CDB5AD}" srcOrd="2" destOrd="0" presId="urn:microsoft.com/office/officeart/2005/8/layout/orgChart1"/>
    <dgm:cxn modelId="{C019DA70-D1E1-D140-9677-D1076800C766}" type="presParOf" srcId="{8DA943A2-FEC7-4642-A645-3BD136CC458D}" destId="{5F001198-5EEE-44D4-BE98-85ED5EEB5FBA}" srcOrd="2" destOrd="0" presId="urn:microsoft.com/office/officeart/2005/8/layout/orgChart1"/>
    <dgm:cxn modelId="{ACEFC31C-7149-A449-A1E1-8C4A1CF9C5A1}" type="presParOf" srcId="{8DA943A2-FEC7-4642-A645-3BD136CC458D}" destId="{3BB07F56-001F-41AB-A670-7C89EC15C661}" srcOrd="3" destOrd="0" presId="urn:microsoft.com/office/officeart/2005/8/layout/orgChart1"/>
    <dgm:cxn modelId="{8670A949-4298-D44E-8994-B6AA8EEB4B83}" type="presParOf" srcId="{3BB07F56-001F-41AB-A670-7C89EC15C661}" destId="{09F799F8-73C6-422F-9A35-855C3805D1CE}" srcOrd="0" destOrd="0" presId="urn:microsoft.com/office/officeart/2005/8/layout/orgChart1"/>
    <dgm:cxn modelId="{0167843E-5ED7-7E48-AADC-5D4DDA9D4295}" type="presParOf" srcId="{09F799F8-73C6-422F-9A35-855C3805D1CE}" destId="{82BFE523-7956-48BD-A1A9-EB5DF9C5E57D}" srcOrd="0" destOrd="0" presId="urn:microsoft.com/office/officeart/2005/8/layout/orgChart1"/>
    <dgm:cxn modelId="{32AA82E0-E962-024B-AEB9-2DC6D860A3F8}" type="presParOf" srcId="{09F799F8-73C6-422F-9A35-855C3805D1CE}" destId="{29C07AA7-0490-4F42-B569-6D71469F9689}" srcOrd="1" destOrd="0" presId="urn:microsoft.com/office/officeart/2005/8/layout/orgChart1"/>
    <dgm:cxn modelId="{C95DBF2D-3708-8448-A877-B1F93C9F2FC2}" type="presParOf" srcId="{3BB07F56-001F-41AB-A670-7C89EC15C661}" destId="{574F93D7-31C5-4F48-AB35-E651641C7C20}" srcOrd="1" destOrd="0" presId="urn:microsoft.com/office/officeart/2005/8/layout/orgChart1"/>
    <dgm:cxn modelId="{14FCECB6-3E35-5943-AEEC-D16AE2ECCB6E}" type="presParOf" srcId="{3BB07F56-001F-41AB-A670-7C89EC15C661}" destId="{2156FD3B-C0DA-47BC-BF56-3F8C77EFCD59}" srcOrd="2" destOrd="0" presId="urn:microsoft.com/office/officeart/2005/8/layout/orgChart1"/>
    <dgm:cxn modelId="{4966267D-8AA3-0D40-AC75-C46EE3BA8881}" type="presParOf" srcId="{297B469E-19B5-6C48-B232-EDF80D82EC6A}" destId="{B105BBF8-45A5-824B-979D-A90CDE9978AC}" srcOrd="2" destOrd="0" presId="urn:microsoft.com/office/officeart/2005/8/layout/orgChart1"/>
    <dgm:cxn modelId="{AEE82EE2-244C-C14A-B83E-90221BEF2997}" type="presParOf" srcId="{84FFDB57-BCA7-5E48-9DD2-3FCE8D258E61}" destId="{37E99F33-F685-8940-8FC9-3313702969B6}" srcOrd="2" destOrd="0" presId="urn:microsoft.com/office/officeart/2005/8/layout/orgChart1"/>
    <dgm:cxn modelId="{23FB91CC-3B38-274F-B104-83959144EDFB}" type="presParOf" srcId="{37E99F33-F685-8940-8FC9-3313702969B6}" destId="{81C3D5F3-C8E8-6840-A8FF-6110CD4F9855}" srcOrd="0" destOrd="0" presId="urn:microsoft.com/office/officeart/2005/8/layout/orgChart1"/>
    <dgm:cxn modelId="{60D03023-8BBB-F349-ADD0-AC440EA4E366}" type="presParOf" srcId="{37E99F33-F685-8940-8FC9-3313702969B6}" destId="{374CE28B-EE62-C74D-89B6-23884929CEBA}" srcOrd="1" destOrd="0" presId="urn:microsoft.com/office/officeart/2005/8/layout/orgChart1"/>
    <dgm:cxn modelId="{68463060-441B-4A4A-A82A-0DA3C282F890}" type="presParOf" srcId="{374CE28B-EE62-C74D-89B6-23884929CEBA}" destId="{480C130F-4044-1040-AF75-9673BF7832FC}" srcOrd="0" destOrd="0" presId="urn:microsoft.com/office/officeart/2005/8/layout/orgChart1"/>
    <dgm:cxn modelId="{2E1BF4F3-BA98-C148-BDC2-797FE4F88D1A}" type="presParOf" srcId="{480C130F-4044-1040-AF75-9673BF7832FC}" destId="{0A3298D0-950B-AC41-B253-66369C6000D6}" srcOrd="0" destOrd="0" presId="urn:microsoft.com/office/officeart/2005/8/layout/orgChart1"/>
    <dgm:cxn modelId="{F4B856F0-5F8B-FC40-AE8C-D4C5A4A0FF09}" type="presParOf" srcId="{480C130F-4044-1040-AF75-9673BF7832FC}" destId="{7EB002F7-7BE3-B144-9B74-26D5D4EAE434}" srcOrd="1" destOrd="0" presId="urn:microsoft.com/office/officeart/2005/8/layout/orgChart1"/>
    <dgm:cxn modelId="{A97DD2AD-86BB-ED42-B2C6-E4330D3F8AB3}" type="presParOf" srcId="{374CE28B-EE62-C74D-89B6-23884929CEBA}" destId="{01D84C55-4D22-164D-93A3-B329A6AA1004}" srcOrd="1" destOrd="0" presId="urn:microsoft.com/office/officeart/2005/8/layout/orgChart1"/>
    <dgm:cxn modelId="{3AA7663B-B159-D141-A6DF-E079C436E0A2}" type="presParOf" srcId="{374CE28B-EE62-C74D-89B6-23884929CEBA}" destId="{B99DEC6E-6EB2-9546-921C-1E900F5BF87F}" srcOrd="2" destOrd="0" presId="urn:microsoft.com/office/officeart/2005/8/layout/orgChart1"/>
    <dgm:cxn modelId="{8B6C16A6-3538-0A41-8ED2-3F245B0A010A}" type="presParOf" srcId="{37E99F33-F685-8940-8FC9-3313702969B6}" destId="{4BB9262D-09BB-4228-A872-50B2B1A71F28}" srcOrd="2" destOrd="0" presId="urn:microsoft.com/office/officeart/2005/8/layout/orgChart1"/>
    <dgm:cxn modelId="{A76B2033-EA61-A745-8680-A812BC719F27}" type="presParOf" srcId="{37E99F33-F685-8940-8FC9-3313702969B6}" destId="{5478FCD3-3CAE-46D2-850B-8599572A8B25}" srcOrd="3" destOrd="0" presId="urn:microsoft.com/office/officeart/2005/8/layout/orgChart1"/>
    <dgm:cxn modelId="{8113EBBA-FFA1-D04E-BAA0-5C8B31FC45E3}" type="presParOf" srcId="{5478FCD3-3CAE-46D2-850B-8599572A8B25}" destId="{2DF959FC-34B7-4657-BB3E-CB7E5DA6D71E}" srcOrd="0" destOrd="0" presId="urn:microsoft.com/office/officeart/2005/8/layout/orgChart1"/>
    <dgm:cxn modelId="{C16B404E-D573-4344-B686-B91D3163A99F}" type="presParOf" srcId="{2DF959FC-34B7-4657-BB3E-CB7E5DA6D71E}" destId="{02F9A2E1-26C2-4E98-9487-42E37FD34070}" srcOrd="0" destOrd="0" presId="urn:microsoft.com/office/officeart/2005/8/layout/orgChart1"/>
    <dgm:cxn modelId="{E33EE5EE-CB80-A04A-8D91-E5C51D5208A5}" type="presParOf" srcId="{2DF959FC-34B7-4657-BB3E-CB7E5DA6D71E}" destId="{81DAE322-7989-47F0-941F-A0F15148CE71}" srcOrd="1" destOrd="0" presId="urn:microsoft.com/office/officeart/2005/8/layout/orgChart1"/>
    <dgm:cxn modelId="{226AA86C-B0B3-CE45-9687-6F26D29A78D1}" type="presParOf" srcId="{5478FCD3-3CAE-46D2-850B-8599572A8B25}" destId="{323442DE-11E3-4505-BECB-4698323C1A85}" srcOrd="1" destOrd="0" presId="urn:microsoft.com/office/officeart/2005/8/layout/orgChart1"/>
    <dgm:cxn modelId="{9E2BA107-CC68-064C-A065-426334E1544F}" type="presParOf" srcId="{5478FCD3-3CAE-46D2-850B-8599572A8B25}" destId="{8217470F-4579-4765-AD47-65C33C7ED600}" srcOrd="2" destOrd="0" presId="urn:microsoft.com/office/officeart/2005/8/layout/orgChart1"/>
    <dgm:cxn modelId="{10856320-D29E-D14E-BFA9-B72128BA79AA}" type="presParOf" srcId="{BDA14939-B640-BE40-B962-10BB9D4815E4}" destId="{68960099-8756-447B-8FD1-9AAE653A321E}" srcOrd="1" destOrd="0" presId="urn:microsoft.com/office/officeart/2005/8/layout/orgChart1"/>
    <dgm:cxn modelId="{43AAA6EA-92D4-6744-823D-80E2FFC3D9C8}" type="presParOf" srcId="{68960099-8756-447B-8FD1-9AAE653A321E}" destId="{1C261C82-A3B0-4E62-9357-F5606AD5E9DF}" srcOrd="0" destOrd="0" presId="urn:microsoft.com/office/officeart/2005/8/layout/orgChart1"/>
    <dgm:cxn modelId="{918E846D-12A4-214F-9C63-4EC9902CD649}" type="presParOf" srcId="{1C261C82-A3B0-4E62-9357-F5606AD5E9DF}" destId="{DDAEA679-9F9E-43F9-9EAA-8EA9CB03F949}" srcOrd="0" destOrd="0" presId="urn:microsoft.com/office/officeart/2005/8/layout/orgChart1"/>
    <dgm:cxn modelId="{5BEAC1D5-95E1-B149-9D13-8ED9F865980C}" type="presParOf" srcId="{1C261C82-A3B0-4E62-9357-F5606AD5E9DF}" destId="{A486EF11-3E94-48B8-B270-E75DE821E53C}" srcOrd="1" destOrd="0" presId="urn:microsoft.com/office/officeart/2005/8/layout/orgChart1"/>
    <dgm:cxn modelId="{06DA23DA-D10D-0049-9F97-1B5EED4C109F}" type="presParOf" srcId="{68960099-8756-447B-8FD1-9AAE653A321E}" destId="{F88C1851-02CB-4046-AC4A-D4C1BF287280}" srcOrd="1" destOrd="0" presId="urn:microsoft.com/office/officeart/2005/8/layout/orgChart1"/>
    <dgm:cxn modelId="{FA40757C-2068-EB4D-B4FF-81E1BEBB4EF8}" type="presParOf" srcId="{68960099-8756-447B-8FD1-9AAE653A321E}" destId="{97E4416B-2CBA-4462-9DCF-3843372A54C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9262D-09BB-4228-A872-50B2B1A71F28}">
      <dsp:nvSpPr>
        <dsp:cNvPr id="0" name=""/>
        <dsp:cNvSpPr/>
      </dsp:nvSpPr>
      <dsp:spPr>
        <a:xfrm>
          <a:off x="4509142" y="635524"/>
          <a:ext cx="252487" cy="466777"/>
        </a:xfrm>
        <a:custGeom>
          <a:avLst/>
          <a:gdLst/>
          <a:ahLst/>
          <a:cxnLst/>
          <a:rect l="0" t="0" r="0" b="0"/>
          <a:pathLst>
            <a:path>
              <a:moveTo>
                <a:pt x="0" y="0"/>
              </a:moveTo>
              <a:lnTo>
                <a:pt x="0" y="466777"/>
              </a:lnTo>
              <a:lnTo>
                <a:pt x="252487" y="46677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1C3D5F3-C8E8-6840-A8FF-6110CD4F9855}">
      <dsp:nvSpPr>
        <dsp:cNvPr id="0" name=""/>
        <dsp:cNvSpPr/>
      </dsp:nvSpPr>
      <dsp:spPr>
        <a:xfrm>
          <a:off x="4161560" y="635524"/>
          <a:ext cx="347581" cy="466777"/>
        </a:xfrm>
        <a:custGeom>
          <a:avLst/>
          <a:gdLst/>
          <a:ahLst/>
          <a:cxnLst/>
          <a:rect l="0" t="0" r="0" b="0"/>
          <a:pathLst>
            <a:path>
              <a:moveTo>
                <a:pt x="347581" y="0"/>
              </a:moveTo>
              <a:lnTo>
                <a:pt x="347581" y="466777"/>
              </a:lnTo>
              <a:lnTo>
                <a:pt x="0" y="46677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F001198-5EEE-44D4-BE98-85ED5EEB5FBA}">
      <dsp:nvSpPr>
        <dsp:cNvPr id="0" name=""/>
        <dsp:cNvSpPr/>
      </dsp:nvSpPr>
      <dsp:spPr>
        <a:xfrm>
          <a:off x="7822628" y="2202706"/>
          <a:ext cx="197317" cy="1375720"/>
        </a:xfrm>
        <a:custGeom>
          <a:avLst/>
          <a:gdLst/>
          <a:ahLst/>
          <a:cxnLst/>
          <a:rect l="0" t="0" r="0" b="0"/>
          <a:pathLst>
            <a:path>
              <a:moveTo>
                <a:pt x="0" y="0"/>
              </a:moveTo>
              <a:lnTo>
                <a:pt x="0" y="1375720"/>
              </a:lnTo>
              <a:lnTo>
                <a:pt x="197317" y="137572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A6C39D8-B1A2-42AE-A233-6F27CDBC9954}">
      <dsp:nvSpPr>
        <dsp:cNvPr id="0" name=""/>
        <dsp:cNvSpPr/>
      </dsp:nvSpPr>
      <dsp:spPr>
        <a:xfrm>
          <a:off x="7822628" y="2202706"/>
          <a:ext cx="197317" cy="568216"/>
        </a:xfrm>
        <a:custGeom>
          <a:avLst/>
          <a:gdLst/>
          <a:ahLst/>
          <a:cxnLst/>
          <a:rect l="0" t="0" r="0" b="0"/>
          <a:pathLst>
            <a:path>
              <a:moveTo>
                <a:pt x="0" y="0"/>
              </a:moveTo>
              <a:lnTo>
                <a:pt x="0" y="568216"/>
              </a:lnTo>
              <a:lnTo>
                <a:pt x="197317" y="56821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CA4B607-832A-3545-B3E3-256EFBC19FF5}">
      <dsp:nvSpPr>
        <dsp:cNvPr id="0" name=""/>
        <dsp:cNvSpPr/>
      </dsp:nvSpPr>
      <dsp:spPr>
        <a:xfrm>
          <a:off x="4509142" y="635524"/>
          <a:ext cx="3821906" cy="931657"/>
        </a:xfrm>
        <a:custGeom>
          <a:avLst/>
          <a:gdLst/>
          <a:ahLst/>
          <a:cxnLst/>
          <a:rect l="0" t="0" r="0" b="0"/>
          <a:pathLst>
            <a:path>
              <a:moveTo>
                <a:pt x="0" y="0"/>
              </a:moveTo>
              <a:lnTo>
                <a:pt x="0" y="798197"/>
              </a:lnTo>
              <a:lnTo>
                <a:pt x="3821906" y="798197"/>
              </a:lnTo>
              <a:lnTo>
                <a:pt x="3821906" y="93165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EA64FF-E603-B246-AD2D-0E3BE613808B}">
      <dsp:nvSpPr>
        <dsp:cNvPr id="0" name=""/>
        <dsp:cNvSpPr/>
      </dsp:nvSpPr>
      <dsp:spPr>
        <a:xfrm>
          <a:off x="4509142" y="635524"/>
          <a:ext cx="2281737" cy="929788"/>
        </a:xfrm>
        <a:custGeom>
          <a:avLst/>
          <a:gdLst/>
          <a:ahLst/>
          <a:cxnLst/>
          <a:rect l="0" t="0" r="0" b="0"/>
          <a:pathLst>
            <a:path>
              <a:moveTo>
                <a:pt x="0" y="0"/>
              </a:moveTo>
              <a:lnTo>
                <a:pt x="0" y="796328"/>
              </a:lnTo>
              <a:lnTo>
                <a:pt x="2281737" y="796328"/>
              </a:lnTo>
              <a:lnTo>
                <a:pt x="2281737" y="92978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3E4C5E-0ECB-8944-A6EB-3FDAEC81CF1C}">
      <dsp:nvSpPr>
        <dsp:cNvPr id="0" name=""/>
        <dsp:cNvSpPr/>
      </dsp:nvSpPr>
      <dsp:spPr>
        <a:xfrm>
          <a:off x="4743854" y="2201067"/>
          <a:ext cx="200152" cy="1377360"/>
        </a:xfrm>
        <a:custGeom>
          <a:avLst/>
          <a:gdLst/>
          <a:ahLst/>
          <a:cxnLst/>
          <a:rect l="0" t="0" r="0" b="0"/>
          <a:pathLst>
            <a:path>
              <a:moveTo>
                <a:pt x="0" y="0"/>
              </a:moveTo>
              <a:lnTo>
                <a:pt x="0" y="1377360"/>
              </a:lnTo>
              <a:lnTo>
                <a:pt x="200152" y="137736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C0022B-9C74-0540-A24E-43A913900994}">
      <dsp:nvSpPr>
        <dsp:cNvPr id="0" name=""/>
        <dsp:cNvSpPr/>
      </dsp:nvSpPr>
      <dsp:spPr>
        <a:xfrm>
          <a:off x="4743854" y="2201067"/>
          <a:ext cx="200152" cy="569856"/>
        </a:xfrm>
        <a:custGeom>
          <a:avLst/>
          <a:gdLst/>
          <a:ahLst/>
          <a:cxnLst/>
          <a:rect l="0" t="0" r="0" b="0"/>
          <a:pathLst>
            <a:path>
              <a:moveTo>
                <a:pt x="0" y="0"/>
              </a:moveTo>
              <a:lnTo>
                <a:pt x="0" y="569856"/>
              </a:lnTo>
              <a:lnTo>
                <a:pt x="200152" y="56985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1265ABA-601C-474D-A368-6573801C0573}">
      <dsp:nvSpPr>
        <dsp:cNvPr id="0" name=""/>
        <dsp:cNvSpPr/>
      </dsp:nvSpPr>
      <dsp:spPr>
        <a:xfrm>
          <a:off x="4509142" y="635524"/>
          <a:ext cx="743131" cy="930017"/>
        </a:xfrm>
        <a:custGeom>
          <a:avLst/>
          <a:gdLst/>
          <a:ahLst/>
          <a:cxnLst/>
          <a:rect l="0" t="0" r="0" b="0"/>
          <a:pathLst>
            <a:path>
              <a:moveTo>
                <a:pt x="0" y="0"/>
              </a:moveTo>
              <a:lnTo>
                <a:pt x="0" y="796557"/>
              </a:lnTo>
              <a:lnTo>
                <a:pt x="743131" y="796557"/>
              </a:lnTo>
              <a:lnTo>
                <a:pt x="743131" y="9300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A4C1E88-953F-A440-A5BC-A788A79FE942}">
      <dsp:nvSpPr>
        <dsp:cNvPr id="0" name=""/>
        <dsp:cNvSpPr/>
      </dsp:nvSpPr>
      <dsp:spPr>
        <a:xfrm>
          <a:off x="3205884" y="2201067"/>
          <a:ext cx="200152" cy="1377360"/>
        </a:xfrm>
        <a:custGeom>
          <a:avLst/>
          <a:gdLst/>
          <a:ahLst/>
          <a:cxnLst/>
          <a:rect l="0" t="0" r="0" b="0"/>
          <a:pathLst>
            <a:path>
              <a:moveTo>
                <a:pt x="0" y="0"/>
              </a:moveTo>
              <a:lnTo>
                <a:pt x="0" y="1377360"/>
              </a:lnTo>
              <a:lnTo>
                <a:pt x="200152" y="137736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253590A-BCD8-A048-81C6-32BF55A1DEA7}">
      <dsp:nvSpPr>
        <dsp:cNvPr id="0" name=""/>
        <dsp:cNvSpPr/>
      </dsp:nvSpPr>
      <dsp:spPr>
        <a:xfrm>
          <a:off x="3205884" y="2201067"/>
          <a:ext cx="200152" cy="569856"/>
        </a:xfrm>
        <a:custGeom>
          <a:avLst/>
          <a:gdLst/>
          <a:ahLst/>
          <a:cxnLst/>
          <a:rect l="0" t="0" r="0" b="0"/>
          <a:pathLst>
            <a:path>
              <a:moveTo>
                <a:pt x="0" y="0"/>
              </a:moveTo>
              <a:lnTo>
                <a:pt x="0" y="569856"/>
              </a:lnTo>
              <a:lnTo>
                <a:pt x="200152" y="56985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6ED89D-EB6A-0C4F-B4F8-420BD20BE4CA}">
      <dsp:nvSpPr>
        <dsp:cNvPr id="0" name=""/>
        <dsp:cNvSpPr/>
      </dsp:nvSpPr>
      <dsp:spPr>
        <a:xfrm>
          <a:off x="3714303" y="635524"/>
          <a:ext cx="794838" cy="930017"/>
        </a:xfrm>
        <a:custGeom>
          <a:avLst/>
          <a:gdLst/>
          <a:ahLst/>
          <a:cxnLst/>
          <a:rect l="0" t="0" r="0" b="0"/>
          <a:pathLst>
            <a:path>
              <a:moveTo>
                <a:pt x="794838" y="0"/>
              </a:moveTo>
              <a:lnTo>
                <a:pt x="794838" y="796557"/>
              </a:lnTo>
              <a:lnTo>
                <a:pt x="0" y="796557"/>
              </a:lnTo>
              <a:lnTo>
                <a:pt x="0" y="9300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6B0E24-737C-EF40-958B-A07204099321}">
      <dsp:nvSpPr>
        <dsp:cNvPr id="0" name=""/>
        <dsp:cNvSpPr/>
      </dsp:nvSpPr>
      <dsp:spPr>
        <a:xfrm>
          <a:off x="2176333" y="635524"/>
          <a:ext cx="2332808" cy="930017"/>
        </a:xfrm>
        <a:custGeom>
          <a:avLst/>
          <a:gdLst/>
          <a:ahLst/>
          <a:cxnLst/>
          <a:rect l="0" t="0" r="0" b="0"/>
          <a:pathLst>
            <a:path>
              <a:moveTo>
                <a:pt x="2332808" y="0"/>
              </a:moveTo>
              <a:lnTo>
                <a:pt x="2332808" y="796557"/>
              </a:lnTo>
              <a:lnTo>
                <a:pt x="0" y="796557"/>
              </a:lnTo>
              <a:lnTo>
                <a:pt x="0" y="9300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7799ED-3182-9B48-93F4-68063F4D5171}">
      <dsp:nvSpPr>
        <dsp:cNvPr id="0" name=""/>
        <dsp:cNvSpPr/>
      </dsp:nvSpPr>
      <dsp:spPr>
        <a:xfrm>
          <a:off x="129943" y="2201067"/>
          <a:ext cx="171667" cy="1367865"/>
        </a:xfrm>
        <a:custGeom>
          <a:avLst/>
          <a:gdLst/>
          <a:ahLst/>
          <a:cxnLst/>
          <a:rect l="0" t="0" r="0" b="0"/>
          <a:pathLst>
            <a:path>
              <a:moveTo>
                <a:pt x="0" y="0"/>
              </a:moveTo>
              <a:lnTo>
                <a:pt x="0" y="1367865"/>
              </a:lnTo>
              <a:lnTo>
                <a:pt x="171667" y="1367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35D9AE-C1AC-914B-99BE-CAE97260034A}">
      <dsp:nvSpPr>
        <dsp:cNvPr id="0" name=""/>
        <dsp:cNvSpPr/>
      </dsp:nvSpPr>
      <dsp:spPr>
        <a:xfrm>
          <a:off x="129943" y="2201067"/>
          <a:ext cx="162173" cy="560361"/>
        </a:xfrm>
        <a:custGeom>
          <a:avLst/>
          <a:gdLst/>
          <a:ahLst/>
          <a:cxnLst/>
          <a:rect l="0" t="0" r="0" b="0"/>
          <a:pathLst>
            <a:path>
              <a:moveTo>
                <a:pt x="0" y="0"/>
              </a:moveTo>
              <a:lnTo>
                <a:pt x="0" y="560361"/>
              </a:lnTo>
              <a:lnTo>
                <a:pt x="162173" y="56036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4DFFE7-8848-964E-A9A8-C7C8BF7C4E5B}">
      <dsp:nvSpPr>
        <dsp:cNvPr id="0" name=""/>
        <dsp:cNvSpPr/>
      </dsp:nvSpPr>
      <dsp:spPr>
        <a:xfrm>
          <a:off x="638363" y="635524"/>
          <a:ext cx="3870778" cy="930017"/>
        </a:xfrm>
        <a:custGeom>
          <a:avLst/>
          <a:gdLst/>
          <a:ahLst/>
          <a:cxnLst/>
          <a:rect l="0" t="0" r="0" b="0"/>
          <a:pathLst>
            <a:path>
              <a:moveTo>
                <a:pt x="3870778" y="0"/>
              </a:moveTo>
              <a:lnTo>
                <a:pt x="3870778" y="796557"/>
              </a:lnTo>
              <a:lnTo>
                <a:pt x="0" y="796557"/>
              </a:lnTo>
              <a:lnTo>
                <a:pt x="0" y="9300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590E49-238F-4E4F-85DE-9BEC59B5B8E1}">
      <dsp:nvSpPr>
        <dsp:cNvPr id="0" name=""/>
        <dsp:cNvSpPr/>
      </dsp:nvSpPr>
      <dsp:spPr>
        <a:xfrm>
          <a:off x="3718765" y="0"/>
          <a:ext cx="1580753" cy="635524"/>
        </a:xfrm>
        <a:prstGeom prst="rect">
          <a:avLst/>
        </a:prstGeom>
        <a:solidFill>
          <a:srgbClr val="17375E">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ts val="600"/>
            </a:spcAft>
          </a:pPr>
          <a:r>
            <a:rPr lang="en-US" sz="800" b="1" kern="1200" dirty="0" smtClean="0"/>
            <a:t>ACCELERATOR DIVISION</a:t>
          </a:r>
        </a:p>
        <a:p>
          <a:pPr lvl="0" algn="ctr" defTabSz="355600">
            <a:lnSpc>
              <a:spcPct val="90000"/>
            </a:lnSpc>
            <a:spcBef>
              <a:spcPct val="0"/>
            </a:spcBef>
            <a:spcAft>
              <a:spcPts val="600"/>
            </a:spcAft>
          </a:pPr>
          <a:r>
            <a:rPr lang="en-US" sz="800" b="1" kern="1200" dirty="0" smtClean="0"/>
            <a:t>WP 1</a:t>
          </a:r>
        </a:p>
        <a:p>
          <a:pPr lvl="0" algn="ctr" defTabSz="355600">
            <a:lnSpc>
              <a:spcPct val="90000"/>
            </a:lnSpc>
            <a:spcBef>
              <a:spcPct val="0"/>
            </a:spcBef>
            <a:spcAft>
              <a:spcPts val="0"/>
            </a:spcAft>
          </a:pPr>
          <a:r>
            <a:rPr lang="en-US" sz="800" kern="1200" dirty="0" smtClean="0"/>
            <a:t>Mats Lindroos</a:t>
          </a:r>
          <a:endParaRPr lang="en-US" sz="800" kern="1200" dirty="0"/>
        </a:p>
      </dsp:txBody>
      <dsp:txXfrm>
        <a:off x="3718765" y="0"/>
        <a:ext cx="1580753" cy="635524"/>
      </dsp:txXfrm>
    </dsp:sp>
    <dsp:sp modelId="{FD0E0218-BE5E-4B4E-8F07-66C439706AA5}">
      <dsp:nvSpPr>
        <dsp:cNvPr id="0" name=""/>
        <dsp:cNvSpPr/>
      </dsp:nvSpPr>
      <dsp:spPr>
        <a:xfrm>
          <a:off x="2838" y="1565542"/>
          <a:ext cx="1271049" cy="635524"/>
        </a:xfrm>
        <a:prstGeom prst="rect">
          <a:avLst/>
        </a:prstGeom>
        <a:solidFill>
          <a:srgbClr val="17375E">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ts val="600"/>
            </a:spcAft>
          </a:pPr>
          <a:r>
            <a:rPr lang="en-US" sz="800" b="1" kern="1200" dirty="0" smtClean="0"/>
            <a:t>Beam Physics, Operation &amp; Beam Diagnostics</a:t>
          </a:r>
        </a:p>
        <a:p>
          <a:pPr lvl="0" algn="ctr" defTabSz="355600">
            <a:lnSpc>
              <a:spcPct val="90000"/>
            </a:lnSpc>
            <a:spcBef>
              <a:spcPct val="0"/>
            </a:spcBef>
            <a:spcAft>
              <a:spcPts val="600"/>
            </a:spcAft>
          </a:pPr>
          <a:r>
            <a:rPr lang="en-US" sz="800" b="1" kern="1200" dirty="0" smtClean="0"/>
            <a:t>WP 2,7</a:t>
          </a:r>
        </a:p>
        <a:p>
          <a:pPr lvl="0" algn="ctr" defTabSz="355600">
            <a:lnSpc>
              <a:spcPct val="90000"/>
            </a:lnSpc>
            <a:spcBef>
              <a:spcPct val="0"/>
            </a:spcBef>
            <a:spcAft>
              <a:spcPts val="0"/>
            </a:spcAft>
          </a:pPr>
          <a:r>
            <a:rPr lang="en-US" sz="700" kern="1200" dirty="0" smtClean="0"/>
            <a:t>Andreas </a:t>
          </a:r>
          <a:r>
            <a:rPr lang="en-US" sz="700" kern="1200" dirty="0" err="1" smtClean="0"/>
            <a:t>Jansson</a:t>
          </a:r>
          <a:endParaRPr lang="en-US" sz="700" kern="1200" dirty="0"/>
        </a:p>
      </dsp:txBody>
      <dsp:txXfrm>
        <a:off x="2838" y="1565542"/>
        <a:ext cx="1271049" cy="635524"/>
      </dsp:txXfrm>
    </dsp:sp>
    <dsp:sp modelId="{064A234D-6366-234B-BA83-1574B9AE9ECD}">
      <dsp:nvSpPr>
        <dsp:cNvPr id="0" name=""/>
        <dsp:cNvSpPr/>
      </dsp:nvSpPr>
      <dsp:spPr>
        <a:xfrm>
          <a:off x="292117" y="2443666"/>
          <a:ext cx="681816" cy="635524"/>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ts val="600"/>
            </a:spcAft>
          </a:pPr>
          <a:r>
            <a:rPr lang="en-US" sz="700" b="1" kern="1200" dirty="0" smtClean="0"/>
            <a:t>Beam Physics</a:t>
          </a:r>
        </a:p>
        <a:p>
          <a:pPr lvl="0" algn="ctr" defTabSz="311150">
            <a:lnSpc>
              <a:spcPct val="90000"/>
            </a:lnSpc>
            <a:spcBef>
              <a:spcPct val="0"/>
            </a:spcBef>
            <a:spcAft>
              <a:spcPts val="600"/>
            </a:spcAft>
          </a:pPr>
          <a:r>
            <a:rPr lang="en-US" sz="700" b="1" kern="1200" dirty="0" smtClean="0"/>
            <a:t>WP 2</a:t>
          </a:r>
        </a:p>
        <a:p>
          <a:pPr lvl="0" algn="ctr" defTabSz="311150">
            <a:lnSpc>
              <a:spcPct val="90000"/>
            </a:lnSpc>
            <a:spcBef>
              <a:spcPct val="0"/>
            </a:spcBef>
            <a:spcAft>
              <a:spcPts val="0"/>
            </a:spcAft>
          </a:pPr>
          <a:r>
            <a:rPr lang="en-US" sz="700" kern="1200" dirty="0" smtClean="0"/>
            <a:t>M. Eshraqi</a:t>
          </a:r>
          <a:endParaRPr lang="en-US" sz="700" kern="1200" dirty="0"/>
        </a:p>
      </dsp:txBody>
      <dsp:txXfrm>
        <a:off x="292117" y="2443666"/>
        <a:ext cx="681816" cy="635524"/>
      </dsp:txXfrm>
    </dsp:sp>
    <dsp:sp modelId="{4AE8137B-3726-8444-8FD5-41B45D6821EA}">
      <dsp:nvSpPr>
        <dsp:cNvPr id="0" name=""/>
        <dsp:cNvSpPr/>
      </dsp:nvSpPr>
      <dsp:spPr>
        <a:xfrm>
          <a:off x="301611" y="3251170"/>
          <a:ext cx="662814" cy="635524"/>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ts val="600"/>
            </a:spcAft>
          </a:pPr>
          <a:r>
            <a:rPr lang="en-US" sz="700" b="1" kern="1200" dirty="0" smtClean="0"/>
            <a:t>Beam  Diagnostics</a:t>
          </a:r>
        </a:p>
        <a:p>
          <a:pPr lvl="0" algn="ctr" defTabSz="311150">
            <a:lnSpc>
              <a:spcPct val="90000"/>
            </a:lnSpc>
            <a:spcBef>
              <a:spcPct val="0"/>
            </a:spcBef>
            <a:spcAft>
              <a:spcPts val="600"/>
            </a:spcAft>
          </a:pPr>
          <a:r>
            <a:rPr lang="en-US" sz="700" b="1" kern="1200" dirty="0" smtClean="0"/>
            <a:t>WP 7</a:t>
          </a:r>
        </a:p>
        <a:p>
          <a:pPr lvl="0" algn="ctr" defTabSz="311150">
            <a:lnSpc>
              <a:spcPct val="90000"/>
            </a:lnSpc>
            <a:spcBef>
              <a:spcPct val="0"/>
            </a:spcBef>
            <a:spcAft>
              <a:spcPts val="0"/>
            </a:spcAft>
          </a:pPr>
          <a:r>
            <a:rPr lang="en-US" sz="700" kern="1200" dirty="0" err="1" smtClean="0"/>
            <a:t>T.Shea</a:t>
          </a:r>
          <a:endParaRPr lang="en-US" sz="700" kern="1200" dirty="0"/>
        </a:p>
      </dsp:txBody>
      <dsp:txXfrm>
        <a:off x="301611" y="3251170"/>
        <a:ext cx="662814" cy="635524"/>
      </dsp:txXfrm>
    </dsp:sp>
    <dsp:sp modelId="{C8C1F3B6-3C09-3148-B35E-F8800029851D}">
      <dsp:nvSpPr>
        <dsp:cNvPr id="0" name=""/>
        <dsp:cNvSpPr/>
      </dsp:nvSpPr>
      <dsp:spPr>
        <a:xfrm>
          <a:off x="1540809" y="1565542"/>
          <a:ext cx="1271049" cy="635524"/>
        </a:xfrm>
        <a:prstGeom prst="rect">
          <a:avLst/>
        </a:prstGeom>
        <a:solidFill>
          <a:schemeClr val="tx2">
            <a:lumMod val="75000"/>
            <a:alpha val="85098"/>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ts val="600"/>
            </a:spcAft>
          </a:pPr>
          <a:r>
            <a:rPr lang="en-US" sz="800" b="1" kern="1200" dirty="0" smtClean="0"/>
            <a:t>Engineering Resources</a:t>
          </a:r>
        </a:p>
        <a:p>
          <a:pPr lvl="0" algn="ctr" defTabSz="355600">
            <a:lnSpc>
              <a:spcPct val="90000"/>
            </a:lnSpc>
            <a:spcBef>
              <a:spcPct val="0"/>
            </a:spcBef>
            <a:spcAft>
              <a:spcPts val="600"/>
            </a:spcAft>
          </a:pPr>
          <a:r>
            <a:rPr lang="en-US" sz="800" b="1" kern="1200" dirty="0" smtClean="0"/>
            <a:t>WP 99</a:t>
          </a:r>
        </a:p>
        <a:p>
          <a:pPr lvl="0" algn="ctr" defTabSz="355600">
            <a:lnSpc>
              <a:spcPct val="90000"/>
            </a:lnSpc>
            <a:spcBef>
              <a:spcPct val="0"/>
            </a:spcBef>
            <a:spcAft>
              <a:spcPts val="0"/>
            </a:spcAft>
          </a:pPr>
          <a:r>
            <a:rPr lang="en-US" sz="700" kern="1200" dirty="0" smtClean="0"/>
            <a:t>David McGinnis</a:t>
          </a:r>
          <a:endParaRPr lang="en-US" sz="700" kern="1200" dirty="0"/>
        </a:p>
      </dsp:txBody>
      <dsp:txXfrm>
        <a:off x="1540809" y="1565542"/>
        <a:ext cx="1271049" cy="635524"/>
      </dsp:txXfrm>
    </dsp:sp>
    <dsp:sp modelId="{6585EBBF-9C90-B645-88A0-08E1E16F23EA}">
      <dsp:nvSpPr>
        <dsp:cNvPr id="0" name=""/>
        <dsp:cNvSpPr/>
      </dsp:nvSpPr>
      <dsp:spPr>
        <a:xfrm>
          <a:off x="3078779" y="1565542"/>
          <a:ext cx="1271049" cy="635524"/>
        </a:xfrm>
        <a:prstGeom prst="rect">
          <a:avLst/>
        </a:prstGeom>
        <a:solidFill>
          <a:srgbClr val="17375E">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ts val="600"/>
            </a:spcAft>
          </a:pPr>
          <a:r>
            <a:rPr lang="en-US" sz="800" b="1" kern="1200" dirty="0" smtClean="0"/>
            <a:t>LINAC</a:t>
          </a:r>
        </a:p>
        <a:p>
          <a:pPr lvl="0" algn="ctr" defTabSz="355600">
            <a:lnSpc>
              <a:spcPct val="90000"/>
            </a:lnSpc>
            <a:spcBef>
              <a:spcPct val="0"/>
            </a:spcBef>
            <a:spcAft>
              <a:spcPts val="600"/>
            </a:spcAft>
          </a:pPr>
          <a:r>
            <a:rPr lang="en-US" sz="800" b="1" kern="1200" dirty="0" smtClean="0"/>
            <a:t>WP 3,4,5,6,14</a:t>
          </a:r>
        </a:p>
        <a:p>
          <a:pPr lvl="0" algn="ctr" defTabSz="355600">
            <a:lnSpc>
              <a:spcPct val="90000"/>
            </a:lnSpc>
            <a:spcBef>
              <a:spcPct val="0"/>
            </a:spcBef>
            <a:spcAft>
              <a:spcPts val="0"/>
            </a:spcAft>
          </a:pPr>
          <a:r>
            <a:rPr lang="en-US" sz="700" kern="1200" dirty="0" smtClean="0"/>
            <a:t>Håkan Danared</a:t>
          </a:r>
          <a:endParaRPr lang="en-US" sz="700" kern="1200" dirty="0"/>
        </a:p>
      </dsp:txBody>
      <dsp:txXfrm>
        <a:off x="3078779" y="1565542"/>
        <a:ext cx="1271049" cy="635524"/>
      </dsp:txXfrm>
    </dsp:sp>
    <dsp:sp modelId="{9636A066-F506-0A4F-9C32-3D80DD88EE57}">
      <dsp:nvSpPr>
        <dsp:cNvPr id="0" name=""/>
        <dsp:cNvSpPr/>
      </dsp:nvSpPr>
      <dsp:spPr>
        <a:xfrm>
          <a:off x="3406036" y="2453160"/>
          <a:ext cx="700742" cy="635524"/>
        </a:xfrm>
        <a:prstGeom prst="rect">
          <a:avLst/>
        </a:prstGeom>
        <a:solidFill>
          <a:srgbClr val="1069A0">
            <a:alpha val="84706"/>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ts val="600"/>
            </a:spcAft>
          </a:pPr>
          <a:r>
            <a:rPr lang="en-US" sz="700" b="1" kern="1200" dirty="0" err="1" smtClean="0"/>
            <a:t>Linac</a:t>
          </a:r>
          <a:r>
            <a:rPr lang="en-US" sz="700" b="1" kern="1200" dirty="0" smtClean="0"/>
            <a:t> hardware</a:t>
          </a:r>
        </a:p>
        <a:p>
          <a:pPr lvl="0" algn="ctr" defTabSz="311150">
            <a:lnSpc>
              <a:spcPct val="90000"/>
            </a:lnSpc>
            <a:spcBef>
              <a:spcPct val="0"/>
            </a:spcBef>
            <a:spcAft>
              <a:spcPts val="600"/>
            </a:spcAft>
          </a:pPr>
          <a:r>
            <a:rPr lang="en-US" sz="700" b="1" kern="1200" dirty="0" smtClean="0"/>
            <a:t>WP 3, 4 and 5</a:t>
          </a:r>
        </a:p>
        <a:p>
          <a:pPr lvl="0" algn="ctr" defTabSz="311150">
            <a:lnSpc>
              <a:spcPct val="90000"/>
            </a:lnSpc>
            <a:spcBef>
              <a:spcPct val="0"/>
            </a:spcBef>
            <a:spcAft>
              <a:spcPts val="600"/>
            </a:spcAft>
          </a:pPr>
          <a:r>
            <a:rPr lang="en-US" sz="700" kern="1200" dirty="0" smtClean="0"/>
            <a:t>H. </a:t>
          </a:r>
          <a:r>
            <a:rPr lang="en-US" sz="700" kern="1200" dirty="0" err="1" smtClean="0"/>
            <a:t>Danared</a:t>
          </a:r>
          <a:endParaRPr lang="en-US" sz="700" kern="1200" dirty="0"/>
        </a:p>
      </dsp:txBody>
      <dsp:txXfrm>
        <a:off x="3406036" y="2453160"/>
        <a:ext cx="700742" cy="635524"/>
      </dsp:txXfrm>
    </dsp:sp>
    <dsp:sp modelId="{BF8C39D4-3AA0-C145-8007-A0E27B96575F}">
      <dsp:nvSpPr>
        <dsp:cNvPr id="0" name=""/>
        <dsp:cNvSpPr/>
      </dsp:nvSpPr>
      <dsp:spPr>
        <a:xfrm>
          <a:off x="3406036" y="3260665"/>
          <a:ext cx="701441" cy="635524"/>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ts val="600"/>
            </a:spcAft>
          </a:pPr>
          <a:r>
            <a:rPr lang="en-US" sz="700" b="1" kern="1200" dirty="0" smtClean="0"/>
            <a:t>Integration</a:t>
          </a:r>
        </a:p>
        <a:p>
          <a:pPr lvl="0" algn="ctr" defTabSz="311150">
            <a:lnSpc>
              <a:spcPct val="90000"/>
            </a:lnSpc>
            <a:spcBef>
              <a:spcPct val="0"/>
            </a:spcBef>
            <a:spcAft>
              <a:spcPts val="600"/>
            </a:spcAft>
          </a:pPr>
          <a:r>
            <a:rPr lang="en-US" sz="700" b="1" kern="1200" dirty="0" smtClean="0"/>
            <a:t>WP 6</a:t>
          </a:r>
        </a:p>
        <a:p>
          <a:pPr lvl="0" algn="ctr" defTabSz="311150">
            <a:lnSpc>
              <a:spcPct val="90000"/>
            </a:lnSpc>
            <a:spcBef>
              <a:spcPct val="0"/>
            </a:spcBef>
            <a:spcAft>
              <a:spcPts val="0"/>
            </a:spcAft>
          </a:pPr>
          <a:r>
            <a:rPr lang="en-US" sz="700" kern="1200" dirty="0" smtClean="0"/>
            <a:t>S. Molloy</a:t>
          </a:r>
          <a:endParaRPr lang="en-US" sz="700" kern="1200" dirty="0"/>
        </a:p>
      </dsp:txBody>
      <dsp:txXfrm>
        <a:off x="3406036" y="3260665"/>
        <a:ext cx="701441" cy="635524"/>
      </dsp:txXfrm>
    </dsp:sp>
    <dsp:sp modelId="{58B9D48D-0187-1545-8654-45E5B695AB85}">
      <dsp:nvSpPr>
        <dsp:cNvPr id="0" name=""/>
        <dsp:cNvSpPr/>
      </dsp:nvSpPr>
      <dsp:spPr>
        <a:xfrm>
          <a:off x="4616749" y="1565542"/>
          <a:ext cx="1271049" cy="635524"/>
        </a:xfrm>
        <a:prstGeom prst="rect">
          <a:avLst/>
        </a:prstGeom>
        <a:solidFill>
          <a:srgbClr val="17375E">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ts val="600"/>
            </a:spcAft>
          </a:pPr>
          <a:r>
            <a:rPr lang="en-US" sz="800" b="1" kern="1200" dirty="0" smtClean="0"/>
            <a:t>Radio Frequency</a:t>
          </a:r>
        </a:p>
        <a:p>
          <a:pPr lvl="0" algn="ctr" defTabSz="355600">
            <a:lnSpc>
              <a:spcPct val="90000"/>
            </a:lnSpc>
            <a:spcBef>
              <a:spcPct val="0"/>
            </a:spcBef>
            <a:spcAft>
              <a:spcPts val="600"/>
            </a:spcAft>
          </a:pPr>
          <a:r>
            <a:rPr lang="en-US" sz="800" b="1" kern="1200" dirty="0" smtClean="0"/>
            <a:t>WP 8,17</a:t>
          </a:r>
        </a:p>
        <a:p>
          <a:pPr lvl="0" algn="ctr" defTabSz="355600">
            <a:lnSpc>
              <a:spcPct val="90000"/>
            </a:lnSpc>
            <a:spcBef>
              <a:spcPct val="0"/>
            </a:spcBef>
            <a:spcAft>
              <a:spcPts val="0"/>
            </a:spcAft>
          </a:pPr>
          <a:r>
            <a:rPr lang="en-US" sz="700" kern="1200" dirty="0" smtClean="0"/>
            <a:t>Anders Sunesson</a:t>
          </a:r>
          <a:endParaRPr lang="en-US" sz="700" kern="1200" dirty="0"/>
        </a:p>
      </dsp:txBody>
      <dsp:txXfrm>
        <a:off x="4616749" y="1565542"/>
        <a:ext cx="1271049" cy="635524"/>
      </dsp:txXfrm>
    </dsp:sp>
    <dsp:sp modelId="{B7C4A483-27DA-C843-AD52-8DEA204F6138}">
      <dsp:nvSpPr>
        <dsp:cNvPr id="0" name=""/>
        <dsp:cNvSpPr/>
      </dsp:nvSpPr>
      <dsp:spPr>
        <a:xfrm>
          <a:off x="4944006" y="2453160"/>
          <a:ext cx="700742" cy="635524"/>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ts val="600"/>
            </a:spcAft>
          </a:pPr>
          <a:r>
            <a:rPr lang="en-US" sz="700" b="1" kern="1200" dirty="0" smtClean="0"/>
            <a:t>Power   Converters</a:t>
          </a:r>
        </a:p>
        <a:p>
          <a:pPr lvl="0" algn="ctr" defTabSz="311150">
            <a:lnSpc>
              <a:spcPct val="90000"/>
            </a:lnSpc>
            <a:spcBef>
              <a:spcPct val="0"/>
            </a:spcBef>
            <a:spcAft>
              <a:spcPts val="600"/>
            </a:spcAft>
          </a:pPr>
          <a:r>
            <a:rPr lang="en-US" sz="700" b="1" kern="1200" dirty="0" smtClean="0"/>
            <a:t>WP 17</a:t>
          </a:r>
        </a:p>
        <a:p>
          <a:pPr lvl="0" algn="ctr" defTabSz="311150">
            <a:lnSpc>
              <a:spcPct val="90000"/>
            </a:lnSpc>
            <a:spcBef>
              <a:spcPct val="0"/>
            </a:spcBef>
            <a:spcAft>
              <a:spcPts val="0"/>
            </a:spcAft>
          </a:pPr>
          <a:r>
            <a:rPr lang="en-US" sz="700" kern="1200" dirty="0" smtClean="0"/>
            <a:t>C. Martins</a:t>
          </a:r>
          <a:endParaRPr lang="en-US" sz="700" kern="1200" dirty="0"/>
        </a:p>
      </dsp:txBody>
      <dsp:txXfrm>
        <a:off x="4944006" y="2453160"/>
        <a:ext cx="700742" cy="635524"/>
      </dsp:txXfrm>
    </dsp:sp>
    <dsp:sp modelId="{52BA6EA8-C5A5-F64C-BB72-4B8B34D5B710}">
      <dsp:nvSpPr>
        <dsp:cNvPr id="0" name=""/>
        <dsp:cNvSpPr/>
      </dsp:nvSpPr>
      <dsp:spPr>
        <a:xfrm>
          <a:off x="4944006" y="3260665"/>
          <a:ext cx="701441" cy="635524"/>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ts val="600"/>
            </a:spcAft>
          </a:pPr>
          <a:r>
            <a:rPr lang="en-US" sz="700" b="1" kern="1200" dirty="0" smtClean="0"/>
            <a:t>RF Sources</a:t>
          </a:r>
        </a:p>
        <a:p>
          <a:pPr lvl="0" algn="ctr" defTabSz="311150">
            <a:lnSpc>
              <a:spcPct val="90000"/>
            </a:lnSpc>
            <a:spcBef>
              <a:spcPct val="0"/>
            </a:spcBef>
            <a:spcAft>
              <a:spcPts val="600"/>
            </a:spcAft>
          </a:pPr>
          <a:r>
            <a:rPr lang="en-US" sz="700" b="1" kern="1200" dirty="0" smtClean="0"/>
            <a:t>WP 8</a:t>
          </a:r>
          <a:endParaRPr lang="en-US" sz="700" kern="1200" dirty="0" smtClean="0"/>
        </a:p>
        <a:p>
          <a:pPr lvl="0" algn="ctr" defTabSz="311150">
            <a:lnSpc>
              <a:spcPct val="90000"/>
            </a:lnSpc>
            <a:spcBef>
              <a:spcPct val="0"/>
            </a:spcBef>
            <a:spcAft>
              <a:spcPts val="0"/>
            </a:spcAft>
          </a:pPr>
          <a:r>
            <a:rPr lang="en-US" sz="700" kern="1200" dirty="0" smtClean="0"/>
            <a:t>M. Jensen</a:t>
          </a:r>
          <a:endParaRPr lang="en-US" sz="700" kern="1200" dirty="0"/>
        </a:p>
      </dsp:txBody>
      <dsp:txXfrm>
        <a:off x="4944006" y="3260665"/>
        <a:ext cx="701441" cy="635524"/>
      </dsp:txXfrm>
    </dsp:sp>
    <dsp:sp modelId="{720616CD-0675-BA45-9240-C44787309294}">
      <dsp:nvSpPr>
        <dsp:cNvPr id="0" name=""/>
        <dsp:cNvSpPr/>
      </dsp:nvSpPr>
      <dsp:spPr>
        <a:xfrm>
          <a:off x="6155354" y="1565313"/>
          <a:ext cx="1271049" cy="635524"/>
        </a:xfrm>
        <a:prstGeom prst="rect">
          <a:avLst/>
        </a:prstGeom>
        <a:solidFill>
          <a:srgbClr val="17375E">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ts val="600"/>
            </a:spcAft>
          </a:pPr>
          <a:r>
            <a:rPr lang="en-US" sz="800" b="1" kern="1200" dirty="0" smtClean="0"/>
            <a:t>Safety</a:t>
          </a:r>
        </a:p>
        <a:p>
          <a:pPr lvl="0" algn="ctr" defTabSz="355600">
            <a:lnSpc>
              <a:spcPct val="90000"/>
            </a:lnSpc>
            <a:spcBef>
              <a:spcPct val="0"/>
            </a:spcBef>
            <a:spcAft>
              <a:spcPts val="600"/>
            </a:spcAft>
          </a:pPr>
          <a:r>
            <a:rPr lang="en-US" sz="800" b="1" kern="1200" dirty="0" smtClean="0"/>
            <a:t>WP 13</a:t>
          </a:r>
        </a:p>
        <a:p>
          <a:pPr lvl="0" algn="ctr" defTabSz="355600">
            <a:lnSpc>
              <a:spcPct val="90000"/>
            </a:lnSpc>
            <a:spcBef>
              <a:spcPct val="0"/>
            </a:spcBef>
            <a:spcAft>
              <a:spcPts val="0"/>
            </a:spcAft>
          </a:pPr>
          <a:r>
            <a:rPr lang="en-US" sz="700" kern="1200" dirty="0" smtClean="0"/>
            <a:t>Lali Tchelidze</a:t>
          </a:r>
          <a:endParaRPr lang="en-US" sz="700" kern="1200" dirty="0"/>
        </a:p>
      </dsp:txBody>
      <dsp:txXfrm>
        <a:off x="6155354" y="1565313"/>
        <a:ext cx="1271049" cy="635524"/>
      </dsp:txXfrm>
    </dsp:sp>
    <dsp:sp modelId="{2151406D-E373-5D41-9545-6280396F8D22}">
      <dsp:nvSpPr>
        <dsp:cNvPr id="0" name=""/>
        <dsp:cNvSpPr/>
      </dsp:nvSpPr>
      <dsp:spPr>
        <a:xfrm>
          <a:off x="7695523" y="1567182"/>
          <a:ext cx="1271049" cy="635524"/>
        </a:xfrm>
        <a:prstGeom prst="rect">
          <a:avLst/>
        </a:prstGeom>
        <a:solidFill>
          <a:srgbClr val="17375E">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ts val="600"/>
            </a:spcAft>
          </a:pPr>
          <a:r>
            <a:rPr lang="en-US" sz="800" b="1" kern="1200" dirty="0" smtClean="0"/>
            <a:t>Specialized Technical  Services</a:t>
          </a:r>
        </a:p>
        <a:p>
          <a:pPr lvl="0" algn="ctr" defTabSz="355600">
            <a:lnSpc>
              <a:spcPct val="90000"/>
            </a:lnSpc>
            <a:spcBef>
              <a:spcPct val="0"/>
            </a:spcBef>
            <a:spcAft>
              <a:spcPts val="600"/>
            </a:spcAft>
          </a:pPr>
          <a:r>
            <a:rPr lang="en-US" sz="800" b="1" kern="1200" dirty="0" smtClean="0"/>
            <a:t>WP 10,11,12,15,16</a:t>
          </a:r>
        </a:p>
        <a:p>
          <a:pPr lvl="0" algn="ctr" defTabSz="355600">
            <a:lnSpc>
              <a:spcPct val="90000"/>
            </a:lnSpc>
            <a:spcBef>
              <a:spcPct val="0"/>
            </a:spcBef>
            <a:spcAft>
              <a:spcPts val="600"/>
            </a:spcAft>
          </a:pPr>
          <a:r>
            <a:rPr lang="en-US" sz="700" kern="1200" dirty="0" smtClean="0"/>
            <a:t>John Weisend</a:t>
          </a:r>
          <a:endParaRPr lang="en-US" sz="700" kern="1200" dirty="0"/>
        </a:p>
      </dsp:txBody>
      <dsp:txXfrm>
        <a:off x="7695523" y="1567182"/>
        <a:ext cx="1271049" cy="635524"/>
      </dsp:txXfrm>
    </dsp:sp>
    <dsp:sp modelId="{13F510A8-C265-42D6-9DCA-E606554601DC}">
      <dsp:nvSpPr>
        <dsp:cNvPr id="0" name=""/>
        <dsp:cNvSpPr/>
      </dsp:nvSpPr>
      <dsp:spPr>
        <a:xfrm>
          <a:off x="8019946" y="2453160"/>
          <a:ext cx="700742" cy="635524"/>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ts val="600"/>
            </a:spcAft>
          </a:pPr>
          <a:r>
            <a:rPr lang="en-US" sz="700" b="1" kern="1200" dirty="0" smtClean="0"/>
            <a:t>Cryogenics</a:t>
          </a:r>
        </a:p>
        <a:p>
          <a:pPr lvl="0" algn="ctr" defTabSz="311150">
            <a:lnSpc>
              <a:spcPct val="90000"/>
            </a:lnSpc>
            <a:spcBef>
              <a:spcPct val="0"/>
            </a:spcBef>
            <a:spcAft>
              <a:spcPts val="600"/>
            </a:spcAft>
          </a:pPr>
          <a:r>
            <a:rPr lang="en-US" sz="700" b="1" kern="1200" dirty="0" smtClean="0"/>
            <a:t>WP 11</a:t>
          </a:r>
          <a:endParaRPr lang="en-US" sz="700" kern="1200" dirty="0" smtClean="0"/>
        </a:p>
        <a:p>
          <a:pPr lvl="0" algn="ctr" defTabSz="311150">
            <a:lnSpc>
              <a:spcPct val="90000"/>
            </a:lnSpc>
            <a:spcBef>
              <a:spcPct val="0"/>
            </a:spcBef>
            <a:spcAft>
              <a:spcPct val="35000"/>
            </a:spcAft>
          </a:pPr>
          <a:r>
            <a:rPr lang="en-US" sz="700" kern="1200" dirty="0" smtClean="0"/>
            <a:t>P. Arnold</a:t>
          </a:r>
          <a:endParaRPr lang="en-US" sz="700" kern="1200" dirty="0"/>
        </a:p>
      </dsp:txBody>
      <dsp:txXfrm>
        <a:off x="8019946" y="2453160"/>
        <a:ext cx="700742" cy="635524"/>
      </dsp:txXfrm>
    </dsp:sp>
    <dsp:sp modelId="{82BFE523-7956-48BD-A1A9-EB5DF9C5E57D}">
      <dsp:nvSpPr>
        <dsp:cNvPr id="0" name=""/>
        <dsp:cNvSpPr/>
      </dsp:nvSpPr>
      <dsp:spPr>
        <a:xfrm>
          <a:off x="8019946" y="3260665"/>
          <a:ext cx="701441" cy="635524"/>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ts val="600"/>
            </a:spcAft>
          </a:pPr>
          <a:r>
            <a:rPr lang="en-US" sz="700" b="1" kern="1200" dirty="0" smtClean="0"/>
            <a:t>Vacuum</a:t>
          </a:r>
        </a:p>
        <a:p>
          <a:pPr lvl="0" algn="ctr" defTabSz="311150">
            <a:lnSpc>
              <a:spcPct val="90000"/>
            </a:lnSpc>
            <a:spcBef>
              <a:spcPct val="0"/>
            </a:spcBef>
            <a:spcAft>
              <a:spcPts val="600"/>
            </a:spcAft>
          </a:pPr>
          <a:r>
            <a:rPr lang="en-US" sz="700" b="1" kern="1200" dirty="0" smtClean="0"/>
            <a:t>WP 12</a:t>
          </a:r>
          <a:endParaRPr lang="en-US" sz="700" kern="1200" dirty="0" smtClean="0"/>
        </a:p>
        <a:p>
          <a:pPr lvl="0" algn="ctr" defTabSz="311150">
            <a:lnSpc>
              <a:spcPct val="90000"/>
            </a:lnSpc>
            <a:spcBef>
              <a:spcPct val="0"/>
            </a:spcBef>
            <a:spcAft>
              <a:spcPct val="35000"/>
            </a:spcAft>
          </a:pPr>
          <a:r>
            <a:rPr lang="en-US" sz="700" kern="1200" dirty="0" smtClean="0"/>
            <a:t>M. Ferreira</a:t>
          </a:r>
          <a:endParaRPr lang="en-US" sz="700" kern="1200" dirty="0"/>
        </a:p>
      </dsp:txBody>
      <dsp:txXfrm>
        <a:off x="8019946" y="3260665"/>
        <a:ext cx="701441" cy="635524"/>
      </dsp:txXfrm>
    </dsp:sp>
    <dsp:sp modelId="{0A3298D0-950B-AC41-B253-66369C6000D6}">
      <dsp:nvSpPr>
        <dsp:cNvPr id="0" name=""/>
        <dsp:cNvSpPr/>
      </dsp:nvSpPr>
      <dsp:spPr>
        <a:xfrm>
          <a:off x="3556808" y="952245"/>
          <a:ext cx="604752" cy="300113"/>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solidFill>
            </a:rPr>
            <a:t>Admin &amp; QA</a:t>
          </a:r>
          <a:endParaRPr lang="en-US" sz="800" kern="1200" dirty="0">
            <a:solidFill>
              <a:schemeClr val="bg1"/>
            </a:solidFill>
          </a:endParaRPr>
        </a:p>
      </dsp:txBody>
      <dsp:txXfrm>
        <a:off x="3556808" y="952245"/>
        <a:ext cx="604752" cy="300113"/>
      </dsp:txXfrm>
    </dsp:sp>
    <dsp:sp modelId="{02F9A2E1-26C2-4E98-9487-42E37FD34070}">
      <dsp:nvSpPr>
        <dsp:cNvPr id="0" name=""/>
        <dsp:cNvSpPr/>
      </dsp:nvSpPr>
      <dsp:spPr>
        <a:xfrm>
          <a:off x="4761629" y="952245"/>
          <a:ext cx="604752" cy="300113"/>
        </a:xfrm>
        <a:prstGeom prst="rect">
          <a:avLst/>
        </a:prstGeom>
        <a:solidFill>
          <a:schemeClr val="accent1">
            <a:lumMod val="40000"/>
            <a:lumOff val="60000"/>
            <a:alpha val="85098"/>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rgbClr val="000000"/>
              </a:solidFill>
            </a:rPr>
            <a:t>Planning</a:t>
          </a:r>
          <a:endParaRPr lang="en-US" sz="800" kern="1200" dirty="0">
            <a:solidFill>
              <a:srgbClr val="000000"/>
            </a:solidFill>
          </a:endParaRPr>
        </a:p>
      </dsp:txBody>
      <dsp:txXfrm>
        <a:off x="4761629" y="952245"/>
        <a:ext cx="604752" cy="3001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9262D-09BB-4228-A872-50B2B1A71F28}">
      <dsp:nvSpPr>
        <dsp:cNvPr id="0" name=""/>
        <dsp:cNvSpPr/>
      </dsp:nvSpPr>
      <dsp:spPr>
        <a:xfrm>
          <a:off x="4473405" y="473536"/>
          <a:ext cx="172174" cy="484954"/>
        </a:xfrm>
        <a:custGeom>
          <a:avLst/>
          <a:gdLst/>
          <a:ahLst/>
          <a:cxnLst/>
          <a:rect l="0" t="0" r="0" b="0"/>
          <a:pathLst>
            <a:path>
              <a:moveTo>
                <a:pt x="0" y="0"/>
              </a:moveTo>
              <a:lnTo>
                <a:pt x="0" y="484954"/>
              </a:lnTo>
              <a:lnTo>
                <a:pt x="172174" y="48495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1C3D5F3-C8E8-6840-A8FF-6110CD4F9855}">
      <dsp:nvSpPr>
        <dsp:cNvPr id="0" name=""/>
        <dsp:cNvSpPr/>
      </dsp:nvSpPr>
      <dsp:spPr>
        <a:xfrm>
          <a:off x="4235879" y="473536"/>
          <a:ext cx="237525" cy="487437"/>
        </a:xfrm>
        <a:custGeom>
          <a:avLst/>
          <a:gdLst/>
          <a:ahLst/>
          <a:cxnLst/>
          <a:rect l="0" t="0" r="0" b="0"/>
          <a:pathLst>
            <a:path>
              <a:moveTo>
                <a:pt x="237525" y="0"/>
              </a:moveTo>
              <a:lnTo>
                <a:pt x="237525" y="487437"/>
              </a:lnTo>
              <a:lnTo>
                <a:pt x="0" y="48743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F001198-5EEE-44D4-BE98-85ED5EEB5FBA}">
      <dsp:nvSpPr>
        <dsp:cNvPr id="0" name=""/>
        <dsp:cNvSpPr/>
      </dsp:nvSpPr>
      <dsp:spPr>
        <a:xfrm>
          <a:off x="7677821" y="2565546"/>
          <a:ext cx="113211" cy="2233378"/>
        </a:xfrm>
        <a:custGeom>
          <a:avLst/>
          <a:gdLst/>
          <a:ahLst/>
          <a:cxnLst/>
          <a:rect l="0" t="0" r="0" b="0"/>
          <a:pathLst>
            <a:path>
              <a:moveTo>
                <a:pt x="0" y="0"/>
              </a:moveTo>
              <a:lnTo>
                <a:pt x="0" y="2233378"/>
              </a:lnTo>
              <a:lnTo>
                <a:pt x="113211" y="223337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A6C39D8-B1A2-42AE-A233-6F27CDBC9954}">
      <dsp:nvSpPr>
        <dsp:cNvPr id="0" name=""/>
        <dsp:cNvSpPr/>
      </dsp:nvSpPr>
      <dsp:spPr>
        <a:xfrm>
          <a:off x="7677821" y="2565546"/>
          <a:ext cx="114168" cy="763426"/>
        </a:xfrm>
        <a:custGeom>
          <a:avLst/>
          <a:gdLst/>
          <a:ahLst/>
          <a:cxnLst/>
          <a:rect l="0" t="0" r="0" b="0"/>
          <a:pathLst>
            <a:path>
              <a:moveTo>
                <a:pt x="0" y="0"/>
              </a:moveTo>
              <a:lnTo>
                <a:pt x="0" y="763426"/>
              </a:lnTo>
              <a:lnTo>
                <a:pt x="114168" y="76342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CA4B607-832A-3545-B3E3-256EFBC19FF5}">
      <dsp:nvSpPr>
        <dsp:cNvPr id="0" name=""/>
        <dsp:cNvSpPr/>
      </dsp:nvSpPr>
      <dsp:spPr>
        <a:xfrm>
          <a:off x="4473405" y="473536"/>
          <a:ext cx="3734615" cy="992705"/>
        </a:xfrm>
        <a:custGeom>
          <a:avLst/>
          <a:gdLst/>
          <a:ahLst/>
          <a:cxnLst/>
          <a:rect l="0" t="0" r="0" b="0"/>
          <a:pathLst>
            <a:path>
              <a:moveTo>
                <a:pt x="0" y="0"/>
              </a:moveTo>
              <a:lnTo>
                <a:pt x="0" y="899676"/>
              </a:lnTo>
              <a:lnTo>
                <a:pt x="3734615" y="899676"/>
              </a:lnTo>
              <a:lnTo>
                <a:pt x="3734615" y="99270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EA64FF-E603-B246-AD2D-0E3BE613808B}">
      <dsp:nvSpPr>
        <dsp:cNvPr id="0" name=""/>
        <dsp:cNvSpPr/>
      </dsp:nvSpPr>
      <dsp:spPr>
        <a:xfrm>
          <a:off x="4473405" y="473536"/>
          <a:ext cx="2269844" cy="991403"/>
        </a:xfrm>
        <a:custGeom>
          <a:avLst/>
          <a:gdLst/>
          <a:ahLst/>
          <a:cxnLst/>
          <a:rect l="0" t="0" r="0" b="0"/>
          <a:pathLst>
            <a:path>
              <a:moveTo>
                <a:pt x="0" y="0"/>
              </a:moveTo>
              <a:lnTo>
                <a:pt x="0" y="898374"/>
              </a:lnTo>
              <a:lnTo>
                <a:pt x="2269844" y="898374"/>
              </a:lnTo>
              <a:lnTo>
                <a:pt x="2269844" y="99140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3E4C5E-0ECB-8944-A6EB-3FDAEC81CF1C}">
      <dsp:nvSpPr>
        <dsp:cNvPr id="0" name=""/>
        <dsp:cNvSpPr/>
      </dsp:nvSpPr>
      <dsp:spPr>
        <a:xfrm>
          <a:off x="4696669" y="1931600"/>
          <a:ext cx="125486" cy="2475434"/>
        </a:xfrm>
        <a:custGeom>
          <a:avLst/>
          <a:gdLst/>
          <a:ahLst/>
          <a:cxnLst/>
          <a:rect l="0" t="0" r="0" b="0"/>
          <a:pathLst>
            <a:path>
              <a:moveTo>
                <a:pt x="0" y="0"/>
              </a:moveTo>
              <a:lnTo>
                <a:pt x="0" y="2475434"/>
              </a:lnTo>
              <a:lnTo>
                <a:pt x="125486" y="247543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C0022B-9C74-0540-A24E-43A913900994}">
      <dsp:nvSpPr>
        <dsp:cNvPr id="0" name=""/>
        <dsp:cNvSpPr/>
      </dsp:nvSpPr>
      <dsp:spPr>
        <a:xfrm>
          <a:off x="4696669" y="1931600"/>
          <a:ext cx="111886" cy="817957"/>
        </a:xfrm>
        <a:custGeom>
          <a:avLst/>
          <a:gdLst/>
          <a:ahLst/>
          <a:cxnLst/>
          <a:rect l="0" t="0" r="0" b="0"/>
          <a:pathLst>
            <a:path>
              <a:moveTo>
                <a:pt x="0" y="0"/>
              </a:moveTo>
              <a:lnTo>
                <a:pt x="0" y="817957"/>
              </a:lnTo>
              <a:lnTo>
                <a:pt x="111886" y="81795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1265ABA-601C-474D-A368-6573801C0573}">
      <dsp:nvSpPr>
        <dsp:cNvPr id="0" name=""/>
        <dsp:cNvSpPr/>
      </dsp:nvSpPr>
      <dsp:spPr>
        <a:xfrm>
          <a:off x="4473405" y="473536"/>
          <a:ext cx="738519" cy="991562"/>
        </a:xfrm>
        <a:custGeom>
          <a:avLst/>
          <a:gdLst/>
          <a:ahLst/>
          <a:cxnLst/>
          <a:rect l="0" t="0" r="0" b="0"/>
          <a:pathLst>
            <a:path>
              <a:moveTo>
                <a:pt x="0" y="0"/>
              </a:moveTo>
              <a:lnTo>
                <a:pt x="0" y="898533"/>
              </a:lnTo>
              <a:lnTo>
                <a:pt x="738519" y="898533"/>
              </a:lnTo>
              <a:lnTo>
                <a:pt x="738519" y="99156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A4C1E88-953F-A440-A5BC-A788A79FE942}">
      <dsp:nvSpPr>
        <dsp:cNvPr id="0" name=""/>
        <dsp:cNvSpPr/>
      </dsp:nvSpPr>
      <dsp:spPr>
        <a:xfrm>
          <a:off x="3222475" y="1925004"/>
          <a:ext cx="97852" cy="2689906"/>
        </a:xfrm>
        <a:custGeom>
          <a:avLst/>
          <a:gdLst/>
          <a:ahLst/>
          <a:cxnLst/>
          <a:rect l="0" t="0" r="0" b="0"/>
          <a:pathLst>
            <a:path>
              <a:moveTo>
                <a:pt x="0" y="0"/>
              </a:moveTo>
              <a:lnTo>
                <a:pt x="0" y="2689906"/>
              </a:lnTo>
              <a:lnTo>
                <a:pt x="97852" y="268990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253590A-BCD8-A048-81C6-32BF55A1DEA7}">
      <dsp:nvSpPr>
        <dsp:cNvPr id="0" name=""/>
        <dsp:cNvSpPr/>
      </dsp:nvSpPr>
      <dsp:spPr>
        <a:xfrm>
          <a:off x="3222475" y="1925004"/>
          <a:ext cx="98312" cy="1117621"/>
        </a:xfrm>
        <a:custGeom>
          <a:avLst/>
          <a:gdLst/>
          <a:ahLst/>
          <a:cxnLst/>
          <a:rect l="0" t="0" r="0" b="0"/>
          <a:pathLst>
            <a:path>
              <a:moveTo>
                <a:pt x="0" y="0"/>
              </a:moveTo>
              <a:lnTo>
                <a:pt x="0" y="1117621"/>
              </a:lnTo>
              <a:lnTo>
                <a:pt x="98312" y="111762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6ED89D-EB6A-0C4F-B4F8-420BD20BE4CA}">
      <dsp:nvSpPr>
        <dsp:cNvPr id="0" name=""/>
        <dsp:cNvSpPr/>
      </dsp:nvSpPr>
      <dsp:spPr>
        <a:xfrm>
          <a:off x="3737730" y="473536"/>
          <a:ext cx="735675" cy="991363"/>
        </a:xfrm>
        <a:custGeom>
          <a:avLst/>
          <a:gdLst/>
          <a:ahLst/>
          <a:cxnLst/>
          <a:rect l="0" t="0" r="0" b="0"/>
          <a:pathLst>
            <a:path>
              <a:moveTo>
                <a:pt x="735675" y="0"/>
              </a:moveTo>
              <a:lnTo>
                <a:pt x="735675" y="898334"/>
              </a:lnTo>
              <a:lnTo>
                <a:pt x="0" y="898334"/>
              </a:lnTo>
              <a:lnTo>
                <a:pt x="0" y="99136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6B0E24-737C-EF40-958B-A07204099321}">
      <dsp:nvSpPr>
        <dsp:cNvPr id="0" name=""/>
        <dsp:cNvSpPr/>
      </dsp:nvSpPr>
      <dsp:spPr>
        <a:xfrm>
          <a:off x="2263535" y="473536"/>
          <a:ext cx="2209869" cy="991363"/>
        </a:xfrm>
        <a:custGeom>
          <a:avLst/>
          <a:gdLst/>
          <a:ahLst/>
          <a:cxnLst/>
          <a:rect l="0" t="0" r="0" b="0"/>
          <a:pathLst>
            <a:path>
              <a:moveTo>
                <a:pt x="2209869" y="0"/>
              </a:moveTo>
              <a:lnTo>
                <a:pt x="2209869" y="898334"/>
              </a:lnTo>
              <a:lnTo>
                <a:pt x="0" y="898334"/>
              </a:lnTo>
              <a:lnTo>
                <a:pt x="0" y="99136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7799ED-3182-9B48-93F4-68063F4D5171}">
      <dsp:nvSpPr>
        <dsp:cNvPr id="0" name=""/>
        <dsp:cNvSpPr/>
      </dsp:nvSpPr>
      <dsp:spPr>
        <a:xfrm>
          <a:off x="165521" y="1992787"/>
          <a:ext cx="91440" cy="2562363"/>
        </a:xfrm>
        <a:custGeom>
          <a:avLst/>
          <a:gdLst/>
          <a:ahLst/>
          <a:cxnLst/>
          <a:rect l="0" t="0" r="0" b="0"/>
          <a:pathLst>
            <a:path>
              <a:moveTo>
                <a:pt x="45720" y="0"/>
              </a:moveTo>
              <a:lnTo>
                <a:pt x="45720" y="2562363"/>
              </a:lnTo>
              <a:lnTo>
                <a:pt x="129325" y="256236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35D9AE-C1AC-914B-99BE-CAE97260034A}">
      <dsp:nvSpPr>
        <dsp:cNvPr id="0" name=""/>
        <dsp:cNvSpPr/>
      </dsp:nvSpPr>
      <dsp:spPr>
        <a:xfrm>
          <a:off x="165521" y="1992787"/>
          <a:ext cx="91440" cy="765464"/>
        </a:xfrm>
        <a:custGeom>
          <a:avLst/>
          <a:gdLst/>
          <a:ahLst/>
          <a:cxnLst/>
          <a:rect l="0" t="0" r="0" b="0"/>
          <a:pathLst>
            <a:path>
              <a:moveTo>
                <a:pt x="45720" y="0"/>
              </a:moveTo>
              <a:lnTo>
                <a:pt x="45720" y="765464"/>
              </a:lnTo>
              <a:lnTo>
                <a:pt x="130415" y="76546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4DFFE7-8848-964E-A9A8-C7C8BF7C4E5B}">
      <dsp:nvSpPr>
        <dsp:cNvPr id="0" name=""/>
        <dsp:cNvSpPr/>
      </dsp:nvSpPr>
      <dsp:spPr>
        <a:xfrm>
          <a:off x="726496" y="473536"/>
          <a:ext cx="3746908" cy="991243"/>
        </a:xfrm>
        <a:custGeom>
          <a:avLst/>
          <a:gdLst/>
          <a:ahLst/>
          <a:cxnLst/>
          <a:rect l="0" t="0" r="0" b="0"/>
          <a:pathLst>
            <a:path>
              <a:moveTo>
                <a:pt x="3746908" y="0"/>
              </a:moveTo>
              <a:lnTo>
                <a:pt x="3746908" y="898214"/>
              </a:lnTo>
              <a:lnTo>
                <a:pt x="0" y="898214"/>
              </a:lnTo>
              <a:lnTo>
                <a:pt x="0" y="99124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590E49-238F-4E4F-85DE-9BEC59B5B8E1}">
      <dsp:nvSpPr>
        <dsp:cNvPr id="0" name=""/>
        <dsp:cNvSpPr/>
      </dsp:nvSpPr>
      <dsp:spPr>
        <a:xfrm>
          <a:off x="3764553" y="0"/>
          <a:ext cx="1417703" cy="473536"/>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r>
            <a:rPr lang="en-US" sz="900" b="1" kern="1200" baseline="0" dirty="0" smtClean="0">
              <a:solidFill>
                <a:schemeClr val="bg1"/>
              </a:solidFill>
            </a:rPr>
            <a:t>ACCELERATOR DIVISION</a:t>
          </a:r>
        </a:p>
        <a:p>
          <a:pPr lvl="0" algn="ctr" defTabSz="400050">
            <a:lnSpc>
              <a:spcPct val="90000"/>
            </a:lnSpc>
            <a:spcBef>
              <a:spcPct val="0"/>
            </a:spcBef>
            <a:spcAft>
              <a:spcPts val="0"/>
            </a:spcAft>
          </a:pPr>
          <a:r>
            <a:rPr lang="en-US" sz="800" b="1" kern="1200" baseline="0" dirty="0" smtClean="0">
              <a:solidFill>
                <a:schemeClr val="bg1"/>
              </a:solidFill>
            </a:rPr>
            <a:t>Mats Lindroos</a:t>
          </a:r>
          <a:endParaRPr lang="en-US" sz="800" b="1" kern="1200" baseline="0" dirty="0">
            <a:solidFill>
              <a:schemeClr val="bg1"/>
            </a:solidFill>
          </a:endParaRPr>
        </a:p>
      </dsp:txBody>
      <dsp:txXfrm>
        <a:off x="3764553" y="0"/>
        <a:ext cx="1417703" cy="473536"/>
      </dsp:txXfrm>
    </dsp:sp>
    <dsp:sp modelId="{FD0E0218-BE5E-4B4E-8F07-66C439706AA5}">
      <dsp:nvSpPr>
        <dsp:cNvPr id="0" name=""/>
        <dsp:cNvSpPr/>
      </dsp:nvSpPr>
      <dsp:spPr>
        <a:xfrm>
          <a:off x="82428" y="1464780"/>
          <a:ext cx="1288135" cy="528007"/>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r>
            <a:rPr lang="en-US" sz="900" b="1" kern="1200" baseline="0" dirty="0" smtClean="0">
              <a:solidFill>
                <a:schemeClr val="bg1"/>
              </a:solidFill>
            </a:rPr>
            <a:t>Beam Physics, Operation &amp; Beam Diagnostics</a:t>
          </a:r>
        </a:p>
        <a:p>
          <a:pPr lvl="0" algn="ctr" defTabSz="400050">
            <a:lnSpc>
              <a:spcPct val="90000"/>
            </a:lnSpc>
            <a:spcBef>
              <a:spcPct val="0"/>
            </a:spcBef>
            <a:spcAft>
              <a:spcPts val="0"/>
            </a:spcAft>
          </a:pPr>
          <a:r>
            <a:rPr lang="en-US" sz="800" b="1" kern="1200" baseline="0" dirty="0" smtClean="0">
              <a:solidFill>
                <a:schemeClr val="bg1"/>
              </a:solidFill>
            </a:rPr>
            <a:t>Andreas Jansson – GL</a:t>
          </a:r>
          <a:endParaRPr lang="en-US" sz="800" b="1" kern="1200" baseline="0" dirty="0">
            <a:solidFill>
              <a:schemeClr val="bg1"/>
            </a:solidFill>
          </a:endParaRPr>
        </a:p>
      </dsp:txBody>
      <dsp:txXfrm>
        <a:off x="82428" y="1464780"/>
        <a:ext cx="1288135" cy="528007"/>
      </dsp:txXfrm>
    </dsp:sp>
    <dsp:sp modelId="{064A234D-6366-234B-BA83-1574B9AE9ECD}">
      <dsp:nvSpPr>
        <dsp:cNvPr id="0" name=""/>
        <dsp:cNvSpPr/>
      </dsp:nvSpPr>
      <dsp:spPr>
        <a:xfrm>
          <a:off x="295936" y="2221218"/>
          <a:ext cx="1109634" cy="1074066"/>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50000"/>
            </a:lnSpc>
            <a:spcBef>
              <a:spcPct val="0"/>
            </a:spcBef>
            <a:spcAft>
              <a:spcPts val="600"/>
            </a:spcAft>
          </a:pPr>
          <a:r>
            <a:rPr lang="en-US" sz="900" b="1" kern="1200" baseline="0" dirty="0" smtClean="0">
              <a:solidFill>
                <a:schemeClr val="bg1"/>
              </a:solidFill>
            </a:rPr>
            <a:t>Beam Physics</a:t>
          </a:r>
        </a:p>
        <a:p>
          <a:pPr lvl="0" algn="ctr" defTabSz="400050">
            <a:lnSpc>
              <a:spcPct val="50000"/>
            </a:lnSpc>
            <a:spcBef>
              <a:spcPct val="0"/>
            </a:spcBef>
            <a:spcAft>
              <a:spcPts val="600"/>
            </a:spcAft>
          </a:pPr>
          <a:r>
            <a:rPr lang="en-US" sz="800" b="1" kern="1200" baseline="0" dirty="0" err="1" smtClean="0">
              <a:solidFill>
                <a:schemeClr val="bg1"/>
              </a:solidFill>
              <a:effectLst/>
            </a:rPr>
            <a:t>Mamad</a:t>
          </a:r>
          <a:r>
            <a:rPr lang="en-US" sz="800" b="1" kern="1200" baseline="0" dirty="0" smtClean="0">
              <a:solidFill>
                <a:schemeClr val="bg1"/>
              </a:solidFill>
              <a:effectLst/>
            </a:rPr>
            <a:t> </a:t>
          </a:r>
          <a:r>
            <a:rPr lang="en-US" sz="800" b="1" kern="1200" baseline="0" dirty="0" err="1" smtClean="0">
              <a:solidFill>
                <a:schemeClr val="bg1"/>
              </a:solidFill>
              <a:effectLst/>
            </a:rPr>
            <a:t>Eshraqi</a:t>
          </a:r>
          <a:r>
            <a:rPr lang="en-US" sz="800" b="1" kern="1200" baseline="0" dirty="0" smtClean="0">
              <a:solidFill>
                <a:schemeClr val="bg1"/>
              </a:solidFill>
              <a:effectLst/>
            </a:rPr>
            <a:t> - SL</a:t>
          </a:r>
        </a:p>
        <a:p>
          <a:pPr lvl="0" algn="ctr" defTabSz="400050">
            <a:lnSpc>
              <a:spcPct val="50000"/>
            </a:lnSpc>
            <a:spcBef>
              <a:spcPct val="0"/>
            </a:spcBef>
            <a:spcAft>
              <a:spcPts val="600"/>
            </a:spcAft>
          </a:pPr>
          <a:r>
            <a:rPr lang="en-US" sz="800" kern="1200" baseline="0" dirty="0" smtClean="0">
              <a:solidFill>
                <a:schemeClr val="bg1"/>
              </a:solidFill>
              <a:effectLst/>
            </a:rPr>
            <a:t>Marc Munoz</a:t>
          </a:r>
        </a:p>
        <a:p>
          <a:pPr lvl="0" algn="ctr" defTabSz="400050">
            <a:lnSpc>
              <a:spcPct val="50000"/>
            </a:lnSpc>
            <a:spcBef>
              <a:spcPct val="0"/>
            </a:spcBef>
            <a:spcAft>
              <a:spcPts val="600"/>
            </a:spcAft>
          </a:pPr>
          <a:r>
            <a:rPr lang="en-US" sz="800" kern="1200" baseline="0" dirty="0" smtClean="0">
              <a:solidFill>
                <a:schemeClr val="bg1"/>
              </a:solidFill>
              <a:effectLst/>
            </a:rPr>
            <a:t>Renato de Prisco</a:t>
          </a:r>
        </a:p>
        <a:p>
          <a:pPr lvl="0" algn="ctr" defTabSz="400050">
            <a:lnSpc>
              <a:spcPct val="50000"/>
            </a:lnSpc>
            <a:spcBef>
              <a:spcPct val="0"/>
            </a:spcBef>
            <a:spcAft>
              <a:spcPts val="600"/>
            </a:spcAft>
          </a:pPr>
          <a:r>
            <a:rPr lang="en-US" sz="800" kern="1200" baseline="0" dirty="0" smtClean="0">
              <a:solidFill>
                <a:schemeClr val="bg1"/>
              </a:solidFill>
              <a:effectLst/>
            </a:rPr>
            <a:t>Ryoichi Miyamoto</a:t>
          </a:r>
        </a:p>
        <a:p>
          <a:pPr lvl="0" algn="ctr" defTabSz="400050">
            <a:lnSpc>
              <a:spcPct val="50000"/>
            </a:lnSpc>
            <a:spcBef>
              <a:spcPct val="0"/>
            </a:spcBef>
            <a:spcAft>
              <a:spcPts val="600"/>
            </a:spcAft>
          </a:pPr>
          <a:r>
            <a:rPr lang="en-US" sz="800" kern="1200" baseline="0" dirty="0" smtClean="0">
              <a:solidFill>
                <a:schemeClr val="bg1"/>
              </a:solidFill>
              <a:effectLst/>
            </a:rPr>
            <a:t>Yngve Levinsen</a:t>
          </a:r>
        </a:p>
        <a:p>
          <a:pPr lvl="0" algn="ctr" defTabSz="400050">
            <a:lnSpc>
              <a:spcPct val="50000"/>
            </a:lnSpc>
            <a:spcBef>
              <a:spcPct val="0"/>
            </a:spcBef>
            <a:spcAft>
              <a:spcPts val="600"/>
            </a:spcAft>
          </a:pPr>
          <a:r>
            <a:rPr lang="en-US" sz="800" kern="1200" baseline="0" dirty="0" smtClean="0">
              <a:solidFill>
                <a:srgbClr val="FFFF00"/>
              </a:solidFill>
              <a:effectLst/>
            </a:rPr>
            <a:t>Saeid Pirani (S) (at INFN)</a:t>
          </a:r>
        </a:p>
      </dsp:txBody>
      <dsp:txXfrm>
        <a:off x="295936" y="2221218"/>
        <a:ext cx="1109634" cy="1074066"/>
      </dsp:txXfrm>
    </dsp:sp>
    <dsp:sp modelId="{4AE8137B-3726-8444-8FD5-41B45D6821EA}">
      <dsp:nvSpPr>
        <dsp:cNvPr id="0" name=""/>
        <dsp:cNvSpPr/>
      </dsp:nvSpPr>
      <dsp:spPr>
        <a:xfrm>
          <a:off x="294847" y="3493676"/>
          <a:ext cx="1234134" cy="2122948"/>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r>
            <a:rPr lang="en-US" sz="900" b="1" kern="1200" baseline="0" dirty="0" smtClean="0">
              <a:solidFill>
                <a:schemeClr val="bg1"/>
              </a:solidFill>
            </a:rPr>
            <a:t>Beam Diagnostics</a:t>
          </a:r>
        </a:p>
        <a:p>
          <a:pPr lvl="0" algn="ctr" defTabSz="400050">
            <a:lnSpc>
              <a:spcPct val="50000"/>
            </a:lnSpc>
            <a:spcBef>
              <a:spcPct val="0"/>
            </a:spcBef>
            <a:spcAft>
              <a:spcPts val="600"/>
            </a:spcAft>
          </a:pPr>
          <a:r>
            <a:rPr lang="en-US" sz="800" b="1" kern="1200" baseline="0" dirty="0" smtClean="0">
              <a:solidFill>
                <a:schemeClr val="bg1"/>
              </a:solidFill>
            </a:rPr>
            <a:t>Tom Shea – SL</a:t>
          </a:r>
        </a:p>
        <a:p>
          <a:pPr lvl="0" algn="ctr" defTabSz="400050">
            <a:lnSpc>
              <a:spcPct val="50000"/>
            </a:lnSpc>
            <a:spcBef>
              <a:spcPct val="0"/>
            </a:spcBef>
            <a:spcAft>
              <a:spcPts val="600"/>
            </a:spcAft>
          </a:pPr>
          <a:r>
            <a:rPr lang="en-US" sz="800" b="0" kern="1200" baseline="0" dirty="0" smtClean="0">
              <a:solidFill>
                <a:schemeClr val="bg1"/>
              </a:solidFill>
            </a:rPr>
            <a:t>Benjamin Cheymol</a:t>
          </a:r>
        </a:p>
        <a:p>
          <a:pPr lvl="0" algn="ctr" defTabSz="400050">
            <a:lnSpc>
              <a:spcPct val="50000"/>
            </a:lnSpc>
            <a:spcBef>
              <a:spcPct val="0"/>
            </a:spcBef>
            <a:spcAft>
              <a:spcPts val="600"/>
            </a:spcAft>
          </a:pPr>
          <a:r>
            <a:rPr lang="en-US" sz="800" b="0" kern="1200" baseline="0" dirty="0" smtClean="0">
              <a:solidFill>
                <a:schemeClr val="bg1"/>
              </a:solidFill>
            </a:rPr>
            <a:t>Cyrille Thomas</a:t>
          </a:r>
        </a:p>
        <a:p>
          <a:pPr lvl="0" algn="ctr" defTabSz="400050">
            <a:lnSpc>
              <a:spcPct val="50000"/>
            </a:lnSpc>
            <a:spcBef>
              <a:spcPct val="0"/>
            </a:spcBef>
            <a:spcAft>
              <a:spcPts val="600"/>
            </a:spcAft>
          </a:pPr>
          <a:r>
            <a:rPr lang="en-US" sz="800" b="0" kern="1200" baseline="0" dirty="0" err="1" smtClean="0">
              <a:solidFill>
                <a:schemeClr val="bg1"/>
              </a:solidFill>
            </a:rPr>
            <a:t>Hooman</a:t>
          </a:r>
          <a:r>
            <a:rPr lang="en-US" sz="800" b="0" kern="1200" baseline="0" dirty="0" smtClean="0">
              <a:solidFill>
                <a:schemeClr val="bg1"/>
              </a:solidFill>
            </a:rPr>
            <a:t> </a:t>
          </a:r>
          <a:r>
            <a:rPr lang="en-US" sz="800" b="0" kern="1200" baseline="0" dirty="0" err="1" smtClean="0">
              <a:solidFill>
                <a:schemeClr val="bg1"/>
              </a:solidFill>
            </a:rPr>
            <a:t>Hassanzadegan</a:t>
          </a:r>
          <a:endParaRPr lang="en-US" sz="800" b="0" kern="1200" baseline="0" dirty="0" smtClean="0">
            <a:solidFill>
              <a:schemeClr val="bg1"/>
            </a:solidFill>
          </a:endParaRPr>
        </a:p>
        <a:p>
          <a:pPr lvl="0" algn="ctr" defTabSz="400050">
            <a:lnSpc>
              <a:spcPct val="50000"/>
            </a:lnSpc>
            <a:spcBef>
              <a:spcPct val="0"/>
            </a:spcBef>
            <a:spcAft>
              <a:spcPts val="600"/>
            </a:spcAft>
          </a:pPr>
          <a:r>
            <a:rPr lang="en-US" sz="800" b="0" kern="1200" baseline="0" dirty="0" smtClean="0">
              <a:solidFill>
                <a:schemeClr val="bg1"/>
              </a:solidFill>
            </a:rPr>
            <a:t>Hinko Kocevar</a:t>
          </a:r>
        </a:p>
        <a:p>
          <a:pPr lvl="0" algn="ctr" defTabSz="400050">
            <a:lnSpc>
              <a:spcPct val="50000"/>
            </a:lnSpc>
            <a:spcBef>
              <a:spcPct val="0"/>
            </a:spcBef>
            <a:spcAft>
              <a:spcPts val="600"/>
            </a:spcAft>
          </a:pPr>
          <a:r>
            <a:rPr lang="en-US" sz="800" b="0" kern="1200" baseline="0" dirty="0" smtClean="0">
              <a:solidFill>
                <a:schemeClr val="bg1"/>
              </a:solidFill>
            </a:rPr>
            <a:t>Irena Dolenc Kittelmann</a:t>
          </a:r>
        </a:p>
        <a:p>
          <a:pPr lvl="0" algn="ctr" defTabSz="400050">
            <a:lnSpc>
              <a:spcPct val="50000"/>
            </a:lnSpc>
            <a:spcBef>
              <a:spcPct val="0"/>
            </a:spcBef>
            <a:spcAft>
              <a:spcPts val="600"/>
            </a:spcAft>
          </a:pPr>
          <a:r>
            <a:rPr lang="en-US" sz="800" b="0" kern="1200" baseline="0" dirty="0" smtClean="0">
              <a:solidFill>
                <a:schemeClr val="bg1"/>
              </a:solidFill>
            </a:rPr>
            <a:t>Maurizio Donna</a:t>
          </a:r>
        </a:p>
        <a:p>
          <a:pPr lvl="0" algn="ctr" defTabSz="400050">
            <a:lnSpc>
              <a:spcPct val="50000"/>
            </a:lnSpc>
            <a:spcBef>
              <a:spcPct val="0"/>
            </a:spcBef>
            <a:spcAft>
              <a:spcPts val="600"/>
            </a:spcAft>
          </a:pPr>
          <a:r>
            <a:rPr lang="sv-SE" sz="800" b="0" kern="1200" baseline="0" dirty="0" smtClean="0">
              <a:solidFill>
                <a:schemeClr val="bg1"/>
              </a:solidFill>
            </a:rPr>
            <a:t>Slava</a:t>
          </a:r>
          <a:r>
            <a:rPr lang="en-US" sz="800" b="0" kern="1200" baseline="0" dirty="0" smtClean="0">
              <a:solidFill>
                <a:schemeClr val="bg1"/>
              </a:solidFill>
            </a:rPr>
            <a:t> Grishin (at CERN)</a:t>
          </a:r>
        </a:p>
        <a:p>
          <a:pPr lvl="0" algn="ctr" defTabSz="400050">
            <a:lnSpc>
              <a:spcPct val="50000"/>
            </a:lnSpc>
            <a:spcBef>
              <a:spcPct val="0"/>
            </a:spcBef>
            <a:spcAft>
              <a:spcPts val="600"/>
            </a:spcAft>
          </a:pPr>
          <a:r>
            <a:rPr lang="en-US" sz="800" b="0" kern="1200" baseline="0" dirty="0" smtClean="0">
              <a:solidFill>
                <a:schemeClr val="bg1"/>
              </a:solidFill>
            </a:rPr>
            <a:t>Rafael Baron</a:t>
          </a:r>
        </a:p>
        <a:p>
          <a:pPr lvl="0" algn="ctr" defTabSz="400050">
            <a:lnSpc>
              <a:spcPct val="50000"/>
            </a:lnSpc>
            <a:spcBef>
              <a:spcPct val="0"/>
            </a:spcBef>
            <a:spcAft>
              <a:spcPts val="600"/>
            </a:spcAft>
          </a:pPr>
          <a:r>
            <a:rPr lang="en-US" sz="800" b="0" kern="1200" baseline="0" dirty="0" smtClean="0">
              <a:solidFill>
                <a:schemeClr val="bg1"/>
              </a:solidFill>
            </a:rPr>
            <a:t>Charlotte Roose</a:t>
          </a:r>
        </a:p>
        <a:p>
          <a:pPr lvl="0" algn="ctr" defTabSz="400050">
            <a:lnSpc>
              <a:spcPct val="50000"/>
            </a:lnSpc>
            <a:spcBef>
              <a:spcPct val="0"/>
            </a:spcBef>
            <a:spcAft>
              <a:spcPts val="600"/>
            </a:spcAft>
          </a:pPr>
          <a:r>
            <a:rPr lang="en-US" sz="800" b="0" kern="1200" baseline="0" dirty="0" smtClean="0">
              <a:solidFill>
                <a:srgbClr val="FFFF00"/>
              </a:solidFill>
            </a:rPr>
            <a:t>Ebbe Malmstedt (C)</a:t>
          </a:r>
        </a:p>
        <a:p>
          <a:pPr lvl="0" algn="ctr" defTabSz="400050">
            <a:lnSpc>
              <a:spcPct val="50000"/>
            </a:lnSpc>
            <a:spcBef>
              <a:spcPct val="0"/>
            </a:spcBef>
            <a:spcAft>
              <a:spcPts val="600"/>
            </a:spcAft>
          </a:pPr>
          <a:r>
            <a:rPr lang="en-US" sz="800" b="0" kern="1200" baseline="0" dirty="0" smtClean="0">
              <a:solidFill>
                <a:srgbClr val="FFFF00"/>
              </a:solidFill>
            </a:rPr>
            <a:t>Thomas Grandsaert (C)</a:t>
          </a:r>
        </a:p>
        <a:p>
          <a:pPr lvl="0" algn="ctr" defTabSz="400050">
            <a:lnSpc>
              <a:spcPct val="50000"/>
            </a:lnSpc>
            <a:spcBef>
              <a:spcPct val="0"/>
            </a:spcBef>
            <a:spcAft>
              <a:spcPts val="600"/>
            </a:spcAft>
          </a:pPr>
          <a:r>
            <a:rPr lang="en-US" sz="800" b="0" kern="1200" baseline="0" dirty="0" smtClean="0">
              <a:solidFill>
                <a:srgbClr val="FFFF00"/>
              </a:solidFill>
            </a:rPr>
            <a:t>Johan Norin (C) </a:t>
          </a:r>
        </a:p>
        <a:p>
          <a:pPr lvl="0" algn="ctr" defTabSz="400050">
            <a:lnSpc>
              <a:spcPct val="50000"/>
            </a:lnSpc>
            <a:spcBef>
              <a:spcPct val="0"/>
            </a:spcBef>
            <a:spcAft>
              <a:spcPts val="600"/>
            </a:spcAft>
          </a:pPr>
          <a:endParaRPr lang="en-US" sz="800" b="1" kern="1200" baseline="0" dirty="0" smtClean="0">
            <a:solidFill>
              <a:schemeClr val="bg1"/>
            </a:solidFill>
          </a:endParaRPr>
        </a:p>
      </dsp:txBody>
      <dsp:txXfrm>
        <a:off x="294847" y="3493676"/>
        <a:ext cx="1234134" cy="2122948"/>
      </dsp:txXfrm>
    </dsp:sp>
    <dsp:sp modelId="{C8C1F3B6-3C09-3148-B35E-F8800029851D}">
      <dsp:nvSpPr>
        <dsp:cNvPr id="0" name=""/>
        <dsp:cNvSpPr/>
      </dsp:nvSpPr>
      <dsp:spPr>
        <a:xfrm>
          <a:off x="1619468" y="1464899"/>
          <a:ext cx="1288135" cy="1087795"/>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r>
            <a:rPr lang="en-US" sz="900" b="1" kern="1200" baseline="0" dirty="0" smtClean="0">
              <a:solidFill>
                <a:schemeClr val="bg1"/>
              </a:solidFill>
            </a:rPr>
            <a:t>Engineering Resources</a:t>
          </a:r>
        </a:p>
        <a:p>
          <a:pPr lvl="0" algn="ctr" defTabSz="400050">
            <a:lnSpc>
              <a:spcPct val="50000"/>
            </a:lnSpc>
            <a:spcBef>
              <a:spcPct val="0"/>
            </a:spcBef>
            <a:spcAft>
              <a:spcPts val="600"/>
            </a:spcAft>
          </a:pPr>
          <a:r>
            <a:rPr lang="en-US" sz="800" b="1" kern="1200" baseline="0" dirty="0" smtClean="0">
              <a:solidFill>
                <a:schemeClr val="bg1"/>
              </a:solidFill>
              <a:effectLst/>
            </a:rPr>
            <a:t>David McGinnis – GL</a:t>
          </a:r>
        </a:p>
        <a:p>
          <a:pPr lvl="0" algn="ctr" defTabSz="400050">
            <a:lnSpc>
              <a:spcPct val="50000"/>
            </a:lnSpc>
            <a:spcBef>
              <a:spcPct val="0"/>
            </a:spcBef>
            <a:spcAft>
              <a:spcPts val="600"/>
            </a:spcAft>
          </a:pPr>
          <a:r>
            <a:rPr lang="en-US" sz="800" b="0" kern="1200" baseline="0" dirty="0" smtClean="0">
              <a:solidFill>
                <a:schemeClr val="bg1"/>
              </a:solidFill>
              <a:effectLst/>
            </a:rPr>
            <a:t>Eugene Tanke</a:t>
          </a:r>
        </a:p>
        <a:p>
          <a:pPr lvl="0" algn="ctr" defTabSz="400050">
            <a:lnSpc>
              <a:spcPct val="50000"/>
            </a:lnSpc>
            <a:spcBef>
              <a:spcPct val="0"/>
            </a:spcBef>
            <a:spcAft>
              <a:spcPts val="600"/>
            </a:spcAft>
          </a:pPr>
          <a:r>
            <a:rPr lang="en-US" sz="800" b="0" kern="1200" baseline="0" dirty="0" smtClean="0">
              <a:solidFill>
                <a:schemeClr val="bg1"/>
              </a:solidFill>
              <a:effectLst/>
            </a:rPr>
            <a:t>Nick Gazis</a:t>
          </a:r>
        </a:p>
        <a:p>
          <a:pPr lvl="0" algn="ctr" defTabSz="400050">
            <a:lnSpc>
              <a:spcPct val="50000"/>
            </a:lnSpc>
            <a:spcBef>
              <a:spcPct val="0"/>
            </a:spcBef>
            <a:spcAft>
              <a:spcPts val="600"/>
            </a:spcAft>
          </a:pPr>
          <a:r>
            <a:rPr lang="en-US" sz="800" b="0" kern="1200" baseline="0" dirty="0" smtClean="0">
              <a:solidFill>
                <a:srgbClr val="FFFF00"/>
              </a:solidFill>
              <a:effectLst/>
            </a:rPr>
            <a:t>Carl-Johan Hårdh (C)</a:t>
          </a:r>
        </a:p>
        <a:p>
          <a:pPr lvl="0" algn="ctr" defTabSz="400050">
            <a:lnSpc>
              <a:spcPct val="50000"/>
            </a:lnSpc>
            <a:spcBef>
              <a:spcPct val="0"/>
            </a:spcBef>
            <a:spcAft>
              <a:spcPts val="600"/>
            </a:spcAft>
          </a:pPr>
          <a:r>
            <a:rPr lang="en-US" sz="800" b="0" kern="1200" baseline="0" dirty="0" smtClean="0">
              <a:solidFill>
                <a:srgbClr val="FFFF00"/>
              </a:solidFill>
              <a:effectLst/>
            </a:rPr>
            <a:t>Daniel Lundgren (C)</a:t>
          </a:r>
        </a:p>
        <a:p>
          <a:pPr lvl="0" algn="ctr" defTabSz="400050">
            <a:lnSpc>
              <a:spcPct val="50000"/>
            </a:lnSpc>
            <a:spcBef>
              <a:spcPct val="0"/>
            </a:spcBef>
            <a:spcAft>
              <a:spcPts val="600"/>
            </a:spcAft>
          </a:pPr>
          <a:r>
            <a:rPr lang="en-US" sz="800" b="0" kern="1200" baseline="0" dirty="0" smtClean="0">
              <a:solidFill>
                <a:srgbClr val="FFFF00"/>
              </a:solidFill>
              <a:effectLst/>
            </a:rPr>
            <a:t>Mats Pålsson (C)</a:t>
          </a:r>
        </a:p>
      </dsp:txBody>
      <dsp:txXfrm>
        <a:off x="1619468" y="1464899"/>
        <a:ext cx="1288135" cy="1087795"/>
      </dsp:txXfrm>
    </dsp:sp>
    <dsp:sp modelId="{6585EBBF-9C90-B645-88A0-08E1E16F23EA}">
      <dsp:nvSpPr>
        <dsp:cNvPr id="0" name=""/>
        <dsp:cNvSpPr/>
      </dsp:nvSpPr>
      <dsp:spPr>
        <a:xfrm>
          <a:off x="3093662" y="1464899"/>
          <a:ext cx="1288135" cy="460104"/>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endParaRPr lang="en-US" sz="900" b="1" kern="1200" baseline="0" dirty="0" smtClean="0">
            <a:solidFill>
              <a:schemeClr val="bg1"/>
            </a:solidFill>
          </a:endParaRPr>
        </a:p>
        <a:p>
          <a:pPr lvl="0" algn="ctr" defTabSz="400050">
            <a:lnSpc>
              <a:spcPct val="90000"/>
            </a:lnSpc>
            <a:spcBef>
              <a:spcPct val="0"/>
            </a:spcBef>
            <a:spcAft>
              <a:spcPts val="600"/>
            </a:spcAft>
          </a:pPr>
          <a:r>
            <a:rPr lang="en-US" sz="900" b="1" kern="1200" baseline="0" dirty="0" smtClean="0">
              <a:solidFill>
                <a:schemeClr val="bg1"/>
              </a:solidFill>
            </a:rPr>
            <a:t>LINAC</a:t>
          </a:r>
        </a:p>
        <a:p>
          <a:pPr lvl="0" algn="ctr" defTabSz="400050">
            <a:lnSpc>
              <a:spcPct val="90000"/>
            </a:lnSpc>
            <a:spcBef>
              <a:spcPct val="0"/>
            </a:spcBef>
            <a:spcAft>
              <a:spcPts val="600"/>
            </a:spcAft>
          </a:pPr>
          <a:r>
            <a:rPr lang="en-US" sz="800" b="1" kern="1200" baseline="0" dirty="0" smtClean="0">
              <a:solidFill>
                <a:schemeClr val="bg1"/>
              </a:solidFill>
            </a:rPr>
            <a:t>Håkan Danared – GL</a:t>
          </a:r>
        </a:p>
        <a:p>
          <a:pPr lvl="0" algn="ctr" defTabSz="400050">
            <a:lnSpc>
              <a:spcPct val="90000"/>
            </a:lnSpc>
            <a:spcBef>
              <a:spcPct val="0"/>
            </a:spcBef>
            <a:spcAft>
              <a:spcPts val="0"/>
            </a:spcAft>
          </a:pPr>
          <a:endParaRPr lang="en-US" sz="800" kern="1200" baseline="0" dirty="0" smtClean="0">
            <a:solidFill>
              <a:schemeClr val="bg1"/>
            </a:solidFill>
          </a:endParaRPr>
        </a:p>
        <a:p>
          <a:pPr lvl="0" algn="ctr" defTabSz="400050">
            <a:lnSpc>
              <a:spcPct val="90000"/>
            </a:lnSpc>
            <a:spcBef>
              <a:spcPct val="0"/>
            </a:spcBef>
            <a:spcAft>
              <a:spcPts val="0"/>
            </a:spcAft>
          </a:pPr>
          <a:endParaRPr lang="en-US" sz="800" kern="1200" baseline="0" dirty="0">
            <a:solidFill>
              <a:schemeClr val="bg1"/>
            </a:solidFill>
          </a:endParaRPr>
        </a:p>
      </dsp:txBody>
      <dsp:txXfrm>
        <a:off x="3093662" y="1464899"/>
        <a:ext cx="1288135" cy="460104"/>
      </dsp:txXfrm>
    </dsp:sp>
    <dsp:sp modelId="{9636A066-F506-0A4F-9C32-3D80DD88EE57}">
      <dsp:nvSpPr>
        <dsp:cNvPr id="0" name=""/>
        <dsp:cNvSpPr/>
      </dsp:nvSpPr>
      <dsp:spPr>
        <a:xfrm>
          <a:off x="3320788" y="2219313"/>
          <a:ext cx="1157460" cy="1646625"/>
        </a:xfrm>
        <a:prstGeom prst="rect">
          <a:avLst/>
        </a:prstGeom>
        <a:solidFill>
          <a:srgbClr val="1069A0">
            <a:alpha val="84706"/>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r>
            <a:rPr lang="en-US" sz="900" b="1" kern="1200" baseline="0" dirty="0" err="1" smtClean="0">
              <a:solidFill>
                <a:schemeClr val="bg1"/>
              </a:solidFill>
            </a:rPr>
            <a:t>Linac</a:t>
          </a:r>
          <a:r>
            <a:rPr lang="en-US" sz="900" b="1" kern="1200" baseline="0" dirty="0" smtClean="0">
              <a:solidFill>
                <a:schemeClr val="bg1"/>
              </a:solidFill>
            </a:rPr>
            <a:t> Hardware</a:t>
          </a:r>
        </a:p>
        <a:p>
          <a:pPr lvl="0" algn="ctr" defTabSz="400050">
            <a:lnSpc>
              <a:spcPct val="50000"/>
            </a:lnSpc>
            <a:spcBef>
              <a:spcPct val="0"/>
            </a:spcBef>
            <a:spcAft>
              <a:spcPts val="600"/>
            </a:spcAft>
          </a:pPr>
          <a:r>
            <a:rPr lang="en-US" sz="800" b="1" kern="1200" baseline="0" dirty="0" smtClean="0">
              <a:solidFill>
                <a:schemeClr val="bg1"/>
              </a:solidFill>
            </a:rPr>
            <a:t>Vacant - SL </a:t>
          </a:r>
        </a:p>
        <a:p>
          <a:pPr lvl="0" algn="ctr" defTabSz="400050">
            <a:lnSpc>
              <a:spcPct val="50000"/>
            </a:lnSpc>
            <a:spcBef>
              <a:spcPct val="0"/>
            </a:spcBef>
            <a:spcAft>
              <a:spcPts val="600"/>
            </a:spcAft>
          </a:pPr>
          <a:r>
            <a:rPr lang="en-US" sz="800" b="0" kern="1200" baseline="0" dirty="0" smtClean="0">
              <a:solidFill>
                <a:schemeClr val="bg1"/>
              </a:solidFill>
            </a:rPr>
            <a:t>Christine </a:t>
          </a:r>
          <a:r>
            <a:rPr lang="en-US" sz="800" b="0" kern="1200" baseline="0" dirty="0" err="1" smtClean="0">
              <a:solidFill>
                <a:schemeClr val="bg1"/>
              </a:solidFill>
            </a:rPr>
            <a:t>Darve</a:t>
          </a:r>
          <a:endParaRPr lang="en-US" sz="800" b="0" kern="1200" baseline="0" dirty="0" smtClean="0">
            <a:solidFill>
              <a:schemeClr val="bg1"/>
            </a:solidFill>
          </a:endParaRPr>
        </a:p>
        <a:p>
          <a:pPr lvl="0" algn="ctr" defTabSz="400050">
            <a:lnSpc>
              <a:spcPct val="50000"/>
            </a:lnSpc>
            <a:spcBef>
              <a:spcPct val="0"/>
            </a:spcBef>
            <a:spcAft>
              <a:spcPts val="600"/>
            </a:spcAft>
          </a:pPr>
          <a:r>
            <a:rPr lang="en-US" sz="800" b="0" kern="1200" baseline="0" dirty="0" smtClean="0">
              <a:solidFill>
                <a:schemeClr val="bg1"/>
              </a:solidFill>
            </a:rPr>
            <a:t>Georg Hulla</a:t>
          </a:r>
        </a:p>
        <a:p>
          <a:pPr lvl="0" algn="ctr" defTabSz="400050">
            <a:lnSpc>
              <a:spcPct val="50000"/>
            </a:lnSpc>
            <a:spcBef>
              <a:spcPct val="0"/>
            </a:spcBef>
            <a:spcAft>
              <a:spcPts val="600"/>
            </a:spcAft>
          </a:pPr>
          <a:r>
            <a:rPr lang="en-US" sz="800" b="0" kern="1200" baseline="0" dirty="0" smtClean="0">
              <a:solidFill>
                <a:schemeClr val="bg1"/>
              </a:solidFill>
            </a:rPr>
            <a:t>Walter Wittmer</a:t>
          </a:r>
        </a:p>
        <a:p>
          <a:pPr lvl="0" algn="ctr" defTabSz="400050">
            <a:lnSpc>
              <a:spcPct val="50000"/>
            </a:lnSpc>
            <a:spcBef>
              <a:spcPct val="0"/>
            </a:spcBef>
            <a:spcAft>
              <a:spcPts val="600"/>
            </a:spcAft>
          </a:pPr>
          <a:r>
            <a:rPr lang="en-US" sz="800" b="0" kern="1200" baseline="0" dirty="0" smtClean="0">
              <a:solidFill>
                <a:schemeClr val="bg1"/>
              </a:solidFill>
            </a:rPr>
            <a:t>Felix Schlander</a:t>
          </a:r>
        </a:p>
        <a:p>
          <a:pPr lvl="0" algn="ctr" defTabSz="400050">
            <a:lnSpc>
              <a:spcPct val="50000"/>
            </a:lnSpc>
            <a:spcBef>
              <a:spcPct val="0"/>
            </a:spcBef>
            <a:spcAft>
              <a:spcPts val="600"/>
            </a:spcAft>
          </a:pPr>
          <a:r>
            <a:rPr lang="en-US" sz="800" b="0" kern="1200" baseline="0" dirty="0" smtClean="0">
              <a:solidFill>
                <a:srgbClr val="FFFF00"/>
              </a:solidFill>
            </a:rPr>
            <a:t>Nuno Elias (EIS)</a:t>
          </a:r>
        </a:p>
        <a:p>
          <a:pPr lvl="0" algn="ctr" defTabSz="400050">
            <a:lnSpc>
              <a:spcPct val="50000"/>
            </a:lnSpc>
            <a:spcBef>
              <a:spcPct val="0"/>
            </a:spcBef>
            <a:spcAft>
              <a:spcPts val="600"/>
            </a:spcAft>
          </a:pPr>
          <a:r>
            <a:rPr lang="en-US" sz="800" b="0" kern="1200" baseline="0" dirty="0" smtClean="0">
              <a:solidFill>
                <a:srgbClr val="FFFF00"/>
              </a:solidFill>
            </a:rPr>
            <a:t>Peo </a:t>
          </a:r>
          <a:r>
            <a:rPr lang="en-US" sz="800" b="0" kern="1200" baseline="0" dirty="0" err="1" smtClean="0">
              <a:solidFill>
                <a:srgbClr val="FFFF00"/>
              </a:solidFill>
            </a:rPr>
            <a:t>Gustafsson</a:t>
          </a:r>
          <a:r>
            <a:rPr lang="en-US" sz="800" b="0" kern="1200" baseline="0" dirty="0" smtClean="0">
              <a:solidFill>
                <a:srgbClr val="FFFF00"/>
              </a:solidFill>
            </a:rPr>
            <a:t> (C)</a:t>
          </a:r>
        </a:p>
        <a:p>
          <a:pPr lvl="0" algn="ctr" defTabSz="400050">
            <a:lnSpc>
              <a:spcPct val="50000"/>
            </a:lnSpc>
            <a:spcBef>
              <a:spcPct val="0"/>
            </a:spcBef>
            <a:spcAft>
              <a:spcPts val="600"/>
            </a:spcAft>
          </a:pPr>
          <a:r>
            <a:rPr lang="en-US" sz="800" b="0" kern="1200" baseline="0" dirty="0" smtClean="0">
              <a:solidFill>
                <a:srgbClr val="FFFF00"/>
              </a:solidFill>
            </a:rPr>
            <a:t>Frank Hellström (C)</a:t>
          </a:r>
        </a:p>
        <a:p>
          <a:pPr lvl="0" algn="ctr" defTabSz="400050">
            <a:lnSpc>
              <a:spcPct val="50000"/>
            </a:lnSpc>
            <a:spcBef>
              <a:spcPct val="0"/>
            </a:spcBef>
            <a:spcAft>
              <a:spcPts val="600"/>
            </a:spcAft>
          </a:pPr>
          <a:r>
            <a:rPr lang="en-US" sz="800" b="0" kern="1200" baseline="0" dirty="0" smtClean="0">
              <a:solidFill>
                <a:srgbClr val="FFFF00"/>
              </a:solidFill>
            </a:rPr>
            <a:t>Fredrik Håkansson (C)</a:t>
          </a:r>
          <a:endParaRPr lang="en-US" sz="800" b="0" kern="1200" baseline="0" dirty="0" smtClean="0">
            <a:solidFill>
              <a:schemeClr val="bg1"/>
            </a:solidFill>
          </a:endParaRPr>
        </a:p>
      </dsp:txBody>
      <dsp:txXfrm>
        <a:off x="3320788" y="2219313"/>
        <a:ext cx="1157460" cy="1646625"/>
      </dsp:txXfrm>
    </dsp:sp>
    <dsp:sp modelId="{BF8C39D4-3AA0-C145-8007-A0E27B96575F}">
      <dsp:nvSpPr>
        <dsp:cNvPr id="0" name=""/>
        <dsp:cNvSpPr/>
      </dsp:nvSpPr>
      <dsp:spPr>
        <a:xfrm>
          <a:off x="3320327" y="4089918"/>
          <a:ext cx="1167498" cy="1049985"/>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r>
            <a:rPr lang="en-US" sz="900" b="1" kern="1200" baseline="0" dirty="0" smtClean="0">
              <a:solidFill>
                <a:schemeClr val="bg1"/>
              </a:solidFill>
            </a:rPr>
            <a:t>Accelerator Integration</a:t>
          </a:r>
        </a:p>
        <a:p>
          <a:pPr lvl="0" algn="ctr" defTabSz="400050">
            <a:lnSpc>
              <a:spcPct val="50000"/>
            </a:lnSpc>
            <a:spcBef>
              <a:spcPct val="0"/>
            </a:spcBef>
            <a:spcAft>
              <a:spcPts val="600"/>
            </a:spcAft>
          </a:pPr>
          <a:r>
            <a:rPr lang="en-US" sz="800" b="1" kern="1200" baseline="0" dirty="0" smtClean="0">
              <a:solidFill>
                <a:schemeClr val="bg1"/>
              </a:solidFill>
            </a:rPr>
            <a:t>Stephen Molloy – SL</a:t>
          </a:r>
        </a:p>
        <a:p>
          <a:pPr lvl="0" algn="ctr" defTabSz="400050">
            <a:lnSpc>
              <a:spcPct val="50000"/>
            </a:lnSpc>
            <a:spcBef>
              <a:spcPct val="0"/>
            </a:spcBef>
            <a:spcAft>
              <a:spcPts val="600"/>
            </a:spcAft>
          </a:pPr>
          <a:r>
            <a:rPr lang="en-US" sz="800" b="0" kern="1200" baseline="0" dirty="0" smtClean="0">
              <a:solidFill>
                <a:schemeClr val="bg1"/>
              </a:solidFill>
            </a:rPr>
            <a:t>Aurélien Ponton</a:t>
          </a:r>
        </a:p>
        <a:p>
          <a:pPr lvl="0" algn="ctr" defTabSz="400050">
            <a:lnSpc>
              <a:spcPct val="50000"/>
            </a:lnSpc>
            <a:spcBef>
              <a:spcPct val="0"/>
            </a:spcBef>
            <a:spcAft>
              <a:spcPts val="600"/>
            </a:spcAft>
          </a:pPr>
          <a:r>
            <a:rPr lang="en-US" sz="800" b="0" kern="1200" baseline="0" dirty="0" smtClean="0">
              <a:solidFill>
                <a:schemeClr val="bg1"/>
              </a:solidFill>
            </a:rPr>
            <a:t>Edgar Sargsyan</a:t>
          </a:r>
        </a:p>
        <a:p>
          <a:pPr lvl="0" algn="ctr" defTabSz="400050">
            <a:lnSpc>
              <a:spcPct val="50000"/>
            </a:lnSpc>
            <a:spcBef>
              <a:spcPct val="0"/>
            </a:spcBef>
            <a:spcAft>
              <a:spcPts val="600"/>
            </a:spcAft>
          </a:pPr>
          <a:r>
            <a:rPr lang="en-US" sz="800" b="0" kern="1200" baseline="0" dirty="0" err="1" smtClean="0">
              <a:solidFill>
                <a:schemeClr val="bg1"/>
              </a:solidFill>
            </a:rPr>
            <a:t>I</a:t>
          </a:r>
          <a:r>
            <a:rPr lang="en-US" sz="800" b="0" kern="1200" baseline="0" dirty="0" err="1" smtClean="0">
              <a:solidFill>
                <a:schemeClr val="bg1"/>
              </a:solidFill>
              <a:latin typeface="Calibri"/>
              <a:cs typeface="Calibri"/>
            </a:rPr>
            <a:t>ñigo</a:t>
          </a:r>
          <a:r>
            <a:rPr lang="en-US" sz="800" b="0" kern="1200" baseline="0" dirty="0" smtClean="0">
              <a:solidFill>
                <a:schemeClr val="bg1"/>
              </a:solidFill>
              <a:latin typeface="Calibri"/>
              <a:cs typeface="Calibri"/>
            </a:rPr>
            <a:t> Alonso</a:t>
          </a:r>
        </a:p>
      </dsp:txBody>
      <dsp:txXfrm>
        <a:off x="3320327" y="4089918"/>
        <a:ext cx="1167498" cy="1049985"/>
      </dsp:txXfrm>
    </dsp:sp>
    <dsp:sp modelId="{58B9D48D-0187-1545-8654-45E5B695AB85}">
      <dsp:nvSpPr>
        <dsp:cNvPr id="0" name=""/>
        <dsp:cNvSpPr/>
      </dsp:nvSpPr>
      <dsp:spPr>
        <a:xfrm>
          <a:off x="4567856" y="1465099"/>
          <a:ext cx="1288135" cy="466501"/>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r>
            <a:rPr lang="en-US" sz="900" b="1" kern="1200" baseline="0" dirty="0" smtClean="0">
              <a:solidFill>
                <a:schemeClr val="bg1"/>
              </a:solidFill>
            </a:rPr>
            <a:t>Radio Frequency</a:t>
          </a:r>
        </a:p>
        <a:p>
          <a:pPr lvl="0" algn="ctr" defTabSz="400050">
            <a:lnSpc>
              <a:spcPct val="90000"/>
            </a:lnSpc>
            <a:spcBef>
              <a:spcPct val="0"/>
            </a:spcBef>
            <a:spcAft>
              <a:spcPts val="600"/>
            </a:spcAft>
          </a:pPr>
          <a:r>
            <a:rPr lang="en-US" sz="800" b="1" kern="1200" baseline="0" dirty="0" smtClean="0">
              <a:solidFill>
                <a:schemeClr val="bg1"/>
              </a:solidFill>
            </a:rPr>
            <a:t>Anders Sunesson - GL</a:t>
          </a:r>
        </a:p>
        <a:p>
          <a:pPr lvl="0" algn="ctr" defTabSz="400050">
            <a:lnSpc>
              <a:spcPct val="50000"/>
            </a:lnSpc>
            <a:spcBef>
              <a:spcPct val="0"/>
            </a:spcBef>
            <a:spcAft>
              <a:spcPts val="600"/>
            </a:spcAft>
          </a:pPr>
          <a:r>
            <a:rPr lang="en-US" sz="800" kern="1200" baseline="0" dirty="0" smtClean="0">
              <a:solidFill>
                <a:schemeClr val="bg1"/>
              </a:solidFill>
            </a:rPr>
            <a:t> </a:t>
          </a:r>
          <a:endParaRPr lang="en-US" sz="800" kern="1200" baseline="0" dirty="0">
            <a:solidFill>
              <a:schemeClr val="bg1"/>
            </a:solidFill>
          </a:endParaRPr>
        </a:p>
      </dsp:txBody>
      <dsp:txXfrm>
        <a:off x="4567856" y="1465099"/>
        <a:ext cx="1288135" cy="466501"/>
      </dsp:txXfrm>
    </dsp:sp>
    <dsp:sp modelId="{B7C4A483-27DA-C843-AD52-8DEA204F6138}">
      <dsp:nvSpPr>
        <dsp:cNvPr id="0" name=""/>
        <dsp:cNvSpPr/>
      </dsp:nvSpPr>
      <dsp:spPr>
        <a:xfrm>
          <a:off x="4808556" y="2225683"/>
          <a:ext cx="1022789" cy="1047748"/>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0"/>
            </a:spcAft>
          </a:pPr>
          <a:r>
            <a:rPr lang="en-US" sz="900" b="1" kern="1200" baseline="0" dirty="0" smtClean="0">
              <a:solidFill>
                <a:schemeClr val="bg1"/>
              </a:solidFill>
            </a:rPr>
            <a:t>Power  Converters</a:t>
          </a:r>
        </a:p>
        <a:p>
          <a:pPr lvl="0" algn="ctr" defTabSz="400050">
            <a:lnSpc>
              <a:spcPct val="90000"/>
            </a:lnSpc>
            <a:spcBef>
              <a:spcPct val="0"/>
            </a:spcBef>
            <a:spcAft>
              <a:spcPts val="0"/>
            </a:spcAft>
          </a:pPr>
          <a:endParaRPr lang="en-US" sz="800" b="1" kern="1200" baseline="0" dirty="0" smtClean="0">
            <a:solidFill>
              <a:schemeClr val="bg1"/>
            </a:solidFill>
          </a:endParaRPr>
        </a:p>
        <a:p>
          <a:pPr lvl="0" algn="ctr" defTabSz="400050">
            <a:lnSpc>
              <a:spcPct val="50000"/>
            </a:lnSpc>
            <a:spcBef>
              <a:spcPct val="0"/>
            </a:spcBef>
            <a:spcAft>
              <a:spcPts val="600"/>
            </a:spcAft>
          </a:pPr>
          <a:r>
            <a:rPr lang="en-US" sz="800" b="1" kern="1200" baseline="0" dirty="0" smtClean="0">
              <a:solidFill>
                <a:schemeClr val="bg1"/>
              </a:solidFill>
            </a:rPr>
            <a:t>Carlos Martins – SL</a:t>
          </a:r>
        </a:p>
        <a:p>
          <a:pPr lvl="0" algn="ctr" defTabSz="400050">
            <a:lnSpc>
              <a:spcPct val="50000"/>
            </a:lnSpc>
            <a:spcBef>
              <a:spcPct val="0"/>
            </a:spcBef>
            <a:spcAft>
              <a:spcPts val="600"/>
            </a:spcAft>
          </a:pPr>
          <a:r>
            <a:rPr lang="en-US" sz="800" b="0" kern="1200" baseline="0" dirty="0" smtClean="0">
              <a:solidFill>
                <a:schemeClr val="bg1"/>
              </a:solidFill>
            </a:rPr>
            <a:t>Göran Göransson</a:t>
          </a:r>
        </a:p>
        <a:p>
          <a:pPr lvl="0" algn="ctr" defTabSz="400050">
            <a:lnSpc>
              <a:spcPct val="50000"/>
            </a:lnSpc>
            <a:spcBef>
              <a:spcPct val="0"/>
            </a:spcBef>
            <a:spcAft>
              <a:spcPts val="600"/>
            </a:spcAft>
          </a:pPr>
          <a:r>
            <a:rPr lang="en-US" sz="800" b="0" kern="1200" baseline="0" dirty="0" smtClean="0">
              <a:solidFill>
                <a:schemeClr val="bg1"/>
              </a:solidFill>
            </a:rPr>
            <a:t>Marko Kalafatic</a:t>
          </a:r>
        </a:p>
        <a:p>
          <a:pPr lvl="0" algn="ctr" defTabSz="400050">
            <a:lnSpc>
              <a:spcPct val="50000"/>
            </a:lnSpc>
            <a:spcBef>
              <a:spcPct val="0"/>
            </a:spcBef>
            <a:spcAft>
              <a:spcPts val="600"/>
            </a:spcAft>
          </a:pPr>
          <a:r>
            <a:rPr lang="en-US" sz="800" b="0" kern="1200" baseline="0" dirty="0" smtClean="0">
              <a:solidFill>
                <a:schemeClr val="bg1"/>
              </a:solidFill>
            </a:rPr>
            <a:t>Paulo Jose Torri </a:t>
          </a:r>
          <a:r>
            <a:rPr lang="en-US" sz="700" b="0" kern="1200" baseline="0" dirty="0" smtClean="0">
              <a:solidFill>
                <a:schemeClr val="bg1"/>
              </a:solidFill>
            </a:rPr>
            <a:t>(2 May)</a:t>
          </a:r>
        </a:p>
        <a:p>
          <a:pPr lvl="0" algn="ctr" defTabSz="400050">
            <a:lnSpc>
              <a:spcPct val="50000"/>
            </a:lnSpc>
            <a:spcBef>
              <a:spcPct val="0"/>
            </a:spcBef>
            <a:spcAft>
              <a:spcPts val="600"/>
            </a:spcAft>
          </a:pPr>
          <a:r>
            <a:rPr lang="en-US" sz="800" b="0" kern="1200" baseline="0" dirty="0" smtClean="0">
              <a:solidFill>
                <a:srgbClr val="FFFF00"/>
              </a:solidFill>
            </a:rPr>
            <a:t>Anders Andersson (C)</a:t>
          </a:r>
          <a:endParaRPr lang="en-US" sz="800" b="0" kern="1200" baseline="0" dirty="0">
            <a:solidFill>
              <a:schemeClr val="bg1"/>
            </a:solidFill>
          </a:endParaRPr>
        </a:p>
      </dsp:txBody>
      <dsp:txXfrm>
        <a:off x="4808556" y="2225683"/>
        <a:ext cx="1022789" cy="1047748"/>
      </dsp:txXfrm>
    </dsp:sp>
    <dsp:sp modelId="{52BA6EA8-C5A5-F64C-BB72-4B8B34D5B710}">
      <dsp:nvSpPr>
        <dsp:cNvPr id="0" name=""/>
        <dsp:cNvSpPr/>
      </dsp:nvSpPr>
      <dsp:spPr>
        <a:xfrm>
          <a:off x="4822156" y="3456619"/>
          <a:ext cx="922566" cy="1900830"/>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r>
            <a:rPr lang="en-US" sz="900" b="1" kern="1200" baseline="0" dirty="0" smtClean="0">
              <a:solidFill>
                <a:schemeClr val="bg1"/>
              </a:solidFill>
            </a:rPr>
            <a:t>RF Sources</a:t>
          </a:r>
          <a:endParaRPr lang="en-US" sz="900" kern="1200" baseline="0" dirty="0" smtClean="0">
            <a:solidFill>
              <a:schemeClr val="bg1"/>
            </a:solidFill>
          </a:endParaRPr>
        </a:p>
        <a:p>
          <a:pPr lvl="0" algn="ctr" defTabSz="400050">
            <a:lnSpc>
              <a:spcPct val="50000"/>
            </a:lnSpc>
            <a:spcBef>
              <a:spcPct val="0"/>
            </a:spcBef>
            <a:spcAft>
              <a:spcPts val="600"/>
            </a:spcAft>
          </a:pPr>
          <a:r>
            <a:rPr lang="en-US" sz="800" b="1" kern="1200" baseline="0" dirty="0" smtClean="0">
              <a:solidFill>
                <a:schemeClr val="bg1"/>
              </a:solidFill>
            </a:rPr>
            <a:t>Morten Jensen – SL</a:t>
          </a:r>
        </a:p>
        <a:p>
          <a:pPr lvl="0" algn="ctr" defTabSz="400050">
            <a:lnSpc>
              <a:spcPct val="50000"/>
            </a:lnSpc>
            <a:spcBef>
              <a:spcPct val="0"/>
            </a:spcBef>
            <a:spcAft>
              <a:spcPts val="600"/>
            </a:spcAft>
          </a:pPr>
          <a:r>
            <a:rPr lang="en-US" sz="800" kern="1200" baseline="0" dirty="0" err="1" smtClean="0">
              <a:solidFill>
                <a:schemeClr val="bg1"/>
              </a:solidFill>
            </a:rPr>
            <a:t>Rihua</a:t>
          </a:r>
          <a:r>
            <a:rPr lang="en-US" sz="800" kern="1200" baseline="0" dirty="0" smtClean="0">
              <a:solidFill>
                <a:schemeClr val="bg1"/>
              </a:solidFill>
            </a:rPr>
            <a:t> Zeng</a:t>
          </a:r>
          <a:r>
            <a:rPr lang="en-US" sz="800" b="0" kern="1200" baseline="0" dirty="0" smtClean="0">
              <a:solidFill>
                <a:schemeClr val="bg1"/>
              </a:solidFill>
            </a:rPr>
            <a:t> </a:t>
          </a:r>
        </a:p>
        <a:p>
          <a:pPr lvl="0" algn="ctr" defTabSz="400050">
            <a:lnSpc>
              <a:spcPct val="50000"/>
            </a:lnSpc>
            <a:spcBef>
              <a:spcPct val="0"/>
            </a:spcBef>
            <a:spcAft>
              <a:spcPts val="600"/>
            </a:spcAft>
          </a:pPr>
          <a:r>
            <a:rPr lang="en-US" sz="800" kern="1200" baseline="0" dirty="0" smtClean="0">
              <a:solidFill>
                <a:schemeClr val="bg1"/>
              </a:solidFill>
            </a:rPr>
            <a:t>Rafael Montano</a:t>
          </a:r>
          <a:endParaRPr lang="en-US" sz="800" b="0" kern="1200" baseline="0" dirty="0" smtClean="0">
            <a:solidFill>
              <a:schemeClr val="bg1"/>
            </a:solidFill>
          </a:endParaRPr>
        </a:p>
        <a:p>
          <a:pPr lvl="0" algn="ctr" defTabSz="400050">
            <a:lnSpc>
              <a:spcPct val="50000"/>
            </a:lnSpc>
            <a:spcBef>
              <a:spcPct val="0"/>
            </a:spcBef>
            <a:spcAft>
              <a:spcPts val="600"/>
            </a:spcAft>
          </a:pPr>
          <a:r>
            <a:rPr lang="en-US" sz="800" b="0" kern="1200" baseline="0" dirty="0" smtClean="0">
              <a:solidFill>
                <a:schemeClr val="bg1"/>
              </a:solidFill>
            </a:rPr>
            <a:t>Bruno Lagoguez</a:t>
          </a:r>
        </a:p>
        <a:p>
          <a:pPr lvl="0" algn="ctr" defTabSz="400050">
            <a:lnSpc>
              <a:spcPct val="50000"/>
            </a:lnSpc>
            <a:spcBef>
              <a:spcPct val="0"/>
            </a:spcBef>
            <a:spcAft>
              <a:spcPts val="600"/>
            </a:spcAft>
          </a:pPr>
          <a:r>
            <a:rPr lang="en-US" sz="800" b="0" kern="1200" baseline="0" dirty="0" smtClean="0">
              <a:solidFill>
                <a:schemeClr val="bg1"/>
              </a:solidFill>
            </a:rPr>
            <a:t>Chiara Marrelli</a:t>
          </a:r>
        </a:p>
        <a:p>
          <a:pPr lvl="0" algn="ctr" defTabSz="400050">
            <a:lnSpc>
              <a:spcPct val="50000"/>
            </a:lnSpc>
            <a:spcBef>
              <a:spcPct val="0"/>
            </a:spcBef>
            <a:spcAft>
              <a:spcPts val="600"/>
            </a:spcAft>
          </a:pPr>
          <a:r>
            <a:rPr lang="en-US" sz="800" b="0" kern="1200" baseline="0" dirty="0" smtClean="0">
              <a:solidFill>
                <a:schemeClr val="bg1"/>
              </a:solidFill>
            </a:rPr>
            <a:t>Rutambhara Yogi</a:t>
          </a:r>
        </a:p>
        <a:p>
          <a:pPr lvl="0" algn="ctr" defTabSz="400050">
            <a:lnSpc>
              <a:spcPct val="50000"/>
            </a:lnSpc>
            <a:spcBef>
              <a:spcPct val="0"/>
            </a:spcBef>
            <a:spcAft>
              <a:spcPts val="600"/>
            </a:spcAft>
          </a:pPr>
          <a:r>
            <a:rPr lang="en-US" sz="800" b="0" kern="1200" baseline="0" dirty="0" smtClean="0">
              <a:solidFill>
                <a:schemeClr val="bg1"/>
              </a:solidFill>
            </a:rPr>
            <a:t>Staffan Ekström</a:t>
          </a:r>
        </a:p>
        <a:p>
          <a:pPr lvl="0" algn="ctr" defTabSz="400050">
            <a:lnSpc>
              <a:spcPct val="50000"/>
            </a:lnSpc>
            <a:spcBef>
              <a:spcPct val="0"/>
            </a:spcBef>
            <a:spcAft>
              <a:spcPts val="600"/>
            </a:spcAft>
          </a:pPr>
          <a:r>
            <a:rPr lang="en-US" sz="800" b="0" kern="1200" baseline="0" dirty="0" smtClean="0">
              <a:solidFill>
                <a:schemeClr val="bg1"/>
              </a:solidFill>
            </a:rPr>
            <a:t>Stevo Calic</a:t>
          </a:r>
        </a:p>
        <a:p>
          <a:pPr lvl="0" algn="ctr" defTabSz="400050">
            <a:lnSpc>
              <a:spcPct val="50000"/>
            </a:lnSpc>
            <a:spcBef>
              <a:spcPct val="0"/>
            </a:spcBef>
            <a:spcAft>
              <a:spcPts val="600"/>
            </a:spcAft>
          </a:pPr>
          <a:r>
            <a:rPr lang="en-US" sz="800" b="0" kern="1200" baseline="0" dirty="0" err="1" smtClean="0">
              <a:solidFill>
                <a:schemeClr val="bg1"/>
              </a:solidFill>
            </a:rPr>
            <a:t>I</a:t>
          </a:r>
          <a:r>
            <a:rPr lang="en-US" sz="800" b="0" kern="1200" baseline="0" dirty="0" err="1" smtClean="0">
              <a:solidFill>
                <a:schemeClr val="bg1"/>
              </a:solidFill>
              <a:latin typeface="Calibri"/>
              <a:cs typeface="Calibri"/>
            </a:rPr>
            <a:t>ñigo</a:t>
          </a:r>
          <a:r>
            <a:rPr lang="en-US" sz="800" b="0" kern="1200" baseline="0" dirty="0" smtClean="0">
              <a:solidFill>
                <a:schemeClr val="bg1"/>
              </a:solidFill>
              <a:latin typeface="Calibri"/>
              <a:cs typeface="Calibri"/>
            </a:rPr>
            <a:t> </a:t>
          </a:r>
          <a:r>
            <a:rPr lang="en-US" sz="800" b="0" kern="1200" baseline="0" dirty="0" smtClean="0">
              <a:solidFill>
                <a:schemeClr val="bg1"/>
              </a:solidFill>
            </a:rPr>
            <a:t>de la Fuente</a:t>
          </a:r>
        </a:p>
        <a:p>
          <a:pPr lvl="0" algn="ctr" defTabSz="400050">
            <a:lnSpc>
              <a:spcPct val="50000"/>
            </a:lnSpc>
            <a:spcBef>
              <a:spcPct val="0"/>
            </a:spcBef>
            <a:spcAft>
              <a:spcPts val="600"/>
            </a:spcAft>
          </a:pPr>
          <a:r>
            <a:rPr lang="sv-SE" sz="800" b="0" kern="1200" baseline="0" dirty="0" smtClean="0">
              <a:solidFill>
                <a:srgbClr val="FFFF00"/>
              </a:solidFill>
            </a:rPr>
            <a:t>Krisztian Löki </a:t>
          </a:r>
          <a:r>
            <a:rPr lang="en-US" sz="800" b="0" kern="1200" baseline="0" dirty="0" smtClean="0">
              <a:solidFill>
                <a:srgbClr val="FFFF00"/>
              </a:solidFill>
            </a:rPr>
            <a:t> (S)</a:t>
          </a:r>
        </a:p>
        <a:p>
          <a:pPr lvl="0" algn="ctr" defTabSz="400050">
            <a:lnSpc>
              <a:spcPct val="50000"/>
            </a:lnSpc>
            <a:spcBef>
              <a:spcPct val="0"/>
            </a:spcBef>
            <a:spcAft>
              <a:spcPts val="600"/>
            </a:spcAft>
          </a:pPr>
          <a:r>
            <a:rPr lang="sv-SE" sz="800" b="0" kern="1200" baseline="0" dirty="0" smtClean="0">
              <a:solidFill>
                <a:srgbClr val="FFFF00"/>
              </a:solidFill>
            </a:rPr>
            <a:t>Miklós Boros (S)</a:t>
          </a:r>
          <a:endParaRPr lang="en-US" sz="800" b="0" kern="1200" baseline="0" dirty="0" smtClean="0">
            <a:solidFill>
              <a:srgbClr val="FFFF00"/>
            </a:solidFill>
          </a:endParaRPr>
        </a:p>
      </dsp:txBody>
      <dsp:txXfrm>
        <a:off x="4822156" y="3456619"/>
        <a:ext cx="922566" cy="1900830"/>
      </dsp:txXfrm>
    </dsp:sp>
    <dsp:sp modelId="{720616CD-0675-BA45-9240-C44787309294}">
      <dsp:nvSpPr>
        <dsp:cNvPr id="0" name=""/>
        <dsp:cNvSpPr/>
      </dsp:nvSpPr>
      <dsp:spPr>
        <a:xfrm>
          <a:off x="6099181" y="1464939"/>
          <a:ext cx="1288135" cy="1236925"/>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r>
            <a:rPr lang="en-US" sz="900" b="1" kern="1200" baseline="0" dirty="0" smtClean="0">
              <a:solidFill>
                <a:schemeClr val="bg1"/>
              </a:solidFill>
            </a:rPr>
            <a:t>Safety</a:t>
          </a:r>
        </a:p>
        <a:p>
          <a:pPr lvl="0" algn="ctr" defTabSz="400050">
            <a:lnSpc>
              <a:spcPct val="50000"/>
            </a:lnSpc>
            <a:spcBef>
              <a:spcPct val="0"/>
            </a:spcBef>
            <a:spcAft>
              <a:spcPts val="600"/>
            </a:spcAft>
          </a:pPr>
          <a:r>
            <a:rPr lang="en-US" sz="800" b="1" kern="1200" baseline="0" dirty="0" err="1" smtClean="0">
              <a:solidFill>
                <a:schemeClr val="bg1"/>
              </a:solidFill>
            </a:rPr>
            <a:t>Lali</a:t>
          </a:r>
          <a:r>
            <a:rPr lang="en-US" sz="800" b="1" kern="1200" baseline="0" dirty="0" smtClean="0">
              <a:solidFill>
                <a:schemeClr val="bg1"/>
              </a:solidFill>
            </a:rPr>
            <a:t> </a:t>
          </a:r>
          <a:r>
            <a:rPr lang="en-US" sz="800" b="1" kern="1200" baseline="0" dirty="0" err="1" smtClean="0">
              <a:solidFill>
                <a:schemeClr val="bg1"/>
              </a:solidFill>
            </a:rPr>
            <a:t>Tchelidze</a:t>
          </a:r>
          <a:r>
            <a:rPr lang="en-US" sz="800" b="1" kern="1200" baseline="0" dirty="0" smtClean="0">
              <a:solidFill>
                <a:schemeClr val="bg1"/>
              </a:solidFill>
            </a:rPr>
            <a:t> – GL</a:t>
          </a:r>
        </a:p>
        <a:p>
          <a:pPr lvl="0" algn="ctr" defTabSz="400050">
            <a:lnSpc>
              <a:spcPct val="50000"/>
            </a:lnSpc>
            <a:spcBef>
              <a:spcPct val="0"/>
            </a:spcBef>
            <a:spcAft>
              <a:spcPts val="600"/>
            </a:spcAft>
          </a:pPr>
          <a:r>
            <a:rPr lang="en-US" sz="800" b="0" kern="1200" baseline="0" dirty="0" smtClean="0">
              <a:solidFill>
                <a:schemeClr val="bg1"/>
              </a:solidFill>
            </a:rPr>
            <a:t>Duy Phan</a:t>
          </a:r>
        </a:p>
        <a:p>
          <a:pPr lvl="0" algn="ctr" defTabSz="400050">
            <a:lnSpc>
              <a:spcPct val="50000"/>
            </a:lnSpc>
            <a:spcBef>
              <a:spcPct val="0"/>
            </a:spcBef>
            <a:spcAft>
              <a:spcPts val="600"/>
            </a:spcAft>
          </a:pPr>
          <a:r>
            <a:rPr lang="en-US" sz="800" b="0" kern="1200" baseline="0" dirty="0" smtClean="0">
              <a:solidFill>
                <a:schemeClr val="bg1"/>
              </a:solidFill>
            </a:rPr>
            <a:t>Enric Bargalló</a:t>
          </a:r>
        </a:p>
        <a:p>
          <a:pPr lvl="0" algn="ctr" defTabSz="400050">
            <a:lnSpc>
              <a:spcPct val="50000"/>
            </a:lnSpc>
            <a:spcBef>
              <a:spcPct val="0"/>
            </a:spcBef>
            <a:spcAft>
              <a:spcPts val="600"/>
            </a:spcAft>
          </a:pPr>
          <a:r>
            <a:rPr lang="sv-SE" sz="800" b="0" kern="1200" baseline="0" dirty="0" smtClean="0">
              <a:solidFill>
                <a:srgbClr val="FFFF00"/>
              </a:solidFill>
            </a:rPr>
            <a:t>Eder García Etxearte (I)</a:t>
          </a:r>
          <a:endParaRPr lang="en-US" sz="800" b="0" kern="1200" baseline="0" dirty="0" smtClean="0">
            <a:solidFill>
              <a:srgbClr val="FFFF00"/>
            </a:solidFill>
          </a:endParaRPr>
        </a:p>
        <a:p>
          <a:pPr lvl="0" algn="ctr" defTabSz="400050">
            <a:lnSpc>
              <a:spcPct val="50000"/>
            </a:lnSpc>
            <a:spcBef>
              <a:spcPct val="0"/>
            </a:spcBef>
            <a:spcAft>
              <a:spcPts val="600"/>
            </a:spcAft>
          </a:pPr>
          <a:r>
            <a:rPr lang="en-US" sz="800" b="0" kern="1200" baseline="0" dirty="0" smtClean="0">
              <a:solidFill>
                <a:srgbClr val="FFFF00"/>
              </a:solidFill>
            </a:rPr>
            <a:t>Frank </a:t>
          </a:r>
          <a:r>
            <a:rPr lang="en-US" sz="800" b="0" kern="1200" baseline="0" dirty="0" err="1" smtClean="0">
              <a:solidFill>
                <a:srgbClr val="FFFF00"/>
              </a:solidFill>
            </a:rPr>
            <a:t>Kornegay</a:t>
          </a:r>
          <a:r>
            <a:rPr lang="en-US" sz="800" b="0" kern="1200" baseline="0" dirty="0" smtClean="0">
              <a:solidFill>
                <a:srgbClr val="FFFF00"/>
              </a:solidFill>
            </a:rPr>
            <a:t> (C 15%)</a:t>
          </a:r>
        </a:p>
        <a:p>
          <a:pPr lvl="0" algn="ctr" defTabSz="400050">
            <a:lnSpc>
              <a:spcPct val="50000"/>
            </a:lnSpc>
            <a:spcBef>
              <a:spcPct val="0"/>
            </a:spcBef>
            <a:spcAft>
              <a:spcPts val="600"/>
            </a:spcAft>
          </a:pPr>
          <a:r>
            <a:rPr lang="en-US" sz="800" b="0" kern="1200" baseline="0" dirty="0" smtClean="0">
              <a:solidFill>
                <a:srgbClr val="FFFF00"/>
              </a:solidFill>
            </a:rPr>
            <a:t>Mikael Motyka (S)</a:t>
          </a:r>
          <a:endParaRPr lang="en-US" sz="800" b="0" kern="1200" baseline="0" dirty="0">
            <a:solidFill>
              <a:srgbClr val="FFFF00"/>
            </a:solidFill>
          </a:endParaRPr>
        </a:p>
      </dsp:txBody>
      <dsp:txXfrm>
        <a:off x="6099181" y="1464939"/>
        <a:ext cx="1288135" cy="1236925"/>
      </dsp:txXfrm>
    </dsp:sp>
    <dsp:sp modelId="{2151406D-E373-5D41-9545-6280396F8D22}">
      <dsp:nvSpPr>
        <dsp:cNvPr id="0" name=""/>
        <dsp:cNvSpPr/>
      </dsp:nvSpPr>
      <dsp:spPr>
        <a:xfrm>
          <a:off x="7545271" y="1466242"/>
          <a:ext cx="1325497" cy="1099304"/>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r>
            <a:rPr lang="en-US" sz="900" b="1" kern="1200" baseline="0" dirty="0" smtClean="0">
              <a:solidFill>
                <a:schemeClr val="bg1"/>
              </a:solidFill>
            </a:rPr>
            <a:t>Spec. Technical Services</a:t>
          </a:r>
        </a:p>
        <a:p>
          <a:pPr lvl="0" algn="ctr" defTabSz="400050">
            <a:lnSpc>
              <a:spcPct val="50000"/>
            </a:lnSpc>
            <a:spcBef>
              <a:spcPct val="0"/>
            </a:spcBef>
            <a:spcAft>
              <a:spcPts val="600"/>
            </a:spcAft>
          </a:pPr>
          <a:r>
            <a:rPr lang="en-US" sz="800" b="1" kern="1200" baseline="0" dirty="0" smtClean="0">
              <a:solidFill>
                <a:schemeClr val="bg1"/>
              </a:solidFill>
            </a:rPr>
            <a:t>John Weisend II – GL</a:t>
          </a:r>
        </a:p>
        <a:p>
          <a:pPr lvl="0" algn="ctr" defTabSz="400050">
            <a:lnSpc>
              <a:spcPct val="50000"/>
            </a:lnSpc>
            <a:spcBef>
              <a:spcPct val="0"/>
            </a:spcBef>
            <a:spcAft>
              <a:spcPts val="600"/>
            </a:spcAft>
          </a:pPr>
          <a:r>
            <a:rPr lang="en-US" sz="800" b="0" kern="1200" baseline="0" dirty="0" smtClean="0">
              <a:solidFill>
                <a:schemeClr val="bg1"/>
              </a:solidFill>
            </a:rPr>
            <a:t>Wolfgang </a:t>
          </a:r>
          <a:r>
            <a:rPr lang="en-US" sz="800" b="0" kern="1200" baseline="0" dirty="0" err="1" smtClean="0">
              <a:solidFill>
                <a:schemeClr val="bg1"/>
              </a:solidFill>
            </a:rPr>
            <a:t>Hees</a:t>
          </a:r>
          <a:endParaRPr lang="en-US" sz="800" b="0" kern="1200" baseline="0" dirty="0" smtClean="0">
            <a:solidFill>
              <a:schemeClr val="bg1"/>
            </a:solidFill>
          </a:endParaRPr>
        </a:p>
        <a:p>
          <a:pPr lvl="0" algn="ctr" defTabSz="400050">
            <a:lnSpc>
              <a:spcPct val="50000"/>
            </a:lnSpc>
            <a:spcBef>
              <a:spcPct val="0"/>
            </a:spcBef>
            <a:spcAft>
              <a:spcPts val="600"/>
            </a:spcAft>
          </a:pPr>
          <a:r>
            <a:rPr lang="en-US" sz="800" b="0" kern="1200" baseline="0" dirty="0" smtClean="0">
              <a:solidFill>
                <a:schemeClr val="bg1"/>
              </a:solidFill>
            </a:rPr>
            <a:t>Anton Lundmark</a:t>
          </a:r>
        </a:p>
        <a:p>
          <a:pPr lvl="0" algn="ctr" defTabSz="400050">
            <a:lnSpc>
              <a:spcPct val="50000"/>
            </a:lnSpc>
            <a:spcBef>
              <a:spcPct val="0"/>
            </a:spcBef>
            <a:spcAft>
              <a:spcPts val="600"/>
            </a:spcAft>
          </a:pPr>
          <a:r>
            <a:rPr lang="en-US" sz="800" b="0" kern="1200" baseline="0" dirty="0" smtClean="0">
              <a:solidFill>
                <a:schemeClr val="bg1"/>
              </a:solidFill>
            </a:rPr>
            <a:t>Evangelia Vaena</a:t>
          </a:r>
        </a:p>
        <a:p>
          <a:pPr lvl="0" algn="ctr" defTabSz="400050">
            <a:lnSpc>
              <a:spcPct val="50000"/>
            </a:lnSpc>
            <a:spcBef>
              <a:spcPct val="0"/>
            </a:spcBef>
            <a:spcAft>
              <a:spcPts val="600"/>
            </a:spcAft>
          </a:pPr>
          <a:r>
            <a:rPr lang="en-US" sz="800" b="0" kern="1200" baseline="0" dirty="0" smtClean="0">
              <a:solidFill>
                <a:schemeClr val="bg1"/>
              </a:solidFill>
            </a:rPr>
            <a:t>Frithiof Jensen</a:t>
          </a:r>
        </a:p>
        <a:p>
          <a:pPr lvl="0" algn="ctr" defTabSz="400050">
            <a:lnSpc>
              <a:spcPct val="50000"/>
            </a:lnSpc>
            <a:spcBef>
              <a:spcPct val="0"/>
            </a:spcBef>
            <a:spcAft>
              <a:spcPts val="600"/>
            </a:spcAft>
          </a:pPr>
          <a:r>
            <a:rPr lang="en-US" sz="800" b="0" kern="1200" baseline="0" dirty="0" smtClean="0">
              <a:solidFill>
                <a:schemeClr val="bg1"/>
              </a:solidFill>
            </a:rPr>
            <a:t>Gunilla Jacobsson</a:t>
          </a:r>
        </a:p>
      </dsp:txBody>
      <dsp:txXfrm>
        <a:off x="7545271" y="1466242"/>
        <a:ext cx="1325497" cy="1099304"/>
      </dsp:txXfrm>
    </dsp:sp>
    <dsp:sp modelId="{13F510A8-C265-42D6-9DCA-E606554601DC}">
      <dsp:nvSpPr>
        <dsp:cNvPr id="0" name=""/>
        <dsp:cNvSpPr/>
      </dsp:nvSpPr>
      <dsp:spPr>
        <a:xfrm>
          <a:off x="7791989" y="2711761"/>
          <a:ext cx="1060019" cy="1234422"/>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0"/>
            </a:spcAft>
          </a:pPr>
          <a:r>
            <a:rPr lang="en-US" sz="900" b="1" kern="1200" baseline="0" dirty="0" smtClean="0">
              <a:solidFill>
                <a:schemeClr val="bg1"/>
              </a:solidFill>
            </a:rPr>
            <a:t>Cryogenics</a:t>
          </a:r>
        </a:p>
        <a:p>
          <a:pPr lvl="0" algn="ctr" defTabSz="400050">
            <a:lnSpc>
              <a:spcPct val="90000"/>
            </a:lnSpc>
            <a:spcBef>
              <a:spcPct val="0"/>
            </a:spcBef>
            <a:spcAft>
              <a:spcPts val="0"/>
            </a:spcAft>
          </a:pPr>
          <a:endParaRPr lang="en-US" sz="900" b="1" kern="1200" baseline="0" dirty="0" smtClean="0">
            <a:solidFill>
              <a:schemeClr val="bg1"/>
            </a:solidFill>
          </a:endParaRPr>
        </a:p>
        <a:p>
          <a:pPr lvl="0" algn="ctr" defTabSz="400050">
            <a:lnSpc>
              <a:spcPct val="50000"/>
            </a:lnSpc>
            <a:spcBef>
              <a:spcPct val="0"/>
            </a:spcBef>
            <a:spcAft>
              <a:spcPts val="600"/>
            </a:spcAft>
          </a:pPr>
          <a:r>
            <a:rPr lang="en-US" sz="800" b="1" kern="1200" baseline="0" dirty="0" smtClean="0">
              <a:solidFill>
                <a:schemeClr val="bg1"/>
              </a:solidFill>
            </a:rPr>
            <a:t>Philipp Arnold – SL</a:t>
          </a:r>
        </a:p>
        <a:p>
          <a:pPr lvl="0" algn="ctr" defTabSz="400050">
            <a:lnSpc>
              <a:spcPct val="50000"/>
            </a:lnSpc>
            <a:spcBef>
              <a:spcPct val="0"/>
            </a:spcBef>
            <a:spcAft>
              <a:spcPts val="600"/>
            </a:spcAft>
          </a:pPr>
          <a:r>
            <a:rPr lang="en-US" sz="800" kern="1200" baseline="0" dirty="0" smtClean="0">
              <a:solidFill>
                <a:schemeClr val="bg1"/>
              </a:solidFill>
            </a:rPr>
            <a:t>Jaroslaw Fydrych</a:t>
          </a:r>
        </a:p>
        <a:p>
          <a:pPr lvl="0" algn="ctr" defTabSz="400050">
            <a:lnSpc>
              <a:spcPct val="50000"/>
            </a:lnSpc>
            <a:spcBef>
              <a:spcPct val="0"/>
            </a:spcBef>
            <a:spcAft>
              <a:spcPts val="600"/>
            </a:spcAft>
          </a:pPr>
          <a:r>
            <a:rPr lang="en-US" sz="800" kern="1200" baseline="0" dirty="0" smtClean="0">
              <a:solidFill>
                <a:schemeClr val="bg1"/>
              </a:solidFill>
            </a:rPr>
            <a:t>John Jurns</a:t>
          </a:r>
        </a:p>
        <a:p>
          <a:pPr lvl="0" algn="ctr" defTabSz="400050">
            <a:lnSpc>
              <a:spcPct val="50000"/>
            </a:lnSpc>
            <a:spcBef>
              <a:spcPct val="0"/>
            </a:spcBef>
            <a:spcAft>
              <a:spcPts val="600"/>
            </a:spcAft>
          </a:pPr>
          <a:r>
            <a:rPr lang="en-US" sz="800" kern="1200" baseline="0" dirty="0" smtClean="0">
              <a:solidFill>
                <a:schemeClr val="bg1"/>
              </a:solidFill>
            </a:rPr>
            <a:t>Xilong Wang</a:t>
          </a:r>
        </a:p>
        <a:p>
          <a:pPr lvl="0" algn="ctr" defTabSz="400050">
            <a:lnSpc>
              <a:spcPct val="50000"/>
            </a:lnSpc>
            <a:spcBef>
              <a:spcPct val="0"/>
            </a:spcBef>
            <a:spcAft>
              <a:spcPts val="600"/>
            </a:spcAft>
          </a:pPr>
          <a:r>
            <a:rPr lang="en-US" sz="800" kern="1200" baseline="0" dirty="0" smtClean="0">
              <a:solidFill>
                <a:schemeClr val="bg1"/>
              </a:solidFill>
            </a:rPr>
            <a:t>Xiaotao Su</a:t>
          </a:r>
        </a:p>
        <a:p>
          <a:pPr lvl="0" algn="ctr" defTabSz="400050">
            <a:lnSpc>
              <a:spcPct val="50000"/>
            </a:lnSpc>
            <a:spcBef>
              <a:spcPct val="0"/>
            </a:spcBef>
            <a:spcAft>
              <a:spcPts val="600"/>
            </a:spcAft>
          </a:pPr>
          <a:r>
            <a:rPr lang="en-US" sz="800" kern="1200" baseline="0" dirty="0" smtClean="0">
              <a:solidFill>
                <a:srgbClr val="FFFF00"/>
              </a:solidFill>
            </a:rPr>
            <a:t>Piotr </a:t>
          </a:r>
          <a:r>
            <a:rPr lang="sv-SE" sz="800" kern="1200" baseline="0" dirty="0" smtClean="0">
              <a:solidFill>
                <a:srgbClr val="FFFF00"/>
              </a:solidFill>
            </a:rPr>
            <a:t>Tereszkowski </a:t>
          </a:r>
          <a:r>
            <a:rPr lang="en-US" sz="800" b="0" kern="1200" baseline="0" dirty="0" smtClean="0">
              <a:solidFill>
                <a:srgbClr val="FFFF00"/>
              </a:solidFill>
            </a:rPr>
            <a:t>(C)</a:t>
          </a:r>
          <a:endParaRPr lang="en-US" sz="800" kern="1200" baseline="0" dirty="0" smtClean="0">
            <a:solidFill>
              <a:schemeClr val="bg1"/>
            </a:solidFill>
          </a:endParaRPr>
        </a:p>
      </dsp:txBody>
      <dsp:txXfrm>
        <a:off x="7791989" y="2711761"/>
        <a:ext cx="1060019" cy="1234422"/>
      </dsp:txXfrm>
    </dsp:sp>
    <dsp:sp modelId="{82BFE523-7956-48BD-A1A9-EB5DF9C5E57D}">
      <dsp:nvSpPr>
        <dsp:cNvPr id="0" name=""/>
        <dsp:cNvSpPr/>
      </dsp:nvSpPr>
      <dsp:spPr>
        <a:xfrm>
          <a:off x="7791032" y="4163797"/>
          <a:ext cx="1237953" cy="1270256"/>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r>
            <a:rPr lang="en-US" sz="900" b="1" kern="1200" baseline="0" dirty="0" smtClean="0">
              <a:solidFill>
                <a:schemeClr val="bg1"/>
              </a:solidFill>
            </a:rPr>
            <a:t>Vacuum</a:t>
          </a:r>
        </a:p>
        <a:p>
          <a:pPr lvl="0" algn="ctr" defTabSz="400050">
            <a:lnSpc>
              <a:spcPct val="50000"/>
            </a:lnSpc>
            <a:spcBef>
              <a:spcPct val="0"/>
            </a:spcBef>
            <a:spcAft>
              <a:spcPts val="600"/>
            </a:spcAft>
          </a:pPr>
          <a:r>
            <a:rPr lang="en-US" sz="800" b="1" kern="1200" baseline="0" dirty="0" smtClean="0">
              <a:solidFill>
                <a:schemeClr val="bg1"/>
              </a:solidFill>
            </a:rPr>
            <a:t>Marcelo Juni Ferreira – SL</a:t>
          </a:r>
        </a:p>
        <a:p>
          <a:pPr lvl="0" algn="ctr" defTabSz="400050">
            <a:lnSpc>
              <a:spcPct val="50000"/>
            </a:lnSpc>
            <a:spcBef>
              <a:spcPct val="0"/>
            </a:spcBef>
            <a:spcAft>
              <a:spcPts val="600"/>
            </a:spcAft>
          </a:pPr>
          <a:r>
            <a:rPr lang="en-US" sz="800" b="0" kern="1200" baseline="0" dirty="0" smtClean="0">
              <a:solidFill>
                <a:schemeClr val="bg1"/>
              </a:solidFill>
            </a:rPr>
            <a:t>Hilko Spoelstra</a:t>
          </a:r>
        </a:p>
        <a:p>
          <a:pPr lvl="0" algn="ctr" defTabSz="400050">
            <a:lnSpc>
              <a:spcPct val="50000"/>
            </a:lnSpc>
            <a:spcBef>
              <a:spcPct val="0"/>
            </a:spcBef>
            <a:spcAft>
              <a:spcPts val="600"/>
            </a:spcAft>
          </a:pPr>
          <a:r>
            <a:rPr lang="en-US" sz="800" b="0" kern="1200" baseline="0" dirty="0" smtClean="0">
              <a:solidFill>
                <a:schemeClr val="bg1"/>
              </a:solidFill>
            </a:rPr>
            <a:t>Simone Scolari</a:t>
          </a:r>
        </a:p>
        <a:p>
          <a:pPr lvl="0" algn="ctr" defTabSz="400050">
            <a:lnSpc>
              <a:spcPct val="50000"/>
            </a:lnSpc>
            <a:spcBef>
              <a:spcPct val="0"/>
            </a:spcBef>
            <a:spcAft>
              <a:spcPts val="600"/>
            </a:spcAft>
          </a:pPr>
          <a:r>
            <a:rPr lang="en-US" sz="800" b="0" kern="1200" baseline="0" dirty="0" smtClean="0">
              <a:solidFill>
                <a:schemeClr val="bg1"/>
              </a:solidFill>
            </a:rPr>
            <a:t>Christophe Jarrige</a:t>
          </a:r>
        </a:p>
        <a:p>
          <a:pPr lvl="0" algn="ctr" defTabSz="400050">
            <a:lnSpc>
              <a:spcPct val="50000"/>
            </a:lnSpc>
            <a:spcBef>
              <a:spcPct val="0"/>
            </a:spcBef>
            <a:spcAft>
              <a:spcPts val="600"/>
            </a:spcAft>
          </a:pPr>
          <a:r>
            <a:rPr lang="en-US" sz="800" b="0" kern="1200" baseline="0" dirty="0" smtClean="0">
              <a:solidFill>
                <a:schemeClr val="bg1"/>
              </a:solidFill>
            </a:rPr>
            <a:t>Fabio </a:t>
          </a:r>
          <a:r>
            <a:rPr lang="en-US" sz="800" b="0" kern="1200" baseline="0" dirty="0" err="1" smtClean="0">
              <a:solidFill>
                <a:schemeClr val="bg1"/>
              </a:solidFill>
            </a:rPr>
            <a:t>Ravelli</a:t>
          </a:r>
          <a:r>
            <a:rPr lang="en-US" sz="800" b="0" kern="1200" baseline="0" dirty="0" smtClean="0">
              <a:solidFill>
                <a:schemeClr val="bg1"/>
              </a:solidFill>
            </a:rPr>
            <a:t> (1 June)</a:t>
          </a:r>
        </a:p>
        <a:p>
          <a:pPr lvl="0" algn="ctr" defTabSz="400050">
            <a:lnSpc>
              <a:spcPct val="50000"/>
            </a:lnSpc>
            <a:spcBef>
              <a:spcPct val="0"/>
            </a:spcBef>
            <a:spcAft>
              <a:spcPts val="600"/>
            </a:spcAft>
          </a:pPr>
          <a:r>
            <a:rPr lang="en-US" sz="800" b="0" kern="1200" baseline="0" dirty="0" err="1" smtClean="0">
              <a:solidFill>
                <a:schemeClr val="bg1"/>
              </a:solidFill>
            </a:rPr>
            <a:t>Kristell</a:t>
          </a:r>
          <a:r>
            <a:rPr lang="en-US" sz="800" b="0" kern="1200" baseline="0" dirty="0" smtClean="0">
              <a:solidFill>
                <a:schemeClr val="bg1"/>
              </a:solidFill>
            </a:rPr>
            <a:t> </a:t>
          </a:r>
          <a:r>
            <a:rPr lang="en-US" sz="800" b="0" kern="1200" baseline="0" dirty="0" err="1" smtClean="0">
              <a:solidFill>
                <a:schemeClr val="bg1"/>
              </a:solidFill>
            </a:rPr>
            <a:t>Barthélemy</a:t>
          </a:r>
          <a:r>
            <a:rPr lang="en-US" sz="800" b="0" kern="1200" baseline="0" dirty="0" smtClean="0">
              <a:solidFill>
                <a:schemeClr val="bg1"/>
              </a:solidFill>
            </a:rPr>
            <a:t> </a:t>
          </a:r>
          <a:r>
            <a:rPr lang="en-US" sz="700" b="0" kern="1200" baseline="0" dirty="0" smtClean="0">
              <a:solidFill>
                <a:schemeClr val="bg1"/>
              </a:solidFill>
            </a:rPr>
            <a:t>(20 June)</a:t>
          </a:r>
        </a:p>
        <a:p>
          <a:pPr lvl="0" algn="ctr" defTabSz="400050">
            <a:lnSpc>
              <a:spcPct val="50000"/>
            </a:lnSpc>
            <a:spcBef>
              <a:spcPct val="0"/>
            </a:spcBef>
            <a:spcAft>
              <a:spcPts val="600"/>
            </a:spcAft>
          </a:pPr>
          <a:r>
            <a:rPr lang="en-US" sz="800" b="0" kern="1200" baseline="0" dirty="0" smtClean="0">
              <a:solidFill>
                <a:srgbClr val="FFFF00"/>
              </a:solidFill>
            </a:rPr>
            <a:t>Peter Ladd (C 50%)</a:t>
          </a:r>
        </a:p>
      </dsp:txBody>
      <dsp:txXfrm>
        <a:off x="7791032" y="4163797"/>
        <a:ext cx="1237953" cy="1270256"/>
      </dsp:txXfrm>
    </dsp:sp>
    <dsp:sp modelId="{0A3298D0-950B-AC41-B253-66369C6000D6}">
      <dsp:nvSpPr>
        <dsp:cNvPr id="0" name=""/>
        <dsp:cNvSpPr/>
      </dsp:nvSpPr>
      <dsp:spPr>
        <a:xfrm>
          <a:off x="3343197" y="596981"/>
          <a:ext cx="892681" cy="727984"/>
        </a:xfrm>
        <a:prstGeom prst="rect">
          <a:avLst/>
        </a:prstGeom>
        <a:solidFill>
          <a:srgbClr val="1069A0">
            <a:alpha val="8509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300"/>
            </a:spcAft>
          </a:pPr>
          <a:r>
            <a:rPr lang="en-US" sz="900" b="1" kern="1200" baseline="0" dirty="0" smtClean="0">
              <a:solidFill>
                <a:schemeClr val="bg1"/>
              </a:solidFill>
            </a:rPr>
            <a:t>Admin &amp; QA</a:t>
          </a:r>
        </a:p>
        <a:p>
          <a:pPr lvl="0" algn="ctr" defTabSz="400050">
            <a:lnSpc>
              <a:spcPct val="90000"/>
            </a:lnSpc>
            <a:spcBef>
              <a:spcPct val="0"/>
            </a:spcBef>
            <a:spcAft>
              <a:spcPts val="300"/>
            </a:spcAft>
          </a:pPr>
          <a:r>
            <a:rPr lang="en-US" sz="800" b="0" kern="1200" baseline="0" dirty="0" smtClean="0">
              <a:solidFill>
                <a:schemeClr val="bg1"/>
              </a:solidFill>
            </a:rPr>
            <a:t>Caroline Prabert</a:t>
          </a:r>
        </a:p>
        <a:p>
          <a:pPr lvl="0" algn="ctr" defTabSz="400050">
            <a:lnSpc>
              <a:spcPct val="90000"/>
            </a:lnSpc>
            <a:spcBef>
              <a:spcPct val="0"/>
            </a:spcBef>
            <a:spcAft>
              <a:spcPts val="300"/>
            </a:spcAft>
          </a:pPr>
          <a:r>
            <a:rPr lang="en-US" sz="800" b="0" kern="1200" baseline="0" dirty="0" smtClean="0">
              <a:solidFill>
                <a:schemeClr val="bg1"/>
              </a:solidFill>
            </a:rPr>
            <a:t>Inga Tejedor</a:t>
          </a:r>
        </a:p>
        <a:p>
          <a:pPr lvl="0" algn="ctr" defTabSz="400050">
            <a:lnSpc>
              <a:spcPct val="90000"/>
            </a:lnSpc>
            <a:spcBef>
              <a:spcPct val="0"/>
            </a:spcBef>
            <a:spcAft>
              <a:spcPts val="300"/>
            </a:spcAft>
          </a:pPr>
          <a:r>
            <a:rPr lang="en-US" sz="800" b="0" kern="1200" baseline="0" dirty="0" smtClean="0">
              <a:solidFill>
                <a:schemeClr val="bg1"/>
              </a:solidFill>
            </a:rPr>
            <a:t>Matthew Conlon</a:t>
          </a:r>
        </a:p>
      </dsp:txBody>
      <dsp:txXfrm>
        <a:off x="3343197" y="596981"/>
        <a:ext cx="892681" cy="727984"/>
      </dsp:txXfrm>
    </dsp:sp>
    <dsp:sp modelId="{02F9A2E1-26C2-4E98-9487-42E37FD34070}">
      <dsp:nvSpPr>
        <dsp:cNvPr id="0" name=""/>
        <dsp:cNvSpPr/>
      </dsp:nvSpPr>
      <dsp:spPr>
        <a:xfrm>
          <a:off x="4645579" y="701240"/>
          <a:ext cx="879170" cy="514500"/>
        </a:xfrm>
        <a:prstGeom prst="rect">
          <a:avLst/>
        </a:prstGeom>
        <a:solidFill>
          <a:schemeClr val="accent1">
            <a:lumMod val="40000"/>
            <a:lumOff val="60000"/>
            <a:alpha val="85098"/>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ts val="300"/>
            </a:spcAft>
          </a:pPr>
          <a:r>
            <a:rPr lang="en-US" sz="900" b="1" kern="1200" baseline="0" dirty="0" smtClean="0">
              <a:solidFill>
                <a:schemeClr val="tx1"/>
              </a:solidFill>
            </a:rPr>
            <a:t>Planning</a:t>
          </a:r>
        </a:p>
        <a:p>
          <a:pPr lvl="0" algn="ctr" defTabSz="400050">
            <a:lnSpc>
              <a:spcPct val="90000"/>
            </a:lnSpc>
            <a:spcBef>
              <a:spcPct val="0"/>
            </a:spcBef>
            <a:spcAft>
              <a:spcPts val="300"/>
            </a:spcAft>
          </a:pPr>
          <a:r>
            <a:rPr lang="en-US" sz="800" b="0" kern="1200" baseline="0" dirty="0" smtClean="0">
              <a:solidFill>
                <a:schemeClr val="tx1"/>
              </a:solidFill>
            </a:rPr>
            <a:t>Luisella Lari</a:t>
          </a:r>
        </a:p>
        <a:p>
          <a:pPr lvl="0" algn="ctr" defTabSz="400050">
            <a:lnSpc>
              <a:spcPct val="90000"/>
            </a:lnSpc>
            <a:spcBef>
              <a:spcPct val="0"/>
            </a:spcBef>
            <a:spcAft>
              <a:spcPts val="300"/>
            </a:spcAft>
          </a:pPr>
          <a:r>
            <a:rPr lang="en-US" sz="800" b="0" kern="1200" baseline="0" dirty="0" smtClean="0">
              <a:solidFill>
                <a:schemeClr val="tx1"/>
              </a:solidFill>
            </a:rPr>
            <a:t>Lena Gunnarsson</a:t>
          </a:r>
        </a:p>
      </dsp:txBody>
      <dsp:txXfrm>
        <a:off x="4645579" y="701240"/>
        <a:ext cx="879170" cy="514500"/>
      </dsp:txXfrm>
    </dsp:sp>
    <dsp:sp modelId="{DDAEA679-9F9E-43F9-9EAA-8EA9CB03F949}">
      <dsp:nvSpPr>
        <dsp:cNvPr id="0" name=""/>
        <dsp:cNvSpPr/>
      </dsp:nvSpPr>
      <dsp:spPr>
        <a:xfrm>
          <a:off x="5327798" y="67251"/>
          <a:ext cx="2035736" cy="442996"/>
        </a:xfrm>
        <a:prstGeom prst="rect">
          <a:avLst/>
        </a:prstGeom>
        <a:solidFill>
          <a:schemeClr val="accent1">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50000"/>
            </a:lnSpc>
            <a:spcBef>
              <a:spcPct val="0"/>
            </a:spcBef>
            <a:spcAft>
              <a:spcPts val="600"/>
            </a:spcAft>
          </a:pPr>
          <a:r>
            <a:rPr lang="sv-SE" sz="800" kern="1200" dirty="0" smtClean="0">
              <a:solidFill>
                <a:schemeClr val="tx1"/>
              </a:solidFill>
            </a:rPr>
            <a:t>Håkan Danared – Deputy Head of Division</a:t>
          </a:r>
        </a:p>
        <a:p>
          <a:pPr lvl="0" algn="ctr" defTabSz="355600">
            <a:lnSpc>
              <a:spcPct val="50000"/>
            </a:lnSpc>
            <a:spcBef>
              <a:spcPct val="0"/>
            </a:spcBef>
            <a:spcAft>
              <a:spcPts val="600"/>
            </a:spcAft>
          </a:pPr>
          <a:r>
            <a:rPr lang="sv-SE" sz="800" kern="1200" dirty="0" smtClean="0">
              <a:solidFill>
                <a:schemeClr val="tx1"/>
              </a:solidFill>
            </a:rPr>
            <a:t>John Weisend II – Deputy Head of the Project</a:t>
          </a:r>
          <a:endParaRPr lang="sv-SE" sz="800" kern="1200" dirty="0">
            <a:solidFill>
              <a:schemeClr val="tx1"/>
            </a:solidFill>
          </a:endParaRPr>
        </a:p>
      </dsp:txBody>
      <dsp:txXfrm>
        <a:off x="5327798" y="67251"/>
        <a:ext cx="2035736" cy="44299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FD595E-6C52-134F-8FFA-474C8A917F3C}" type="datetimeFigureOut">
              <a:rPr lang="en-US" smtClean="0"/>
              <a:t>06/04/16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8441EC-47C7-364A-9713-3D1D102393F6}" type="slidenum">
              <a:rPr lang="en-US" smtClean="0"/>
              <a:t>‹#›</a:t>
            </a:fld>
            <a:endParaRPr lang="en-US"/>
          </a:p>
        </p:txBody>
      </p:sp>
    </p:spTree>
    <p:extLst>
      <p:ext uri="{BB962C8B-B14F-4D97-AF65-F5344CB8AC3E}">
        <p14:creationId xmlns:p14="http://schemas.microsoft.com/office/powerpoint/2010/main" val="21937201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8441EC-47C7-364A-9713-3D1D102393F6}" type="slidenum">
              <a:rPr lang="en-US" smtClean="0"/>
              <a:t>6</a:t>
            </a:fld>
            <a:endParaRPr lang="en-US"/>
          </a:p>
        </p:txBody>
      </p:sp>
    </p:spTree>
    <p:extLst>
      <p:ext uri="{BB962C8B-B14F-4D97-AF65-F5344CB8AC3E}">
        <p14:creationId xmlns:p14="http://schemas.microsoft.com/office/powerpoint/2010/main" val="2637772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B2414D-101B-4FD7-AA2B-F3B89805D052}" type="slidenum">
              <a:rPr lang="en-GB" smtClean="0"/>
              <a:t>11</a:t>
            </a:fld>
            <a:endParaRPr lang="en-GB"/>
          </a:p>
        </p:txBody>
      </p:sp>
    </p:spTree>
    <p:extLst>
      <p:ext uri="{BB962C8B-B14F-4D97-AF65-F5344CB8AC3E}">
        <p14:creationId xmlns:p14="http://schemas.microsoft.com/office/powerpoint/2010/main" val="3362107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3260237-65E6-CB4A-ACFB-27E3E4173453}" type="slidenum">
              <a:rPr lang="en-US" smtClean="0"/>
              <a:t>12</a:t>
            </a:fld>
            <a:endParaRPr lang="en-US"/>
          </a:p>
        </p:txBody>
      </p:sp>
    </p:spTree>
    <p:extLst>
      <p:ext uri="{BB962C8B-B14F-4D97-AF65-F5344CB8AC3E}">
        <p14:creationId xmlns:p14="http://schemas.microsoft.com/office/powerpoint/2010/main" val="186756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www.europeanspallationsource.se/"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6"/>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545" indent="0" algn="ctr">
              <a:buNone/>
              <a:defRPr>
                <a:solidFill>
                  <a:schemeClr val="tx1">
                    <a:tint val="75000"/>
                  </a:schemeClr>
                </a:solidFill>
              </a:defRPr>
            </a:lvl2pPr>
            <a:lvl3pPr marL="911093" indent="0" algn="ctr">
              <a:buNone/>
              <a:defRPr>
                <a:solidFill>
                  <a:schemeClr val="tx1">
                    <a:tint val="75000"/>
                  </a:schemeClr>
                </a:solidFill>
              </a:defRPr>
            </a:lvl3pPr>
            <a:lvl4pPr marL="1366641" indent="0" algn="ctr">
              <a:buNone/>
              <a:defRPr>
                <a:solidFill>
                  <a:schemeClr val="tx1">
                    <a:tint val="75000"/>
                  </a:schemeClr>
                </a:solidFill>
              </a:defRPr>
            </a:lvl4pPr>
            <a:lvl5pPr marL="1822184" indent="0" algn="ctr">
              <a:buNone/>
              <a:defRPr>
                <a:solidFill>
                  <a:schemeClr val="tx1">
                    <a:tint val="75000"/>
                  </a:schemeClr>
                </a:solidFill>
              </a:defRPr>
            </a:lvl5pPr>
            <a:lvl6pPr marL="2277728" indent="0" algn="ctr">
              <a:buNone/>
              <a:defRPr>
                <a:solidFill>
                  <a:schemeClr val="tx1">
                    <a:tint val="75000"/>
                  </a:schemeClr>
                </a:solidFill>
              </a:defRPr>
            </a:lvl6pPr>
            <a:lvl7pPr marL="2733282" indent="0" algn="ctr">
              <a:buNone/>
              <a:defRPr>
                <a:solidFill>
                  <a:schemeClr val="tx1">
                    <a:tint val="75000"/>
                  </a:schemeClr>
                </a:solidFill>
              </a:defRPr>
            </a:lvl7pPr>
            <a:lvl8pPr marL="3188822" indent="0" algn="ctr">
              <a:buNone/>
              <a:defRPr>
                <a:solidFill>
                  <a:schemeClr val="tx1">
                    <a:tint val="75000"/>
                  </a:schemeClr>
                </a:solidFill>
              </a:defRPr>
            </a:lvl8pPr>
            <a:lvl9pPr marL="3644374"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51"/>
            <a:ext cx="1656184" cy="886059"/>
          </a:xfrm>
          <a:prstGeom prst="rect">
            <a:avLst/>
          </a:prstGeom>
        </p:spPr>
      </p:pic>
    </p:spTree>
    <p:extLst>
      <p:ext uri="{BB962C8B-B14F-4D97-AF65-F5344CB8AC3E}">
        <p14:creationId xmlns:p14="http://schemas.microsoft.com/office/powerpoint/2010/main" val="323240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latin typeface="Calibri"/>
              </a:rPr>
              <a:pPr/>
              <a:t>06/04/16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523743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latin typeface="Calibri"/>
              </a:rPr>
              <a:pPr/>
              <a:t>06/04/16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250633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latin typeface="Calibri"/>
              </a:rPr>
              <a:pPr/>
              <a:t>06/04/16</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455202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latin typeface="Calibri"/>
              </a:rPr>
              <a:pPr/>
              <a:t>06/04/16</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337078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latin typeface="Calibri"/>
              </a:rPr>
              <a:pPr/>
              <a:t>06/04/16</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97345859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latin typeface="Calibri"/>
              </a:rPr>
              <a:pPr/>
              <a:t>06/04/16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37371480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latin typeface="Calibri"/>
              </a:rPr>
              <a:pPr/>
              <a:t>06/04/16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5133585"/>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latin typeface="Calibri"/>
              </a:rPr>
              <a:pPr/>
              <a:t>06/04/16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99401273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latin typeface="Calibri"/>
              </a:rPr>
              <a:pPr/>
              <a:t>06/04/16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37191284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a:ext>
            </a:extLst>
          </a:blip>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latin typeface="Calibri"/>
              </a:rPr>
              <a:pPr/>
              <a:t>06/04/16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smtClean="0"/>
              <a:t>Klicka här för att ändra format</a:t>
            </a:r>
            <a:endParaRPr lang="sv-SE"/>
          </a:p>
        </p:txBody>
      </p:sp>
    </p:spTree>
    <p:extLst>
      <p:ext uri="{BB962C8B-B14F-4D97-AF65-F5344CB8AC3E}">
        <p14:creationId xmlns:p14="http://schemas.microsoft.com/office/powerpoint/2010/main" val="60222596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111" tIns="45556" rIns="91111" bIns="45556" rtlCol="0" anchor="ctr"/>
          <a:lstStyle/>
          <a:p>
            <a:pPr algn="ctr" defTabSz="911093"/>
            <a:endParaRPr lang="sv-SE" dirty="0">
              <a:solidFill>
                <a:srgbClr val="0094CA"/>
              </a:solidFill>
              <a:latin typeface="Calibri"/>
              <a:sym typeface="Gill Sans" charset="0"/>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149408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latin typeface="Calibri"/>
              </a:rPr>
              <a:pPr/>
              <a:t>06/04/16</a:t>
            </a:fld>
            <a:endParaRPr lang="sv-SE">
              <a:latin typeface="Calibri"/>
            </a:endParaRPr>
          </a:p>
        </p:txBody>
      </p:sp>
      <p:sp>
        <p:nvSpPr>
          <p:cNvPr id="5" name="Footer Placeholder 4"/>
          <p:cNvSpPr>
            <a:spLocks noGrp="1"/>
          </p:cNvSpPr>
          <p:nvPr>
            <p:ph type="ftr" sz="quarter" idx="11"/>
          </p:nvPr>
        </p:nvSpPr>
        <p:spPr/>
        <p:txBody>
          <a:bodyPr/>
          <a:lstStyle/>
          <a:p>
            <a:endParaRPr lang="sv-SE">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86751090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3311603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8308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2811649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435978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494256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3387964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679477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16609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Rubrikbild text">
    <p:spTree>
      <p:nvGrpSpPr>
        <p:cNvPr id="1" name=""/>
        <p:cNvGrpSpPr/>
        <p:nvPr/>
      </p:nvGrpSpPr>
      <p:grpSpPr>
        <a:xfrm>
          <a:off x="0" y="0"/>
          <a:ext cx="0" cy="0"/>
          <a:chOff x="0" y="0"/>
          <a:chExt cx="0" cy="0"/>
        </a:xfrm>
      </p:grpSpPr>
      <p:cxnSp>
        <p:nvCxnSpPr>
          <p:cNvPr id="4" name="Rak 5"/>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593512" y="-1"/>
            <a:ext cx="5762624" cy="1441451"/>
          </a:xfrm>
        </p:spPr>
        <p:txBody>
          <a:bodyPr/>
          <a:lstStyle>
            <a:lvl1pPr>
              <a:defRPr baseline="0"/>
            </a:lvl1pPr>
          </a:lstStyle>
          <a:p>
            <a:r>
              <a:rPr lang="en-US" smtClean="0"/>
              <a:t>Click to edit Master title style</a:t>
            </a:r>
            <a:endParaRPr lang="sv-SE"/>
          </a:p>
        </p:txBody>
      </p:sp>
      <p:sp>
        <p:nvSpPr>
          <p:cNvPr id="6" name="Platshållare för text 2"/>
          <p:cNvSpPr>
            <a:spLocks noGrp="1"/>
          </p:cNvSpPr>
          <p:nvPr>
            <p:ph idx="1"/>
          </p:nvPr>
        </p:nvSpPr>
        <p:spPr bwMode="auto">
          <a:xfrm>
            <a:off x="258696" y="1634396"/>
            <a:ext cx="8595742" cy="455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94CA"/>
                </a:solidFill>
                <a:latin typeface="+mn-lt"/>
                <a:ea typeface="+mn-ea"/>
                <a:cs typeface="+mn-cs"/>
              </a:defRPr>
            </a:lvl1pPr>
          </a:lstStyle>
          <a:p>
            <a:pPr>
              <a:defRPr/>
            </a:pPr>
            <a:fld id="{0CF2BE6E-DC66-8642-B7EB-5EE07F5C42D8}" type="datetime1">
              <a:rPr lang="en-US">
                <a:latin typeface="Calibri"/>
              </a:rPr>
              <a:pPr>
                <a:defRPr/>
              </a:pPr>
              <a:t>06/04/16</a:t>
            </a:fld>
            <a:endParaRPr lang="sv-SE">
              <a:latin typeface="Calibri"/>
            </a:endParaRPr>
          </a:p>
        </p:txBody>
      </p:sp>
      <p:sp>
        <p:nvSpPr>
          <p:cNvPr id="8"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94CA"/>
                </a:solidFill>
                <a:latin typeface="+mn-lt"/>
                <a:ea typeface="+mn-ea"/>
                <a:cs typeface="+mn-cs"/>
              </a:defRPr>
            </a:lvl1pPr>
          </a:lstStyle>
          <a:p>
            <a:pPr>
              <a:defRPr/>
            </a:pPr>
            <a:endParaRPr lang="sv-SE" dirty="0">
              <a:latin typeface="Calibri"/>
            </a:endParaRPr>
          </a:p>
        </p:txBody>
      </p:sp>
      <p:sp>
        <p:nvSpPr>
          <p:cNvPr id="9"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94CA"/>
                </a:solidFill>
                <a:latin typeface="+mn-lt"/>
                <a:ea typeface="+mn-ea"/>
                <a:cs typeface="+mn-cs"/>
              </a:defRPr>
            </a:lvl1pPr>
          </a:lstStyle>
          <a:p>
            <a:pPr>
              <a:defRPr/>
            </a:pPr>
            <a:fld id="{6AADDD98-32E3-D34F-9C53-B9F547DF032B}"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235859403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111" tIns="45556" rIns="91111" bIns="45556" rtlCol="0" anchor="ctr"/>
          <a:lstStyle/>
          <a:p>
            <a:pPr algn="ctr" defTabSz="911093"/>
            <a:endParaRPr lang="sv-SE" dirty="0">
              <a:solidFill>
                <a:srgbClr val="0094CA"/>
              </a:solidFill>
              <a:latin typeface="Calibri"/>
              <a:sym typeface="Gill Sans" charset="0"/>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89"/>
            <a:ext cx="1359826" cy="727507"/>
          </a:xfrm>
          <a:prstGeom prst="rect">
            <a:avLst/>
          </a:prstGeom>
        </p:spPr>
      </p:pic>
    </p:spTree>
    <p:extLst>
      <p:ext uri="{BB962C8B-B14F-4D97-AF65-F5344CB8AC3E}">
        <p14:creationId xmlns:p14="http://schemas.microsoft.com/office/powerpoint/2010/main" val="2971977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cxnSp>
        <p:nvCxnSpPr>
          <p:cNvPr id="3" name="Rak 7"/>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593512" y="-1"/>
            <a:ext cx="5762624" cy="1441451"/>
          </a:xfrm>
        </p:spPr>
        <p:txBody>
          <a:bodyPr/>
          <a:lstStyle/>
          <a:p>
            <a:r>
              <a:rPr lang="en-US" smtClean="0"/>
              <a:t>Click to edit Master title style</a:t>
            </a:r>
            <a:endParaRPr lang="sv-SE"/>
          </a:p>
        </p:txBody>
      </p:sp>
    </p:spTree>
    <p:extLst>
      <p:ext uri="{BB962C8B-B14F-4D97-AF65-F5344CB8AC3E}">
        <p14:creationId xmlns:p14="http://schemas.microsoft.com/office/powerpoint/2010/main" val="706739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4" name="Rektangel med rundade hörn 5"/>
          <p:cNvSpPr/>
          <p:nvPr userDrawn="1"/>
        </p:nvSpPr>
        <p:spPr>
          <a:xfrm>
            <a:off x="6205538" y="1955800"/>
            <a:ext cx="2479675" cy="2479675"/>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solidFill>
                <a:prstClr val="white"/>
              </a:solidFill>
              <a:latin typeface="Calibri"/>
            </a:endParaRPr>
          </a:p>
        </p:txBody>
      </p:sp>
      <p:cxnSp>
        <p:nvCxnSpPr>
          <p:cNvPr id="6" name="Rak 5"/>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3" y="1955801"/>
            <a:ext cx="4766944" cy="3780620"/>
          </a:xfrm>
        </p:spPr>
        <p:txBody>
          <a:bodyPr>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dirty="0"/>
          </a:p>
        </p:txBody>
      </p:sp>
      <p:sp>
        <p:nvSpPr>
          <p:cNvPr id="2" name="Rubrik 1"/>
          <p:cNvSpPr>
            <a:spLocks noGrp="1"/>
          </p:cNvSpPr>
          <p:nvPr>
            <p:ph type="title"/>
          </p:nvPr>
        </p:nvSpPr>
        <p:spPr>
          <a:xfrm>
            <a:off x="593512" y="-1"/>
            <a:ext cx="5762624" cy="1441451"/>
          </a:xfrm>
        </p:spPr>
        <p:txBody>
          <a:bodyPr/>
          <a:lstStyle/>
          <a:p>
            <a:r>
              <a:rPr lang="en-US" smtClean="0"/>
              <a:t>Click to edit Master title style</a:t>
            </a:r>
            <a:endParaRPr lang="sv-SE"/>
          </a:p>
        </p:txBody>
      </p:sp>
    </p:spTree>
    <p:extLst>
      <p:ext uri="{BB962C8B-B14F-4D97-AF65-F5344CB8AC3E}">
        <p14:creationId xmlns:p14="http://schemas.microsoft.com/office/powerpoint/2010/main" val="2550270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cxnSp>
        <p:nvCxnSpPr>
          <p:cNvPr id="4" name="Rak 5"/>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3" y="1955801"/>
            <a:ext cx="4766944" cy="3780620"/>
          </a:xfrm>
        </p:spPr>
        <p:txBody>
          <a:bodyPr>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dirty="0" smtClean="0"/>
          </a:p>
        </p:txBody>
      </p:sp>
      <p:sp>
        <p:nvSpPr>
          <p:cNvPr id="2" name="Rubrik 1"/>
          <p:cNvSpPr>
            <a:spLocks noGrp="1"/>
          </p:cNvSpPr>
          <p:nvPr>
            <p:ph type="title"/>
          </p:nvPr>
        </p:nvSpPr>
        <p:spPr>
          <a:xfrm>
            <a:off x="593512" y="-1"/>
            <a:ext cx="5762624" cy="1441451"/>
          </a:xfrm>
        </p:spPr>
        <p:txBody>
          <a:bodyPr/>
          <a:lstStyle>
            <a:lvl1pPr>
              <a:defRPr baseline="0"/>
            </a:lvl1pPr>
          </a:lstStyle>
          <a:p>
            <a:r>
              <a:rPr lang="en-US" smtClean="0"/>
              <a:t>Click to edit Master title style</a:t>
            </a:r>
            <a:endParaRPr lang="sv-SE"/>
          </a:p>
        </p:txBody>
      </p:sp>
    </p:spTree>
    <p:extLst>
      <p:ext uri="{BB962C8B-B14F-4D97-AF65-F5344CB8AC3E}">
        <p14:creationId xmlns:p14="http://schemas.microsoft.com/office/powerpoint/2010/main" val="785522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Rubrikbild text">
    <p:spTree>
      <p:nvGrpSpPr>
        <p:cNvPr id="1" name=""/>
        <p:cNvGrpSpPr/>
        <p:nvPr/>
      </p:nvGrpSpPr>
      <p:grpSpPr>
        <a:xfrm>
          <a:off x="0" y="0"/>
          <a:ext cx="0" cy="0"/>
          <a:chOff x="0" y="0"/>
          <a:chExt cx="0" cy="0"/>
        </a:xfrm>
      </p:grpSpPr>
      <p:cxnSp>
        <p:nvCxnSpPr>
          <p:cNvPr id="4" name="Rak 5"/>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3" y="1955801"/>
            <a:ext cx="4766944" cy="3780620"/>
          </a:xfrm>
        </p:spPr>
        <p:txBody>
          <a:bodyPr>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dirty="0" smtClean="0"/>
          </a:p>
        </p:txBody>
      </p:sp>
      <p:sp>
        <p:nvSpPr>
          <p:cNvPr id="2" name="Rubrik 1"/>
          <p:cNvSpPr>
            <a:spLocks noGrp="1"/>
          </p:cNvSpPr>
          <p:nvPr>
            <p:ph type="title"/>
          </p:nvPr>
        </p:nvSpPr>
        <p:spPr>
          <a:xfrm>
            <a:off x="593512" y="-1"/>
            <a:ext cx="5762624" cy="1441451"/>
          </a:xfrm>
        </p:spPr>
        <p:txBody>
          <a:bodyPr/>
          <a:lstStyle>
            <a:lvl1pPr>
              <a:defRPr baseline="0"/>
            </a:lvl1pPr>
          </a:lstStyle>
          <a:p>
            <a:r>
              <a:rPr lang="en-US" smtClean="0"/>
              <a:t>Click to edit Master title style</a:t>
            </a:r>
            <a:endParaRPr lang="sv-SE"/>
          </a:p>
        </p:txBody>
      </p:sp>
    </p:spTree>
    <p:extLst>
      <p:ext uri="{BB962C8B-B14F-4D97-AF65-F5344CB8AC3E}">
        <p14:creationId xmlns:p14="http://schemas.microsoft.com/office/powerpoint/2010/main" val="389775797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cxnSp>
        <p:nvCxnSpPr>
          <p:cNvPr id="4" name="Rak 7"/>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578913" y="0"/>
            <a:ext cx="6067426" cy="1441531"/>
          </a:xfrm>
          <a:prstGeom prst="rect">
            <a:avLst/>
          </a:prstGeom>
        </p:spPr>
        <p:txBody>
          <a:bodyPr/>
          <a:lstStyle/>
          <a:p>
            <a:r>
              <a:rPr lang="en-US" smtClean="0"/>
              <a:t>Click to edit Master title style</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datum 3"/>
          <p:cNvSpPr>
            <a:spLocks noGrp="1"/>
          </p:cNvSpPr>
          <p:nvPr>
            <p:ph type="dt" sz="half" idx="10"/>
          </p:nvPr>
        </p:nvSpPr>
        <p:spPr/>
        <p:txBody>
          <a:bodyPr/>
          <a:lstStyle>
            <a:lvl1pPr>
              <a:defRPr/>
            </a:lvl1pPr>
          </a:lstStyle>
          <a:p>
            <a:pPr>
              <a:defRPr/>
            </a:pPr>
            <a:fld id="{E4FBA32A-1FA3-014F-8035-E1BE41BC3932}" type="datetime1">
              <a:rPr lang="en-US">
                <a:latin typeface="Calibri"/>
              </a:rPr>
              <a:pPr>
                <a:defRPr/>
              </a:pPr>
              <a:t>06/04/16</a:t>
            </a:fld>
            <a:endParaRPr lang="sv-SE">
              <a:latin typeface="Calibri"/>
            </a:endParaRPr>
          </a:p>
        </p:txBody>
      </p:sp>
      <p:sp>
        <p:nvSpPr>
          <p:cNvPr id="6" name="Platshållare för sidfot 4"/>
          <p:cNvSpPr>
            <a:spLocks noGrp="1"/>
          </p:cNvSpPr>
          <p:nvPr>
            <p:ph type="ftr" sz="quarter" idx="11"/>
          </p:nvPr>
        </p:nvSpPr>
        <p:spPr/>
        <p:txBody>
          <a:bodyPr/>
          <a:lstStyle>
            <a:lvl1pPr>
              <a:defRPr/>
            </a:lvl1pPr>
          </a:lstStyle>
          <a:p>
            <a:pPr>
              <a:defRPr/>
            </a:pPr>
            <a:endParaRPr lang="sv-SE">
              <a:latin typeface="Calibri"/>
            </a:endParaRPr>
          </a:p>
        </p:txBody>
      </p:sp>
      <p:sp>
        <p:nvSpPr>
          <p:cNvPr id="7" name="Platshållare för bildnummer 5"/>
          <p:cNvSpPr>
            <a:spLocks noGrp="1"/>
          </p:cNvSpPr>
          <p:nvPr>
            <p:ph type="sldNum" sz="quarter" idx="12"/>
          </p:nvPr>
        </p:nvSpPr>
        <p:spPr/>
        <p:txBody>
          <a:bodyPr/>
          <a:lstStyle>
            <a:lvl1pPr>
              <a:defRPr/>
            </a:lvl1pPr>
          </a:lstStyle>
          <a:p>
            <a:pPr>
              <a:defRPr/>
            </a:pPr>
            <a:fld id="{7DE9AF63-84F0-E74F-898C-9D3B409D2509}"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1449706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cxnSp>
        <p:nvCxnSpPr>
          <p:cNvPr id="4" name="Rak 7"/>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Platshållare för datum 3"/>
          <p:cNvSpPr>
            <a:spLocks noGrp="1"/>
          </p:cNvSpPr>
          <p:nvPr>
            <p:ph type="dt" sz="half" idx="10"/>
          </p:nvPr>
        </p:nvSpPr>
        <p:spPr/>
        <p:txBody>
          <a:bodyPr/>
          <a:lstStyle>
            <a:lvl1pPr>
              <a:defRPr/>
            </a:lvl1pPr>
          </a:lstStyle>
          <a:p>
            <a:pPr>
              <a:defRPr/>
            </a:pPr>
            <a:fld id="{D8682378-3160-F849-A11D-E7CBD71E4DE8}" type="datetime1">
              <a:rPr lang="en-US">
                <a:latin typeface="Calibri"/>
              </a:rPr>
              <a:pPr>
                <a:defRPr/>
              </a:pPr>
              <a:t>06/04/16</a:t>
            </a:fld>
            <a:endParaRPr lang="sv-SE">
              <a:latin typeface="Calibri"/>
            </a:endParaRPr>
          </a:p>
        </p:txBody>
      </p:sp>
      <p:sp>
        <p:nvSpPr>
          <p:cNvPr id="6" name="Platshållare för sidfot 4"/>
          <p:cNvSpPr>
            <a:spLocks noGrp="1"/>
          </p:cNvSpPr>
          <p:nvPr>
            <p:ph type="ftr" sz="quarter" idx="11"/>
          </p:nvPr>
        </p:nvSpPr>
        <p:spPr/>
        <p:txBody>
          <a:bodyPr/>
          <a:lstStyle>
            <a:lvl1pPr>
              <a:defRPr/>
            </a:lvl1pPr>
          </a:lstStyle>
          <a:p>
            <a:pPr>
              <a:defRPr/>
            </a:pPr>
            <a:endParaRPr lang="sv-SE">
              <a:latin typeface="Calibri"/>
            </a:endParaRPr>
          </a:p>
        </p:txBody>
      </p:sp>
      <p:sp>
        <p:nvSpPr>
          <p:cNvPr id="7" name="Platshållare för bildnummer 5"/>
          <p:cNvSpPr>
            <a:spLocks noGrp="1"/>
          </p:cNvSpPr>
          <p:nvPr>
            <p:ph type="sldNum" sz="quarter" idx="12"/>
          </p:nvPr>
        </p:nvSpPr>
        <p:spPr/>
        <p:txBody>
          <a:bodyPr/>
          <a:lstStyle>
            <a:lvl1pPr>
              <a:defRPr/>
            </a:lvl1pPr>
          </a:lstStyle>
          <a:p>
            <a:pPr>
              <a:defRPr/>
            </a:pPr>
            <a:fld id="{D6506D11-D502-3C4D-B04B-A8C2D4366C3D}"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3320322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cxnSp>
        <p:nvCxnSpPr>
          <p:cNvPr id="5" name="Rak 7"/>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Platshållare för datum 4"/>
          <p:cNvSpPr>
            <a:spLocks noGrp="1"/>
          </p:cNvSpPr>
          <p:nvPr>
            <p:ph type="dt" sz="half" idx="10"/>
          </p:nvPr>
        </p:nvSpPr>
        <p:spPr/>
        <p:txBody>
          <a:bodyPr/>
          <a:lstStyle>
            <a:lvl1pPr>
              <a:defRPr/>
            </a:lvl1pPr>
          </a:lstStyle>
          <a:p>
            <a:pPr>
              <a:defRPr/>
            </a:pPr>
            <a:fld id="{AAC4E380-E828-1D42-A420-1A6347FF7490}" type="datetime1">
              <a:rPr lang="en-US">
                <a:latin typeface="Calibri"/>
              </a:rPr>
              <a:pPr>
                <a:defRPr/>
              </a:pPr>
              <a:t>06/04/16</a:t>
            </a:fld>
            <a:endParaRPr lang="sv-SE">
              <a:latin typeface="Calibri"/>
            </a:endParaRPr>
          </a:p>
        </p:txBody>
      </p:sp>
      <p:sp>
        <p:nvSpPr>
          <p:cNvPr id="7" name="Platshållare för sidfot 5"/>
          <p:cNvSpPr>
            <a:spLocks noGrp="1"/>
          </p:cNvSpPr>
          <p:nvPr>
            <p:ph type="ftr" sz="quarter" idx="11"/>
          </p:nvPr>
        </p:nvSpPr>
        <p:spPr/>
        <p:txBody>
          <a:bodyPr/>
          <a:lstStyle>
            <a:lvl1pPr>
              <a:defRPr/>
            </a:lvl1pPr>
          </a:lstStyle>
          <a:p>
            <a:pPr>
              <a:defRPr/>
            </a:pPr>
            <a:endParaRPr lang="sv-SE">
              <a:latin typeface="Calibri"/>
            </a:endParaRPr>
          </a:p>
        </p:txBody>
      </p:sp>
      <p:sp>
        <p:nvSpPr>
          <p:cNvPr id="8" name="Platshållare för bildnummer 6"/>
          <p:cNvSpPr>
            <a:spLocks noGrp="1"/>
          </p:cNvSpPr>
          <p:nvPr>
            <p:ph type="sldNum" sz="quarter" idx="12"/>
          </p:nvPr>
        </p:nvSpPr>
        <p:spPr/>
        <p:txBody>
          <a:bodyPr/>
          <a:lstStyle>
            <a:lvl1pPr>
              <a:defRPr/>
            </a:lvl1pPr>
          </a:lstStyle>
          <a:p>
            <a:pPr>
              <a:defRPr/>
            </a:pPr>
            <a:fld id="{EF34FB73-6B49-824E-8C10-3B6BDBFDDDBD}"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604971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cxnSp>
        <p:nvCxnSpPr>
          <p:cNvPr id="7" name="Rak 7"/>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8" name="Platshållare för datum 6"/>
          <p:cNvSpPr>
            <a:spLocks noGrp="1"/>
          </p:cNvSpPr>
          <p:nvPr>
            <p:ph type="dt" sz="half" idx="10"/>
          </p:nvPr>
        </p:nvSpPr>
        <p:spPr/>
        <p:txBody>
          <a:bodyPr/>
          <a:lstStyle>
            <a:lvl1pPr>
              <a:defRPr/>
            </a:lvl1pPr>
          </a:lstStyle>
          <a:p>
            <a:pPr>
              <a:defRPr/>
            </a:pPr>
            <a:fld id="{57104F32-49C5-B44D-8B54-8FA2E8AD70A4}" type="datetime1">
              <a:rPr lang="en-US">
                <a:latin typeface="Calibri"/>
              </a:rPr>
              <a:pPr>
                <a:defRPr/>
              </a:pPr>
              <a:t>06/04/16</a:t>
            </a:fld>
            <a:endParaRPr lang="sv-SE">
              <a:latin typeface="Calibri"/>
            </a:endParaRPr>
          </a:p>
        </p:txBody>
      </p:sp>
      <p:sp>
        <p:nvSpPr>
          <p:cNvPr id="9" name="Platshållare för sidfot 7"/>
          <p:cNvSpPr>
            <a:spLocks noGrp="1"/>
          </p:cNvSpPr>
          <p:nvPr>
            <p:ph type="ftr" sz="quarter" idx="11"/>
          </p:nvPr>
        </p:nvSpPr>
        <p:spPr/>
        <p:txBody>
          <a:bodyPr/>
          <a:lstStyle>
            <a:lvl1pPr>
              <a:defRPr/>
            </a:lvl1pPr>
          </a:lstStyle>
          <a:p>
            <a:pPr>
              <a:defRPr/>
            </a:pPr>
            <a:endParaRPr lang="sv-SE">
              <a:latin typeface="Calibri"/>
            </a:endParaRPr>
          </a:p>
        </p:txBody>
      </p:sp>
      <p:sp>
        <p:nvSpPr>
          <p:cNvPr id="10" name="Platshållare för bildnummer 8"/>
          <p:cNvSpPr>
            <a:spLocks noGrp="1"/>
          </p:cNvSpPr>
          <p:nvPr>
            <p:ph type="sldNum" sz="quarter" idx="12"/>
          </p:nvPr>
        </p:nvSpPr>
        <p:spPr/>
        <p:txBody>
          <a:bodyPr/>
          <a:lstStyle>
            <a:lvl1pPr>
              <a:defRPr/>
            </a:lvl1pPr>
          </a:lstStyle>
          <a:p>
            <a:pPr>
              <a:defRPr/>
            </a:pPr>
            <a:fld id="{9BEAC6D2-CBD8-1943-9E31-269F6BAFD4A0}"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3184128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cxnSp>
        <p:nvCxnSpPr>
          <p:cNvPr id="3" name="Rak 7"/>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4" name="Platshållare för datum 2"/>
          <p:cNvSpPr>
            <a:spLocks noGrp="1"/>
          </p:cNvSpPr>
          <p:nvPr>
            <p:ph type="dt" sz="half" idx="10"/>
          </p:nvPr>
        </p:nvSpPr>
        <p:spPr/>
        <p:txBody>
          <a:bodyPr/>
          <a:lstStyle>
            <a:lvl1pPr>
              <a:defRPr/>
            </a:lvl1pPr>
          </a:lstStyle>
          <a:p>
            <a:pPr>
              <a:defRPr/>
            </a:pPr>
            <a:fld id="{4256371F-1F1A-964C-9DE4-6649070D9E01}" type="datetime1">
              <a:rPr lang="en-US">
                <a:latin typeface="Calibri"/>
              </a:rPr>
              <a:pPr>
                <a:defRPr/>
              </a:pPr>
              <a:t>06/04/16</a:t>
            </a:fld>
            <a:endParaRPr lang="sv-SE">
              <a:latin typeface="Calibri"/>
            </a:endParaRPr>
          </a:p>
        </p:txBody>
      </p:sp>
      <p:sp>
        <p:nvSpPr>
          <p:cNvPr id="5" name="Platshållare för sidfot 3"/>
          <p:cNvSpPr>
            <a:spLocks noGrp="1"/>
          </p:cNvSpPr>
          <p:nvPr>
            <p:ph type="ftr" sz="quarter" idx="11"/>
          </p:nvPr>
        </p:nvSpPr>
        <p:spPr/>
        <p:txBody>
          <a:bodyPr/>
          <a:lstStyle>
            <a:lvl1pPr>
              <a:defRPr/>
            </a:lvl1pPr>
          </a:lstStyle>
          <a:p>
            <a:pPr>
              <a:defRPr/>
            </a:pPr>
            <a:endParaRPr lang="sv-SE">
              <a:latin typeface="Calibri"/>
            </a:endParaRPr>
          </a:p>
        </p:txBody>
      </p:sp>
      <p:sp>
        <p:nvSpPr>
          <p:cNvPr id="6" name="Platshållare för bildnummer 4"/>
          <p:cNvSpPr>
            <a:spLocks noGrp="1"/>
          </p:cNvSpPr>
          <p:nvPr>
            <p:ph type="sldNum" sz="quarter" idx="12"/>
          </p:nvPr>
        </p:nvSpPr>
        <p:spPr/>
        <p:txBody>
          <a:bodyPr/>
          <a:lstStyle>
            <a:lvl1pPr>
              <a:defRPr/>
            </a:lvl1pPr>
          </a:lstStyle>
          <a:p>
            <a:pPr>
              <a:defRPr/>
            </a:pPr>
            <a:fld id="{EAE41023-0C3A-7A48-A7C9-F216EA88620E}"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37732996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48B05394-F3E7-6E47-AB04-60E6FAC95D44}" type="datetime1">
              <a:rPr lang="en-US">
                <a:latin typeface="Calibri"/>
              </a:rPr>
              <a:pPr>
                <a:defRPr/>
              </a:pPr>
              <a:t>06/04/16</a:t>
            </a:fld>
            <a:endParaRPr lang="sv-SE">
              <a:latin typeface="Calibri"/>
            </a:endParaRPr>
          </a:p>
        </p:txBody>
      </p:sp>
      <p:sp>
        <p:nvSpPr>
          <p:cNvPr id="3" name="Platshållare för sidfot 4"/>
          <p:cNvSpPr>
            <a:spLocks noGrp="1"/>
          </p:cNvSpPr>
          <p:nvPr>
            <p:ph type="ftr" sz="quarter" idx="11"/>
          </p:nvPr>
        </p:nvSpPr>
        <p:spPr/>
        <p:txBody>
          <a:bodyPr/>
          <a:lstStyle>
            <a:lvl1pPr>
              <a:defRPr/>
            </a:lvl1pPr>
          </a:lstStyle>
          <a:p>
            <a:pPr>
              <a:defRPr/>
            </a:pPr>
            <a:endParaRPr lang="sv-SE">
              <a:latin typeface="Calibri"/>
            </a:endParaRPr>
          </a:p>
        </p:txBody>
      </p:sp>
      <p:sp>
        <p:nvSpPr>
          <p:cNvPr id="4" name="Platshållare för bildnummer 5"/>
          <p:cNvSpPr>
            <a:spLocks noGrp="1"/>
          </p:cNvSpPr>
          <p:nvPr>
            <p:ph type="sldNum" sz="quarter" idx="12"/>
          </p:nvPr>
        </p:nvSpPr>
        <p:spPr/>
        <p:txBody>
          <a:bodyPr/>
          <a:lstStyle>
            <a:lvl1pPr>
              <a:defRPr/>
            </a:lvl1pPr>
          </a:lstStyle>
          <a:p>
            <a:pPr>
              <a:defRPr/>
            </a:pPr>
            <a:fld id="{23C45845-D249-1849-8296-A130DF3739F5}"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374778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6" y="1535117"/>
            <a:ext cx="4040188" cy="639762"/>
          </a:xfrm>
        </p:spPr>
        <p:txBody>
          <a:bodyPr anchor="b"/>
          <a:lstStyle>
            <a:lvl1pPr marL="0" indent="0">
              <a:buNone/>
              <a:defRPr sz="2400" b="1"/>
            </a:lvl1pPr>
            <a:lvl2pPr marL="455545" indent="0">
              <a:buNone/>
              <a:defRPr sz="2000" b="1"/>
            </a:lvl2pPr>
            <a:lvl3pPr marL="911093" indent="0">
              <a:buNone/>
              <a:defRPr sz="1800" b="1"/>
            </a:lvl3pPr>
            <a:lvl4pPr marL="1366641" indent="0">
              <a:buNone/>
              <a:defRPr sz="1600" b="1"/>
            </a:lvl4pPr>
            <a:lvl5pPr marL="1822184" indent="0">
              <a:buNone/>
              <a:defRPr sz="1600" b="1"/>
            </a:lvl5pPr>
            <a:lvl6pPr marL="2277728" indent="0">
              <a:buNone/>
              <a:defRPr sz="1600" b="1"/>
            </a:lvl6pPr>
            <a:lvl7pPr marL="2733282" indent="0">
              <a:buNone/>
              <a:defRPr sz="1600" b="1"/>
            </a:lvl7pPr>
            <a:lvl8pPr marL="3188822" indent="0">
              <a:buNone/>
              <a:defRPr sz="1600" b="1"/>
            </a:lvl8pPr>
            <a:lvl9pPr marL="364437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6"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9" y="1535117"/>
            <a:ext cx="4041775" cy="639762"/>
          </a:xfrm>
        </p:spPr>
        <p:txBody>
          <a:bodyPr anchor="b"/>
          <a:lstStyle>
            <a:lvl1pPr marL="0" indent="0">
              <a:buNone/>
              <a:defRPr sz="2400" b="1"/>
            </a:lvl1pPr>
            <a:lvl2pPr marL="455545" indent="0">
              <a:buNone/>
              <a:defRPr sz="2000" b="1"/>
            </a:lvl2pPr>
            <a:lvl3pPr marL="911093" indent="0">
              <a:buNone/>
              <a:defRPr sz="1800" b="1"/>
            </a:lvl3pPr>
            <a:lvl4pPr marL="1366641" indent="0">
              <a:buNone/>
              <a:defRPr sz="1600" b="1"/>
            </a:lvl4pPr>
            <a:lvl5pPr marL="1822184" indent="0">
              <a:buNone/>
              <a:defRPr sz="1600" b="1"/>
            </a:lvl5pPr>
            <a:lvl6pPr marL="2277728" indent="0">
              <a:buNone/>
              <a:defRPr sz="1600" b="1"/>
            </a:lvl6pPr>
            <a:lvl7pPr marL="2733282" indent="0">
              <a:buNone/>
              <a:defRPr sz="1600" b="1"/>
            </a:lvl7pPr>
            <a:lvl8pPr marL="3188822" indent="0">
              <a:buNone/>
              <a:defRPr sz="1600" b="1"/>
            </a:lvl8pPr>
            <a:lvl9pPr marL="364437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9"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06/04/16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111" tIns="45556" rIns="91111" bIns="45556" rtlCol="0" anchor="ctr"/>
          <a:lstStyle/>
          <a:p>
            <a:pPr algn="ctr" defTabSz="911093"/>
            <a:endParaRPr lang="sv-SE" dirty="0">
              <a:solidFill>
                <a:srgbClr val="0094CA"/>
              </a:solidFill>
              <a:latin typeface="Calibri"/>
              <a:sym typeface="Gill Sans" charset="0"/>
            </a:endParaRPr>
          </a:p>
        </p:txBody>
      </p:sp>
    </p:spTree>
    <p:extLst>
      <p:ext uri="{BB962C8B-B14F-4D97-AF65-F5344CB8AC3E}">
        <p14:creationId xmlns:p14="http://schemas.microsoft.com/office/powerpoint/2010/main" val="3495619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tshållare för datum 3"/>
          <p:cNvSpPr>
            <a:spLocks noGrp="1"/>
          </p:cNvSpPr>
          <p:nvPr>
            <p:ph type="dt" sz="half" idx="10"/>
          </p:nvPr>
        </p:nvSpPr>
        <p:spPr/>
        <p:txBody>
          <a:bodyPr/>
          <a:lstStyle>
            <a:lvl1pPr>
              <a:defRPr/>
            </a:lvl1pPr>
          </a:lstStyle>
          <a:p>
            <a:pPr>
              <a:defRPr/>
            </a:pPr>
            <a:fld id="{C165BE8D-93FB-6548-AC73-E9369F17A02C}" type="datetime1">
              <a:rPr lang="en-US">
                <a:latin typeface="Calibri"/>
              </a:rPr>
              <a:pPr>
                <a:defRPr/>
              </a:pPr>
              <a:t>06/04/16</a:t>
            </a:fld>
            <a:endParaRPr lang="sv-SE">
              <a:latin typeface="Calibri"/>
            </a:endParaRPr>
          </a:p>
        </p:txBody>
      </p:sp>
      <p:sp>
        <p:nvSpPr>
          <p:cNvPr id="6" name="Platshållare för sidfot 4"/>
          <p:cNvSpPr>
            <a:spLocks noGrp="1"/>
          </p:cNvSpPr>
          <p:nvPr>
            <p:ph type="ftr" sz="quarter" idx="11"/>
          </p:nvPr>
        </p:nvSpPr>
        <p:spPr/>
        <p:txBody>
          <a:bodyPr/>
          <a:lstStyle>
            <a:lvl1pPr>
              <a:defRPr/>
            </a:lvl1pPr>
          </a:lstStyle>
          <a:p>
            <a:pPr>
              <a:defRPr/>
            </a:pPr>
            <a:endParaRPr lang="sv-SE">
              <a:latin typeface="Calibri"/>
            </a:endParaRPr>
          </a:p>
        </p:txBody>
      </p:sp>
      <p:sp>
        <p:nvSpPr>
          <p:cNvPr id="7" name="Platshållare för bildnummer 5"/>
          <p:cNvSpPr>
            <a:spLocks noGrp="1"/>
          </p:cNvSpPr>
          <p:nvPr>
            <p:ph type="sldNum" sz="quarter" idx="12"/>
          </p:nvPr>
        </p:nvSpPr>
        <p:spPr/>
        <p:txBody>
          <a:bodyPr/>
          <a:lstStyle>
            <a:lvl1pPr>
              <a:defRPr/>
            </a:lvl1pPr>
          </a:lstStyle>
          <a:p>
            <a:pPr>
              <a:defRPr/>
            </a:pPr>
            <a:fld id="{93D8C235-7C00-AB4E-A43D-B45EB740F4BE}"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27064582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cxnSp>
        <p:nvCxnSpPr>
          <p:cNvPr id="5" name="Rak 7"/>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Platshållare för datum 4"/>
          <p:cNvSpPr>
            <a:spLocks noGrp="1"/>
          </p:cNvSpPr>
          <p:nvPr>
            <p:ph type="dt" sz="half" idx="10"/>
          </p:nvPr>
        </p:nvSpPr>
        <p:spPr/>
        <p:txBody>
          <a:bodyPr/>
          <a:lstStyle>
            <a:lvl1pPr>
              <a:defRPr/>
            </a:lvl1pPr>
          </a:lstStyle>
          <a:p>
            <a:pPr>
              <a:defRPr/>
            </a:pPr>
            <a:fld id="{7004D1F6-586C-EC49-B21B-FF947D20DFFC}" type="datetime1">
              <a:rPr lang="en-US">
                <a:latin typeface="Calibri"/>
              </a:rPr>
              <a:pPr>
                <a:defRPr/>
              </a:pPr>
              <a:t>06/04/16</a:t>
            </a:fld>
            <a:endParaRPr lang="sv-SE">
              <a:latin typeface="Calibri"/>
            </a:endParaRPr>
          </a:p>
        </p:txBody>
      </p:sp>
      <p:sp>
        <p:nvSpPr>
          <p:cNvPr id="7" name="Platshållare för sidfot 5"/>
          <p:cNvSpPr>
            <a:spLocks noGrp="1"/>
          </p:cNvSpPr>
          <p:nvPr>
            <p:ph type="ftr" sz="quarter" idx="11"/>
          </p:nvPr>
        </p:nvSpPr>
        <p:spPr/>
        <p:txBody>
          <a:bodyPr/>
          <a:lstStyle>
            <a:lvl1pPr>
              <a:defRPr/>
            </a:lvl1pPr>
          </a:lstStyle>
          <a:p>
            <a:pPr>
              <a:defRPr/>
            </a:pPr>
            <a:endParaRPr lang="sv-SE">
              <a:latin typeface="Calibri"/>
            </a:endParaRPr>
          </a:p>
        </p:txBody>
      </p:sp>
      <p:sp>
        <p:nvSpPr>
          <p:cNvPr id="8" name="Platshållare för bildnummer 6"/>
          <p:cNvSpPr>
            <a:spLocks noGrp="1"/>
          </p:cNvSpPr>
          <p:nvPr>
            <p:ph type="sldNum" sz="quarter" idx="12"/>
          </p:nvPr>
        </p:nvSpPr>
        <p:spPr/>
        <p:txBody>
          <a:bodyPr/>
          <a:lstStyle>
            <a:lvl1pPr>
              <a:defRPr/>
            </a:lvl1pPr>
          </a:lstStyle>
          <a:p>
            <a:pPr>
              <a:defRPr/>
            </a:pPr>
            <a:fld id="{970679BD-4D66-B74E-B760-78326EEE1F73}"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1981464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datum 3"/>
          <p:cNvSpPr>
            <a:spLocks noGrp="1"/>
          </p:cNvSpPr>
          <p:nvPr>
            <p:ph type="dt" sz="half" idx="10"/>
          </p:nvPr>
        </p:nvSpPr>
        <p:spPr/>
        <p:txBody>
          <a:bodyPr/>
          <a:lstStyle>
            <a:lvl1pPr>
              <a:defRPr/>
            </a:lvl1pPr>
          </a:lstStyle>
          <a:p>
            <a:pPr>
              <a:defRPr/>
            </a:pPr>
            <a:fld id="{B646275C-2DFF-A34C-9464-EAC7EF06D047}" type="datetime1">
              <a:rPr lang="en-US">
                <a:latin typeface="Calibri"/>
              </a:rPr>
              <a:pPr>
                <a:defRPr/>
              </a:pPr>
              <a:t>06/04/16</a:t>
            </a:fld>
            <a:endParaRPr lang="sv-SE">
              <a:latin typeface="Calibri"/>
            </a:endParaRPr>
          </a:p>
        </p:txBody>
      </p:sp>
      <p:sp>
        <p:nvSpPr>
          <p:cNvPr id="5" name="Platshållare för sidfot 4"/>
          <p:cNvSpPr>
            <a:spLocks noGrp="1"/>
          </p:cNvSpPr>
          <p:nvPr>
            <p:ph type="ftr" sz="quarter" idx="11"/>
          </p:nvPr>
        </p:nvSpPr>
        <p:spPr/>
        <p:txBody>
          <a:bodyPr/>
          <a:lstStyle>
            <a:lvl1pPr>
              <a:defRPr/>
            </a:lvl1pPr>
          </a:lstStyle>
          <a:p>
            <a:pPr>
              <a:defRPr/>
            </a:pPr>
            <a:endParaRPr lang="sv-SE">
              <a:latin typeface="Calibri"/>
            </a:endParaRPr>
          </a:p>
        </p:txBody>
      </p:sp>
      <p:sp>
        <p:nvSpPr>
          <p:cNvPr id="6" name="Platshållare för bildnummer 5"/>
          <p:cNvSpPr>
            <a:spLocks noGrp="1"/>
          </p:cNvSpPr>
          <p:nvPr>
            <p:ph type="sldNum" sz="quarter" idx="12"/>
          </p:nvPr>
        </p:nvSpPr>
        <p:spPr/>
        <p:txBody>
          <a:bodyPr/>
          <a:lstStyle>
            <a:lvl1pPr>
              <a:defRPr/>
            </a:lvl1pPr>
          </a:lstStyle>
          <a:p>
            <a:pPr>
              <a:defRPr/>
            </a:pPr>
            <a:fld id="{1077ADC9-ADBE-E74F-A48C-2C270689BA7D}"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1884088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datum 3"/>
          <p:cNvSpPr>
            <a:spLocks noGrp="1"/>
          </p:cNvSpPr>
          <p:nvPr>
            <p:ph type="dt" sz="half" idx="10"/>
          </p:nvPr>
        </p:nvSpPr>
        <p:spPr/>
        <p:txBody>
          <a:bodyPr/>
          <a:lstStyle>
            <a:lvl1pPr>
              <a:defRPr/>
            </a:lvl1pPr>
          </a:lstStyle>
          <a:p>
            <a:pPr>
              <a:defRPr/>
            </a:pPr>
            <a:fld id="{0B807296-21F5-0947-96DD-F4CE1B4D859D}" type="datetime1">
              <a:rPr lang="en-US">
                <a:latin typeface="Calibri"/>
              </a:rPr>
              <a:pPr>
                <a:defRPr/>
              </a:pPr>
              <a:t>06/04/16</a:t>
            </a:fld>
            <a:endParaRPr lang="sv-SE">
              <a:latin typeface="Calibri"/>
            </a:endParaRPr>
          </a:p>
        </p:txBody>
      </p:sp>
      <p:sp>
        <p:nvSpPr>
          <p:cNvPr id="5" name="Platshållare för sidfot 4"/>
          <p:cNvSpPr>
            <a:spLocks noGrp="1"/>
          </p:cNvSpPr>
          <p:nvPr>
            <p:ph type="ftr" sz="quarter" idx="11"/>
          </p:nvPr>
        </p:nvSpPr>
        <p:spPr/>
        <p:txBody>
          <a:bodyPr/>
          <a:lstStyle>
            <a:lvl1pPr>
              <a:defRPr/>
            </a:lvl1pPr>
          </a:lstStyle>
          <a:p>
            <a:pPr>
              <a:defRPr/>
            </a:pPr>
            <a:endParaRPr lang="sv-SE">
              <a:latin typeface="Calibri"/>
            </a:endParaRPr>
          </a:p>
        </p:txBody>
      </p:sp>
      <p:sp>
        <p:nvSpPr>
          <p:cNvPr id="6" name="Platshållare för bildnummer 5"/>
          <p:cNvSpPr>
            <a:spLocks noGrp="1"/>
          </p:cNvSpPr>
          <p:nvPr>
            <p:ph type="sldNum" sz="quarter" idx="12"/>
          </p:nvPr>
        </p:nvSpPr>
        <p:spPr/>
        <p:txBody>
          <a:bodyPr/>
          <a:lstStyle>
            <a:lvl1pPr>
              <a:defRPr/>
            </a:lvl1pPr>
          </a:lstStyle>
          <a:p>
            <a:pPr>
              <a:defRPr/>
            </a:pPr>
            <a:fld id="{C632C2D8-4DE7-D742-A26D-3AEA4B650765}"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1241450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4" name="Rektangel 6"/>
          <p:cNvSpPr/>
          <p:nvPr userDrawn="1"/>
        </p:nvSpPr>
        <p:spPr>
          <a:xfrm>
            <a:off x="0" y="0"/>
            <a:ext cx="9144000" cy="168275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solidFill>
                <a:srgbClr val="0094CA"/>
              </a:solidFill>
              <a:latin typeface="Calibri"/>
            </a:endParaRPr>
          </a:p>
        </p:txBody>
      </p:sp>
      <p:pic>
        <p:nvPicPr>
          <p:cNvPr id="5" name="Bildobjekt 10" descr="ESS-logga-blå.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902450" y="363538"/>
            <a:ext cx="1728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en-US" smtClean="0"/>
              <a:t>Click to edit Master title style</a:t>
            </a:r>
            <a:endParaRPr lang="sv-SE" dirty="0"/>
          </a:p>
        </p:txBody>
      </p:sp>
      <p:sp>
        <p:nvSpPr>
          <p:cNvPr id="6" name="Platshållare för datum 3"/>
          <p:cNvSpPr>
            <a:spLocks noGrp="1"/>
          </p:cNvSpPr>
          <p:nvPr>
            <p:ph type="dt" sz="half" idx="10"/>
          </p:nvPr>
        </p:nvSpPr>
        <p:spPr/>
        <p:txBody>
          <a:bodyPr/>
          <a:lstStyle>
            <a:lvl1pPr>
              <a:defRPr/>
            </a:lvl1pPr>
          </a:lstStyle>
          <a:p>
            <a:pPr>
              <a:defRPr/>
            </a:pPr>
            <a:fld id="{997FC0CD-8523-3E48-A89D-A71A90860B71}" type="datetime1">
              <a:rPr lang="en-US">
                <a:latin typeface="Calibri"/>
              </a:rPr>
              <a:pPr>
                <a:defRPr/>
              </a:pPr>
              <a:t>06/04/16</a:t>
            </a:fld>
            <a:endParaRPr lang="sv-SE">
              <a:latin typeface="Calibri"/>
            </a:endParaRPr>
          </a:p>
        </p:txBody>
      </p:sp>
      <p:sp>
        <p:nvSpPr>
          <p:cNvPr id="7" name="Platshållare för sidfot 4"/>
          <p:cNvSpPr>
            <a:spLocks noGrp="1"/>
          </p:cNvSpPr>
          <p:nvPr>
            <p:ph type="ftr" sz="quarter" idx="11"/>
          </p:nvPr>
        </p:nvSpPr>
        <p:spPr/>
        <p:txBody>
          <a:bodyPr/>
          <a:lstStyle>
            <a:lvl1pPr>
              <a:defRPr/>
            </a:lvl1pPr>
          </a:lstStyle>
          <a:p>
            <a:pPr>
              <a:defRPr/>
            </a:pPr>
            <a:endParaRPr lang="sv-SE">
              <a:latin typeface="Calibri"/>
            </a:endParaRPr>
          </a:p>
        </p:txBody>
      </p:sp>
      <p:sp>
        <p:nvSpPr>
          <p:cNvPr id="8" name="Platshållare för bildnummer 5"/>
          <p:cNvSpPr>
            <a:spLocks noGrp="1"/>
          </p:cNvSpPr>
          <p:nvPr>
            <p:ph type="sldNum" sz="quarter" idx="12"/>
          </p:nvPr>
        </p:nvSpPr>
        <p:spPr/>
        <p:txBody>
          <a:bodyPr/>
          <a:lstStyle>
            <a:lvl1pPr>
              <a:defRPr/>
            </a:lvl1pPr>
          </a:lstStyle>
          <a:p>
            <a:pPr>
              <a:defRPr/>
            </a:pPr>
            <a:fld id="{0A1CE94F-B3BF-564E-9249-06BF48B37B47}" type="slidenum">
              <a:rPr lang="sv-SE">
                <a:latin typeface="Calibri"/>
              </a:rPr>
              <a:pPr>
                <a:defRPr/>
              </a:pPr>
              <a:t>‹#›</a:t>
            </a:fld>
            <a:endParaRPr lang="sv-SE">
              <a:latin typeface="Calibri"/>
            </a:endParaRPr>
          </a:p>
        </p:txBody>
      </p:sp>
    </p:spTree>
    <p:extLst>
      <p:ext uri="{BB962C8B-B14F-4D97-AF65-F5344CB8AC3E}">
        <p14:creationId xmlns:p14="http://schemas.microsoft.com/office/powerpoint/2010/main" val="2768634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94CA"/>
        </a:solidFill>
        <a:effectLst/>
      </p:bgPr>
    </p:bg>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spcBef>
                <a:spcPts val="0"/>
              </a:spcBef>
              <a:buClr>
                <a:schemeClr val="lt1"/>
              </a:buClr>
              <a:buSzPct val="100000"/>
              <a:buFont typeface="Calibri"/>
              <a:buNone/>
              <a:defRPr sz="3600"/>
            </a:lvl1pPr>
            <a:lvl2pPr marL="0" marR="0" lvl="1" indent="0" algn="ctr" rtl="0">
              <a:spcBef>
                <a:spcPts val="0"/>
              </a:spcBef>
              <a:buSzPct val="100000"/>
              <a:defRPr sz="3600"/>
            </a:lvl2pPr>
            <a:lvl3pPr marL="0" marR="0" lvl="2" indent="0" algn="ctr" rtl="0">
              <a:spcBef>
                <a:spcPts val="0"/>
              </a:spcBef>
              <a:buSzPct val="100000"/>
              <a:defRPr sz="3600"/>
            </a:lvl3pPr>
            <a:lvl4pPr marL="0" marR="0" lvl="3" indent="0" algn="ctr" rtl="0">
              <a:spcBef>
                <a:spcPts val="0"/>
              </a:spcBef>
              <a:buSzPct val="100000"/>
              <a:defRPr sz="3600"/>
            </a:lvl4pPr>
            <a:lvl5pPr marL="0" marR="0" lvl="4" indent="0" algn="ctr" rtl="0">
              <a:spcBef>
                <a:spcPts val="0"/>
              </a:spcBef>
              <a:buSzPct val="100000"/>
              <a:defRPr sz="3600"/>
            </a:lvl5pPr>
            <a:lvl6pPr marL="0" marR="0" lvl="5" indent="0" algn="ctr" rtl="0">
              <a:spcBef>
                <a:spcPts val="0"/>
              </a:spcBef>
              <a:buSzPct val="100000"/>
              <a:defRPr sz="3600"/>
            </a:lvl6pPr>
            <a:lvl7pPr marL="0" marR="0" lvl="6" indent="0" algn="ctr" rtl="0">
              <a:spcBef>
                <a:spcPts val="0"/>
              </a:spcBef>
              <a:buSzPct val="100000"/>
              <a:defRPr sz="3600"/>
            </a:lvl7pPr>
            <a:lvl8pPr marL="0" marR="0" lvl="7" indent="0" algn="ctr" rtl="0">
              <a:spcBef>
                <a:spcPts val="0"/>
              </a:spcBef>
              <a:buSzPct val="100000"/>
              <a:defRPr sz="3600"/>
            </a:lvl8pPr>
            <a:lvl9pPr marL="0" marR="0" lvl="8" indent="0" algn="ctr" rtl="0">
              <a:spcBef>
                <a:spcPts val="0"/>
              </a:spcBef>
              <a:buSzPct val="100000"/>
              <a:defRPr sz="3600"/>
            </a:lvl9pPr>
          </a:lstStyle>
          <a:p>
            <a:endParaRPr/>
          </a:p>
        </p:txBody>
      </p:sp>
      <p:sp>
        <p:nvSpPr>
          <p:cNvPr id="13" name="Shape 13"/>
          <p:cNvSpPr txBox="1">
            <a:spLocks noGrp="1"/>
          </p:cNvSpPr>
          <p:nvPr>
            <p:ph type="subTitle" idx="1"/>
          </p:nvPr>
        </p:nvSpPr>
        <p:spPr>
          <a:xfrm>
            <a:off x="1371600" y="3886200"/>
            <a:ext cx="6400800" cy="1752900"/>
          </a:xfrm>
          <a:prstGeom prst="rect">
            <a:avLst/>
          </a:prstGeom>
          <a:noFill/>
          <a:ln>
            <a:noFill/>
          </a:ln>
        </p:spPr>
        <p:txBody>
          <a:bodyPr lIns="91425" tIns="91425" rIns="91425" bIns="91425" anchor="t" anchorCtr="0"/>
          <a:lstStyle>
            <a:lvl1pPr marL="0" marR="0" lvl="0" indent="0" algn="ctr" rtl="0">
              <a:spcBef>
                <a:spcPts val="560"/>
              </a:spcBef>
              <a:buClr>
                <a:schemeClr val="lt1"/>
              </a:buClr>
              <a:buSzPct val="100000"/>
              <a:buNone/>
              <a:defRPr sz="2000">
                <a:solidFill>
                  <a:schemeClr val="lt1"/>
                </a:solidFill>
              </a:defRPr>
            </a:lvl1pPr>
            <a:lvl2pPr marL="457200" marR="0" lvl="1" indent="0" algn="ctr" rtl="0">
              <a:spcBef>
                <a:spcPts val="480"/>
              </a:spcBef>
              <a:buClr>
                <a:schemeClr val="lt1"/>
              </a:buClr>
              <a:buFont typeface="Arial"/>
              <a:buNone/>
              <a:defRPr>
                <a:solidFill>
                  <a:schemeClr val="lt1"/>
                </a:solidFill>
              </a:defRPr>
            </a:lvl2pPr>
            <a:lvl3pPr marL="914400" marR="0" lvl="2" indent="0" algn="ctr" rtl="0">
              <a:spcBef>
                <a:spcPts val="400"/>
              </a:spcBef>
              <a:buClr>
                <a:schemeClr val="lt1"/>
              </a:buClr>
              <a:buFont typeface="Arial"/>
              <a:buNone/>
              <a:defRPr>
                <a:solidFill>
                  <a:schemeClr val="lt1"/>
                </a:solidFill>
              </a:defRPr>
            </a:lvl3pPr>
            <a:lvl4pPr marL="1371600" marR="0" lvl="3" indent="0" algn="ctr" rtl="0">
              <a:spcBef>
                <a:spcPts val="360"/>
              </a:spcBef>
              <a:buClr>
                <a:schemeClr val="lt1"/>
              </a:buClr>
              <a:buFont typeface="Arial"/>
              <a:buNone/>
              <a:defRPr>
                <a:solidFill>
                  <a:schemeClr val="lt1"/>
                </a:solidFill>
              </a:defRPr>
            </a:lvl4pPr>
            <a:lvl5pPr marL="1828800" marR="0" lvl="4" indent="0" algn="ctr" rtl="0">
              <a:spcBef>
                <a:spcPts val="400"/>
              </a:spcBef>
              <a:buClr>
                <a:schemeClr val="lt1"/>
              </a:buClr>
              <a:buFont typeface="Arial"/>
              <a:buNone/>
              <a:defRPr>
                <a:solidFill>
                  <a:schemeClr val="lt1"/>
                </a:solidFill>
              </a:defRPr>
            </a:lvl5pPr>
            <a:lvl6pPr marL="2286000" marR="0" lvl="5" indent="0" algn="ctr" rtl="0">
              <a:spcBef>
                <a:spcPts val="400"/>
              </a:spcBef>
              <a:buClr>
                <a:schemeClr val="lt1"/>
              </a:buClr>
              <a:buFont typeface="Arial"/>
              <a:buNone/>
              <a:defRPr>
                <a:solidFill>
                  <a:schemeClr val="lt1"/>
                </a:solidFill>
              </a:defRPr>
            </a:lvl6pPr>
            <a:lvl7pPr marL="2743200" marR="0" lvl="6" indent="0" algn="ctr" rtl="0">
              <a:spcBef>
                <a:spcPts val="400"/>
              </a:spcBef>
              <a:buClr>
                <a:schemeClr val="lt1"/>
              </a:buClr>
              <a:buFont typeface="Arial"/>
              <a:buNone/>
              <a:defRPr>
                <a:solidFill>
                  <a:schemeClr val="lt1"/>
                </a:solidFill>
              </a:defRPr>
            </a:lvl7pPr>
            <a:lvl8pPr marL="3200400" marR="0" lvl="7" indent="0" algn="ctr" rtl="0">
              <a:spcBef>
                <a:spcPts val="400"/>
              </a:spcBef>
              <a:buClr>
                <a:schemeClr val="lt1"/>
              </a:buClr>
              <a:buFont typeface="Arial"/>
              <a:buNone/>
              <a:defRPr>
                <a:solidFill>
                  <a:schemeClr val="lt1"/>
                </a:solidFill>
              </a:defRPr>
            </a:lvl8pPr>
            <a:lvl9pPr marL="3657600" marR="0" lvl="8" indent="0" algn="ctr" rtl="0">
              <a:spcBef>
                <a:spcPts val="400"/>
              </a:spcBef>
              <a:buClr>
                <a:schemeClr val="lt1"/>
              </a:buClr>
              <a:buFont typeface="Arial"/>
              <a:buNone/>
              <a:defRPr>
                <a:solidFill>
                  <a:schemeClr val="lt1"/>
                </a:solidFill>
              </a:defRPr>
            </a:lvl9pPr>
          </a:lstStyle>
          <a:p>
            <a:endParaRPr/>
          </a:p>
        </p:txBody>
      </p:sp>
      <p:sp>
        <p:nvSpPr>
          <p:cNvPr id="14" name="Shape 14"/>
          <p:cNvSpPr txBox="1">
            <a:spLocks noGrp="1"/>
          </p:cNvSpPr>
          <p:nvPr>
            <p:ph type="sldNum" idx="12"/>
          </p:nvPr>
        </p:nvSpPr>
        <p:spPr>
          <a:xfrm>
            <a:off x="8017075" y="6356350"/>
            <a:ext cx="669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
        <p:nvSpPr>
          <p:cNvPr id="15" name="Shape 15"/>
          <p:cNvSpPr/>
          <p:nvPr/>
        </p:nvSpPr>
        <p:spPr>
          <a:xfrm>
            <a:off x="2286000" y="5949280"/>
            <a:ext cx="4572000" cy="683100"/>
          </a:xfrm>
          <a:prstGeom prst="rect">
            <a:avLst/>
          </a:prstGeom>
          <a:noFill/>
          <a:ln>
            <a:noFill/>
          </a:ln>
        </p:spPr>
        <p:txBody>
          <a:bodyPr lIns="91425" tIns="45700" rIns="91425" bIns="45700" anchor="t" anchorCtr="0">
            <a:noAutofit/>
          </a:bodyPr>
          <a:lstStyle/>
          <a:p>
            <a:pPr algn="ctr" defTabSz="914400">
              <a:lnSpc>
                <a:spcPct val="120000"/>
              </a:lnSpc>
              <a:buSzPct val="25000"/>
            </a:pPr>
            <a:r>
              <a:rPr lang="en" sz="1600" u="sng" kern="0">
                <a:solidFill>
                  <a:srgbClr val="0000FF"/>
                </a:solidFill>
                <a:latin typeface="Calibri"/>
                <a:ea typeface="Calibri"/>
                <a:cs typeface="Calibri"/>
                <a:sym typeface="Calibri"/>
                <a:hlinkClick r:id="rId2"/>
              </a:rPr>
              <a:t>www.europeanspallationsource.se</a:t>
            </a:r>
          </a:p>
        </p:txBody>
      </p:sp>
    </p:spTree>
    <p:extLst>
      <p:ext uri="{BB962C8B-B14F-4D97-AF65-F5344CB8AC3E}">
        <p14:creationId xmlns:p14="http://schemas.microsoft.com/office/powerpoint/2010/main" val="5440669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Single Content">
    <p:spTree>
      <p:nvGrpSpPr>
        <p:cNvPr id="1" name="Shape 16"/>
        <p:cNvGrpSpPr/>
        <p:nvPr/>
      </p:nvGrpSpPr>
      <p:grpSpPr>
        <a:xfrm>
          <a:off x="0" y="0"/>
          <a:ext cx="0" cy="0"/>
          <a:chOff x="0" y="0"/>
          <a:chExt cx="0" cy="0"/>
        </a:xfrm>
      </p:grpSpPr>
      <p:sp>
        <p:nvSpPr>
          <p:cNvPr id="17" name="Shape 17"/>
          <p:cNvSpPr/>
          <p:nvPr/>
        </p:nvSpPr>
        <p:spPr>
          <a:xfrm>
            <a:off x="0" y="0"/>
            <a:ext cx="9144000" cy="1434300"/>
          </a:xfrm>
          <a:prstGeom prst="rect">
            <a:avLst/>
          </a:prstGeom>
          <a:solidFill>
            <a:srgbClr val="0094CA"/>
          </a:solidFill>
          <a:ln>
            <a:noFill/>
          </a:ln>
        </p:spPr>
        <p:txBody>
          <a:bodyPr lIns="91425" tIns="45700" rIns="91425" bIns="45700" anchor="ctr" anchorCtr="0">
            <a:noAutofit/>
          </a:bodyPr>
          <a:lstStyle/>
          <a:p>
            <a:pPr algn="ctr" defTabSz="914400"/>
            <a:endParaRPr kern="0">
              <a:solidFill>
                <a:srgbClr val="0094CA"/>
              </a:solidFill>
              <a:latin typeface="Calibri"/>
              <a:ea typeface="Calibri"/>
              <a:cs typeface="Calibri"/>
              <a:sym typeface="Calibri"/>
            </a:endParaRPr>
          </a:p>
        </p:txBody>
      </p:sp>
      <p:sp>
        <p:nvSpPr>
          <p:cNvPr id="18" name="Shape 18"/>
          <p:cNvSpPr txBox="1">
            <a:spLocks noGrp="1"/>
          </p:cNvSpPr>
          <p:nvPr>
            <p:ph type="title"/>
          </p:nvPr>
        </p:nvSpPr>
        <p:spPr>
          <a:xfrm>
            <a:off x="457200" y="274637"/>
            <a:ext cx="7139100" cy="1143300"/>
          </a:xfrm>
          <a:prstGeom prst="rect">
            <a:avLst/>
          </a:prstGeom>
          <a:noFill/>
          <a:ln>
            <a:noFill/>
          </a:ln>
        </p:spPr>
        <p:txBody>
          <a:bodyPr lIns="91425" tIns="91425" rIns="91425" bIns="91425" anchor="ctr" anchorCtr="0"/>
          <a:lstStyle>
            <a:lvl1pPr lvl="0" algn="l" rtl="0">
              <a:spcBef>
                <a:spcPts val="0"/>
              </a:spcBef>
              <a:buClr>
                <a:schemeClr val="lt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body" idx="1"/>
          </p:nvPr>
        </p:nvSpPr>
        <p:spPr>
          <a:xfrm>
            <a:off x="457200" y="1600200"/>
            <a:ext cx="8229600" cy="4850700"/>
          </a:xfrm>
          <a:prstGeom prst="rect">
            <a:avLst/>
          </a:prstGeom>
          <a:noFill/>
          <a:ln>
            <a:noFill/>
          </a:ln>
        </p:spPr>
        <p:txBody>
          <a:bodyPr lIns="91425" tIns="91425" rIns="91425" bIns="91425" anchor="t" anchorCtr="0"/>
          <a:lstStyle>
            <a:lvl1pPr lvl="0" rtl="0">
              <a:lnSpc>
                <a:spcPct val="100000"/>
              </a:lnSpc>
              <a:spcBef>
                <a:spcPts val="0"/>
              </a:spcBef>
              <a:buClr>
                <a:srgbClr val="666666"/>
              </a:buClr>
              <a:buFont typeface="Calibri"/>
              <a:defRPr>
                <a:solidFill>
                  <a:srgbClr val="666666"/>
                </a:solidFill>
                <a:latin typeface="Calibri"/>
                <a:ea typeface="Calibri"/>
                <a:cs typeface="Calibri"/>
                <a:sym typeface="Calibri"/>
              </a:defRPr>
            </a:lvl1pPr>
            <a:lvl2pPr lvl="1" rtl="0">
              <a:lnSpc>
                <a:spcPct val="100000"/>
              </a:lnSpc>
              <a:spcBef>
                <a:spcPts val="0"/>
              </a:spcBef>
              <a:buClr>
                <a:srgbClr val="0B5394"/>
              </a:buClr>
              <a:buFont typeface="Calibri"/>
              <a:defRPr>
                <a:solidFill>
                  <a:srgbClr val="0B5394"/>
                </a:solidFill>
                <a:latin typeface="Calibri"/>
                <a:ea typeface="Calibri"/>
                <a:cs typeface="Calibri"/>
                <a:sym typeface="Calibri"/>
              </a:defRPr>
            </a:lvl2pPr>
            <a:lvl3pPr lvl="2" rtl="0">
              <a:lnSpc>
                <a:spcPct val="100000"/>
              </a:lnSpc>
              <a:spcBef>
                <a:spcPts val="0"/>
              </a:spcBef>
              <a:buFont typeface="Calibri"/>
              <a:defRPr>
                <a:latin typeface="Calibri"/>
                <a:ea typeface="Calibri"/>
                <a:cs typeface="Calibri"/>
                <a:sym typeface="Calibri"/>
              </a:defRPr>
            </a:lvl3pPr>
            <a:lvl4pPr lvl="3" rtl="0">
              <a:lnSpc>
                <a:spcPct val="100000"/>
              </a:lnSpc>
              <a:spcBef>
                <a:spcPts val="0"/>
              </a:spcBef>
              <a:buSzPct val="100000"/>
              <a:buFont typeface="Calibri"/>
              <a:defRPr sz="1200">
                <a:latin typeface="Calibri"/>
                <a:ea typeface="Calibri"/>
                <a:cs typeface="Calibri"/>
                <a:sym typeface="Calibri"/>
              </a:defRPr>
            </a:lvl4pPr>
            <a:lvl5pPr lvl="4" rtl="0">
              <a:lnSpc>
                <a:spcPct val="100000"/>
              </a:lnSpc>
              <a:spcBef>
                <a:spcPts val="0"/>
              </a:spcBef>
              <a:buSzPct val="100000"/>
              <a:buFont typeface="Calibri"/>
              <a:defRPr sz="1200">
                <a:latin typeface="Calibri"/>
                <a:ea typeface="Calibri"/>
                <a:cs typeface="Calibri"/>
                <a:sym typeface="Calibri"/>
              </a:defRPr>
            </a:lvl5pPr>
            <a:lvl6pPr lvl="5" rtl="0">
              <a:lnSpc>
                <a:spcPct val="100000"/>
              </a:lnSpc>
              <a:spcBef>
                <a:spcPts val="0"/>
              </a:spcBef>
              <a:buSzPct val="100000"/>
              <a:buFont typeface="Calibri"/>
              <a:defRPr sz="1200">
                <a:latin typeface="Calibri"/>
                <a:ea typeface="Calibri"/>
                <a:cs typeface="Calibri"/>
                <a:sym typeface="Calibri"/>
              </a:defRPr>
            </a:lvl6pPr>
            <a:lvl7pPr lvl="6" rtl="0">
              <a:lnSpc>
                <a:spcPct val="100000"/>
              </a:lnSpc>
              <a:spcBef>
                <a:spcPts val="0"/>
              </a:spcBef>
              <a:buSzPct val="100000"/>
              <a:buFont typeface="Calibri"/>
              <a:defRPr sz="1200">
                <a:latin typeface="Calibri"/>
                <a:ea typeface="Calibri"/>
                <a:cs typeface="Calibri"/>
                <a:sym typeface="Calibri"/>
              </a:defRPr>
            </a:lvl7pPr>
            <a:lvl8pPr lvl="7" rtl="0">
              <a:lnSpc>
                <a:spcPct val="100000"/>
              </a:lnSpc>
              <a:spcBef>
                <a:spcPts val="0"/>
              </a:spcBef>
              <a:buSzPct val="100000"/>
              <a:buFont typeface="Calibri"/>
              <a:defRPr sz="1200">
                <a:latin typeface="Calibri"/>
                <a:ea typeface="Calibri"/>
                <a:cs typeface="Calibri"/>
                <a:sym typeface="Calibri"/>
              </a:defRPr>
            </a:lvl8pPr>
            <a:lvl9pPr lvl="8" rtl="0">
              <a:lnSpc>
                <a:spcPct val="100000"/>
              </a:lnSpc>
              <a:spcBef>
                <a:spcPts val="0"/>
              </a:spcBef>
              <a:buSzPct val="100000"/>
              <a:buFont typeface="Calibri"/>
              <a:defRPr sz="1200">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017075" y="6356350"/>
            <a:ext cx="669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21" name="Shape 21"/>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594007" y="319530"/>
            <a:ext cx="1370400" cy="733200"/>
          </a:xfrm>
          <a:prstGeom prst="rect">
            <a:avLst/>
          </a:prstGeom>
          <a:noFill/>
          <a:ln>
            <a:noFill/>
          </a:ln>
        </p:spPr>
      </p:pic>
    </p:spTree>
    <p:extLst>
      <p:ext uri="{BB962C8B-B14F-4D97-AF65-F5344CB8AC3E}">
        <p14:creationId xmlns:p14="http://schemas.microsoft.com/office/powerpoint/2010/main" val="3400591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2"/>
        <p:cNvGrpSpPr/>
        <p:nvPr/>
      </p:nvGrpSpPr>
      <p:grpSpPr>
        <a:xfrm>
          <a:off x="0" y="0"/>
          <a:ext cx="0" cy="0"/>
          <a:chOff x="0" y="0"/>
          <a:chExt cx="0" cy="0"/>
        </a:xfrm>
      </p:grpSpPr>
      <p:sp>
        <p:nvSpPr>
          <p:cNvPr id="23" name="Shape 23"/>
          <p:cNvSpPr/>
          <p:nvPr/>
        </p:nvSpPr>
        <p:spPr>
          <a:xfrm>
            <a:off x="0" y="0"/>
            <a:ext cx="9144000" cy="1434300"/>
          </a:xfrm>
          <a:prstGeom prst="rect">
            <a:avLst/>
          </a:prstGeom>
          <a:solidFill>
            <a:srgbClr val="0094CA"/>
          </a:solidFill>
          <a:ln>
            <a:noFill/>
          </a:ln>
        </p:spPr>
        <p:txBody>
          <a:bodyPr lIns="91425" tIns="45700" rIns="91425" bIns="45700" anchor="ctr" anchorCtr="0">
            <a:noAutofit/>
          </a:bodyPr>
          <a:lstStyle/>
          <a:p>
            <a:pPr algn="ctr" defTabSz="914400"/>
            <a:endParaRPr kern="0">
              <a:solidFill>
                <a:srgbClr val="0094CA"/>
              </a:solidFill>
              <a:latin typeface="Calibri"/>
              <a:ea typeface="Calibri"/>
              <a:cs typeface="Calibri"/>
              <a:sym typeface="Calibri"/>
            </a:endParaRPr>
          </a:p>
        </p:txBody>
      </p:sp>
      <p:sp>
        <p:nvSpPr>
          <p:cNvPr id="24" name="Shape 24"/>
          <p:cNvSpPr txBox="1">
            <a:spLocks noGrp="1"/>
          </p:cNvSpPr>
          <p:nvPr>
            <p:ph type="title"/>
          </p:nvPr>
        </p:nvSpPr>
        <p:spPr>
          <a:xfrm>
            <a:off x="457200" y="274637"/>
            <a:ext cx="7139100" cy="1143300"/>
          </a:xfrm>
          <a:prstGeom prst="rect">
            <a:avLst/>
          </a:prstGeom>
          <a:noFill/>
          <a:ln>
            <a:noFill/>
          </a:ln>
        </p:spPr>
        <p:txBody>
          <a:bodyPr lIns="91425" tIns="91425" rIns="91425" bIns="91425" anchor="ctr" anchorCtr="0"/>
          <a:lstStyle>
            <a:lvl1pPr lvl="0" algn="l" rtl="0">
              <a:spcBef>
                <a:spcPts val="0"/>
              </a:spcBef>
              <a:buClr>
                <a:schemeClr val="lt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5" name="Shape 25"/>
          <p:cNvSpPr txBox="1">
            <a:spLocks noGrp="1"/>
          </p:cNvSpPr>
          <p:nvPr>
            <p:ph type="body" idx="1"/>
          </p:nvPr>
        </p:nvSpPr>
        <p:spPr>
          <a:xfrm>
            <a:off x="457200" y="1600200"/>
            <a:ext cx="4038600" cy="4755900"/>
          </a:xfrm>
          <a:prstGeom prst="rect">
            <a:avLst/>
          </a:prstGeom>
          <a:noFill/>
          <a:ln>
            <a:noFill/>
          </a:ln>
        </p:spPr>
        <p:txBody>
          <a:bodyPr lIns="91425" tIns="91425" rIns="91425" bIns="91425" anchor="t" anchorCtr="0"/>
          <a:lstStyle>
            <a:lvl1pPr lvl="0" rtl="0">
              <a:lnSpc>
                <a:spcPct val="100000"/>
              </a:lnSpc>
              <a:spcBef>
                <a:spcPts val="0"/>
              </a:spcBef>
              <a:defRPr/>
            </a:lvl1pPr>
            <a:lvl2pPr lvl="1" rtl="0">
              <a:lnSpc>
                <a:spcPct val="100000"/>
              </a:lnSpc>
              <a:spcBef>
                <a:spcPts val="0"/>
              </a:spcBef>
              <a:defRPr/>
            </a:lvl2pPr>
            <a:lvl3pPr lvl="2" rtl="0">
              <a:lnSpc>
                <a:spcPct val="100000"/>
              </a:lnSpc>
              <a:spcBef>
                <a:spcPts val="0"/>
              </a:spcBef>
              <a:defRPr/>
            </a:lvl3pPr>
            <a:lvl4pPr lvl="3" rtl="0">
              <a:lnSpc>
                <a:spcPct val="100000"/>
              </a:lnSpc>
              <a:spcBef>
                <a:spcPts val="0"/>
              </a:spcBef>
              <a:defRPr/>
            </a:lvl4pPr>
            <a:lvl5pPr lvl="4" rtl="0">
              <a:lnSpc>
                <a:spcPct val="100000"/>
              </a:lnSpc>
              <a:spcBef>
                <a:spcPts val="0"/>
              </a:spcBef>
              <a:defRPr/>
            </a:lvl5pPr>
            <a:lvl6pPr lvl="5" rtl="0">
              <a:lnSpc>
                <a:spcPct val="100000"/>
              </a:lnSpc>
              <a:spcBef>
                <a:spcPts val="0"/>
              </a:spcBef>
              <a:defRPr/>
            </a:lvl6pPr>
            <a:lvl7pPr lvl="6" rtl="0">
              <a:lnSpc>
                <a:spcPct val="100000"/>
              </a:lnSpc>
              <a:spcBef>
                <a:spcPts val="0"/>
              </a:spcBef>
              <a:defRPr/>
            </a:lvl7pPr>
            <a:lvl8pPr lvl="7" rtl="0">
              <a:lnSpc>
                <a:spcPct val="100000"/>
              </a:lnSpc>
              <a:spcBef>
                <a:spcPts val="0"/>
              </a:spcBef>
              <a:defRPr/>
            </a:lvl8pPr>
            <a:lvl9pPr lvl="8" rtl="0">
              <a:lnSpc>
                <a:spcPct val="100000"/>
              </a:lnSpc>
              <a:spcBef>
                <a:spcPts val="0"/>
              </a:spcBef>
              <a:defRPr/>
            </a:lvl9pPr>
          </a:lstStyle>
          <a:p>
            <a:endParaRPr/>
          </a:p>
        </p:txBody>
      </p:sp>
      <p:sp>
        <p:nvSpPr>
          <p:cNvPr id="26" name="Shape 26"/>
          <p:cNvSpPr txBox="1">
            <a:spLocks noGrp="1"/>
          </p:cNvSpPr>
          <p:nvPr>
            <p:ph type="body" idx="2"/>
          </p:nvPr>
        </p:nvSpPr>
        <p:spPr>
          <a:xfrm>
            <a:off x="4648200" y="1600200"/>
            <a:ext cx="4038600" cy="4824000"/>
          </a:xfrm>
          <a:prstGeom prst="rect">
            <a:avLst/>
          </a:prstGeom>
          <a:noFill/>
          <a:ln>
            <a:noFill/>
          </a:ln>
        </p:spPr>
        <p:txBody>
          <a:bodyPr lIns="91425" tIns="91425" rIns="91425" bIns="91425" anchor="t" anchorCtr="0"/>
          <a:lstStyle>
            <a:lvl1pPr lvl="0" rtl="0">
              <a:lnSpc>
                <a:spcPct val="100000"/>
              </a:lnSpc>
              <a:spcBef>
                <a:spcPts val="0"/>
              </a:spcBef>
              <a:defRPr/>
            </a:lvl1pPr>
            <a:lvl2pPr lvl="1" rtl="0">
              <a:lnSpc>
                <a:spcPct val="100000"/>
              </a:lnSpc>
              <a:spcBef>
                <a:spcPts val="0"/>
              </a:spcBef>
              <a:defRPr/>
            </a:lvl2pPr>
            <a:lvl3pPr lvl="2" rtl="0">
              <a:lnSpc>
                <a:spcPct val="100000"/>
              </a:lnSpc>
              <a:spcBef>
                <a:spcPts val="0"/>
              </a:spcBef>
              <a:defRPr/>
            </a:lvl3pPr>
            <a:lvl4pPr lvl="3" rtl="0">
              <a:lnSpc>
                <a:spcPct val="100000"/>
              </a:lnSpc>
              <a:spcBef>
                <a:spcPts val="0"/>
              </a:spcBef>
              <a:defRPr/>
            </a:lvl4pPr>
            <a:lvl5pPr lvl="4" rtl="0">
              <a:lnSpc>
                <a:spcPct val="100000"/>
              </a:lnSpc>
              <a:spcBef>
                <a:spcPts val="0"/>
              </a:spcBef>
              <a:defRPr/>
            </a:lvl5pPr>
            <a:lvl6pPr lvl="5" rtl="0">
              <a:lnSpc>
                <a:spcPct val="100000"/>
              </a:lnSpc>
              <a:spcBef>
                <a:spcPts val="0"/>
              </a:spcBef>
              <a:defRPr/>
            </a:lvl6pPr>
            <a:lvl7pPr lvl="6" rtl="0">
              <a:lnSpc>
                <a:spcPct val="100000"/>
              </a:lnSpc>
              <a:spcBef>
                <a:spcPts val="0"/>
              </a:spcBef>
              <a:defRPr/>
            </a:lvl7pPr>
            <a:lvl8pPr lvl="7" rtl="0">
              <a:lnSpc>
                <a:spcPct val="100000"/>
              </a:lnSpc>
              <a:spcBef>
                <a:spcPts val="0"/>
              </a:spcBef>
              <a:defRPr/>
            </a:lvl8pPr>
            <a:lvl9pPr lvl="8" rtl="0">
              <a:lnSpc>
                <a:spcPct val="100000"/>
              </a:lnSpc>
              <a:spcBef>
                <a:spcPts val="0"/>
              </a:spcBef>
              <a:defRPr/>
            </a:lvl9pPr>
          </a:lstStyle>
          <a:p>
            <a:endParaRPr/>
          </a:p>
        </p:txBody>
      </p:sp>
      <p:sp>
        <p:nvSpPr>
          <p:cNvPr id="27" name="Shape 27"/>
          <p:cNvSpPr txBox="1">
            <a:spLocks noGrp="1"/>
          </p:cNvSpPr>
          <p:nvPr>
            <p:ph type="sldNum" idx="12"/>
          </p:nvPr>
        </p:nvSpPr>
        <p:spPr>
          <a:xfrm>
            <a:off x="8017075" y="6356350"/>
            <a:ext cx="669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28" name="Shape 2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604661" y="260647"/>
            <a:ext cx="1359900" cy="727500"/>
          </a:xfrm>
          <a:prstGeom prst="rect">
            <a:avLst/>
          </a:prstGeom>
          <a:noFill/>
          <a:ln>
            <a:noFill/>
          </a:ln>
        </p:spPr>
      </p:pic>
    </p:spTree>
    <p:extLst>
      <p:ext uri="{BB962C8B-B14F-4D97-AF65-F5344CB8AC3E}">
        <p14:creationId xmlns:p14="http://schemas.microsoft.com/office/powerpoint/2010/main" val="26697580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lank">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7139100" cy="1143300"/>
          </a:xfrm>
          <a:prstGeom prst="rect">
            <a:avLst/>
          </a:prstGeom>
        </p:spPr>
        <p:txBody>
          <a:bodyPr lIns="91425" tIns="91425" rIns="91425" bIns="91425" anchor="ctr" anchorCtr="0"/>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a:spcBef>
                <a:spcPts val="0"/>
              </a:spcBef>
              <a:buNone/>
              <a:defRPr/>
            </a:lvl9pPr>
          </a:lstStyle>
          <a:p>
            <a:endParaRPr/>
          </a:p>
        </p:txBody>
      </p:sp>
      <p:sp>
        <p:nvSpPr>
          <p:cNvPr id="31" name="Shape 31"/>
          <p:cNvSpPr txBox="1">
            <a:spLocks noGrp="1"/>
          </p:cNvSpPr>
          <p:nvPr>
            <p:ph type="sldNum" idx="12"/>
          </p:nvPr>
        </p:nvSpPr>
        <p:spPr>
          <a:xfrm>
            <a:off x="8017075" y="6356350"/>
            <a:ext cx="6696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a:t>
            </a:fld>
            <a:endParaRPr lang="en"/>
          </a:p>
        </p:txBody>
      </p:sp>
    </p:spTree>
    <p:extLst>
      <p:ext uri="{BB962C8B-B14F-4D97-AF65-F5344CB8AC3E}">
        <p14:creationId xmlns:p14="http://schemas.microsoft.com/office/powerpoint/2010/main" val="685363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752600" y="274637"/>
            <a:ext cx="6934200" cy="1143300"/>
          </a:xfrm>
          <a:prstGeom prst="rect">
            <a:avLst/>
          </a:prstGeom>
          <a:noFill/>
          <a:ln>
            <a:noFill/>
          </a:ln>
        </p:spPr>
        <p:txBody>
          <a:bodyPr lIns="91425" tIns="91425" rIns="91425" bIns="91425" anchor="ctr" anchorCtr="0"/>
          <a:lstStyle>
            <a:lvl1pPr lvl="0" algn="ctr" rtl="0">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pPr defTabSz="914400"/>
            <a:endParaRPr kern="0"/>
          </a:p>
        </p:txBody>
      </p:sp>
      <p:sp>
        <p:nvSpPr>
          <p:cNvPr id="35" name="Shape 35"/>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pPr defTabSz="914400"/>
            <a:endParaRPr kern="0"/>
          </a:p>
        </p:txBody>
      </p:sp>
      <p:sp>
        <p:nvSpPr>
          <p:cNvPr id="36" name="Shape 3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52487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7907593"/>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722312" y="4406900"/>
            <a:ext cx="7772400" cy="1362000"/>
          </a:xfrm>
          <a:prstGeom prst="rect">
            <a:avLst/>
          </a:prstGeom>
          <a:noFill/>
          <a:ln>
            <a:noFill/>
          </a:ln>
        </p:spPr>
        <p:txBody>
          <a:bodyPr lIns="91425" tIns="91425" rIns="91425" bIns="91425" anchor="t" anchorCtr="0"/>
          <a:lstStyle>
            <a:lvl1pPr lvl="0" algn="l" rtl="0">
              <a:spcBef>
                <a:spcPts val="0"/>
              </a:spcBef>
              <a:defRPr sz="4000" b="1" cap="none"/>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 name="Shape 39"/>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lstStyle>
            <a:lvl1pPr marL="0" lvl="0" indent="0" rtl="0">
              <a:spcBef>
                <a:spcPts val="0"/>
              </a:spcBef>
              <a:buClr>
                <a:srgbClr val="888888"/>
              </a:buClr>
              <a:buFont typeface="Calibri"/>
              <a:buNone/>
              <a:defRPr sz="2000">
                <a:solidFill>
                  <a:srgbClr val="888888"/>
                </a:solidFill>
              </a:defRPr>
            </a:lvl1pPr>
            <a:lvl2pPr marL="457200" lvl="1" indent="0" rtl="0">
              <a:spcBef>
                <a:spcPts val="0"/>
              </a:spcBef>
              <a:buClr>
                <a:srgbClr val="888888"/>
              </a:buClr>
              <a:buFont typeface="Calibri"/>
              <a:buNone/>
              <a:defRPr sz="1800">
                <a:solidFill>
                  <a:srgbClr val="888888"/>
                </a:solidFill>
              </a:defRPr>
            </a:lvl2pPr>
            <a:lvl3pPr marL="914400" lvl="2" indent="0" rtl="0">
              <a:spcBef>
                <a:spcPts val="0"/>
              </a:spcBef>
              <a:buClr>
                <a:srgbClr val="888888"/>
              </a:buClr>
              <a:buFont typeface="Calibri"/>
              <a:buNone/>
              <a:defRPr sz="1600">
                <a:solidFill>
                  <a:srgbClr val="888888"/>
                </a:solidFill>
              </a:defRPr>
            </a:lvl3pPr>
            <a:lvl4pPr marL="1371600" lvl="3" indent="0" rtl="0">
              <a:spcBef>
                <a:spcPts val="0"/>
              </a:spcBef>
              <a:buClr>
                <a:srgbClr val="888888"/>
              </a:buClr>
              <a:buFont typeface="Calibri"/>
              <a:buNone/>
              <a:defRPr sz="1400">
                <a:solidFill>
                  <a:srgbClr val="888888"/>
                </a:solidFill>
              </a:defRPr>
            </a:lvl4pPr>
            <a:lvl5pPr marL="1828800" lvl="4" indent="0" rtl="0">
              <a:spcBef>
                <a:spcPts val="0"/>
              </a:spcBef>
              <a:buClr>
                <a:srgbClr val="888888"/>
              </a:buClr>
              <a:buFont typeface="Calibri"/>
              <a:buNone/>
              <a:defRPr sz="1400">
                <a:solidFill>
                  <a:srgbClr val="888888"/>
                </a:solidFill>
              </a:defRPr>
            </a:lvl5pPr>
            <a:lvl6pPr marL="2286000" lvl="5" indent="0" rtl="0">
              <a:spcBef>
                <a:spcPts val="0"/>
              </a:spcBef>
              <a:buClr>
                <a:srgbClr val="888888"/>
              </a:buClr>
              <a:buFont typeface="Calibri"/>
              <a:buNone/>
              <a:defRPr sz="1400">
                <a:solidFill>
                  <a:srgbClr val="888888"/>
                </a:solidFill>
              </a:defRPr>
            </a:lvl6pPr>
            <a:lvl7pPr marL="2743200" lvl="6" indent="0" rtl="0">
              <a:spcBef>
                <a:spcPts val="0"/>
              </a:spcBef>
              <a:buClr>
                <a:srgbClr val="888888"/>
              </a:buClr>
              <a:buFont typeface="Calibri"/>
              <a:buNone/>
              <a:defRPr sz="1400">
                <a:solidFill>
                  <a:srgbClr val="888888"/>
                </a:solidFill>
              </a:defRPr>
            </a:lvl7pPr>
            <a:lvl8pPr marL="3200400" lvl="7" indent="0" rtl="0">
              <a:spcBef>
                <a:spcPts val="0"/>
              </a:spcBef>
              <a:buClr>
                <a:srgbClr val="888888"/>
              </a:buClr>
              <a:buFont typeface="Calibri"/>
              <a:buNone/>
              <a:defRPr sz="1400">
                <a:solidFill>
                  <a:srgbClr val="888888"/>
                </a:solidFill>
              </a:defRPr>
            </a:lvl8pPr>
            <a:lvl9pPr marL="3657600" lvl="8" indent="0" rtl="0">
              <a:spcBef>
                <a:spcPts val="0"/>
              </a:spcBef>
              <a:buClr>
                <a:srgbClr val="888888"/>
              </a:buClr>
              <a:buFont typeface="Calibri"/>
              <a:buNone/>
              <a:defRPr sz="1400">
                <a:solidFill>
                  <a:srgbClr val="888888"/>
                </a:solidFill>
              </a:defRPr>
            </a:lvl9pPr>
          </a:lstStyle>
          <a:p>
            <a:endParaRPr/>
          </a:p>
        </p:txBody>
      </p:sp>
      <p:sp>
        <p:nvSpPr>
          <p:cNvPr id="40" name="Shape 40"/>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pPr defTabSz="914400"/>
            <a:endParaRPr kern="0"/>
          </a:p>
        </p:txBody>
      </p:sp>
      <p:sp>
        <p:nvSpPr>
          <p:cNvPr id="41" name="Shape 41"/>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pPr defTabSz="914400"/>
            <a:endParaRPr kern="0"/>
          </a:p>
        </p:txBody>
      </p:sp>
      <p:sp>
        <p:nvSpPr>
          <p:cNvPr id="42" name="Shape 42"/>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8899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968090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630527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6398718"/>
      </p:ext>
    </p:extLst>
  </p:cSld>
  <p:clrMapOvr>
    <a:overrideClrMapping bg1="lt1" tx1="dk1" bg2="lt2" tx2="dk2" accent1="accent1" accent2="accent2" accent3="accent3" accent4="accent4" accent5="accent5" accent6="accent6" hlink="hlink" folHlink="folHlink"/>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lvl1pPr>
            <a:lvl2pPr marL="457200" indent="0">
              <a:buNone/>
            </a:lvl2pPr>
            <a:lvl3pPr marL="914400" indent="0">
              <a:buNone/>
            </a:lvl3pPr>
            <a:lvl4pPr marL="1371600" indent="0">
              <a:buNone/>
            </a:lvl4pPr>
            <a:lvl5pPr marL="1828800" indent="0">
              <a:buNone/>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latin typeface="Calibri"/>
              </a:rPr>
              <a:pPr/>
              <a:t>06/04/16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045395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slideLayout" Target="../slideLayouts/slideLayout17.xml"/><Relationship Id="rId14" Type="http://schemas.openxmlformats.org/officeDocument/2006/relationships/slideLayout" Target="../slideLayouts/slideLayout18.xml"/><Relationship Id="rId15" Type="http://schemas.openxmlformats.org/officeDocument/2006/relationships/slideLayout" Target="../slideLayouts/slideLayout19.xml"/><Relationship Id="rId16" Type="http://schemas.openxmlformats.org/officeDocument/2006/relationships/slideLayout" Target="../slideLayouts/slideLayout20.xml"/><Relationship Id="rId17" Type="http://schemas.openxmlformats.org/officeDocument/2006/relationships/theme" Target="../theme/theme2.xml"/><Relationship Id="rId18"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theme" Target="../theme/theme3.xml"/><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slideLayout" Target="../slideLayouts/slideLayout43.xml"/><Relationship Id="rId16" Type="http://schemas.openxmlformats.org/officeDocument/2006/relationships/slideLayout" Target="../slideLayouts/slideLayout44.xml"/><Relationship Id="rId17" Type="http://schemas.openxmlformats.org/officeDocument/2006/relationships/theme" Target="../theme/theme5.xml"/><Relationship Id="rId18" Type="http://schemas.openxmlformats.org/officeDocument/2006/relationships/image" Target="../media/image1.pn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theme" Target="../theme/theme6.xml"/><Relationship Id="rId8" Type="http://schemas.openxmlformats.org/officeDocument/2006/relationships/image" Target="../media/image3.png"/><Relationship Id="rId1" Type="http://schemas.openxmlformats.org/officeDocument/2006/relationships/slideLayout" Target="../slideLayouts/slideLayout45.xml"/><Relationship Id="rId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274638"/>
            <a:ext cx="7139136" cy="1143000"/>
          </a:xfrm>
          <a:prstGeom prst="rect">
            <a:avLst/>
          </a:prstGeom>
        </p:spPr>
        <p:txBody>
          <a:bodyPr vert="horz" lIns="91111" tIns="45556" rIns="91111" bIns="45556"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111" tIns="45556" rIns="91111" bIns="4555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5" y="6356391"/>
            <a:ext cx="2133600" cy="365125"/>
          </a:xfrm>
          <a:prstGeom prst="rect">
            <a:avLst/>
          </a:prstGeom>
        </p:spPr>
        <p:txBody>
          <a:bodyPr vert="horz" lIns="91111" tIns="45556" rIns="91111" bIns="45556" rtlCol="0" anchor="ctr"/>
          <a:lstStyle>
            <a:lvl1pPr algn="l">
              <a:defRPr sz="1200">
                <a:solidFill>
                  <a:schemeClr val="tx1">
                    <a:tint val="75000"/>
                  </a:schemeClr>
                </a:solidFill>
              </a:defRPr>
            </a:lvl1pPr>
          </a:lstStyle>
          <a:p>
            <a:pPr defTabSz="911093"/>
            <a:fld id="{7103233B-D569-4A6E-878F-CDE152514C47}" type="datetime1">
              <a:rPr lang="sv-SE" smtClean="0">
                <a:solidFill>
                  <a:prstClr val="black">
                    <a:tint val="75000"/>
                  </a:prstClr>
                </a:solidFill>
                <a:latin typeface="Calibri"/>
                <a:ea typeface="ヒラギノ角ゴ ProN W3" charset="0"/>
                <a:cs typeface="ヒラギノ角ゴ ProN W3" charset="0"/>
                <a:sym typeface="Gill Sans" charset="0"/>
              </a:rPr>
              <a:pPr defTabSz="911093"/>
              <a:t>06/04/16</a:t>
            </a:fld>
            <a:endParaRPr lang="sv-SE" dirty="0">
              <a:solidFill>
                <a:prstClr val="black">
                  <a:tint val="75000"/>
                </a:prstClr>
              </a:solidFill>
              <a:latin typeface="Calibri"/>
              <a:ea typeface="ヒラギノ角ゴ ProN W3" charset="0"/>
              <a:cs typeface="ヒラギノ角ゴ ProN W3" charset="0"/>
              <a:sym typeface="Gill Sans" charset="0"/>
            </a:endParaRPr>
          </a:p>
        </p:txBody>
      </p:sp>
      <p:sp>
        <p:nvSpPr>
          <p:cNvPr id="5" name="Footer Placeholder 4"/>
          <p:cNvSpPr>
            <a:spLocks noGrp="1"/>
          </p:cNvSpPr>
          <p:nvPr>
            <p:ph type="ftr" sz="quarter" idx="3"/>
          </p:nvPr>
        </p:nvSpPr>
        <p:spPr>
          <a:xfrm>
            <a:off x="3124200" y="6356391"/>
            <a:ext cx="2895600" cy="365125"/>
          </a:xfrm>
          <a:prstGeom prst="rect">
            <a:avLst/>
          </a:prstGeom>
        </p:spPr>
        <p:txBody>
          <a:bodyPr vert="horz" lIns="91111" tIns="45556" rIns="91111" bIns="45556" rtlCol="0" anchor="ctr"/>
          <a:lstStyle>
            <a:lvl1pPr algn="ctr">
              <a:defRPr sz="1200">
                <a:solidFill>
                  <a:schemeClr val="tx1">
                    <a:tint val="75000"/>
                  </a:schemeClr>
                </a:solidFill>
              </a:defRPr>
            </a:lvl1pPr>
          </a:lstStyle>
          <a:p>
            <a:pPr defTabSz="911093"/>
            <a:endParaRPr lang="sv-SE" dirty="0">
              <a:solidFill>
                <a:prstClr val="black">
                  <a:tint val="75000"/>
                </a:prstClr>
              </a:solidFill>
              <a:latin typeface="Calibri"/>
              <a:ea typeface="ヒラギノ角ゴ ProN W3" charset="0"/>
              <a:cs typeface="ヒラギノ角ゴ ProN W3" charset="0"/>
              <a:sym typeface="Gill Sans" charset="0"/>
            </a:endParaRPr>
          </a:p>
        </p:txBody>
      </p:sp>
      <p:sp>
        <p:nvSpPr>
          <p:cNvPr id="6" name="Slide Number Placeholder 5"/>
          <p:cNvSpPr>
            <a:spLocks noGrp="1"/>
          </p:cNvSpPr>
          <p:nvPr>
            <p:ph type="sldNum" sz="quarter" idx="4"/>
          </p:nvPr>
        </p:nvSpPr>
        <p:spPr>
          <a:xfrm>
            <a:off x="6553200" y="6356391"/>
            <a:ext cx="2133600" cy="365125"/>
          </a:xfrm>
          <a:prstGeom prst="rect">
            <a:avLst/>
          </a:prstGeom>
        </p:spPr>
        <p:txBody>
          <a:bodyPr vert="horz" lIns="91111" tIns="45556" rIns="91111" bIns="45556" rtlCol="0" anchor="ctr"/>
          <a:lstStyle>
            <a:lvl1pPr algn="r">
              <a:defRPr sz="1200">
                <a:solidFill>
                  <a:schemeClr val="tx1">
                    <a:tint val="75000"/>
                  </a:schemeClr>
                </a:solidFill>
              </a:defRPr>
            </a:lvl1pPr>
          </a:lstStyle>
          <a:p>
            <a:pPr defTabSz="911093"/>
            <a:fld id="{551115BC-487E-4422-894C-CB7CD3E79223}" type="slidenum">
              <a:rPr lang="sv-SE" smtClean="0">
                <a:solidFill>
                  <a:prstClr val="black">
                    <a:tint val="75000"/>
                  </a:prstClr>
                </a:solidFill>
                <a:latin typeface="Calibri"/>
                <a:ea typeface="ヒラギノ角ゴ ProN W3" charset="0"/>
                <a:cs typeface="ヒラギノ角ゴ ProN W3" charset="0"/>
                <a:sym typeface="Gill Sans" charset="0"/>
              </a:rPr>
              <a:pPr defTabSz="911093"/>
              <a:t>‹#›</a:t>
            </a:fld>
            <a:endParaRPr lang="sv-SE" dirty="0">
              <a:solidFill>
                <a:prstClr val="black">
                  <a:tint val="75000"/>
                </a:prstClr>
              </a:solidFill>
              <a:latin typeface="Calibri"/>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958091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1093" rtl="0" eaLnBrk="1" latinLnBrk="0" hangingPunct="1">
        <a:spcBef>
          <a:spcPct val="0"/>
        </a:spcBef>
        <a:buNone/>
        <a:defRPr sz="3200" kern="1200" baseline="0">
          <a:solidFill>
            <a:schemeClr val="bg1"/>
          </a:solidFill>
          <a:latin typeface="+mj-lt"/>
          <a:ea typeface="+mj-ea"/>
          <a:cs typeface="+mj-cs"/>
        </a:defRPr>
      </a:lvl1pPr>
    </p:titleStyle>
    <p:bodyStyle>
      <a:lvl1pPr marL="341670" indent="-341670" algn="l" defTabSz="911093"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0264" indent="-284723" algn="l" defTabSz="911093"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38863" indent="-227778" algn="l" defTabSz="911093"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594413" indent="-227778" algn="l" defTabSz="911093"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49963" indent="-227778" algn="l" defTabSz="9110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5506" indent="-227778" algn="l" defTabSz="9110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1055" indent="-227778" algn="l" defTabSz="9110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6599" indent="-227778" algn="l" defTabSz="9110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2138" indent="-227778" algn="l" defTabSz="9110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1093" rtl="0" eaLnBrk="1" latinLnBrk="0" hangingPunct="1">
        <a:defRPr sz="1800" kern="1200">
          <a:solidFill>
            <a:schemeClr val="tx1"/>
          </a:solidFill>
          <a:latin typeface="+mn-lt"/>
          <a:ea typeface="+mn-ea"/>
          <a:cs typeface="+mn-cs"/>
        </a:defRPr>
      </a:lvl1pPr>
      <a:lvl2pPr marL="455545" algn="l" defTabSz="911093" rtl="0" eaLnBrk="1" latinLnBrk="0" hangingPunct="1">
        <a:defRPr sz="1800" kern="1200">
          <a:solidFill>
            <a:schemeClr val="tx1"/>
          </a:solidFill>
          <a:latin typeface="+mn-lt"/>
          <a:ea typeface="+mn-ea"/>
          <a:cs typeface="+mn-cs"/>
        </a:defRPr>
      </a:lvl2pPr>
      <a:lvl3pPr marL="911093" algn="l" defTabSz="911093" rtl="0" eaLnBrk="1" latinLnBrk="0" hangingPunct="1">
        <a:defRPr sz="1800" kern="1200">
          <a:solidFill>
            <a:schemeClr val="tx1"/>
          </a:solidFill>
          <a:latin typeface="+mn-lt"/>
          <a:ea typeface="+mn-ea"/>
          <a:cs typeface="+mn-cs"/>
        </a:defRPr>
      </a:lvl3pPr>
      <a:lvl4pPr marL="1366641" algn="l" defTabSz="911093" rtl="0" eaLnBrk="1" latinLnBrk="0" hangingPunct="1">
        <a:defRPr sz="1800" kern="1200">
          <a:solidFill>
            <a:schemeClr val="tx1"/>
          </a:solidFill>
          <a:latin typeface="+mn-lt"/>
          <a:ea typeface="+mn-ea"/>
          <a:cs typeface="+mn-cs"/>
        </a:defRPr>
      </a:lvl4pPr>
      <a:lvl5pPr marL="1822184" algn="l" defTabSz="911093" rtl="0" eaLnBrk="1" latinLnBrk="0" hangingPunct="1">
        <a:defRPr sz="1800" kern="1200">
          <a:solidFill>
            <a:schemeClr val="tx1"/>
          </a:solidFill>
          <a:latin typeface="+mn-lt"/>
          <a:ea typeface="+mn-ea"/>
          <a:cs typeface="+mn-cs"/>
        </a:defRPr>
      </a:lvl5pPr>
      <a:lvl6pPr marL="2277728" algn="l" defTabSz="911093" rtl="0" eaLnBrk="1" latinLnBrk="0" hangingPunct="1">
        <a:defRPr sz="1800" kern="1200">
          <a:solidFill>
            <a:schemeClr val="tx1"/>
          </a:solidFill>
          <a:latin typeface="+mn-lt"/>
          <a:ea typeface="+mn-ea"/>
          <a:cs typeface="+mn-cs"/>
        </a:defRPr>
      </a:lvl6pPr>
      <a:lvl7pPr marL="2733282" algn="l" defTabSz="911093" rtl="0" eaLnBrk="1" latinLnBrk="0" hangingPunct="1">
        <a:defRPr sz="1800" kern="1200">
          <a:solidFill>
            <a:schemeClr val="tx1"/>
          </a:solidFill>
          <a:latin typeface="+mn-lt"/>
          <a:ea typeface="+mn-ea"/>
          <a:cs typeface="+mn-cs"/>
        </a:defRPr>
      </a:lvl7pPr>
      <a:lvl8pPr marL="3188822" algn="l" defTabSz="911093" rtl="0" eaLnBrk="1" latinLnBrk="0" hangingPunct="1">
        <a:defRPr sz="1800" kern="1200">
          <a:solidFill>
            <a:schemeClr val="tx1"/>
          </a:solidFill>
          <a:latin typeface="+mn-lt"/>
          <a:ea typeface="+mn-ea"/>
          <a:cs typeface="+mn-cs"/>
        </a:defRPr>
      </a:lvl8pPr>
      <a:lvl9pPr marL="3644374" algn="l" defTabSz="9110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536FF277-5E8C-C849-958D-3EBBE89D3841}" type="datetime1">
              <a:rPr lang="sv-SE" smtClean="0">
                <a:latin typeface="Calibri"/>
              </a:rPr>
              <a:pPr/>
              <a:t>06/04/16</a:t>
            </a:fld>
            <a:endParaRPr lang="sv-SE">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latin typeface="Calibri"/>
              </a:rPr>
              <a:pPr/>
              <a:t>‹#›</a:t>
            </a:fld>
            <a:endParaRPr lang="sv-SE">
              <a:latin typeface="Calibri"/>
            </a:endParaRPr>
          </a:p>
        </p:txBody>
      </p:sp>
      <p:sp>
        <p:nvSpPr>
          <p:cNvPr id="7"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8" name="Bildobjekt 7" descr="ESS-vit-logga.png"/>
          <p:cNvPicPr>
            <a:picLocks noChangeAspect="1"/>
          </p:cNvPicPr>
          <p:nvPr userDrawn="1"/>
        </p:nvPicPr>
        <p:blipFill>
          <a:blip r:embed="rId18" cstate="print">
            <a:extLst>
              <a:ext uri="{28A0092B-C50C-407E-A947-70E740481C1C}">
                <a14:useLocalDpi xmlns:a14="http://schemas.microsoft.com/office/drawing/2010/main"/>
              </a:ext>
            </a:extLst>
          </a:blip>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120406485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xmlns:p14="http://schemas.microsoft.com/office/powerpoint/2010/main"/>
  <p:hf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06/04/16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87427365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06/04/16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4850611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text 2"/>
          <p:cNvSpPr>
            <a:spLocks noGrp="1"/>
          </p:cNvSpPr>
          <p:nvPr>
            <p:ph type="body" idx="1"/>
          </p:nvPr>
        </p:nvSpPr>
        <p:spPr bwMode="auto">
          <a:xfrm>
            <a:off x="593725" y="1965325"/>
            <a:ext cx="65357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94CA"/>
                </a:solidFill>
                <a:latin typeface="+mn-lt"/>
                <a:ea typeface="+mn-ea"/>
                <a:cs typeface="+mn-cs"/>
              </a:defRPr>
            </a:lvl1pPr>
          </a:lstStyle>
          <a:p>
            <a:pPr>
              <a:defRPr/>
            </a:pPr>
            <a:fld id="{0CF2BE6E-DC66-8642-B7EB-5EE07F5C42D8}" type="datetime1">
              <a:rPr lang="en-US">
                <a:latin typeface="Calibri"/>
              </a:rPr>
              <a:pPr>
                <a:defRPr/>
              </a:pPr>
              <a:t>06/04/16</a:t>
            </a:fld>
            <a:endParaRPr lang="sv-SE">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94CA"/>
                </a:solidFill>
                <a:latin typeface="+mn-lt"/>
                <a:ea typeface="+mn-ea"/>
                <a:cs typeface="+mn-cs"/>
              </a:defRPr>
            </a:lvl1pPr>
          </a:lstStyle>
          <a:p>
            <a:pPr>
              <a:defRPr/>
            </a:pPr>
            <a:endParaRPr lang="sv-SE" dirty="0">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94CA"/>
                </a:solidFill>
                <a:latin typeface="+mn-lt"/>
                <a:ea typeface="+mn-ea"/>
                <a:cs typeface="+mn-cs"/>
              </a:defRPr>
            </a:lvl1pPr>
          </a:lstStyle>
          <a:p>
            <a:pPr>
              <a:defRPr/>
            </a:pPr>
            <a:fld id="{6AADDD98-32E3-D34F-9C53-B9F547DF032B}" type="slidenum">
              <a:rPr lang="sv-SE">
                <a:latin typeface="Calibri"/>
              </a:rPr>
              <a:pPr>
                <a:defRPr/>
              </a:pPr>
              <a:t>‹#›</a:t>
            </a:fld>
            <a:endParaRPr lang="sv-SE">
              <a:latin typeface="Calibri"/>
            </a:endParaRPr>
          </a:p>
        </p:txBody>
      </p:sp>
      <p:sp>
        <p:nvSpPr>
          <p:cNvPr id="7" name="Rektangel 6"/>
          <p:cNvSpPr/>
          <p:nvPr/>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solidFill>
                <a:srgbClr val="0094CA"/>
              </a:solidFill>
              <a:latin typeface="Calibri"/>
            </a:endParaRPr>
          </a:p>
        </p:txBody>
      </p:sp>
      <p:pic>
        <p:nvPicPr>
          <p:cNvPr id="1033" name="Bildobjekt 7" descr="ESS-vit-logga.png"/>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7326313" y="379413"/>
            <a:ext cx="13604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Platshållare för rubrik 10"/>
          <p:cNvSpPr>
            <a:spLocks noGrp="1"/>
          </p:cNvSpPr>
          <p:nvPr>
            <p:ph type="title"/>
          </p:nvPr>
        </p:nvSpPr>
        <p:spPr bwMode="auto">
          <a:xfrm>
            <a:off x="593725" y="0"/>
            <a:ext cx="57626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sv-SE"/>
              <a:t>Klicka här för att ändra format</a:t>
            </a:r>
          </a:p>
        </p:txBody>
      </p:sp>
    </p:spTree>
    <p:extLst>
      <p:ext uri="{BB962C8B-B14F-4D97-AF65-F5344CB8AC3E}">
        <p14:creationId xmlns:p14="http://schemas.microsoft.com/office/powerpoint/2010/main" val="57407747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hf sldNum="0" hdr="0" ftr="0" dt="0"/>
  <p:txStyles>
    <p:titleStyle>
      <a:lvl1pPr algn="l" defTabSz="457200" rtl="0" eaLnBrk="1" fontAlgn="base" hangingPunct="1">
        <a:spcBef>
          <a:spcPct val="0"/>
        </a:spcBef>
        <a:spcAft>
          <a:spcPct val="0"/>
        </a:spcAft>
        <a:defRPr sz="2800"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ts val="2400"/>
        </a:lnSpc>
        <a:spcBef>
          <a:spcPct val="20000"/>
        </a:spcBef>
        <a:spcAft>
          <a:spcPts val="1200"/>
        </a:spcAft>
        <a:buFont typeface="Wingdings" charset="0"/>
        <a:defRPr sz="2000" kern="1200">
          <a:solidFill>
            <a:srgbClr val="0094CA"/>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Wingdings" charset="0"/>
        <a:defRPr sz="2000" kern="1200">
          <a:solidFill>
            <a:srgbClr val="0094CA"/>
          </a:solidFill>
          <a:latin typeface="+mn-lt"/>
          <a:ea typeface="ＭＳ Ｐゴシック" charset="0"/>
          <a:cs typeface="+mn-cs"/>
        </a:defRPr>
      </a:lvl2pPr>
      <a:lvl3pPr marL="914400" algn="l" defTabSz="457200" rtl="0" eaLnBrk="1" fontAlgn="base" hangingPunct="1">
        <a:spcBef>
          <a:spcPct val="20000"/>
        </a:spcBef>
        <a:spcAft>
          <a:spcPct val="0"/>
        </a:spcAft>
        <a:buFont typeface="Wingdings" charset="0"/>
        <a:defRPr sz="2000" kern="1200">
          <a:solidFill>
            <a:srgbClr val="0094CA"/>
          </a:solidFill>
          <a:latin typeface="+mn-lt"/>
          <a:ea typeface="ＭＳ Ｐゴシック" charset="0"/>
          <a:cs typeface="+mn-cs"/>
        </a:defRPr>
      </a:lvl3pPr>
      <a:lvl4pPr marL="1371600" algn="l" defTabSz="457200" rtl="0" eaLnBrk="1" fontAlgn="base" hangingPunct="1">
        <a:spcBef>
          <a:spcPct val="20000"/>
        </a:spcBef>
        <a:spcAft>
          <a:spcPct val="0"/>
        </a:spcAft>
        <a:buFont typeface="Wingdings" charset="0"/>
        <a:defRPr sz="2000" kern="1200">
          <a:solidFill>
            <a:srgbClr val="0094CA"/>
          </a:solidFill>
          <a:latin typeface="+mn-lt"/>
          <a:ea typeface="ＭＳ Ｐゴシック" charset="0"/>
          <a:cs typeface="+mn-cs"/>
        </a:defRPr>
      </a:lvl4pPr>
      <a:lvl5pPr marL="1828800" algn="l" defTabSz="457200" rtl="0" eaLnBrk="1" fontAlgn="base" hangingPunct="1">
        <a:spcBef>
          <a:spcPct val="20000"/>
        </a:spcBef>
        <a:spcAft>
          <a:spcPct val="0"/>
        </a:spcAft>
        <a:buFont typeface="Wingdings" charset="0"/>
        <a:defRPr sz="2000" kern="1200">
          <a:solidFill>
            <a:srgbClr val="0094CA"/>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0" y="0"/>
            <a:ext cx="9144000" cy="1434300"/>
          </a:xfrm>
          <a:prstGeom prst="rect">
            <a:avLst/>
          </a:prstGeom>
          <a:solidFill>
            <a:srgbClr val="0094CA"/>
          </a:solidFill>
          <a:ln>
            <a:noFill/>
          </a:ln>
        </p:spPr>
        <p:txBody>
          <a:bodyPr lIns="91425" tIns="45700" rIns="91425" bIns="45700" anchor="ctr" anchorCtr="0">
            <a:noAutofit/>
          </a:bodyPr>
          <a:lstStyle/>
          <a:p>
            <a:pPr algn="ctr" defTabSz="914400"/>
            <a:endParaRPr kern="0">
              <a:solidFill>
                <a:srgbClr val="0094CA"/>
              </a:solidFill>
              <a:latin typeface="Calibri"/>
              <a:ea typeface="Calibri"/>
              <a:cs typeface="Calibri"/>
              <a:sym typeface="Calibri"/>
            </a:endParaRPr>
          </a:p>
        </p:txBody>
      </p:sp>
      <p:sp>
        <p:nvSpPr>
          <p:cNvPr id="7" name="Shape 7"/>
          <p:cNvSpPr txBox="1">
            <a:spLocks noGrp="1"/>
          </p:cNvSpPr>
          <p:nvPr>
            <p:ph type="title"/>
          </p:nvPr>
        </p:nvSpPr>
        <p:spPr>
          <a:xfrm>
            <a:off x="457200" y="274637"/>
            <a:ext cx="7139100" cy="1143300"/>
          </a:xfrm>
          <a:prstGeom prst="rect">
            <a:avLst/>
          </a:prstGeom>
          <a:noFill/>
          <a:ln>
            <a:noFill/>
          </a:ln>
        </p:spPr>
        <p:txBody>
          <a:bodyPr lIns="91425" tIns="91425" rIns="91425" bIns="91425" anchor="ctr" anchorCtr="0"/>
          <a:lstStyle>
            <a:lvl1pPr marL="0" marR="0" lvl="0" indent="0" algn="l" rtl="0">
              <a:spcBef>
                <a:spcPts val="0"/>
              </a:spcBef>
              <a:buClr>
                <a:schemeClr val="lt1"/>
              </a:buClr>
              <a:buSzPct val="100000"/>
              <a:buFont typeface="Calibri"/>
              <a:buNone/>
              <a:defRPr sz="3000">
                <a:solidFill>
                  <a:schemeClr val="lt1"/>
                </a:solidFill>
                <a:latin typeface="Calibri"/>
                <a:ea typeface="Calibri"/>
                <a:cs typeface="Calibri"/>
                <a:sym typeface="Calibri"/>
              </a:defRPr>
            </a:lvl1pPr>
            <a:lvl2pPr marL="0" marR="0" lvl="1" indent="0" algn="l" rtl="0">
              <a:spcBef>
                <a:spcPts val="0"/>
              </a:spcBef>
              <a:buClr>
                <a:schemeClr val="lt1"/>
              </a:buClr>
              <a:buSzPct val="100000"/>
              <a:buFont typeface="Calibri"/>
              <a:defRPr sz="3000">
                <a:solidFill>
                  <a:schemeClr val="lt1"/>
                </a:solidFill>
                <a:latin typeface="Calibri"/>
                <a:ea typeface="Calibri"/>
                <a:cs typeface="Calibri"/>
                <a:sym typeface="Calibri"/>
              </a:defRPr>
            </a:lvl2pPr>
            <a:lvl3pPr marL="0" marR="0" lvl="2" indent="0" algn="l" rtl="0">
              <a:spcBef>
                <a:spcPts val="0"/>
              </a:spcBef>
              <a:buClr>
                <a:schemeClr val="lt1"/>
              </a:buClr>
              <a:buSzPct val="100000"/>
              <a:buFont typeface="Calibri"/>
              <a:defRPr sz="3000">
                <a:solidFill>
                  <a:schemeClr val="lt1"/>
                </a:solidFill>
                <a:latin typeface="Calibri"/>
                <a:ea typeface="Calibri"/>
                <a:cs typeface="Calibri"/>
                <a:sym typeface="Calibri"/>
              </a:defRPr>
            </a:lvl3pPr>
            <a:lvl4pPr marL="0" marR="0" lvl="3" indent="0" algn="l" rtl="0">
              <a:spcBef>
                <a:spcPts val="0"/>
              </a:spcBef>
              <a:buClr>
                <a:schemeClr val="lt1"/>
              </a:buClr>
              <a:buSzPct val="100000"/>
              <a:buFont typeface="Calibri"/>
              <a:defRPr sz="3000">
                <a:solidFill>
                  <a:schemeClr val="lt1"/>
                </a:solidFill>
                <a:latin typeface="Calibri"/>
                <a:ea typeface="Calibri"/>
                <a:cs typeface="Calibri"/>
                <a:sym typeface="Calibri"/>
              </a:defRPr>
            </a:lvl4pPr>
            <a:lvl5pPr marL="0" marR="0" lvl="4" indent="0" algn="l" rtl="0">
              <a:spcBef>
                <a:spcPts val="0"/>
              </a:spcBef>
              <a:buClr>
                <a:schemeClr val="lt1"/>
              </a:buClr>
              <a:buSzPct val="100000"/>
              <a:buFont typeface="Calibri"/>
              <a:defRPr sz="3000">
                <a:solidFill>
                  <a:schemeClr val="lt1"/>
                </a:solidFill>
                <a:latin typeface="Calibri"/>
                <a:ea typeface="Calibri"/>
                <a:cs typeface="Calibri"/>
                <a:sym typeface="Calibri"/>
              </a:defRPr>
            </a:lvl5pPr>
            <a:lvl6pPr marL="0" marR="0" lvl="5" indent="0" algn="l" rtl="0">
              <a:spcBef>
                <a:spcPts val="0"/>
              </a:spcBef>
              <a:buClr>
                <a:schemeClr val="lt1"/>
              </a:buClr>
              <a:buSzPct val="100000"/>
              <a:buFont typeface="Calibri"/>
              <a:defRPr sz="3000">
                <a:solidFill>
                  <a:schemeClr val="lt1"/>
                </a:solidFill>
                <a:latin typeface="Calibri"/>
                <a:ea typeface="Calibri"/>
                <a:cs typeface="Calibri"/>
                <a:sym typeface="Calibri"/>
              </a:defRPr>
            </a:lvl6pPr>
            <a:lvl7pPr marL="0" marR="0" lvl="6" indent="0" algn="l" rtl="0">
              <a:spcBef>
                <a:spcPts val="0"/>
              </a:spcBef>
              <a:buClr>
                <a:schemeClr val="lt1"/>
              </a:buClr>
              <a:buSzPct val="100000"/>
              <a:buFont typeface="Calibri"/>
              <a:defRPr sz="3000">
                <a:solidFill>
                  <a:schemeClr val="lt1"/>
                </a:solidFill>
                <a:latin typeface="Calibri"/>
                <a:ea typeface="Calibri"/>
                <a:cs typeface="Calibri"/>
                <a:sym typeface="Calibri"/>
              </a:defRPr>
            </a:lvl7pPr>
            <a:lvl8pPr marL="0" marR="0" lvl="7" indent="0" algn="l" rtl="0">
              <a:spcBef>
                <a:spcPts val="0"/>
              </a:spcBef>
              <a:buClr>
                <a:schemeClr val="lt1"/>
              </a:buClr>
              <a:buSzPct val="100000"/>
              <a:buFont typeface="Calibri"/>
              <a:defRPr sz="3000">
                <a:solidFill>
                  <a:schemeClr val="lt1"/>
                </a:solidFill>
                <a:latin typeface="Calibri"/>
                <a:ea typeface="Calibri"/>
                <a:cs typeface="Calibri"/>
                <a:sym typeface="Calibri"/>
              </a:defRPr>
            </a:lvl8pPr>
            <a:lvl9pPr marL="0" marR="0" lvl="8" indent="0" algn="l" rtl="0">
              <a:spcBef>
                <a:spcPts val="0"/>
              </a:spcBef>
              <a:buClr>
                <a:schemeClr val="lt1"/>
              </a:buClr>
              <a:buSzPct val="100000"/>
              <a:buFont typeface="Calibri"/>
              <a:defRPr sz="3000">
                <a:solidFill>
                  <a:schemeClr val="lt1"/>
                </a:solidFill>
                <a:latin typeface="Calibri"/>
                <a:ea typeface="Calibri"/>
                <a:cs typeface="Calibri"/>
                <a:sym typeface="Calibri"/>
              </a:defRPr>
            </a:lvl9pPr>
          </a:lstStyle>
          <a:p>
            <a:endParaRPr/>
          </a:p>
        </p:txBody>
      </p:sp>
      <p:sp>
        <p:nvSpPr>
          <p:cNvPr id="8" name="Shape 8"/>
          <p:cNvSpPr txBox="1">
            <a:spLocks noGrp="1"/>
          </p:cNvSpPr>
          <p:nvPr>
            <p:ph type="body" idx="1"/>
          </p:nvPr>
        </p:nvSpPr>
        <p:spPr>
          <a:xfrm>
            <a:off x="457200" y="1600200"/>
            <a:ext cx="8229600" cy="4850700"/>
          </a:xfrm>
          <a:prstGeom prst="rect">
            <a:avLst/>
          </a:prstGeom>
          <a:noFill/>
          <a:ln>
            <a:noFill/>
          </a:ln>
        </p:spPr>
        <p:txBody>
          <a:bodyPr lIns="91425" tIns="91425" rIns="91425" bIns="91425" anchor="t" anchorCtr="0"/>
          <a:lstStyle>
            <a:lvl1pPr marL="342900" marR="0" lvl="0" indent="-165100" algn="l" rtl="0">
              <a:lnSpc>
                <a:spcPct val="100000"/>
              </a:lnSpc>
              <a:spcBef>
                <a:spcPts val="560"/>
              </a:spcBef>
              <a:buClr>
                <a:srgbClr val="666666"/>
              </a:buClr>
              <a:buSzPct val="100000"/>
              <a:buFont typeface="Calibri"/>
              <a:buChar char="•"/>
              <a:defRPr sz="2400">
                <a:solidFill>
                  <a:srgbClr val="666666"/>
                </a:solidFill>
                <a:latin typeface="Calibri"/>
                <a:ea typeface="Calibri"/>
                <a:cs typeface="Calibri"/>
                <a:sym typeface="Calibri"/>
              </a:defRPr>
            </a:lvl1pPr>
            <a:lvl2pPr marL="742950" marR="0" lvl="1" indent="-133350" algn="l" rtl="0">
              <a:lnSpc>
                <a:spcPct val="100000"/>
              </a:lnSpc>
              <a:spcBef>
                <a:spcPts val="480"/>
              </a:spcBef>
              <a:buClr>
                <a:srgbClr val="0B5394"/>
              </a:buClr>
              <a:buSzPct val="100000"/>
              <a:buFont typeface="Calibri"/>
              <a:buChar char="–"/>
              <a:defRPr sz="1800">
                <a:solidFill>
                  <a:srgbClr val="0B5394"/>
                </a:solidFill>
                <a:latin typeface="Calibri"/>
                <a:ea typeface="Calibri"/>
                <a:cs typeface="Calibri"/>
                <a:sym typeface="Calibri"/>
              </a:defRPr>
            </a:lvl2pPr>
            <a:lvl3pPr marL="1143000" marR="0" lvl="2" indent="-101600" algn="l" rtl="0">
              <a:lnSpc>
                <a:spcPct val="100000"/>
              </a:lnSpc>
              <a:spcBef>
                <a:spcPts val="400"/>
              </a:spcBef>
              <a:buFont typeface="Calibri"/>
              <a:buChar char="•"/>
              <a:defRPr>
                <a:latin typeface="Calibri"/>
                <a:ea typeface="Calibri"/>
                <a:cs typeface="Calibri"/>
                <a:sym typeface="Calibri"/>
              </a:defRPr>
            </a:lvl3pPr>
            <a:lvl4pPr marL="1600200" marR="0" lvl="3" indent="-114300" algn="l" rtl="0">
              <a:lnSpc>
                <a:spcPct val="100000"/>
              </a:lnSpc>
              <a:spcBef>
                <a:spcPts val="360"/>
              </a:spcBef>
              <a:buSzPct val="100000"/>
              <a:buFont typeface="Calibri"/>
              <a:buChar char="–"/>
              <a:defRPr sz="1200">
                <a:latin typeface="Calibri"/>
                <a:ea typeface="Calibri"/>
                <a:cs typeface="Calibri"/>
                <a:sym typeface="Calibri"/>
              </a:defRPr>
            </a:lvl4pPr>
            <a:lvl5pPr marL="2057400" marR="0" lvl="4" indent="-101600" algn="l" rtl="0">
              <a:lnSpc>
                <a:spcPct val="100000"/>
              </a:lnSpc>
              <a:spcBef>
                <a:spcPts val="400"/>
              </a:spcBef>
              <a:buClr>
                <a:schemeClr val="dk1"/>
              </a:buClr>
              <a:buSzPct val="100000"/>
              <a:buFont typeface="Calibri"/>
              <a:buChar char="»"/>
              <a:defRPr sz="1200">
                <a:latin typeface="Calibri"/>
                <a:ea typeface="Calibri"/>
                <a:cs typeface="Calibri"/>
                <a:sym typeface="Calibri"/>
              </a:defRPr>
            </a:lvl5pPr>
            <a:lvl6pPr marL="2514600" marR="0" lvl="5" indent="-101600" algn="l" rtl="0">
              <a:lnSpc>
                <a:spcPct val="100000"/>
              </a:lnSpc>
              <a:spcBef>
                <a:spcPts val="400"/>
              </a:spcBef>
              <a:buClr>
                <a:schemeClr val="dk1"/>
              </a:buClr>
              <a:buSzPct val="100000"/>
              <a:buFont typeface="Calibri"/>
              <a:buChar char="•"/>
              <a:defRPr sz="1200">
                <a:latin typeface="Calibri"/>
                <a:ea typeface="Calibri"/>
                <a:cs typeface="Calibri"/>
                <a:sym typeface="Calibri"/>
              </a:defRPr>
            </a:lvl6pPr>
            <a:lvl7pPr marL="2971800" marR="0" lvl="6" indent="-101600" algn="l" rtl="0">
              <a:lnSpc>
                <a:spcPct val="100000"/>
              </a:lnSpc>
              <a:spcBef>
                <a:spcPts val="400"/>
              </a:spcBef>
              <a:buClr>
                <a:schemeClr val="dk1"/>
              </a:buClr>
              <a:buSzPct val="100000"/>
              <a:buFont typeface="Calibri"/>
              <a:buChar char="•"/>
              <a:defRPr sz="1200">
                <a:latin typeface="Calibri"/>
                <a:ea typeface="Calibri"/>
                <a:cs typeface="Calibri"/>
                <a:sym typeface="Calibri"/>
              </a:defRPr>
            </a:lvl7pPr>
            <a:lvl8pPr marL="3429000" marR="0" lvl="7" indent="-101600" algn="l" rtl="0">
              <a:lnSpc>
                <a:spcPct val="100000"/>
              </a:lnSpc>
              <a:spcBef>
                <a:spcPts val="400"/>
              </a:spcBef>
              <a:buClr>
                <a:schemeClr val="dk1"/>
              </a:buClr>
              <a:buSzPct val="100000"/>
              <a:buFont typeface="Calibri"/>
              <a:buChar char="•"/>
              <a:defRPr sz="1200">
                <a:latin typeface="Calibri"/>
                <a:ea typeface="Calibri"/>
                <a:cs typeface="Calibri"/>
                <a:sym typeface="Calibri"/>
              </a:defRPr>
            </a:lvl8pPr>
            <a:lvl9pPr marL="3886200" marR="0" lvl="8" indent="-101600" algn="l" rtl="0">
              <a:lnSpc>
                <a:spcPct val="100000"/>
              </a:lnSpc>
              <a:spcBef>
                <a:spcPts val="400"/>
              </a:spcBef>
              <a:buClr>
                <a:schemeClr val="dk1"/>
              </a:buClr>
              <a:buSzPct val="100000"/>
              <a:buFont typeface="Calibri"/>
              <a:buChar char="•"/>
              <a:defRPr sz="1200">
                <a:latin typeface="Calibri"/>
                <a:ea typeface="Calibri"/>
                <a:cs typeface="Calibri"/>
                <a:sym typeface="Calibri"/>
              </a:defRPr>
            </a:lvl9pPr>
          </a:lstStyle>
          <a:p>
            <a:endParaRPr/>
          </a:p>
        </p:txBody>
      </p:sp>
      <p:sp>
        <p:nvSpPr>
          <p:cNvPr id="9" name="Shape 9"/>
          <p:cNvSpPr txBox="1">
            <a:spLocks noGrp="1"/>
          </p:cNvSpPr>
          <p:nvPr>
            <p:ph type="sldNum" idx="12"/>
          </p:nvPr>
        </p:nvSpPr>
        <p:spPr>
          <a:xfrm>
            <a:off x="8017075" y="6356350"/>
            <a:ext cx="669600" cy="365100"/>
          </a:xfrm>
          <a:prstGeom prst="rect">
            <a:avLst/>
          </a:prstGeom>
          <a:noFill/>
          <a:ln>
            <a:noFill/>
          </a:ln>
        </p:spPr>
        <p:txBody>
          <a:bodyPr lIns="91425" tIns="45700" rIns="91425" bIns="45700" anchor="ctr" anchorCtr="0">
            <a:noAutofit/>
          </a:bodyPr>
          <a:lstStyle/>
          <a:p>
            <a:pPr algn="r" defTabSz="914400">
              <a:buSzPct val="25000"/>
            </a:pPr>
            <a:fld id="{00000000-1234-1234-1234-123412341234}" type="slidenum">
              <a:rPr lang="en" sz="1200" kern="0">
                <a:solidFill>
                  <a:srgbClr val="888888"/>
                </a:solidFill>
                <a:latin typeface="Calibri"/>
                <a:ea typeface="Calibri"/>
                <a:cs typeface="Calibri"/>
                <a:sym typeface="Calibri"/>
              </a:rPr>
              <a:pPr algn="r" defTabSz="914400">
                <a:buSzPct val="25000"/>
              </a:pPr>
              <a:t>‹#›</a:t>
            </a:fld>
            <a:endParaRPr lang="en" sz="1200" kern="0">
              <a:solidFill>
                <a:srgbClr val="888888"/>
              </a:solidFill>
              <a:latin typeface="Calibri"/>
              <a:ea typeface="Calibri"/>
              <a:cs typeface="Calibri"/>
              <a:sym typeface="Calibri"/>
            </a:endParaRPr>
          </a:p>
        </p:txBody>
      </p:sp>
      <p:pic>
        <p:nvPicPr>
          <p:cNvPr id="10" name="Shape 10"/>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594007" y="319530"/>
            <a:ext cx="1370400" cy="733200"/>
          </a:xfrm>
          <a:prstGeom prst="rect">
            <a:avLst/>
          </a:prstGeom>
          <a:noFill/>
          <a:ln>
            <a:noFill/>
          </a:ln>
        </p:spPr>
      </p:pic>
    </p:spTree>
    <p:extLst>
      <p:ext uri="{BB962C8B-B14F-4D97-AF65-F5344CB8AC3E}">
        <p14:creationId xmlns:p14="http://schemas.microsoft.com/office/powerpoint/2010/main" val="3606509016"/>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europeanspallationsource.s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6.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7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7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5.png"/><Relationship Id="rId3"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6.png"/><Relationship Id="rId1" Type="http://schemas.openxmlformats.org/officeDocument/2006/relationships/slideLayout" Target="../slideLayouts/slideLayout22.xml"/><Relationship Id="rId2" Type="http://schemas.openxmlformats.org/officeDocument/2006/relationships/image" Target="../media/image7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22.xml"/><Relationship Id="rId2" Type="http://schemas.openxmlformats.org/officeDocument/2006/relationships/image" Target="../media/image7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3.emf"/><Relationship Id="rId3" Type="http://schemas.openxmlformats.org/officeDocument/2006/relationships/image" Target="../media/image8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5.emf"/><Relationship Id="rId3" Type="http://schemas.openxmlformats.org/officeDocument/2006/relationships/image" Target="../media/image8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8.emf"/><Relationship Id="rId3" Type="http://schemas.openxmlformats.org/officeDocument/2006/relationships/image" Target="../media/image8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0.emf"/><Relationship Id="rId3"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jpeg"/><Relationship Id="rId7" Type="http://schemas.openxmlformats.org/officeDocument/2006/relationships/image" Target="../media/image96.jpeg"/><Relationship Id="rId8" Type="http://schemas.openxmlformats.org/officeDocument/2006/relationships/image" Target="../media/image97.jpeg"/><Relationship Id="rId1" Type="http://schemas.openxmlformats.org/officeDocument/2006/relationships/slideLayout" Target="../slideLayouts/slideLayout48.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png"/><Relationship Id="rId1" Type="http://schemas.openxmlformats.org/officeDocument/2006/relationships/slideLayout" Target="../slideLayouts/slideLayout22.xml"/><Relationship Id="rId2" Type="http://schemas.openxmlformats.org/officeDocument/2006/relationships/image" Target="../media/image98.emf"/></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jpeg"/><Relationship Id="rId5" Type="http://schemas.openxmlformats.org/officeDocument/2006/relationships/image" Target="../media/image104.jpeg"/><Relationship Id="rId1" Type="http://schemas.openxmlformats.org/officeDocument/2006/relationships/slideLayout" Target="../slideLayouts/slideLayout22.xml"/><Relationship Id="rId2" Type="http://schemas.openxmlformats.org/officeDocument/2006/relationships/image" Target="../media/image10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png"/><Relationship Id="rId5"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Excel_97_-_2004_Worksheet2.xls"/><Relationship Id="rId5" Type="http://schemas.openxmlformats.org/officeDocument/2006/relationships/image" Target="../media/image11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0" Type="http://schemas.openxmlformats.org/officeDocument/2006/relationships/image" Target="../media/image23.jpeg"/><Relationship Id="rId21" Type="http://schemas.openxmlformats.org/officeDocument/2006/relationships/image" Target="../media/image24.pn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png"/><Relationship Id="rId26" Type="http://schemas.openxmlformats.org/officeDocument/2006/relationships/image" Target="../media/image29.png"/><Relationship Id="rId27" Type="http://schemas.openxmlformats.org/officeDocument/2006/relationships/image" Target="../media/image30.png"/><Relationship Id="rId28" Type="http://schemas.openxmlformats.org/officeDocument/2006/relationships/image" Target="../media/image31.png"/><Relationship Id="rId29"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30" Type="http://schemas.openxmlformats.org/officeDocument/2006/relationships/image" Target="../media/image33.png"/><Relationship Id="rId31" Type="http://schemas.openxmlformats.org/officeDocument/2006/relationships/image" Target="../media/image34.png"/><Relationship Id="rId32" Type="http://schemas.openxmlformats.org/officeDocument/2006/relationships/image" Target="../media/image35.png"/><Relationship Id="rId9"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33" Type="http://schemas.openxmlformats.org/officeDocument/2006/relationships/image" Target="../media/image36.png"/><Relationship Id="rId34" Type="http://schemas.openxmlformats.org/officeDocument/2006/relationships/image" Target="../media/image37.jpe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s>
</file>

<file path=ppt/slides/_rels/slide6.xml.rels><?xml version="1.0" encoding="UTF-8" standalone="yes"?>
<Relationships xmlns="http://schemas.openxmlformats.org/package/2006/relationships"><Relationship Id="rId20" Type="http://schemas.openxmlformats.org/officeDocument/2006/relationships/image" Target="../media/image51.png"/><Relationship Id="rId21" Type="http://schemas.openxmlformats.org/officeDocument/2006/relationships/image" Target="../media/image52.jpeg"/><Relationship Id="rId22" Type="http://schemas.openxmlformats.org/officeDocument/2006/relationships/image" Target="../media/image53.png"/><Relationship Id="rId23" Type="http://schemas.openxmlformats.org/officeDocument/2006/relationships/image" Target="../media/image54.png"/><Relationship Id="rId24" Type="http://schemas.openxmlformats.org/officeDocument/2006/relationships/image" Target="../media/image55.jpeg"/><Relationship Id="rId25" Type="http://schemas.openxmlformats.org/officeDocument/2006/relationships/image" Target="../media/image56.png"/><Relationship Id="rId26" Type="http://schemas.openxmlformats.org/officeDocument/2006/relationships/image" Target="../media/image57.png"/><Relationship Id="rId27" Type="http://schemas.openxmlformats.org/officeDocument/2006/relationships/image" Target="../media/image58.png"/><Relationship Id="rId28" Type="http://schemas.openxmlformats.org/officeDocument/2006/relationships/image" Target="../media/image59.png"/><Relationship Id="rId29"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8.png"/><Relationship Id="rId5" Type="http://schemas.openxmlformats.org/officeDocument/2006/relationships/image" Target="../media/image39.png"/><Relationship Id="rId30" Type="http://schemas.openxmlformats.org/officeDocument/2006/relationships/image" Target="../media/image61.png"/><Relationship Id="rId31" Type="http://schemas.openxmlformats.org/officeDocument/2006/relationships/image" Target="../media/image62.jpeg"/><Relationship Id="rId32" Type="http://schemas.openxmlformats.org/officeDocument/2006/relationships/image" Target="../media/image63.png"/><Relationship Id="rId9" Type="http://schemas.openxmlformats.org/officeDocument/2006/relationships/image" Target="../media/image41.png"/><Relationship Id="rId6" Type="http://schemas.openxmlformats.org/officeDocument/2006/relationships/image" Target="../media/image12.png"/><Relationship Id="rId7" Type="http://schemas.openxmlformats.org/officeDocument/2006/relationships/image" Target="../media/image40.jpeg"/><Relationship Id="rId8" Type="http://schemas.openxmlformats.org/officeDocument/2006/relationships/image" Target="../media/image21.png"/><Relationship Id="rId33" Type="http://schemas.openxmlformats.org/officeDocument/2006/relationships/image" Target="../media/image64.png"/><Relationship Id="rId34" Type="http://schemas.openxmlformats.org/officeDocument/2006/relationships/image" Target="../media/image65.png"/><Relationship Id="rId35" Type="http://schemas.openxmlformats.org/officeDocument/2006/relationships/image" Target="../media/image66.png"/><Relationship Id="rId36" Type="http://schemas.openxmlformats.org/officeDocument/2006/relationships/image" Target="../media/image67.png"/><Relationship Id="rId10" Type="http://schemas.openxmlformats.org/officeDocument/2006/relationships/image" Target="../media/image30.png"/><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0.jpeg"/><Relationship Id="rId37" Type="http://schemas.openxmlformats.org/officeDocument/2006/relationships/image" Target="../media/image68.png"/><Relationship Id="rId38" Type="http://schemas.openxmlformats.org/officeDocument/2006/relationships/image" Target="../media/image69.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Excel_97_-_2004_Worksheet1.xls"/><Relationship Id="rId5" Type="http://schemas.openxmlformats.org/officeDocument/2006/relationships/image" Target="../media/image7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613554"/>
          </a:xfrm>
        </p:spPr>
        <p:txBody>
          <a:bodyPr>
            <a:normAutofit fontScale="90000"/>
          </a:bodyPr>
          <a:lstStyle/>
          <a:p>
            <a:pPr algn="ctr"/>
            <a:r>
              <a:rPr lang="en-GB" sz="4000" noProof="0" dirty="0" smtClean="0"/>
              <a:t>TAC 13 – Accelerator presentation</a:t>
            </a:r>
            <a:endParaRPr lang="en-GB" sz="3300" noProof="0" dirty="0"/>
          </a:p>
        </p:txBody>
      </p:sp>
      <p:sp>
        <p:nvSpPr>
          <p:cNvPr id="3" name="Subtitle 2"/>
          <p:cNvSpPr>
            <a:spLocks noGrp="1"/>
          </p:cNvSpPr>
          <p:nvPr>
            <p:ph type="subTitle" idx="1"/>
          </p:nvPr>
        </p:nvSpPr>
        <p:spPr/>
        <p:txBody>
          <a:bodyPr>
            <a:noAutofit/>
          </a:bodyPr>
          <a:lstStyle/>
          <a:p>
            <a:r>
              <a:rPr lang="en-GB" dirty="0" smtClean="0">
                <a:solidFill>
                  <a:schemeClr val="bg1"/>
                </a:solidFill>
              </a:rPr>
              <a:t>Mats Lindroos, </a:t>
            </a:r>
            <a:endParaRPr lang="en-GB" dirty="0">
              <a:solidFill>
                <a:schemeClr val="bg1"/>
              </a:solidFill>
            </a:endParaRPr>
          </a:p>
          <a:p>
            <a:r>
              <a:rPr lang="en-GB" dirty="0">
                <a:solidFill>
                  <a:schemeClr val="bg1"/>
                </a:solidFill>
              </a:rPr>
              <a:t>Head of accelerator</a:t>
            </a: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smtClean="0">
                <a:solidFill>
                  <a:srgbClr val="FFFFFF"/>
                </a:solidFill>
                <a:hlinkClick r:id="rId2"/>
              </a:rPr>
              <a:t>www.europeanspallationsource.se</a:t>
            </a:r>
            <a:endParaRPr lang="en-GB" sz="1600" dirty="0" smtClean="0">
              <a:solidFill>
                <a:srgbClr val="FFFFFF"/>
              </a:solidFill>
            </a:endParaRPr>
          </a:p>
          <a:p>
            <a:pPr algn="ctr"/>
            <a:r>
              <a:rPr lang="sv-SE" sz="1400" dirty="0" smtClean="0">
                <a:solidFill>
                  <a:srgbClr val="FFFFFF"/>
                </a:solidFill>
              </a:rPr>
              <a:t>6 April 2016</a:t>
            </a:r>
            <a:endParaRPr lang="en-GB" sz="1400" dirty="0" smtClean="0">
              <a:solidFill>
                <a:srgbClr val="FFFFFF"/>
              </a:solidFill>
            </a:endParaRPr>
          </a:p>
        </p:txBody>
      </p:sp>
      <p:sp>
        <p:nvSpPr>
          <p:cNvPr id="5" name="Rectangle 4"/>
          <p:cNvSpPr/>
          <p:nvPr/>
        </p:nvSpPr>
        <p:spPr>
          <a:xfrm>
            <a:off x="4538141" y="2743984"/>
            <a:ext cx="183063" cy="518678"/>
          </a:xfrm>
          <a:prstGeom prst="rect">
            <a:avLst/>
          </a:prstGeom>
        </p:spPr>
        <p:txBody>
          <a:bodyPr wrap="none">
            <a:spAutoFit/>
          </a:bodyPr>
          <a:lstStyle/>
          <a:p>
            <a:pPr algn="ctr"/>
            <a:endParaRPr lang="sv-SE" sz="2800">
              <a:solidFill>
                <a:schemeClr val="bg1"/>
              </a:solidFill>
            </a:endParaRPr>
          </a:p>
        </p:txBody>
      </p:sp>
      <p:sp>
        <p:nvSpPr>
          <p:cNvPr id="7" name="Rectangle 6"/>
          <p:cNvSpPr/>
          <p:nvPr/>
        </p:nvSpPr>
        <p:spPr>
          <a:xfrm>
            <a:off x="3699444" y="3360218"/>
            <a:ext cx="1860455" cy="523220"/>
          </a:xfrm>
          <a:prstGeom prst="rect">
            <a:avLst/>
          </a:prstGeom>
        </p:spPr>
        <p:txBody>
          <a:bodyPr wrap="none">
            <a:spAutoFit/>
          </a:bodyPr>
          <a:lstStyle/>
          <a:p>
            <a:pPr algn="ctr"/>
            <a:r>
              <a:rPr lang="sv-SE" sz="2800" dirty="0" smtClean="0">
                <a:solidFill>
                  <a:schemeClr val="bg1"/>
                </a:solidFill>
              </a:rPr>
              <a:t>2016-04-06</a:t>
            </a:r>
            <a:endParaRPr lang="sv-SE" sz="2800" dirty="0">
              <a:solidFill>
                <a:schemeClr val="bg1"/>
              </a:solidFill>
            </a:endParaRPr>
          </a:p>
        </p:txBody>
      </p:sp>
    </p:spTree>
    <p:extLst>
      <p:ext uri="{BB962C8B-B14F-4D97-AF65-F5344CB8AC3E}">
        <p14:creationId xmlns:p14="http://schemas.microsoft.com/office/powerpoint/2010/main" val="299743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of re-org</a:t>
            </a:r>
            <a:endParaRPr lang="en-US" dirty="0"/>
          </a:p>
        </p:txBody>
      </p:sp>
      <p:sp>
        <p:nvSpPr>
          <p:cNvPr id="3" name="Content Placeholder 2"/>
          <p:cNvSpPr>
            <a:spLocks noGrp="1"/>
          </p:cNvSpPr>
          <p:nvPr>
            <p:ph idx="1"/>
          </p:nvPr>
        </p:nvSpPr>
        <p:spPr>
          <a:xfrm>
            <a:off x="438139" y="1600200"/>
            <a:ext cx="8229600" cy="4756150"/>
          </a:xfrm>
        </p:spPr>
        <p:txBody>
          <a:bodyPr>
            <a:normAutofit fontScale="92500" lnSpcReduction="20000"/>
          </a:bodyPr>
          <a:lstStyle/>
          <a:p>
            <a:pPr marL="0" indent="0">
              <a:buNone/>
            </a:pPr>
            <a:r>
              <a:rPr lang="en-US" dirty="0" smtClean="0"/>
              <a:t>The annual review recommended a re-org to:</a:t>
            </a:r>
          </a:p>
          <a:p>
            <a:r>
              <a:rPr lang="en-US" dirty="0" smtClean="0"/>
              <a:t>Further align line and project</a:t>
            </a:r>
          </a:p>
          <a:p>
            <a:r>
              <a:rPr lang="en-US" dirty="0" smtClean="0"/>
              <a:t>Strengthen the safety organization</a:t>
            </a:r>
          </a:p>
          <a:p>
            <a:r>
              <a:rPr lang="en-US" dirty="0" smtClean="0"/>
              <a:t>Strengthen the role of all WPs in the line organization</a:t>
            </a:r>
          </a:p>
          <a:p>
            <a:pPr marL="0" indent="0">
              <a:buNone/>
            </a:pPr>
            <a:r>
              <a:rPr lang="en-US" dirty="0" smtClean="0"/>
              <a:t>Furthermore, I also think it is essential:</a:t>
            </a:r>
          </a:p>
          <a:p>
            <a:r>
              <a:rPr lang="en-US" dirty="0" smtClean="0"/>
              <a:t>To bring together lead engineers, liaison person and deputy WP leaders</a:t>
            </a:r>
          </a:p>
          <a:p>
            <a:r>
              <a:rPr lang="en-US" dirty="0" smtClean="0"/>
              <a:t>Establish clear line authority for the accelerator systems and the Work Packages</a:t>
            </a:r>
          </a:p>
          <a:p>
            <a:pPr lvl="1"/>
            <a:r>
              <a:rPr lang="en-US" dirty="0"/>
              <a:t>N</a:t>
            </a:r>
            <a:r>
              <a:rPr lang="en-US" dirty="0" smtClean="0"/>
              <a:t>o split responsibility for WP between groups</a:t>
            </a:r>
          </a:p>
          <a:p>
            <a:r>
              <a:rPr lang="en-US" dirty="0" smtClean="0">
                <a:solidFill>
                  <a:schemeClr val="tx1"/>
                </a:solidFill>
              </a:rPr>
              <a:t>Clarity regarding the responsibility for the development of interface requirements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10</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8481697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AD – Groups, sections and WP</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11</a:t>
            </a:fld>
            <a:endParaRPr lang="sv-SE" dirty="0">
              <a:solidFill>
                <a:prstClr val="black">
                  <a:tint val="75000"/>
                </a:prstClr>
              </a:solidFill>
              <a:latin typeface="Calibri"/>
            </a:endParaRP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245337136"/>
              </p:ext>
            </p:extLst>
          </p:nvPr>
        </p:nvGraphicFramePr>
        <p:xfrm>
          <a:off x="95535" y="1664609"/>
          <a:ext cx="8966578" cy="4572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59814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Accelerator Division</a:t>
            </a:r>
            <a:endParaRPr lang="en-US" sz="24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12</a:t>
            </a:fld>
            <a:endParaRPr lang="sv-SE" dirty="0">
              <a:solidFill>
                <a:prstClr val="black">
                  <a:tint val="75000"/>
                </a:prstClr>
              </a:solidFill>
              <a:latin typeface="Calibri"/>
            </a:endParaRP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2316984085"/>
              </p:ext>
            </p:extLst>
          </p:nvPr>
        </p:nvGraphicFramePr>
        <p:xfrm>
          <a:off x="-25007" y="764704"/>
          <a:ext cx="9144001" cy="6019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444208" y="1412776"/>
            <a:ext cx="2592288" cy="646331"/>
          </a:xfrm>
          <a:prstGeom prst="rect">
            <a:avLst/>
          </a:prstGeom>
          <a:noFill/>
        </p:spPr>
        <p:txBody>
          <a:bodyPr wrap="square" rtlCol="0">
            <a:spAutoFit/>
          </a:bodyPr>
          <a:lstStyle/>
          <a:p>
            <a:r>
              <a:rPr lang="sv-SE" sz="900" dirty="0" smtClean="0"/>
              <a:t>63 employees (2016-04-01)</a:t>
            </a:r>
          </a:p>
          <a:p>
            <a:r>
              <a:rPr lang="sv-SE" sz="900" dirty="0" smtClean="0"/>
              <a:t>Consultants, Students, Interns  and empl from </a:t>
            </a:r>
          </a:p>
          <a:p>
            <a:r>
              <a:rPr lang="sv-SE" sz="900" dirty="0" smtClean="0"/>
              <a:t>Eng Integr Sup Div, in Yellow + Planners = 21 people</a:t>
            </a:r>
          </a:p>
          <a:p>
            <a:endParaRPr lang="sv-SE" sz="900" dirty="0" smtClean="0"/>
          </a:p>
        </p:txBody>
      </p:sp>
      <p:sp>
        <p:nvSpPr>
          <p:cNvPr id="7" name="TextBox 6"/>
          <p:cNvSpPr txBox="1"/>
          <p:nvPr/>
        </p:nvSpPr>
        <p:spPr>
          <a:xfrm>
            <a:off x="395536" y="6597352"/>
            <a:ext cx="1728192" cy="184666"/>
          </a:xfrm>
          <a:prstGeom prst="rect">
            <a:avLst/>
          </a:prstGeom>
          <a:noFill/>
        </p:spPr>
        <p:txBody>
          <a:bodyPr wrap="square" rtlCol="0">
            <a:spAutoFit/>
          </a:bodyPr>
          <a:lstStyle/>
          <a:p>
            <a:r>
              <a:rPr lang="sv-SE" sz="600" dirty="0" smtClean="0"/>
              <a:t>Caroline Prabert 2016-04-01</a:t>
            </a:r>
            <a:endParaRPr lang="sv-SE" sz="600" dirty="0"/>
          </a:p>
        </p:txBody>
      </p:sp>
      <p:cxnSp>
        <p:nvCxnSpPr>
          <p:cNvPr id="8" name="Straight Connector 7"/>
          <p:cNvCxnSpPr/>
          <p:nvPr/>
        </p:nvCxnSpPr>
        <p:spPr>
          <a:xfrm flipH="1">
            <a:off x="5148064" y="980728"/>
            <a:ext cx="14401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62452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Linac Group</a:t>
            </a:r>
          </a:p>
        </p:txBody>
      </p:sp>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a:p>
        </p:txBody>
      </p:sp>
      <p:sp>
        <p:nvSpPr>
          <p:cNvPr id="6" name="Date Placeholder 5"/>
          <p:cNvSpPr>
            <a:spLocks noGrp="1"/>
          </p:cNvSpPr>
          <p:nvPr>
            <p:ph type="dt" sz="half" idx="10"/>
          </p:nvPr>
        </p:nvSpPr>
        <p:spPr/>
        <p:txBody>
          <a:bodyPr/>
          <a:lstStyle/>
          <a:p>
            <a:r>
              <a:rPr lang="sv-SE" smtClean="0"/>
              <a:t>H. Danared</a:t>
            </a:r>
            <a:endParaRPr lang="sv-SE"/>
          </a:p>
        </p:txBody>
      </p:sp>
      <p:sp>
        <p:nvSpPr>
          <p:cNvPr id="16" name="Footer Placeholder 5"/>
          <p:cNvSpPr>
            <a:spLocks noGrp="1"/>
          </p:cNvSpPr>
          <p:nvPr>
            <p:ph type="ftr" sz="quarter" idx="11"/>
          </p:nvPr>
        </p:nvSpPr>
        <p:spPr>
          <a:xfrm>
            <a:off x="3124200" y="6356350"/>
            <a:ext cx="2895600" cy="365125"/>
          </a:xfrm>
        </p:spPr>
        <p:txBody>
          <a:bodyPr/>
          <a:lstStyle/>
          <a:p>
            <a:r>
              <a:rPr lang="sv-SE"/>
              <a:t>TAC   7 April 2016</a:t>
            </a:r>
          </a:p>
        </p:txBody>
      </p:sp>
      <p:grpSp>
        <p:nvGrpSpPr>
          <p:cNvPr id="3" name="Group 2"/>
          <p:cNvGrpSpPr/>
          <p:nvPr/>
        </p:nvGrpSpPr>
        <p:grpSpPr>
          <a:xfrm>
            <a:off x="1331640" y="1844824"/>
            <a:ext cx="1728192" cy="4104456"/>
            <a:chOff x="1115616" y="1916832"/>
            <a:chExt cx="1394163" cy="3675004"/>
          </a:xfrm>
        </p:grpSpPr>
        <p:sp>
          <p:nvSpPr>
            <p:cNvPr id="13" name="Straight Connector 3"/>
            <p:cNvSpPr/>
            <p:nvPr/>
          </p:nvSpPr>
          <p:spPr>
            <a:xfrm>
              <a:off x="1244429" y="2376937"/>
              <a:ext cx="97852" cy="2689906"/>
            </a:xfrm>
            <a:custGeom>
              <a:avLst/>
              <a:gdLst/>
              <a:ahLst/>
              <a:cxnLst/>
              <a:rect l="0" t="0" r="0" b="0"/>
              <a:pathLst>
                <a:path>
                  <a:moveTo>
                    <a:pt x="0" y="0"/>
                  </a:moveTo>
                  <a:lnTo>
                    <a:pt x="0" y="2689906"/>
                  </a:lnTo>
                  <a:lnTo>
                    <a:pt x="97852" y="2689906"/>
                  </a:lnTo>
                </a:path>
              </a:pathLst>
            </a:custGeom>
            <a:noFill/>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4"/>
            <p:cNvSpPr/>
            <p:nvPr/>
          </p:nvSpPr>
          <p:spPr>
            <a:xfrm>
              <a:off x="1244429" y="2376937"/>
              <a:ext cx="98312" cy="1117621"/>
            </a:xfrm>
            <a:custGeom>
              <a:avLst/>
              <a:gdLst/>
              <a:ahLst/>
              <a:cxnLst/>
              <a:rect l="0" t="0" r="0" b="0"/>
              <a:pathLst>
                <a:path>
                  <a:moveTo>
                    <a:pt x="0" y="0"/>
                  </a:moveTo>
                  <a:lnTo>
                    <a:pt x="0" y="1117621"/>
                  </a:lnTo>
                  <a:lnTo>
                    <a:pt x="98312" y="1117621"/>
                  </a:lnTo>
                </a:path>
              </a:pathLst>
            </a:custGeom>
            <a:noFill/>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5" name="Group 14"/>
            <p:cNvGrpSpPr/>
            <p:nvPr/>
          </p:nvGrpSpPr>
          <p:grpSpPr>
            <a:xfrm>
              <a:off x="1115616" y="1916832"/>
              <a:ext cx="1288135" cy="460104"/>
              <a:chOff x="3093662" y="1354376"/>
              <a:chExt cx="1288135" cy="460104"/>
            </a:xfrm>
          </p:grpSpPr>
          <p:sp>
            <p:nvSpPr>
              <p:cNvPr id="23" name="Rectangle 22"/>
              <p:cNvSpPr/>
              <p:nvPr/>
            </p:nvSpPr>
            <p:spPr>
              <a:xfrm>
                <a:off x="3093662" y="1354376"/>
                <a:ext cx="1288135" cy="460104"/>
              </a:xfrm>
              <a:prstGeom prst="rect">
                <a:avLst/>
              </a:prstGeom>
              <a:solidFill>
                <a:srgbClr val="1069A0">
                  <a:alpha val="85098"/>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4" name="Rectangle 23"/>
              <p:cNvSpPr/>
              <p:nvPr/>
            </p:nvSpPr>
            <p:spPr>
              <a:xfrm>
                <a:off x="3093662" y="1354376"/>
                <a:ext cx="1288135" cy="460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lvl="0" algn="ctr" defTabSz="400050">
                  <a:lnSpc>
                    <a:spcPct val="90000"/>
                  </a:lnSpc>
                  <a:spcBef>
                    <a:spcPct val="0"/>
                  </a:spcBef>
                  <a:spcAft>
                    <a:spcPts val="600"/>
                  </a:spcAft>
                </a:pPr>
                <a:endParaRPr lang="en-US" sz="900" b="1" kern="1200" baseline="0" dirty="0" smtClean="0">
                  <a:solidFill>
                    <a:schemeClr val="bg1"/>
                  </a:solidFill>
                </a:endParaRPr>
              </a:p>
              <a:p>
                <a:pPr lvl="0" algn="ctr" defTabSz="400050">
                  <a:lnSpc>
                    <a:spcPct val="90000"/>
                  </a:lnSpc>
                  <a:spcBef>
                    <a:spcPts val="400"/>
                  </a:spcBef>
                  <a:spcAft>
                    <a:spcPts val="600"/>
                  </a:spcAft>
                </a:pPr>
                <a:r>
                  <a:rPr lang="en-US" sz="1000" b="1" kern="1200" baseline="0" dirty="0" smtClean="0">
                    <a:solidFill>
                      <a:schemeClr val="bg1"/>
                    </a:solidFill>
                  </a:rPr>
                  <a:t>LINAC</a:t>
                </a:r>
              </a:p>
              <a:p>
                <a:pPr lvl="0" algn="ctr" defTabSz="400050">
                  <a:lnSpc>
                    <a:spcPct val="90000"/>
                  </a:lnSpc>
                  <a:spcBef>
                    <a:spcPct val="0"/>
                  </a:spcBef>
                  <a:spcAft>
                    <a:spcPts val="600"/>
                  </a:spcAft>
                </a:pPr>
                <a:r>
                  <a:rPr lang="en-US" sz="1000" b="1" kern="1200" baseline="0" dirty="0" smtClean="0">
                    <a:solidFill>
                      <a:schemeClr val="bg1"/>
                    </a:solidFill>
                  </a:rPr>
                  <a:t>Håkan Danared – GL</a:t>
                </a:r>
              </a:p>
              <a:p>
                <a:pPr lvl="0" algn="ctr" defTabSz="400050">
                  <a:lnSpc>
                    <a:spcPct val="90000"/>
                  </a:lnSpc>
                  <a:spcBef>
                    <a:spcPct val="0"/>
                  </a:spcBef>
                  <a:spcAft>
                    <a:spcPts val="0"/>
                  </a:spcAft>
                </a:pPr>
                <a:endParaRPr lang="en-US" sz="800" kern="1200" baseline="0" dirty="0" smtClean="0">
                  <a:solidFill>
                    <a:schemeClr val="bg1"/>
                  </a:solidFill>
                </a:endParaRPr>
              </a:p>
              <a:p>
                <a:pPr lvl="0" algn="ctr" defTabSz="400050">
                  <a:lnSpc>
                    <a:spcPct val="90000"/>
                  </a:lnSpc>
                  <a:spcBef>
                    <a:spcPct val="0"/>
                  </a:spcBef>
                  <a:spcAft>
                    <a:spcPts val="0"/>
                  </a:spcAft>
                </a:pPr>
                <a:endParaRPr lang="en-US" sz="800" kern="1200" baseline="0" dirty="0">
                  <a:solidFill>
                    <a:schemeClr val="bg1"/>
                  </a:solidFill>
                </a:endParaRPr>
              </a:p>
            </p:txBody>
          </p:sp>
        </p:grpSp>
        <p:grpSp>
          <p:nvGrpSpPr>
            <p:cNvPr id="17" name="Group 16"/>
            <p:cNvGrpSpPr/>
            <p:nvPr/>
          </p:nvGrpSpPr>
          <p:grpSpPr>
            <a:xfrm>
              <a:off x="1342742" y="2671246"/>
              <a:ext cx="1157460" cy="1646625"/>
              <a:chOff x="3320788" y="2108790"/>
              <a:chExt cx="1157460" cy="1646625"/>
            </a:xfrm>
          </p:grpSpPr>
          <p:sp>
            <p:nvSpPr>
              <p:cNvPr id="21" name="Rectangle 20"/>
              <p:cNvSpPr/>
              <p:nvPr/>
            </p:nvSpPr>
            <p:spPr>
              <a:xfrm>
                <a:off x="3320788" y="2108790"/>
                <a:ext cx="1157460" cy="1646625"/>
              </a:xfrm>
              <a:prstGeom prst="rect">
                <a:avLst/>
              </a:prstGeom>
              <a:solidFill>
                <a:srgbClr val="1069A0">
                  <a:alpha val="84706"/>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Rectangle 21"/>
              <p:cNvSpPr/>
              <p:nvPr/>
            </p:nvSpPr>
            <p:spPr>
              <a:xfrm>
                <a:off x="3320788" y="2108790"/>
                <a:ext cx="1157460" cy="16466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lvl="0" algn="ctr" defTabSz="400050">
                  <a:lnSpc>
                    <a:spcPct val="90000"/>
                  </a:lnSpc>
                  <a:spcBef>
                    <a:spcPct val="0"/>
                  </a:spcBef>
                  <a:spcAft>
                    <a:spcPts val="1200"/>
                  </a:spcAft>
                </a:pPr>
                <a:r>
                  <a:rPr lang="en-US" sz="1000" b="1" kern="1200" baseline="0" dirty="0" err="1" smtClean="0">
                    <a:solidFill>
                      <a:schemeClr val="bg1"/>
                    </a:solidFill>
                  </a:rPr>
                  <a:t>Linac</a:t>
                </a:r>
                <a:r>
                  <a:rPr lang="en-US" sz="1000" b="1" kern="1200" baseline="0" dirty="0" smtClean="0">
                    <a:solidFill>
                      <a:schemeClr val="bg1"/>
                    </a:solidFill>
                  </a:rPr>
                  <a:t> Hardware</a:t>
                </a:r>
              </a:p>
              <a:p>
                <a:pPr lvl="0" algn="ctr" defTabSz="400050">
                  <a:lnSpc>
                    <a:spcPct val="50000"/>
                  </a:lnSpc>
                  <a:spcBef>
                    <a:spcPct val="0"/>
                  </a:spcBef>
                  <a:spcAft>
                    <a:spcPts val="600"/>
                  </a:spcAft>
                </a:pPr>
                <a:r>
                  <a:rPr lang="en-US" sz="1000" b="1" kern="1200" baseline="0" dirty="0" smtClean="0">
                    <a:solidFill>
                      <a:schemeClr val="bg1"/>
                    </a:solidFill>
                  </a:rPr>
                  <a:t>Vacant - SL </a:t>
                </a:r>
              </a:p>
              <a:p>
                <a:pPr lvl="0" algn="ctr" defTabSz="400050">
                  <a:lnSpc>
                    <a:spcPct val="50000"/>
                  </a:lnSpc>
                  <a:spcBef>
                    <a:spcPct val="0"/>
                  </a:spcBef>
                  <a:spcAft>
                    <a:spcPts val="600"/>
                  </a:spcAft>
                </a:pPr>
                <a:r>
                  <a:rPr lang="en-US" sz="1000" b="0" kern="1200" baseline="0" dirty="0" smtClean="0">
                    <a:solidFill>
                      <a:schemeClr val="bg1"/>
                    </a:solidFill>
                  </a:rPr>
                  <a:t>Christine </a:t>
                </a:r>
                <a:r>
                  <a:rPr lang="en-US" sz="1000" b="0" kern="1200" baseline="0" dirty="0" err="1" smtClean="0">
                    <a:solidFill>
                      <a:schemeClr val="bg1"/>
                    </a:solidFill>
                  </a:rPr>
                  <a:t>Darve</a:t>
                </a:r>
                <a:endParaRPr lang="en-US" sz="1000" b="0" kern="1200" baseline="0" dirty="0" smtClean="0">
                  <a:solidFill>
                    <a:schemeClr val="bg1"/>
                  </a:solidFill>
                </a:endParaRPr>
              </a:p>
              <a:p>
                <a:pPr lvl="0" algn="ctr" defTabSz="400050">
                  <a:lnSpc>
                    <a:spcPct val="50000"/>
                  </a:lnSpc>
                  <a:spcBef>
                    <a:spcPct val="0"/>
                  </a:spcBef>
                  <a:spcAft>
                    <a:spcPts val="600"/>
                  </a:spcAft>
                </a:pPr>
                <a:r>
                  <a:rPr lang="en-US" sz="1000" b="0" kern="1200" baseline="0" dirty="0" smtClean="0">
                    <a:solidFill>
                      <a:schemeClr val="bg1"/>
                    </a:solidFill>
                  </a:rPr>
                  <a:t>Georg Hulla</a:t>
                </a:r>
              </a:p>
              <a:p>
                <a:pPr lvl="0" algn="ctr" defTabSz="400050">
                  <a:lnSpc>
                    <a:spcPct val="50000"/>
                  </a:lnSpc>
                  <a:spcBef>
                    <a:spcPct val="0"/>
                  </a:spcBef>
                  <a:spcAft>
                    <a:spcPts val="600"/>
                  </a:spcAft>
                </a:pPr>
                <a:r>
                  <a:rPr lang="en-US" sz="1000" b="0" kern="1200" baseline="0" dirty="0" smtClean="0">
                    <a:solidFill>
                      <a:schemeClr val="bg1"/>
                    </a:solidFill>
                  </a:rPr>
                  <a:t>Walter Wittmer</a:t>
                </a:r>
              </a:p>
              <a:p>
                <a:pPr lvl="0" algn="ctr" defTabSz="400050">
                  <a:lnSpc>
                    <a:spcPct val="50000"/>
                  </a:lnSpc>
                  <a:spcBef>
                    <a:spcPct val="0"/>
                  </a:spcBef>
                  <a:spcAft>
                    <a:spcPts val="600"/>
                  </a:spcAft>
                </a:pPr>
                <a:r>
                  <a:rPr lang="en-US" sz="1000" b="0" kern="1200" baseline="0" dirty="0" smtClean="0">
                    <a:solidFill>
                      <a:schemeClr val="bg1"/>
                    </a:solidFill>
                  </a:rPr>
                  <a:t>Felix Schlander</a:t>
                </a:r>
              </a:p>
              <a:p>
                <a:pPr lvl="0" algn="ctr" defTabSz="400050">
                  <a:lnSpc>
                    <a:spcPct val="50000"/>
                  </a:lnSpc>
                  <a:spcBef>
                    <a:spcPct val="0"/>
                  </a:spcBef>
                  <a:spcAft>
                    <a:spcPts val="600"/>
                  </a:spcAft>
                </a:pPr>
                <a:r>
                  <a:rPr lang="en-US" sz="1000" b="0" kern="1200" baseline="0" dirty="0" smtClean="0">
                    <a:solidFill>
                      <a:srgbClr val="FFFF00"/>
                    </a:solidFill>
                  </a:rPr>
                  <a:t>Nuno Elias (EIS)</a:t>
                </a:r>
              </a:p>
              <a:p>
                <a:pPr lvl="0" algn="ctr" defTabSz="400050">
                  <a:lnSpc>
                    <a:spcPct val="50000"/>
                  </a:lnSpc>
                  <a:spcBef>
                    <a:spcPct val="0"/>
                  </a:spcBef>
                  <a:spcAft>
                    <a:spcPts val="600"/>
                  </a:spcAft>
                </a:pPr>
                <a:r>
                  <a:rPr lang="en-US" sz="1000" b="0" kern="1200" baseline="0" dirty="0" smtClean="0">
                    <a:solidFill>
                      <a:srgbClr val="FFFF00"/>
                    </a:solidFill>
                  </a:rPr>
                  <a:t>Peo </a:t>
                </a:r>
                <a:r>
                  <a:rPr lang="en-US" sz="1000" b="0" kern="1200" baseline="0" dirty="0" err="1" smtClean="0">
                    <a:solidFill>
                      <a:srgbClr val="FFFF00"/>
                    </a:solidFill>
                  </a:rPr>
                  <a:t>Gustafsson</a:t>
                </a:r>
                <a:r>
                  <a:rPr lang="en-US" sz="1000" b="0" kern="1200" baseline="0" dirty="0" smtClean="0">
                    <a:solidFill>
                      <a:srgbClr val="FFFF00"/>
                    </a:solidFill>
                  </a:rPr>
                  <a:t> (C)</a:t>
                </a:r>
              </a:p>
              <a:p>
                <a:pPr lvl="0" algn="ctr" defTabSz="400050">
                  <a:lnSpc>
                    <a:spcPct val="50000"/>
                  </a:lnSpc>
                  <a:spcBef>
                    <a:spcPct val="0"/>
                  </a:spcBef>
                  <a:spcAft>
                    <a:spcPts val="600"/>
                  </a:spcAft>
                </a:pPr>
                <a:r>
                  <a:rPr lang="en-US" sz="1000" b="0" kern="1200" baseline="0" dirty="0" smtClean="0">
                    <a:solidFill>
                      <a:srgbClr val="FFFF00"/>
                    </a:solidFill>
                  </a:rPr>
                  <a:t>Frank Hellström (C)</a:t>
                </a:r>
              </a:p>
              <a:p>
                <a:pPr lvl="0" algn="ctr" defTabSz="400050">
                  <a:lnSpc>
                    <a:spcPct val="50000"/>
                  </a:lnSpc>
                  <a:spcBef>
                    <a:spcPct val="0"/>
                  </a:spcBef>
                  <a:spcAft>
                    <a:spcPts val="600"/>
                  </a:spcAft>
                </a:pPr>
                <a:r>
                  <a:rPr lang="en-US" sz="1000" b="0" kern="1200" baseline="0" dirty="0" smtClean="0">
                    <a:solidFill>
                      <a:srgbClr val="FFFF00"/>
                    </a:solidFill>
                  </a:rPr>
                  <a:t>Fredrik Håkansson (C)</a:t>
                </a:r>
                <a:endParaRPr lang="en-US" sz="1000" b="0" kern="1200" baseline="0" dirty="0" smtClean="0">
                  <a:solidFill>
                    <a:schemeClr val="bg1"/>
                  </a:solidFill>
                </a:endParaRPr>
              </a:p>
            </p:txBody>
          </p:sp>
        </p:grpSp>
        <p:grpSp>
          <p:nvGrpSpPr>
            <p:cNvPr id="18" name="Group 17"/>
            <p:cNvGrpSpPr/>
            <p:nvPr/>
          </p:nvGrpSpPr>
          <p:grpSpPr>
            <a:xfrm>
              <a:off x="1342281" y="4541851"/>
              <a:ext cx="1167498" cy="1049985"/>
              <a:chOff x="3320327" y="3979395"/>
              <a:chExt cx="1167498" cy="1049985"/>
            </a:xfrm>
          </p:grpSpPr>
          <p:sp>
            <p:nvSpPr>
              <p:cNvPr id="19" name="Rectangle 18"/>
              <p:cNvSpPr/>
              <p:nvPr/>
            </p:nvSpPr>
            <p:spPr>
              <a:xfrm>
                <a:off x="3320327" y="3979395"/>
                <a:ext cx="1167498" cy="1049985"/>
              </a:xfrm>
              <a:prstGeom prst="rect">
                <a:avLst/>
              </a:prstGeom>
              <a:solidFill>
                <a:srgbClr val="1069A0">
                  <a:alpha val="85098"/>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0" name="Rectangle 19"/>
              <p:cNvSpPr/>
              <p:nvPr/>
            </p:nvSpPr>
            <p:spPr>
              <a:xfrm>
                <a:off x="3320327" y="3979395"/>
                <a:ext cx="1167498" cy="10499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lvl="0" algn="ctr" defTabSz="400050">
                  <a:lnSpc>
                    <a:spcPct val="90000"/>
                  </a:lnSpc>
                  <a:spcBef>
                    <a:spcPct val="0"/>
                  </a:spcBef>
                  <a:spcAft>
                    <a:spcPts val="1200"/>
                  </a:spcAft>
                </a:pPr>
                <a:r>
                  <a:rPr lang="en-US" sz="1000" b="1" kern="1200" baseline="0" dirty="0" smtClean="0">
                    <a:solidFill>
                      <a:schemeClr val="bg1"/>
                    </a:solidFill>
                    <a:latin typeface="+mj-lt"/>
                  </a:rPr>
                  <a:t>Accelerator Integration</a:t>
                </a:r>
              </a:p>
              <a:p>
                <a:pPr lvl="0" algn="ctr" defTabSz="400050">
                  <a:lnSpc>
                    <a:spcPct val="50000"/>
                  </a:lnSpc>
                  <a:spcBef>
                    <a:spcPct val="0"/>
                  </a:spcBef>
                  <a:spcAft>
                    <a:spcPts val="600"/>
                  </a:spcAft>
                </a:pPr>
                <a:r>
                  <a:rPr lang="en-US" sz="1000" b="1" kern="1200" baseline="0" dirty="0" smtClean="0">
                    <a:solidFill>
                      <a:schemeClr val="bg1"/>
                    </a:solidFill>
                    <a:latin typeface="+mj-lt"/>
                  </a:rPr>
                  <a:t>Stephen Molloy – SL</a:t>
                </a:r>
              </a:p>
              <a:p>
                <a:pPr lvl="0" algn="ctr" defTabSz="400050">
                  <a:lnSpc>
                    <a:spcPct val="50000"/>
                  </a:lnSpc>
                  <a:spcBef>
                    <a:spcPct val="0"/>
                  </a:spcBef>
                  <a:spcAft>
                    <a:spcPts val="600"/>
                  </a:spcAft>
                </a:pPr>
                <a:r>
                  <a:rPr lang="en-US" sz="1000" b="0" kern="1200" baseline="0" dirty="0" smtClean="0">
                    <a:solidFill>
                      <a:schemeClr val="bg1"/>
                    </a:solidFill>
                    <a:latin typeface="+mj-lt"/>
                  </a:rPr>
                  <a:t>Aurélien Ponton</a:t>
                </a:r>
              </a:p>
              <a:p>
                <a:pPr lvl="0" algn="ctr" defTabSz="400050">
                  <a:lnSpc>
                    <a:spcPct val="50000"/>
                  </a:lnSpc>
                  <a:spcBef>
                    <a:spcPct val="0"/>
                  </a:spcBef>
                  <a:spcAft>
                    <a:spcPts val="600"/>
                  </a:spcAft>
                </a:pPr>
                <a:r>
                  <a:rPr lang="en-US" sz="1000" b="0" kern="1200" baseline="0" dirty="0" smtClean="0">
                    <a:solidFill>
                      <a:schemeClr val="bg1"/>
                    </a:solidFill>
                    <a:latin typeface="+mj-lt"/>
                  </a:rPr>
                  <a:t>Edgar Sargsyan</a:t>
                </a:r>
              </a:p>
              <a:p>
                <a:pPr lvl="0" algn="ctr" defTabSz="400050">
                  <a:lnSpc>
                    <a:spcPct val="50000"/>
                  </a:lnSpc>
                  <a:spcBef>
                    <a:spcPct val="0"/>
                  </a:spcBef>
                  <a:spcAft>
                    <a:spcPts val="600"/>
                  </a:spcAft>
                </a:pPr>
                <a:r>
                  <a:rPr lang="en-US" sz="1000" b="0" kern="1200" baseline="0" dirty="0" err="1" smtClean="0">
                    <a:solidFill>
                      <a:schemeClr val="bg1"/>
                    </a:solidFill>
                    <a:latin typeface="+mj-lt"/>
                  </a:rPr>
                  <a:t>I</a:t>
                </a:r>
                <a:r>
                  <a:rPr lang="en-US" sz="1000" b="0" kern="1200" baseline="0" dirty="0" err="1" smtClean="0">
                    <a:solidFill>
                      <a:schemeClr val="bg1"/>
                    </a:solidFill>
                    <a:latin typeface="+mj-lt"/>
                    <a:cs typeface="Calibri"/>
                  </a:rPr>
                  <a:t>ñigo</a:t>
                </a:r>
                <a:r>
                  <a:rPr lang="en-US" sz="1000" b="0" kern="1200" baseline="0" dirty="0" smtClean="0">
                    <a:solidFill>
                      <a:schemeClr val="bg1"/>
                    </a:solidFill>
                    <a:latin typeface="+mj-lt"/>
                    <a:cs typeface="Calibri"/>
                  </a:rPr>
                  <a:t> Alonso</a:t>
                </a:r>
              </a:p>
            </p:txBody>
          </p:sp>
        </p:grpSp>
      </p:grpSp>
      <p:sp>
        <p:nvSpPr>
          <p:cNvPr id="25" name="Rectangle 24"/>
          <p:cNvSpPr/>
          <p:nvPr/>
        </p:nvSpPr>
        <p:spPr>
          <a:xfrm>
            <a:off x="4788024" y="2564904"/>
            <a:ext cx="2664296" cy="1296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t" anchorCtr="0">
            <a:noAutofit/>
          </a:bodyPr>
          <a:lstStyle/>
          <a:p>
            <a:pPr lvl="0" defTabSz="400050">
              <a:spcBef>
                <a:spcPct val="0"/>
              </a:spcBef>
              <a:spcAft>
                <a:spcPts val="600"/>
              </a:spcAft>
            </a:pPr>
            <a:r>
              <a:rPr lang="en-US" sz="1200" b="1" kern="1200" baseline="0" dirty="0" err="1" smtClean="0">
                <a:solidFill>
                  <a:schemeClr val="tx2">
                    <a:lumMod val="75000"/>
                  </a:schemeClr>
                </a:solidFill>
              </a:rPr>
              <a:t>“External</a:t>
            </a:r>
            <a:r>
              <a:rPr lang="en-US" sz="1200" b="1" kern="1200" dirty="0" err="1" smtClean="0">
                <a:solidFill>
                  <a:schemeClr val="tx2">
                    <a:lumMod val="75000"/>
                  </a:schemeClr>
                </a:solidFill>
              </a:rPr>
              <a:t> section” with Deputy WP Leaders for work packages WP3-6</a:t>
            </a:r>
            <a:endParaRPr lang="en-US" sz="1200" b="1" kern="1200" baseline="0" dirty="0" smtClean="0">
              <a:solidFill>
                <a:schemeClr val="tx2">
                  <a:lumMod val="75000"/>
                </a:schemeClr>
              </a:solidFill>
            </a:endParaRPr>
          </a:p>
          <a:p>
            <a:pPr marL="171450" lvl="0" indent="-171450" defTabSz="400050">
              <a:spcBef>
                <a:spcPct val="0"/>
              </a:spcBef>
              <a:spcAft>
                <a:spcPts val="300"/>
              </a:spcAft>
              <a:buFontTx/>
              <a:buChar char="-"/>
            </a:pPr>
            <a:r>
              <a:rPr lang="en-US" sz="1200" b="0" kern="1200" baseline="0" dirty="0" smtClean="0">
                <a:solidFill>
                  <a:schemeClr val="tx2">
                    <a:lumMod val="75000"/>
                  </a:schemeClr>
                </a:solidFill>
              </a:rPr>
              <a:t>Contract management</a:t>
            </a:r>
          </a:p>
          <a:p>
            <a:pPr marL="171450" lvl="0" indent="-171450" defTabSz="400050">
              <a:spcBef>
                <a:spcPct val="0"/>
              </a:spcBef>
              <a:spcAft>
                <a:spcPts val="300"/>
              </a:spcAft>
              <a:buFontTx/>
              <a:buChar char="-"/>
            </a:pPr>
            <a:r>
              <a:rPr lang="en-US" sz="1200" dirty="0">
                <a:solidFill>
                  <a:schemeClr val="tx2">
                    <a:lumMod val="75000"/>
                  </a:schemeClr>
                </a:solidFill>
              </a:rPr>
              <a:t>Contract follow-up</a:t>
            </a:r>
          </a:p>
          <a:p>
            <a:pPr marL="171450" lvl="0" indent="-171450" defTabSz="400050">
              <a:spcBef>
                <a:spcPct val="0"/>
              </a:spcBef>
              <a:spcAft>
                <a:spcPts val="300"/>
              </a:spcAft>
              <a:buFontTx/>
              <a:buChar char="-"/>
            </a:pPr>
            <a:r>
              <a:rPr lang="en-US" sz="1200" dirty="0">
                <a:solidFill>
                  <a:schemeClr val="tx2">
                    <a:lumMod val="75000"/>
                  </a:schemeClr>
                </a:solidFill>
              </a:rPr>
              <a:t>Documentation</a:t>
            </a:r>
          </a:p>
          <a:p>
            <a:pPr marL="171450" lvl="0" indent="-171450" defTabSz="400050">
              <a:spcBef>
                <a:spcPct val="0"/>
              </a:spcBef>
              <a:spcAft>
                <a:spcPts val="300"/>
              </a:spcAft>
              <a:buFontTx/>
              <a:buChar char="-"/>
            </a:pPr>
            <a:r>
              <a:rPr lang="en-US" sz="1200" b="0" kern="1200" baseline="0" dirty="0" smtClean="0">
                <a:solidFill>
                  <a:schemeClr val="tx2">
                    <a:lumMod val="75000"/>
                  </a:schemeClr>
                </a:solidFill>
              </a:rPr>
              <a:t>Interfaces, Interface requirements</a:t>
            </a:r>
          </a:p>
          <a:p>
            <a:pPr marL="171450" lvl="0" indent="-171450" defTabSz="400050">
              <a:spcBef>
                <a:spcPct val="0"/>
              </a:spcBef>
              <a:spcAft>
                <a:spcPts val="300"/>
              </a:spcAft>
              <a:buFontTx/>
              <a:buChar char="-"/>
            </a:pPr>
            <a:endParaRPr lang="en-US" sz="1200" b="0" kern="1200" baseline="0" dirty="0" smtClean="0">
              <a:solidFill>
                <a:schemeClr val="tx2">
                  <a:lumMod val="75000"/>
                </a:schemeClr>
              </a:solidFill>
            </a:endParaRPr>
          </a:p>
        </p:txBody>
      </p:sp>
      <p:cxnSp>
        <p:nvCxnSpPr>
          <p:cNvPr id="7" name="Straight Connector 6"/>
          <p:cNvCxnSpPr/>
          <p:nvPr/>
        </p:nvCxnSpPr>
        <p:spPr>
          <a:xfrm>
            <a:off x="3131840" y="3645024"/>
            <a:ext cx="1008112"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8" name="Left Brace 7"/>
          <p:cNvSpPr/>
          <p:nvPr/>
        </p:nvSpPr>
        <p:spPr>
          <a:xfrm>
            <a:off x="4283968" y="2564904"/>
            <a:ext cx="216024" cy="1368152"/>
          </a:xfrm>
          <a:prstGeom prst="leftBrace">
            <a:avLst>
              <a:gd name="adj1" fmla="val 8333"/>
              <a:gd name="adj2" fmla="val 78370"/>
            </a:avLst>
          </a:prstGeom>
          <a:ln w="952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ectangle 25"/>
          <p:cNvSpPr/>
          <p:nvPr/>
        </p:nvSpPr>
        <p:spPr>
          <a:xfrm>
            <a:off x="4788024" y="4437112"/>
            <a:ext cx="2448272" cy="15841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t" anchorCtr="0">
            <a:noAutofit/>
          </a:bodyPr>
          <a:lstStyle/>
          <a:p>
            <a:pPr lvl="0" defTabSz="400050">
              <a:spcBef>
                <a:spcPct val="0"/>
              </a:spcBef>
              <a:spcAft>
                <a:spcPts val="600"/>
              </a:spcAft>
            </a:pPr>
            <a:r>
              <a:rPr lang="en-US" sz="1200" b="1" kern="1200" baseline="0" dirty="0" err="1" smtClean="0">
                <a:solidFill>
                  <a:schemeClr val="tx2">
                    <a:lumMod val="75000"/>
                  </a:schemeClr>
                </a:solidFill>
              </a:rPr>
              <a:t>“Internal</a:t>
            </a:r>
            <a:r>
              <a:rPr lang="en-US" sz="1200" b="1" kern="1200" dirty="0" err="1" smtClean="0">
                <a:solidFill>
                  <a:schemeClr val="tx2">
                    <a:lumMod val="75000"/>
                  </a:schemeClr>
                </a:solidFill>
              </a:rPr>
              <a:t> section” for integration at ESS in Lund</a:t>
            </a:r>
            <a:endParaRPr lang="en-US" sz="1200" b="1" kern="1200" baseline="0" dirty="0" smtClean="0">
              <a:solidFill>
                <a:schemeClr val="tx2">
                  <a:lumMod val="75000"/>
                </a:schemeClr>
              </a:solidFill>
            </a:endParaRPr>
          </a:p>
          <a:p>
            <a:pPr marL="171450" lvl="0" indent="-171450" defTabSz="400050">
              <a:spcBef>
                <a:spcPct val="0"/>
              </a:spcBef>
              <a:spcAft>
                <a:spcPts val="300"/>
              </a:spcAft>
              <a:buFontTx/>
              <a:buChar char="-"/>
            </a:pPr>
            <a:r>
              <a:rPr lang="en-US" sz="1200" b="0" kern="1200" baseline="0" dirty="0" smtClean="0">
                <a:solidFill>
                  <a:schemeClr val="tx2">
                    <a:lumMod val="75000"/>
                  </a:schemeClr>
                </a:solidFill>
              </a:rPr>
              <a:t>Top-down</a:t>
            </a:r>
            <a:r>
              <a:rPr lang="en-US" sz="1200" b="0" kern="1200" dirty="0" smtClean="0">
                <a:solidFill>
                  <a:schemeClr val="tx2">
                    <a:lumMod val="75000"/>
                  </a:schemeClr>
                </a:solidFill>
              </a:rPr>
              <a:t> requirements</a:t>
            </a:r>
            <a:endParaRPr lang="en-US" sz="1200" b="0" kern="1200" baseline="0" dirty="0" smtClean="0">
              <a:solidFill>
                <a:schemeClr val="tx2">
                  <a:lumMod val="75000"/>
                </a:schemeClr>
              </a:solidFill>
            </a:endParaRPr>
          </a:p>
          <a:p>
            <a:pPr marL="171450" lvl="0" indent="-171450" defTabSz="400050">
              <a:spcBef>
                <a:spcPct val="0"/>
              </a:spcBef>
              <a:spcAft>
                <a:spcPts val="300"/>
              </a:spcAft>
              <a:buFontTx/>
              <a:buChar char="-"/>
            </a:pPr>
            <a:r>
              <a:rPr lang="en-US" sz="1200" dirty="0">
                <a:solidFill>
                  <a:schemeClr val="tx2">
                    <a:lumMod val="75000"/>
                  </a:schemeClr>
                </a:solidFill>
              </a:rPr>
              <a:t>Integration in gallery and stubs</a:t>
            </a:r>
          </a:p>
          <a:p>
            <a:pPr marL="171450" lvl="0" indent="-171450" defTabSz="400050">
              <a:spcBef>
                <a:spcPct val="0"/>
              </a:spcBef>
              <a:spcAft>
                <a:spcPts val="300"/>
              </a:spcAft>
              <a:buFontTx/>
              <a:buChar char="-"/>
            </a:pPr>
            <a:r>
              <a:rPr lang="en-US" sz="1200" dirty="0">
                <a:solidFill>
                  <a:schemeClr val="tx2">
                    <a:lumMod val="75000"/>
                  </a:schemeClr>
                </a:solidFill>
              </a:rPr>
              <a:t>Interfaces to ICS and Target</a:t>
            </a:r>
          </a:p>
          <a:p>
            <a:pPr marL="171450" lvl="0" indent="-171450" defTabSz="400050">
              <a:spcBef>
                <a:spcPct val="0"/>
              </a:spcBef>
              <a:spcAft>
                <a:spcPts val="300"/>
              </a:spcAft>
              <a:buFontTx/>
              <a:buChar char="-"/>
            </a:pPr>
            <a:r>
              <a:rPr lang="en-US" sz="1200" dirty="0">
                <a:solidFill>
                  <a:schemeClr val="tx2">
                    <a:lumMod val="75000"/>
                  </a:schemeClr>
                </a:solidFill>
              </a:rPr>
              <a:t>Interfaces to MPS, PSS and TSS</a:t>
            </a:r>
          </a:p>
          <a:p>
            <a:pPr marL="171450" lvl="0" indent="-171450" defTabSz="400050">
              <a:spcBef>
                <a:spcPct val="0"/>
              </a:spcBef>
              <a:spcAft>
                <a:spcPts val="300"/>
              </a:spcAft>
              <a:buFontTx/>
              <a:buChar char="-"/>
            </a:pPr>
            <a:r>
              <a:rPr lang="en-US" sz="1200" b="0" kern="1200" baseline="0" dirty="0" smtClean="0">
                <a:solidFill>
                  <a:schemeClr val="tx2">
                    <a:lumMod val="75000"/>
                  </a:schemeClr>
                </a:solidFill>
              </a:rPr>
              <a:t>Installation planning</a:t>
            </a:r>
          </a:p>
          <a:p>
            <a:pPr marL="171450" lvl="0" indent="-171450" defTabSz="400050">
              <a:spcBef>
                <a:spcPct val="0"/>
              </a:spcBef>
              <a:spcAft>
                <a:spcPts val="300"/>
              </a:spcAft>
              <a:buFontTx/>
              <a:buChar char="-"/>
            </a:pPr>
            <a:endParaRPr lang="en-US" sz="1200" b="0" kern="1200" baseline="0" dirty="0" smtClean="0">
              <a:solidFill>
                <a:schemeClr val="tx2">
                  <a:lumMod val="75000"/>
                </a:schemeClr>
              </a:solidFill>
            </a:endParaRPr>
          </a:p>
        </p:txBody>
      </p:sp>
      <p:cxnSp>
        <p:nvCxnSpPr>
          <p:cNvPr id="27" name="Straight Connector 26"/>
          <p:cNvCxnSpPr/>
          <p:nvPr/>
        </p:nvCxnSpPr>
        <p:spPr>
          <a:xfrm>
            <a:off x="3131840" y="5373216"/>
            <a:ext cx="1008112"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28" name="Left Brace 27"/>
          <p:cNvSpPr/>
          <p:nvPr/>
        </p:nvSpPr>
        <p:spPr>
          <a:xfrm>
            <a:off x="4283968" y="4437112"/>
            <a:ext cx="216024" cy="1584176"/>
          </a:xfrm>
          <a:prstGeom prst="leftBrace">
            <a:avLst>
              <a:gd name="adj1" fmla="val 8333"/>
              <a:gd name="adj2" fmla="val 58376"/>
            </a:avLst>
          </a:prstGeom>
          <a:ln w="952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662728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solidFill>
                  <a:srgbClr val="FFFFFF"/>
                </a:solidFill>
              </a:rPr>
              <a:t>Accelerator</a:t>
            </a:r>
            <a:r>
              <a:rPr lang="en-GB" sz="3400" dirty="0" smtClean="0">
                <a:solidFill>
                  <a:srgbClr val="FF0000"/>
                </a:solidFill>
              </a:rPr>
              <a:t> </a:t>
            </a:r>
            <a:r>
              <a:rPr lang="en-GB" sz="3400" dirty="0" smtClean="0"/>
              <a:t>Staff Plan</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t>14</a:t>
            </a:fld>
            <a:endParaRPr lang="sv-SE"/>
          </a:p>
        </p:txBody>
      </p:sp>
      <p:pic>
        <p:nvPicPr>
          <p:cNvPr id="7" name="Picture 6"/>
          <p:cNvPicPr>
            <a:picLocks noChangeAspect="1"/>
          </p:cNvPicPr>
          <p:nvPr/>
        </p:nvPicPr>
        <p:blipFill>
          <a:blip r:embed="rId2"/>
          <a:stretch>
            <a:fillRect/>
          </a:stretch>
        </p:blipFill>
        <p:spPr>
          <a:xfrm>
            <a:off x="1547664" y="1412776"/>
            <a:ext cx="6451600" cy="4318000"/>
          </a:xfrm>
          <a:prstGeom prst="rect">
            <a:avLst/>
          </a:prstGeom>
        </p:spPr>
      </p:pic>
      <p:sp>
        <p:nvSpPr>
          <p:cNvPr id="8" name="Rounded Rectangle 7"/>
          <p:cNvSpPr/>
          <p:nvPr/>
        </p:nvSpPr>
        <p:spPr>
          <a:xfrm>
            <a:off x="1475656" y="5877272"/>
            <a:ext cx="655272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From June, 28</a:t>
            </a:r>
            <a:r>
              <a:rPr lang="en-US" baseline="30000" dirty="0" smtClean="0"/>
              <a:t>th</a:t>
            </a:r>
            <a:r>
              <a:rPr lang="en-US" dirty="0"/>
              <a:t>,</a:t>
            </a:r>
            <a:r>
              <a:rPr lang="en-US" dirty="0" smtClean="0"/>
              <a:t> 2019 (i.e. first beam on target) the staff profile on the Construction Budget goes down from 112 to 21 FTE until June 2022 (i.e. at the end of the HB installation)  </a:t>
            </a:r>
            <a:endParaRPr lang="en-US" dirty="0"/>
          </a:p>
        </p:txBody>
      </p:sp>
      <p:sp>
        <p:nvSpPr>
          <p:cNvPr id="3" name="Rectangle 2"/>
          <p:cNvSpPr/>
          <p:nvPr/>
        </p:nvSpPr>
        <p:spPr>
          <a:xfrm>
            <a:off x="7197050" y="2231512"/>
            <a:ext cx="314320" cy="255685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rgbClr val="000000"/>
                </a:solidFill>
              </a:rPr>
              <a:t>I</a:t>
            </a:r>
          </a:p>
          <a:p>
            <a:pPr algn="ctr"/>
            <a:r>
              <a:rPr lang="en-US" sz="800" b="1" dirty="0">
                <a:solidFill>
                  <a:srgbClr val="000000"/>
                </a:solidFill>
              </a:rPr>
              <a:t>n</a:t>
            </a:r>
            <a:endParaRPr lang="en-US" sz="800" b="1" dirty="0" smtClean="0">
              <a:solidFill>
                <a:srgbClr val="000000"/>
              </a:solidFill>
            </a:endParaRPr>
          </a:p>
          <a:p>
            <a:pPr algn="ctr"/>
            <a:r>
              <a:rPr lang="en-US" sz="800" b="1" dirty="0">
                <a:solidFill>
                  <a:srgbClr val="000000"/>
                </a:solidFill>
              </a:rPr>
              <a:t>i</a:t>
            </a:r>
            <a:endParaRPr lang="en-US" sz="800" b="1" dirty="0" smtClean="0">
              <a:solidFill>
                <a:srgbClr val="000000"/>
              </a:solidFill>
            </a:endParaRPr>
          </a:p>
          <a:p>
            <a:pPr algn="ctr"/>
            <a:r>
              <a:rPr lang="en-US" sz="800" b="1" dirty="0">
                <a:solidFill>
                  <a:srgbClr val="000000"/>
                </a:solidFill>
              </a:rPr>
              <a:t>t</a:t>
            </a:r>
            <a:endParaRPr lang="en-US" sz="800" b="1" dirty="0" smtClean="0">
              <a:solidFill>
                <a:srgbClr val="000000"/>
              </a:solidFill>
            </a:endParaRPr>
          </a:p>
          <a:p>
            <a:pPr algn="ctr"/>
            <a:r>
              <a:rPr lang="en-US" sz="800" b="1" dirty="0">
                <a:solidFill>
                  <a:srgbClr val="000000"/>
                </a:solidFill>
              </a:rPr>
              <a:t>i</a:t>
            </a:r>
            <a:endParaRPr lang="en-US" sz="800" b="1" dirty="0" smtClean="0">
              <a:solidFill>
                <a:srgbClr val="000000"/>
              </a:solidFill>
            </a:endParaRPr>
          </a:p>
          <a:p>
            <a:pPr algn="ctr"/>
            <a:r>
              <a:rPr lang="en-US" sz="800" b="1" dirty="0">
                <a:solidFill>
                  <a:srgbClr val="000000"/>
                </a:solidFill>
              </a:rPr>
              <a:t>a</a:t>
            </a:r>
            <a:endParaRPr lang="en-US" sz="800" b="1" dirty="0" smtClean="0">
              <a:solidFill>
                <a:srgbClr val="000000"/>
              </a:solidFill>
            </a:endParaRPr>
          </a:p>
          <a:p>
            <a:pPr algn="ctr"/>
            <a:r>
              <a:rPr lang="en-US" sz="800" b="1" dirty="0" smtClean="0">
                <a:solidFill>
                  <a:srgbClr val="000000"/>
                </a:solidFill>
              </a:rPr>
              <a:t>l</a:t>
            </a:r>
          </a:p>
          <a:p>
            <a:pPr algn="ctr"/>
            <a:endParaRPr lang="en-US" sz="800" b="1" dirty="0" smtClean="0">
              <a:solidFill>
                <a:srgbClr val="000000"/>
              </a:solidFill>
            </a:endParaRPr>
          </a:p>
          <a:p>
            <a:pPr algn="ctr"/>
            <a:r>
              <a:rPr lang="en-US" sz="800" b="1" dirty="0" smtClean="0">
                <a:solidFill>
                  <a:srgbClr val="000000"/>
                </a:solidFill>
              </a:rPr>
              <a:t> O</a:t>
            </a:r>
          </a:p>
          <a:p>
            <a:pPr algn="ctr"/>
            <a:r>
              <a:rPr lang="en-US" sz="800" b="1" dirty="0" smtClean="0">
                <a:solidFill>
                  <a:srgbClr val="000000"/>
                </a:solidFill>
              </a:rPr>
              <a:t>p</a:t>
            </a:r>
          </a:p>
          <a:p>
            <a:pPr algn="ctr"/>
            <a:r>
              <a:rPr lang="en-US" sz="800" b="1" dirty="0" smtClean="0">
                <a:solidFill>
                  <a:srgbClr val="000000"/>
                </a:solidFill>
              </a:rPr>
              <a:t>e</a:t>
            </a:r>
          </a:p>
          <a:p>
            <a:pPr algn="ctr"/>
            <a:r>
              <a:rPr lang="en-US" sz="800" b="1" dirty="0">
                <a:solidFill>
                  <a:srgbClr val="000000"/>
                </a:solidFill>
              </a:rPr>
              <a:t>r</a:t>
            </a:r>
            <a:endParaRPr lang="en-US" sz="800" b="1" dirty="0" smtClean="0">
              <a:solidFill>
                <a:srgbClr val="000000"/>
              </a:solidFill>
            </a:endParaRPr>
          </a:p>
          <a:p>
            <a:pPr algn="ctr"/>
            <a:r>
              <a:rPr lang="en-US" sz="800" b="1" dirty="0" smtClean="0">
                <a:solidFill>
                  <a:srgbClr val="000000"/>
                </a:solidFill>
              </a:rPr>
              <a:t>a</a:t>
            </a:r>
          </a:p>
          <a:p>
            <a:pPr algn="ctr"/>
            <a:r>
              <a:rPr lang="en-US" sz="800" b="1" dirty="0" smtClean="0">
                <a:solidFill>
                  <a:srgbClr val="000000"/>
                </a:solidFill>
              </a:rPr>
              <a:t>t</a:t>
            </a:r>
          </a:p>
          <a:p>
            <a:pPr algn="ctr"/>
            <a:r>
              <a:rPr lang="en-US" sz="800" b="1" dirty="0" smtClean="0">
                <a:solidFill>
                  <a:srgbClr val="000000"/>
                </a:solidFill>
              </a:rPr>
              <a:t>I</a:t>
            </a:r>
          </a:p>
          <a:p>
            <a:pPr algn="ctr"/>
            <a:r>
              <a:rPr lang="en-US" sz="800" b="1" dirty="0">
                <a:solidFill>
                  <a:srgbClr val="000000"/>
                </a:solidFill>
              </a:rPr>
              <a:t>o</a:t>
            </a:r>
            <a:endParaRPr lang="en-US" sz="800" b="1" dirty="0" smtClean="0">
              <a:solidFill>
                <a:srgbClr val="000000"/>
              </a:solidFill>
            </a:endParaRPr>
          </a:p>
          <a:p>
            <a:pPr algn="ctr"/>
            <a:r>
              <a:rPr lang="en-US" sz="800" b="1" dirty="0" smtClean="0">
                <a:solidFill>
                  <a:srgbClr val="000000"/>
                </a:solidFill>
              </a:rPr>
              <a:t>n</a:t>
            </a:r>
            <a:endParaRPr lang="en-US" sz="800" b="1" dirty="0">
              <a:solidFill>
                <a:srgbClr val="000000"/>
              </a:solidFill>
            </a:endParaRPr>
          </a:p>
        </p:txBody>
      </p:sp>
    </p:spTree>
    <p:extLst>
      <p:ext uri="{BB962C8B-B14F-4D97-AF65-F5344CB8AC3E}">
        <p14:creationId xmlns:p14="http://schemas.microsoft.com/office/powerpoint/2010/main" val="27464681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solidFill>
                  <a:srgbClr val="FF0000"/>
                </a:solidFill>
              </a:rPr>
              <a:t>Accelerator </a:t>
            </a:r>
            <a:r>
              <a:rPr lang="en-GB" sz="3400" dirty="0" smtClean="0"/>
              <a:t>Staff Plan with IKC</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t>15</a:t>
            </a:fld>
            <a:endParaRPr lang="sv-SE"/>
          </a:p>
        </p:txBody>
      </p:sp>
      <p:sp>
        <p:nvSpPr>
          <p:cNvPr id="8" name="Rounded Rectangle 7"/>
          <p:cNvSpPr/>
          <p:nvPr/>
        </p:nvSpPr>
        <p:spPr>
          <a:xfrm>
            <a:off x="1475656" y="5877272"/>
            <a:ext cx="655272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The number of IKC FTEs has to be considered just indicative, since this number is derived by the budget allocated for manpower in the IK contracts to cover manpower costs.</a:t>
            </a:r>
            <a:endParaRPr lang="en-US" dirty="0"/>
          </a:p>
        </p:txBody>
      </p:sp>
      <p:pic>
        <p:nvPicPr>
          <p:cNvPr id="3" name="Picture 2"/>
          <p:cNvPicPr>
            <a:picLocks noChangeAspect="1"/>
          </p:cNvPicPr>
          <p:nvPr/>
        </p:nvPicPr>
        <p:blipFill>
          <a:blip r:embed="rId2"/>
          <a:stretch>
            <a:fillRect/>
          </a:stretch>
        </p:blipFill>
        <p:spPr>
          <a:xfrm>
            <a:off x="899592" y="1412776"/>
            <a:ext cx="7632848" cy="4496361"/>
          </a:xfrm>
          <a:prstGeom prst="rect">
            <a:avLst/>
          </a:prstGeom>
        </p:spPr>
      </p:pic>
    </p:spTree>
    <p:extLst>
      <p:ext uri="{BB962C8B-B14F-4D97-AF65-F5344CB8AC3E}">
        <p14:creationId xmlns:p14="http://schemas.microsoft.com/office/powerpoint/2010/main" val="42042350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Project organization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16</a:t>
            </a:fld>
            <a:endParaRPr lang="sv-SE" dirty="0">
              <a:solidFill>
                <a:prstClr val="black">
                  <a:tint val="75000"/>
                </a:prstClr>
              </a:solidFill>
              <a:latin typeface="Calibri"/>
            </a:endParaRPr>
          </a:p>
        </p:txBody>
      </p:sp>
      <p:graphicFrame>
        <p:nvGraphicFramePr>
          <p:cNvPr id="5" name="Content Placeholder 3"/>
          <p:cNvGraphicFramePr>
            <a:graphicFrameLocks/>
          </p:cNvGraphicFramePr>
          <p:nvPr>
            <p:extLst>
              <p:ext uri="{D42A27DB-BD31-4B8C-83A1-F6EECF244321}">
                <p14:modId xmlns:p14="http://schemas.microsoft.com/office/powerpoint/2010/main" val="2469834410"/>
              </p:ext>
            </p:extLst>
          </p:nvPr>
        </p:nvGraphicFramePr>
        <p:xfrm>
          <a:off x="325414" y="1231487"/>
          <a:ext cx="4282293" cy="5545944"/>
        </p:xfrm>
        <a:graphic>
          <a:graphicData uri="http://schemas.openxmlformats.org/drawingml/2006/table">
            <a:tbl>
              <a:tblPr firstRow="1" bandRow="1">
                <a:tableStyleId>{5C22544A-7EE6-4342-B048-85BDC9FD1C3A}</a:tableStyleId>
              </a:tblPr>
              <a:tblGrid>
                <a:gridCol w="503081"/>
                <a:gridCol w="1547090"/>
                <a:gridCol w="962122"/>
                <a:gridCol w="477212"/>
                <a:gridCol w="792788"/>
              </a:tblGrid>
              <a:tr h="475266">
                <a:tc>
                  <a:txBody>
                    <a:bodyPr/>
                    <a:lstStyle/>
                    <a:p>
                      <a:pPr algn="ctr"/>
                      <a:r>
                        <a:rPr lang="en-US" sz="800" dirty="0" smtClean="0"/>
                        <a:t>WP#</a:t>
                      </a:r>
                      <a:endParaRPr lang="en-US" sz="800" dirty="0"/>
                    </a:p>
                  </a:txBody>
                  <a:tcPr marL="91444" marR="91444" marT="45714" marB="45714"/>
                </a:tc>
                <a:tc>
                  <a:txBody>
                    <a:bodyPr/>
                    <a:lstStyle/>
                    <a:p>
                      <a:pPr algn="ctr"/>
                      <a:r>
                        <a:rPr lang="en-US" sz="800" dirty="0" smtClean="0"/>
                        <a:t>WP TITLE</a:t>
                      </a:r>
                      <a:endParaRPr lang="en-US" sz="800" dirty="0"/>
                    </a:p>
                  </a:txBody>
                  <a:tcPr marL="91444" marR="91444" marT="45714" marB="45714"/>
                </a:tc>
                <a:tc>
                  <a:txBody>
                    <a:bodyPr/>
                    <a:lstStyle/>
                    <a:p>
                      <a:pPr algn="ctr"/>
                      <a:r>
                        <a:rPr lang="en-US" sz="800" dirty="0" smtClean="0"/>
                        <a:t>WP LEADER</a:t>
                      </a:r>
                      <a:endParaRPr lang="en-US" sz="800" dirty="0"/>
                    </a:p>
                  </a:txBody>
                  <a:tcPr marL="91444" marR="91444" marT="45714" marB="45714"/>
                </a:tc>
                <a:tc>
                  <a:txBody>
                    <a:bodyPr/>
                    <a:lstStyle/>
                    <a:p>
                      <a:pPr algn="ctr"/>
                      <a:r>
                        <a:rPr lang="en-US" sz="800" dirty="0" smtClean="0"/>
                        <a:t>EXT.</a:t>
                      </a:r>
                      <a:r>
                        <a:rPr lang="en-US" sz="800" baseline="0" dirty="0" smtClean="0"/>
                        <a:t> </a:t>
                      </a:r>
                      <a:r>
                        <a:rPr lang="en-US" sz="800" dirty="0" smtClean="0"/>
                        <a:t>WP?</a:t>
                      </a:r>
                      <a:endParaRPr lang="en-US" sz="800" dirty="0"/>
                    </a:p>
                  </a:txBody>
                  <a:tcPr marL="91444" marR="91444" marT="45714" marB="45714"/>
                </a:tc>
                <a:tc>
                  <a:txBody>
                    <a:bodyPr/>
                    <a:lstStyle/>
                    <a:p>
                      <a:pPr algn="ctr"/>
                      <a:r>
                        <a:rPr lang="en-US" sz="800" dirty="0" smtClean="0"/>
                        <a:t>DEPUTY WP LEADERs FOR EXTERNAL WPs</a:t>
                      </a:r>
                      <a:endParaRPr lang="en-US" sz="800" dirty="0"/>
                    </a:p>
                  </a:txBody>
                  <a:tcPr marL="91444" marR="91444" marT="45714" marB="45714"/>
                </a:tc>
              </a:tr>
              <a:tr h="286420">
                <a:tc>
                  <a:txBody>
                    <a:bodyPr/>
                    <a:lstStyle/>
                    <a:p>
                      <a:r>
                        <a:rPr lang="en-US" sz="800" dirty="0" smtClean="0">
                          <a:solidFill>
                            <a:schemeClr val="tx1"/>
                          </a:solidFill>
                        </a:rPr>
                        <a:t>WP01</a:t>
                      </a:r>
                    </a:p>
                  </a:txBody>
                  <a:tcPr marL="91444" marR="91444" marT="45714" marB="45714"/>
                </a:tc>
                <a:tc>
                  <a:txBody>
                    <a:bodyPr/>
                    <a:lstStyle/>
                    <a:p>
                      <a:r>
                        <a:rPr lang="en-US" sz="800" dirty="0" smtClean="0">
                          <a:solidFill>
                            <a:schemeClr val="tx1"/>
                          </a:solidFill>
                        </a:rPr>
                        <a:t>MANAGEMENT</a:t>
                      </a:r>
                      <a:endParaRPr lang="en-US" sz="800" dirty="0">
                        <a:solidFill>
                          <a:schemeClr val="tx1"/>
                        </a:solidFill>
                      </a:endParaRPr>
                    </a:p>
                  </a:txBody>
                  <a:tcPr marL="91444" marR="91444" marT="45714" marB="45714"/>
                </a:tc>
                <a:tc>
                  <a:txBody>
                    <a:bodyPr/>
                    <a:lstStyle/>
                    <a:p>
                      <a:r>
                        <a:rPr lang="en-US" sz="800" dirty="0" smtClean="0">
                          <a:solidFill>
                            <a:schemeClr val="tx1"/>
                          </a:solidFill>
                        </a:rPr>
                        <a:t>J.G. WEISEND II</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WP02</a:t>
                      </a:r>
                    </a:p>
                  </a:txBody>
                  <a:tcPr marL="91444" marR="91444" marT="45714" marB="45714"/>
                </a:tc>
                <a:tc>
                  <a:txBody>
                    <a:bodyPr/>
                    <a:lstStyle/>
                    <a:p>
                      <a:r>
                        <a:rPr lang="en-US" sz="800" dirty="0" smtClean="0">
                          <a:solidFill>
                            <a:schemeClr val="tx1"/>
                          </a:solidFill>
                        </a:rPr>
                        <a:t>ACCELERATOR PHYSICS</a:t>
                      </a:r>
                      <a:endParaRPr lang="en-US" sz="800" dirty="0">
                        <a:solidFill>
                          <a:schemeClr val="tx1"/>
                        </a:solidFill>
                      </a:endParaRPr>
                    </a:p>
                  </a:txBody>
                  <a:tcPr marL="91444" marR="91444" marT="45714" marB="45714"/>
                </a:tc>
                <a:tc>
                  <a:txBody>
                    <a:bodyPr/>
                    <a:lstStyle/>
                    <a:p>
                      <a:r>
                        <a:rPr lang="en-US" sz="800" dirty="0" smtClean="0">
                          <a:solidFill>
                            <a:schemeClr val="tx1"/>
                          </a:solidFill>
                        </a:rPr>
                        <a:t>M. ESHRAQI</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WP03</a:t>
                      </a:r>
                    </a:p>
                  </a:txBody>
                  <a:tcPr marL="91444" marR="91444" marT="45714" marB="45714"/>
                </a:tc>
                <a:tc>
                  <a:txBody>
                    <a:bodyPr/>
                    <a:lstStyle/>
                    <a:p>
                      <a:r>
                        <a:rPr lang="en-US" sz="800" dirty="0" smtClean="0">
                          <a:solidFill>
                            <a:schemeClr val="tx1"/>
                          </a:solidFill>
                        </a:rPr>
                        <a:t>NORMAL</a:t>
                      </a:r>
                      <a:r>
                        <a:rPr lang="en-US" sz="800" baseline="0" dirty="0" smtClean="0">
                          <a:solidFill>
                            <a:schemeClr val="tx1"/>
                          </a:solidFill>
                        </a:rPr>
                        <a:t> CONDUCTING FRONT END</a:t>
                      </a:r>
                      <a:endParaRPr lang="en-US" sz="800" dirty="0">
                        <a:solidFill>
                          <a:schemeClr val="tx1"/>
                        </a:solidFill>
                      </a:endParaRPr>
                    </a:p>
                  </a:txBody>
                  <a:tcPr marL="91444" marR="91444" marT="45714" marB="45714"/>
                </a:tc>
                <a:tc>
                  <a:txBody>
                    <a:bodyPr/>
                    <a:lstStyle/>
                    <a:p>
                      <a:r>
                        <a:rPr lang="en-US" sz="800" kern="1200" dirty="0" smtClean="0">
                          <a:solidFill>
                            <a:schemeClr val="tx1"/>
                          </a:solidFill>
                          <a:latin typeface="+mn-lt"/>
                          <a:ea typeface="+mn-ea"/>
                          <a:cs typeface="+mn-cs"/>
                        </a:rPr>
                        <a:t>S. GAMMINO  </a:t>
                      </a:r>
                      <a:endParaRPr lang="en-US" sz="800" dirty="0">
                        <a:solidFill>
                          <a:schemeClr val="tx1"/>
                        </a:solidFill>
                      </a:endParaRPr>
                    </a:p>
                  </a:txBody>
                  <a:tcPr marL="91444" marR="91444" marT="45714" marB="45714"/>
                </a:tc>
                <a:tc>
                  <a:txBody>
                    <a:bodyPr/>
                    <a:lstStyle/>
                    <a:p>
                      <a:pPr algn="ctr"/>
                      <a:r>
                        <a:rPr lang="en-US" sz="800" b="1" dirty="0" smtClean="0">
                          <a:solidFill>
                            <a:srgbClr val="0000FF"/>
                          </a:solidFill>
                        </a:rPr>
                        <a:t>YES</a:t>
                      </a:r>
                      <a:endParaRPr lang="en-US" sz="800" b="1" dirty="0">
                        <a:solidFill>
                          <a:srgbClr val="0000FF"/>
                        </a:solidFill>
                      </a:endParaRPr>
                    </a:p>
                  </a:txBody>
                  <a:tcPr marL="91444" marR="91444"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effectLst/>
                          <a:latin typeface="+mn-lt"/>
                          <a:ea typeface="+mn-ea"/>
                          <a:cs typeface="+mn-cs"/>
                        </a:rPr>
                        <a:t>W.WINTER</a:t>
                      </a:r>
                      <a:endParaRPr lang="en-US" sz="800" dirty="0" smtClean="0">
                        <a:solidFill>
                          <a:schemeClr val="tx1"/>
                        </a:solidFill>
                      </a:endParaRPr>
                    </a:p>
                  </a:txBody>
                  <a:tcPr marL="91444" marR="91444" marT="45714" marB="45714"/>
                </a:tc>
              </a:tr>
              <a:tr h="286420">
                <a:tc>
                  <a:txBody>
                    <a:bodyPr/>
                    <a:lstStyle/>
                    <a:p>
                      <a:r>
                        <a:rPr lang="en-US" sz="800" dirty="0" smtClean="0">
                          <a:solidFill>
                            <a:schemeClr val="tx1"/>
                          </a:solidFill>
                        </a:rPr>
                        <a:t>WP04</a:t>
                      </a:r>
                      <a:endParaRPr lang="en-US" sz="800" dirty="0">
                        <a:solidFill>
                          <a:schemeClr val="tx1"/>
                        </a:solidFill>
                      </a:endParaRPr>
                    </a:p>
                  </a:txBody>
                  <a:tcPr marL="91444" marR="91444" marT="45714" marB="45714"/>
                </a:tc>
                <a:tc>
                  <a:txBody>
                    <a:bodyPr/>
                    <a:lstStyle/>
                    <a:p>
                      <a:r>
                        <a:rPr lang="en-US" sz="800" dirty="0" smtClean="0">
                          <a:solidFill>
                            <a:schemeClr val="tx1"/>
                          </a:solidFill>
                        </a:rPr>
                        <a:t>SPOKE CRYOMODULES</a:t>
                      </a:r>
                      <a:endParaRPr lang="en-US" sz="800" dirty="0">
                        <a:solidFill>
                          <a:schemeClr val="tx1"/>
                        </a:solidFill>
                      </a:endParaRPr>
                    </a:p>
                  </a:txBody>
                  <a:tcPr marL="91444" marR="91444" marT="45714" marB="45714"/>
                </a:tc>
                <a:tc>
                  <a:txBody>
                    <a:bodyPr/>
                    <a:lstStyle/>
                    <a:p>
                      <a:r>
                        <a:rPr lang="en-US" sz="800" kern="1200" dirty="0" smtClean="0">
                          <a:solidFill>
                            <a:schemeClr val="tx1"/>
                          </a:solidFill>
                          <a:latin typeface="+mn-lt"/>
                          <a:ea typeface="+mn-ea"/>
                          <a:cs typeface="+mn-cs"/>
                        </a:rPr>
                        <a:t>S. BOUSSON </a:t>
                      </a:r>
                      <a:endParaRPr lang="en-US" sz="800" dirty="0">
                        <a:solidFill>
                          <a:schemeClr val="tx1"/>
                        </a:solidFill>
                      </a:endParaRPr>
                    </a:p>
                  </a:txBody>
                  <a:tcPr marL="91444" marR="91444" marT="45714" marB="45714"/>
                </a:tc>
                <a:tc>
                  <a:txBody>
                    <a:bodyPr/>
                    <a:lstStyle/>
                    <a:p>
                      <a:pPr algn="ctr"/>
                      <a:r>
                        <a:rPr lang="en-US" sz="800" b="1" dirty="0" smtClean="0">
                          <a:solidFill>
                            <a:srgbClr val="0000FF"/>
                          </a:solidFill>
                        </a:rPr>
                        <a:t>YES</a:t>
                      </a:r>
                      <a:endParaRPr lang="en-US" sz="800" b="1" dirty="0">
                        <a:solidFill>
                          <a:srgbClr val="0000FF"/>
                        </a:solidFill>
                      </a:endParaRPr>
                    </a:p>
                  </a:txBody>
                  <a:tcPr marL="91444" marR="91444" marT="45714" marB="45714"/>
                </a:tc>
                <a:tc>
                  <a:txBody>
                    <a:bodyPr/>
                    <a:lstStyle/>
                    <a:p>
                      <a:r>
                        <a:rPr lang="en-US" sz="800" dirty="0" smtClean="0">
                          <a:solidFill>
                            <a:schemeClr val="tx1"/>
                          </a:solidFill>
                        </a:rPr>
                        <a:t>C. DARVE</a:t>
                      </a:r>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WP05</a:t>
                      </a:r>
                      <a:endParaRPr lang="en-US" sz="800" dirty="0">
                        <a:solidFill>
                          <a:schemeClr val="tx1"/>
                        </a:solidFill>
                      </a:endParaRPr>
                    </a:p>
                  </a:txBody>
                  <a:tcPr marL="91444" marR="91444" marT="45714" marB="45714"/>
                </a:tc>
                <a:tc>
                  <a:txBody>
                    <a:bodyPr/>
                    <a:lstStyle/>
                    <a:p>
                      <a:r>
                        <a:rPr lang="en-US" sz="800" dirty="0" smtClean="0">
                          <a:solidFill>
                            <a:schemeClr val="tx1"/>
                          </a:solidFill>
                        </a:rPr>
                        <a:t>ELLIPTICAL CRYOMODULES</a:t>
                      </a:r>
                      <a:endParaRPr lang="en-US" sz="800" dirty="0">
                        <a:solidFill>
                          <a:schemeClr val="tx1"/>
                        </a:solidFill>
                      </a:endParaRPr>
                    </a:p>
                  </a:txBody>
                  <a:tcPr marL="91444" marR="91444" marT="45714" marB="45714"/>
                </a:tc>
                <a:tc>
                  <a:txBody>
                    <a:bodyPr/>
                    <a:lstStyle/>
                    <a:p>
                      <a:r>
                        <a:rPr lang="en-US" sz="800" dirty="0" smtClean="0">
                          <a:solidFill>
                            <a:schemeClr val="tx1"/>
                          </a:solidFill>
                        </a:rPr>
                        <a:t>P. BOSLAND</a:t>
                      </a:r>
                      <a:endParaRPr lang="en-US" sz="800" dirty="0">
                        <a:solidFill>
                          <a:schemeClr val="tx1"/>
                        </a:solidFill>
                      </a:endParaRPr>
                    </a:p>
                  </a:txBody>
                  <a:tcPr marL="91444" marR="91444" marT="45714" marB="45714"/>
                </a:tc>
                <a:tc>
                  <a:txBody>
                    <a:bodyPr/>
                    <a:lstStyle/>
                    <a:p>
                      <a:pPr algn="ctr"/>
                      <a:r>
                        <a:rPr lang="en-US" sz="800" b="1" dirty="0" smtClean="0">
                          <a:solidFill>
                            <a:srgbClr val="0000FF"/>
                          </a:solidFill>
                        </a:rPr>
                        <a:t>YES</a:t>
                      </a:r>
                      <a:endParaRPr lang="en-US" sz="800" b="1" dirty="0">
                        <a:solidFill>
                          <a:srgbClr val="0000FF"/>
                        </a:solidFill>
                      </a:endParaRPr>
                    </a:p>
                  </a:txBody>
                  <a:tcPr marL="91444" marR="91444" marT="45714" marB="45714"/>
                </a:tc>
                <a:tc>
                  <a:txBody>
                    <a:bodyPr/>
                    <a:lstStyle/>
                    <a:p>
                      <a:r>
                        <a:rPr lang="en-US" sz="800" dirty="0" smtClean="0">
                          <a:solidFill>
                            <a:schemeClr val="tx1"/>
                          </a:solidFill>
                        </a:rPr>
                        <a:t>C. DARVE</a:t>
                      </a:r>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WP06</a:t>
                      </a:r>
                      <a:endParaRPr lang="en-US" sz="800" dirty="0">
                        <a:solidFill>
                          <a:schemeClr val="tx1"/>
                        </a:solidFill>
                      </a:endParaRPr>
                    </a:p>
                  </a:txBody>
                  <a:tcPr marL="91444" marR="91444" marT="45714" marB="45714"/>
                </a:tc>
                <a:tc>
                  <a:txBody>
                    <a:bodyPr/>
                    <a:lstStyle/>
                    <a:p>
                      <a:r>
                        <a:rPr lang="en-US" sz="800" dirty="0" smtClean="0">
                          <a:solidFill>
                            <a:schemeClr val="tx1"/>
                          </a:solidFill>
                        </a:rPr>
                        <a:t>BEAM DELIVERY SYSTEMS</a:t>
                      </a:r>
                      <a:endParaRPr lang="en-US" sz="800" dirty="0">
                        <a:solidFill>
                          <a:schemeClr val="tx1"/>
                        </a:solidFill>
                      </a:endParaRPr>
                    </a:p>
                  </a:txBody>
                  <a:tcPr marL="91444" marR="91444" marT="45714" marB="45714"/>
                </a:tc>
                <a:tc>
                  <a:txBody>
                    <a:bodyPr/>
                    <a:lstStyle/>
                    <a:p>
                      <a:r>
                        <a:rPr lang="en-US" sz="800" dirty="0" smtClean="0">
                          <a:solidFill>
                            <a:schemeClr val="tx1"/>
                          </a:solidFill>
                        </a:rPr>
                        <a:t>S. </a:t>
                      </a:r>
                      <a:r>
                        <a:rPr lang="en-US" sz="800" kern="1200" dirty="0" smtClean="0">
                          <a:solidFill>
                            <a:schemeClr val="tx1"/>
                          </a:solidFill>
                          <a:latin typeface="+mn-lt"/>
                          <a:ea typeface="+mn-ea"/>
                          <a:cs typeface="+mn-cs"/>
                        </a:rPr>
                        <a:t>MØLLER </a:t>
                      </a:r>
                      <a:endParaRPr lang="en-US" sz="800" dirty="0">
                        <a:solidFill>
                          <a:schemeClr val="tx1"/>
                        </a:solidFill>
                      </a:endParaRPr>
                    </a:p>
                  </a:txBody>
                  <a:tcPr marL="91444" marR="91444" marT="45714" marB="45714"/>
                </a:tc>
                <a:tc>
                  <a:txBody>
                    <a:bodyPr/>
                    <a:lstStyle/>
                    <a:p>
                      <a:pPr algn="ctr"/>
                      <a:r>
                        <a:rPr lang="en-US" sz="800" b="1" dirty="0" smtClean="0">
                          <a:solidFill>
                            <a:srgbClr val="0000FF"/>
                          </a:solidFill>
                        </a:rPr>
                        <a:t>YES</a:t>
                      </a:r>
                      <a:endParaRPr lang="en-US" sz="800" b="1" dirty="0">
                        <a:solidFill>
                          <a:srgbClr val="0000FF"/>
                        </a:solidFill>
                      </a:endParaRPr>
                    </a:p>
                  </a:txBody>
                  <a:tcPr marL="91444" marR="91444" marT="45714" marB="45714"/>
                </a:tc>
                <a:tc>
                  <a:txBody>
                    <a:bodyPr/>
                    <a:lstStyle/>
                    <a:p>
                      <a:r>
                        <a:rPr lang="en-US" sz="800" dirty="0" smtClean="0">
                          <a:solidFill>
                            <a:schemeClr val="tx1"/>
                          </a:solidFill>
                        </a:rPr>
                        <a:t>I.</a:t>
                      </a:r>
                      <a:r>
                        <a:rPr lang="en-US" sz="800" baseline="0" dirty="0" smtClean="0">
                          <a:solidFill>
                            <a:schemeClr val="tx1"/>
                          </a:solidFill>
                        </a:rPr>
                        <a:t> ALONSO</a:t>
                      </a:r>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WP07</a:t>
                      </a:r>
                      <a:endParaRPr lang="en-US" sz="800" dirty="0">
                        <a:solidFill>
                          <a:schemeClr val="tx1"/>
                        </a:solidFill>
                      </a:endParaRPr>
                    </a:p>
                  </a:txBody>
                  <a:tcPr marL="91444" marR="91444" marT="45714" marB="45714"/>
                </a:tc>
                <a:tc>
                  <a:txBody>
                    <a:bodyPr/>
                    <a:lstStyle/>
                    <a:p>
                      <a:r>
                        <a:rPr lang="en-US" sz="800" dirty="0" smtClean="0">
                          <a:solidFill>
                            <a:schemeClr val="tx1"/>
                          </a:solidFill>
                        </a:rPr>
                        <a:t>BEAM DIAGNOSTICS</a:t>
                      </a:r>
                      <a:endParaRPr lang="en-US" sz="800" dirty="0">
                        <a:solidFill>
                          <a:schemeClr val="tx1"/>
                        </a:solidFill>
                      </a:endParaRPr>
                    </a:p>
                  </a:txBody>
                  <a:tcPr marL="91444" marR="91444" marT="45714" marB="45714"/>
                </a:tc>
                <a:tc>
                  <a:txBody>
                    <a:bodyPr/>
                    <a:lstStyle/>
                    <a:p>
                      <a:r>
                        <a:rPr lang="en-US" sz="800" dirty="0" smtClean="0">
                          <a:solidFill>
                            <a:schemeClr val="tx1"/>
                          </a:solidFill>
                        </a:rPr>
                        <a:t>A. JANSSON</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MIX</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WP08</a:t>
                      </a:r>
                      <a:endParaRPr lang="en-US" sz="800" dirty="0">
                        <a:solidFill>
                          <a:schemeClr val="tx1"/>
                        </a:solidFill>
                      </a:endParaRPr>
                    </a:p>
                  </a:txBody>
                  <a:tcPr marL="91444" marR="91444" marT="45714" marB="45714"/>
                </a:tc>
                <a:tc>
                  <a:txBody>
                    <a:bodyPr/>
                    <a:lstStyle/>
                    <a:p>
                      <a:r>
                        <a:rPr lang="en-US" sz="800" dirty="0" smtClean="0">
                          <a:solidFill>
                            <a:schemeClr val="tx1"/>
                          </a:solidFill>
                        </a:rPr>
                        <a:t>RF SYSTEMS</a:t>
                      </a:r>
                      <a:endParaRPr lang="en-US" sz="800" dirty="0">
                        <a:solidFill>
                          <a:schemeClr val="tx1"/>
                        </a:solidFill>
                      </a:endParaRPr>
                    </a:p>
                  </a:txBody>
                  <a:tcPr marL="91444" marR="91444" marT="45714" marB="45714"/>
                </a:tc>
                <a:tc>
                  <a:txBody>
                    <a:bodyPr/>
                    <a:lstStyle/>
                    <a:p>
                      <a:r>
                        <a:rPr lang="en-US" sz="800" dirty="0" smtClean="0">
                          <a:solidFill>
                            <a:schemeClr val="tx1"/>
                          </a:solidFill>
                        </a:rPr>
                        <a:t>A. SUNESSON</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MIX</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WP99</a:t>
                      </a:r>
                      <a:endParaRPr lang="en-US" sz="800" dirty="0">
                        <a:solidFill>
                          <a:schemeClr val="tx1"/>
                        </a:solidFill>
                      </a:endParaRPr>
                    </a:p>
                  </a:txBody>
                  <a:tcPr marL="91444" marR="91444" marT="45714" marB="45714"/>
                </a:tc>
                <a:tc>
                  <a:txBody>
                    <a:bodyPr/>
                    <a:lstStyle/>
                    <a:p>
                      <a:r>
                        <a:rPr lang="en-US" sz="800" dirty="0" smtClean="0">
                          <a:solidFill>
                            <a:schemeClr val="tx1"/>
                          </a:solidFill>
                        </a:rPr>
                        <a:t>ACCEL INFRASTRUCTURE</a:t>
                      </a:r>
                      <a:r>
                        <a:rPr lang="en-US" sz="800" baseline="0" dirty="0" smtClean="0">
                          <a:solidFill>
                            <a:schemeClr val="tx1"/>
                          </a:solidFill>
                        </a:rPr>
                        <a:t> &amp; INSTALLATION</a:t>
                      </a:r>
                      <a:endParaRPr lang="en-US" sz="800" dirty="0">
                        <a:solidFill>
                          <a:schemeClr val="tx1"/>
                        </a:solidFill>
                      </a:endParaRPr>
                    </a:p>
                  </a:txBody>
                  <a:tcPr marL="91444" marR="91444" marT="45714" marB="45714"/>
                </a:tc>
                <a:tc>
                  <a:txBody>
                    <a:bodyPr/>
                    <a:lstStyle/>
                    <a:p>
                      <a:r>
                        <a:rPr lang="en-US" sz="800" dirty="0" smtClean="0">
                          <a:solidFill>
                            <a:schemeClr val="tx1"/>
                          </a:solidFill>
                        </a:rPr>
                        <a:t>D. MCGINNIS</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WP10</a:t>
                      </a:r>
                      <a:endParaRPr lang="en-US" sz="800" dirty="0">
                        <a:solidFill>
                          <a:schemeClr val="tx1"/>
                        </a:solidFill>
                      </a:endParaRPr>
                    </a:p>
                  </a:txBody>
                  <a:tcPr marL="91444" marR="91444" marT="45714" marB="45714"/>
                </a:tc>
                <a:tc>
                  <a:txBody>
                    <a:bodyPr/>
                    <a:lstStyle/>
                    <a:p>
                      <a:r>
                        <a:rPr lang="en-US" sz="800" dirty="0" smtClean="0">
                          <a:solidFill>
                            <a:schemeClr val="tx1"/>
                          </a:solidFill>
                        </a:rPr>
                        <a:t>TEST</a:t>
                      </a:r>
                      <a:r>
                        <a:rPr lang="en-US" sz="800" baseline="0" dirty="0" smtClean="0">
                          <a:solidFill>
                            <a:schemeClr val="tx1"/>
                          </a:solidFill>
                        </a:rPr>
                        <a:t> STANDS</a:t>
                      </a:r>
                      <a:endParaRPr lang="en-US" sz="800" dirty="0">
                        <a:solidFill>
                          <a:schemeClr val="tx1"/>
                        </a:solidFill>
                      </a:endParaRPr>
                    </a:p>
                  </a:txBody>
                  <a:tcPr marL="91444" marR="91444" marT="45714" marB="45714"/>
                </a:tc>
                <a:tc>
                  <a:txBody>
                    <a:bodyPr/>
                    <a:lstStyle/>
                    <a:p>
                      <a:r>
                        <a:rPr lang="en-US" sz="800" dirty="0" smtClean="0">
                          <a:solidFill>
                            <a:schemeClr val="tx1"/>
                          </a:solidFill>
                        </a:rPr>
                        <a:t>W. HEES</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MIX</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WP11</a:t>
                      </a:r>
                      <a:endParaRPr lang="en-US" sz="800" dirty="0">
                        <a:solidFill>
                          <a:schemeClr val="tx1"/>
                        </a:solidFill>
                      </a:endParaRPr>
                    </a:p>
                  </a:txBody>
                  <a:tcPr marL="91444" marR="91444" marT="45714" marB="45714"/>
                </a:tc>
                <a:tc>
                  <a:txBody>
                    <a:bodyPr/>
                    <a:lstStyle/>
                    <a:p>
                      <a:r>
                        <a:rPr lang="en-US" sz="800" dirty="0" smtClean="0">
                          <a:solidFill>
                            <a:schemeClr val="tx1"/>
                          </a:solidFill>
                        </a:rPr>
                        <a:t>CRYOGENICS</a:t>
                      </a:r>
                      <a:endParaRPr lang="en-US" sz="800" dirty="0">
                        <a:solidFill>
                          <a:schemeClr val="tx1"/>
                        </a:solidFill>
                      </a:endParaRPr>
                    </a:p>
                  </a:txBody>
                  <a:tcPr marL="91444" marR="91444" marT="45714" marB="45714"/>
                </a:tc>
                <a:tc>
                  <a:txBody>
                    <a:bodyPr/>
                    <a:lstStyle/>
                    <a:p>
                      <a:r>
                        <a:rPr lang="en-US" sz="800" dirty="0" smtClean="0">
                          <a:solidFill>
                            <a:schemeClr val="tx1"/>
                          </a:solidFill>
                        </a:rPr>
                        <a:t>P. </a:t>
                      </a:r>
                      <a:r>
                        <a:rPr lang="en-US" sz="800" smtClean="0">
                          <a:solidFill>
                            <a:schemeClr val="tx1"/>
                          </a:solidFill>
                        </a:rPr>
                        <a:t>ARNOLD</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WP12</a:t>
                      </a:r>
                      <a:endParaRPr lang="en-US" sz="800" dirty="0">
                        <a:solidFill>
                          <a:schemeClr val="tx1"/>
                        </a:solidFill>
                      </a:endParaRPr>
                    </a:p>
                  </a:txBody>
                  <a:tcPr marL="91444" marR="91444" marT="45714" marB="45714"/>
                </a:tc>
                <a:tc>
                  <a:txBody>
                    <a:bodyPr/>
                    <a:lstStyle/>
                    <a:p>
                      <a:r>
                        <a:rPr lang="en-US" sz="800" dirty="0" smtClean="0">
                          <a:solidFill>
                            <a:schemeClr val="tx1"/>
                          </a:solidFill>
                        </a:rPr>
                        <a:t>VACUUM</a:t>
                      </a:r>
                      <a:endParaRPr lang="en-US" sz="800" dirty="0">
                        <a:solidFill>
                          <a:schemeClr val="tx1"/>
                        </a:solidFill>
                      </a:endParaRPr>
                    </a:p>
                  </a:txBody>
                  <a:tcPr marL="91444" marR="91444" marT="45714" marB="45714"/>
                </a:tc>
                <a:tc>
                  <a:txBody>
                    <a:bodyPr/>
                    <a:lstStyle/>
                    <a:p>
                      <a:r>
                        <a:rPr lang="en-US" sz="800" dirty="0" smtClean="0">
                          <a:solidFill>
                            <a:schemeClr val="tx1"/>
                          </a:solidFill>
                        </a:rPr>
                        <a:t>M.</a:t>
                      </a:r>
                      <a:r>
                        <a:rPr lang="en-US" sz="800" baseline="0" dirty="0" smtClean="0">
                          <a:solidFill>
                            <a:schemeClr val="tx1"/>
                          </a:solidFill>
                        </a:rPr>
                        <a:t> JUNI FERREIRA</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MIX</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WP13</a:t>
                      </a:r>
                      <a:endParaRPr lang="en-US" sz="800" dirty="0">
                        <a:solidFill>
                          <a:schemeClr val="tx1"/>
                        </a:solidFill>
                      </a:endParaRPr>
                    </a:p>
                  </a:txBody>
                  <a:tcPr marL="91444" marR="91444" marT="45714" marB="45714"/>
                </a:tc>
                <a:tc>
                  <a:txBody>
                    <a:bodyPr/>
                    <a:lstStyle/>
                    <a:p>
                      <a:r>
                        <a:rPr lang="en-US" sz="800" dirty="0" smtClean="0">
                          <a:solidFill>
                            <a:schemeClr val="tx1"/>
                          </a:solidFill>
                        </a:rPr>
                        <a:t>SAFETY</a:t>
                      </a:r>
                      <a:endParaRPr lang="en-US" sz="800" dirty="0">
                        <a:solidFill>
                          <a:schemeClr val="tx1"/>
                        </a:solidFill>
                      </a:endParaRPr>
                    </a:p>
                  </a:txBody>
                  <a:tcPr marL="91444" marR="91444" marT="45714" marB="45714"/>
                </a:tc>
                <a:tc>
                  <a:txBody>
                    <a:bodyPr/>
                    <a:lstStyle/>
                    <a:p>
                      <a:r>
                        <a:rPr lang="en-US" sz="800" dirty="0" smtClean="0">
                          <a:solidFill>
                            <a:schemeClr val="tx1"/>
                          </a:solidFill>
                        </a:rPr>
                        <a:t>L. TCHELIDZE</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WP14</a:t>
                      </a:r>
                      <a:endParaRPr lang="en-US" sz="800" dirty="0">
                        <a:solidFill>
                          <a:schemeClr val="tx1"/>
                        </a:solidFill>
                      </a:endParaRPr>
                    </a:p>
                  </a:txBody>
                  <a:tcPr marL="91444" marR="91444" marT="45714" marB="45714"/>
                </a:tc>
                <a:tc>
                  <a:txBody>
                    <a:bodyPr/>
                    <a:lstStyle/>
                    <a:p>
                      <a:r>
                        <a:rPr lang="en-US" sz="800" dirty="0" smtClean="0">
                          <a:solidFill>
                            <a:schemeClr val="tx1"/>
                          </a:solidFill>
                        </a:rPr>
                        <a:t>ACCELERATOR</a:t>
                      </a:r>
                      <a:r>
                        <a:rPr lang="en-US" sz="800" baseline="0" dirty="0" smtClean="0">
                          <a:solidFill>
                            <a:schemeClr val="tx1"/>
                          </a:solidFill>
                        </a:rPr>
                        <a:t> INTEGRATION</a:t>
                      </a:r>
                      <a:endParaRPr lang="en-US" sz="800" dirty="0">
                        <a:solidFill>
                          <a:schemeClr val="tx1"/>
                        </a:solidFill>
                      </a:endParaRPr>
                    </a:p>
                  </a:txBody>
                  <a:tcPr marL="91444" marR="91444" marT="45714" marB="45714"/>
                </a:tc>
                <a:tc>
                  <a:txBody>
                    <a:bodyPr/>
                    <a:lstStyle/>
                    <a:p>
                      <a:r>
                        <a:rPr lang="en-US" sz="800" dirty="0" smtClean="0">
                          <a:solidFill>
                            <a:schemeClr val="tx1"/>
                          </a:solidFill>
                        </a:rPr>
                        <a:t>H.</a:t>
                      </a:r>
                      <a:r>
                        <a:rPr lang="en-US" sz="800" baseline="0" dirty="0" smtClean="0">
                          <a:solidFill>
                            <a:schemeClr val="tx1"/>
                          </a:solidFill>
                        </a:rPr>
                        <a:t> DANARED</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WP15</a:t>
                      </a:r>
                      <a:endParaRPr lang="en-US" sz="800" dirty="0">
                        <a:solidFill>
                          <a:schemeClr val="tx1"/>
                        </a:solidFill>
                      </a:endParaRPr>
                    </a:p>
                  </a:txBody>
                  <a:tcPr marL="91444" marR="91444" marT="45714" marB="45714"/>
                </a:tc>
                <a:tc>
                  <a:txBody>
                    <a:bodyPr/>
                    <a:lstStyle/>
                    <a:p>
                      <a:r>
                        <a:rPr lang="en-US" sz="800" baseline="0" dirty="0" smtClean="0">
                          <a:solidFill>
                            <a:schemeClr val="tx1"/>
                          </a:solidFill>
                        </a:rPr>
                        <a:t>ELECTRICAL SUPPORT</a:t>
                      </a:r>
                      <a:endParaRPr lang="en-US" sz="800" dirty="0">
                        <a:solidFill>
                          <a:schemeClr val="tx1"/>
                        </a:solidFill>
                      </a:endParaRPr>
                    </a:p>
                  </a:txBody>
                  <a:tcPr marL="91444" marR="91444" marT="45714" marB="45714"/>
                </a:tc>
                <a:tc>
                  <a:txBody>
                    <a:bodyPr/>
                    <a:lstStyle/>
                    <a:p>
                      <a:r>
                        <a:rPr lang="en-US" sz="800" dirty="0" smtClean="0">
                          <a:solidFill>
                            <a:schemeClr val="tx1"/>
                          </a:solidFill>
                        </a:rPr>
                        <a:t>F. JENSEN</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WP16</a:t>
                      </a:r>
                      <a:endParaRPr lang="en-US" sz="800" dirty="0">
                        <a:solidFill>
                          <a:schemeClr val="tx1"/>
                        </a:solidFill>
                      </a:endParaRPr>
                    </a:p>
                  </a:txBody>
                  <a:tcPr marL="91444" marR="91444" marT="45714" marB="45714"/>
                </a:tc>
                <a:tc>
                  <a:txBody>
                    <a:bodyPr/>
                    <a:lstStyle/>
                    <a:p>
                      <a:r>
                        <a:rPr lang="en-US" sz="800" dirty="0" smtClean="0">
                          <a:solidFill>
                            <a:schemeClr val="tx1"/>
                          </a:solidFill>
                        </a:rPr>
                        <a:t>COOLING</a:t>
                      </a:r>
                      <a:r>
                        <a:rPr lang="en-US" sz="800" baseline="0" dirty="0" smtClean="0">
                          <a:solidFill>
                            <a:schemeClr val="tx1"/>
                          </a:solidFill>
                        </a:rPr>
                        <a:t> SUPPORT</a:t>
                      </a:r>
                      <a:endParaRPr lang="en-US" sz="800" dirty="0">
                        <a:solidFill>
                          <a:schemeClr val="tx1"/>
                        </a:solidFill>
                      </a:endParaRPr>
                    </a:p>
                  </a:txBody>
                  <a:tcPr marL="91444" marR="91444" marT="45714" marB="45714"/>
                </a:tc>
                <a:tc>
                  <a:txBody>
                    <a:bodyPr/>
                    <a:lstStyle/>
                    <a:p>
                      <a:pPr marL="0" indent="0">
                        <a:buNone/>
                      </a:pPr>
                      <a:r>
                        <a:rPr lang="en-US" sz="800" dirty="0" smtClean="0">
                          <a:solidFill>
                            <a:schemeClr val="tx1"/>
                          </a:solidFill>
                        </a:rPr>
                        <a:t>A. LUNDMARK</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WP17</a:t>
                      </a:r>
                      <a:endParaRPr lang="en-US" sz="800" dirty="0">
                        <a:solidFill>
                          <a:schemeClr val="tx1"/>
                        </a:solidFill>
                      </a:endParaRPr>
                    </a:p>
                  </a:txBody>
                  <a:tcPr marL="91444" marR="91444" marT="45714" marB="45714"/>
                </a:tc>
                <a:tc>
                  <a:txBody>
                    <a:bodyPr/>
                    <a:lstStyle/>
                    <a:p>
                      <a:r>
                        <a:rPr lang="en-US" sz="800" dirty="0" smtClean="0">
                          <a:solidFill>
                            <a:schemeClr val="tx1"/>
                          </a:solidFill>
                        </a:rPr>
                        <a:t>POWER CONVERTERS</a:t>
                      </a:r>
                      <a:endParaRPr lang="en-US" sz="800" dirty="0">
                        <a:solidFill>
                          <a:schemeClr val="tx1"/>
                        </a:solidFill>
                      </a:endParaRPr>
                    </a:p>
                  </a:txBody>
                  <a:tcPr marL="91444" marR="91444" marT="45714" marB="45714"/>
                </a:tc>
                <a:tc>
                  <a:txBody>
                    <a:bodyPr/>
                    <a:lstStyle/>
                    <a:p>
                      <a:r>
                        <a:rPr lang="en-US" sz="800" dirty="0" smtClean="0">
                          <a:solidFill>
                            <a:schemeClr val="tx1"/>
                          </a:solidFill>
                        </a:rPr>
                        <a:t>C. MARTINS</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MIX</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bl>
          </a:graphicData>
        </a:graphic>
      </p:graphicFrame>
      <p:sp>
        <p:nvSpPr>
          <p:cNvPr id="6" name="Content Placeholder 2"/>
          <p:cNvSpPr>
            <a:spLocks noGrp="1"/>
          </p:cNvSpPr>
          <p:nvPr>
            <p:ph idx="1"/>
          </p:nvPr>
        </p:nvSpPr>
        <p:spPr>
          <a:xfrm>
            <a:off x="5508900" y="4249430"/>
            <a:ext cx="2619100" cy="2283449"/>
          </a:xfrm>
          <a:ln>
            <a:solidFill>
              <a:srgbClr val="4F81BD"/>
            </a:solidFill>
          </a:ln>
        </p:spPr>
        <p:txBody>
          <a:bodyPr rtlCol="0">
            <a:noAutofit/>
          </a:bodyPr>
          <a:lstStyle/>
          <a:p>
            <a:pPr marL="0" indent="0" defTabSz="913246">
              <a:buNone/>
              <a:defRPr/>
            </a:pPr>
            <a:r>
              <a:rPr lang="en-US" sz="1100" b="1" dirty="0" smtClean="0">
                <a:ea typeface="+mn-ea"/>
                <a:cs typeface="+mn-cs"/>
              </a:rPr>
              <a:t>Weekly ESS project management team:</a:t>
            </a:r>
          </a:p>
          <a:p>
            <a:pPr marL="228600" indent="-228600" defTabSz="913246">
              <a:buFont typeface="+mj-lt"/>
              <a:buAutoNum type="arabicPeriod"/>
              <a:defRPr/>
            </a:pPr>
            <a:r>
              <a:rPr lang="en-US" sz="1100" dirty="0" smtClean="0">
                <a:ea typeface="+mn-ea"/>
                <a:cs typeface="+mn-cs"/>
              </a:rPr>
              <a:t>Mats Lindroos</a:t>
            </a:r>
            <a:r>
              <a:rPr lang="en-US" sz="1100" dirty="0" smtClean="0"/>
              <a:t>, </a:t>
            </a:r>
            <a:r>
              <a:rPr lang="en-US" sz="1000" dirty="0" smtClean="0">
                <a:ea typeface="+mn-ea"/>
              </a:rPr>
              <a:t>Project leader</a:t>
            </a:r>
          </a:p>
          <a:p>
            <a:pPr marL="228600" indent="-228600" defTabSz="913246">
              <a:buFont typeface="+mj-lt"/>
              <a:buAutoNum type="arabicPeriod"/>
              <a:defRPr/>
            </a:pPr>
            <a:r>
              <a:rPr lang="en-US" sz="1100" dirty="0" smtClean="0">
                <a:ea typeface="+mn-ea"/>
                <a:cs typeface="+mn-cs"/>
              </a:rPr>
              <a:t>John </a:t>
            </a:r>
            <a:r>
              <a:rPr lang="en-US" sz="1100" dirty="0" err="1" smtClean="0">
                <a:ea typeface="+mn-ea"/>
                <a:cs typeface="+mn-cs"/>
              </a:rPr>
              <a:t>Weisend</a:t>
            </a:r>
            <a:r>
              <a:rPr lang="en-US" sz="1100" dirty="0" smtClean="0"/>
              <a:t>, </a:t>
            </a:r>
            <a:r>
              <a:rPr lang="en-US" sz="1000" dirty="0" smtClean="0">
                <a:ea typeface="+mn-ea"/>
              </a:rPr>
              <a:t>Deputy project leader</a:t>
            </a:r>
          </a:p>
          <a:p>
            <a:pPr marL="228600" indent="-228600" defTabSz="913246">
              <a:buFont typeface="+mj-lt"/>
              <a:buAutoNum type="arabicPeriod"/>
              <a:defRPr/>
            </a:pPr>
            <a:r>
              <a:rPr lang="en-US" sz="1100" dirty="0" err="1" smtClean="0">
                <a:ea typeface="+mn-ea"/>
                <a:cs typeface="+mn-cs"/>
              </a:rPr>
              <a:t>Håkan</a:t>
            </a:r>
            <a:r>
              <a:rPr lang="en-US" sz="1100" dirty="0" smtClean="0">
                <a:ea typeface="+mn-ea"/>
                <a:cs typeface="+mn-cs"/>
              </a:rPr>
              <a:t> </a:t>
            </a:r>
            <a:r>
              <a:rPr lang="en-US" sz="1100" dirty="0" err="1" smtClean="0">
                <a:ea typeface="+mn-ea"/>
                <a:cs typeface="+mn-cs"/>
              </a:rPr>
              <a:t>Danared</a:t>
            </a:r>
            <a:r>
              <a:rPr lang="en-US" sz="1100" dirty="0" smtClean="0"/>
              <a:t>, </a:t>
            </a:r>
            <a:r>
              <a:rPr lang="en-US" sz="1000" dirty="0" smtClean="0">
                <a:ea typeface="+mn-ea"/>
              </a:rPr>
              <a:t>In-kind manager</a:t>
            </a:r>
          </a:p>
          <a:p>
            <a:pPr marL="228600" indent="-228600" defTabSz="913246">
              <a:buFont typeface="+mj-lt"/>
              <a:buAutoNum type="arabicPeriod"/>
              <a:defRPr/>
            </a:pPr>
            <a:r>
              <a:rPr lang="en-US" sz="1100" dirty="0" err="1"/>
              <a:t>Lali</a:t>
            </a:r>
            <a:r>
              <a:rPr lang="en-US" sz="1100" dirty="0"/>
              <a:t> </a:t>
            </a:r>
            <a:r>
              <a:rPr lang="en-US" sz="1100" dirty="0" err="1"/>
              <a:t>Tchelidze</a:t>
            </a:r>
            <a:r>
              <a:rPr lang="en-US" sz="1100" dirty="0"/>
              <a:t>, </a:t>
            </a:r>
            <a:r>
              <a:rPr lang="en-US" sz="1000" dirty="0"/>
              <a:t>Safety including radiation </a:t>
            </a:r>
            <a:r>
              <a:rPr lang="en-US" sz="1000" dirty="0" smtClean="0"/>
              <a:t>safety</a:t>
            </a:r>
            <a:endParaRPr lang="en-US" sz="1000" dirty="0" smtClean="0">
              <a:ea typeface="+mn-ea"/>
            </a:endParaRPr>
          </a:p>
          <a:p>
            <a:pPr marL="228600" indent="-228600" defTabSz="913246">
              <a:buFont typeface="+mj-lt"/>
              <a:buAutoNum type="arabicPeriod"/>
              <a:defRPr/>
            </a:pPr>
            <a:r>
              <a:rPr lang="en-US" sz="1100" dirty="0" smtClean="0">
                <a:ea typeface="+mn-ea"/>
                <a:cs typeface="+mn-cs"/>
              </a:rPr>
              <a:t>Anders </a:t>
            </a:r>
            <a:r>
              <a:rPr lang="en-US" sz="1100" dirty="0" err="1" smtClean="0">
                <a:ea typeface="+mn-ea"/>
                <a:cs typeface="+mn-cs"/>
              </a:rPr>
              <a:t>Sunesson</a:t>
            </a:r>
            <a:r>
              <a:rPr lang="en-US" sz="1100" dirty="0" smtClean="0"/>
              <a:t>, </a:t>
            </a:r>
            <a:r>
              <a:rPr lang="en-US" sz="1000" dirty="0" smtClean="0">
                <a:ea typeface="+mn-ea"/>
              </a:rPr>
              <a:t>RF systems</a:t>
            </a:r>
          </a:p>
          <a:p>
            <a:pPr marL="228600" indent="-228600" defTabSz="913246">
              <a:buFont typeface="+mj-lt"/>
              <a:buAutoNum type="arabicPeriod"/>
              <a:defRPr/>
            </a:pPr>
            <a:r>
              <a:rPr lang="en-US" sz="1100" dirty="0" err="1"/>
              <a:t>Luisella</a:t>
            </a:r>
            <a:r>
              <a:rPr lang="en-US" sz="1100" dirty="0"/>
              <a:t> </a:t>
            </a:r>
            <a:r>
              <a:rPr lang="en-US" sz="1100" dirty="0" err="1"/>
              <a:t>Lari</a:t>
            </a:r>
            <a:r>
              <a:rPr lang="en-US" sz="1100" dirty="0"/>
              <a:t>, </a:t>
            </a:r>
            <a:r>
              <a:rPr lang="en-US" sz="1000" dirty="0"/>
              <a:t>Head </a:t>
            </a:r>
            <a:r>
              <a:rPr lang="en-US" sz="1000" dirty="0" smtClean="0"/>
              <a:t>planner</a:t>
            </a:r>
          </a:p>
          <a:p>
            <a:pPr marL="228600" indent="-228600" defTabSz="913246">
              <a:buFont typeface="+mj-lt"/>
              <a:buAutoNum type="arabicPeriod"/>
              <a:defRPr/>
            </a:pPr>
            <a:r>
              <a:rPr lang="en-US" sz="1100" dirty="0" smtClean="0">
                <a:ea typeface="+mn-ea"/>
                <a:cs typeface="+mn-cs"/>
              </a:rPr>
              <a:t>Andreas </a:t>
            </a:r>
            <a:r>
              <a:rPr lang="en-US" sz="1100" dirty="0" err="1" smtClean="0">
                <a:ea typeface="+mn-ea"/>
                <a:cs typeface="+mn-cs"/>
              </a:rPr>
              <a:t>Jansson</a:t>
            </a:r>
            <a:r>
              <a:rPr lang="en-US" sz="1100" dirty="0" smtClean="0"/>
              <a:t>, </a:t>
            </a:r>
            <a:r>
              <a:rPr lang="en-US" sz="1000" dirty="0" smtClean="0">
                <a:ea typeface="+mn-ea"/>
              </a:rPr>
              <a:t>Beam instrumentation</a:t>
            </a:r>
          </a:p>
          <a:p>
            <a:pPr marL="228600" indent="-228600" defTabSz="913246">
              <a:buFont typeface="+mj-lt"/>
              <a:buAutoNum type="arabicPeriod"/>
              <a:defRPr/>
            </a:pPr>
            <a:r>
              <a:rPr lang="en-US" sz="1100" dirty="0" smtClean="0"/>
              <a:t>Matthew Conlon, </a:t>
            </a:r>
            <a:r>
              <a:rPr lang="en-US" sz="1000" dirty="0" smtClean="0"/>
              <a:t>QA/QC</a:t>
            </a:r>
          </a:p>
          <a:p>
            <a:pPr marL="228600" indent="-228600" defTabSz="913246">
              <a:buFont typeface="+mj-lt"/>
              <a:buAutoNum type="arabicPeriod"/>
              <a:defRPr/>
            </a:pPr>
            <a:r>
              <a:rPr lang="en-US" sz="1100" dirty="0" smtClean="0"/>
              <a:t>Section leaders when required</a:t>
            </a:r>
            <a:endParaRPr lang="en-US" sz="1100" dirty="0"/>
          </a:p>
        </p:txBody>
      </p:sp>
      <p:sp>
        <p:nvSpPr>
          <p:cNvPr id="7" name="Content Placeholder 2"/>
          <p:cNvSpPr txBox="1">
            <a:spLocks/>
          </p:cNvSpPr>
          <p:nvPr/>
        </p:nvSpPr>
        <p:spPr>
          <a:xfrm>
            <a:off x="5508900" y="2997312"/>
            <a:ext cx="2619100" cy="1060588"/>
          </a:xfrm>
          <a:prstGeom prst="rect">
            <a:avLst/>
          </a:prstGeom>
          <a:ln>
            <a:solidFill>
              <a:srgbClr val="4F81B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246">
              <a:buFont typeface="Arial" panose="020B0604020202020204" pitchFamily="34" charset="0"/>
              <a:buNone/>
              <a:defRPr/>
            </a:pPr>
            <a:r>
              <a:rPr lang="en-US" sz="1100" b="1" dirty="0" smtClean="0">
                <a:latin typeface="Calibri"/>
              </a:rPr>
              <a:t>Technical Board (5 times a year):</a:t>
            </a:r>
          </a:p>
          <a:p>
            <a:pPr marL="228600" indent="-228600" defTabSz="913246">
              <a:buFont typeface="+mj-lt"/>
              <a:buAutoNum type="arabicPeriod"/>
              <a:defRPr/>
            </a:pPr>
            <a:r>
              <a:rPr lang="en-US" sz="1100" dirty="0" smtClean="0">
                <a:latin typeface="Calibri"/>
              </a:rPr>
              <a:t>Weekly ESS management team</a:t>
            </a:r>
          </a:p>
          <a:p>
            <a:pPr marL="228600" indent="-228600" defTabSz="913246">
              <a:buFont typeface="+mj-lt"/>
              <a:buAutoNum type="arabicPeriod"/>
              <a:defRPr/>
            </a:pPr>
            <a:r>
              <a:rPr lang="en-US" sz="1100" dirty="0" smtClean="0">
                <a:latin typeface="Calibri"/>
              </a:rPr>
              <a:t>All WP leaders and deputies</a:t>
            </a:r>
          </a:p>
          <a:p>
            <a:pPr marL="228600" indent="-228600" defTabSz="913246">
              <a:buFont typeface="+mj-lt"/>
              <a:buAutoNum type="arabicPeriod"/>
              <a:defRPr/>
            </a:pPr>
            <a:r>
              <a:rPr lang="en-US" sz="1100" dirty="0" smtClean="0">
                <a:latin typeface="Calibri"/>
              </a:rPr>
              <a:t>Representatives of all contracted institutes if not already a WP leader</a:t>
            </a:r>
            <a:endParaRPr lang="en-US" sz="1000" dirty="0">
              <a:latin typeface="Calibri"/>
            </a:endParaRPr>
          </a:p>
        </p:txBody>
      </p:sp>
      <p:sp>
        <p:nvSpPr>
          <p:cNvPr id="10" name="Content Placeholder 2"/>
          <p:cNvSpPr txBox="1">
            <a:spLocks/>
          </p:cNvSpPr>
          <p:nvPr/>
        </p:nvSpPr>
        <p:spPr>
          <a:xfrm>
            <a:off x="5508900" y="1731875"/>
            <a:ext cx="2619100" cy="1060588"/>
          </a:xfrm>
          <a:prstGeom prst="rect">
            <a:avLst/>
          </a:prstGeom>
          <a:ln>
            <a:solidFill>
              <a:srgbClr val="4F81B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246">
              <a:buFont typeface="Arial" panose="020B0604020202020204" pitchFamily="34" charset="0"/>
              <a:buNone/>
              <a:defRPr/>
            </a:pPr>
            <a:r>
              <a:rPr lang="en-US" sz="1100" b="1" dirty="0" smtClean="0">
                <a:latin typeface="Calibri"/>
              </a:rPr>
              <a:t>Collaboration Board (1-2 times a year):</a:t>
            </a:r>
          </a:p>
          <a:p>
            <a:pPr marL="228600" indent="-228600" defTabSz="913246">
              <a:buFont typeface="+mj-lt"/>
              <a:buAutoNum type="arabicPeriod"/>
              <a:defRPr/>
            </a:pPr>
            <a:r>
              <a:rPr lang="en-US" sz="1100" dirty="0" smtClean="0">
                <a:latin typeface="Calibri"/>
              </a:rPr>
              <a:t>ESS Technical Director</a:t>
            </a:r>
          </a:p>
          <a:p>
            <a:pPr marL="228600" indent="-228600" defTabSz="913246">
              <a:buFont typeface="+mj-lt"/>
              <a:buAutoNum type="arabicPeriod"/>
              <a:defRPr/>
            </a:pPr>
            <a:r>
              <a:rPr lang="en-US" sz="1100" dirty="0" smtClean="0">
                <a:latin typeface="Calibri"/>
              </a:rPr>
              <a:t>Project leader</a:t>
            </a:r>
          </a:p>
          <a:p>
            <a:pPr marL="228600" indent="-228600" defTabSz="913246">
              <a:buFont typeface="+mj-lt"/>
              <a:buAutoNum type="arabicPeriod"/>
              <a:defRPr/>
            </a:pPr>
            <a:r>
              <a:rPr lang="en-US" sz="1100" dirty="0" smtClean="0">
                <a:latin typeface="Calibri"/>
              </a:rPr>
              <a:t>Representatives of all contracted institutes (one elected as chair)</a:t>
            </a:r>
            <a:endParaRPr lang="en-US" sz="1000" dirty="0">
              <a:latin typeface="Calibri"/>
            </a:endParaRPr>
          </a:p>
        </p:txBody>
      </p:sp>
    </p:spTree>
    <p:extLst>
      <p:ext uri="{BB962C8B-B14F-4D97-AF65-F5344CB8AC3E}">
        <p14:creationId xmlns:p14="http://schemas.microsoft.com/office/powerpoint/2010/main" val="27119192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Up Arrow 15"/>
          <p:cNvSpPr/>
          <p:nvPr/>
        </p:nvSpPr>
        <p:spPr>
          <a:xfrm>
            <a:off x="6156504" y="4869658"/>
            <a:ext cx="822752" cy="657820"/>
          </a:xfrm>
          <a:prstGeom prst="upArrow">
            <a:avLst/>
          </a:prstGeom>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91408" tIns="45704" rIns="91408" bIns="45704"/>
          <a:lstStyle/>
          <a:p>
            <a:pPr defTabSz="914077">
              <a:defRPr/>
            </a:pPr>
            <a:endParaRPr lang="en-US">
              <a:solidFill>
                <a:prstClr val="white"/>
              </a:solidFill>
              <a:latin typeface="Calibri"/>
            </a:endParaRPr>
          </a:p>
        </p:txBody>
      </p:sp>
      <p:sp>
        <p:nvSpPr>
          <p:cNvPr id="17" name="Up Arrow 16"/>
          <p:cNvSpPr/>
          <p:nvPr/>
        </p:nvSpPr>
        <p:spPr>
          <a:xfrm>
            <a:off x="6156504" y="3644803"/>
            <a:ext cx="822752" cy="657820"/>
          </a:xfrm>
          <a:prstGeom prst="upArrow">
            <a:avLst/>
          </a:prstGeom>
          <a:ln/>
        </p:spPr>
        <p:style>
          <a:lnRef idx="1">
            <a:schemeClr val="accent1"/>
          </a:lnRef>
          <a:fillRef idx="3">
            <a:schemeClr val="accent1"/>
          </a:fillRef>
          <a:effectRef idx="2">
            <a:schemeClr val="accent1"/>
          </a:effectRef>
          <a:fontRef idx="minor">
            <a:schemeClr val="lt1"/>
          </a:fontRef>
        </p:style>
        <p:txBody>
          <a:bodyPr lIns="91408" tIns="45704" rIns="91408" bIns="45704"/>
          <a:lstStyle/>
          <a:p>
            <a:pPr defTabSz="914077">
              <a:defRPr/>
            </a:pPr>
            <a:endParaRPr lang="en-US">
              <a:solidFill>
                <a:prstClr val="white"/>
              </a:solidFill>
              <a:latin typeface="Calibri"/>
            </a:endParaRPr>
          </a:p>
        </p:txBody>
      </p:sp>
      <p:sp>
        <p:nvSpPr>
          <p:cNvPr id="380931" name="Title 1"/>
          <p:cNvSpPr>
            <a:spLocks noGrp="1"/>
          </p:cNvSpPr>
          <p:nvPr>
            <p:ph type="title"/>
          </p:nvPr>
        </p:nvSpPr>
        <p:spPr>
          <a:xfrm>
            <a:off x="538786" y="48908"/>
            <a:ext cx="8352492" cy="1143000"/>
          </a:xfrm>
        </p:spPr>
        <p:txBody>
          <a:bodyPr/>
          <a:lstStyle/>
          <a:p>
            <a:r>
              <a:rPr lang="en-US" dirty="0">
                <a:latin typeface="Calibri" charset="0"/>
              </a:rPr>
              <a:t>Control Change Boards (CCB) &amp; </a:t>
            </a:r>
            <a:br>
              <a:rPr lang="en-US" dirty="0">
                <a:latin typeface="Calibri" charset="0"/>
              </a:rPr>
            </a:br>
            <a:r>
              <a:rPr lang="en-US" dirty="0">
                <a:latin typeface="Calibri" charset="0"/>
              </a:rPr>
              <a:t>control flow for </a:t>
            </a:r>
            <a:r>
              <a:rPr lang="en-US" dirty="0">
                <a:solidFill>
                  <a:srgbClr val="3366FF"/>
                </a:solidFill>
                <a:latin typeface="Calibri" charset="0"/>
              </a:rPr>
              <a:t>ACCSYS</a:t>
            </a:r>
          </a:p>
        </p:txBody>
      </p:sp>
      <p:sp>
        <p:nvSpPr>
          <p:cNvPr id="3809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696305" indent="-267809" eaLnBrk="0" hangingPunct="0">
              <a:defRPr sz="3000">
                <a:solidFill>
                  <a:srgbClr val="000000"/>
                </a:solidFill>
                <a:latin typeface="Gill Sans" charset="0"/>
                <a:ea typeface="ヒラギノ角ゴ ProN W3" charset="0"/>
                <a:cs typeface="ヒラギノ角ゴ ProN W3" charset="0"/>
                <a:sym typeface="Gill Sans" charset="0"/>
              </a:defRPr>
            </a:lvl2pPr>
            <a:lvl3pPr marL="1071239" indent="-214248" eaLnBrk="0" hangingPunct="0">
              <a:defRPr sz="3000">
                <a:solidFill>
                  <a:srgbClr val="000000"/>
                </a:solidFill>
                <a:latin typeface="Gill Sans" charset="0"/>
                <a:ea typeface="ヒラギノ角ゴ ProN W3" charset="0"/>
                <a:cs typeface="ヒラギノ角ゴ ProN W3" charset="0"/>
                <a:sym typeface="Gill Sans" charset="0"/>
              </a:defRPr>
            </a:lvl3pPr>
            <a:lvl4pPr marL="1499734" indent="-214248" eaLnBrk="0" hangingPunct="0">
              <a:defRPr sz="3000">
                <a:solidFill>
                  <a:srgbClr val="000000"/>
                </a:solidFill>
                <a:latin typeface="Gill Sans" charset="0"/>
                <a:ea typeface="ヒラギノ角ゴ ProN W3" charset="0"/>
                <a:cs typeface="ヒラギノ角ゴ ProN W3" charset="0"/>
                <a:sym typeface="Gill Sans" charset="0"/>
              </a:defRPr>
            </a:lvl4pPr>
            <a:lvl5pPr marL="1928230" indent="-214248" eaLnBrk="0" hangingPunct="0">
              <a:defRPr sz="3000">
                <a:solidFill>
                  <a:srgbClr val="000000"/>
                </a:solidFill>
                <a:latin typeface="Gill Sans" charset="0"/>
                <a:ea typeface="ヒラギノ角ゴ ProN W3" charset="0"/>
                <a:cs typeface="ヒラギノ角ゴ ProN W3" charset="0"/>
                <a:sym typeface="Gill Sans" charset="0"/>
              </a:defRPr>
            </a:lvl5pPr>
            <a:lvl6pPr marL="2356726" indent="-21424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785222" indent="-21424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213718" indent="-21424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642213" indent="-214248"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4EE0985C-1D00-A048-8BB0-4C0B24A67C3E}" type="slidenum">
              <a:rPr lang="sv-SE" sz="1200">
                <a:solidFill>
                  <a:srgbClr val="898989"/>
                </a:solidFill>
                <a:latin typeface="Calibri" charset="0"/>
              </a:rPr>
              <a:pPr eaLnBrk="1" hangingPunct="1"/>
              <a:t>17</a:t>
            </a:fld>
            <a:endParaRPr lang="sv-SE" sz="1200">
              <a:solidFill>
                <a:srgbClr val="898989"/>
              </a:solidFill>
              <a:latin typeface="Calibri" charset="0"/>
            </a:endParaRPr>
          </a:p>
        </p:txBody>
      </p:sp>
      <p:sp>
        <p:nvSpPr>
          <p:cNvPr id="7" name="Rounded Rectangle 6"/>
          <p:cNvSpPr/>
          <p:nvPr/>
        </p:nvSpPr>
        <p:spPr>
          <a:xfrm>
            <a:off x="2267402" y="1845470"/>
            <a:ext cx="4393465" cy="575965"/>
          </a:xfrm>
          <a:prstGeom prst="roundRect">
            <a:avLst/>
          </a:prstGeom>
          <a:solidFill>
            <a:srgbClr val="FFFFFF"/>
          </a:solidFill>
          <a:ln/>
        </p:spPr>
        <p:style>
          <a:lnRef idx="1">
            <a:schemeClr val="accent1"/>
          </a:lnRef>
          <a:fillRef idx="3">
            <a:schemeClr val="accent1"/>
          </a:fillRef>
          <a:effectRef idx="2">
            <a:schemeClr val="accent1"/>
          </a:effectRef>
          <a:fontRef idx="minor">
            <a:schemeClr val="lt1"/>
          </a:fontRef>
        </p:style>
        <p:txBody>
          <a:bodyPr lIns="91408" tIns="45704" rIns="91408" bIns="45704"/>
          <a:lstStyle/>
          <a:p>
            <a:pPr algn="ctr" defTabSz="914077">
              <a:defRPr/>
            </a:pPr>
            <a:r>
              <a:rPr lang="en-US" sz="2400" dirty="0">
                <a:solidFill>
                  <a:prstClr val="black"/>
                </a:solidFill>
                <a:latin typeface="Calibri"/>
              </a:rPr>
              <a:t>ESS </a:t>
            </a:r>
            <a:r>
              <a:rPr lang="en-US" sz="2400" dirty="0" smtClean="0">
                <a:solidFill>
                  <a:prstClr val="black"/>
                </a:solidFill>
                <a:latin typeface="Calibri"/>
              </a:rPr>
              <a:t>ERIC governance</a:t>
            </a:r>
            <a:endParaRPr lang="en-US" sz="2400" dirty="0">
              <a:solidFill>
                <a:prstClr val="black"/>
              </a:solidFill>
              <a:latin typeface="Calibri"/>
            </a:endParaRPr>
          </a:p>
        </p:txBody>
      </p:sp>
      <p:sp>
        <p:nvSpPr>
          <p:cNvPr id="10" name="Rounded Rectangle 9"/>
          <p:cNvSpPr/>
          <p:nvPr/>
        </p:nvSpPr>
        <p:spPr>
          <a:xfrm>
            <a:off x="5147779" y="3068838"/>
            <a:ext cx="2819376" cy="575965"/>
          </a:xfrm>
          <a:prstGeom prst="roundRect">
            <a:avLst/>
          </a:prstGeom>
          <a:solidFill>
            <a:srgbClr val="FFFFFF"/>
          </a:solidFill>
          <a:ln/>
        </p:spPr>
        <p:style>
          <a:lnRef idx="1">
            <a:schemeClr val="accent1"/>
          </a:lnRef>
          <a:fillRef idx="3">
            <a:schemeClr val="accent1"/>
          </a:fillRef>
          <a:effectRef idx="2">
            <a:schemeClr val="accent1"/>
          </a:effectRef>
          <a:fontRef idx="minor">
            <a:schemeClr val="lt1"/>
          </a:fontRef>
        </p:style>
        <p:txBody>
          <a:bodyPr lIns="91408" tIns="45704" rIns="91408" bIns="45704"/>
          <a:lstStyle/>
          <a:p>
            <a:pPr algn="ctr" defTabSz="914077">
              <a:defRPr/>
            </a:pPr>
            <a:r>
              <a:rPr lang="en-US" sz="2400" dirty="0">
                <a:solidFill>
                  <a:prstClr val="black"/>
                </a:solidFill>
                <a:latin typeface="Calibri"/>
              </a:rPr>
              <a:t>ESS </a:t>
            </a:r>
            <a:r>
              <a:rPr lang="en-US" sz="2400" dirty="0" smtClean="0">
                <a:solidFill>
                  <a:prstClr val="black"/>
                </a:solidFill>
                <a:latin typeface="Calibri"/>
              </a:rPr>
              <a:t>ERIC Council</a:t>
            </a:r>
            <a:endParaRPr lang="en-US" sz="2400" dirty="0">
              <a:solidFill>
                <a:prstClr val="black"/>
              </a:solidFill>
              <a:latin typeface="Calibri"/>
            </a:endParaRPr>
          </a:p>
        </p:txBody>
      </p:sp>
      <p:sp>
        <p:nvSpPr>
          <p:cNvPr id="11" name="Rounded Rectangle 10"/>
          <p:cNvSpPr/>
          <p:nvPr/>
        </p:nvSpPr>
        <p:spPr>
          <a:xfrm>
            <a:off x="5137363" y="4293692"/>
            <a:ext cx="2819375" cy="575964"/>
          </a:xfrm>
          <a:prstGeom prst="roundRect">
            <a:avLst/>
          </a:prstGeom>
          <a:solidFill>
            <a:srgbClr val="FFFFFF"/>
          </a:solidFill>
          <a:ln/>
        </p:spPr>
        <p:style>
          <a:lnRef idx="1">
            <a:schemeClr val="accent1"/>
          </a:lnRef>
          <a:fillRef idx="3">
            <a:schemeClr val="accent1"/>
          </a:fillRef>
          <a:effectRef idx="2">
            <a:schemeClr val="accent1"/>
          </a:effectRef>
          <a:fontRef idx="minor">
            <a:schemeClr val="lt1"/>
          </a:fontRef>
        </p:style>
        <p:txBody>
          <a:bodyPr lIns="91408" tIns="45704" rIns="91408" bIns="45704"/>
          <a:lstStyle/>
          <a:p>
            <a:pPr defTabSz="914077">
              <a:defRPr/>
            </a:pPr>
            <a:r>
              <a:rPr lang="en-US" sz="2400" dirty="0">
                <a:solidFill>
                  <a:prstClr val="black"/>
                </a:solidFill>
                <a:latin typeface="Calibri"/>
              </a:rPr>
              <a:t>CEO / ETB/ ESS CCB</a:t>
            </a:r>
          </a:p>
        </p:txBody>
      </p:sp>
      <p:sp>
        <p:nvSpPr>
          <p:cNvPr id="13" name="Rounded Rectangle 12"/>
          <p:cNvSpPr/>
          <p:nvPr/>
        </p:nvSpPr>
        <p:spPr>
          <a:xfrm>
            <a:off x="5147779" y="5517059"/>
            <a:ext cx="2819376" cy="575964"/>
          </a:xfrm>
          <a:prstGeom prst="roundRect">
            <a:avLst/>
          </a:prstGeom>
          <a:solidFill>
            <a:schemeClr val="bg1"/>
          </a:solidFill>
          <a:ln/>
        </p:spPr>
        <p:style>
          <a:lnRef idx="1">
            <a:schemeClr val="accent1"/>
          </a:lnRef>
          <a:fillRef idx="3">
            <a:schemeClr val="accent1"/>
          </a:fillRef>
          <a:effectRef idx="2">
            <a:schemeClr val="accent1"/>
          </a:effectRef>
          <a:fontRef idx="minor">
            <a:schemeClr val="lt1"/>
          </a:fontRef>
        </p:style>
        <p:txBody>
          <a:bodyPr lIns="91408" tIns="45704" rIns="91408" bIns="45704"/>
          <a:lstStyle/>
          <a:p>
            <a:pPr defTabSz="914077">
              <a:defRPr/>
            </a:pPr>
            <a:r>
              <a:rPr lang="en-US" sz="2400" dirty="0">
                <a:solidFill>
                  <a:srgbClr val="000000"/>
                </a:solidFill>
                <a:latin typeface="Calibri"/>
              </a:rPr>
              <a:t>ACCSYS </a:t>
            </a:r>
            <a:r>
              <a:rPr lang="en-US" sz="2400" dirty="0" err="1">
                <a:solidFill>
                  <a:srgbClr val="000000"/>
                </a:solidFill>
                <a:latin typeface="Calibri"/>
              </a:rPr>
              <a:t>Mngt</a:t>
            </a:r>
            <a:r>
              <a:rPr lang="en-US" sz="2400" dirty="0">
                <a:solidFill>
                  <a:srgbClr val="000000"/>
                </a:solidFill>
                <a:latin typeface="Calibri"/>
              </a:rPr>
              <a:t> Team</a:t>
            </a:r>
          </a:p>
        </p:txBody>
      </p:sp>
      <p:sp>
        <p:nvSpPr>
          <p:cNvPr id="18" name="TextBox 17"/>
          <p:cNvSpPr txBox="1"/>
          <p:nvPr/>
        </p:nvSpPr>
        <p:spPr>
          <a:xfrm>
            <a:off x="8120396" y="3140274"/>
            <a:ext cx="1042946" cy="370583"/>
          </a:xfrm>
          <a:prstGeom prst="rect">
            <a:avLst/>
          </a:prstGeom>
          <a:noFill/>
        </p:spPr>
        <p:txBody>
          <a:bodyPr lIns="91408" tIns="45704" rIns="91408" bIns="45704">
            <a:spAutoFit/>
          </a:bodyPr>
          <a:lstStyle/>
          <a:p>
            <a:pPr defTabSz="914077">
              <a:defRPr/>
            </a:pPr>
            <a:r>
              <a:rPr lang="en-US" dirty="0">
                <a:solidFill>
                  <a:prstClr val="black"/>
                </a:solidFill>
                <a:latin typeface="Calibri"/>
              </a:rPr>
              <a:t>CCB-A</a:t>
            </a:r>
          </a:p>
        </p:txBody>
      </p:sp>
      <p:sp>
        <p:nvSpPr>
          <p:cNvPr id="19" name="TextBox 18"/>
          <p:cNvSpPr txBox="1"/>
          <p:nvPr/>
        </p:nvSpPr>
        <p:spPr>
          <a:xfrm>
            <a:off x="8101056" y="4365129"/>
            <a:ext cx="1042945" cy="369094"/>
          </a:xfrm>
          <a:prstGeom prst="rect">
            <a:avLst/>
          </a:prstGeom>
          <a:noFill/>
        </p:spPr>
        <p:txBody>
          <a:bodyPr lIns="91408" tIns="45704" rIns="91408" bIns="45704">
            <a:spAutoFit/>
          </a:bodyPr>
          <a:lstStyle/>
          <a:p>
            <a:pPr defTabSz="914077">
              <a:defRPr/>
            </a:pPr>
            <a:r>
              <a:rPr lang="en-US" dirty="0">
                <a:solidFill>
                  <a:prstClr val="black"/>
                </a:solidFill>
                <a:latin typeface="Calibri"/>
              </a:rPr>
              <a:t>CCB-B</a:t>
            </a:r>
          </a:p>
        </p:txBody>
      </p:sp>
      <p:sp>
        <p:nvSpPr>
          <p:cNvPr id="20" name="TextBox 19"/>
          <p:cNvSpPr txBox="1"/>
          <p:nvPr/>
        </p:nvSpPr>
        <p:spPr>
          <a:xfrm>
            <a:off x="8101056" y="5661422"/>
            <a:ext cx="1042945" cy="369094"/>
          </a:xfrm>
          <a:prstGeom prst="rect">
            <a:avLst/>
          </a:prstGeom>
          <a:noFill/>
        </p:spPr>
        <p:txBody>
          <a:bodyPr lIns="91408" tIns="45704" rIns="91408" bIns="45704">
            <a:spAutoFit/>
          </a:bodyPr>
          <a:lstStyle/>
          <a:p>
            <a:pPr defTabSz="914077">
              <a:defRPr/>
            </a:pPr>
            <a:r>
              <a:rPr lang="en-US" dirty="0">
                <a:latin typeface="Calibri"/>
              </a:rPr>
              <a:t>CCB-C’</a:t>
            </a:r>
          </a:p>
        </p:txBody>
      </p:sp>
      <p:sp>
        <p:nvSpPr>
          <p:cNvPr id="31" name="TextBox 30"/>
          <p:cNvSpPr txBox="1"/>
          <p:nvPr/>
        </p:nvSpPr>
        <p:spPr>
          <a:xfrm>
            <a:off x="4643416" y="6021586"/>
            <a:ext cx="4104831" cy="922734"/>
          </a:xfrm>
          <a:prstGeom prst="rect">
            <a:avLst/>
          </a:prstGeom>
          <a:noFill/>
        </p:spPr>
        <p:txBody>
          <a:bodyPr lIns="91408" tIns="45704" rIns="91408" bIns="45704">
            <a:spAutoFit/>
          </a:bodyPr>
          <a:lstStyle/>
          <a:p>
            <a:pPr defTabSz="914077">
              <a:defRPr/>
            </a:pPr>
            <a:r>
              <a:rPr lang="en-US" dirty="0">
                <a:solidFill>
                  <a:prstClr val="black"/>
                </a:solidFill>
                <a:latin typeface="Calibri"/>
              </a:rPr>
              <a:t>weekly</a:t>
            </a:r>
            <a:r>
              <a:rPr lang="en-US" dirty="0">
                <a:solidFill>
                  <a:srgbClr val="3366FF"/>
                </a:solidFill>
                <a:latin typeface="Calibri"/>
              </a:rPr>
              <a:t> </a:t>
            </a:r>
          </a:p>
          <a:p>
            <a:pPr defTabSz="914077">
              <a:defRPr/>
            </a:pPr>
            <a:r>
              <a:rPr lang="en-US" dirty="0">
                <a:latin typeface="Calibri"/>
              </a:rPr>
              <a:t>minutes, actions &amp; ACCSYS Control Log</a:t>
            </a:r>
          </a:p>
          <a:p>
            <a:pPr defTabSz="914077">
              <a:defRPr/>
            </a:pPr>
            <a:endParaRPr lang="en-US" dirty="0">
              <a:latin typeface="Calibri"/>
            </a:endParaRPr>
          </a:p>
        </p:txBody>
      </p:sp>
      <p:grpSp>
        <p:nvGrpSpPr>
          <p:cNvPr id="3" name="Group 2"/>
          <p:cNvGrpSpPr/>
          <p:nvPr/>
        </p:nvGrpSpPr>
        <p:grpSpPr>
          <a:xfrm>
            <a:off x="-37194" y="3312915"/>
            <a:ext cx="5256387" cy="3042047"/>
            <a:chOff x="-37195" y="3312914"/>
            <a:chExt cx="5256387" cy="3042047"/>
          </a:xfrm>
        </p:grpSpPr>
        <p:sp>
          <p:nvSpPr>
            <p:cNvPr id="44" name="Rounded Rectangle 43"/>
            <p:cNvSpPr/>
            <p:nvPr/>
          </p:nvSpPr>
          <p:spPr bwMode="auto">
            <a:xfrm>
              <a:off x="1042947" y="4659809"/>
              <a:ext cx="2817887" cy="599776"/>
            </a:xfrm>
            <a:prstGeom prst="roundRect">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a:lstStyle/>
            <a:p>
              <a:pPr defTabSz="914077">
                <a:defRPr/>
              </a:pPr>
              <a:r>
                <a:rPr lang="en-US" sz="2400" dirty="0">
                  <a:solidFill>
                    <a:srgbClr val="000000"/>
                  </a:solidFill>
                  <a:latin typeface="Calibri"/>
                </a:rPr>
                <a:t>ACCSYS TB</a:t>
              </a:r>
            </a:p>
          </p:txBody>
        </p:sp>
        <p:sp>
          <p:nvSpPr>
            <p:cNvPr id="45" name="Rounded Rectangle 44"/>
            <p:cNvSpPr/>
            <p:nvPr/>
          </p:nvSpPr>
          <p:spPr bwMode="auto">
            <a:xfrm>
              <a:off x="1042947" y="3312914"/>
              <a:ext cx="2817887" cy="598289"/>
            </a:xfrm>
            <a:prstGeom prst="roundRect">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a:lstStyle/>
            <a:p>
              <a:pPr defTabSz="914077">
                <a:defRPr/>
              </a:pPr>
              <a:r>
                <a:rPr lang="en-US" sz="2400" dirty="0">
                  <a:solidFill>
                    <a:srgbClr val="000000"/>
                  </a:solidFill>
                  <a:latin typeface="Calibri"/>
                </a:rPr>
                <a:t>Collaboration board</a:t>
              </a:r>
            </a:p>
          </p:txBody>
        </p:sp>
        <p:cxnSp>
          <p:nvCxnSpPr>
            <p:cNvPr id="46" name="Straight Arrow Connector 45"/>
            <p:cNvCxnSpPr/>
            <p:nvPr/>
          </p:nvCxnSpPr>
          <p:spPr bwMode="auto">
            <a:xfrm flipV="1">
              <a:off x="2627450" y="3911203"/>
              <a:ext cx="0" cy="7486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bwMode="auto">
            <a:xfrm flipH="1" flipV="1">
              <a:off x="2554548" y="5259586"/>
              <a:ext cx="2593230" cy="523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bwMode="auto">
            <a:xfrm>
              <a:off x="1978770" y="5259586"/>
              <a:ext cx="3169008" cy="672703"/>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bwMode="auto">
            <a:xfrm>
              <a:off x="2225745" y="3911203"/>
              <a:ext cx="0" cy="748606"/>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bwMode="auto">
            <a:xfrm>
              <a:off x="3923322" y="5174754"/>
              <a:ext cx="1295870" cy="369094"/>
            </a:xfrm>
            <a:prstGeom prst="rect">
              <a:avLst/>
            </a:prstGeom>
            <a:noFill/>
          </p:spPr>
          <p:txBody>
            <a:bodyPr>
              <a:spAutoFit/>
            </a:bodyPr>
            <a:lstStyle/>
            <a:p>
              <a:pPr defTabSz="914077">
                <a:defRPr/>
              </a:pPr>
              <a:r>
                <a:rPr lang="en-US" dirty="0">
                  <a:latin typeface="Calibri"/>
                </a:rPr>
                <a:t>reports</a:t>
              </a:r>
            </a:p>
          </p:txBody>
        </p:sp>
        <p:sp>
          <p:nvSpPr>
            <p:cNvPr id="53" name="TextBox 52"/>
            <p:cNvSpPr txBox="1"/>
            <p:nvPr/>
          </p:nvSpPr>
          <p:spPr bwMode="auto">
            <a:xfrm>
              <a:off x="3203228" y="5709047"/>
              <a:ext cx="1224456" cy="645914"/>
            </a:xfrm>
            <a:prstGeom prst="rect">
              <a:avLst/>
            </a:prstGeom>
            <a:noFill/>
          </p:spPr>
          <p:txBody>
            <a:bodyPr>
              <a:spAutoFit/>
            </a:bodyPr>
            <a:lstStyle/>
            <a:p>
              <a:pPr defTabSz="914077">
                <a:defRPr/>
              </a:pPr>
              <a:r>
                <a:rPr lang="en-US" dirty="0">
                  <a:latin typeface="Calibri"/>
                </a:rPr>
                <a:t>delegates, approves</a:t>
              </a:r>
            </a:p>
          </p:txBody>
        </p:sp>
        <p:sp>
          <p:nvSpPr>
            <p:cNvPr id="55" name="TextBox 54"/>
            <p:cNvSpPr txBox="1"/>
            <p:nvPr/>
          </p:nvSpPr>
          <p:spPr bwMode="auto">
            <a:xfrm>
              <a:off x="-37195" y="4735711"/>
              <a:ext cx="1295871" cy="369094"/>
            </a:xfrm>
            <a:prstGeom prst="rect">
              <a:avLst/>
            </a:prstGeom>
            <a:noFill/>
          </p:spPr>
          <p:txBody>
            <a:bodyPr>
              <a:spAutoFit/>
            </a:bodyPr>
            <a:lstStyle/>
            <a:p>
              <a:pPr defTabSz="914077">
                <a:defRPr/>
              </a:pPr>
              <a:r>
                <a:rPr lang="en-US" dirty="0">
                  <a:solidFill>
                    <a:prstClr val="black"/>
                  </a:solidFill>
                  <a:latin typeface="Calibri"/>
                </a:rPr>
                <a:t>Quarterly</a:t>
              </a:r>
            </a:p>
          </p:txBody>
        </p:sp>
        <p:sp>
          <p:nvSpPr>
            <p:cNvPr id="56" name="TextBox 55"/>
            <p:cNvSpPr txBox="1"/>
            <p:nvPr/>
          </p:nvSpPr>
          <p:spPr bwMode="auto">
            <a:xfrm>
              <a:off x="107122" y="3387328"/>
              <a:ext cx="1295871" cy="370582"/>
            </a:xfrm>
            <a:prstGeom prst="rect">
              <a:avLst/>
            </a:prstGeom>
            <a:noFill/>
          </p:spPr>
          <p:txBody>
            <a:bodyPr>
              <a:spAutoFit/>
            </a:bodyPr>
            <a:lstStyle/>
            <a:p>
              <a:pPr defTabSz="914077">
                <a:defRPr/>
              </a:pPr>
              <a:r>
                <a:rPr lang="en-US" dirty="0">
                  <a:latin typeface="Calibri"/>
                </a:rPr>
                <a:t>1-2/year</a:t>
              </a:r>
            </a:p>
          </p:txBody>
        </p:sp>
        <p:cxnSp>
          <p:nvCxnSpPr>
            <p:cNvPr id="59" name="Straight Arrow Connector 58"/>
            <p:cNvCxnSpPr/>
            <p:nvPr/>
          </p:nvCxnSpPr>
          <p:spPr bwMode="auto">
            <a:xfrm flipV="1">
              <a:off x="3851907" y="4580930"/>
              <a:ext cx="1285457" cy="288726"/>
            </a:xfrm>
            <a:prstGeom prst="straightConnector1">
              <a:avLst/>
            </a:prstGeom>
            <a:ln>
              <a:solidFill>
                <a:schemeClr val="bg1">
                  <a:lumMod val="75000"/>
                </a:schemeClr>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57497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WBS P6 11 and 11I </a:t>
            </a:r>
            <a:br>
              <a:rPr lang="en-US" dirty="0" smtClean="0"/>
            </a:br>
            <a:r>
              <a:rPr lang="en-US" sz="2000" dirty="0" smtClean="0"/>
              <a:t>(</a:t>
            </a:r>
            <a:r>
              <a:rPr lang="en-US" sz="2000" dirty="0" err="1" smtClean="0"/>
              <a:t>L.Lari</a:t>
            </a:r>
            <a:r>
              <a:rPr lang="en-US" sz="2000" dirty="0" smtClean="0"/>
              <a:t> and E. </a:t>
            </a:r>
            <a:r>
              <a:rPr lang="en-US" sz="2000" dirty="0" err="1" smtClean="0"/>
              <a:t>Sargsyan</a:t>
            </a:r>
            <a:r>
              <a:rPr lang="en-US" sz="2000" dirty="0" smtClean="0"/>
              <a:t>)</a:t>
            </a:r>
            <a:r>
              <a:rPr lang="en-US" dirty="0" smtClean="0"/>
              <a:t> </a:t>
            </a:r>
            <a:endParaRPr lang="en-US" dirty="0"/>
          </a:p>
        </p:txBody>
      </p:sp>
      <p:pic>
        <p:nvPicPr>
          <p:cNvPr id="6" name="Picture 5"/>
          <p:cNvPicPr>
            <a:picLocks noChangeAspect="1"/>
          </p:cNvPicPr>
          <p:nvPr/>
        </p:nvPicPr>
        <p:blipFill>
          <a:blip r:embed="rId2"/>
          <a:stretch>
            <a:fillRect/>
          </a:stretch>
        </p:blipFill>
        <p:spPr>
          <a:xfrm>
            <a:off x="3059832" y="1556792"/>
            <a:ext cx="5823859" cy="3312368"/>
          </a:xfrm>
          <a:prstGeom prst="rect">
            <a:avLst/>
          </a:prstGeom>
        </p:spPr>
      </p:pic>
      <p:pic>
        <p:nvPicPr>
          <p:cNvPr id="8" name="Picture 7"/>
          <p:cNvPicPr>
            <a:picLocks noChangeAspect="1"/>
          </p:cNvPicPr>
          <p:nvPr/>
        </p:nvPicPr>
        <p:blipFill>
          <a:blip r:embed="rId3"/>
          <a:stretch>
            <a:fillRect/>
          </a:stretch>
        </p:blipFill>
        <p:spPr>
          <a:xfrm>
            <a:off x="179512" y="5395168"/>
            <a:ext cx="4445000" cy="1346200"/>
          </a:xfrm>
          <a:prstGeom prst="rect">
            <a:avLst/>
          </a:prstGeom>
        </p:spPr>
      </p:pic>
      <p:sp>
        <p:nvSpPr>
          <p:cNvPr id="10" name="Rounded Rectangle 9"/>
          <p:cNvSpPr/>
          <p:nvPr/>
        </p:nvSpPr>
        <p:spPr>
          <a:xfrm>
            <a:off x="5327576" y="4005064"/>
            <a:ext cx="3816424" cy="64807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11</a:t>
            </a:r>
            <a:r>
              <a:rPr lang="en-US" dirty="0" smtClean="0">
                <a:solidFill>
                  <a:schemeClr val="tx1"/>
                </a:solidFill>
                <a:sym typeface="Wingdings"/>
              </a:rPr>
              <a:t> WBS (Level 1) is the Technical/Specialized Competences </a:t>
            </a:r>
            <a:endParaRPr lang="en-US" dirty="0">
              <a:solidFill>
                <a:schemeClr val="tx1"/>
              </a:solidFill>
            </a:endParaRPr>
          </a:p>
        </p:txBody>
      </p:sp>
      <p:sp>
        <p:nvSpPr>
          <p:cNvPr id="11" name="Rounded Rectangle 10"/>
          <p:cNvSpPr/>
          <p:nvPr/>
        </p:nvSpPr>
        <p:spPr>
          <a:xfrm>
            <a:off x="4788024" y="5755208"/>
            <a:ext cx="3816424" cy="64807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11 I</a:t>
            </a:r>
            <a:r>
              <a:rPr lang="en-US" dirty="0" smtClean="0">
                <a:solidFill>
                  <a:schemeClr val="tx1"/>
                </a:solidFill>
                <a:sym typeface="Wingdings"/>
              </a:rPr>
              <a:t> WBS (Level 1) is </a:t>
            </a:r>
            <a:r>
              <a:rPr lang="en-US" dirty="0">
                <a:solidFill>
                  <a:schemeClr val="tx1"/>
                </a:solidFill>
                <a:sym typeface="Wingdings"/>
              </a:rPr>
              <a:t>t</a:t>
            </a:r>
            <a:r>
              <a:rPr lang="en-US" dirty="0" smtClean="0">
                <a:solidFill>
                  <a:schemeClr val="tx1"/>
                </a:solidFill>
                <a:sym typeface="Wingdings"/>
              </a:rPr>
              <a:t>he </a:t>
            </a:r>
            <a:r>
              <a:rPr lang="en-US" b="1" dirty="0" smtClean="0">
                <a:solidFill>
                  <a:schemeClr val="tx1"/>
                </a:solidFill>
                <a:sym typeface="Wingdings"/>
              </a:rPr>
              <a:t>Areas </a:t>
            </a:r>
            <a:r>
              <a:rPr lang="en-US" dirty="0" smtClean="0">
                <a:solidFill>
                  <a:schemeClr val="tx1"/>
                </a:solidFill>
                <a:sym typeface="Wingdings"/>
              </a:rPr>
              <a:t>where installation works are foreseen</a:t>
            </a:r>
            <a:endParaRPr lang="en-US" dirty="0">
              <a:solidFill>
                <a:schemeClr val="tx1"/>
              </a:solidFill>
            </a:endParaRPr>
          </a:p>
        </p:txBody>
      </p:sp>
      <p:sp>
        <p:nvSpPr>
          <p:cNvPr id="12" name="Snip Single Corner Rectangle 11"/>
          <p:cNvSpPr/>
          <p:nvPr/>
        </p:nvSpPr>
        <p:spPr>
          <a:xfrm>
            <a:off x="3059832" y="1556792"/>
            <a:ext cx="2448272" cy="216024"/>
          </a:xfrm>
          <a:prstGeom prst="snip1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nip Single Corner Rectangle 12"/>
          <p:cNvSpPr/>
          <p:nvPr/>
        </p:nvSpPr>
        <p:spPr>
          <a:xfrm>
            <a:off x="179512" y="5467176"/>
            <a:ext cx="3240360" cy="288032"/>
          </a:xfrm>
          <a:prstGeom prst="snip1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9389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1865034">
            <a:off x="375035" y="-329627"/>
            <a:ext cx="9678884" cy="528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 name="Rectangle 19"/>
          <p:cNvSpPr/>
          <p:nvPr/>
        </p:nvSpPr>
        <p:spPr>
          <a:xfrm>
            <a:off x="6300192" y="4509120"/>
            <a:ext cx="2843808" cy="1656184"/>
          </a:xfrm>
          <a:prstGeom prst="rect">
            <a:avLst/>
          </a:prstGeom>
          <a:solidFill>
            <a:srgbClr val="0094CA"/>
          </a:solid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t>1 Graphical visualization for each macro areas</a:t>
            </a:r>
            <a:endParaRPr lang="en-US" dirty="0"/>
          </a:p>
        </p:txBody>
      </p:sp>
      <p:sp>
        <p:nvSpPr>
          <p:cNvPr id="2" name="Title 1"/>
          <p:cNvSpPr>
            <a:spLocks noGrp="1"/>
          </p:cNvSpPr>
          <p:nvPr>
            <p:ph type="title"/>
          </p:nvPr>
        </p:nvSpPr>
        <p:spPr/>
        <p:txBody>
          <a:bodyPr/>
          <a:lstStyle/>
          <a:p>
            <a:r>
              <a:rPr lang="en-US" dirty="0" smtClean="0">
                <a:solidFill>
                  <a:srgbClr val="0000FF"/>
                </a:solidFill>
              </a:rPr>
              <a:t>Graphical visualization of 11I</a:t>
            </a:r>
            <a:endParaRPr lang="en-US" dirty="0">
              <a:solidFill>
                <a:srgbClr val="0000FF"/>
              </a:solidFill>
            </a:endParaRPr>
          </a:p>
        </p:txBody>
      </p:sp>
      <p:sp>
        <p:nvSpPr>
          <p:cNvPr id="15" name="Left Arrow 14"/>
          <p:cNvSpPr/>
          <p:nvPr/>
        </p:nvSpPr>
        <p:spPr>
          <a:xfrm rot="16200000">
            <a:off x="-756592" y="4653136"/>
            <a:ext cx="3024336" cy="432048"/>
          </a:xfrm>
          <a:prstGeom prst="left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eft Arrow 15"/>
          <p:cNvSpPr/>
          <p:nvPr/>
        </p:nvSpPr>
        <p:spPr>
          <a:xfrm rot="10800000">
            <a:off x="899592" y="2996952"/>
            <a:ext cx="5904656" cy="432048"/>
          </a:xfrm>
          <a:prstGeom prst="lef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483768" y="1268760"/>
            <a:ext cx="2395588" cy="710760"/>
          </a:xfrm>
          <a:prstGeom prst="rect">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extracted from Primavera !!</a:t>
            </a:r>
            <a:endParaRPr lang="en-US" dirty="0"/>
          </a:p>
        </p:txBody>
      </p:sp>
      <p:sp>
        <p:nvSpPr>
          <p:cNvPr id="21" name="TextBox 20"/>
          <p:cNvSpPr txBox="1"/>
          <p:nvPr/>
        </p:nvSpPr>
        <p:spPr>
          <a:xfrm>
            <a:off x="2267744" y="2996952"/>
            <a:ext cx="3528392" cy="369332"/>
          </a:xfrm>
          <a:prstGeom prst="rect">
            <a:avLst/>
          </a:prstGeom>
          <a:noFill/>
        </p:spPr>
        <p:txBody>
          <a:bodyPr wrap="square" rtlCol="0">
            <a:spAutoFit/>
          </a:bodyPr>
          <a:lstStyle/>
          <a:p>
            <a:r>
              <a:rPr lang="en-US" b="1" dirty="0" smtClean="0"/>
              <a:t>ACCELERATOR/GALLERY LEGTH </a:t>
            </a:r>
            <a:endParaRPr lang="en-US" b="1" dirty="0"/>
          </a:p>
        </p:txBody>
      </p:sp>
      <p:graphicFrame>
        <p:nvGraphicFramePr>
          <p:cNvPr id="24" name="Table 23"/>
          <p:cNvGraphicFramePr>
            <a:graphicFrameLocks noGrp="1"/>
          </p:cNvGraphicFramePr>
          <p:nvPr>
            <p:extLst>
              <p:ext uri="{D42A27DB-BD31-4B8C-83A1-F6EECF244321}">
                <p14:modId xmlns:p14="http://schemas.microsoft.com/office/powerpoint/2010/main" val="4012375098"/>
              </p:ext>
            </p:extLst>
          </p:nvPr>
        </p:nvGraphicFramePr>
        <p:xfrm>
          <a:off x="971596" y="3429000"/>
          <a:ext cx="5184580" cy="2926080"/>
        </p:xfrm>
        <a:graphic>
          <a:graphicData uri="http://schemas.openxmlformats.org/drawingml/2006/table">
            <a:tbl>
              <a:tblPr firstRow="1" bandRow="1">
                <a:tableStyleId>{5C22544A-7EE6-4342-B048-85BDC9FD1C3A}</a:tableStyleId>
              </a:tblPr>
              <a:tblGrid>
                <a:gridCol w="576068"/>
                <a:gridCol w="432048"/>
                <a:gridCol w="504056"/>
                <a:gridCol w="432048"/>
                <a:gridCol w="432048"/>
                <a:gridCol w="576064"/>
                <a:gridCol w="648072"/>
                <a:gridCol w="648072"/>
                <a:gridCol w="936104"/>
              </a:tblGrid>
              <a:tr h="311754">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1175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1175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1175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1175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1175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1175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11754">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40" name="Rectangle 39"/>
          <p:cNvSpPr/>
          <p:nvPr/>
        </p:nvSpPr>
        <p:spPr>
          <a:xfrm>
            <a:off x="971600" y="6021288"/>
            <a:ext cx="5184576" cy="288032"/>
          </a:xfrm>
          <a:prstGeom prst="rect">
            <a:avLst/>
          </a:prstGeom>
          <a:pattFill prst="ltDnDiag">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555776" y="5939988"/>
            <a:ext cx="2952328" cy="369332"/>
          </a:xfrm>
          <a:prstGeom prst="rect">
            <a:avLst/>
          </a:prstGeom>
          <a:noFill/>
        </p:spPr>
        <p:txBody>
          <a:bodyPr wrap="square" rtlCol="0">
            <a:spAutoFit/>
          </a:bodyPr>
          <a:lstStyle/>
          <a:p>
            <a:r>
              <a:rPr lang="en-US" b="1" dirty="0" smtClean="0"/>
              <a:t>Commissioning </a:t>
            </a:r>
            <a:endParaRPr lang="en-US" b="1" dirty="0"/>
          </a:p>
        </p:txBody>
      </p:sp>
      <p:pic>
        <p:nvPicPr>
          <p:cNvPr id="46" name="Picture 45"/>
          <p:cNvPicPr/>
          <p:nvPr/>
        </p:nvPicPr>
        <p:blipFill>
          <a:blip r:embed="rId3">
            <a:extLst>
              <a:ext uri="{28A0092B-C50C-407E-A947-70E740481C1C}">
                <a14:useLocalDpi xmlns:a14="http://schemas.microsoft.com/office/drawing/2010/main"/>
              </a:ext>
            </a:extLst>
          </a:blip>
          <a:srcRect/>
          <a:stretch>
            <a:fillRect/>
          </a:stretch>
        </p:blipFill>
        <p:spPr bwMode="auto">
          <a:xfrm>
            <a:off x="971600" y="3356992"/>
            <a:ext cx="5760640" cy="940435"/>
          </a:xfrm>
          <a:prstGeom prst="rect">
            <a:avLst/>
          </a:prstGeom>
          <a:noFill/>
          <a:ln>
            <a:noFill/>
          </a:ln>
        </p:spPr>
      </p:pic>
      <p:sp>
        <p:nvSpPr>
          <p:cNvPr id="47" name="TextBox 46"/>
          <p:cNvSpPr txBox="1"/>
          <p:nvPr/>
        </p:nvSpPr>
        <p:spPr>
          <a:xfrm rot="16200000">
            <a:off x="-391906" y="4216442"/>
            <a:ext cx="2232248" cy="369332"/>
          </a:xfrm>
          <a:prstGeom prst="rect">
            <a:avLst/>
          </a:prstGeom>
          <a:noFill/>
        </p:spPr>
        <p:txBody>
          <a:bodyPr wrap="square" rtlCol="0">
            <a:spAutoFit/>
          </a:bodyPr>
          <a:lstStyle/>
          <a:p>
            <a:r>
              <a:rPr lang="en-US" b="1" dirty="0" smtClean="0"/>
              <a:t>Time (2 year) </a:t>
            </a:r>
            <a:endParaRPr lang="en-US" b="1" dirty="0"/>
          </a:p>
        </p:txBody>
      </p:sp>
      <p:sp>
        <p:nvSpPr>
          <p:cNvPr id="51" name="Rectangle 50"/>
          <p:cNvSpPr/>
          <p:nvPr/>
        </p:nvSpPr>
        <p:spPr>
          <a:xfrm>
            <a:off x="4572000" y="4509120"/>
            <a:ext cx="648072" cy="36004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3923928" y="4869160"/>
            <a:ext cx="648072" cy="36004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3347864" y="5229200"/>
            <a:ext cx="576064" cy="36004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5220072" y="5229200"/>
            <a:ext cx="936104" cy="36004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a:stretch>
            <a:fillRect/>
          </a:stretch>
        </p:blipFill>
        <p:spPr>
          <a:xfrm>
            <a:off x="6372200" y="5157192"/>
            <a:ext cx="2678698" cy="864096"/>
          </a:xfrm>
          <a:prstGeom prst="rect">
            <a:avLst/>
          </a:prstGeom>
        </p:spPr>
      </p:pic>
      <p:sp>
        <p:nvSpPr>
          <p:cNvPr id="22" name="TextBox 21"/>
          <p:cNvSpPr txBox="1"/>
          <p:nvPr/>
        </p:nvSpPr>
        <p:spPr>
          <a:xfrm>
            <a:off x="6732240" y="6211669"/>
            <a:ext cx="2376264" cy="646331"/>
          </a:xfrm>
          <a:prstGeom prst="rect">
            <a:avLst/>
          </a:prstGeom>
          <a:noFill/>
        </p:spPr>
        <p:txBody>
          <a:bodyPr wrap="square" rtlCol="0">
            <a:spAutoFit/>
          </a:bodyPr>
          <a:lstStyle/>
          <a:p>
            <a:r>
              <a:rPr lang="en-US" i="1" dirty="0" smtClean="0">
                <a:solidFill>
                  <a:srgbClr val="0000FF"/>
                </a:solidFill>
              </a:rPr>
              <a:t>Working in progress </a:t>
            </a:r>
          </a:p>
          <a:p>
            <a:r>
              <a:rPr lang="en-US" i="1" dirty="0" smtClean="0">
                <a:solidFill>
                  <a:srgbClr val="0000FF"/>
                </a:solidFill>
              </a:rPr>
              <a:t>L. Lari &amp; E. </a:t>
            </a:r>
            <a:r>
              <a:rPr lang="en-US" i="1" dirty="0" err="1" smtClean="0">
                <a:solidFill>
                  <a:srgbClr val="0000FF"/>
                </a:solidFill>
              </a:rPr>
              <a:t>Sargsyan</a:t>
            </a:r>
            <a:r>
              <a:rPr lang="en-US" i="1" dirty="0" smtClean="0">
                <a:solidFill>
                  <a:srgbClr val="0000FF"/>
                </a:solidFill>
              </a:rPr>
              <a:t> </a:t>
            </a:r>
            <a:endParaRPr lang="en-US" i="1" dirty="0">
              <a:solidFill>
                <a:srgbClr val="0000FF"/>
              </a:solidFill>
            </a:endParaRPr>
          </a:p>
        </p:txBody>
      </p:sp>
    </p:spTree>
    <p:extLst>
      <p:ext uri="{BB962C8B-B14F-4D97-AF65-F5344CB8AC3E}">
        <p14:creationId xmlns:p14="http://schemas.microsoft.com/office/powerpoint/2010/main" val="305062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P spid="16" grpId="0" animBg="1"/>
      <p:bldP spid="18" grpId="0" animBg="1"/>
      <p:bldP spid="21" grpId="0"/>
      <p:bldP spid="40" grpId="0" animBg="1"/>
      <p:bldP spid="41" grpId="0"/>
      <p:bldP spid="47" grpId="0"/>
      <p:bldP spid="51" grpId="0" animBg="1"/>
      <p:bldP spid="52" grpId="0" animBg="1"/>
      <p:bldP spid="53" grpId="0" animBg="1"/>
      <p:bldP spid="54"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overview</a:t>
            </a:r>
            <a:endParaRPr lang="en-US" dirty="0"/>
          </a:p>
        </p:txBody>
      </p:sp>
      <p:sp>
        <p:nvSpPr>
          <p:cNvPr id="3" name="Content Placeholder 2"/>
          <p:cNvSpPr>
            <a:spLocks noGrp="1"/>
          </p:cNvSpPr>
          <p:nvPr>
            <p:ph idx="1"/>
          </p:nvPr>
        </p:nvSpPr>
        <p:spPr>
          <a:xfrm>
            <a:off x="457200" y="1600200"/>
            <a:ext cx="8229600" cy="5141168"/>
          </a:xfrm>
        </p:spPr>
        <p:txBody>
          <a:bodyPr>
            <a:normAutofit fontScale="70000" lnSpcReduction="20000"/>
          </a:bodyPr>
          <a:lstStyle/>
          <a:p>
            <a:r>
              <a:rPr lang="en-US" dirty="0" smtClean="0"/>
              <a:t>The accelerator project is progressing according to plan towards first beam in June 2019 at 572 MeV</a:t>
            </a:r>
          </a:p>
          <a:p>
            <a:r>
              <a:rPr lang="en-US" dirty="0" smtClean="0"/>
              <a:t>The project has entered into the construction phase with Preliminary Design Reviews (PDR) for all major systems completed and Critical Design Reviews (CDR) for these systems to follow in 2016</a:t>
            </a:r>
          </a:p>
          <a:p>
            <a:r>
              <a:rPr lang="en-US" dirty="0" smtClean="0"/>
              <a:t>The CDRs for most of the low energy part have been done and the construction has been launched at the IK contributors</a:t>
            </a:r>
          </a:p>
          <a:p>
            <a:r>
              <a:rPr lang="en-US" dirty="0" smtClean="0"/>
              <a:t>Prototypes are being completed and testing will start in 2016. </a:t>
            </a:r>
          </a:p>
          <a:p>
            <a:pPr lvl="1"/>
            <a:r>
              <a:rPr lang="en-US" dirty="0" smtClean="0"/>
              <a:t>Superconducting cavity prototypes haven been tested with results above expectations</a:t>
            </a:r>
          </a:p>
          <a:p>
            <a:pPr lvl="1"/>
            <a:r>
              <a:rPr lang="en-US" dirty="0"/>
              <a:t>T</a:t>
            </a:r>
            <a:r>
              <a:rPr lang="en-US" dirty="0" smtClean="0"/>
              <a:t>he ESS design for the modulators are presently under testing in Lund </a:t>
            </a:r>
          </a:p>
          <a:p>
            <a:pPr lvl="1"/>
            <a:r>
              <a:rPr lang="en-US" dirty="0" smtClean="0"/>
              <a:t>The first 704 MHz ESS klystron has just been received after a </a:t>
            </a:r>
            <a:r>
              <a:rPr lang="en-US" dirty="0" err="1" smtClean="0"/>
              <a:t>succesful</a:t>
            </a:r>
            <a:r>
              <a:rPr lang="en-US" dirty="0" smtClean="0"/>
              <a:t> Factory Acceptance Test</a:t>
            </a:r>
          </a:p>
          <a:p>
            <a:r>
              <a:rPr lang="en-US" dirty="0" smtClean="0"/>
              <a:t>Major progress has been made on the Technical annexes for the IK contracts with the objective of completing all in 2016</a:t>
            </a:r>
          </a:p>
          <a:p>
            <a:r>
              <a:rPr lang="en-US" dirty="0" smtClean="0"/>
              <a:t>The installation plan, which respects the June 2019 milestone for first beam has been completed. The aim is to freeze it after this years Annual Review</a:t>
            </a:r>
          </a:p>
          <a:p>
            <a:pPr lvl="1"/>
            <a:r>
              <a:rPr lang="en-US" dirty="0" smtClean="0"/>
              <a:t>First accelerator equipment to be installed on site in September 2016</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0284093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6288"/>
            <a:ext cx="7139136" cy="1143000"/>
          </a:xfrm>
        </p:spPr>
        <p:txBody>
          <a:bodyPr/>
          <a:lstStyle/>
          <a:p>
            <a:r>
              <a:rPr lang="en-US" dirty="0" smtClean="0"/>
              <a:t>Stubs installation plan (1/2</a:t>
            </a:r>
            <a:r>
              <a:rPr lang="en-US" dirty="0"/>
              <a:t>) </a:t>
            </a:r>
            <a:r>
              <a:rPr lang="en-US" sz="1800" dirty="0"/>
              <a:t>(</a:t>
            </a:r>
            <a:r>
              <a:rPr lang="en-US" sz="1800" dirty="0" err="1"/>
              <a:t>L.Lari</a:t>
            </a:r>
            <a:r>
              <a:rPr lang="en-US" sz="1800" dirty="0"/>
              <a:t> and E. </a:t>
            </a:r>
            <a:r>
              <a:rPr lang="en-US" sz="1800" dirty="0" err="1"/>
              <a:t>Sargsyan</a:t>
            </a:r>
            <a:r>
              <a:rPr lang="en-US" sz="1800" dirty="0"/>
              <a:t>) </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00786"/>
            <a:ext cx="9036495" cy="6181202"/>
          </a:xfrm>
          <a:prstGeom prst="rect">
            <a:avLst/>
          </a:prstGeom>
          <a:solidFill>
            <a:schemeClr val="bg1"/>
          </a:solidFill>
        </p:spPr>
      </p:pic>
      <p:pic>
        <p:nvPicPr>
          <p:cNvPr id="14" name="Picture 13"/>
          <p:cNvPicPr>
            <a:picLocks noChangeAspect="1"/>
          </p:cNvPicPr>
          <p:nvPr/>
        </p:nvPicPr>
        <p:blipFill>
          <a:blip r:embed="rId3"/>
          <a:stretch>
            <a:fillRect/>
          </a:stretch>
        </p:blipFill>
        <p:spPr>
          <a:xfrm>
            <a:off x="-35395" y="1700808"/>
            <a:ext cx="9144000" cy="941871"/>
          </a:xfrm>
          <a:prstGeom prst="rect">
            <a:avLst/>
          </a:prstGeom>
          <a:ln w="57150" cmpd="sng">
            <a:solidFill>
              <a:srgbClr val="4DFF5C"/>
            </a:solidFill>
          </a:ln>
        </p:spPr>
      </p:pic>
      <p:pic>
        <p:nvPicPr>
          <p:cNvPr id="16" name="Picture 15"/>
          <p:cNvPicPr>
            <a:picLocks noChangeAspect="1"/>
          </p:cNvPicPr>
          <p:nvPr/>
        </p:nvPicPr>
        <p:blipFill>
          <a:blip r:embed="rId4"/>
          <a:stretch>
            <a:fillRect/>
          </a:stretch>
        </p:blipFill>
        <p:spPr>
          <a:xfrm>
            <a:off x="3939973" y="2924944"/>
            <a:ext cx="5204027" cy="1137820"/>
          </a:xfrm>
          <a:prstGeom prst="rect">
            <a:avLst/>
          </a:prstGeom>
          <a:ln w="76200" cmpd="sng">
            <a:solidFill>
              <a:srgbClr val="3366FF"/>
            </a:solidFill>
          </a:ln>
        </p:spPr>
      </p:pic>
      <p:sp>
        <p:nvSpPr>
          <p:cNvPr id="17" name="Snip Single Corner Rectangle 16"/>
          <p:cNvSpPr/>
          <p:nvPr/>
        </p:nvSpPr>
        <p:spPr>
          <a:xfrm>
            <a:off x="899592" y="620688"/>
            <a:ext cx="5688632" cy="576064"/>
          </a:xfrm>
          <a:prstGeom prst="snip1Rect">
            <a:avLst/>
          </a:prstGeom>
          <a:noFill/>
          <a:ln w="76200" cmpd="sng">
            <a:solidFill>
              <a:srgbClr val="4DFF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a:stCxn id="17" idx="1"/>
          </p:cNvCxnSpPr>
          <p:nvPr/>
        </p:nvCxnSpPr>
        <p:spPr>
          <a:xfrm flipH="1">
            <a:off x="3419872" y="1196752"/>
            <a:ext cx="324036" cy="504056"/>
          </a:xfrm>
          <a:prstGeom prst="straightConnector1">
            <a:avLst/>
          </a:prstGeom>
          <a:ln w="57150" cmpd="sng">
            <a:solidFill>
              <a:srgbClr val="4DFF5C"/>
            </a:solidFill>
            <a:tailEnd type="arrow"/>
          </a:ln>
        </p:spPr>
        <p:style>
          <a:lnRef idx="2">
            <a:schemeClr val="accent1"/>
          </a:lnRef>
          <a:fillRef idx="0">
            <a:schemeClr val="accent1"/>
          </a:fillRef>
          <a:effectRef idx="1">
            <a:schemeClr val="accent1"/>
          </a:effectRef>
          <a:fontRef idx="minor">
            <a:schemeClr val="tx1"/>
          </a:fontRef>
        </p:style>
      </p:cxnSp>
      <p:sp>
        <p:nvSpPr>
          <p:cNvPr id="20" name="Snip Single Corner Rectangle 19"/>
          <p:cNvSpPr/>
          <p:nvPr/>
        </p:nvSpPr>
        <p:spPr>
          <a:xfrm>
            <a:off x="6588224" y="620688"/>
            <a:ext cx="2520280" cy="576064"/>
          </a:xfrm>
          <a:prstGeom prst="snip1Rect">
            <a:avLst/>
          </a:prstGeom>
          <a:noFill/>
          <a:ln w="762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6876256" y="1196752"/>
            <a:ext cx="1404156" cy="1656184"/>
          </a:xfrm>
          <a:prstGeom prst="straightConnector1">
            <a:avLst/>
          </a:prstGeom>
          <a:ln w="571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5"/>
          <a:stretch>
            <a:fillRect/>
          </a:stretch>
        </p:blipFill>
        <p:spPr>
          <a:xfrm>
            <a:off x="107504" y="2694404"/>
            <a:ext cx="3600400" cy="4683596"/>
          </a:xfrm>
          <a:prstGeom prst="rect">
            <a:avLst/>
          </a:prstGeom>
        </p:spPr>
      </p:pic>
    </p:spTree>
    <p:extLst>
      <p:ext uri="{BB962C8B-B14F-4D97-AF65-F5344CB8AC3E}">
        <p14:creationId xmlns:p14="http://schemas.microsoft.com/office/powerpoint/2010/main" val="3341107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6288"/>
            <a:ext cx="7139136" cy="1143000"/>
          </a:xfrm>
        </p:spPr>
        <p:txBody>
          <a:bodyPr/>
          <a:lstStyle/>
          <a:p>
            <a:r>
              <a:rPr lang="en-US" dirty="0" smtClean="0"/>
              <a:t>Stubs installation plan (2/2</a:t>
            </a:r>
            <a:r>
              <a:rPr lang="en-US" dirty="0"/>
              <a:t>) </a:t>
            </a:r>
            <a:r>
              <a:rPr lang="en-US" sz="1800" dirty="0"/>
              <a:t>(</a:t>
            </a:r>
            <a:r>
              <a:rPr lang="en-US" sz="1800" dirty="0" err="1"/>
              <a:t>L.Lari</a:t>
            </a:r>
            <a:r>
              <a:rPr lang="en-US" sz="1800" dirty="0"/>
              <a:t> and E. </a:t>
            </a:r>
            <a:r>
              <a:rPr lang="en-US" sz="1800" dirty="0" err="1"/>
              <a:t>Sargsyan</a:t>
            </a:r>
            <a:r>
              <a:rPr lang="en-US" sz="1800" dirty="0"/>
              <a:t>) </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00786"/>
            <a:ext cx="9036495" cy="6181202"/>
          </a:xfrm>
          <a:prstGeom prst="rect">
            <a:avLst/>
          </a:prstGeom>
          <a:solidFill>
            <a:schemeClr val="bg1"/>
          </a:solidFill>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06225" y="620688"/>
            <a:ext cx="4514247" cy="2880320"/>
          </a:xfrm>
          <a:prstGeom prst="rect">
            <a:avLst/>
          </a:prstGeom>
        </p:spPr>
      </p:pic>
      <p:sp>
        <p:nvSpPr>
          <p:cNvPr id="12" name="Snip Single Corner Rectangle 11"/>
          <p:cNvSpPr/>
          <p:nvPr/>
        </p:nvSpPr>
        <p:spPr>
          <a:xfrm>
            <a:off x="2411760" y="3789040"/>
            <a:ext cx="1944216" cy="144016"/>
          </a:xfrm>
          <a:prstGeom prst="snip1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endCxn id="12" idx="1"/>
          </p:cNvCxnSpPr>
          <p:nvPr/>
        </p:nvCxnSpPr>
        <p:spPr>
          <a:xfrm flipV="1">
            <a:off x="3059832" y="3933056"/>
            <a:ext cx="324036" cy="1224136"/>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899592" y="5157192"/>
            <a:ext cx="3816424" cy="64807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3 electrical teams working in parallel in 3 different stubs. </a:t>
            </a:r>
            <a:endParaRPr lang="en-US" dirty="0">
              <a:solidFill>
                <a:schemeClr val="tx1"/>
              </a:solidFill>
            </a:endParaRPr>
          </a:p>
        </p:txBody>
      </p:sp>
    </p:spTree>
    <p:extLst>
      <p:ext uri="{BB962C8B-B14F-4D97-AF65-F5344CB8AC3E}">
        <p14:creationId xmlns:p14="http://schemas.microsoft.com/office/powerpoint/2010/main" val="2560384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6288"/>
            <a:ext cx="7139136" cy="1143000"/>
          </a:xfrm>
        </p:spPr>
        <p:txBody>
          <a:bodyPr/>
          <a:lstStyle/>
          <a:p>
            <a:r>
              <a:rPr lang="en-US" dirty="0" smtClean="0"/>
              <a:t>Tunnel installation plan (1/4</a:t>
            </a:r>
            <a:r>
              <a:rPr lang="en-US" dirty="0"/>
              <a:t>) </a:t>
            </a:r>
            <a:r>
              <a:rPr lang="en-US" sz="1600" dirty="0"/>
              <a:t>(</a:t>
            </a:r>
            <a:r>
              <a:rPr lang="en-US" sz="1600" dirty="0" err="1"/>
              <a:t>L.Lari</a:t>
            </a:r>
            <a:r>
              <a:rPr lang="en-US" sz="1600" dirty="0"/>
              <a:t> and E. </a:t>
            </a:r>
            <a:r>
              <a:rPr lang="en-US" sz="1600" dirty="0" err="1"/>
              <a:t>Sargsyan</a:t>
            </a:r>
            <a:r>
              <a:rPr lang="en-US" sz="1600" dirty="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189" y="476672"/>
            <a:ext cx="9144000" cy="6264696"/>
          </a:xfrm>
          <a:prstGeom prst="rect">
            <a:avLst/>
          </a:prstGeom>
          <a:solidFill>
            <a:srgbClr val="FFFFFF"/>
          </a:solidFill>
        </p:spPr>
      </p:pic>
      <p:sp>
        <p:nvSpPr>
          <p:cNvPr id="13" name="Snip Single Corner Rectangle 12"/>
          <p:cNvSpPr/>
          <p:nvPr/>
        </p:nvSpPr>
        <p:spPr>
          <a:xfrm>
            <a:off x="1259632" y="3212976"/>
            <a:ext cx="4536504" cy="1656184"/>
          </a:xfrm>
          <a:prstGeom prst="snip1Rect">
            <a:avLst/>
          </a:prstGeom>
          <a:noFill/>
          <a:ln w="5715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6030482" y="188640"/>
            <a:ext cx="3083987" cy="4509120"/>
          </a:xfrm>
          <a:prstGeom prst="rect">
            <a:avLst/>
          </a:prstGeom>
        </p:spPr>
      </p:pic>
      <p:cxnSp>
        <p:nvCxnSpPr>
          <p:cNvPr id="15" name="Straight Arrow Connector 14"/>
          <p:cNvCxnSpPr/>
          <p:nvPr/>
        </p:nvCxnSpPr>
        <p:spPr>
          <a:xfrm flipV="1">
            <a:off x="3203848" y="2132856"/>
            <a:ext cx="2808312" cy="108012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233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6288"/>
            <a:ext cx="7139136" cy="1143000"/>
          </a:xfrm>
        </p:spPr>
        <p:txBody>
          <a:bodyPr/>
          <a:lstStyle/>
          <a:p>
            <a:r>
              <a:rPr lang="en-US" dirty="0" smtClean="0"/>
              <a:t>Tunnel installation plan (2/4</a:t>
            </a:r>
            <a:r>
              <a:rPr lang="en-US" dirty="0"/>
              <a:t>)</a:t>
            </a:r>
            <a:r>
              <a:rPr lang="en-US" sz="1800" dirty="0"/>
              <a:t> (</a:t>
            </a:r>
            <a:r>
              <a:rPr lang="en-US" sz="1800" dirty="0" err="1"/>
              <a:t>L.Lari</a:t>
            </a:r>
            <a:r>
              <a:rPr lang="en-US" sz="1800" dirty="0"/>
              <a:t> and E. </a:t>
            </a:r>
            <a:r>
              <a:rPr lang="en-US" sz="1800" dirty="0" err="1"/>
              <a:t>Sargsyan</a:t>
            </a:r>
            <a:r>
              <a:rPr lang="en-US" sz="1800" dirty="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189" y="476672"/>
            <a:ext cx="9144000" cy="6264696"/>
          </a:xfrm>
          <a:prstGeom prst="rect">
            <a:avLst/>
          </a:prstGeom>
          <a:solidFill>
            <a:srgbClr val="FFFFFF"/>
          </a:solidFill>
        </p:spPr>
      </p:pic>
      <p:sp>
        <p:nvSpPr>
          <p:cNvPr id="7" name="Snip Single Corner Rectangle 6"/>
          <p:cNvSpPr/>
          <p:nvPr/>
        </p:nvSpPr>
        <p:spPr>
          <a:xfrm>
            <a:off x="467544" y="4581128"/>
            <a:ext cx="2304256" cy="1656184"/>
          </a:xfrm>
          <a:prstGeom prst="snip1Rect">
            <a:avLst/>
          </a:prstGeom>
          <a:noFill/>
          <a:ln w="5715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2627784" y="3140968"/>
            <a:ext cx="2160240" cy="1584176"/>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4788024" y="2492896"/>
            <a:ext cx="3816424" cy="12241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Variation from E. </a:t>
            </a:r>
            <a:r>
              <a:rPr lang="en-US" dirty="0" err="1" smtClean="0">
                <a:solidFill>
                  <a:schemeClr val="tx1"/>
                </a:solidFill>
              </a:rPr>
              <a:t>Tanke</a:t>
            </a:r>
            <a:r>
              <a:rPr lang="en-US" dirty="0" smtClean="0">
                <a:solidFill>
                  <a:schemeClr val="tx1"/>
                </a:solidFill>
              </a:rPr>
              <a:t> </a:t>
            </a:r>
            <a:r>
              <a:rPr lang="en-US" dirty="0">
                <a:solidFill>
                  <a:schemeClr val="tx1"/>
                </a:solidFill>
              </a:rPr>
              <a:t>sequence [Ref. ESS-0037305] </a:t>
            </a:r>
            <a:r>
              <a:rPr lang="en-US" dirty="0" smtClean="0">
                <a:solidFill>
                  <a:schemeClr val="tx1"/>
                </a:solidFill>
              </a:rPr>
              <a:t>in the Spoke CM installation </a:t>
            </a:r>
            <a:r>
              <a:rPr lang="en-US" dirty="0" smtClean="0">
                <a:solidFill>
                  <a:schemeClr val="tx1"/>
                </a:solidFill>
                <a:sym typeface="Wingdings"/>
              </a:rPr>
              <a:t> to maximize the distance from the NCFE </a:t>
            </a: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4042163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6288"/>
            <a:ext cx="7139136" cy="1143000"/>
          </a:xfrm>
        </p:spPr>
        <p:txBody>
          <a:bodyPr/>
          <a:lstStyle/>
          <a:p>
            <a:r>
              <a:rPr lang="en-US" dirty="0" smtClean="0"/>
              <a:t>Tunnel installation plan (1/2</a:t>
            </a:r>
            <a:r>
              <a:rPr lang="en-US" dirty="0"/>
              <a:t>) </a:t>
            </a:r>
            <a:r>
              <a:rPr lang="en-US" sz="1600" dirty="0"/>
              <a:t>(</a:t>
            </a:r>
            <a:r>
              <a:rPr lang="en-US" sz="1600" dirty="0" err="1"/>
              <a:t>L.Lari</a:t>
            </a:r>
            <a:r>
              <a:rPr lang="en-US" sz="1600" dirty="0"/>
              <a:t> and E. </a:t>
            </a:r>
            <a:r>
              <a:rPr lang="en-US" sz="1600" dirty="0" err="1"/>
              <a:t>Sargsyan</a:t>
            </a:r>
            <a:r>
              <a:rPr lang="en-US" sz="1600" dirty="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189" y="476672"/>
            <a:ext cx="9144000" cy="6264696"/>
          </a:xfrm>
          <a:prstGeom prst="rect">
            <a:avLst/>
          </a:prstGeom>
          <a:solidFill>
            <a:srgbClr val="FFFFFF"/>
          </a:solidFill>
        </p:spPr>
      </p:pic>
      <p:sp>
        <p:nvSpPr>
          <p:cNvPr id="7" name="Snip Single Corner Rectangle 6"/>
          <p:cNvSpPr/>
          <p:nvPr/>
        </p:nvSpPr>
        <p:spPr>
          <a:xfrm>
            <a:off x="1187624" y="6021288"/>
            <a:ext cx="3528392" cy="360040"/>
          </a:xfrm>
          <a:prstGeom prst="snip1Rect">
            <a:avLst/>
          </a:prstGeom>
          <a:noFill/>
          <a:ln w="5715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4716016" y="2276872"/>
            <a:ext cx="432048" cy="3744416"/>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4860032" y="1556792"/>
            <a:ext cx="3816424" cy="72008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Vacuum 3 teams needed for LWU installation</a:t>
            </a:r>
            <a:endParaRPr lang="en-US" dirty="0">
              <a:solidFill>
                <a:schemeClr val="tx1"/>
              </a:solidFill>
            </a:endParaRPr>
          </a:p>
        </p:txBody>
      </p:sp>
    </p:spTree>
    <p:extLst>
      <p:ext uri="{BB962C8B-B14F-4D97-AF65-F5344CB8AC3E}">
        <p14:creationId xmlns:p14="http://schemas.microsoft.com/office/powerpoint/2010/main" val="2428893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6288"/>
            <a:ext cx="7139136" cy="1143000"/>
          </a:xfrm>
        </p:spPr>
        <p:txBody>
          <a:bodyPr/>
          <a:lstStyle/>
          <a:p>
            <a:r>
              <a:rPr lang="en-US" dirty="0" smtClean="0"/>
              <a:t>Tunnel installation plan (1/2) </a:t>
            </a:r>
            <a:r>
              <a:rPr lang="en-US" sz="1600" dirty="0"/>
              <a:t>(</a:t>
            </a:r>
            <a:r>
              <a:rPr lang="en-US" sz="1600" dirty="0" err="1"/>
              <a:t>L.Lari</a:t>
            </a:r>
            <a:r>
              <a:rPr lang="en-US" sz="1600" dirty="0"/>
              <a:t> and E. </a:t>
            </a:r>
            <a:r>
              <a:rPr lang="en-US" sz="1600" dirty="0" err="1"/>
              <a:t>Sargsyan</a:t>
            </a:r>
            <a:r>
              <a:rPr lang="en-US" sz="1600" dirty="0"/>
              <a:t>) </a:t>
            </a:r>
            <a:r>
              <a:rPr lang="en-US" dirty="0"/>
              <a:t> </a:t>
            </a:r>
          </a:p>
        </p:txBody>
      </p:sp>
      <p:sp>
        <p:nvSpPr>
          <p:cNvPr id="10" name="Content Placeholder 2"/>
          <p:cNvSpPr>
            <a:spLocks noGrp="1"/>
          </p:cNvSpPr>
          <p:nvPr>
            <p:ph idx="1"/>
          </p:nvPr>
        </p:nvSpPr>
        <p:spPr>
          <a:xfrm>
            <a:off x="3275856" y="2564904"/>
            <a:ext cx="5616624" cy="4061048"/>
          </a:xfrm>
        </p:spPr>
        <p:txBody>
          <a:bodyPr>
            <a:normAutofit lnSpcReduction="10000"/>
          </a:bodyPr>
          <a:lstStyle/>
          <a:p>
            <a:pPr marL="0" indent="0">
              <a:buNone/>
            </a:pPr>
            <a:r>
              <a:rPr lang="en-US" dirty="0" smtClean="0"/>
              <a:t>Installation &amp; beam commissioning windows optimized taking into account:</a:t>
            </a:r>
          </a:p>
          <a:p>
            <a:r>
              <a:rPr lang="en-US" dirty="0"/>
              <a:t>T</a:t>
            </a:r>
            <a:r>
              <a:rPr lang="en-US" dirty="0" smtClean="0"/>
              <a:t>he delivery dates (RFI) of the NCFE components </a:t>
            </a:r>
          </a:p>
          <a:p>
            <a:r>
              <a:rPr lang="en-US" dirty="0" smtClean="0"/>
              <a:t>The constraints of the assembly activities in the tunnel</a:t>
            </a:r>
          </a:p>
          <a:p>
            <a:pPr marL="0" indent="0">
              <a:buNone/>
            </a:pPr>
            <a:endParaRPr lang="en-US" dirty="0"/>
          </a:p>
          <a:p>
            <a:pPr marL="0" indent="0">
              <a:buNone/>
            </a:pPr>
            <a:r>
              <a:rPr lang="en-US" dirty="0" smtClean="0">
                <a:sym typeface="Wingdings"/>
              </a:rPr>
              <a:t> 1 shielding wall used.</a:t>
            </a:r>
            <a:r>
              <a:rPr lang="en-US" dirty="0" smtClean="0"/>
              <a:t> </a:t>
            </a:r>
          </a:p>
          <a:p>
            <a:endParaRPr lang="en-US" dirty="0" smtClean="0"/>
          </a:p>
        </p:txBody>
      </p:sp>
      <p:sp>
        <p:nvSpPr>
          <p:cNvPr id="11" name="Rounded Rectangle 10"/>
          <p:cNvSpPr/>
          <p:nvPr/>
        </p:nvSpPr>
        <p:spPr>
          <a:xfrm>
            <a:off x="5317807" y="1556792"/>
            <a:ext cx="3816424"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Variation from E. </a:t>
            </a:r>
            <a:r>
              <a:rPr lang="en-US" dirty="0" err="1" smtClean="0">
                <a:solidFill>
                  <a:schemeClr val="tx1"/>
                </a:solidFill>
              </a:rPr>
              <a:t>Tanke</a:t>
            </a:r>
            <a:r>
              <a:rPr lang="en-US" dirty="0" smtClean="0">
                <a:solidFill>
                  <a:schemeClr val="tx1"/>
                </a:solidFill>
              </a:rPr>
              <a:t> </a:t>
            </a:r>
            <a:r>
              <a:rPr lang="en-US" dirty="0">
                <a:solidFill>
                  <a:schemeClr val="tx1"/>
                </a:solidFill>
              </a:rPr>
              <a:t>sequence [Ref. ESS-0037305]</a:t>
            </a:r>
          </a:p>
        </p:txBody>
      </p:sp>
      <p:pic>
        <p:nvPicPr>
          <p:cNvPr id="6" name="Picture 5"/>
          <p:cNvPicPr>
            <a:picLocks noChangeAspect="1"/>
          </p:cNvPicPr>
          <p:nvPr/>
        </p:nvPicPr>
        <p:blipFill>
          <a:blip r:embed="rId2"/>
          <a:stretch>
            <a:fillRect/>
          </a:stretch>
        </p:blipFill>
        <p:spPr>
          <a:xfrm>
            <a:off x="0" y="3416300"/>
            <a:ext cx="9144000" cy="5944"/>
          </a:xfrm>
          <a:prstGeom prst="rect">
            <a:avLst/>
          </a:prstGeom>
        </p:spPr>
      </p:pic>
      <p:pic>
        <p:nvPicPr>
          <p:cNvPr id="13" name="Picture 12"/>
          <p:cNvPicPr>
            <a:picLocks noChangeAspect="1"/>
          </p:cNvPicPr>
          <p:nvPr/>
        </p:nvPicPr>
        <p:blipFill>
          <a:blip r:embed="rId3"/>
          <a:stretch>
            <a:fillRect/>
          </a:stretch>
        </p:blipFill>
        <p:spPr>
          <a:xfrm>
            <a:off x="-36511" y="623550"/>
            <a:ext cx="2808311" cy="6234450"/>
          </a:xfrm>
          <a:prstGeom prst="rect">
            <a:avLst/>
          </a:prstGeom>
        </p:spPr>
      </p:pic>
      <p:sp>
        <p:nvSpPr>
          <p:cNvPr id="14" name="Title 1"/>
          <p:cNvSpPr txBox="1">
            <a:spLocks/>
          </p:cNvSpPr>
          <p:nvPr/>
        </p:nvSpPr>
        <p:spPr>
          <a:xfrm>
            <a:off x="3707904" y="476672"/>
            <a:ext cx="3888432" cy="99898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 Zoom on NCFE ----</a:t>
            </a:r>
            <a:endParaRPr lang="en-US" dirty="0"/>
          </a:p>
        </p:txBody>
      </p:sp>
    </p:spTree>
    <p:extLst>
      <p:ext uri="{BB962C8B-B14F-4D97-AF65-F5344CB8AC3E}">
        <p14:creationId xmlns:p14="http://schemas.microsoft.com/office/powerpoint/2010/main" val="2491455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6288"/>
            <a:ext cx="7139136" cy="1143000"/>
          </a:xfrm>
        </p:spPr>
        <p:txBody>
          <a:bodyPr/>
          <a:lstStyle/>
          <a:p>
            <a:r>
              <a:rPr lang="en-US" dirty="0" smtClean="0"/>
              <a:t>Gallery installation plan (1/2</a:t>
            </a:r>
            <a:r>
              <a:rPr lang="en-US" dirty="0"/>
              <a:t>)</a:t>
            </a:r>
            <a:r>
              <a:rPr lang="en-US" sz="1600" dirty="0"/>
              <a:t> (</a:t>
            </a:r>
            <a:r>
              <a:rPr lang="en-US" sz="1600" dirty="0" err="1"/>
              <a:t>L.Lari</a:t>
            </a:r>
            <a:r>
              <a:rPr lang="en-US" sz="1600" dirty="0"/>
              <a:t> and E. </a:t>
            </a:r>
            <a:r>
              <a:rPr lang="en-US" sz="1600" dirty="0" err="1"/>
              <a:t>Sargsyan</a:t>
            </a:r>
            <a:r>
              <a:rPr lang="en-US" sz="1600" dirty="0"/>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5" y="620688"/>
            <a:ext cx="9143275" cy="6178439"/>
          </a:xfrm>
          <a:prstGeom prst="rect">
            <a:avLst/>
          </a:prstGeom>
          <a:solidFill>
            <a:srgbClr val="FFFFFF"/>
          </a:solidFill>
        </p:spPr>
      </p:pic>
      <p:sp>
        <p:nvSpPr>
          <p:cNvPr id="9" name="Rounded Rectangle 8"/>
          <p:cNvSpPr/>
          <p:nvPr/>
        </p:nvSpPr>
        <p:spPr>
          <a:xfrm>
            <a:off x="6156176" y="5373216"/>
            <a:ext cx="2808312" cy="57606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Really draft version</a:t>
            </a:r>
            <a:endParaRPr lang="en-US"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32040" y="1268760"/>
            <a:ext cx="4104456" cy="2901826"/>
          </a:xfrm>
          <a:prstGeom prst="rect">
            <a:avLst/>
          </a:prstGeom>
        </p:spPr>
      </p:pic>
      <p:sp>
        <p:nvSpPr>
          <p:cNvPr id="10" name="TextBox 9"/>
          <p:cNvSpPr txBox="1"/>
          <p:nvPr/>
        </p:nvSpPr>
        <p:spPr>
          <a:xfrm>
            <a:off x="5148064" y="3501008"/>
            <a:ext cx="1728192" cy="369332"/>
          </a:xfrm>
          <a:prstGeom prst="rect">
            <a:avLst/>
          </a:prstGeom>
          <a:noFill/>
        </p:spPr>
        <p:txBody>
          <a:bodyPr wrap="square" rtlCol="0">
            <a:spAutoFit/>
          </a:bodyPr>
          <a:lstStyle/>
          <a:p>
            <a:r>
              <a:rPr lang="en-US" i="1" dirty="0" smtClean="0">
                <a:solidFill>
                  <a:srgbClr val="FF0000"/>
                </a:solidFill>
              </a:rPr>
              <a:t>Example MB cell</a:t>
            </a:r>
            <a:endParaRPr lang="en-US" i="1" dirty="0">
              <a:solidFill>
                <a:srgbClr val="FF0000"/>
              </a:solidFill>
            </a:endParaRPr>
          </a:p>
        </p:txBody>
      </p:sp>
    </p:spTree>
    <p:extLst>
      <p:ext uri="{BB962C8B-B14F-4D97-AF65-F5344CB8AC3E}">
        <p14:creationId xmlns:p14="http://schemas.microsoft.com/office/powerpoint/2010/main" val="19747051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274637"/>
            <a:ext cx="7139100" cy="1143300"/>
          </a:xfrm>
          <a:prstGeom prst="rect">
            <a:avLst/>
          </a:prstGeom>
        </p:spPr>
        <p:txBody>
          <a:bodyPr lIns="91425" tIns="91425" rIns="91425" bIns="91425" anchor="ctr" anchorCtr="0">
            <a:noAutofit/>
          </a:bodyPr>
          <a:lstStyle/>
          <a:p>
            <a:pPr lvl="0">
              <a:spcBef>
                <a:spcPts val="0"/>
              </a:spcBef>
              <a:buNone/>
            </a:pPr>
            <a:r>
              <a:rPr lang="en"/>
              <a:t>Integration Test Stand</a:t>
            </a:r>
          </a:p>
        </p:txBody>
      </p:sp>
      <p:pic>
        <p:nvPicPr>
          <p:cNvPr id="48" name="Shape 4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11100" y="3110149"/>
            <a:ext cx="8921776" cy="3625499"/>
          </a:xfrm>
          <a:prstGeom prst="rect">
            <a:avLst/>
          </a:prstGeom>
          <a:noFill/>
          <a:ln>
            <a:noFill/>
          </a:ln>
        </p:spPr>
      </p:pic>
      <p:pic>
        <p:nvPicPr>
          <p:cNvPr id="49" name="Shape 4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1099" y="1517561"/>
            <a:ext cx="1912548" cy="1434436"/>
          </a:xfrm>
          <a:prstGeom prst="rect">
            <a:avLst/>
          </a:prstGeom>
          <a:noFill/>
          <a:ln>
            <a:noFill/>
          </a:ln>
        </p:spPr>
      </p:pic>
      <p:pic>
        <p:nvPicPr>
          <p:cNvPr id="50" name="Shape 50"/>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2093575" y="1506661"/>
            <a:ext cx="1075834" cy="1434446"/>
          </a:xfrm>
          <a:prstGeom prst="rect">
            <a:avLst/>
          </a:prstGeom>
          <a:noFill/>
          <a:ln>
            <a:noFill/>
          </a:ln>
        </p:spPr>
      </p:pic>
      <p:pic>
        <p:nvPicPr>
          <p:cNvPr id="51" name="Shape 51"/>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218337" y="1506662"/>
            <a:ext cx="1912548" cy="1434430"/>
          </a:xfrm>
          <a:prstGeom prst="rect">
            <a:avLst/>
          </a:prstGeom>
          <a:noFill/>
          <a:ln>
            <a:noFill/>
          </a:ln>
        </p:spPr>
      </p:pic>
      <p:pic>
        <p:nvPicPr>
          <p:cNvPr id="52" name="Shape 52"/>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169336" y="1506687"/>
            <a:ext cx="1912548" cy="1434368"/>
          </a:xfrm>
          <a:prstGeom prst="rect">
            <a:avLst/>
          </a:prstGeom>
          <a:noFill/>
          <a:ln>
            <a:noFill/>
          </a:ln>
        </p:spPr>
      </p:pic>
      <p:pic>
        <p:nvPicPr>
          <p:cNvPr id="53" name="Shape 53"/>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7120324" y="1534350"/>
            <a:ext cx="1912548" cy="1434448"/>
          </a:xfrm>
          <a:prstGeom prst="rect">
            <a:avLst/>
          </a:prstGeom>
          <a:noFill/>
          <a:ln>
            <a:noFill/>
          </a:ln>
        </p:spPr>
      </p:pic>
    </p:spTree>
    <p:extLst>
      <p:ext uri="{BB962C8B-B14F-4D97-AF65-F5344CB8AC3E}">
        <p14:creationId xmlns:p14="http://schemas.microsoft.com/office/powerpoint/2010/main" val="285013139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62467" y="272796"/>
            <a:ext cx="7069666" cy="7686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none" kern="1200">
                <a:solidFill>
                  <a:srgbClr val="006585"/>
                </a:solidFill>
                <a:latin typeface="Arial"/>
                <a:ea typeface="+mj-ea"/>
                <a:cs typeface="+mj-cs"/>
              </a:defRPr>
            </a:lvl1pPr>
          </a:lstStyle>
          <a:p>
            <a:pPr algn="l"/>
            <a:r>
              <a:rPr lang="en-US" sz="2500" dirty="0" smtClean="0">
                <a:solidFill>
                  <a:schemeClr val="bg1"/>
                </a:solidFill>
                <a:latin typeface="Aharoni" panose="02010803020104030203" pitchFamily="2" charset="-79"/>
                <a:cs typeface="Aharoni" panose="02010803020104030203" pitchFamily="2" charset="-79"/>
              </a:rPr>
              <a:t>Reduced Scale modulator prototype</a:t>
            </a:r>
          </a:p>
          <a:p>
            <a:pPr algn="l"/>
            <a:r>
              <a:rPr lang="en-US" sz="2500" dirty="0" smtClean="0">
                <a:solidFill>
                  <a:schemeClr val="bg1"/>
                </a:solidFill>
                <a:latin typeface="Aharoni" panose="02010803020104030203" pitchFamily="2" charset="-79"/>
                <a:cs typeface="Aharoni" panose="02010803020104030203" pitchFamily="2" charset="-79"/>
              </a:rPr>
              <a:t>( SML topology status on March </a:t>
            </a:r>
            <a:r>
              <a:rPr lang="en-US" sz="3000" dirty="0" smtClean="0">
                <a:solidFill>
                  <a:schemeClr val="bg1"/>
                </a:solidFill>
                <a:latin typeface="Aharoni" panose="02010803020104030203" pitchFamily="2" charset="-79"/>
                <a:cs typeface="Aharoni" panose="02010803020104030203" pitchFamily="2" charset="-79"/>
              </a:rPr>
              <a:t>2015 </a:t>
            </a:r>
            <a:r>
              <a:rPr lang="en-US" sz="2500" dirty="0" smtClean="0">
                <a:solidFill>
                  <a:schemeClr val="bg1"/>
                </a:solidFill>
                <a:latin typeface="Aharoni" panose="02010803020104030203" pitchFamily="2" charset="-79"/>
                <a:cs typeface="Aharoni" panose="02010803020104030203" pitchFamily="2" charset="-79"/>
              </a:rPr>
              <a:t>)</a:t>
            </a:r>
          </a:p>
        </p:txBody>
      </p:sp>
      <p:sp>
        <p:nvSpPr>
          <p:cNvPr id="13"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p:nvPr/>
        </p:nvPicPr>
        <p:blipFill>
          <a:blip r:embed="rId2" cstate="print">
            <a:extLst>
              <a:ext uri="{28A0092B-C50C-407E-A947-70E740481C1C}">
                <a14:useLocalDpi xmlns:a14="http://schemas.microsoft.com/office/drawing/2010/main"/>
              </a:ext>
            </a:extLst>
          </a:blip>
          <a:stretch>
            <a:fillRect/>
          </a:stretch>
        </p:blipFill>
        <p:spPr>
          <a:xfrm>
            <a:off x="37725" y="1523043"/>
            <a:ext cx="6004629" cy="2575839"/>
          </a:xfrm>
          <a:prstGeom prst="rect">
            <a:avLst/>
          </a:prstGeom>
          <a:solidFill>
            <a:schemeClr val="bg1"/>
          </a:solidFill>
        </p:spPr>
      </p:pic>
      <p:sp>
        <p:nvSpPr>
          <p:cNvPr id="25" name="TextBox 24"/>
          <p:cNvSpPr txBox="1"/>
          <p:nvPr/>
        </p:nvSpPr>
        <p:spPr>
          <a:xfrm>
            <a:off x="4007379" y="4686385"/>
            <a:ext cx="4908021" cy="1923604"/>
          </a:xfrm>
          <a:prstGeom prst="rect">
            <a:avLst/>
          </a:prstGeom>
          <a:noFill/>
        </p:spPr>
        <p:txBody>
          <a:bodyPr wrap="square" rtlCol="0">
            <a:spAutoFit/>
          </a:bodyPr>
          <a:lstStyle/>
          <a:p>
            <a:r>
              <a:rPr lang="en-GB" sz="1700" b="1" dirty="0" smtClean="0">
                <a:solidFill>
                  <a:schemeClr val="tx2">
                    <a:lumMod val="60000"/>
                    <a:lumOff val="40000"/>
                  </a:schemeClr>
                </a:solidFill>
              </a:rPr>
              <a:t>Part I – Low Voltage driver:</a:t>
            </a:r>
          </a:p>
          <a:p>
            <a:r>
              <a:rPr lang="en-GB" sz="1700" dirty="0" smtClean="0">
                <a:solidFill>
                  <a:schemeClr val="tx2">
                    <a:lumMod val="60000"/>
                    <a:lumOff val="40000"/>
                  </a:schemeClr>
                </a:solidFill>
              </a:rPr>
              <a:t>→ successfully tested in Feb. 2015 on resistive loads (@1kV);</a:t>
            </a:r>
          </a:p>
          <a:p>
            <a:endParaRPr lang="en-GB" sz="1700" dirty="0" smtClean="0">
              <a:solidFill>
                <a:schemeClr val="tx2">
                  <a:lumMod val="60000"/>
                  <a:lumOff val="40000"/>
                </a:schemeClr>
              </a:solidFill>
            </a:endParaRPr>
          </a:p>
          <a:p>
            <a:r>
              <a:rPr lang="en-GB" sz="1700" b="1" dirty="0" smtClean="0">
                <a:solidFill>
                  <a:srgbClr val="FF0000"/>
                </a:solidFill>
              </a:rPr>
              <a:t>Part II – HV oil tank assembly: </a:t>
            </a:r>
            <a:endParaRPr lang="en-GB" sz="1700" b="1" dirty="0">
              <a:solidFill>
                <a:srgbClr val="FF0000"/>
              </a:solidFill>
            </a:endParaRPr>
          </a:p>
          <a:p>
            <a:r>
              <a:rPr lang="en-GB" sz="1700" dirty="0" smtClean="0">
                <a:solidFill>
                  <a:srgbClr val="FF0000"/>
                </a:solidFill>
              </a:rPr>
              <a:t>→ Delivered at LTH test stand on March 4</a:t>
            </a:r>
            <a:r>
              <a:rPr lang="en-GB" sz="1700" baseline="30000" dirty="0" smtClean="0">
                <a:solidFill>
                  <a:srgbClr val="FF0000"/>
                </a:solidFill>
              </a:rPr>
              <a:t>th</a:t>
            </a:r>
            <a:endParaRPr lang="en-GB" sz="1700" dirty="0" smtClean="0">
              <a:solidFill>
                <a:srgbClr val="FF0000"/>
              </a:solidFill>
            </a:endParaRPr>
          </a:p>
          <a:p>
            <a:r>
              <a:rPr lang="en-GB" sz="1700" dirty="0">
                <a:solidFill>
                  <a:srgbClr val="FF0000"/>
                </a:solidFill>
              </a:rPr>
              <a:t>→ Tests </a:t>
            </a:r>
            <a:r>
              <a:rPr lang="en-GB" sz="1700" dirty="0" smtClean="0">
                <a:solidFill>
                  <a:srgbClr val="FF0000"/>
                </a:solidFill>
              </a:rPr>
              <a:t>undergoing. Should be completed shortly</a:t>
            </a:r>
            <a:endParaRPr lang="en-GB" sz="1700" dirty="0">
              <a:solidFill>
                <a:srgbClr val="FF0000"/>
              </a:solidFill>
            </a:endParaRPr>
          </a:p>
        </p:txBody>
      </p:sp>
      <p:sp>
        <p:nvSpPr>
          <p:cNvPr id="29" name="Rectangle 28"/>
          <p:cNvSpPr/>
          <p:nvPr/>
        </p:nvSpPr>
        <p:spPr>
          <a:xfrm>
            <a:off x="143932" y="1623078"/>
            <a:ext cx="4725688" cy="2458870"/>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p:cNvSpPr/>
          <p:nvPr/>
        </p:nvSpPr>
        <p:spPr>
          <a:xfrm>
            <a:off x="160866" y="3762531"/>
            <a:ext cx="608042" cy="323165"/>
          </a:xfrm>
          <a:prstGeom prst="rect">
            <a:avLst/>
          </a:prstGeom>
        </p:spPr>
        <p:txBody>
          <a:bodyPr wrap="square">
            <a:spAutoFit/>
          </a:bodyPr>
          <a:lstStyle/>
          <a:p>
            <a:r>
              <a:rPr lang="en-GB" sz="1500" b="1" dirty="0">
                <a:solidFill>
                  <a:schemeClr val="tx2">
                    <a:lumMod val="60000"/>
                    <a:lumOff val="40000"/>
                  </a:schemeClr>
                </a:solidFill>
              </a:rPr>
              <a:t>Part I </a:t>
            </a:r>
            <a:endParaRPr lang="en-GB" sz="1500" dirty="0"/>
          </a:p>
        </p:txBody>
      </p:sp>
      <p:sp>
        <p:nvSpPr>
          <p:cNvPr id="31" name="Rectangle 30"/>
          <p:cNvSpPr/>
          <p:nvPr/>
        </p:nvSpPr>
        <p:spPr>
          <a:xfrm>
            <a:off x="4886554" y="3897282"/>
            <a:ext cx="665683" cy="323165"/>
          </a:xfrm>
          <a:prstGeom prst="rect">
            <a:avLst/>
          </a:prstGeom>
        </p:spPr>
        <p:txBody>
          <a:bodyPr wrap="square">
            <a:spAutoFit/>
          </a:bodyPr>
          <a:lstStyle/>
          <a:p>
            <a:r>
              <a:rPr lang="en-GB" sz="1500" b="1" dirty="0">
                <a:solidFill>
                  <a:srgbClr val="FF0000"/>
                </a:solidFill>
              </a:rPr>
              <a:t>Part </a:t>
            </a:r>
            <a:r>
              <a:rPr lang="en-GB" sz="1500" b="1" dirty="0" smtClean="0">
                <a:solidFill>
                  <a:srgbClr val="FF0000"/>
                </a:solidFill>
              </a:rPr>
              <a:t>II</a:t>
            </a:r>
            <a:endParaRPr lang="en-GB" sz="1500" dirty="0">
              <a:solidFill>
                <a:srgbClr val="FF0000"/>
              </a:solidFill>
            </a:endParaRPr>
          </a:p>
        </p:txBody>
      </p:sp>
      <p:sp>
        <p:nvSpPr>
          <p:cNvPr id="23" name="Rectangle 22"/>
          <p:cNvSpPr/>
          <p:nvPr/>
        </p:nvSpPr>
        <p:spPr>
          <a:xfrm>
            <a:off x="4923573" y="1710532"/>
            <a:ext cx="547045" cy="226168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102345" y="1350408"/>
            <a:ext cx="2065866" cy="323165"/>
          </a:xfrm>
          <a:prstGeom prst="rect">
            <a:avLst/>
          </a:prstGeom>
          <a:noFill/>
        </p:spPr>
        <p:txBody>
          <a:bodyPr wrap="square" rtlCol="0">
            <a:spAutoFit/>
          </a:bodyPr>
          <a:lstStyle/>
          <a:p>
            <a:pPr>
              <a:spcBef>
                <a:spcPts val="1200"/>
              </a:spcBef>
            </a:pPr>
            <a:r>
              <a:rPr lang="en-US" sz="1500" b="1" dirty="0" smtClean="0"/>
              <a:t>Electrical schematic</a:t>
            </a:r>
          </a:p>
        </p:txBody>
      </p:sp>
      <p:pic>
        <p:nvPicPr>
          <p:cNvPr id="15" name="Picture 2" descr="C:\Users\carlosmartins\Documents\KLYS_MOD - Proto Develop\Photos\LTH upon reception\IMG_119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28569" y="1523043"/>
            <a:ext cx="2261125" cy="3014833"/>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866" y="4220447"/>
            <a:ext cx="3694113" cy="2524125"/>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a:off x="1866900" y="4098882"/>
            <a:ext cx="414866" cy="4521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Down Arrow 15"/>
          <p:cNvSpPr/>
          <p:nvPr/>
        </p:nvSpPr>
        <p:spPr>
          <a:xfrm rot="16200000">
            <a:off x="5702436" y="3279616"/>
            <a:ext cx="414866" cy="820465"/>
          </a:xfrm>
          <a:prstGeom prst="downArrow">
            <a:avLst/>
          </a:prstGeom>
          <a:solidFill>
            <a:srgbClr val="FF505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80047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62467" y="272796"/>
            <a:ext cx="7069666" cy="7686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none" kern="1200">
                <a:solidFill>
                  <a:srgbClr val="006585"/>
                </a:solidFill>
                <a:latin typeface="Arial"/>
                <a:ea typeface="+mj-ea"/>
                <a:cs typeface="+mj-cs"/>
              </a:defRPr>
            </a:lvl1pPr>
          </a:lstStyle>
          <a:p>
            <a:pPr algn="l"/>
            <a:r>
              <a:rPr lang="en-US" sz="2500" dirty="0" smtClean="0">
                <a:solidFill>
                  <a:schemeClr val="bg1"/>
                </a:solidFill>
                <a:latin typeface="Aharoni" panose="02010803020104030203" pitchFamily="2" charset="-79"/>
                <a:cs typeface="Aharoni" panose="02010803020104030203" pitchFamily="2" charset="-79"/>
              </a:rPr>
              <a:t>Reduced Scale modulator prototype</a:t>
            </a:r>
          </a:p>
          <a:p>
            <a:pPr algn="l"/>
            <a:r>
              <a:rPr lang="en-US" sz="2500" dirty="0" smtClean="0">
                <a:solidFill>
                  <a:schemeClr val="bg1"/>
                </a:solidFill>
                <a:latin typeface="Aharoni" panose="02010803020104030203" pitchFamily="2" charset="-79"/>
                <a:cs typeface="Aharoni" panose="02010803020104030203" pitchFamily="2" charset="-79"/>
              </a:rPr>
              <a:t>( Progress in construction and testing of HV oil tank assembly)</a:t>
            </a:r>
          </a:p>
        </p:txBody>
      </p:sp>
      <p:sp>
        <p:nvSpPr>
          <p:cNvPr id="13"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8" name="Picture 4" descr="C:\Users\carlosmartins\Documents\KLYS_MOD - Proto Develop\Photos\AQ construction\IMG_119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01199" y="1829539"/>
            <a:ext cx="2922289" cy="21917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226" y="1829539"/>
            <a:ext cx="2905146" cy="219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8564" y="4230026"/>
            <a:ext cx="2445032" cy="1169551"/>
          </a:xfrm>
          <a:prstGeom prst="rect">
            <a:avLst/>
          </a:prstGeom>
          <a:noFill/>
        </p:spPr>
        <p:txBody>
          <a:bodyPr wrap="square" rtlCol="0">
            <a:spAutoFit/>
          </a:bodyPr>
          <a:lstStyle/>
          <a:p>
            <a:r>
              <a:rPr lang="en-GB" sz="1400" b="1" i="1" u="sng" dirty="0">
                <a:solidFill>
                  <a:srgbClr val="FF0000"/>
                </a:solidFill>
              </a:rPr>
              <a:t>2</a:t>
            </a:r>
            <a:r>
              <a:rPr lang="en-GB" sz="1400" b="1" i="1" u="sng" dirty="0" smtClean="0">
                <a:solidFill>
                  <a:srgbClr val="FF0000"/>
                </a:solidFill>
              </a:rPr>
              <a:t>)- Feb 12</a:t>
            </a:r>
            <a:r>
              <a:rPr lang="en-GB" sz="1400" b="1" i="1" u="sng" baseline="30000" dirty="0" smtClean="0">
                <a:solidFill>
                  <a:srgbClr val="FF0000"/>
                </a:solidFill>
              </a:rPr>
              <a:t>th</a:t>
            </a:r>
            <a:r>
              <a:rPr lang="en-GB" sz="1400" b="1" i="1" u="sng" dirty="0">
                <a:solidFill>
                  <a:srgbClr val="FF0000"/>
                </a:solidFill>
              </a:rPr>
              <a:t> a</a:t>
            </a:r>
            <a:r>
              <a:rPr lang="en-GB" sz="1400" b="1" i="1" u="sng" dirty="0" smtClean="0">
                <a:solidFill>
                  <a:srgbClr val="FF0000"/>
                </a:solidFill>
              </a:rPr>
              <a:t>t manufacturer premises (Lund):</a:t>
            </a:r>
          </a:p>
          <a:p>
            <a:r>
              <a:rPr lang="en-GB" sz="1400" b="1" dirty="0" smtClean="0">
                <a:solidFill>
                  <a:srgbClr val="FF0000"/>
                </a:solidFill>
              </a:rPr>
              <a:t>- </a:t>
            </a:r>
            <a:r>
              <a:rPr lang="en-GB" sz="1400" b="1" dirty="0">
                <a:solidFill>
                  <a:srgbClr val="FF0000"/>
                </a:solidFill>
              </a:rPr>
              <a:t>All parts / components </a:t>
            </a:r>
            <a:r>
              <a:rPr lang="en-GB" sz="1400" b="1" dirty="0" smtClean="0">
                <a:solidFill>
                  <a:srgbClr val="FF0000"/>
                </a:solidFill>
              </a:rPr>
              <a:t>delivered;</a:t>
            </a:r>
          </a:p>
          <a:p>
            <a:r>
              <a:rPr lang="en-GB" sz="1400" b="1" dirty="0" smtClean="0">
                <a:solidFill>
                  <a:srgbClr val="FF0000"/>
                </a:solidFill>
              </a:rPr>
              <a:t>- HV module #1 assembled;</a:t>
            </a:r>
          </a:p>
        </p:txBody>
      </p:sp>
      <p:sp>
        <p:nvSpPr>
          <p:cNvPr id="11" name="TextBox 10"/>
          <p:cNvSpPr txBox="1"/>
          <p:nvPr/>
        </p:nvSpPr>
        <p:spPr>
          <a:xfrm>
            <a:off x="6172145" y="1755846"/>
            <a:ext cx="2574552" cy="1169551"/>
          </a:xfrm>
          <a:prstGeom prst="rect">
            <a:avLst/>
          </a:prstGeom>
          <a:noFill/>
        </p:spPr>
        <p:txBody>
          <a:bodyPr wrap="square" rtlCol="0">
            <a:spAutoFit/>
          </a:bodyPr>
          <a:lstStyle/>
          <a:p>
            <a:r>
              <a:rPr lang="en-GB" sz="1400" b="1" i="1" u="sng" dirty="0">
                <a:solidFill>
                  <a:srgbClr val="FF0000"/>
                </a:solidFill>
              </a:rPr>
              <a:t>3</a:t>
            </a:r>
            <a:r>
              <a:rPr lang="en-GB" sz="1400" b="1" i="1" u="sng" dirty="0" smtClean="0">
                <a:solidFill>
                  <a:srgbClr val="FF0000"/>
                </a:solidFill>
              </a:rPr>
              <a:t>)- March 2</a:t>
            </a:r>
            <a:r>
              <a:rPr lang="en-GB" sz="1400" b="1" i="1" u="sng" baseline="30000" dirty="0">
                <a:solidFill>
                  <a:srgbClr val="FF0000"/>
                </a:solidFill>
              </a:rPr>
              <a:t>n</a:t>
            </a:r>
            <a:r>
              <a:rPr lang="en-GB" sz="1400" b="1" i="1" u="sng" baseline="30000" dirty="0" smtClean="0">
                <a:solidFill>
                  <a:srgbClr val="FF0000"/>
                </a:solidFill>
              </a:rPr>
              <a:t>d</a:t>
            </a:r>
            <a:r>
              <a:rPr lang="en-GB" sz="1400" b="1" i="1" u="sng" dirty="0" smtClean="0">
                <a:solidFill>
                  <a:srgbClr val="FF0000"/>
                </a:solidFill>
              </a:rPr>
              <a:t> </a:t>
            </a:r>
            <a:r>
              <a:rPr lang="en-GB" sz="1400" b="1" i="1" u="sng" dirty="0">
                <a:solidFill>
                  <a:srgbClr val="FF0000"/>
                </a:solidFill>
              </a:rPr>
              <a:t>a</a:t>
            </a:r>
            <a:r>
              <a:rPr lang="en-GB" sz="1400" b="1" i="1" u="sng" dirty="0" smtClean="0">
                <a:solidFill>
                  <a:srgbClr val="FF0000"/>
                </a:solidFill>
              </a:rPr>
              <a:t>t manufacturer premises (Lund):</a:t>
            </a:r>
          </a:p>
          <a:p>
            <a:pPr marL="285750" indent="-285750">
              <a:buFontTx/>
              <a:buChar char="-"/>
            </a:pPr>
            <a:r>
              <a:rPr lang="en-GB" sz="1400" b="1" dirty="0" smtClean="0">
                <a:solidFill>
                  <a:srgbClr val="FF0000"/>
                </a:solidFill>
              </a:rPr>
              <a:t>HV module #1 to #6 assembled and placed in the frame;</a:t>
            </a:r>
          </a:p>
        </p:txBody>
      </p:sp>
      <p:sp>
        <p:nvSpPr>
          <p:cNvPr id="15" name="TextBox 14"/>
          <p:cNvSpPr txBox="1"/>
          <p:nvPr/>
        </p:nvSpPr>
        <p:spPr>
          <a:xfrm>
            <a:off x="136226" y="5631730"/>
            <a:ext cx="2285242" cy="1169551"/>
          </a:xfrm>
          <a:prstGeom prst="rect">
            <a:avLst/>
          </a:prstGeom>
          <a:noFill/>
        </p:spPr>
        <p:txBody>
          <a:bodyPr wrap="square" rtlCol="0">
            <a:spAutoFit/>
          </a:bodyPr>
          <a:lstStyle/>
          <a:p>
            <a:r>
              <a:rPr lang="en-GB" sz="1400" b="1" i="1" u="sng" dirty="0" smtClean="0">
                <a:solidFill>
                  <a:srgbClr val="FF0000"/>
                </a:solidFill>
              </a:rPr>
              <a:t>4)- March 23</a:t>
            </a:r>
            <a:r>
              <a:rPr lang="en-GB" sz="1400" b="1" i="1" u="sng" baseline="30000" dirty="0" smtClean="0">
                <a:solidFill>
                  <a:srgbClr val="FF0000"/>
                </a:solidFill>
              </a:rPr>
              <a:t>rd</a:t>
            </a:r>
            <a:r>
              <a:rPr lang="en-GB" sz="1400" b="1" i="1" u="sng" dirty="0" smtClean="0">
                <a:solidFill>
                  <a:srgbClr val="FF0000"/>
                </a:solidFill>
              </a:rPr>
              <a:t> </a:t>
            </a:r>
            <a:r>
              <a:rPr lang="en-GB" sz="1400" b="1" i="1" u="sng" dirty="0">
                <a:solidFill>
                  <a:srgbClr val="FF0000"/>
                </a:solidFill>
              </a:rPr>
              <a:t>a</a:t>
            </a:r>
            <a:r>
              <a:rPr lang="en-GB" sz="1400" b="1" i="1" u="sng" dirty="0" smtClean="0">
                <a:solidFill>
                  <a:srgbClr val="FF0000"/>
                </a:solidFill>
              </a:rPr>
              <a:t>t LTH test stand:</a:t>
            </a:r>
          </a:p>
          <a:p>
            <a:r>
              <a:rPr lang="en-GB" sz="1400" b="1" dirty="0" smtClean="0">
                <a:solidFill>
                  <a:srgbClr val="FF0000"/>
                </a:solidFill>
              </a:rPr>
              <a:t>- Preliminary testing of the full HV oil tank assembly at low voltage;</a:t>
            </a:r>
          </a:p>
        </p:txBody>
      </p:sp>
      <p:sp>
        <p:nvSpPr>
          <p:cNvPr id="3" name="Down Arrow 2"/>
          <p:cNvSpPr/>
          <p:nvPr/>
        </p:nvSpPr>
        <p:spPr>
          <a:xfrm rot="10800000">
            <a:off x="327804" y="3974377"/>
            <a:ext cx="229239" cy="331851"/>
          </a:xfrm>
          <a:prstGeom prst="downArrow">
            <a:avLst/>
          </a:prstGeom>
          <a:solidFill>
            <a:srgbClr val="0066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Down Arrow 16"/>
          <p:cNvSpPr/>
          <p:nvPr/>
        </p:nvSpPr>
        <p:spPr>
          <a:xfrm rot="5400000">
            <a:off x="6174794" y="2314875"/>
            <a:ext cx="229239" cy="331851"/>
          </a:xfrm>
          <a:prstGeom prst="downArrow">
            <a:avLst/>
          </a:prstGeom>
          <a:solidFill>
            <a:srgbClr val="0066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01837" y="4366427"/>
            <a:ext cx="3115168" cy="233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43596" y="4352220"/>
            <a:ext cx="3129072" cy="234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Down Arrow 18"/>
          <p:cNvSpPr/>
          <p:nvPr/>
        </p:nvSpPr>
        <p:spPr>
          <a:xfrm rot="16200000">
            <a:off x="2236188" y="5825414"/>
            <a:ext cx="229239" cy="331851"/>
          </a:xfrm>
          <a:prstGeom prst="downArrow">
            <a:avLst/>
          </a:prstGeom>
          <a:solidFill>
            <a:srgbClr val="0066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TextBox 19"/>
          <p:cNvSpPr txBox="1"/>
          <p:nvPr/>
        </p:nvSpPr>
        <p:spPr>
          <a:xfrm>
            <a:off x="136225" y="1404990"/>
            <a:ext cx="2887133" cy="307777"/>
          </a:xfrm>
          <a:prstGeom prst="rect">
            <a:avLst/>
          </a:prstGeom>
          <a:noFill/>
        </p:spPr>
        <p:txBody>
          <a:bodyPr wrap="square" rtlCol="0">
            <a:spAutoFit/>
          </a:bodyPr>
          <a:lstStyle/>
          <a:p>
            <a:r>
              <a:rPr lang="en-GB" sz="1400" b="1" i="1" u="sng" dirty="0" smtClean="0">
                <a:solidFill>
                  <a:srgbClr val="FF0000"/>
                </a:solidFill>
              </a:rPr>
              <a:t>1)- Contract signed on Oct 14</a:t>
            </a:r>
            <a:r>
              <a:rPr lang="en-GB" sz="1400" b="1" i="1" u="sng" baseline="30000" dirty="0" smtClean="0">
                <a:solidFill>
                  <a:srgbClr val="FF0000"/>
                </a:solidFill>
              </a:rPr>
              <a:t>th</a:t>
            </a:r>
            <a:r>
              <a:rPr lang="en-GB" sz="1400" b="1" i="1" u="sng" dirty="0" smtClean="0">
                <a:solidFill>
                  <a:srgbClr val="FF0000"/>
                </a:solidFill>
              </a:rPr>
              <a:t> 2015</a:t>
            </a:r>
          </a:p>
        </p:txBody>
      </p:sp>
      <p:sp>
        <p:nvSpPr>
          <p:cNvPr id="21" name="TextBox 20"/>
          <p:cNvSpPr txBox="1"/>
          <p:nvPr/>
        </p:nvSpPr>
        <p:spPr>
          <a:xfrm>
            <a:off x="6167448" y="3581596"/>
            <a:ext cx="2976551" cy="830997"/>
          </a:xfrm>
          <a:prstGeom prst="rect">
            <a:avLst/>
          </a:prstGeom>
          <a:noFill/>
        </p:spPr>
        <p:txBody>
          <a:bodyPr wrap="square" rtlCol="0">
            <a:spAutoFit/>
          </a:bodyPr>
          <a:lstStyle/>
          <a:p>
            <a:r>
              <a:rPr lang="en-GB" sz="1200" b="1" i="1" dirty="0" smtClean="0">
                <a:solidFill>
                  <a:srgbClr val="FFCC00"/>
                </a:solidFill>
              </a:rPr>
              <a:t>Yellow: primary voltage of HV module #1</a:t>
            </a:r>
          </a:p>
          <a:p>
            <a:r>
              <a:rPr lang="en-GB" sz="1200" b="1" i="1" dirty="0" smtClean="0">
                <a:solidFill>
                  <a:srgbClr val="CC0099"/>
                </a:solidFill>
              </a:rPr>
              <a:t>Magenta: primary current of HV module #1</a:t>
            </a:r>
          </a:p>
          <a:p>
            <a:r>
              <a:rPr lang="en-GB" sz="1200" b="1" i="1" dirty="0" smtClean="0">
                <a:solidFill>
                  <a:schemeClr val="accent5">
                    <a:lumMod val="75000"/>
                  </a:schemeClr>
                </a:solidFill>
              </a:rPr>
              <a:t>Blue: output voltage pulse (in open loop, no regulation)</a:t>
            </a:r>
            <a:r>
              <a:rPr lang="en-GB" sz="1200" b="1" dirty="0" smtClean="0">
                <a:solidFill>
                  <a:schemeClr val="accent5">
                    <a:lumMod val="75000"/>
                  </a:schemeClr>
                </a:solidFill>
              </a:rPr>
              <a:t>;</a:t>
            </a:r>
          </a:p>
        </p:txBody>
      </p:sp>
    </p:spTree>
    <p:extLst>
      <p:ext uri="{BB962C8B-B14F-4D97-AF65-F5344CB8AC3E}">
        <p14:creationId xmlns:p14="http://schemas.microsoft.com/office/powerpoint/2010/main" val="15129527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FF"/>
                </a:solidFill>
              </a:rPr>
              <a:t>Accelerator </a:t>
            </a:r>
            <a:r>
              <a:rPr lang="en-GB" dirty="0">
                <a:solidFill>
                  <a:srgbClr val="FFFFFF"/>
                </a:solidFill>
              </a:rPr>
              <a:t>Division – Scope</a:t>
            </a:r>
            <a:br>
              <a:rPr lang="en-GB" dirty="0">
                <a:solidFill>
                  <a:srgbClr val="FFFFFF"/>
                </a:solidFill>
              </a:rPr>
            </a:br>
            <a:r>
              <a:rPr lang="en-GB" dirty="0">
                <a:solidFill>
                  <a:srgbClr val="FFFFFF"/>
                </a:solidFill>
              </a:rPr>
              <a:t>Accelerator </a:t>
            </a:r>
            <a:r>
              <a:rPr lang="en-US" dirty="0">
                <a:solidFill>
                  <a:srgbClr val="FFFFFF"/>
                </a:solidFill>
              </a:rPr>
              <a:t>T</a:t>
            </a:r>
            <a:r>
              <a:rPr lang="en-US" dirty="0"/>
              <a:t>echnical performances</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a:t>
            </a:fld>
            <a:endParaRPr lang="sv-SE">
              <a:solidFill>
                <a:prstClr val="black">
                  <a:tint val="75000"/>
                </a:prstClr>
              </a:solidFill>
              <a:latin typeface="Calibri"/>
            </a:endParaRPr>
          </a:p>
        </p:txBody>
      </p:sp>
      <p:sp>
        <p:nvSpPr>
          <p:cNvPr id="70" name="Content Placeholder 2"/>
          <p:cNvSpPr txBox="1">
            <a:spLocks/>
          </p:cNvSpPr>
          <p:nvPr/>
        </p:nvSpPr>
        <p:spPr>
          <a:xfrm>
            <a:off x="478369" y="1772386"/>
            <a:ext cx="3457575" cy="2155825"/>
          </a:xfrm>
          <a:prstGeom prst="rect">
            <a:avLst/>
          </a:prstGeom>
          <a:noFill/>
          <a:ln>
            <a:solidFill>
              <a:srgbClr val="0084C0"/>
            </a:solidFill>
          </a:ln>
        </p:spPr>
        <p:txBody>
          <a:bodyPr lIns="103778" tIns="51889" rIns="103778" bIns="51889"/>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FontTx/>
              <a:buNone/>
              <a:defRPr/>
            </a:pPr>
            <a:r>
              <a:rPr lang="en-US" sz="1600" b="1" dirty="0">
                <a:latin typeface="Arial"/>
                <a:cs typeface="Arial"/>
              </a:rPr>
              <a:t>Design Drivers:</a:t>
            </a:r>
          </a:p>
          <a:p>
            <a:pPr marL="0" indent="0">
              <a:buFontTx/>
              <a:buNone/>
              <a:defRPr/>
            </a:pPr>
            <a:r>
              <a:rPr lang="en-US" sz="1600" dirty="0">
                <a:latin typeface="Arial"/>
                <a:cs typeface="Arial"/>
              </a:rPr>
              <a:t>	High Average Beam Power</a:t>
            </a:r>
          </a:p>
          <a:p>
            <a:pPr marL="0" indent="0">
              <a:buFontTx/>
              <a:buNone/>
              <a:defRPr/>
            </a:pPr>
            <a:r>
              <a:rPr lang="en-US" sz="1600" dirty="0">
                <a:latin typeface="Arial"/>
                <a:cs typeface="Arial"/>
              </a:rPr>
              <a:t>		5 MW</a:t>
            </a:r>
          </a:p>
          <a:p>
            <a:pPr marL="0" indent="0">
              <a:buFontTx/>
              <a:buNone/>
              <a:defRPr/>
            </a:pPr>
            <a:r>
              <a:rPr lang="en-US" sz="1600" dirty="0">
                <a:latin typeface="Arial"/>
                <a:cs typeface="Arial"/>
              </a:rPr>
              <a:t>	High Peak Beam Power</a:t>
            </a:r>
          </a:p>
          <a:p>
            <a:pPr marL="0" indent="0">
              <a:buFontTx/>
              <a:buNone/>
              <a:defRPr/>
            </a:pPr>
            <a:r>
              <a:rPr lang="en-US" sz="1600" dirty="0">
                <a:latin typeface="Arial"/>
                <a:cs typeface="Arial"/>
              </a:rPr>
              <a:t>		125 MW</a:t>
            </a:r>
            <a:endParaRPr lang="sv-SE" sz="1600" dirty="0">
              <a:latin typeface="Arial"/>
              <a:cs typeface="Arial"/>
            </a:endParaRPr>
          </a:p>
          <a:p>
            <a:pPr marL="0" indent="0">
              <a:buFontTx/>
              <a:buNone/>
              <a:defRPr/>
            </a:pPr>
            <a:r>
              <a:rPr lang="en-US" sz="1600" dirty="0">
                <a:latin typeface="Arial"/>
                <a:cs typeface="Arial"/>
              </a:rPr>
              <a:t>	High Availability </a:t>
            </a:r>
          </a:p>
          <a:p>
            <a:pPr marL="0" indent="0">
              <a:buFontTx/>
              <a:buNone/>
              <a:defRPr/>
            </a:pPr>
            <a:r>
              <a:rPr lang="en-US" sz="1600" dirty="0">
                <a:latin typeface="Arial"/>
                <a:cs typeface="Arial"/>
              </a:rPr>
              <a:t>		</a:t>
            </a:r>
            <a:r>
              <a:rPr lang="en-US" sz="1600" dirty="0" smtClean="0">
                <a:latin typeface="Arial"/>
                <a:cs typeface="Arial"/>
              </a:rPr>
              <a:t>95</a:t>
            </a:r>
            <a:r>
              <a:rPr lang="en-US" sz="1600" dirty="0">
                <a:latin typeface="Arial"/>
                <a:cs typeface="Arial"/>
              </a:rPr>
              <a:t>%</a:t>
            </a:r>
          </a:p>
          <a:p>
            <a:pPr marL="517419" lvl="1" indent="0">
              <a:buFontTx/>
              <a:buNone/>
              <a:defRPr/>
            </a:pPr>
            <a:endParaRPr lang="sv-SE" sz="1600" dirty="0"/>
          </a:p>
          <a:p>
            <a:pPr>
              <a:defRPr/>
            </a:pPr>
            <a:endParaRPr lang="sv-SE" sz="1600" dirty="0"/>
          </a:p>
        </p:txBody>
      </p:sp>
      <p:sp>
        <p:nvSpPr>
          <p:cNvPr id="71" name="Content Placeholder 2"/>
          <p:cNvSpPr txBox="1">
            <a:spLocks/>
          </p:cNvSpPr>
          <p:nvPr/>
        </p:nvSpPr>
        <p:spPr>
          <a:xfrm>
            <a:off x="5241299" y="1536857"/>
            <a:ext cx="3611412" cy="2581025"/>
          </a:xfrm>
          <a:prstGeom prst="rect">
            <a:avLst/>
          </a:prstGeom>
          <a:ln>
            <a:solidFill>
              <a:schemeClr val="tx1"/>
            </a:solidFill>
          </a:ln>
        </p:spPr>
        <p:txBody>
          <a:bodyPr lIns="72737" tIns="36367" rIns="72737" bIns="36367"/>
          <a:lstStyle/>
          <a:p>
            <a:pPr marL="365760" algn="l" defTabSz="1034671" eaLnBrk="0" hangingPunct="0">
              <a:defRPr/>
            </a:pPr>
            <a:r>
              <a:rPr lang="en-US" sz="1600" b="1" kern="0" dirty="0" smtClean="0">
                <a:solidFill>
                  <a:srgbClr val="000000"/>
                </a:solidFill>
                <a:latin typeface="Arial"/>
                <a:cs typeface="Arial"/>
                <a:sym typeface="Futura Condensed" charset="0"/>
              </a:rPr>
              <a:t>Key </a:t>
            </a:r>
            <a:r>
              <a:rPr lang="en-US" sz="1600" b="1" kern="0" dirty="0">
                <a:solidFill>
                  <a:srgbClr val="000000"/>
                </a:solidFill>
                <a:latin typeface="Arial"/>
                <a:cs typeface="Arial"/>
                <a:sym typeface="Futura Condensed" charset="0"/>
              </a:rPr>
              <a:t>parameters:</a:t>
            </a:r>
          </a:p>
          <a:p>
            <a:pPr marL="365760" lvl="2" algn="l" defTabSz="1034671" eaLnBrk="0" hangingPunct="0">
              <a:defRPr/>
            </a:pPr>
            <a:r>
              <a:rPr lang="en-US" sz="1600" kern="0" dirty="0">
                <a:solidFill>
                  <a:srgbClr val="000000"/>
                </a:solidFill>
                <a:latin typeface="Arial"/>
                <a:cs typeface="Arial"/>
                <a:sym typeface="Futura Condensed" charset="0"/>
              </a:rPr>
              <a:t>-2.86 </a:t>
            </a:r>
            <a:r>
              <a:rPr lang="en-US" sz="1600" kern="0" dirty="0" err="1">
                <a:solidFill>
                  <a:srgbClr val="000000"/>
                </a:solidFill>
                <a:latin typeface="Arial"/>
                <a:cs typeface="Arial"/>
                <a:sym typeface="Futura Condensed" charset="0"/>
              </a:rPr>
              <a:t>ms</a:t>
            </a:r>
            <a:r>
              <a:rPr lang="en-US" sz="1600" kern="0" dirty="0">
                <a:solidFill>
                  <a:srgbClr val="000000"/>
                </a:solidFill>
                <a:latin typeface="Arial"/>
                <a:cs typeface="Arial"/>
                <a:sym typeface="Futura Condensed" charset="0"/>
              </a:rPr>
              <a:t> pulses</a:t>
            </a:r>
          </a:p>
          <a:p>
            <a:pPr marL="365760" lvl="2" algn="l" defTabSz="1034671" eaLnBrk="0" hangingPunct="0">
              <a:defRPr/>
            </a:pPr>
            <a:r>
              <a:rPr lang="en-US" sz="1600" kern="0" dirty="0">
                <a:solidFill>
                  <a:srgbClr val="000000"/>
                </a:solidFill>
                <a:latin typeface="Arial"/>
                <a:cs typeface="Arial"/>
                <a:sym typeface="Futura Condensed" charset="0"/>
              </a:rPr>
              <a:t>-2 </a:t>
            </a:r>
            <a:r>
              <a:rPr lang="en-US" sz="1600" kern="0" dirty="0" err="1">
                <a:solidFill>
                  <a:srgbClr val="000000"/>
                </a:solidFill>
                <a:latin typeface="Arial"/>
                <a:cs typeface="Arial"/>
                <a:sym typeface="Futura Condensed" charset="0"/>
              </a:rPr>
              <a:t>GeV</a:t>
            </a:r>
            <a:endParaRPr lang="en-US" sz="1600" kern="0" dirty="0">
              <a:solidFill>
                <a:srgbClr val="000000"/>
              </a:solidFill>
              <a:latin typeface="Arial"/>
              <a:cs typeface="Arial"/>
              <a:sym typeface="Futura Condensed" charset="0"/>
            </a:endParaRPr>
          </a:p>
          <a:p>
            <a:pPr marL="365760" lvl="2" algn="l" defTabSz="1034671" eaLnBrk="0" hangingPunct="0">
              <a:defRPr/>
            </a:pPr>
            <a:r>
              <a:rPr lang="en-US" sz="1600" kern="0" dirty="0">
                <a:solidFill>
                  <a:srgbClr val="000000"/>
                </a:solidFill>
                <a:latin typeface="Arial"/>
                <a:cs typeface="Arial"/>
                <a:sym typeface="Futura Condensed" charset="0"/>
              </a:rPr>
              <a:t>-62.5 mA peak</a:t>
            </a:r>
          </a:p>
          <a:p>
            <a:pPr marL="365760" lvl="2" algn="l" defTabSz="1034671" eaLnBrk="0" hangingPunct="0">
              <a:defRPr/>
            </a:pPr>
            <a:r>
              <a:rPr lang="en-US" sz="1600" kern="0" dirty="0">
                <a:solidFill>
                  <a:srgbClr val="000000"/>
                </a:solidFill>
                <a:latin typeface="Arial"/>
                <a:cs typeface="Arial"/>
                <a:sym typeface="Futura Condensed" charset="0"/>
              </a:rPr>
              <a:t>-14 Hz</a:t>
            </a:r>
          </a:p>
          <a:p>
            <a:pPr marL="365760" lvl="2" algn="l" defTabSz="1034671" eaLnBrk="0" hangingPunct="0">
              <a:defRPr/>
            </a:pPr>
            <a:r>
              <a:rPr lang="en-US" sz="1600" kern="0" dirty="0">
                <a:solidFill>
                  <a:srgbClr val="000000"/>
                </a:solidFill>
                <a:latin typeface="Arial"/>
                <a:cs typeface="Arial"/>
                <a:sym typeface="Futura Condensed" charset="0"/>
              </a:rPr>
              <a:t>-Protons (H+)	</a:t>
            </a:r>
          </a:p>
          <a:p>
            <a:pPr marL="365760" lvl="2" algn="l" defTabSz="1034671" eaLnBrk="0" hangingPunct="0">
              <a:defRPr/>
            </a:pPr>
            <a:r>
              <a:rPr lang="en-US" sz="1600" kern="0" dirty="0">
                <a:solidFill>
                  <a:srgbClr val="000000"/>
                </a:solidFill>
                <a:latin typeface="Arial"/>
                <a:cs typeface="Arial"/>
                <a:sym typeface="Futura Condensed" charset="0"/>
              </a:rPr>
              <a:t>-Low losses</a:t>
            </a:r>
          </a:p>
          <a:p>
            <a:pPr marL="365760" lvl="2" algn="l" defTabSz="1034671" eaLnBrk="0" hangingPunct="0">
              <a:defRPr/>
            </a:pPr>
            <a:r>
              <a:rPr lang="en-US" sz="1600" kern="0" dirty="0">
                <a:solidFill>
                  <a:srgbClr val="000000"/>
                </a:solidFill>
                <a:latin typeface="Arial"/>
                <a:cs typeface="Arial"/>
                <a:sym typeface="Futura Condensed" charset="0"/>
              </a:rPr>
              <a:t>-Minimize energy use</a:t>
            </a:r>
          </a:p>
          <a:p>
            <a:pPr marL="365760" lvl="2" algn="l" defTabSz="1034671" eaLnBrk="0" hangingPunct="0">
              <a:defRPr/>
            </a:pPr>
            <a:r>
              <a:rPr lang="en-US" sz="1600" kern="0" dirty="0">
                <a:solidFill>
                  <a:srgbClr val="000000"/>
                </a:solidFill>
                <a:latin typeface="Arial"/>
                <a:cs typeface="Arial"/>
                <a:sym typeface="Futura Condensed" charset="0"/>
              </a:rPr>
              <a:t>-Flexible design for </a:t>
            </a:r>
            <a:r>
              <a:rPr lang="en-US" sz="1600" kern="0" dirty="0" smtClean="0">
                <a:solidFill>
                  <a:srgbClr val="000000"/>
                </a:solidFill>
                <a:latin typeface="Arial"/>
                <a:cs typeface="Arial"/>
                <a:sym typeface="Futura Condensed" charset="0"/>
              </a:rPr>
              <a:t>mitigation and</a:t>
            </a:r>
            <a:r>
              <a:rPr lang="en-US" sz="1600" kern="0" dirty="0">
                <a:solidFill>
                  <a:srgbClr val="000000"/>
                </a:solidFill>
                <a:latin typeface="Arial"/>
                <a:cs typeface="Arial"/>
                <a:sym typeface="Futura Condensed" charset="0"/>
              </a:rPr>
              <a:t> </a:t>
            </a:r>
            <a:r>
              <a:rPr lang="en-US" sz="1600" kern="0" dirty="0" smtClean="0">
                <a:solidFill>
                  <a:srgbClr val="000000"/>
                </a:solidFill>
                <a:latin typeface="Arial"/>
                <a:cs typeface="Arial"/>
                <a:sym typeface="Futura Condensed" charset="0"/>
              </a:rPr>
              <a:t>future </a:t>
            </a:r>
            <a:r>
              <a:rPr lang="en-US" sz="1600" kern="0" dirty="0">
                <a:solidFill>
                  <a:srgbClr val="000000"/>
                </a:solidFill>
                <a:latin typeface="Arial"/>
                <a:cs typeface="Arial"/>
                <a:sym typeface="Futura Condensed" charset="0"/>
              </a:rPr>
              <a:t>upgrades</a:t>
            </a:r>
          </a:p>
        </p:txBody>
      </p:sp>
      <p:grpSp>
        <p:nvGrpSpPr>
          <p:cNvPr id="72" name="Group 10"/>
          <p:cNvGrpSpPr>
            <a:grpSpLocks/>
          </p:cNvGrpSpPr>
          <p:nvPr/>
        </p:nvGrpSpPr>
        <p:grpSpPr bwMode="auto">
          <a:xfrm>
            <a:off x="247651" y="4668043"/>
            <a:ext cx="8896350" cy="1065213"/>
            <a:chOff x="0" y="0"/>
            <a:chExt cx="12547601" cy="1720850"/>
          </a:xfrm>
        </p:grpSpPr>
        <p:sp>
          <p:nvSpPr>
            <p:cNvPr id="73" name="AutoShape 11"/>
            <p:cNvSpPr>
              <a:spLocks/>
            </p:cNvSpPr>
            <p:nvPr/>
          </p:nvSpPr>
          <p:spPr bwMode="auto">
            <a:xfrm>
              <a:off x="5461443" y="648846"/>
              <a:ext cx="964541" cy="469322"/>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Spokes</a:t>
              </a:r>
              <a:endParaRPr lang="en-US" sz="1600">
                <a:cs typeface="Gill Sans Light" charset="0"/>
              </a:endParaRPr>
            </a:p>
          </p:txBody>
        </p:sp>
        <p:sp>
          <p:nvSpPr>
            <p:cNvPr id="74" name="AutoShape 12"/>
            <p:cNvSpPr>
              <a:spLocks/>
            </p:cNvSpPr>
            <p:nvPr/>
          </p:nvSpPr>
          <p:spPr bwMode="auto">
            <a:xfrm>
              <a:off x="6616749" y="648846"/>
              <a:ext cx="1238899" cy="469322"/>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dirty="0">
                  <a:solidFill>
                    <a:srgbClr val="FFFFFF"/>
                  </a:solidFill>
                  <a:effectLst>
                    <a:outerShdw blurRad="38100" dist="38100" dir="2700000" algn="tl">
                      <a:srgbClr val="000000"/>
                    </a:outerShdw>
                  </a:effectLst>
                  <a:cs typeface="Gill Sans" charset="0"/>
                </a:rPr>
                <a:t>Medium β</a:t>
              </a:r>
              <a:endParaRPr lang="en-US" sz="1600" dirty="0">
                <a:cs typeface="Gill Sans Light" charset="0"/>
              </a:endParaRPr>
            </a:p>
          </p:txBody>
        </p:sp>
        <p:sp>
          <p:nvSpPr>
            <p:cNvPr id="75" name="AutoShape 13"/>
            <p:cNvSpPr>
              <a:spLocks/>
            </p:cNvSpPr>
            <p:nvPr/>
          </p:nvSpPr>
          <p:spPr bwMode="auto">
            <a:xfrm>
              <a:off x="8095711" y="641151"/>
              <a:ext cx="1271049" cy="482146"/>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High β</a:t>
              </a:r>
              <a:endParaRPr lang="en-US" sz="1600">
                <a:cs typeface="Gill Sans Light" charset="0"/>
              </a:endParaRPr>
            </a:p>
          </p:txBody>
        </p:sp>
        <p:sp>
          <p:nvSpPr>
            <p:cNvPr id="76" name="AutoShape 14"/>
            <p:cNvSpPr>
              <a:spLocks/>
            </p:cNvSpPr>
            <p:nvPr/>
          </p:nvSpPr>
          <p:spPr bwMode="auto">
            <a:xfrm>
              <a:off x="4342576" y="648846"/>
              <a:ext cx="775919" cy="469322"/>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DTL</a:t>
              </a:r>
              <a:endParaRPr lang="en-US" sz="1600">
                <a:cs typeface="Gill Sans Light" charset="0"/>
              </a:endParaRPr>
            </a:p>
          </p:txBody>
        </p:sp>
        <p:sp>
          <p:nvSpPr>
            <p:cNvPr id="77" name="AutoShape 15"/>
            <p:cNvSpPr>
              <a:spLocks/>
            </p:cNvSpPr>
            <p:nvPr/>
          </p:nvSpPr>
          <p:spPr bwMode="auto">
            <a:xfrm>
              <a:off x="3303016" y="648846"/>
              <a:ext cx="861656" cy="469322"/>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MEBT</a:t>
              </a:r>
              <a:endParaRPr lang="en-US" sz="1600">
                <a:cs typeface="Gill Sans Light" charset="0"/>
              </a:endParaRPr>
            </a:p>
          </p:txBody>
        </p:sp>
        <p:sp>
          <p:nvSpPr>
            <p:cNvPr id="78" name="AutoShape 16"/>
            <p:cNvSpPr>
              <a:spLocks/>
            </p:cNvSpPr>
            <p:nvPr/>
          </p:nvSpPr>
          <p:spPr bwMode="auto">
            <a:xfrm>
              <a:off x="2235591" y="648846"/>
              <a:ext cx="870230" cy="469322"/>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dirty="0">
                  <a:solidFill>
                    <a:srgbClr val="FFFFFF"/>
                  </a:solidFill>
                  <a:effectLst>
                    <a:outerShdw blurRad="38100" dist="38100" dir="2700000" algn="tl">
                      <a:srgbClr val="000000"/>
                    </a:outerShdw>
                  </a:effectLst>
                  <a:cs typeface="Gill Sans" charset="0"/>
                </a:rPr>
                <a:t>RFQ</a:t>
              </a:r>
              <a:endParaRPr lang="en-US" sz="1600" dirty="0">
                <a:cs typeface="Gill Sans Light" charset="0"/>
              </a:endParaRPr>
            </a:p>
          </p:txBody>
        </p:sp>
        <p:sp>
          <p:nvSpPr>
            <p:cNvPr id="79" name="AutoShape 17"/>
            <p:cNvSpPr>
              <a:spLocks/>
            </p:cNvSpPr>
            <p:nvPr/>
          </p:nvSpPr>
          <p:spPr bwMode="auto">
            <a:xfrm>
              <a:off x="1219609" y="648846"/>
              <a:ext cx="870230" cy="469322"/>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LEBT</a:t>
              </a:r>
              <a:endParaRPr lang="en-US" sz="1600">
                <a:cs typeface="Gill Sans Light" charset="0"/>
              </a:endParaRPr>
            </a:p>
          </p:txBody>
        </p:sp>
        <p:sp>
          <p:nvSpPr>
            <p:cNvPr id="80" name="AutoShape 18"/>
            <p:cNvSpPr>
              <a:spLocks/>
            </p:cNvSpPr>
            <p:nvPr/>
          </p:nvSpPr>
          <p:spPr bwMode="auto">
            <a:xfrm>
              <a:off x="0" y="648846"/>
              <a:ext cx="1054564" cy="469322"/>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Source</a:t>
              </a:r>
              <a:endParaRPr lang="en-US" sz="1600">
                <a:cs typeface="Gill Sans Light" charset="0"/>
              </a:endParaRPr>
            </a:p>
          </p:txBody>
        </p:sp>
        <p:sp>
          <p:nvSpPr>
            <p:cNvPr id="81" name="AutoShape 19"/>
            <p:cNvSpPr>
              <a:spLocks/>
            </p:cNvSpPr>
            <p:nvPr/>
          </p:nvSpPr>
          <p:spPr bwMode="auto">
            <a:xfrm>
              <a:off x="9587534" y="648846"/>
              <a:ext cx="1804763" cy="469322"/>
            </a:xfrm>
            <a:prstGeom prst="roundRect">
              <a:avLst>
                <a:gd name="adj" fmla="val 18917"/>
              </a:avLst>
            </a:prstGeom>
            <a:gradFill rotWithShape="0">
              <a:gsLst>
                <a:gs pos="0">
                  <a:srgbClr val="C1B3D1">
                    <a:alpha val="89999"/>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FFFFFF"/>
                  </a:solidFill>
                  <a:effectLst>
                    <a:outerShdw blurRad="38100" dist="38100" dir="2700000" algn="tl">
                      <a:srgbClr val="000000"/>
                    </a:outerShdw>
                  </a:effectLst>
                  <a:cs typeface="Gill Sans" charset="0"/>
                </a:rPr>
                <a:t>HEBT &amp; Contingency</a:t>
              </a:r>
              <a:endParaRPr lang="en-US" sz="1600">
                <a:cs typeface="Gill Sans Light" charset="0"/>
              </a:endParaRPr>
            </a:p>
          </p:txBody>
        </p:sp>
        <p:sp>
          <p:nvSpPr>
            <p:cNvPr id="82" name="AutoShape 20"/>
            <p:cNvSpPr>
              <a:spLocks/>
            </p:cNvSpPr>
            <p:nvPr/>
          </p:nvSpPr>
          <p:spPr bwMode="auto">
            <a:xfrm>
              <a:off x="11583060" y="405207"/>
              <a:ext cx="964541" cy="96685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20000"/>
                </a:lnSpc>
                <a:defRPr/>
              </a:pPr>
              <a:r>
                <a:rPr lang="en-US" sz="1400" dirty="0">
                  <a:solidFill>
                    <a:srgbClr val="FFFFFF"/>
                  </a:solidFill>
                  <a:effectLst>
                    <a:outerShdw blurRad="38100" dist="38100" dir="2700000" algn="tl">
                      <a:srgbClr val="000000"/>
                    </a:outerShdw>
                  </a:effectLst>
                  <a:cs typeface="Gill Sans" charset="0"/>
                </a:rPr>
                <a:t>Target</a:t>
              </a:r>
              <a:endParaRPr lang="en-US" sz="1600" dirty="0">
                <a:cs typeface="Gill Sans Light" charset="0"/>
              </a:endParaRPr>
            </a:p>
          </p:txBody>
        </p:sp>
        <p:sp>
          <p:nvSpPr>
            <p:cNvPr id="83" name="Line 21"/>
            <p:cNvSpPr>
              <a:spLocks noChangeShapeType="1"/>
            </p:cNvSpPr>
            <p:nvPr/>
          </p:nvSpPr>
          <p:spPr bwMode="auto">
            <a:xfrm flipH="1">
              <a:off x="104170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4" name="Line 22"/>
            <p:cNvSpPr>
              <a:spLocks noChangeShapeType="1"/>
            </p:cNvSpPr>
            <p:nvPr/>
          </p:nvSpPr>
          <p:spPr bwMode="auto">
            <a:xfrm flipH="1">
              <a:off x="2083408"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5" name="Line 23"/>
            <p:cNvSpPr>
              <a:spLocks noChangeShapeType="1"/>
            </p:cNvSpPr>
            <p:nvPr/>
          </p:nvSpPr>
          <p:spPr bwMode="auto">
            <a:xfrm flipH="1">
              <a:off x="3112251"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6" name="Line 24"/>
            <p:cNvSpPr>
              <a:spLocks noChangeShapeType="1"/>
            </p:cNvSpPr>
            <p:nvPr/>
          </p:nvSpPr>
          <p:spPr bwMode="auto">
            <a:xfrm flipH="1">
              <a:off x="4164672"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7" name="Line 25"/>
            <p:cNvSpPr>
              <a:spLocks noChangeShapeType="1"/>
            </p:cNvSpPr>
            <p:nvPr/>
          </p:nvSpPr>
          <p:spPr bwMode="auto">
            <a:xfrm flipH="1">
              <a:off x="5131356" y="889918"/>
              <a:ext cx="317227" cy="0"/>
            </a:xfrm>
            <a:prstGeom prst="line">
              <a:avLst/>
            </a:prstGeom>
            <a:noFill/>
            <a:ln w="50800" cap="flat" cmpd="sng">
              <a:solidFill>
                <a:srgbClr val="7B219F"/>
              </a:solidFill>
              <a:prstDash val="solid"/>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88" name="Line 26"/>
            <p:cNvSpPr>
              <a:spLocks noChangeShapeType="1"/>
            </p:cNvSpPr>
            <p:nvPr/>
          </p:nvSpPr>
          <p:spPr bwMode="auto">
            <a:xfrm flipH="1">
              <a:off x="643884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9" name="Line 27"/>
            <p:cNvSpPr>
              <a:spLocks noChangeShapeType="1"/>
            </p:cNvSpPr>
            <p:nvPr/>
          </p:nvSpPr>
          <p:spPr bwMode="auto">
            <a:xfrm flipH="1">
              <a:off x="7836356" y="889918"/>
              <a:ext cx="242208"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90" name="Line 28"/>
            <p:cNvSpPr>
              <a:spLocks noChangeShapeType="1"/>
            </p:cNvSpPr>
            <p:nvPr/>
          </p:nvSpPr>
          <p:spPr bwMode="auto">
            <a:xfrm flipH="1">
              <a:off x="9398913" y="889918"/>
              <a:ext cx="188621"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91" name="Line 29"/>
            <p:cNvSpPr>
              <a:spLocks noChangeShapeType="1"/>
            </p:cNvSpPr>
            <p:nvPr/>
          </p:nvSpPr>
          <p:spPr bwMode="auto">
            <a:xfrm flipH="1">
              <a:off x="11392296"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92" name="Line 30"/>
            <p:cNvSpPr>
              <a:spLocks noChangeShapeType="1"/>
            </p:cNvSpPr>
            <p:nvPr/>
          </p:nvSpPr>
          <p:spPr bwMode="auto">
            <a:xfrm flipH="1">
              <a:off x="1892644" y="482146"/>
              <a:ext cx="20362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3" name="Line 31"/>
            <p:cNvSpPr>
              <a:spLocks noChangeShapeType="1"/>
            </p:cNvSpPr>
            <p:nvPr/>
          </p:nvSpPr>
          <p:spPr bwMode="auto">
            <a:xfrm flipH="1">
              <a:off x="1245330" y="482146"/>
              <a:ext cx="19076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4" name="AutoShape 32"/>
            <p:cNvSpPr>
              <a:spLocks/>
            </p:cNvSpPr>
            <p:nvPr/>
          </p:nvSpPr>
          <p:spPr bwMode="auto">
            <a:xfrm>
              <a:off x="1446710" y="305189"/>
              <a:ext cx="544430"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2.4 m</a:t>
              </a:r>
              <a:endParaRPr lang="en-US" sz="1600" dirty="0">
                <a:cs typeface="Gill Sans Light" charset="0"/>
              </a:endParaRPr>
            </a:p>
          </p:txBody>
        </p:sp>
        <p:sp>
          <p:nvSpPr>
            <p:cNvPr id="95" name="Line 33"/>
            <p:cNvSpPr>
              <a:spLocks noChangeShapeType="1"/>
            </p:cNvSpPr>
            <p:nvPr/>
          </p:nvSpPr>
          <p:spPr bwMode="auto">
            <a:xfrm flipH="1">
              <a:off x="2934347"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6" name="Line 34"/>
            <p:cNvSpPr>
              <a:spLocks noChangeShapeType="1"/>
            </p:cNvSpPr>
            <p:nvPr/>
          </p:nvSpPr>
          <p:spPr bwMode="auto">
            <a:xfrm flipH="1">
              <a:off x="2261312" y="482146"/>
              <a:ext cx="165043"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7" name="AutoShape 35"/>
            <p:cNvSpPr>
              <a:spLocks/>
            </p:cNvSpPr>
            <p:nvPr/>
          </p:nvSpPr>
          <p:spPr bwMode="auto">
            <a:xfrm>
              <a:off x="2456429" y="305189"/>
              <a:ext cx="546573"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4.6 m</a:t>
              </a:r>
              <a:endParaRPr lang="en-US" sz="1600" dirty="0">
                <a:cs typeface="Gill Sans Light" charset="0"/>
              </a:endParaRPr>
            </a:p>
          </p:txBody>
        </p:sp>
        <p:sp>
          <p:nvSpPr>
            <p:cNvPr id="98" name="Line 36"/>
            <p:cNvSpPr>
              <a:spLocks noChangeShapeType="1"/>
            </p:cNvSpPr>
            <p:nvPr/>
          </p:nvSpPr>
          <p:spPr bwMode="auto">
            <a:xfrm flipH="1">
              <a:off x="3986768" y="482146"/>
              <a:ext cx="17790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9" name="Line 37"/>
            <p:cNvSpPr>
              <a:spLocks noChangeShapeType="1"/>
            </p:cNvSpPr>
            <p:nvPr/>
          </p:nvSpPr>
          <p:spPr bwMode="auto">
            <a:xfrm flipH="1">
              <a:off x="335231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0" name="AutoShape 38"/>
            <p:cNvSpPr>
              <a:spLocks/>
            </p:cNvSpPr>
            <p:nvPr/>
          </p:nvSpPr>
          <p:spPr bwMode="auto">
            <a:xfrm>
              <a:off x="3521348" y="305189"/>
              <a:ext cx="546573"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3.8 m</a:t>
              </a:r>
              <a:endParaRPr lang="en-US" sz="1600" dirty="0">
                <a:cs typeface="Gill Sans Light" charset="0"/>
              </a:endParaRPr>
            </a:p>
          </p:txBody>
        </p:sp>
        <p:sp>
          <p:nvSpPr>
            <p:cNvPr id="101" name="Line 39"/>
            <p:cNvSpPr>
              <a:spLocks noChangeShapeType="1"/>
            </p:cNvSpPr>
            <p:nvPr/>
          </p:nvSpPr>
          <p:spPr bwMode="auto">
            <a:xfrm flipH="1">
              <a:off x="5015611" y="482146"/>
              <a:ext cx="141466"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2" name="Line 40"/>
            <p:cNvSpPr>
              <a:spLocks noChangeShapeType="1"/>
            </p:cNvSpPr>
            <p:nvPr/>
          </p:nvSpPr>
          <p:spPr bwMode="auto">
            <a:xfrm flipH="1">
              <a:off x="4329715" y="482146"/>
              <a:ext cx="128605"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3" name="AutoShape 41"/>
            <p:cNvSpPr>
              <a:spLocks/>
            </p:cNvSpPr>
            <p:nvPr/>
          </p:nvSpPr>
          <p:spPr bwMode="auto">
            <a:xfrm>
              <a:off x="4579832" y="305189"/>
              <a:ext cx="503705"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39 m</a:t>
              </a:r>
              <a:endParaRPr lang="en-US" sz="1600" dirty="0">
                <a:cs typeface="Gill Sans Light" charset="0"/>
              </a:endParaRPr>
            </a:p>
          </p:txBody>
        </p:sp>
        <p:sp>
          <p:nvSpPr>
            <p:cNvPr id="104" name="Line 42"/>
            <p:cNvSpPr>
              <a:spLocks noChangeShapeType="1"/>
            </p:cNvSpPr>
            <p:nvPr/>
          </p:nvSpPr>
          <p:spPr bwMode="auto">
            <a:xfrm flipH="1">
              <a:off x="6235220"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5" name="Line 43"/>
            <p:cNvSpPr>
              <a:spLocks noChangeShapeType="1"/>
            </p:cNvSpPr>
            <p:nvPr/>
          </p:nvSpPr>
          <p:spPr bwMode="auto">
            <a:xfrm flipH="1">
              <a:off x="548716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6" name="AutoShape 44"/>
            <p:cNvSpPr>
              <a:spLocks/>
            </p:cNvSpPr>
            <p:nvPr/>
          </p:nvSpPr>
          <p:spPr bwMode="auto">
            <a:xfrm>
              <a:off x="569507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56 m</a:t>
              </a:r>
              <a:endParaRPr lang="en-US" sz="1600">
                <a:cs typeface="Gill Sans Light" charset="0"/>
              </a:endParaRPr>
            </a:p>
          </p:txBody>
        </p:sp>
        <p:sp>
          <p:nvSpPr>
            <p:cNvPr id="107" name="Line 45"/>
            <p:cNvSpPr>
              <a:spLocks noChangeShapeType="1"/>
            </p:cNvSpPr>
            <p:nvPr/>
          </p:nvSpPr>
          <p:spPr bwMode="auto">
            <a:xfrm flipH="1">
              <a:off x="7544851" y="482146"/>
              <a:ext cx="252924"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8" name="Line 46"/>
            <p:cNvSpPr>
              <a:spLocks noChangeShapeType="1"/>
            </p:cNvSpPr>
            <p:nvPr/>
          </p:nvSpPr>
          <p:spPr bwMode="auto">
            <a:xfrm flipH="1">
              <a:off x="6629609" y="482146"/>
              <a:ext cx="291506"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9" name="AutoShape 47"/>
            <p:cNvSpPr>
              <a:spLocks/>
            </p:cNvSpPr>
            <p:nvPr/>
          </p:nvSpPr>
          <p:spPr bwMode="auto">
            <a:xfrm>
              <a:off x="697255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77 m</a:t>
              </a:r>
              <a:endParaRPr lang="en-US" sz="1600">
                <a:cs typeface="Gill Sans Light" charset="0"/>
              </a:endParaRPr>
            </a:p>
          </p:txBody>
        </p:sp>
        <p:sp>
          <p:nvSpPr>
            <p:cNvPr id="110" name="Line 48"/>
            <p:cNvSpPr>
              <a:spLocks noChangeShapeType="1"/>
            </p:cNvSpPr>
            <p:nvPr/>
          </p:nvSpPr>
          <p:spPr bwMode="auto">
            <a:xfrm flipH="1">
              <a:off x="9118123" y="482146"/>
              <a:ext cx="29365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11" name="Line 49"/>
            <p:cNvSpPr>
              <a:spLocks noChangeShapeType="1"/>
            </p:cNvSpPr>
            <p:nvPr/>
          </p:nvSpPr>
          <p:spPr bwMode="auto">
            <a:xfrm flipH="1">
              <a:off x="8089280" y="482146"/>
              <a:ext cx="229347"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12" name="AutoShape 50"/>
            <p:cNvSpPr>
              <a:spLocks/>
            </p:cNvSpPr>
            <p:nvPr/>
          </p:nvSpPr>
          <p:spPr bwMode="auto">
            <a:xfrm>
              <a:off x="8410794" y="305189"/>
              <a:ext cx="598016"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179 m</a:t>
              </a:r>
              <a:endParaRPr lang="en-US" sz="1600">
                <a:cs typeface="Gill Sans Light" charset="0"/>
              </a:endParaRPr>
            </a:p>
          </p:txBody>
        </p:sp>
        <p:sp>
          <p:nvSpPr>
            <p:cNvPr id="113" name="AutoShape 51"/>
            <p:cNvSpPr>
              <a:spLocks/>
            </p:cNvSpPr>
            <p:nvPr/>
          </p:nvSpPr>
          <p:spPr bwMode="auto">
            <a:xfrm rot="16200000">
              <a:off x="1010251"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4" name="AutoShape 52"/>
            <p:cNvSpPr>
              <a:spLocks/>
            </p:cNvSpPr>
            <p:nvPr/>
          </p:nvSpPr>
          <p:spPr bwMode="auto">
            <a:xfrm rot="16200000">
              <a:off x="3042216"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5" name="AutoShape 53"/>
            <p:cNvSpPr>
              <a:spLocks/>
            </p:cNvSpPr>
            <p:nvPr/>
          </p:nvSpPr>
          <p:spPr bwMode="auto">
            <a:xfrm rot="16200000">
              <a:off x="5087042"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6" name="AutoShape 54"/>
            <p:cNvSpPr>
              <a:spLocks/>
            </p:cNvSpPr>
            <p:nvPr/>
          </p:nvSpPr>
          <p:spPr bwMode="auto">
            <a:xfrm rot="16200000">
              <a:off x="6381670"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7" name="AutoShape 55"/>
            <p:cNvSpPr>
              <a:spLocks/>
            </p:cNvSpPr>
            <p:nvPr/>
          </p:nvSpPr>
          <p:spPr bwMode="auto">
            <a:xfrm rot="16200000">
              <a:off x="7792043"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8" name="AutoShape 56"/>
            <p:cNvSpPr>
              <a:spLocks/>
            </p:cNvSpPr>
            <p:nvPr/>
          </p:nvSpPr>
          <p:spPr bwMode="auto">
            <a:xfrm rot="16200000">
              <a:off x="9339594"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9" name="AutoShape 57"/>
            <p:cNvSpPr>
              <a:spLocks/>
            </p:cNvSpPr>
            <p:nvPr/>
          </p:nvSpPr>
          <p:spPr bwMode="auto">
            <a:xfrm>
              <a:off x="803784" y="1372064"/>
              <a:ext cx="685896"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75 keV</a:t>
              </a:r>
              <a:endParaRPr lang="en-US" sz="1600">
                <a:cs typeface="Gill Sans Light" charset="0"/>
              </a:endParaRPr>
            </a:p>
          </p:txBody>
        </p:sp>
        <p:sp>
          <p:nvSpPr>
            <p:cNvPr id="120" name="AutoShape 58"/>
            <p:cNvSpPr>
              <a:spLocks/>
            </p:cNvSpPr>
            <p:nvPr/>
          </p:nvSpPr>
          <p:spPr bwMode="auto">
            <a:xfrm>
              <a:off x="2855040" y="1377193"/>
              <a:ext cx="795211"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3.6 MeV</a:t>
              </a:r>
              <a:endParaRPr lang="en-US" sz="1600">
                <a:cs typeface="Gill Sans Light" charset="0"/>
              </a:endParaRPr>
            </a:p>
          </p:txBody>
        </p:sp>
        <p:sp>
          <p:nvSpPr>
            <p:cNvPr id="121" name="AutoShape 59"/>
            <p:cNvSpPr>
              <a:spLocks/>
            </p:cNvSpPr>
            <p:nvPr/>
          </p:nvSpPr>
          <p:spPr bwMode="auto">
            <a:xfrm>
              <a:off x="4856998" y="1377193"/>
              <a:ext cx="752342"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90 MeV</a:t>
              </a:r>
              <a:endParaRPr lang="en-US" sz="1600">
                <a:cs typeface="Gill Sans Light" charset="0"/>
              </a:endParaRPr>
            </a:p>
          </p:txBody>
        </p:sp>
        <p:sp>
          <p:nvSpPr>
            <p:cNvPr id="122" name="AutoShape 60"/>
            <p:cNvSpPr>
              <a:spLocks/>
            </p:cNvSpPr>
            <p:nvPr/>
          </p:nvSpPr>
          <p:spPr bwMode="auto">
            <a:xfrm>
              <a:off x="6068033" y="1377193"/>
              <a:ext cx="855225"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216 MeV</a:t>
              </a:r>
              <a:endParaRPr lang="en-US" sz="1600">
                <a:cs typeface="Gill Sans Light" charset="0"/>
              </a:endParaRPr>
            </a:p>
          </p:txBody>
        </p:sp>
        <p:sp>
          <p:nvSpPr>
            <p:cNvPr id="123" name="AutoShape 61"/>
            <p:cNvSpPr>
              <a:spLocks/>
            </p:cNvSpPr>
            <p:nvPr/>
          </p:nvSpPr>
          <p:spPr bwMode="auto">
            <a:xfrm>
              <a:off x="7471974" y="1377193"/>
              <a:ext cx="855227"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571 MeV</a:t>
              </a:r>
              <a:endParaRPr lang="en-US" sz="1600">
                <a:cs typeface="Gill Sans Light" charset="0"/>
              </a:endParaRPr>
            </a:p>
          </p:txBody>
        </p:sp>
        <p:sp>
          <p:nvSpPr>
            <p:cNvPr id="124" name="AutoShape 62"/>
            <p:cNvSpPr>
              <a:spLocks/>
            </p:cNvSpPr>
            <p:nvPr/>
          </p:nvSpPr>
          <p:spPr bwMode="auto">
            <a:xfrm>
              <a:off x="8933789" y="1377193"/>
              <a:ext cx="953824"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2000 MeV</a:t>
              </a:r>
              <a:endParaRPr lang="en-US" sz="1600">
                <a:cs typeface="Gill Sans Light" charset="0"/>
              </a:endParaRPr>
            </a:p>
          </p:txBody>
        </p:sp>
        <p:sp>
          <p:nvSpPr>
            <p:cNvPr id="125" name="AutoShape 63"/>
            <p:cNvSpPr>
              <a:spLocks/>
            </p:cNvSpPr>
            <p:nvPr/>
          </p:nvSpPr>
          <p:spPr bwMode="auto">
            <a:xfrm>
              <a:off x="3850271" y="0"/>
              <a:ext cx="956748"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352.21 MHz</a:t>
              </a:r>
              <a:endParaRPr lang="en-US" sz="1600" dirty="0">
                <a:cs typeface="Gill Sans Light" charset="0"/>
              </a:endParaRPr>
            </a:p>
          </p:txBody>
        </p:sp>
        <p:sp>
          <p:nvSpPr>
            <p:cNvPr id="126" name="AutoShape 64"/>
            <p:cNvSpPr>
              <a:spLocks/>
            </p:cNvSpPr>
            <p:nvPr/>
          </p:nvSpPr>
          <p:spPr bwMode="auto">
            <a:xfrm>
              <a:off x="7529851"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704.42 MHz</a:t>
              </a:r>
              <a:endParaRPr lang="en-US" sz="1600" dirty="0">
                <a:cs typeface="Gill Sans Light" charset="0"/>
              </a:endParaRPr>
            </a:p>
          </p:txBody>
        </p:sp>
        <p:sp>
          <p:nvSpPr>
            <p:cNvPr id="127" name="AutoShape 65"/>
            <p:cNvSpPr>
              <a:spLocks/>
            </p:cNvSpPr>
            <p:nvPr/>
          </p:nvSpPr>
          <p:spPr bwMode="auto">
            <a:xfrm flipH="1">
              <a:off x="2222731" y="64116"/>
              <a:ext cx="1588276" cy="189781"/>
            </a:xfrm>
            <a:prstGeom prst="rightArrow">
              <a:avLst>
                <a:gd name="adj1" fmla="val 50824"/>
                <a:gd name="adj2" fmla="val 213349"/>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28" name="AutoShape 66"/>
            <p:cNvSpPr>
              <a:spLocks/>
            </p:cNvSpPr>
            <p:nvPr/>
          </p:nvSpPr>
          <p:spPr bwMode="auto">
            <a:xfrm>
              <a:off x="8496531" y="64116"/>
              <a:ext cx="925959" cy="189781"/>
            </a:xfrm>
            <a:prstGeom prst="rightArrow">
              <a:avLst>
                <a:gd name="adj1" fmla="val 50824"/>
                <a:gd name="adj2" fmla="val 213322"/>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29" name="AutoShape 67"/>
            <p:cNvSpPr>
              <a:spLocks/>
            </p:cNvSpPr>
            <p:nvPr/>
          </p:nvSpPr>
          <p:spPr bwMode="auto">
            <a:xfrm flipH="1">
              <a:off x="6591028" y="64116"/>
              <a:ext cx="940962"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30" name="AutoShape 68"/>
            <p:cNvSpPr>
              <a:spLocks/>
            </p:cNvSpPr>
            <p:nvPr/>
          </p:nvSpPr>
          <p:spPr bwMode="auto">
            <a:xfrm>
              <a:off x="4826990" y="64116"/>
              <a:ext cx="1598994"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grpSp>
      <p:sp>
        <p:nvSpPr>
          <p:cNvPr id="132" name="Right Arrow 131"/>
          <p:cNvSpPr/>
          <p:nvPr/>
        </p:nvSpPr>
        <p:spPr>
          <a:xfrm>
            <a:off x="4289431" y="2435486"/>
            <a:ext cx="690563" cy="768350"/>
          </a:xfrm>
          <a:prstGeom prst="rightArrow">
            <a:avLst/>
          </a:prstGeom>
        </p:spPr>
        <p:style>
          <a:lnRef idx="1">
            <a:schemeClr val="accent1"/>
          </a:lnRef>
          <a:fillRef idx="3">
            <a:schemeClr val="accent1"/>
          </a:fillRef>
          <a:effectRef idx="2">
            <a:schemeClr val="accent1"/>
          </a:effectRef>
          <a:fontRef idx="minor">
            <a:schemeClr val="lt1"/>
          </a:fontRef>
        </p:style>
        <p:txBody>
          <a:bodyPr lIns="97279" tIns="48640" rIns="97279" bIns="48640" anchor="ctr"/>
          <a:lstStyle/>
          <a:p>
            <a:pPr>
              <a:defRPr/>
            </a:pPr>
            <a:endParaRPr lang="en-US"/>
          </a:p>
        </p:txBody>
      </p:sp>
      <p:sp>
        <p:nvSpPr>
          <p:cNvPr id="3" name="Down Arrow Callout 2"/>
          <p:cNvSpPr/>
          <p:nvPr/>
        </p:nvSpPr>
        <p:spPr>
          <a:xfrm>
            <a:off x="5940152" y="4869160"/>
            <a:ext cx="1008112" cy="1368152"/>
          </a:xfrm>
          <a:prstGeom prst="downArrowCallout">
            <a:avLst/>
          </a:prstGeom>
          <a:gradFill flip="none" rotWithShape="1">
            <a:gsLst>
              <a:gs pos="0">
                <a:schemeClr val="accent1">
                  <a:shade val="51000"/>
                  <a:satMod val="130000"/>
                  <a:alpha val="32000"/>
                </a:schemeClr>
              </a:gs>
              <a:gs pos="80000">
                <a:schemeClr val="accent1">
                  <a:shade val="93000"/>
                  <a:satMod val="130000"/>
                  <a:alpha val="32000"/>
                </a:schemeClr>
              </a:gs>
              <a:gs pos="100000">
                <a:schemeClr val="accent1">
                  <a:shade val="94000"/>
                  <a:satMod val="135000"/>
                  <a:alpha val="32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169520" y="6250012"/>
            <a:ext cx="2592288" cy="461665"/>
          </a:xfrm>
          <a:prstGeom prst="rect">
            <a:avLst/>
          </a:prstGeom>
          <a:noFill/>
          <a:ln>
            <a:solidFill>
              <a:srgbClr val="4F81BD"/>
            </a:solidFill>
          </a:ln>
        </p:spPr>
        <p:txBody>
          <a:bodyPr wrap="square" rtlCol="0">
            <a:spAutoFit/>
          </a:bodyPr>
          <a:lstStyle/>
          <a:p>
            <a:r>
              <a:rPr lang="en-US" sz="1200" dirty="0" smtClean="0"/>
              <a:t>RF sources for HB part is the scope contingency for accelerator</a:t>
            </a:r>
            <a:endParaRPr lang="en-US" sz="1200" dirty="0"/>
          </a:p>
        </p:txBody>
      </p:sp>
      <p:sp>
        <p:nvSpPr>
          <p:cNvPr id="6" name="TextBox 5"/>
          <p:cNvSpPr txBox="1"/>
          <p:nvPr/>
        </p:nvSpPr>
        <p:spPr>
          <a:xfrm>
            <a:off x="611560" y="5818038"/>
            <a:ext cx="3384376" cy="923330"/>
          </a:xfrm>
          <a:prstGeom prst="rect">
            <a:avLst/>
          </a:prstGeom>
          <a:noFill/>
          <a:ln>
            <a:solidFill>
              <a:srgbClr val="008000"/>
            </a:solidFill>
          </a:ln>
        </p:spPr>
        <p:txBody>
          <a:bodyPr wrap="square" rtlCol="0">
            <a:spAutoFit/>
          </a:bodyPr>
          <a:lstStyle/>
          <a:p>
            <a:pPr marL="285750" indent="-285750">
              <a:buFont typeface="Arial"/>
              <a:buChar char="•"/>
            </a:pPr>
            <a:r>
              <a:rPr lang="en-US" dirty="0" smtClean="0"/>
              <a:t>First beam at 572 MeV in June 2019</a:t>
            </a:r>
          </a:p>
          <a:p>
            <a:pPr marL="285750" indent="-285750">
              <a:buFont typeface="Arial"/>
              <a:buChar char="•"/>
            </a:pPr>
            <a:r>
              <a:rPr lang="en-US" dirty="0" smtClean="0"/>
              <a:t>5 MW capacity for 2023</a:t>
            </a:r>
            <a:endParaRPr lang="en-US" dirty="0"/>
          </a:p>
        </p:txBody>
      </p:sp>
    </p:spTree>
    <p:extLst>
      <p:ext uri="{BB962C8B-B14F-4D97-AF65-F5344CB8AC3E}">
        <p14:creationId xmlns:p14="http://schemas.microsoft.com/office/powerpoint/2010/main" val="3990223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Initial Operations</a:t>
            </a:r>
          </a:p>
        </p:txBody>
      </p:sp>
      <p:sp>
        <p:nvSpPr>
          <p:cNvPr id="5" name="Content Placeholder 4"/>
          <p:cNvSpPr>
            <a:spLocks noGrp="1"/>
          </p:cNvSpPr>
          <p:nvPr>
            <p:ph idx="1"/>
          </p:nvPr>
        </p:nvSpPr>
        <p:spPr/>
        <p:txBody>
          <a:bodyPr>
            <a:normAutofit fontScale="85000" lnSpcReduction="20000"/>
          </a:bodyPr>
          <a:lstStyle/>
          <a:p>
            <a:pPr>
              <a:buFont typeface="Arial"/>
              <a:buChar char="•"/>
            </a:pPr>
            <a:r>
              <a:rPr lang="en-US" dirty="0"/>
              <a:t>Startup Working Group ended in December 2015:</a:t>
            </a:r>
          </a:p>
          <a:p>
            <a:pPr lvl="1">
              <a:buFont typeface="Arial"/>
              <a:buChar char="•"/>
            </a:pPr>
            <a:r>
              <a:rPr lang="en-US" dirty="0"/>
              <a:t>Contribution to the ESS startup strategy (ESS-0037295)</a:t>
            </a:r>
          </a:p>
          <a:p>
            <a:pPr lvl="1">
              <a:buFont typeface="Arial"/>
              <a:buChar char="•"/>
            </a:pPr>
            <a:r>
              <a:rPr lang="en-US" dirty="0"/>
              <a:t>Defined Accelerator and Beam modes (</a:t>
            </a:r>
            <a:r>
              <a:rPr lang="en-GB" dirty="0"/>
              <a:t>ESS-0038258)</a:t>
            </a:r>
          </a:p>
          <a:p>
            <a:pPr lvl="1">
              <a:buFont typeface="Arial"/>
              <a:buChar char="•"/>
            </a:pPr>
            <a:r>
              <a:rPr lang="en-GB" dirty="0"/>
              <a:t>Support for the integrated simulation of the ESS facility modes and </a:t>
            </a:r>
            <a:r>
              <a:rPr lang="en-GB" dirty="0" err="1"/>
              <a:t>startup</a:t>
            </a:r>
            <a:r>
              <a:rPr lang="en-GB" dirty="0"/>
              <a:t> (state machine simulation of ESS)</a:t>
            </a:r>
          </a:p>
          <a:p>
            <a:pPr>
              <a:buFont typeface="Arial"/>
              <a:buChar char="•"/>
            </a:pPr>
            <a:r>
              <a:rPr lang="en-GB" dirty="0"/>
              <a:t>Updated the Accelerator WBS for Initial Operations</a:t>
            </a:r>
          </a:p>
          <a:p>
            <a:pPr lvl="1">
              <a:buFont typeface="Arial"/>
              <a:buChar char="•"/>
            </a:pPr>
            <a:r>
              <a:rPr lang="en-GB" dirty="0"/>
              <a:t>In process of updating the proposed budget to the WBS</a:t>
            </a:r>
          </a:p>
          <a:p>
            <a:pPr>
              <a:buFont typeface="Arial"/>
              <a:buChar char="•"/>
            </a:pPr>
            <a:r>
              <a:rPr lang="en-GB" dirty="0"/>
              <a:t>In process of updating the staff plan to the WBS, including the overlap between Initial Operations and Installation until 2022</a:t>
            </a:r>
          </a:p>
          <a:p>
            <a:pPr>
              <a:buFont typeface="Arial"/>
              <a:buChar char="•"/>
            </a:pPr>
            <a:r>
              <a:rPr lang="en-GB" dirty="0"/>
              <a:t>Issues: </a:t>
            </a:r>
          </a:p>
          <a:p>
            <a:pPr lvl="1">
              <a:buFont typeface="Arial"/>
              <a:buChar char="•"/>
            </a:pPr>
            <a:r>
              <a:rPr lang="en-GB" dirty="0"/>
              <a:t>Aligning the budget with the existing plan for transition to operation.</a:t>
            </a:r>
          </a:p>
          <a:p>
            <a:pPr lvl="1">
              <a:buFont typeface="Arial"/>
              <a:buChar char="•"/>
            </a:pPr>
            <a:r>
              <a:rPr lang="en-GB" dirty="0"/>
              <a:t>Only 15 operators in the steady state in the accelerator plan. </a:t>
            </a:r>
          </a:p>
          <a:p>
            <a:pPr lvl="1">
              <a:buFont typeface="Arial"/>
              <a:buChar char="•"/>
            </a:pPr>
            <a:r>
              <a:rPr lang="en-GB" dirty="0"/>
              <a:t>No budget for operators in 2018 during </a:t>
            </a:r>
            <a:r>
              <a:rPr lang="en-GB"/>
              <a:t>commissioning</a:t>
            </a:r>
            <a:r>
              <a:rPr lang="en-GB" smtClean="0"/>
              <a:t>.</a:t>
            </a:r>
            <a:endParaRPr lang="en-GB" dirty="0"/>
          </a:p>
        </p:txBody>
      </p:sp>
    </p:spTree>
    <p:extLst>
      <p:ext uri="{BB962C8B-B14F-4D97-AF65-F5344CB8AC3E}">
        <p14:creationId xmlns:p14="http://schemas.microsoft.com/office/powerpoint/2010/main" val="105587114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Commissioning planning</a:t>
            </a:r>
            <a:endParaRPr lang="en-US" dirty="0"/>
          </a:p>
        </p:txBody>
      </p:sp>
      <p:sp>
        <p:nvSpPr>
          <p:cNvPr id="3" name="Content Placeholder 2"/>
          <p:cNvSpPr>
            <a:spLocks noGrp="1"/>
          </p:cNvSpPr>
          <p:nvPr>
            <p:ph idx="1"/>
          </p:nvPr>
        </p:nvSpPr>
        <p:spPr/>
        <p:txBody>
          <a:bodyPr>
            <a:normAutofit fontScale="62500" lnSpcReduction="20000"/>
          </a:bodyPr>
          <a:lstStyle/>
          <a:p>
            <a:pPr>
              <a:buFont typeface="Arial"/>
              <a:buChar char="•"/>
            </a:pPr>
            <a:r>
              <a:rPr lang="en-US" dirty="0">
                <a:solidFill>
                  <a:srgbClr val="000000"/>
                </a:solidFill>
              </a:rPr>
              <a:t>Recent Achievements:</a:t>
            </a:r>
          </a:p>
          <a:p>
            <a:pPr lvl="1">
              <a:buFont typeface="Arial"/>
              <a:buChar char="•"/>
            </a:pPr>
            <a:r>
              <a:rPr lang="en-US" dirty="0">
                <a:solidFill>
                  <a:srgbClr val="000000"/>
                </a:solidFill>
              </a:rPr>
              <a:t>C</a:t>
            </a:r>
            <a:r>
              <a:rPr lang="en-US" dirty="0" smtClean="0">
                <a:solidFill>
                  <a:srgbClr val="000000"/>
                </a:solidFill>
              </a:rPr>
              <a:t>ommissioning sequence align with staged installation (NC Linac described in </a:t>
            </a:r>
            <a:r>
              <a:rPr lang="en-GB" dirty="0">
                <a:solidFill>
                  <a:srgbClr val="000000"/>
                </a:solidFill>
              </a:rPr>
              <a:t>ESS-</a:t>
            </a:r>
            <a:r>
              <a:rPr lang="en-GB" dirty="0" smtClean="0">
                <a:solidFill>
                  <a:srgbClr val="000000"/>
                </a:solidFill>
              </a:rPr>
              <a:t>0043907</a:t>
            </a:r>
            <a:r>
              <a:rPr lang="en-US" dirty="0" smtClean="0">
                <a:solidFill>
                  <a:srgbClr val="000000"/>
                </a:solidFill>
              </a:rPr>
              <a:t>) and  </a:t>
            </a:r>
            <a:r>
              <a:rPr lang="en-US" dirty="0">
                <a:solidFill>
                  <a:srgbClr val="000000"/>
                </a:solidFill>
              </a:rPr>
              <a:t>implemented in P6 </a:t>
            </a:r>
            <a:r>
              <a:rPr lang="en-US" dirty="0" smtClean="0">
                <a:solidFill>
                  <a:srgbClr val="000000"/>
                </a:solidFill>
              </a:rPr>
              <a:t>planning.</a:t>
            </a:r>
          </a:p>
          <a:p>
            <a:pPr lvl="1">
              <a:buFont typeface="Arial"/>
              <a:buChar char="•"/>
            </a:pPr>
            <a:r>
              <a:rPr lang="en-US" dirty="0" smtClean="0">
                <a:solidFill>
                  <a:srgbClr val="000000"/>
                </a:solidFill>
              </a:rPr>
              <a:t>For NC beam commissioning up to DTL4:</a:t>
            </a:r>
            <a:endParaRPr lang="en-US" dirty="0">
              <a:solidFill>
                <a:srgbClr val="000000"/>
              </a:solidFill>
            </a:endParaRPr>
          </a:p>
          <a:p>
            <a:pPr lvl="2">
              <a:buFont typeface="Arial"/>
              <a:buChar char="•"/>
            </a:pPr>
            <a:r>
              <a:rPr lang="en-US" dirty="0" smtClean="0">
                <a:solidFill>
                  <a:srgbClr val="000000"/>
                </a:solidFill>
              </a:rPr>
              <a:t>Temporary </a:t>
            </a:r>
            <a:r>
              <a:rPr lang="en-US" dirty="0">
                <a:solidFill>
                  <a:srgbClr val="000000"/>
                </a:solidFill>
              </a:rPr>
              <a:t>PSS (PSS1) agreed to support staged commissioning</a:t>
            </a:r>
          </a:p>
          <a:p>
            <a:pPr lvl="2">
              <a:buFont typeface="Arial"/>
              <a:buChar char="•"/>
            </a:pPr>
            <a:r>
              <a:rPr lang="en-US" dirty="0">
                <a:solidFill>
                  <a:srgbClr val="000000"/>
                </a:solidFill>
              </a:rPr>
              <a:t>S</a:t>
            </a:r>
            <a:r>
              <a:rPr lang="en-US" dirty="0" smtClean="0">
                <a:solidFill>
                  <a:srgbClr val="000000"/>
                </a:solidFill>
              </a:rPr>
              <a:t>ingle </a:t>
            </a:r>
            <a:r>
              <a:rPr lang="en-US" dirty="0">
                <a:solidFill>
                  <a:srgbClr val="000000"/>
                </a:solidFill>
              </a:rPr>
              <a:t>temporary shield was approved as baseline, does not change sequence given expected delivery dates</a:t>
            </a:r>
          </a:p>
          <a:p>
            <a:pPr lvl="2">
              <a:buFont typeface="Arial"/>
              <a:buChar char="•"/>
            </a:pPr>
            <a:r>
              <a:rPr lang="en-US" dirty="0">
                <a:solidFill>
                  <a:srgbClr val="000000"/>
                </a:solidFill>
              </a:rPr>
              <a:t>A</a:t>
            </a:r>
            <a:r>
              <a:rPr lang="en-US" dirty="0" smtClean="0">
                <a:solidFill>
                  <a:srgbClr val="000000"/>
                </a:solidFill>
              </a:rPr>
              <a:t>greed to </a:t>
            </a:r>
            <a:r>
              <a:rPr lang="en-US" dirty="0">
                <a:solidFill>
                  <a:srgbClr val="000000"/>
                </a:solidFill>
              </a:rPr>
              <a:t>limit the rep rate for commissioning to 1Hz, hardware limited. </a:t>
            </a:r>
          </a:p>
          <a:p>
            <a:pPr lvl="2">
              <a:buFont typeface="Arial"/>
              <a:buChar char="•"/>
            </a:pPr>
            <a:r>
              <a:rPr lang="en-US" dirty="0" smtClean="0">
                <a:solidFill>
                  <a:srgbClr val="000000"/>
                </a:solidFill>
              </a:rPr>
              <a:t>Discussions </a:t>
            </a:r>
            <a:r>
              <a:rPr lang="en-US" dirty="0">
                <a:solidFill>
                  <a:srgbClr val="000000"/>
                </a:solidFill>
              </a:rPr>
              <a:t>started with CERN on linac4 dump copy</a:t>
            </a:r>
          </a:p>
          <a:p>
            <a:pPr lvl="1">
              <a:buFont typeface="Arial"/>
              <a:buChar char="•"/>
            </a:pPr>
            <a:r>
              <a:rPr lang="en-US" dirty="0">
                <a:solidFill>
                  <a:srgbClr val="000000"/>
                </a:solidFill>
              </a:rPr>
              <a:t>D</a:t>
            </a:r>
            <a:r>
              <a:rPr lang="en-US" dirty="0" smtClean="0">
                <a:solidFill>
                  <a:srgbClr val="000000"/>
                </a:solidFill>
              </a:rPr>
              <a:t>raft </a:t>
            </a:r>
            <a:r>
              <a:rPr lang="en-US" dirty="0">
                <a:solidFill>
                  <a:srgbClr val="000000"/>
                </a:solidFill>
              </a:rPr>
              <a:t>documentation for SSM produced</a:t>
            </a:r>
          </a:p>
          <a:p>
            <a:pPr>
              <a:buFont typeface="Arial"/>
              <a:buChar char="•"/>
            </a:pPr>
            <a:r>
              <a:rPr lang="en-US" dirty="0" smtClean="0">
                <a:solidFill>
                  <a:srgbClr val="000000"/>
                </a:solidFill>
              </a:rPr>
              <a:t>Important issues identified during the SSM documentation:</a:t>
            </a:r>
            <a:endParaRPr lang="en-US" dirty="0">
              <a:solidFill>
                <a:srgbClr val="000000"/>
              </a:solidFill>
            </a:endParaRPr>
          </a:p>
          <a:p>
            <a:pPr lvl="1">
              <a:buFont typeface="Arial"/>
              <a:buChar char="•"/>
            </a:pPr>
            <a:r>
              <a:rPr lang="en-US" dirty="0" smtClean="0">
                <a:solidFill>
                  <a:srgbClr val="000000"/>
                </a:solidFill>
              </a:rPr>
              <a:t>Temporary </a:t>
            </a:r>
            <a:r>
              <a:rPr lang="en-US" dirty="0">
                <a:solidFill>
                  <a:srgbClr val="000000"/>
                </a:solidFill>
              </a:rPr>
              <a:t>dump and shield wall design and build, including budgets, need to be understood</a:t>
            </a:r>
          </a:p>
          <a:p>
            <a:pPr lvl="1">
              <a:buFont typeface="Arial"/>
              <a:buChar char="•"/>
            </a:pPr>
            <a:r>
              <a:rPr lang="en-US" dirty="0">
                <a:solidFill>
                  <a:srgbClr val="000000"/>
                </a:solidFill>
              </a:rPr>
              <a:t>N</a:t>
            </a:r>
            <a:r>
              <a:rPr lang="en-US" dirty="0" smtClean="0">
                <a:solidFill>
                  <a:srgbClr val="000000"/>
                </a:solidFill>
              </a:rPr>
              <a:t>eed </a:t>
            </a:r>
            <a:r>
              <a:rPr lang="en-US" dirty="0">
                <a:solidFill>
                  <a:srgbClr val="000000"/>
                </a:solidFill>
              </a:rPr>
              <a:t>to understand better the access hatch shielding, including procedures to open and close.</a:t>
            </a:r>
          </a:p>
          <a:p>
            <a:pPr lvl="1">
              <a:buFont typeface="Arial"/>
              <a:buChar char="•"/>
            </a:pPr>
            <a:r>
              <a:rPr lang="en-US" dirty="0">
                <a:solidFill>
                  <a:srgbClr val="000000"/>
                </a:solidFill>
              </a:rPr>
              <a:t>R</a:t>
            </a:r>
            <a:r>
              <a:rPr lang="en-US" dirty="0" smtClean="0">
                <a:solidFill>
                  <a:srgbClr val="000000"/>
                </a:solidFill>
              </a:rPr>
              <a:t>ate </a:t>
            </a:r>
            <a:r>
              <a:rPr lang="en-US" dirty="0">
                <a:solidFill>
                  <a:srgbClr val="000000"/>
                </a:solidFill>
              </a:rPr>
              <a:t>limiter </a:t>
            </a:r>
            <a:r>
              <a:rPr lang="en-US" dirty="0" smtClean="0">
                <a:solidFill>
                  <a:srgbClr val="000000"/>
                </a:solidFill>
              </a:rPr>
              <a:t>box (for 1 Hz safe operation) </a:t>
            </a:r>
            <a:r>
              <a:rPr lang="en-US" dirty="0">
                <a:solidFill>
                  <a:srgbClr val="000000"/>
                </a:solidFill>
              </a:rPr>
              <a:t>needs to be built</a:t>
            </a:r>
          </a:p>
          <a:p>
            <a:pPr lvl="1">
              <a:buFont typeface="Arial"/>
              <a:buChar char="•"/>
            </a:pPr>
            <a:r>
              <a:rPr lang="en-US" dirty="0">
                <a:solidFill>
                  <a:srgbClr val="000000"/>
                </a:solidFill>
              </a:rPr>
              <a:t>E</a:t>
            </a:r>
            <a:r>
              <a:rPr lang="en-US" dirty="0" smtClean="0">
                <a:solidFill>
                  <a:srgbClr val="000000"/>
                </a:solidFill>
              </a:rPr>
              <a:t>xpected </a:t>
            </a:r>
            <a:r>
              <a:rPr lang="en-US" dirty="0">
                <a:solidFill>
                  <a:srgbClr val="000000"/>
                </a:solidFill>
              </a:rPr>
              <a:t>radiation levels for tank4 commissioning too high for intermediate shield wall, plan to time share this </a:t>
            </a:r>
            <a:r>
              <a:rPr lang="en-US" dirty="0" smtClean="0">
                <a:solidFill>
                  <a:srgbClr val="000000"/>
                </a:solidFill>
              </a:rPr>
              <a:t>part (100h </a:t>
            </a:r>
            <a:r>
              <a:rPr lang="en-US" dirty="0">
                <a:solidFill>
                  <a:srgbClr val="000000"/>
                </a:solidFill>
              </a:rPr>
              <a:t>over one month)</a:t>
            </a:r>
          </a:p>
          <a:p>
            <a:pPr lvl="1">
              <a:buFont typeface="Arial"/>
              <a:buChar char="•"/>
            </a:pPr>
            <a:r>
              <a:rPr lang="en-US" dirty="0" smtClean="0">
                <a:solidFill>
                  <a:srgbClr val="000000"/>
                </a:solidFill>
              </a:rPr>
              <a:t>Need </a:t>
            </a:r>
            <a:r>
              <a:rPr lang="en-US" dirty="0">
                <a:solidFill>
                  <a:srgbClr val="000000"/>
                </a:solidFill>
              </a:rPr>
              <a:t>search and secure procedures for administrative closure of tunnel for this (not expecting PSS available at that point).</a:t>
            </a:r>
          </a:p>
          <a:p>
            <a:pPr lvl="1">
              <a:buFont typeface="Arial"/>
              <a:buChar char="•"/>
            </a:pPr>
            <a:r>
              <a:rPr lang="en-US" dirty="0">
                <a:solidFill>
                  <a:srgbClr val="000000"/>
                </a:solidFill>
              </a:rPr>
              <a:t>A</a:t>
            </a:r>
            <a:r>
              <a:rPr lang="en-US" dirty="0" smtClean="0">
                <a:solidFill>
                  <a:srgbClr val="000000"/>
                </a:solidFill>
              </a:rPr>
              <a:t>ir </a:t>
            </a:r>
            <a:r>
              <a:rPr lang="en-US" dirty="0">
                <a:solidFill>
                  <a:srgbClr val="000000"/>
                </a:solidFill>
              </a:rPr>
              <a:t>activation unknown, if an issue will limit power to mitigate</a:t>
            </a:r>
          </a:p>
          <a:p>
            <a:pPr lvl="1">
              <a:buFont typeface="Arial"/>
              <a:buChar char="•"/>
            </a:pPr>
            <a:r>
              <a:rPr lang="en-US" dirty="0">
                <a:solidFill>
                  <a:srgbClr val="000000"/>
                </a:solidFill>
              </a:rPr>
              <a:t>N</a:t>
            </a:r>
            <a:r>
              <a:rPr lang="en-US" dirty="0" smtClean="0">
                <a:solidFill>
                  <a:srgbClr val="000000"/>
                </a:solidFill>
              </a:rPr>
              <a:t>o </a:t>
            </a:r>
            <a:r>
              <a:rPr lang="en-US" dirty="0">
                <a:solidFill>
                  <a:srgbClr val="000000"/>
                </a:solidFill>
              </a:rPr>
              <a:t>temporary diagnostics </a:t>
            </a:r>
            <a:r>
              <a:rPr lang="en-US" dirty="0" smtClean="0">
                <a:solidFill>
                  <a:srgbClr val="000000"/>
                </a:solidFill>
              </a:rPr>
              <a:t>foreseen </a:t>
            </a:r>
            <a:r>
              <a:rPr lang="en-US" dirty="0">
                <a:solidFill>
                  <a:srgbClr val="000000"/>
                </a:solidFill>
              </a:rPr>
              <a:t>at this </a:t>
            </a:r>
            <a:r>
              <a:rPr lang="en-US" dirty="0" smtClean="0">
                <a:solidFill>
                  <a:srgbClr val="000000"/>
                </a:solidFill>
              </a:rPr>
              <a:t>point (at the end of each section to commission). </a:t>
            </a:r>
            <a:r>
              <a:rPr lang="en-US" dirty="0">
                <a:solidFill>
                  <a:srgbClr val="000000"/>
                </a:solidFill>
              </a:rPr>
              <a:t>Would need to be defined </a:t>
            </a:r>
            <a:r>
              <a:rPr lang="en-US" dirty="0" smtClean="0">
                <a:solidFill>
                  <a:srgbClr val="000000"/>
                </a:solidFill>
              </a:rPr>
              <a:t>very soon if needed to </a:t>
            </a:r>
            <a:r>
              <a:rPr lang="en-US" dirty="0">
                <a:solidFill>
                  <a:srgbClr val="000000"/>
                </a:solidFill>
              </a:rPr>
              <a:t>be </a:t>
            </a:r>
            <a:r>
              <a:rPr lang="en-US" dirty="0" smtClean="0">
                <a:solidFill>
                  <a:srgbClr val="000000"/>
                </a:solidFill>
              </a:rPr>
              <a:t>possible in time.</a:t>
            </a:r>
            <a:endParaRPr lang="en-US" dirty="0">
              <a:solidFill>
                <a:srgbClr val="000000"/>
              </a:solidFill>
            </a:endParaRPr>
          </a:p>
        </p:txBody>
      </p:sp>
    </p:spTree>
    <p:extLst>
      <p:ext uri="{BB962C8B-B14F-4D97-AF65-F5344CB8AC3E}">
        <p14:creationId xmlns:p14="http://schemas.microsoft.com/office/powerpoint/2010/main" val="28629650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Accelerator Project Risk Status</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t>32</a:t>
            </a:fld>
            <a:endParaRPr lang="sv-SE" dirty="0"/>
          </a:p>
        </p:txBody>
      </p:sp>
      <p:sp>
        <p:nvSpPr>
          <p:cNvPr id="8" name="Text Box 10"/>
          <p:cNvSpPr txBox="1">
            <a:spLocks noChangeArrowheads="1"/>
          </p:cNvSpPr>
          <p:nvPr/>
        </p:nvSpPr>
        <p:spPr bwMode="auto">
          <a:xfrm>
            <a:off x="104677" y="1585096"/>
            <a:ext cx="8759613" cy="504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4625" indent="-174625" algn="l">
              <a:buFont typeface="Arial"/>
              <a:buChar char="•"/>
              <a:defRPr/>
            </a:pPr>
            <a:r>
              <a:rPr lang="sv-SE" dirty="0" smtClean="0">
                <a:latin typeface="Arial" charset="0"/>
                <a:ea typeface="ＭＳ Ｐゴシック" charset="0"/>
                <a:cs typeface="ＭＳ Ｐゴシック" charset="0"/>
              </a:rPr>
              <a:t>ACCSYS is currently tracking 192 risks</a:t>
            </a:r>
          </a:p>
          <a:p>
            <a:pPr marL="174625" indent="-174625" algn="l">
              <a:buFont typeface="Arial"/>
              <a:buChar char="•"/>
              <a:defRPr/>
            </a:pPr>
            <a:r>
              <a:rPr lang="sv-SE" dirty="0" smtClean="0">
                <a:latin typeface="Arial" charset="0"/>
                <a:ea typeface="ＭＳ Ｐゴシック" charset="0"/>
                <a:cs typeface="ＭＳ Ｐゴシック" charset="0"/>
              </a:rPr>
              <a:t>Costs have been assigned to almost all these risks (2015 Annual Review recomendation)</a:t>
            </a:r>
          </a:p>
          <a:p>
            <a:pPr marL="174625" indent="-174625">
              <a:buFont typeface="Arial"/>
              <a:buChar char="•"/>
              <a:defRPr/>
            </a:pPr>
            <a:r>
              <a:rPr lang="sv-SE" dirty="0" smtClean="0">
                <a:latin typeface="Arial" charset="0"/>
                <a:ea typeface="ＭＳ Ｐゴシック" charset="0"/>
                <a:cs typeface="ＭＳ Ｐゴシック" charset="0"/>
              </a:rPr>
              <a:t>A way to indicate positive cost risks (i.e. opportunities) has been found</a:t>
            </a:r>
            <a:r>
              <a:rPr lang="sv-SE" dirty="0">
                <a:latin typeface="Arial" charset="0"/>
                <a:ea typeface="ＭＳ Ｐゴシック" charset="0"/>
                <a:cs typeface="ＭＳ Ｐゴシック" charset="0"/>
              </a:rPr>
              <a:t> (2015 Annual Review recomendation</a:t>
            </a:r>
            <a:r>
              <a:rPr lang="sv-SE" dirty="0" smtClean="0">
                <a:latin typeface="Arial" charset="0"/>
                <a:ea typeface="ＭＳ Ｐゴシック" charset="0"/>
                <a:cs typeface="ＭＳ Ｐゴシック" charset="0"/>
              </a:rPr>
              <a:t>)</a:t>
            </a:r>
          </a:p>
          <a:p>
            <a:pPr marL="631825" lvl="1" indent="-174625">
              <a:buFont typeface="Arial"/>
              <a:buChar char="•"/>
              <a:defRPr/>
            </a:pPr>
            <a:r>
              <a:rPr lang="sv-SE" dirty="0" smtClean="0">
                <a:latin typeface="Arial" charset="0"/>
                <a:ea typeface="ＭＳ Ｐゴシック" charset="0"/>
                <a:cs typeface="ＭＳ Ｐゴシック" charset="0"/>
              </a:rPr>
              <a:t>No such opportunities have been identified so far.</a:t>
            </a:r>
          </a:p>
          <a:p>
            <a:pPr marL="174625" indent="-174625">
              <a:buFont typeface="Arial"/>
              <a:buChar char="•"/>
              <a:defRPr/>
            </a:pPr>
            <a:r>
              <a:rPr lang="sv-SE" dirty="0" smtClean="0">
                <a:latin typeface="Arial" charset="0"/>
                <a:ea typeface="ＭＳ Ｐゴシック" charset="0"/>
                <a:cs typeface="ＭＳ Ｐゴシック" charset="0"/>
              </a:rPr>
              <a:t>Total likely cost risk calculated by Exonaut as 6.9 MEuros (Max @ 13 MEuros)</a:t>
            </a:r>
          </a:p>
          <a:p>
            <a:pPr marL="174625" indent="-174625">
              <a:buFont typeface="Arial"/>
              <a:buChar char="•"/>
              <a:defRPr/>
            </a:pPr>
            <a:r>
              <a:rPr lang="sv-SE" dirty="0" smtClean="0">
                <a:latin typeface="Arial" charset="0"/>
                <a:ea typeface="ＭＳ Ｐゴシック" charset="0"/>
                <a:cs typeface="ＭＳ Ｐゴシック" charset="0"/>
              </a:rPr>
              <a:t>Calculated cost risk may seem low but consider:</a:t>
            </a:r>
          </a:p>
          <a:p>
            <a:pPr marL="631825" lvl="1" indent="-174625">
              <a:buFont typeface="Arial"/>
              <a:buChar char="•"/>
              <a:defRPr/>
            </a:pPr>
            <a:r>
              <a:rPr lang="sv-SE" dirty="0" smtClean="0">
                <a:latin typeface="Arial" charset="0"/>
                <a:ea typeface="ＭＳ Ｐゴシック" charset="0"/>
                <a:cs typeface="ＭＳ Ｐゴシック" charset="0"/>
              </a:rPr>
              <a:t>Assumes IK partners meet cost book numbers and thus IK Partners assume cost risks</a:t>
            </a:r>
          </a:p>
          <a:p>
            <a:pPr marL="631825" lvl="1" indent="-174625">
              <a:buFont typeface="Arial"/>
              <a:buChar char="•"/>
              <a:defRPr/>
            </a:pPr>
            <a:r>
              <a:rPr lang="sv-SE" dirty="0" smtClean="0">
                <a:latin typeface="Arial" charset="0"/>
                <a:ea typeface="ＭＳ Ｐゴシック" charset="0"/>
                <a:cs typeface="ＭＳ Ｐゴシック" charset="0"/>
              </a:rPr>
              <a:t>We have placed orders for all 3 cryoplants  (all were under budgeted amount) and thus we have retired that cost risk.</a:t>
            </a:r>
          </a:p>
          <a:p>
            <a:pPr marL="631825" lvl="1" indent="-174625">
              <a:buFont typeface="Arial"/>
              <a:buChar char="•"/>
              <a:defRPr/>
            </a:pPr>
            <a:r>
              <a:rPr lang="sv-SE" dirty="0" smtClean="0">
                <a:latin typeface="Arial" charset="0"/>
                <a:ea typeface="ＭＳ Ｐゴシック" charset="0"/>
                <a:cs typeface="ＭＳ Ｐゴシック" charset="0"/>
              </a:rPr>
              <a:t>Staff costs are roughly 18% of budget and has </a:t>
            </a:r>
            <a:r>
              <a:rPr lang="sv-SE" dirty="0" err="1" smtClean="0">
                <a:latin typeface="Arial" charset="0"/>
                <a:ea typeface="ＭＳ Ｐゴシック" charset="0"/>
                <a:cs typeface="ＭＳ Ｐゴシック" charset="0"/>
              </a:rPr>
              <a:t>low</a:t>
            </a:r>
            <a:r>
              <a:rPr lang="sv-SE" dirty="0" smtClean="0">
                <a:latin typeface="Arial" charset="0"/>
                <a:ea typeface="ＭＳ Ｐゴシック" charset="0"/>
                <a:cs typeface="ＭＳ Ｐゴシック" charset="0"/>
              </a:rPr>
              <a:t> cost risk</a:t>
            </a:r>
          </a:p>
          <a:p>
            <a:pPr marL="174625" indent="-174625">
              <a:buFont typeface="Arial"/>
              <a:buChar char="•"/>
              <a:defRPr/>
            </a:pPr>
            <a:r>
              <a:rPr lang="sv-SE" dirty="0" smtClean="0">
                <a:latin typeface="Arial" charset="0"/>
                <a:ea typeface="ＭＳ Ｐゴシック" charset="0"/>
                <a:cs typeface="ＭＳ Ｐゴシック" charset="0"/>
              </a:rPr>
              <a:t>ACCSYS has held risk workshops with CEA and University of Huddersfield. These have been valuable in identifying common risks and some risks have been transferred </a:t>
            </a:r>
            <a:r>
              <a:rPr lang="sv-SE" dirty="0" err="1" smtClean="0">
                <a:latin typeface="Arial" charset="0"/>
                <a:ea typeface="ＭＳ Ｐゴシック" charset="0"/>
                <a:cs typeface="ＭＳ Ｐゴシック" charset="0"/>
              </a:rPr>
              <a:t>to</a:t>
            </a:r>
            <a:r>
              <a:rPr lang="sv-SE" dirty="0" smtClean="0">
                <a:latin typeface="Arial" charset="0"/>
                <a:ea typeface="ＭＳ Ｐゴシック" charset="0"/>
                <a:cs typeface="ＭＳ Ｐゴシック" charset="0"/>
              </a:rPr>
              <a:t> ESS. </a:t>
            </a:r>
            <a:r>
              <a:rPr lang="sv-SE" dirty="0" err="1" smtClean="0">
                <a:latin typeface="Arial" charset="0"/>
                <a:ea typeface="ＭＳ Ｐゴシック" charset="0"/>
                <a:cs typeface="ＭＳ Ｐゴシック" charset="0"/>
              </a:rPr>
              <a:t>We</a:t>
            </a:r>
            <a:r>
              <a:rPr lang="sv-SE" dirty="0" smtClean="0">
                <a:latin typeface="Arial" charset="0"/>
                <a:ea typeface="ＭＳ Ｐゴシック" charset="0"/>
                <a:cs typeface="ＭＳ Ｐゴシック" charset="0"/>
              </a:rPr>
              <a:t> </a:t>
            </a:r>
            <a:r>
              <a:rPr lang="sv-SE" dirty="0" err="1" smtClean="0">
                <a:latin typeface="Arial" charset="0"/>
                <a:ea typeface="ＭＳ Ｐゴシック" charset="0"/>
                <a:cs typeface="ＭＳ Ｐゴシック" charset="0"/>
              </a:rPr>
              <a:t>will</a:t>
            </a:r>
            <a:r>
              <a:rPr lang="sv-SE" dirty="0" smtClean="0">
                <a:latin typeface="Arial" charset="0"/>
                <a:ea typeface="ＭＳ Ｐゴシック" charset="0"/>
                <a:cs typeface="ＭＳ Ｐゴシック" charset="0"/>
              </a:rPr>
              <a:t> </a:t>
            </a:r>
            <a:r>
              <a:rPr lang="sv-SE" dirty="0" err="1" smtClean="0">
                <a:latin typeface="Arial" charset="0"/>
                <a:ea typeface="ＭＳ Ｐゴシック" charset="0"/>
                <a:cs typeface="ＭＳ Ｐゴシック" charset="0"/>
              </a:rPr>
              <a:t>continue</a:t>
            </a:r>
            <a:r>
              <a:rPr lang="sv-SE" dirty="0" smtClean="0">
                <a:latin typeface="Arial" charset="0"/>
                <a:ea typeface="ＭＳ Ｐゴシック" charset="0"/>
                <a:cs typeface="ＭＳ Ｐゴシック" charset="0"/>
              </a:rPr>
              <a:t> </a:t>
            </a:r>
            <a:r>
              <a:rPr lang="sv-SE" dirty="0" err="1" smtClean="0">
                <a:latin typeface="Arial" charset="0"/>
                <a:ea typeface="ＭＳ Ｐゴシック" charset="0"/>
                <a:cs typeface="ＭＳ Ｐゴシック" charset="0"/>
              </a:rPr>
              <a:t>to</a:t>
            </a:r>
            <a:r>
              <a:rPr lang="sv-SE" dirty="0" smtClean="0">
                <a:latin typeface="Arial" charset="0"/>
                <a:ea typeface="ＭＳ Ｐゴシック" charset="0"/>
                <a:cs typeface="ＭＳ Ｐゴシック" charset="0"/>
              </a:rPr>
              <a:t> </a:t>
            </a:r>
            <a:r>
              <a:rPr lang="sv-SE" dirty="0" err="1" smtClean="0">
                <a:latin typeface="Arial" charset="0"/>
                <a:ea typeface="ＭＳ Ｐゴシック" charset="0"/>
                <a:cs typeface="ＭＳ Ｐゴシック" charset="0"/>
              </a:rPr>
              <a:t>hold</a:t>
            </a:r>
            <a:r>
              <a:rPr lang="sv-SE" dirty="0" smtClean="0">
                <a:latin typeface="Arial" charset="0"/>
                <a:ea typeface="ＭＳ Ｐゴシック" charset="0"/>
                <a:cs typeface="ＭＳ Ｐゴシック" charset="0"/>
              </a:rPr>
              <a:t> risk workshops </a:t>
            </a:r>
            <a:r>
              <a:rPr lang="sv-SE" dirty="0" err="1" smtClean="0">
                <a:latin typeface="Arial" charset="0"/>
                <a:ea typeface="ＭＳ Ｐゴシック" charset="0"/>
                <a:cs typeface="ＭＳ Ｐゴシック" charset="0"/>
              </a:rPr>
              <a:t>with</a:t>
            </a:r>
            <a:r>
              <a:rPr lang="sv-SE" dirty="0" smtClean="0">
                <a:latin typeface="Arial" charset="0"/>
                <a:ea typeface="ＭＳ Ｐゴシック" charset="0"/>
                <a:cs typeface="ＭＳ Ｐゴシック" charset="0"/>
              </a:rPr>
              <a:t> </a:t>
            </a:r>
            <a:r>
              <a:rPr lang="sv-SE" dirty="0" err="1" smtClean="0">
                <a:latin typeface="Arial" charset="0"/>
                <a:ea typeface="ＭＳ Ｐゴシック" charset="0"/>
                <a:cs typeface="ＭＳ Ｐゴシック" charset="0"/>
              </a:rPr>
              <a:t>other</a:t>
            </a:r>
            <a:r>
              <a:rPr lang="sv-SE" dirty="0" smtClean="0">
                <a:latin typeface="Arial" charset="0"/>
                <a:ea typeface="ＭＳ Ｐゴシック" charset="0"/>
                <a:cs typeface="ＭＳ Ｐゴシック" charset="0"/>
              </a:rPr>
              <a:t> IK partners.</a:t>
            </a:r>
          </a:p>
          <a:p>
            <a:pPr marL="174625" indent="-174625">
              <a:buFont typeface="Arial"/>
              <a:buChar char="•"/>
              <a:defRPr/>
            </a:pPr>
            <a:endParaRPr lang="sv-SE" dirty="0">
              <a:latin typeface="Arial" charset="0"/>
              <a:ea typeface="ＭＳ Ｐゴシック" charset="0"/>
              <a:cs typeface="ＭＳ Ｐゴシック" charset="0"/>
            </a:endParaRPr>
          </a:p>
          <a:p>
            <a:pPr marL="174625" indent="-174625" algn="l">
              <a:buFont typeface="Arial"/>
              <a:buChar char="•"/>
              <a:defRPr/>
            </a:pPr>
            <a:endParaRPr lang="sv-SE" sz="16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7639832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9552" y="3899370"/>
            <a:ext cx="8136904"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63550" indent="-458788" defTabSz="914400"/>
            <a:r>
              <a:rPr lang="en-GB" dirty="0">
                <a:solidFill>
                  <a:prstClr val="white"/>
                </a:solidFill>
                <a:latin typeface="Calibri"/>
              </a:rPr>
              <a:t>Risk: </a:t>
            </a:r>
            <a:r>
              <a:rPr lang="en-GB" dirty="0" smtClean="0">
                <a:solidFill>
                  <a:prstClr val="white"/>
                </a:solidFill>
                <a:latin typeface="Calibri"/>
              </a:rPr>
              <a:t>Unidentified design faults are not prototyped and fail in production </a:t>
            </a:r>
            <a:r>
              <a:rPr lang="en-GB" dirty="0">
                <a:solidFill>
                  <a:prstClr val="white"/>
                </a:solidFill>
                <a:latin typeface="Calibri"/>
              </a:rPr>
              <a:t>(# </a:t>
            </a:r>
            <a:r>
              <a:rPr lang="en-GB" dirty="0" smtClean="0">
                <a:solidFill>
                  <a:srgbClr val="FF0000"/>
                </a:solidFill>
                <a:latin typeface="Calibri"/>
              </a:rPr>
              <a:t>5</a:t>
            </a:r>
            <a:r>
              <a:rPr lang="en-GB" dirty="0" smtClean="0">
                <a:solidFill>
                  <a:prstClr val="white"/>
                </a:solidFill>
                <a:latin typeface="Calibri"/>
              </a:rPr>
              <a:t>)</a:t>
            </a:r>
            <a:endParaRPr lang="en-GB" dirty="0">
              <a:solidFill>
                <a:prstClr val="white"/>
              </a:solidFill>
              <a:latin typeface="Calibri"/>
            </a:endParaRPr>
          </a:p>
          <a:p>
            <a:pPr marL="4763" defTabSz="914400"/>
            <a:r>
              <a:rPr lang="en-GB" i="1" dirty="0" smtClean="0">
                <a:solidFill>
                  <a:prstClr val="white"/>
                </a:solidFill>
                <a:latin typeface="Calibri"/>
              </a:rPr>
              <a:t>Mitigation:</a:t>
            </a:r>
          </a:p>
          <a:p>
            <a:pPr marL="4763" defTabSz="914400"/>
            <a:r>
              <a:rPr lang="en-GB" sz="1600" i="1" dirty="0" smtClean="0">
                <a:solidFill>
                  <a:prstClr val="white"/>
                </a:solidFill>
                <a:latin typeface="Calibri"/>
              </a:rPr>
              <a:t>1) Policy on Design Reviews has been written and implemented. It is consistent with the broader ESS policy</a:t>
            </a:r>
          </a:p>
          <a:p>
            <a:pPr marL="4763" defTabSz="914400"/>
            <a:r>
              <a:rPr lang="en-GB" sz="1600" i="1" dirty="0" smtClean="0">
                <a:solidFill>
                  <a:prstClr val="white"/>
                </a:solidFill>
                <a:latin typeface="Calibri"/>
              </a:rPr>
              <a:t>2) All major components will undergo a PDR and at least 1 CDR prior to start of manufacturing</a:t>
            </a:r>
            <a:endParaRPr lang="en-GB" sz="1600" i="1" dirty="0">
              <a:solidFill>
                <a:prstClr val="white"/>
              </a:solidFill>
              <a:latin typeface="Calibri"/>
            </a:endParaRPr>
          </a:p>
        </p:txBody>
      </p:sp>
      <p:sp>
        <p:nvSpPr>
          <p:cNvPr id="8" name="Rectangle 7"/>
          <p:cNvSpPr/>
          <p:nvPr/>
        </p:nvSpPr>
        <p:spPr>
          <a:xfrm>
            <a:off x="549896" y="5428381"/>
            <a:ext cx="8136904"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63550" indent="-460375" defTabSz="914400"/>
            <a:r>
              <a:rPr lang="en-GB" dirty="0">
                <a:solidFill>
                  <a:srgbClr val="FFFFFF"/>
                </a:solidFill>
                <a:latin typeface="Calibri"/>
              </a:rPr>
              <a:t>Risk:	</a:t>
            </a:r>
            <a:r>
              <a:rPr lang="en-GB" dirty="0" smtClean="0">
                <a:solidFill>
                  <a:srgbClr val="FFFFFF"/>
                </a:solidFill>
                <a:latin typeface="Calibri"/>
              </a:rPr>
              <a:t>Suppliers do not deliver on time with the correct </a:t>
            </a:r>
            <a:r>
              <a:rPr lang="en-GB" dirty="0" err="1" smtClean="0">
                <a:solidFill>
                  <a:srgbClr val="FFFFFF"/>
                </a:solidFill>
                <a:latin typeface="Calibri"/>
              </a:rPr>
              <a:t>quanity</a:t>
            </a:r>
            <a:r>
              <a:rPr lang="en-GB" dirty="0" smtClean="0">
                <a:solidFill>
                  <a:srgbClr val="FFFFFF"/>
                </a:solidFill>
                <a:latin typeface="Calibri"/>
              </a:rPr>
              <a:t> or quality </a:t>
            </a:r>
            <a:r>
              <a:rPr lang="en-GB" dirty="0">
                <a:solidFill>
                  <a:srgbClr val="FFFFFF"/>
                </a:solidFill>
                <a:latin typeface="Calibri"/>
              </a:rPr>
              <a:t>(# </a:t>
            </a:r>
            <a:r>
              <a:rPr lang="en-GB" dirty="0" smtClean="0">
                <a:solidFill>
                  <a:srgbClr val="FF0000"/>
                </a:solidFill>
                <a:latin typeface="Calibri"/>
              </a:rPr>
              <a:t>3</a:t>
            </a:r>
            <a:r>
              <a:rPr lang="en-GB" dirty="0" smtClean="0">
                <a:solidFill>
                  <a:srgbClr val="FFFFFF"/>
                </a:solidFill>
                <a:latin typeface="Calibri"/>
              </a:rPr>
              <a:t>)</a:t>
            </a:r>
            <a:endParaRPr lang="en-GB" dirty="0">
              <a:solidFill>
                <a:srgbClr val="FFFFFF"/>
              </a:solidFill>
              <a:latin typeface="Calibri"/>
            </a:endParaRPr>
          </a:p>
          <a:p>
            <a:pPr marL="4762" defTabSz="914400"/>
            <a:r>
              <a:rPr lang="en-GB" i="1" dirty="0">
                <a:solidFill>
                  <a:srgbClr val="FFFFFF"/>
                </a:solidFill>
                <a:latin typeface="Calibri"/>
              </a:rPr>
              <a:t>Mitigation: </a:t>
            </a:r>
            <a:endParaRPr lang="en-GB" i="1" dirty="0" smtClean="0">
              <a:solidFill>
                <a:srgbClr val="FFFFFF"/>
              </a:solidFill>
              <a:latin typeface="Calibri"/>
            </a:endParaRPr>
          </a:p>
          <a:p>
            <a:pPr marL="4762" defTabSz="914400"/>
            <a:r>
              <a:rPr lang="en-GB" sz="1600" i="1" dirty="0" smtClean="0">
                <a:solidFill>
                  <a:srgbClr val="FFFFFF"/>
                </a:solidFill>
                <a:latin typeface="Calibri"/>
              </a:rPr>
              <a:t>1) All major components undergo a PDR and 1 or more CDRs prior to series production</a:t>
            </a:r>
          </a:p>
          <a:p>
            <a:pPr marL="4762" defTabSz="914400"/>
            <a:r>
              <a:rPr lang="en-GB" sz="1600" i="1" dirty="0" smtClean="0">
                <a:solidFill>
                  <a:srgbClr val="FFFFFF"/>
                </a:solidFill>
                <a:latin typeface="Calibri"/>
              </a:rPr>
              <a:t>2) A ESS staff member is given project responsibility for QA/QC allowing for project wide focus on this topic. This person participates in both writing the TAs and in design reviews</a:t>
            </a:r>
            <a:endParaRPr lang="en-GB" sz="1600" dirty="0">
              <a:solidFill>
                <a:srgbClr val="FFFFFF"/>
              </a:solidFill>
              <a:latin typeface="Calibri"/>
            </a:endParaRPr>
          </a:p>
        </p:txBody>
      </p:sp>
      <p:sp>
        <p:nvSpPr>
          <p:cNvPr id="9" name="Rectangle 8"/>
          <p:cNvSpPr/>
          <p:nvPr/>
        </p:nvSpPr>
        <p:spPr>
          <a:xfrm>
            <a:off x="539552" y="1509663"/>
            <a:ext cx="8136904" cy="230832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63550" indent="-463550" defTabSz="914400"/>
            <a:r>
              <a:rPr lang="en-GB" dirty="0">
                <a:solidFill>
                  <a:srgbClr val="FFFFFF"/>
                </a:solidFill>
                <a:latin typeface="Calibri"/>
              </a:rPr>
              <a:t>Risk:	</a:t>
            </a:r>
            <a:r>
              <a:rPr lang="en-GB" dirty="0" smtClean="0">
                <a:solidFill>
                  <a:srgbClr val="FFFFFF"/>
                </a:solidFill>
                <a:latin typeface="Calibri"/>
              </a:rPr>
              <a:t>In Kind Contributors do not meet scope or schedule requirements (# </a:t>
            </a:r>
            <a:r>
              <a:rPr lang="en-GB" dirty="0" smtClean="0">
                <a:solidFill>
                  <a:srgbClr val="FF0000"/>
                </a:solidFill>
                <a:latin typeface="Calibri"/>
              </a:rPr>
              <a:t>2</a:t>
            </a:r>
            <a:r>
              <a:rPr lang="en-GB" dirty="0" smtClean="0">
                <a:solidFill>
                  <a:srgbClr val="FFFFFF"/>
                </a:solidFill>
                <a:latin typeface="Calibri"/>
              </a:rPr>
              <a:t>)</a:t>
            </a:r>
            <a:endParaRPr lang="en-GB" dirty="0">
              <a:solidFill>
                <a:srgbClr val="FFFFFF"/>
              </a:solidFill>
              <a:latin typeface="Calibri"/>
            </a:endParaRPr>
          </a:p>
          <a:p>
            <a:pPr marL="1587" defTabSz="914400"/>
            <a:r>
              <a:rPr lang="en-GB" i="1" dirty="0">
                <a:solidFill>
                  <a:srgbClr val="FFFFFF"/>
                </a:solidFill>
                <a:latin typeface="Calibri"/>
              </a:rPr>
              <a:t>Mitigation</a:t>
            </a:r>
            <a:r>
              <a:rPr lang="en-GB" i="1" dirty="0" smtClean="0">
                <a:solidFill>
                  <a:srgbClr val="FFFFFF"/>
                </a:solidFill>
                <a:latin typeface="Calibri"/>
              </a:rPr>
              <a:t>:</a:t>
            </a:r>
          </a:p>
          <a:p>
            <a:pPr marL="1587" defTabSz="914400"/>
            <a:r>
              <a:rPr lang="en-GB" i="1" dirty="0" smtClean="0">
                <a:solidFill>
                  <a:srgbClr val="FFFFFF"/>
                </a:solidFill>
                <a:latin typeface="Calibri"/>
              </a:rPr>
              <a:t> 1) An ESS staff member has been assigned as a single point of contact with the IKC WP. This person communicates regularly with the IKC and keeps the project appraised of the status of the work</a:t>
            </a:r>
          </a:p>
          <a:p>
            <a:pPr marL="1587" defTabSz="914400"/>
            <a:r>
              <a:rPr lang="en-GB" i="1" dirty="0" smtClean="0">
                <a:solidFill>
                  <a:srgbClr val="FFFFFF"/>
                </a:solidFill>
                <a:latin typeface="Calibri"/>
              </a:rPr>
              <a:t>2) The IKC provides a monthly report on progress and issues</a:t>
            </a:r>
          </a:p>
          <a:p>
            <a:pPr marL="1587" defTabSz="914400"/>
            <a:r>
              <a:rPr lang="en-GB" i="1" dirty="0" smtClean="0">
                <a:solidFill>
                  <a:srgbClr val="FFFFFF"/>
                </a:solidFill>
                <a:latin typeface="Calibri"/>
              </a:rPr>
              <a:t>3) Yearly formal audits of WP progress are conducted</a:t>
            </a:r>
          </a:p>
          <a:p>
            <a:pPr marL="1587" defTabSz="914400"/>
            <a:r>
              <a:rPr lang="en-GB" i="1" dirty="0" smtClean="0">
                <a:solidFill>
                  <a:srgbClr val="FFFFFF"/>
                </a:solidFill>
                <a:latin typeface="Calibri"/>
              </a:rPr>
              <a:t>4) Relevant IKC WP Milestones are tracked as part of the P6 schedule</a:t>
            </a:r>
          </a:p>
        </p:txBody>
      </p:sp>
      <p:sp>
        <p:nvSpPr>
          <p:cNvPr id="2" name="Title 1"/>
          <p:cNvSpPr>
            <a:spLocks noGrp="1"/>
          </p:cNvSpPr>
          <p:nvPr>
            <p:ph type="title"/>
          </p:nvPr>
        </p:nvSpPr>
        <p:spPr/>
        <p:txBody>
          <a:bodyPr lIns="85699" tIns="42850" rIns="85699" bIns="42850">
            <a:normAutofit/>
          </a:bodyPr>
          <a:lstStyle/>
          <a:p>
            <a:pPr marL="360363" indent="-360363"/>
            <a:r>
              <a:rPr lang="en-GB" sz="3400" dirty="0" smtClean="0"/>
              <a:t>Accelerator Project  Top risks</a:t>
            </a:r>
            <a:endParaRPr lang="en-GB" sz="3600"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33</a:t>
            </a:fld>
            <a:endParaRPr lang="sv-SE">
              <a:solidFill>
                <a:prstClr val="black">
                  <a:tint val="75000"/>
                </a:prstClr>
              </a:solidFill>
              <a:latin typeface="Calibri"/>
            </a:endParaRPr>
          </a:p>
        </p:txBody>
      </p:sp>
    </p:spTree>
    <p:extLst>
      <p:ext uri="{BB962C8B-B14F-4D97-AF65-F5344CB8AC3E}">
        <p14:creationId xmlns:p14="http://schemas.microsoft.com/office/powerpoint/2010/main" val="1789525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TAC reply CM test on site </a:t>
            </a:r>
            <a:r>
              <a:rPr lang="en-GB" sz="1600" dirty="0" smtClean="0"/>
              <a:t>(H. </a:t>
            </a:r>
            <a:r>
              <a:rPr lang="en-GB" sz="1600" dirty="0" err="1" smtClean="0"/>
              <a:t>Danared</a:t>
            </a:r>
            <a:r>
              <a:rPr lang="en-GB" sz="1600" dirty="0" smtClean="0"/>
              <a:t>)</a:t>
            </a:r>
            <a:endParaRPr lang="en-GB" sz="3600" dirty="0"/>
          </a:p>
        </p:txBody>
      </p:sp>
      <p:sp>
        <p:nvSpPr>
          <p:cNvPr id="4" name="Slide Number Placeholder 3"/>
          <p:cNvSpPr>
            <a:spLocks noGrp="1"/>
          </p:cNvSpPr>
          <p:nvPr>
            <p:ph type="sldNum" sz="quarter" idx="12"/>
          </p:nvPr>
        </p:nvSpPr>
        <p:spPr/>
        <p:txBody>
          <a:bodyPr/>
          <a:lstStyle/>
          <a:p>
            <a:fld id="{038C62C7-F79B-CD4A-A5DF-5683BBEC4A65}" type="slidenum">
              <a:rPr lang="sv-SE" smtClean="0"/>
              <a:t>34</a:t>
            </a:fld>
            <a:endParaRPr lang="sv-SE"/>
          </a:p>
        </p:txBody>
      </p:sp>
      <p:sp>
        <p:nvSpPr>
          <p:cNvPr id="8" name="Text Box 10"/>
          <p:cNvSpPr txBox="1">
            <a:spLocks noChangeArrowheads="1"/>
          </p:cNvSpPr>
          <p:nvPr/>
        </p:nvSpPr>
        <p:spPr bwMode="auto">
          <a:xfrm>
            <a:off x="467544" y="1631702"/>
            <a:ext cx="5400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1600">
                <a:solidFill>
                  <a:srgbClr val="3366FF"/>
                </a:solidFill>
                <a:latin typeface="Arial"/>
                <a:cs typeface="Arial"/>
              </a:rPr>
              <a:t>"As the cryomodule test bench will offer the opportunity for integrated system tests, all relevant experts from groups such as RF (power and LLRF), vacuum, installation, cryogenics, and controls should contribute.”</a:t>
            </a:r>
          </a:p>
        </p:txBody>
      </p:sp>
      <p:sp>
        <p:nvSpPr>
          <p:cNvPr id="14" name="Text Box 10"/>
          <p:cNvSpPr txBox="1">
            <a:spLocks noChangeArrowheads="1"/>
          </p:cNvSpPr>
          <p:nvPr/>
        </p:nvSpPr>
        <p:spPr bwMode="auto">
          <a:xfrm>
            <a:off x="467544" y="2780928"/>
            <a:ext cx="532859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sz="1200" dirty="0"/>
              <a:t>The </a:t>
            </a:r>
            <a:r>
              <a:rPr lang="en-US" sz="1200" dirty="0" err="1"/>
              <a:t>cryomodule</a:t>
            </a:r>
            <a:r>
              <a:rPr lang="en-US" sz="1200" dirty="0"/>
              <a:t> test stand, TS2, will integrate and test a number of systems:</a:t>
            </a:r>
          </a:p>
          <a:p>
            <a:pPr>
              <a:spcAft>
                <a:spcPts val="600"/>
              </a:spcAft>
            </a:pPr>
            <a:r>
              <a:rPr lang="en-US" sz="1200" dirty="0"/>
              <a:t>HP RF: The RF group will install, commission and operate one modulator, two klystrons and the corresponding RF distribution equipment (waveguides, circulators, dummy loads) on TS2.</a:t>
            </a:r>
          </a:p>
        </p:txBody>
      </p:sp>
      <p:sp>
        <p:nvSpPr>
          <p:cNvPr id="15" name="Text Box 10"/>
          <p:cNvSpPr txBox="1">
            <a:spLocks noChangeArrowheads="1"/>
          </p:cNvSpPr>
          <p:nvPr/>
        </p:nvSpPr>
        <p:spPr bwMode="auto">
          <a:xfrm>
            <a:off x="467544" y="3645024"/>
            <a:ext cx="7848872" cy="287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sz="1200"/>
              <a:t>LLRF: The RF group will install, commission and operate a full LLRF control system on TS2. This is not necessary for the cryomodule tests per se, but it is indeed a way to take the opportunity as suggested by TAC.</a:t>
            </a:r>
          </a:p>
          <a:p>
            <a:pPr>
              <a:spcAft>
                <a:spcPts val="600"/>
              </a:spcAft>
            </a:pPr>
            <a:r>
              <a:rPr lang="en-US" sz="1200"/>
              <a:t>Vacuum: The vacuum section will use a portable cleanroom in TS2 in order to install vacuum equipment on the beam port of the cryomodules. This operation is very similar to the installation work performed by the same group on the cryomodules in the tunnel.</a:t>
            </a:r>
          </a:p>
          <a:p>
            <a:pPr>
              <a:spcAft>
                <a:spcPts val="600"/>
              </a:spcAft>
            </a:pPr>
            <a:r>
              <a:rPr lang="en-US" sz="1200"/>
              <a:t>Installation: TS2 allows installation of cryomodules according to the same procedure as in the tunnel. Installation staff can be trained on TS2 and procedures can be fine tuned.</a:t>
            </a:r>
          </a:p>
          <a:p>
            <a:pPr>
              <a:spcAft>
                <a:spcPts val="600"/>
              </a:spcAft>
            </a:pPr>
            <a:r>
              <a:rPr lang="en-US" sz="1200"/>
              <a:t>Cryogenics: TS2 will have a valve box and transfer line similar to the equipment in the tunnel. Installation an operation of TS2 cryo equipment will help to train cryo staff.</a:t>
            </a:r>
          </a:p>
          <a:p>
            <a:pPr>
              <a:spcAft>
                <a:spcPts val="600"/>
              </a:spcAft>
            </a:pPr>
            <a:r>
              <a:rPr lang="en-US" sz="1200"/>
              <a:t>Controls: TS2 will be fitted with a PSS (double-door sluice, radiation monitoring, LOTO) similar to the system to be installed in the tunnel.</a:t>
            </a:r>
          </a:p>
          <a:p>
            <a:pPr>
              <a:spcAft>
                <a:spcPts val="600"/>
              </a:spcAft>
            </a:pPr>
            <a:r>
              <a:rPr lang="en-US" sz="1200"/>
              <a:t>Commissioning of the test stand including all the above items will use the M-ECCTD cryomodule prototype. A timely delivery of this prototype is thus essential for setting up the tests.</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6136" y="1700808"/>
            <a:ext cx="3026362" cy="1800200"/>
          </a:xfrm>
          <a:prstGeom prst="rect">
            <a:avLst/>
          </a:prstGeom>
        </p:spPr>
      </p:pic>
    </p:spTree>
    <p:extLst>
      <p:ext uri="{BB962C8B-B14F-4D97-AF65-F5344CB8AC3E}">
        <p14:creationId xmlns:p14="http://schemas.microsoft.com/office/powerpoint/2010/main" val="501136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 reply beam instrumentation</a:t>
            </a:r>
            <a:endParaRPr lang="en-US" dirty="0"/>
          </a:p>
        </p:txBody>
      </p:sp>
      <p:sp>
        <p:nvSpPr>
          <p:cNvPr id="3" name="Content Placeholder 2"/>
          <p:cNvSpPr>
            <a:spLocks noGrp="1"/>
          </p:cNvSpPr>
          <p:nvPr>
            <p:ph idx="1"/>
          </p:nvPr>
        </p:nvSpPr>
        <p:spPr>
          <a:xfrm>
            <a:off x="457201" y="1600200"/>
            <a:ext cx="5892220" cy="4525963"/>
          </a:xfrm>
        </p:spPr>
        <p:txBody>
          <a:bodyPr>
            <a:normAutofit fontScale="92500"/>
          </a:bodyPr>
          <a:lstStyle/>
          <a:p>
            <a:r>
              <a:rPr lang="en-US" dirty="0"/>
              <a:t>The PBI task force assigned priorities to some diagnostics systems, and the conclusions of the task force have now been documented in a report (ESS-0037620). During the 6 months since the last TAC, Beam Physics have carried out a review of instrumentation performance requirements. This review is now almost finished. In parallel to this, the commissioning plan has been refined.</a:t>
            </a:r>
          </a:p>
          <a:p>
            <a:endParaRPr lang="en-US" dirty="0"/>
          </a:p>
          <a:p>
            <a:endParaRPr lang="en-US" dirty="0" smtClean="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35</a:t>
            </a:fld>
            <a:endParaRPr lang="sv-SE" dirty="0">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6638925" y="2797516"/>
            <a:ext cx="1914826" cy="2415096"/>
          </a:xfrm>
          <a:prstGeom prst="rect">
            <a:avLst/>
          </a:prstGeom>
        </p:spPr>
      </p:pic>
      <p:cxnSp>
        <p:nvCxnSpPr>
          <p:cNvPr id="6" name="Straight Arrow Connector 5"/>
          <p:cNvCxnSpPr/>
          <p:nvPr/>
        </p:nvCxnSpPr>
        <p:spPr>
          <a:xfrm>
            <a:off x="6710933" y="3013540"/>
            <a:ext cx="179512" cy="1080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6782941" y="3085548"/>
            <a:ext cx="288032"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22901" y="2509484"/>
            <a:ext cx="1621620" cy="369332"/>
          </a:xfrm>
          <a:prstGeom prst="rect">
            <a:avLst/>
          </a:prstGeom>
          <a:noFill/>
        </p:spPr>
        <p:txBody>
          <a:bodyPr wrap="none" rtlCol="0">
            <a:spAutoFit/>
          </a:bodyPr>
          <a:lstStyle/>
          <a:p>
            <a:r>
              <a:rPr lang="en-US" dirty="0" smtClean="0"/>
              <a:t>NPM goes here</a:t>
            </a:r>
            <a:endParaRPr lang="en-US" dirty="0"/>
          </a:p>
        </p:txBody>
      </p:sp>
    </p:spTree>
    <p:extLst>
      <p:ext uri="{BB962C8B-B14F-4D97-AF65-F5344CB8AC3E}">
        <p14:creationId xmlns:p14="http://schemas.microsoft.com/office/powerpoint/2010/main" val="34894253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 reply Staff resources</a:t>
            </a:r>
            <a:endParaRPr lang="en-US" dirty="0"/>
          </a:p>
        </p:txBody>
      </p:sp>
      <p:sp>
        <p:nvSpPr>
          <p:cNvPr id="3" name="Content Placeholder 2"/>
          <p:cNvSpPr>
            <a:spLocks noGrp="1"/>
          </p:cNvSpPr>
          <p:nvPr>
            <p:ph idx="1"/>
          </p:nvPr>
        </p:nvSpPr>
        <p:spPr/>
        <p:txBody>
          <a:bodyPr>
            <a:normAutofit/>
          </a:bodyPr>
          <a:lstStyle/>
          <a:p>
            <a:r>
              <a:rPr lang="en-US" dirty="0"/>
              <a:t>Staff resources for installation are being put into the installation plan with P6. Further refinement of the resources will take place as 2016 progresses.</a:t>
            </a:r>
          </a:p>
          <a:p>
            <a:r>
              <a:rPr lang="en-US" dirty="0"/>
              <a:t>	STFC activities will be used as a training ground for staff. As an example, it has been agreed that all the vacuum technicians will spend 3 weeks at STFC </a:t>
            </a:r>
            <a:r>
              <a:rPr lang="en-US" dirty="0" err="1"/>
              <a:t>Daresbury</a:t>
            </a:r>
            <a:r>
              <a:rPr lang="en-US" dirty="0"/>
              <a:t> learning proper clean room assembly techniques prior to assembling beam line components  at ESS using portable clean rooms.</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36</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3749687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 reply Target diagnostics</a:t>
            </a:r>
            <a:endParaRPr lang="en-US" dirty="0"/>
          </a:p>
        </p:txBody>
      </p:sp>
      <p:sp>
        <p:nvSpPr>
          <p:cNvPr id="3" name="Content Placeholder 2"/>
          <p:cNvSpPr>
            <a:spLocks noGrp="1"/>
          </p:cNvSpPr>
          <p:nvPr>
            <p:ph idx="1"/>
          </p:nvPr>
        </p:nvSpPr>
        <p:spPr>
          <a:xfrm>
            <a:off x="457200" y="1600200"/>
            <a:ext cx="5741839" cy="4525963"/>
          </a:xfrm>
        </p:spPr>
        <p:txBody>
          <a:bodyPr>
            <a:normAutofit fontScale="85000" lnSpcReduction="20000"/>
          </a:bodyPr>
          <a:lstStyle/>
          <a:p>
            <a:r>
              <a:rPr lang="en-GB" dirty="0"/>
              <a:t>ESS wholeheartedly accepts these recommendations, as they are entirely consistent with our current plans and the PBI task force recommendations. Specifically, the </a:t>
            </a:r>
            <a:r>
              <a:rPr lang="en-GB" dirty="0" err="1"/>
              <a:t>baselined</a:t>
            </a:r>
            <a:r>
              <a:rPr lang="en-GB" dirty="0"/>
              <a:t> suite of beam instrumentation in the target station includes thermocouples as components of the aperture monitor system and a </a:t>
            </a:r>
            <a:r>
              <a:rPr lang="en-GB" dirty="0" err="1"/>
              <a:t>multiwire</a:t>
            </a:r>
            <a:r>
              <a:rPr lang="en-GB" dirty="0"/>
              <a:t> grid to complement the imaging system. The beam instrumentation section, target division and their in-kind partners are developing simple and robust components appropriate for the harsh environment of the target station.</a:t>
            </a:r>
            <a:endParaRPr lang="en-US" dirty="0"/>
          </a:p>
          <a:p>
            <a:endParaRPr lang="en-US" dirty="0" smtClean="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37</a:t>
            </a:fld>
            <a:endParaRPr lang="sv-SE" dirty="0">
              <a:solidFill>
                <a:prstClr val="black">
                  <a:tint val="75000"/>
                </a:prstClr>
              </a:solidFill>
              <a:latin typeface="Calibri"/>
            </a:endParaRP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49373" y="1601768"/>
            <a:ext cx="1561571" cy="433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61408" y="1529760"/>
            <a:ext cx="613349" cy="4536504"/>
          </a:xfrm>
          <a:prstGeom prst="rect">
            <a:avLst/>
          </a:prstGeom>
          <a:solidFill>
            <a:schemeClr val="accent1">
              <a:alpha val="40000"/>
            </a:schemeClr>
          </a:solidFill>
        </p:spPr>
      </p:pic>
      <p:pic>
        <p:nvPicPr>
          <p:cNvPr id="7" name="Picture 10"/>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449373" y="2772176"/>
            <a:ext cx="474394" cy="316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230160" y="4670454"/>
            <a:ext cx="780785" cy="126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7113844" y="5646183"/>
            <a:ext cx="232629" cy="90000"/>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Up Arrow 9"/>
          <p:cNvSpPr/>
          <p:nvPr/>
        </p:nvSpPr>
        <p:spPr>
          <a:xfrm>
            <a:off x="7151451" y="5765457"/>
            <a:ext cx="195022" cy="516831"/>
          </a:xfrm>
          <a:prstGeom prst="upArrow">
            <a:avLst/>
          </a:prstGeom>
          <a:pattFill prst="pct30">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923767" y="5601183"/>
            <a:ext cx="97500" cy="180000"/>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021267" y="6138271"/>
            <a:ext cx="442219" cy="360040"/>
          </a:xfrm>
          <a:prstGeom prst="ellipse">
            <a:avLst/>
          </a:prstGeom>
          <a:solidFill>
            <a:srgbClr val="F2704C">
              <a:alpha val="4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loud 12"/>
          <p:cNvSpPr/>
          <p:nvPr/>
        </p:nvSpPr>
        <p:spPr>
          <a:xfrm>
            <a:off x="6972518" y="1745783"/>
            <a:ext cx="648034" cy="432048"/>
          </a:xfrm>
          <a:prstGeom prst="cloud">
            <a:avLst/>
          </a:prstGeom>
          <a:pattFill prst="ltDn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loud 13"/>
          <p:cNvSpPr/>
          <p:nvPr/>
        </p:nvSpPr>
        <p:spPr>
          <a:xfrm>
            <a:off x="7320909" y="2393855"/>
            <a:ext cx="361179" cy="288032"/>
          </a:xfrm>
          <a:prstGeom prst="cloud">
            <a:avLst/>
          </a:prstGeom>
          <a:pattFill prst="ltDn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loud 14"/>
          <p:cNvSpPr/>
          <p:nvPr/>
        </p:nvSpPr>
        <p:spPr>
          <a:xfrm>
            <a:off x="7102307" y="4670455"/>
            <a:ext cx="361179" cy="747737"/>
          </a:xfrm>
          <a:prstGeom prst="cloud">
            <a:avLst/>
          </a:prstGeom>
          <a:pattFill prst="ltDn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15"/>
          <p:cNvSpPr/>
          <p:nvPr/>
        </p:nvSpPr>
        <p:spPr>
          <a:xfrm>
            <a:off x="7282897" y="2537872"/>
            <a:ext cx="180590" cy="584449"/>
          </a:xfrm>
          <a:prstGeom prst="cloud">
            <a:avLst/>
          </a:prstGeom>
          <a:pattFill prst="ltDn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loud 16"/>
          <p:cNvSpPr/>
          <p:nvPr/>
        </p:nvSpPr>
        <p:spPr>
          <a:xfrm>
            <a:off x="6969175" y="3769499"/>
            <a:ext cx="180590" cy="747737"/>
          </a:xfrm>
          <a:prstGeom prst="cloud">
            <a:avLst/>
          </a:prstGeom>
          <a:pattFill prst="ltDn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loud 17"/>
          <p:cNvSpPr/>
          <p:nvPr/>
        </p:nvSpPr>
        <p:spPr>
          <a:xfrm>
            <a:off x="6892853" y="2772177"/>
            <a:ext cx="180590" cy="747737"/>
          </a:xfrm>
          <a:prstGeom prst="cloud">
            <a:avLst/>
          </a:prstGeom>
          <a:pattFill prst="ltDn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p:nvPr/>
        </p:nvCxnSpPr>
        <p:spPr>
          <a:xfrm flipH="1" flipV="1">
            <a:off x="6969517" y="5708400"/>
            <a:ext cx="234026" cy="582108"/>
          </a:xfrm>
          <a:prstGeom prst="straightConnector1">
            <a:avLst/>
          </a:prstGeom>
          <a:ln>
            <a:prstDash val="lgDash"/>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923647" y="5717396"/>
            <a:ext cx="279897" cy="582108"/>
          </a:xfrm>
          <a:prstGeom prst="straightConnector1">
            <a:avLst/>
          </a:prstGeom>
          <a:ln>
            <a:prstDash val="lgDash"/>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240000" flipH="1" flipV="1">
            <a:off x="6992227" y="5690950"/>
            <a:ext cx="234026" cy="608554"/>
          </a:xfrm>
          <a:prstGeom prst="straightConnector1">
            <a:avLst/>
          </a:prstGeom>
          <a:ln>
            <a:prstDash val="lgDash"/>
            <a:tailEnd type="stealth"/>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7138253" y="6246283"/>
            <a:ext cx="234026" cy="144016"/>
          </a:xfrm>
          <a:prstGeom prst="round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49687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 reply on FREIA in Uppsala</a:t>
            </a:r>
            <a:endParaRPr lang="en-US" dirty="0"/>
          </a:p>
        </p:txBody>
      </p:sp>
      <p:sp>
        <p:nvSpPr>
          <p:cNvPr id="3" name="Content Placeholder 2"/>
          <p:cNvSpPr>
            <a:spLocks noGrp="1"/>
          </p:cNvSpPr>
          <p:nvPr>
            <p:ph idx="1"/>
          </p:nvPr>
        </p:nvSpPr>
        <p:spPr/>
        <p:txBody>
          <a:bodyPr>
            <a:normAutofit fontScale="85000" lnSpcReduction="20000"/>
          </a:bodyPr>
          <a:lstStyle/>
          <a:p>
            <a:r>
              <a:rPr lang="en-GB" dirty="0"/>
              <a:t>The possibility of training engineers and technicians is an important opportunity. Since October/November 2015 many in the RF group are heavily involved in setting up the integration test stand at the University in Lund, all in goal of "getting our hands dirty", as one of the Annual Review recommendations 2015 stated. Due to the emphasis on the Lund integration test stand we have not sent people to the FREIA facility yet. Once the </a:t>
            </a:r>
            <a:r>
              <a:rPr lang="en-GB" dirty="0" err="1"/>
              <a:t>Ampegon</a:t>
            </a:r>
            <a:r>
              <a:rPr lang="en-GB" dirty="0"/>
              <a:t> Modulator prototype and 704 Klystron prototype arrive at FREIA, then additional ESS staff will travel to Uppsala to participate in testing activities.</a:t>
            </a:r>
            <a:endParaRPr lang="en-US" dirty="0"/>
          </a:p>
          <a:p>
            <a:r>
              <a:rPr lang="en-GB" dirty="0"/>
              <a:t>We will invite FREIA people to the integration test stand work, and for a RF review during the Spring 2016 we use one of the FREIA engineers as committee member.</a:t>
            </a:r>
            <a:endParaRPr lang="en-US" dirty="0"/>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38</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37496875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summary</a:t>
            </a:r>
            <a:endParaRPr lang="en-US" dirty="0"/>
          </a:p>
        </p:txBody>
      </p:sp>
      <p:sp>
        <p:nvSpPr>
          <p:cNvPr id="3" name="Content Placeholder 2"/>
          <p:cNvSpPr>
            <a:spLocks noGrp="1"/>
          </p:cNvSpPr>
          <p:nvPr>
            <p:ph idx="1"/>
          </p:nvPr>
        </p:nvSpPr>
        <p:spPr>
          <a:xfrm>
            <a:off x="457200" y="1600200"/>
            <a:ext cx="8229600" cy="4925144"/>
          </a:xfrm>
        </p:spPr>
        <p:txBody>
          <a:bodyPr>
            <a:normAutofit fontScale="92500" lnSpcReduction="10000"/>
          </a:bodyPr>
          <a:lstStyle/>
          <a:p>
            <a:r>
              <a:rPr lang="en-US" dirty="0" smtClean="0"/>
              <a:t>The accelerator project is progressing according to plan towards </a:t>
            </a:r>
            <a:r>
              <a:rPr lang="en-US" dirty="0"/>
              <a:t>first beam at 572 </a:t>
            </a:r>
            <a:r>
              <a:rPr lang="en-US" dirty="0" smtClean="0"/>
              <a:t>MeV in June 2019</a:t>
            </a:r>
          </a:p>
          <a:p>
            <a:r>
              <a:rPr lang="en-US" dirty="0" smtClean="0"/>
              <a:t>The project has entered into the construction with prototypes being assembled and tested according and the low energy part under construction</a:t>
            </a:r>
            <a:endParaRPr lang="en-US" dirty="0"/>
          </a:p>
          <a:p>
            <a:r>
              <a:rPr lang="en-US" dirty="0" smtClean="0"/>
              <a:t>Major progress has been made on the Technical annexes for the IK contracts with the objective of completing all in 2016</a:t>
            </a:r>
          </a:p>
          <a:p>
            <a:r>
              <a:rPr lang="en-US" dirty="0" smtClean="0"/>
              <a:t>The Accelerator Division is recruiting according to plan and will be ready to: take ownership of the accelerator, install it, commission it and enter it into operation for the 2019 milestone</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39</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93773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High Level Master Schedule </a:t>
            </a:r>
            <a:r>
              <a:rPr lang="en-US" sz="3600" smtClean="0"/>
              <a:t>(Level 1)</a:t>
            </a: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1415395"/>
            <a:ext cx="8365728" cy="5371512"/>
          </a:xfrm>
          <a:prstGeom prst="rect">
            <a:avLst/>
          </a:prstGeom>
          <a:solidFill>
            <a:srgbClr val="FFFFFF"/>
          </a:solidFill>
        </p:spPr>
      </p:pic>
    </p:spTree>
    <p:extLst>
      <p:ext uri="{BB962C8B-B14F-4D97-AF65-F5344CB8AC3E}">
        <p14:creationId xmlns:p14="http://schemas.microsoft.com/office/powerpoint/2010/main" val="15028117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now in terms of Design Maturity?</a:t>
            </a:r>
            <a:endParaRPr lang="en-US" dirty="0"/>
          </a:p>
        </p:txBody>
      </p:sp>
      <p:sp>
        <p:nvSpPr>
          <p:cNvPr id="3" name="Content Placeholder 2"/>
          <p:cNvSpPr>
            <a:spLocks noGrp="1"/>
          </p:cNvSpPr>
          <p:nvPr>
            <p:ph idx="1"/>
          </p:nvPr>
        </p:nvSpPr>
        <p:spPr>
          <a:xfrm>
            <a:off x="457200" y="1793979"/>
            <a:ext cx="6536399" cy="4038981"/>
          </a:xfrm>
        </p:spPr>
        <p:txBody>
          <a:bodyPr/>
          <a:lstStyle/>
          <a:p>
            <a:r>
              <a:rPr lang="en-US" dirty="0">
                <a:solidFill>
                  <a:srgbClr val="262626"/>
                </a:solidFill>
                <a:latin typeface="ArialMT"/>
              </a:rPr>
              <a:t>		</a:t>
            </a:r>
          </a:p>
          <a:p>
            <a:endParaRPr lang="en-US" dirty="0"/>
          </a:p>
        </p:txBody>
      </p:sp>
      <p:sp>
        <p:nvSpPr>
          <p:cNvPr id="4" name="Date Placeholder 3"/>
          <p:cNvSpPr>
            <a:spLocks noGrp="1"/>
          </p:cNvSpPr>
          <p:nvPr>
            <p:ph type="dt" sz="half" idx="10"/>
          </p:nvPr>
        </p:nvSpPr>
        <p:spPr/>
        <p:txBody>
          <a:bodyPr/>
          <a:lstStyle/>
          <a:p>
            <a:r>
              <a:rPr lang="en-US" smtClean="0"/>
              <a:t>April 2016</a:t>
            </a:r>
            <a:endParaRPr lang="sv-SE"/>
          </a:p>
        </p:txBody>
      </p:sp>
      <p:sp>
        <p:nvSpPr>
          <p:cNvPr id="5" name="Footer Placeholder 4"/>
          <p:cNvSpPr>
            <a:spLocks noGrp="1"/>
          </p:cNvSpPr>
          <p:nvPr>
            <p:ph type="ftr" sz="quarter" idx="11"/>
          </p:nvPr>
        </p:nvSpPr>
        <p:spPr/>
        <p:txBody>
          <a:bodyPr/>
          <a:lstStyle/>
          <a:p>
            <a:r>
              <a:rPr lang="de-DE" smtClean="0"/>
              <a:t>J.G. Weisend II</a:t>
            </a:r>
            <a:endParaRPr lang="sv-SE"/>
          </a:p>
        </p:txBody>
      </p:sp>
      <p:sp>
        <p:nvSpPr>
          <p:cNvPr id="6" name="Slide Number Placeholder 5"/>
          <p:cNvSpPr>
            <a:spLocks noGrp="1"/>
          </p:cNvSpPr>
          <p:nvPr>
            <p:ph type="sldNum" sz="quarter" idx="12"/>
          </p:nvPr>
        </p:nvSpPr>
        <p:spPr/>
        <p:txBody>
          <a:bodyPr/>
          <a:lstStyle/>
          <a:p>
            <a:fld id="{038C62C7-F79B-CD4A-A5DF-5683BBEC4A65}" type="slidenum">
              <a:rPr lang="sv-SE" smtClean="0"/>
              <a:t>40</a:t>
            </a:fld>
            <a:endParaRPr lang="sv-SE"/>
          </a:p>
        </p:txBody>
      </p:sp>
      <p:graphicFrame>
        <p:nvGraphicFramePr>
          <p:cNvPr id="7" name="Object 6"/>
          <p:cNvGraphicFramePr>
            <a:graphicFrameLocks noChangeAspect="1"/>
          </p:cNvGraphicFramePr>
          <p:nvPr>
            <p:extLst>
              <p:ext uri="{D42A27DB-BD31-4B8C-83A1-F6EECF244321}">
                <p14:modId xmlns:p14="http://schemas.microsoft.com/office/powerpoint/2010/main" val="4165542802"/>
              </p:ext>
            </p:extLst>
          </p:nvPr>
        </p:nvGraphicFramePr>
        <p:xfrm>
          <a:off x="97560" y="1582738"/>
          <a:ext cx="9424988" cy="3182937"/>
        </p:xfrm>
        <a:graphic>
          <a:graphicData uri="http://schemas.openxmlformats.org/presentationml/2006/ole">
            <mc:AlternateContent xmlns:mc="http://schemas.openxmlformats.org/markup-compatibility/2006">
              <mc:Choice xmlns:v="urn:schemas-microsoft-com:vml" Requires="v">
                <p:oleObj spid="_x0000_s1027" name="Worksheet" r:id="rId4" imgW="11887200" imgH="4013200" progId="Excel.Sheet.8">
                  <p:embed/>
                </p:oleObj>
              </mc:Choice>
              <mc:Fallback>
                <p:oleObj name="Worksheet" r:id="rId4" imgW="11887200" imgH="4013200" progId="Excel.Sheet.8">
                  <p:embed/>
                  <p:pic>
                    <p:nvPicPr>
                      <p:cNvPr id="0" name=""/>
                      <p:cNvPicPr/>
                      <p:nvPr/>
                    </p:nvPicPr>
                    <p:blipFill>
                      <a:blip r:embed="rId5"/>
                      <a:stretch>
                        <a:fillRect/>
                      </a:stretch>
                    </p:blipFill>
                    <p:spPr>
                      <a:xfrm>
                        <a:off x="97560" y="1582738"/>
                        <a:ext cx="9424988" cy="3182937"/>
                      </a:xfrm>
                      <a:prstGeom prst="rect">
                        <a:avLst/>
                      </a:prstGeom>
                    </p:spPr>
                  </p:pic>
                </p:oleObj>
              </mc:Fallback>
            </mc:AlternateContent>
          </a:graphicData>
        </a:graphic>
      </p:graphicFrame>
    </p:spTree>
    <p:extLst>
      <p:ext uri="{BB962C8B-B14F-4D97-AF65-F5344CB8AC3E}">
        <p14:creationId xmlns:p14="http://schemas.microsoft.com/office/powerpoint/2010/main" val="34228173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9"/>
          <p:cNvPicPr>
            <a:picLocks noChangeAspect="1"/>
          </p:cNvPicPr>
          <p:nvPr/>
        </p:nvPicPr>
        <p:blipFill rotWithShape="1">
          <a:blip r:embed="rId2" cstate="print">
            <a:alphaModFix amt="33000"/>
            <a:extLst>
              <a:ext uri="{28A0092B-C50C-407E-A947-70E740481C1C}">
                <a14:useLocalDpi xmlns:a14="http://schemas.microsoft.com/office/drawing/2010/main"/>
              </a:ext>
            </a:extLst>
          </a:blip>
          <a:srcRect t="-1802"/>
          <a:stretch/>
        </p:blipFill>
        <p:spPr bwMode="auto">
          <a:xfrm>
            <a:off x="2696718" y="1677734"/>
            <a:ext cx="3888054"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solidFill>
                  <a:srgbClr val="FFFFFF"/>
                </a:solidFill>
              </a:rPr>
              <a:t>Accelerator </a:t>
            </a:r>
            <a:r>
              <a:rPr lang="en-US" dirty="0" smtClean="0">
                <a:solidFill>
                  <a:srgbClr val="FFFFFF"/>
                </a:solidFill>
              </a:rPr>
              <a:t>Collaboration - Accelerator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5</a:t>
            </a:fld>
            <a:endParaRPr lang="sv-SE">
              <a:solidFill>
                <a:prstClr val="black">
                  <a:tint val="75000"/>
                </a:prstClr>
              </a:solidFill>
              <a:latin typeface="Calibri"/>
            </a:endParaRPr>
          </a:p>
        </p:txBody>
      </p:sp>
      <p:grpSp>
        <p:nvGrpSpPr>
          <p:cNvPr id="72" name="Group 10"/>
          <p:cNvGrpSpPr>
            <a:grpSpLocks/>
          </p:cNvGrpSpPr>
          <p:nvPr/>
        </p:nvGrpSpPr>
        <p:grpSpPr bwMode="auto">
          <a:xfrm>
            <a:off x="247650" y="3587500"/>
            <a:ext cx="8896350" cy="1065213"/>
            <a:chOff x="0" y="0"/>
            <a:chExt cx="12547601" cy="1720850"/>
          </a:xfrm>
        </p:grpSpPr>
        <p:sp>
          <p:nvSpPr>
            <p:cNvPr id="73" name="AutoShape 11"/>
            <p:cNvSpPr>
              <a:spLocks/>
            </p:cNvSpPr>
            <p:nvPr/>
          </p:nvSpPr>
          <p:spPr bwMode="auto">
            <a:xfrm>
              <a:off x="5461443" y="648846"/>
              <a:ext cx="964541" cy="469322"/>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400">
                  <a:solidFill>
                    <a:srgbClr val="FFFFFF"/>
                  </a:solidFill>
                  <a:effectLst>
                    <a:outerShdw blurRad="38100" dist="38100" dir="2700000" algn="tl">
                      <a:srgbClr val="000000"/>
                    </a:outerShdw>
                  </a:effectLst>
                  <a:latin typeface="Calibri"/>
                  <a:cs typeface="Gill Sans" charset="0"/>
                </a:rPr>
                <a:t>Spokes</a:t>
              </a:r>
              <a:endParaRPr lang="en-US" sz="1600">
                <a:solidFill>
                  <a:prstClr val="black"/>
                </a:solidFill>
                <a:latin typeface="Calibri"/>
                <a:cs typeface="Gill Sans Light" charset="0"/>
              </a:endParaRPr>
            </a:p>
          </p:txBody>
        </p:sp>
        <p:sp>
          <p:nvSpPr>
            <p:cNvPr id="74" name="AutoShape 12"/>
            <p:cNvSpPr>
              <a:spLocks/>
            </p:cNvSpPr>
            <p:nvPr/>
          </p:nvSpPr>
          <p:spPr bwMode="auto">
            <a:xfrm>
              <a:off x="6616749" y="648846"/>
              <a:ext cx="1238899" cy="469322"/>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400" dirty="0">
                  <a:solidFill>
                    <a:srgbClr val="FFFFFF"/>
                  </a:solidFill>
                  <a:effectLst>
                    <a:outerShdw blurRad="38100" dist="38100" dir="2700000" algn="tl">
                      <a:srgbClr val="000000"/>
                    </a:outerShdw>
                  </a:effectLst>
                  <a:latin typeface="Calibri"/>
                  <a:cs typeface="Gill Sans" charset="0"/>
                </a:rPr>
                <a:t>Medium β</a:t>
              </a:r>
              <a:endParaRPr lang="en-US" sz="1600" dirty="0">
                <a:solidFill>
                  <a:prstClr val="black"/>
                </a:solidFill>
                <a:latin typeface="Calibri"/>
                <a:cs typeface="Gill Sans Light" charset="0"/>
              </a:endParaRPr>
            </a:p>
          </p:txBody>
        </p:sp>
        <p:sp>
          <p:nvSpPr>
            <p:cNvPr id="75" name="AutoShape 13"/>
            <p:cNvSpPr>
              <a:spLocks/>
            </p:cNvSpPr>
            <p:nvPr/>
          </p:nvSpPr>
          <p:spPr bwMode="auto">
            <a:xfrm>
              <a:off x="8095711" y="641151"/>
              <a:ext cx="1271049" cy="482146"/>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400">
                  <a:solidFill>
                    <a:srgbClr val="FFFFFF"/>
                  </a:solidFill>
                  <a:effectLst>
                    <a:outerShdw blurRad="38100" dist="38100" dir="2700000" algn="tl">
                      <a:srgbClr val="000000"/>
                    </a:outerShdw>
                  </a:effectLst>
                  <a:latin typeface="Calibri"/>
                  <a:cs typeface="Gill Sans" charset="0"/>
                </a:rPr>
                <a:t>High β</a:t>
              </a:r>
              <a:endParaRPr lang="en-US" sz="1600">
                <a:solidFill>
                  <a:prstClr val="black"/>
                </a:solidFill>
                <a:latin typeface="Calibri"/>
                <a:cs typeface="Gill Sans Light" charset="0"/>
              </a:endParaRPr>
            </a:p>
          </p:txBody>
        </p:sp>
        <p:sp>
          <p:nvSpPr>
            <p:cNvPr id="76" name="AutoShape 14"/>
            <p:cNvSpPr>
              <a:spLocks/>
            </p:cNvSpPr>
            <p:nvPr/>
          </p:nvSpPr>
          <p:spPr bwMode="auto">
            <a:xfrm>
              <a:off x="4342576" y="648846"/>
              <a:ext cx="775919" cy="469322"/>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400">
                  <a:solidFill>
                    <a:srgbClr val="FFFFFF"/>
                  </a:solidFill>
                  <a:effectLst>
                    <a:outerShdw blurRad="38100" dist="38100" dir="2700000" algn="tl">
                      <a:srgbClr val="000000"/>
                    </a:outerShdw>
                  </a:effectLst>
                  <a:latin typeface="Calibri"/>
                  <a:cs typeface="Gill Sans" charset="0"/>
                </a:rPr>
                <a:t>DTL</a:t>
              </a:r>
              <a:endParaRPr lang="en-US" sz="1600">
                <a:solidFill>
                  <a:prstClr val="black"/>
                </a:solidFill>
                <a:latin typeface="Calibri"/>
                <a:cs typeface="Gill Sans Light" charset="0"/>
              </a:endParaRPr>
            </a:p>
          </p:txBody>
        </p:sp>
        <p:sp>
          <p:nvSpPr>
            <p:cNvPr id="77" name="AutoShape 15"/>
            <p:cNvSpPr>
              <a:spLocks/>
            </p:cNvSpPr>
            <p:nvPr/>
          </p:nvSpPr>
          <p:spPr bwMode="auto">
            <a:xfrm>
              <a:off x="3303016" y="648846"/>
              <a:ext cx="861656" cy="469322"/>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400" dirty="0">
                  <a:solidFill>
                    <a:srgbClr val="FFFFFF"/>
                  </a:solidFill>
                  <a:effectLst>
                    <a:outerShdw blurRad="38100" dist="38100" dir="2700000" algn="tl">
                      <a:srgbClr val="000000"/>
                    </a:outerShdw>
                  </a:effectLst>
                  <a:latin typeface="Calibri"/>
                  <a:cs typeface="Gill Sans" charset="0"/>
                </a:rPr>
                <a:t>MEBT</a:t>
              </a:r>
              <a:endParaRPr lang="en-US" sz="1600" dirty="0">
                <a:solidFill>
                  <a:prstClr val="black"/>
                </a:solidFill>
                <a:latin typeface="Calibri"/>
                <a:cs typeface="Gill Sans Light" charset="0"/>
              </a:endParaRPr>
            </a:p>
          </p:txBody>
        </p:sp>
        <p:sp>
          <p:nvSpPr>
            <p:cNvPr id="78" name="AutoShape 16"/>
            <p:cNvSpPr>
              <a:spLocks/>
            </p:cNvSpPr>
            <p:nvPr/>
          </p:nvSpPr>
          <p:spPr bwMode="auto">
            <a:xfrm>
              <a:off x="2235591" y="648846"/>
              <a:ext cx="870230" cy="469322"/>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400" dirty="0">
                  <a:solidFill>
                    <a:srgbClr val="FFFFFF"/>
                  </a:solidFill>
                  <a:effectLst>
                    <a:outerShdw blurRad="38100" dist="38100" dir="2700000" algn="tl">
                      <a:srgbClr val="000000"/>
                    </a:outerShdw>
                  </a:effectLst>
                  <a:latin typeface="Calibri"/>
                  <a:cs typeface="Gill Sans" charset="0"/>
                </a:rPr>
                <a:t>RFQ</a:t>
              </a:r>
              <a:endParaRPr lang="en-US" sz="1600" dirty="0">
                <a:solidFill>
                  <a:prstClr val="black"/>
                </a:solidFill>
                <a:latin typeface="Calibri"/>
                <a:cs typeface="Gill Sans Light" charset="0"/>
              </a:endParaRPr>
            </a:p>
          </p:txBody>
        </p:sp>
        <p:sp>
          <p:nvSpPr>
            <p:cNvPr id="79" name="AutoShape 17"/>
            <p:cNvSpPr>
              <a:spLocks/>
            </p:cNvSpPr>
            <p:nvPr/>
          </p:nvSpPr>
          <p:spPr bwMode="auto">
            <a:xfrm>
              <a:off x="1219609" y="648846"/>
              <a:ext cx="870230" cy="469322"/>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400">
                  <a:solidFill>
                    <a:srgbClr val="FFFFFF"/>
                  </a:solidFill>
                  <a:effectLst>
                    <a:outerShdw blurRad="38100" dist="38100" dir="2700000" algn="tl">
                      <a:srgbClr val="000000"/>
                    </a:outerShdw>
                  </a:effectLst>
                  <a:latin typeface="Calibri"/>
                  <a:cs typeface="Gill Sans" charset="0"/>
                </a:rPr>
                <a:t>LEBT</a:t>
              </a:r>
              <a:endParaRPr lang="en-US" sz="1600">
                <a:solidFill>
                  <a:prstClr val="black"/>
                </a:solidFill>
                <a:latin typeface="Calibri"/>
                <a:cs typeface="Gill Sans Light" charset="0"/>
              </a:endParaRPr>
            </a:p>
          </p:txBody>
        </p:sp>
        <p:sp>
          <p:nvSpPr>
            <p:cNvPr id="80" name="AutoShape 18"/>
            <p:cNvSpPr>
              <a:spLocks/>
            </p:cNvSpPr>
            <p:nvPr/>
          </p:nvSpPr>
          <p:spPr bwMode="auto">
            <a:xfrm>
              <a:off x="0" y="648846"/>
              <a:ext cx="1054564" cy="469322"/>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400">
                  <a:solidFill>
                    <a:srgbClr val="FFFFFF"/>
                  </a:solidFill>
                  <a:effectLst>
                    <a:outerShdw blurRad="38100" dist="38100" dir="2700000" algn="tl">
                      <a:srgbClr val="000000"/>
                    </a:outerShdw>
                  </a:effectLst>
                  <a:latin typeface="Calibri"/>
                  <a:cs typeface="Gill Sans" charset="0"/>
                </a:rPr>
                <a:t>Source</a:t>
              </a:r>
              <a:endParaRPr lang="en-US" sz="1600">
                <a:solidFill>
                  <a:prstClr val="black"/>
                </a:solidFill>
                <a:latin typeface="Calibri"/>
                <a:cs typeface="Gill Sans Light" charset="0"/>
              </a:endParaRPr>
            </a:p>
          </p:txBody>
        </p:sp>
        <p:sp>
          <p:nvSpPr>
            <p:cNvPr id="81" name="AutoShape 19"/>
            <p:cNvSpPr>
              <a:spLocks/>
            </p:cNvSpPr>
            <p:nvPr/>
          </p:nvSpPr>
          <p:spPr bwMode="auto">
            <a:xfrm>
              <a:off x="9587534" y="648846"/>
              <a:ext cx="1804763" cy="469322"/>
            </a:xfrm>
            <a:prstGeom prst="roundRect">
              <a:avLst>
                <a:gd name="adj" fmla="val 18917"/>
              </a:avLst>
            </a:prstGeom>
            <a:gradFill rotWithShape="0">
              <a:gsLst>
                <a:gs pos="0">
                  <a:srgbClr val="C1B3D1">
                    <a:alpha val="89999"/>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100">
                  <a:solidFill>
                    <a:srgbClr val="FFFFFF"/>
                  </a:solidFill>
                  <a:effectLst>
                    <a:outerShdw blurRad="38100" dist="38100" dir="2700000" algn="tl">
                      <a:srgbClr val="000000"/>
                    </a:outerShdw>
                  </a:effectLst>
                  <a:latin typeface="Calibri"/>
                  <a:cs typeface="Gill Sans" charset="0"/>
                </a:rPr>
                <a:t>HEBT &amp; Contingency</a:t>
              </a:r>
              <a:endParaRPr lang="en-US" sz="1600">
                <a:solidFill>
                  <a:prstClr val="black"/>
                </a:solidFill>
                <a:latin typeface="Calibri"/>
                <a:cs typeface="Gill Sans Light" charset="0"/>
              </a:endParaRPr>
            </a:p>
          </p:txBody>
        </p:sp>
        <p:sp>
          <p:nvSpPr>
            <p:cNvPr id="82" name="AutoShape 20"/>
            <p:cNvSpPr>
              <a:spLocks/>
            </p:cNvSpPr>
            <p:nvPr/>
          </p:nvSpPr>
          <p:spPr bwMode="auto">
            <a:xfrm>
              <a:off x="11583060" y="405207"/>
              <a:ext cx="964541" cy="96685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lnSpc>
                  <a:spcPct val="120000"/>
                </a:lnSpc>
                <a:defRPr/>
              </a:pPr>
              <a:r>
                <a:rPr lang="en-US" sz="1400" dirty="0">
                  <a:solidFill>
                    <a:srgbClr val="FFFFFF"/>
                  </a:solidFill>
                  <a:effectLst>
                    <a:outerShdw blurRad="38100" dist="38100" dir="2700000" algn="tl">
                      <a:srgbClr val="000000"/>
                    </a:outerShdw>
                  </a:effectLst>
                  <a:latin typeface="Calibri"/>
                  <a:cs typeface="Gill Sans" charset="0"/>
                </a:rPr>
                <a:t>Target</a:t>
              </a:r>
              <a:endParaRPr lang="en-US" sz="1600" dirty="0">
                <a:solidFill>
                  <a:prstClr val="black"/>
                </a:solidFill>
                <a:latin typeface="Calibri"/>
                <a:cs typeface="Gill Sans Light" charset="0"/>
              </a:endParaRPr>
            </a:p>
          </p:txBody>
        </p:sp>
        <p:sp>
          <p:nvSpPr>
            <p:cNvPr id="83" name="Line 21"/>
            <p:cNvSpPr>
              <a:spLocks noChangeShapeType="1"/>
            </p:cNvSpPr>
            <p:nvPr/>
          </p:nvSpPr>
          <p:spPr bwMode="auto">
            <a:xfrm flipH="1">
              <a:off x="104170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solidFill>
                  <a:prstClr val="black"/>
                </a:solidFill>
                <a:latin typeface="Helvetica" charset="0"/>
                <a:cs typeface="Helvetica" charset="0"/>
                <a:sym typeface="Helvetica" charset="0"/>
              </a:endParaRPr>
            </a:p>
          </p:txBody>
        </p:sp>
        <p:sp>
          <p:nvSpPr>
            <p:cNvPr id="84" name="Line 22"/>
            <p:cNvSpPr>
              <a:spLocks noChangeShapeType="1"/>
            </p:cNvSpPr>
            <p:nvPr/>
          </p:nvSpPr>
          <p:spPr bwMode="auto">
            <a:xfrm flipH="1">
              <a:off x="2083408"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solidFill>
                  <a:prstClr val="black"/>
                </a:solidFill>
                <a:latin typeface="Helvetica" charset="0"/>
                <a:cs typeface="Helvetica" charset="0"/>
                <a:sym typeface="Helvetica" charset="0"/>
              </a:endParaRPr>
            </a:p>
          </p:txBody>
        </p:sp>
        <p:sp>
          <p:nvSpPr>
            <p:cNvPr id="85" name="Line 23"/>
            <p:cNvSpPr>
              <a:spLocks noChangeShapeType="1"/>
            </p:cNvSpPr>
            <p:nvPr/>
          </p:nvSpPr>
          <p:spPr bwMode="auto">
            <a:xfrm flipH="1">
              <a:off x="3112251"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solidFill>
                  <a:prstClr val="black"/>
                </a:solidFill>
                <a:latin typeface="Helvetica" charset="0"/>
                <a:cs typeface="Helvetica" charset="0"/>
                <a:sym typeface="Helvetica" charset="0"/>
              </a:endParaRPr>
            </a:p>
          </p:txBody>
        </p:sp>
        <p:sp>
          <p:nvSpPr>
            <p:cNvPr id="86" name="Line 24"/>
            <p:cNvSpPr>
              <a:spLocks noChangeShapeType="1"/>
            </p:cNvSpPr>
            <p:nvPr/>
          </p:nvSpPr>
          <p:spPr bwMode="auto">
            <a:xfrm flipH="1">
              <a:off x="4164672"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solidFill>
                  <a:prstClr val="black"/>
                </a:solidFill>
                <a:latin typeface="Helvetica" charset="0"/>
                <a:cs typeface="Helvetica" charset="0"/>
                <a:sym typeface="Helvetica" charset="0"/>
              </a:endParaRPr>
            </a:p>
          </p:txBody>
        </p:sp>
        <p:sp>
          <p:nvSpPr>
            <p:cNvPr id="87" name="Line 25"/>
            <p:cNvSpPr>
              <a:spLocks noChangeShapeType="1"/>
            </p:cNvSpPr>
            <p:nvPr/>
          </p:nvSpPr>
          <p:spPr bwMode="auto">
            <a:xfrm flipH="1">
              <a:off x="5131356" y="889918"/>
              <a:ext cx="317227" cy="0"/>
            </a:xfrm>
            <a:prstGeom prst="line">
              <a:avLst/>
            </a:prstGeom>
            <a:noFill/>
            <a:ln w="50800" cap="flat" cmpd="sng">
              <a:solidFill>
                <a:srgbClr val="7B219F"/>
              </a:solidFill>
              <a:prstDash val="solid"/>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88" name="Line 26"/>
            <p:cNvSpPr>
              <a:spLocks noChangeShapeType="1"/>
            </p:cNvSpPr>
            <p:nvPr/>
          </p:nvSpPr>
          <p:spPr bwMode="auto">
            <a:xfrm flipH="1">
              <a:off x="643884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solidFill>
                  <a:prstClr val="black"/>
                </a:solidFill>
                <a:latin typeface="Helvetica" charset="0"/>
                <a:cs typeface="Helvetica" charset="0"/>
                <a:sym typeface="Helvetica" charset="0"/>
              </a:endParaRPr>
            </a:p>
          </p:txBody>
        </p:sp>
        <p:sp>
          <p:nvSpPr>
            <p:cNvPr id="89" name="Line 27"/>
            <p:cNvSpPr>
              <a:spLocks noChangeShapeType="1"/>
            </p:cNvSpPr>
            <p:nvPr/>
          </p:nvSpPr>
          <p:spPr bwMode="auto">
            <a:xfrm flipH="1">
              <a:off x="7836356" y="889918"/>
              <a:ext cx="242208"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solidFill>
                  <a:prstClr val="black"/>
                </a:solidFill>
                <a:latin typeface="Helvetica" charset="0"/>
                <a:cs typeface="Helvetica" charset="0"/>
                <a:sym typeface="Helvetica" charset="0"/>
              </a:endParaRPr>
            </a:p>
          </p:txBody>
        </p:sp>
        <p:sp>
          <p:nvSpPr>
            <p:cNvPr id="90" name="Line 28"/>
            <p:cNvSpPr>
              <a:spLocks noChangeShapeType="1"/>
            </p:cNvSpPr>
            <p:nvPr/>
          </p:nvSpPr>
          <p:spPr bwMode="auto">
            <a:xfrm flipH="1">
              <a:off x="9398913" y="889918"/>
              <a:ext cx="188621"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solidFill>
                  <a:prstClr val="black"/>
                </a:solidFill>
                <a:latin typeface="Helvetica" charset="0"/>
                <a:cs typeface="Helvetica" charset="0"/>
                <a:sym typeface="Helvetica" charset="0"/>
              </a:endParaRPr>
            </a:p>
          </p:txBody>
        </p:sp>
        <p:sp>
          <p:nvSpPr>
            <p:cNvPr id="91" name="Line 29"/>
            <p:cNvSpPr>
              <a:spLocks noChangeShapeType="1"/>
            </p:cNvSpPr>
            <p:nvPr/>
          </p:nvSpPr>
          <p:spPr bwMode="auto">
            <a:xfrm flipH="1">
              <a:off x="11392296"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solidFill>
                  <a:prstClr val="black"/>
                </a:solidFill>
                <a:latin typeface="Helvetica" charset="0"/>
                <a:cs typeface="Helvetica" charset="0"/>
                <a:sym typeface="Helvetica" charset="0"/>
              </a:endParaRPr>
            </a:p>
          </p:txBody>
        </p:sp>
        <p:sp>
          <p:nvSpPr>
            <p:cNvPr id="92" name="Line 30"/>
            <p:cNvSpPr>
              <a:spLocks noChangeShapeType="1"/>
            </p:cNvSpPr>
            <p:nvPr/>
          </p:nvSpPr>
          <p:spPr bwMode="auto">
            <a:xfrm flipH="1">
              <a:off x="1892644" y="482146"/>
              <a:ext cx="20362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93" name="Line 31"/>
            <p:cNvSpPr>
              <a:spLocks noChangeShapeType="1"/>
            </p:cNvSpPr>
            <p:nvPr/>
          </p:nvSpPr>
          <p:spPr bwMode="auto">
            <a:xfrm flipH="1">
              <a:off x="1245330" y="482146"/>
              <a:ext cx="19076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94" name="AutoShape 32"/>
            <p:cNvSpPr>
              <a:spLocks/>
            </p:cNvSpPr>
            <p:nvPr/>
          </p:nvSpPr>
          <p:spPr bwMode="auto">
            <a:xfrm>
              <a:off x="1386796" y="305189"/>
              <a:ext cx="544430"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100" dirty="0">
                  <a:solidFill>
                    <a:prstClr val="black"/>
                  </a:solidFill>
                  <a:latin typeface="Calibri"/>
                  <a:cs typeface="Gill Sans" charset="0"/>
                </a:rPr>
                <a:t>2.4 m</a:t>
              </a:r>
              <a:endParaRPr lang="en-US" sz="1600" dirty="0">
                <a:solidFill>
                  <a:prstClr val="black"/>
                </a:solidFill>
                <a:latin typeface="Calibri"/>
                <a:cs typeface="Gill Sans Light" charset="0"/>
              </a:endParaRPr>
            </a:p>
          </p:txBody>
        </p:sp>
        <p:sp>
          <p:nvSpPr>
            <p:cNvPr id="95" name="Line 33"/>
            <p:cNvSpPr>
              <a:spLocks noChangeShapeType="1"/>
            </p:cNvSpPr>
            <p:nvPr/>
          </p:nvSpPr>
          <p:spPr bwMode="auto">
            <a:xfrm flipH="1">
              <a:off x="2934347"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96" name="Line 34"/>
            <p:cNvSpPr>
              <a:spLocks noChangeShapeType="1"/>
            </p:cNvSpPr>
            <p:nvPr/>
          </p:nvSpPr>
          <p:spPr bwMode="auto">
            <a:xfrm flipH="1">
              <a:off x="2261312" y="482146"/>
              <a:ext cx="165043"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97" name="AutoShape 35"/>
            <p:cNvSpPr>
              <a:spLocks/>
            </p:cNvSpPr>
            <p:nvPr/>
          </p:nvSpPr>
          <p:spPr bwMode="auto">
            <a:xfrm>
              <a:off x="2409208"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100" dirty="0">
                  <a:solidFill>
                    <a:prstClr val="black"/>
                  </a:solidFill>
                  <a:latin typeface="Calibri"/>
                  <a:cs typeface="Gill Sans" charset="0"/>
                </a:rPr>
                <a:t>4.6 m</a:t>
              </a:r>
              <a:endParaRPr lang="en-US" sz="1600" dirty="0">
                <a:solidFill>
                  <a:prstClr val="black"/>
                </a:solidFill>
                <a:latin typeface="Calibri"/>
                <a:cs typeface="Gill Sans Light" charset="0"/>
              </a:endParaRPr>
            </a:p>
          </p:txBody>
        </p:sp>
        <p:sp>
          <p:nvSpPr>
            <p:cNvPr id="98" name="Line 36"/>
            <p:cNvSpPr>
              <a:spLocks noChangeShapeType="1"/>
            </p:cNvSpPr>
            <p:nvPr/>
          </p:nvSpPr>
          <p:spPr bwMode="auto">
            <a:xfrm flipH="1">
              <a:off x="3986768" y="482146"/>
              <a:ext cx="17790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99" name="Line 37"/>
            <p:cNvSpPr>
              <a:spLocks noChangeShapeType="1"/>
            </p:cNvSpPr>
            <p:nvPr/>
          </p:nvSpPr>
          <p:spPr bwMode="auto">
            <a:xfrm flipH="1">
              <a:off x="335231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100" name="AutoShape 38"/>
            <p:cNvSpPr>
              <a:spLocks/>
            </p:cNvSpPr>
            <p:nvPr/>
          </p:nvSpPr>
          <p:spPr bwMode="auto">
            <a:xfrm>
              <a:off x="3476633"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100">
                  <a:solidFill>
                    <a:prstClr val="black"/>
                  </a:solidFill>
                  <a:latin typeface="Calibri"/>
                  <a:cs typeface="Gill Sans" charset="0"/>
                </a:rPr>
                <a:t>3.8 m</a:t>
              </a:r>
              <a:endParaRPr lang="en-US" sz="1600">
                <a:solidFill>
                  <a:prstClr val="black"/>
                </a:solidFill>
                <a:latin typeface="Calibri"/>
                <a:cs typeface="Gill Sans Light" charset="0"/>
              </a:endParaRPr>
            </a:p>
          </p:txBody>
        </p:sp>
        <p:sp>
          <p:nvSpPr>
            <p:cNvPr id="101" name="Line 39"/>
            <p:cNvSpPr>
              <a:spLocks noChangeShapeType="1"/>
            </p:cNvSpPr>
            <p:nvPr/>
          </p:nvSpPr>
          <p:spPr bwMode="auto">
            <a:xfrm flipH="1">
              <a:off x="5015611" y="482146"/>
              <a:ext cx="141466"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102" name="Line 40"/>
            <p:cNvSpPr>
              <a:spLocks noChangeShapeType="1"/>
            </p:cNvSpPr>
            <p:nvPr/>
          </p:nvSpPr>
          <p:spPr bwMode="auto">
            <a:xfrm flipH="1">
              <a:off x="4329715" y="482146"/>
              <a:ext cx="128605"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103" name="AutoShape 41"/>
            <p:cNvSpPr>
              <a:spLocks/>
            </p:cNvSpPr>
            <p:nvPr/>
          </p:nvSpPr>
          <p:spPr bwMode="auto">
            <a:xfrm>
              <a:off x="4488329" y="305189"/>
              <a:ext cx="503705"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100">
                  <a:solidFill>
                    <a:prstClr val="black"/>
                  </a:solidFill>
                  <a:latin typeface="Calibri"/>
                  <a:cs typeface="Gill Sans" charset="0"/>
                </a:rPr>
                <a:t>39 m</a:t>
              </a:r>
              <a:endParaRPr lang="en-US" sz="1600">
                <a:solidFill>
                  <a:prstClr val="black"/>
                </a:solidFill>
                <a:latin typeface="Calibri"/>
                <a:cs typeface="Gill Sans Light" charset="0"/>
              </a:endParaRPr>
            </a:p>
          </p:txBody>
        </p:sp>
        <p:sp>
          <p:nvSpPr>
            <p:cNvPr id="104" name="Line 42"/>
            <p:cNvSpPr>
              <a:spLocks noChangeShapeType="1"/>
            </p:cNvSpPr>
            <p:nvPr/>
          </p:nvSpPr>
          <p:spPr bwMode="auto">
            <a:xfrm flipH="1">
              <a:off x="6235220"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105" name="Line 43"/>
            <p:cNvSpPr>
              <a:spLocks noChangeShapeType="1"/>
            </p:cNvSpPr>
            <p:nvPr/>
          </p:nvSpPr>
          <p:spPr bwMode="auto">
            <a:xfrm flipH="1">
              <a:off x="548716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106" name="AutoShape 44"/>
            <p:cNvSpPr>
              <a:spLocks/>
            </p:cNvSpPr>
            <p:nvPr/>
          </p:nvSpPr>
          <p:spPr bwMode="auto">
            <a:xfrm>
              <a:off x="569507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100">
                  <a:solidFill>
                    <a:prstClr val="black"/>
                  </a:solidFill>
                  <a:latin typeface="Calibri"/>
                  <a:cs typeface="Gill Sans" charset="0"/>
                </a:rPr>
                <a:t>56 m</a:t>
              </a:r>
              <a:endParaRPr lang="en-US" sz="1600">
                <a:solidFill>
                  <a:prstClr val="black"/>
                </a:solidFill>
                <a:latin typeface="Calibri"/>
                <a:cs typeface="Gill Sans Light" charset="0"/>
              </a:endParaRPr>
            </a:p>
          </p:txBody>
        </p:sp>
        <p:sp>
          <p:nvSpPr>
            <p:cNvPr id="107" name="Line 45"/>
            <p:cNvSpPr>
              <a:spLocks noChangeShapeType="1"/>
            </p:cNvSpPr>
            <p:nvPr/>
          </p:nvSpPr>
          <p:spPr bwMode="auto">
            <a:xfrm flipH="1">
              <a:off x="7544851" y="482146"/>
              <a:ext cx="252924"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108" name="Line 46"/>
            <p:cNvSpPr>
              <a:spLocks noChangeShapeType="1"/>
            </p:cNvSpPr>
            <p:nvPr/>
          </p:nvSpPr>
          <p:spPr bwMode="auto">
            <a:xfrm flipH="1">
              <a:off x="6629609" y="482146"/>
              <a:ext cx="291506"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109" name="AutoShape 47"/>
            <p:cNvSpPr>
              <a:spLocks/>
            </p:cNvSpPr>
            <p:nvPr/>
          </p:nvSpPr>
          <p:spPr bwMode="auto">
            <a:xfrm>
              <a:off x="697255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100">
                  <a:solidFill>
                    <a:prstClr val="black"/>
                  </a:solidFill>
                  <a:latin typeface="Calibri"/>
                  <a:cs typeface="Gill Sans" charset="0"/>
                </a:rPr>
                <a:t>77 m</a:t>
              </a:r>
              <a:endParaRPr lang="en-US" sz="1600">
                <a:solidFill>
                  <a:prstClr val="black"/>
                </a:solidFill>
                <a:latin typeface="Calibri"/>
                <a:cs typeface="Gill Sans Light" charset="0"/>
              </a:endParaRPr>
            </a:p>
          </p:txBody>
        </p:sp>
        <p:sp>
          <p:nvSpPr>
            <p:cNvPr id="110" name="Line 48"/>
            <p:cNvSpPr>
              <a:spLocks noChangeShapeType="1"/>
            </p:cNvSpPr>
            <p:nvPr/>
          </p:nvSpPr>
          <p:spPr bwMode="auto">
            <a:xfrm flipH="1">
              <a:off x="9118123" y="482146"/>
              <a:ext cx="29365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111" name="Line 49"/>
            <p:cNvSpPr>
              <a:spLocks noChangeShapeType="1"/>
            </p:cNvSpPr>
            <p:nvPr/>
          </p:nvSpPr>
          <p:spPr bwMode="auto">
            <a:xfrm flipH="1">
              <a:off x="8089280" y="482146"/>
              <a:ext cx="229347"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solidFill>
                  <a:prstClr val="black"/>
                </a:solidFill>
                <a:latin typeface="Helvetica" charset="0"/>
                <a:cs typeface="Helvetica" charset="0"/>
                <a:sym typeface="Helvetica" charset="0"/>
              </a:endParaRPr>
            </a:p>
          </p:txBody>
        </p:sp>
        <p:sp>
          <p:nvSpPr>
            <p:cNvPr id="112" name="AutoShape 50"/>
            <p:cNvSpPr>
              <a:spLocks/>
            </p:cNvSpPr>
            <p:nvPr/>
          </p:nvSpPr>
          <p:spPr bwMode="auto">
            <a:xfrm>
              <a:off x="8410794" y="305189"/>
              <a:ext cx="598016"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100">
                  <a:solidFill>
                    <a:prstClr val="black"/>
                  </a:solidFill>
                  <a:latin typeface="Calibri"/>
                  <a:cs typeface="Gill Sans" charset="0"/>
                </a:rPr>
                <a:t>179 m</a:t>
              </a:r>
              <a:endParaRPr lang="en-US" sz="1600">
                <a:solidFill>
                  <a:prstClr val="black"/>
                </a:solidFill>
                <a:latin typeface="Calibri"/>
                <a:cs typeface="Gill Sans Light" charset="0"/>
              </a:endParaRPr>
            </a:p>
          </p:txBody>
        </p:sp>
        <p:sp>
          <p:nvSpPr>
            <p:cNvPr id="113" name="AutoShape 51"/>
            <p:cNvSpPr>
              <a:spLocks/>
            </p:cNvSpPr>
            <p:nvPr/>
          </p:nvSpPr>
          <p:spPr bwMode="auto">
            <a:xfrm rot="16200000">
              <a:off x="1010251"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4" name="AutoShape 52"/>
            <p:cNvSpPr>
              <a:spLocks/>
            </p:cNvSpPr>
            <p:nvPr/>
          </p:nvSpPr>
          <p:spPr bwMode="auto">
            <a:xfrm rot="16200000">
              <a:off x="3042216"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5" name="AutoShape 53"/>
            <p:cNvSpPr>
              <a:spLocks/>
            </p:cNvSpPr>
            <p:nvPr/>
          </p:nvSpPr>
          <p:spPr bwMode="auto">
            <a:xfrm rot="16200000">
              <a:off x="5087042"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6" name="AutoShape 54"/>
            <p:cNvSpPr>
              <a:spLocks/>
            </p:cNvSpPr>
            <p:nvPr/>
          </p:nvSpPr>
          <p:spPr bwMode="auto">
            <a:xfrm rot="16200000">
              <a:off x="6381670"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7" name="AutoShape 55"/>
            <p:cNvSpPr>
              <a:spLocks/>
            </p:cNvSpPr>
            <p:nvPr/>
          </p:nvSpPr>
          <p:spPr bwMode="auto">
            <a:xfrm rot="16200000">
              <a:off x="7792043"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8" name="AutoShape 56"/>
            <p:cNvSpPr>
              <a:spLocks/>
            </p:cNvSpPr>
            <p:nvPr/>
          </p:nvSpPr>
          <p:spPr bwMode="auto">
            <a:xfrm rot="16200000">
              <a:off x="9339594"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9" name="AutoShape 57"/>
            <p:cNvSpPr>
              <a:spLocks/>
            </p:cNvSpPr>
            <p:nvPr/>
          </p:nvSpPr>
          <p:spPr bwMode="auto">
            <a:xfrm>
              <a:off x="803784" y="1372064"/>
              <a:ext cx="685896"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200">
                  <a:solidFill>
                    <a:prstClr val="black"/>
                  </a:solidFill>
                  <a:latin typeface="Calibri"/>
                  <a:cs typeface="Gill Sans" charset="0"/>
                </a:rPr>
                <a:t>75 keV</a:t>
              </a:r>
              <a:endParaRPr lang="en-US" sz="1600">
                <a:solidFill>
                  <a:prstClr val="black"/>
                </a:solidFill>
                <a:latin typeface="Calibri"/>
                <a:cs typeface="Gill Sans Light" charset="0"/>
              </a:endParaRPr>
            </a:p>
          </p:txBody>
        </p:sp>
        <p:sp>
          <p:nvSpPr>
            <p:cNvPr id="120" name="AutoShape 58"/>
            <p:cNvSpPr>
              <a:spLocks/>
            </p:cNvSpPr>
            <p:nvPr/>
          </p:nvSpPr>
          <p:spPr bwMode="auto">
            <a:xfrm>
              <a:off x="2855040" y="1377193"/>
              <a:ext cx="795211"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200">
                  <a:solidFill>
                    <a:prstClr val="black"/>
                  </a:solidFill>
                  <a:latin typeface="Calibri"/>
                  <a:cs typeface="Gill Sans" charset="0"/>
                </a:rPr>
                <a:t>3.6 MeV</a:t>
              </a:r>
              <a:endParaRPr lang="en-US" sz="1600">
                <a:solidFill>
                  <a:prstClr val="black"/>
                </a:solidFill>
                <a:latin typeface="Calibri"/>
                <a:cs typeface="Gill Sans Light" charset="0"/>
              </a:endParaRPr>
            </a:p>
          </p:txBody>
        </p:sp>
        <p:sp>
          <p:nvSpPr>
            <p:cNvPr id="121" name="AutoShape 59"/>
            <p:cNvSpPr>
              <a:spLocks/>
            </p:cNvSpPr>
            <p:nvPr/>
          </p:nvSpPr>
          <p:spPr bwMode="auto">
            <a:xfrm>
              <a:off x="4856998" y="1377193"/>
              <a:ext cx="752342"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200">
                  <a:solidFill>
                    <a:prstClr val="black"/>
                  </a:solidFill>
                  <a:latin typeface="Calibri"/>
                  <a:cs typeface="Gill Sans" charset="0"/>
                </a:rPr>
                <a:t>90 MeV</a:t>
              </a:r>
              <a:endParaRPr lang="en-US" sz="1600">
                <a:solidFill>
                  <a:prstClr val="black"/>
                </a:solidFill>
                <a:latin typeface="Calibri"/>
                <a:cs typeface="Gill Sans Light" charset="0"/>
              </a:endParaRPr>
            </a:p>
          </p:txBody>
        </p:sp>
        <p:sp>
          <p:nvSpPr>
            <p:cNvPr id="122" name="AutoShape 60"/>
            <p:cNvSpPr>
              <a:spLocks/>
            </p:cNvSpPr>
            <p:nvPr/>
          </p:nvSpPr>
          <p:spPr bwMode="auto">
            <a:xfrm>
              <a:off x="6068033" y="1377193"/>
              <a:ext cx="855225"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200">
                  <a:solidFill>
                    <a:prstClr val="black"/>
                  </a:solidFill>
                  <a:latin typeface="Calibri"/>
                  <a:cs typeface="Gill Sans" charset="0"/>
                </a:rPr>
                <a:t>216 MeV</a:t>
              </a:r>
              <a:endParaRPr lang="en-US" sz="1600">
                <a:solidFill>
                  <a:prstClr val="black"/>
                </a:solidFill>
                <a:latin typeface="Calibri"/>
                <a:cs typeface="Gill Sans Light" charset="0"/>
              </a:endParaRPr>
            </a:p>
          </p:txBody>
        </p:sp>
        <p:sp>
          <p:nvSpPr>
            <p:cNvPr id="123" name="AutoShape 61"/>
            <p:cNvSpPr>
              <a:spLocks/>
            </p:cNvSpPr>
            <p:nvPr/>
          </p:nvSpPr>
          <p:spPr bwMode="auto">
            <a:xfrm>
              <a:off x="7471974" y="1377193"/>
              <a:ext cx="855227"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200">
                  <a:solidFill>
                    <a:prstClr val="black"/>
                  </a:solidFill>
                  <a:latin typeface="Calibri"/>
                  <a:cs typeface="Gill Sans" charset="0"/>
                </a:rPr>
                <a:t>571 MeV</a:t>
              </a:r>
              <a:endParaRPr lang="en-US" sz="1600">
                <a:solidFill>
                  <a:prstClr val="black"/>
                </a:solidFill>
                <a:latin typeface="Calibri"/>
                <a:cs typeface="Gill Sans Light" charset="0"/>
              </a:endParaRPr>
            </a:p>
          </p:txBody>
        </p:sp>
        <p:sp>
          <p:nvSpPr>
            <p:cNvPr id="124" name="AutoShape 62"/>
            <p:cNvSpPr>
              <a:spLocks/>
            </p:cNvSpPr>
            <p:nvPr/>
          </p:nvSpPr>
          <p:spPr bwMode="auto">
            <a:xfrm>
              <a:off x="8933789" y="1377193"/>
              <a:ext cx="953824"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200">
                  <a:solidFill>
                    <a:prstClr val="black"/>
                  </a:solidFill>
                  <a:latin typeface="Calibri"/>
                  <a:cs typeface="Gill Sans" charset="0"/>
                </a:rPr>
                <a:t>2000 MeV</a:t>
              </a:r>
              <a:endParaRPr lang="en-US" sz="1600">
                <a:solidFill>
                  <a:prstClr val="black"/>
                </a:solidFill>
                <a:latin typeface="Calibri"/>
                <a:cs typeface="Gill Sans Light" charset="0"/>
              </a:endParaRPr>
            </a:p>
          </p:txBody>
        </p:sp>
        <p:sp>
          <p:nvSpPr>
            <p:cNvPr id="125" name="AutoShape 63"/>
            <p:cNvSpPr>
              <a:spLocks/>
            </p:cNvSpPr>
            <p:nvPr/>
          </p:nvSpPr>
          <p:spPr bwMode="auto">
            <a:xfrm>
              <a:off x="3802433"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100">
                  <a:solidFill>
                    <a:prstClr val="black"/>
                  </a:solidFill>
                  <a:latin typeface="Calibri"/>
                  <a:cs typeface="Gill Sans" charset="0"/>
                </a:rPr>
                <a:t>352.21 MHz</a:t>
              </a:r>
              <a:endParaRPr lang="en-US" sz="1600">
                <a:solidFill>
                  <a:prstClr val="black"/>
                </a:solidFill>
                <a:latin typeface="Calibri"/>
                <a:cs typeface="Gill Sans Light" charset="0"/>
              </a:endParaRPr>
            </a:p>
          </p:txBody>
        </p:sp>
        <p:sp>
          <p:nvSpPr>
            <p:cNvPr id="126" name="AutoShape 64"/>
            <p:cNvSpPr>
              <a:spLocks/>
            </p:cNvSpPr>
            <p:nvPr/>
          </p:nvSpPr>
          <p:spPr bwMode="auto">
            <a:xfrm>
              <a:off x="7480548"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r>
                <a:rPr lang="en-US" sz="1100">
                  <a:solidFill>
                    <a:prstClr val="black"/>
                  </a:solidFill>
                  <a:latin typeface="Calibri"/>
                  <a:cs typeface="Gill Sans" charset="0"/>
                </a:rPr>
                <a:t>704.42 MHz</a:t>
              </a:r>
              <a:endParaRPr lang="en-US" sz="1600">
                <a:solidFill>
                  <a:prstClr val="black"/>
                </a:solidFill>
                <a:latin typeface="Calibri"/>
                <a:cs typeface="Gill Sans Light" charset="0"/>
              </a:endParaRPr>
            </a:p>
          </p:txBody>
        </p:sp>
        <p:sp>
          <p:nvSpPr>
            <p:cNvPr id="127" name="AutoShape 65"/>
            <p:cNvSpPr>
              <a:spLocks/>
            </p:cNvSpPr>
            <p:nvPr/>
          </p:nvSpPr>
          <p:spPr bwMode="auto">
            <a:xfrm flipH="1">
              <a:off x="2222731" y="64116"/>
              <a:ext cx="1588276" cy="189781"/>
            </a:xfrm>
            <a:prstGeom prst="rightArrow">
              <a:avLst>
                <a:gd name="adj1" fmla="val 50824"/>
                <a:gd name="adj2" fmla="val 213349"/>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128" name="AutoShape 66"/>
            <p:cNvSpPr>
              <a:spLocks/>
            </p:cNvSpPr>
            <p:nvPr/>
          </p:nvSpPr>
          <p:spPr bwMode="auto">
            <a:xfrm>
              <a:off x="8496531" y="64116"/>
              <a:ext cx="925959" cy="189781"/>
            </a:xfrm>
            <a:prstGeom prst="rightArrow">
              <a:avLst>
                <a:gd name="adj1" fmla="val 50824"/>
                <a:gd name="adj2" fmla="val 213322"/>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129" name="AutoShape 67"/>
            <p:cNvSpPr>
              <a:spLocks/>
            </p:cNvSpPr>
            <p:nvPr/>
          </p:nvSpPr>
          <p:spPr bwMode="auto">
            <a:xfrm flipH="1">
              <a:off x="6591028" y="64116"/>
              <a:ext cx="940962"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130" name="AutoShape 68"/>
            <p:cNvSpPr>
              <a:spLocks/>
            </p:cNvSpPr>
            <p:nvPr/>
          </p:nvSpPr>
          <p:spPr bwMode="auto">
            <a:xfrm>
              <a:off x="4826990" y="64116"/>
              <a:ext cx="1598994"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160">
                <a:defRPr/>
              </a:pPr>
              <a:endParaRPr lang="en-US" sz="3200">
                <a:solidFill>
                  <a:srgbClr val="FFFFFF"/>
                </a:solidFill>
                <a:effectLst>
                  <a:outerShdw blurRad="38100" dist="38100" dir="2700000" algn="tl">
                    <a:srgbClr val="000000"/>
                  </a:outerShdw>
                </a:effectLst>
                <a:latin typeface="Calibri"/>
                <a:cs typeface="Gill Sans" charset="0"/>
              </a:endParaRPr>
            </a:p>
          </p:txBody>
        </p:sp>
      </p:grpSp>
      <p:grpSp>
        <p:nvGrpSpPr>
          <p:cNvPr id="18" name="Group 17"/>
          <p:cNvGrpSpPr/>
          <p:nvPr/>
        </p:nvGrpSpPr>
        <p:grpSpPr>
          <a:xfrm>
            <a:off x="188108" y="2105524"/>
            <a:ext cx="1429320" cy="1481976"/>
            <a:chOff x="188108" y="2105524"/>
            <a:chExt cx="1429320" cy="1481976"/>
          </a:xfrm>
        </p:grpSpPr>
        <p:pic>
          <p:nvPicPr>
            <p:cNvPr id="134" name="Picture 13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537" y="2830772"/>
              <a:ext cx="886826" cy="564807"/>
            </a:xfrm>
            <a:prstGeom prst="rect">
              <a:avLst/>
            </a:prstGeom>
          </p:spPr>
        </p:pic>
        <p:pic>
          <p:nvPicPr>
            <p:cNvPr id="133" name="Immagine 6" descr="2016-01-27 18.29.1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4371" y="2214701"/>
              <a:ext cx="773057" cy="137279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8108" y="2105524"/>
              <a:ext cx="602695" cy="633208"/>
            </a:xfrm>
            <a:prstGeom prst="rect">
              <a:avLst/>
            </a:prstGeom>
          </p:spPr>
        </p:pic>
      </p:grpSp>
      <p:grpSp>
        <p:nvGrpSpPr>
          <p:cNvPr id="19" name="Group 18"/>
          <p:cNvGrpSpPr/>
          <p:nvPr/>
        </p:nvGrpSpPr>
        <p:grpSpPr>
          <a:xfrm>
            <a:off x="1715765" y="2238857"/>
            <a:ext cx="878000" cy="755401"/>
            <a:chOff x="1715765" y="2238857"/>
            <a:chExt cx="878000" cy="755401"/>
          </a:xfrm>
        </p:grpSpPr>
        <p:pic>
          <p:nvPicPr>
            <p:cNvPr id="137" name="Image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15765" y="2643058"/>
              <a:ext cx="878000" cy="35120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23912" y="2238857"/>
              <a:ext cx="455935" cy="372757"/>
            </a:xfrm>
            <a:prstGeom prst="rect">
              <a:avLst/>
            </a:prstGeom>
          </p:spPr>
        </p:pic>
      </p:grpSp>
      <p:grpSp>
        <p:nvGrpSpPr>
          <p:cNvPr id="20" name="Group 19"/>
          <p:cNvGrpSpPr/>
          <p:nvPr/>
        </p:nvGrpSpPr>
        <p:grpSpPr>
          <a:xfrm>
            <a:off x="2400082" y="3045914"/>
            <a:ext cx="871250" cy="528984"/>
            <a:chOff x="2400082" y="3045914"/>
            <a:chExt cx="871250" cy="528984"/>
          </a:xfrm>
        </p:grpSpPr>
        <p:pic>
          <p:nvPicPr>
            <p:cNvPr id="136" name="Picture 13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00082" y="3395579"/>
              <a:ext cx="871250" cy="179319"/>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14350" y="3045914"/>
              <a:ext cx="584307" cy="332036"/>
            </a:xfrm>
            <a:prstGeom prst="rect">
              <a:avLst/>
            </a:prstGeom>
          </p:spPr>
        </p:pic>
      </p:grpSp>
      <p:grpSp>
        <p:nvGrpSpPr>
          <p:cNvPr id="21" name="Group 20"/>
          <p:cNvGrpSpPr/>
          <p:nvPr/>
        </p:nvGrpSpPr>
        <p:grpSpPr>
          <a:xfrm>
            <a:off x="2985288" y="2105524"/>
            <a:ext cx="1083885" cy="905007"/>
            <a:chOff x="2985288" y="2105524"/>
            <a:chExt cx="1083885" cy="905007"/>
          </a:xfrm>
        </p:grpSpPr>
        <p:pic>
          <p:nvPicPr>
            <p:cNvPr id="138" name="Picture 13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85288" y="2738732"/>
              <a:ext cx="1083885" cy="271799"/>
            </a:xfrm>
            <a:prstGeom prst="rect">
              <a:avLst/>
            </a:prstGeom>
          </p:spPr>
        </p:pic>
        <p:pic>
          <p:nvPicPr>
            <p:cNvPr id="139" name="Picture 13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83128" y="2105524"/>
              <a:ext cx="602695" cy="633208"/>
            </a:xfrm>
            <a:prstGeom prst="rect">
              <a:avLst/>
            </a:prstGeom>
          </p:spPr>
        </p:pic>
      </p:grpSp>
      <p:grpSp>
        <p:nvGrpSpPr>
          <p:cNvPr id="22" name="Group 21"/>
          <p:cNvGrpSpPr/>
          <p:nvPr/>
        </p:nvGrpSpPr>
        <p:grpSpPr>
          <a:xfrm>
            <a:off x="4224718" y="2510373"/>
            <a:ext cx="518253" cy="1064525"/>
            <a:chOff x="4224718" y="2510373"/>
            <a:chExt cx="518253" cy="1064525"/>
          </a:xfrm>
        </p:grpSpPr>
        <p:pic>
          <p:nvPicPr>
            <p:cNvPr id="140" name="Picture 2"/>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224718" y="2986869"/>
              <a:ext cx="518253" cy="58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255408" y="2510373"/>
              <a:ext cx="474195" cy="433316"/>
            </a:xfrm>
            <a:prstGeom prst="rect">
              <a:avLst/>
            </a:prstGeom>
          </p:spPr>
        </p:pic>
      </p:grpSp>
      <p:pic>
        <p:nvPicPr>
          <p:cNvPr id="144" name="Content Placeholder 4" descr="WP6-drawing_2015_05_21_A2T3.png"/>
          <p:cNvPicPr>
            <a:picLocks noGrp="1" noChangeAspect="1"/>
          </p:cNvPicPr>
          <p:nvPr>
            <p:ph idx="1"/>
          </p:nvPr>
        </p:nvPicPr>
        <p:blipFill>
          <a:blip r:embed="rId13" cstate="print">
            <a:extLst>
              <a:ext uri="{28A0092B-C50C-407E-A947-70E740481C1C}">
                <a14:useLocalDpi xmlns:a14="http://schemas.microsoft.com/office/drawing/2010/main"/>
              </a:ext>
            </a:extLst>
          </a:blip>
          <a:srcRect/>
          <a:stretch>
            <a:fillRect/>
          </a:stretch>
        </p:blipFill>
        <p:spPr>
          <a:xfrm>
            <a:off x="8223456" y="3169835"/>
            <a:ext cx="831609" cy="457353"/>
          </a:xfrm>
        </p:spPr>
      </p:pic>
      <p:grpSp>
        <p:nvGrpSpPr>
          <p:cNvPr id="30" name="Group 29"/>
          <p:cNvGrpSpPr/>
          <p:nvPr/>
        </p:nvGrpSpPr>
        <p:grpSpPr>
          <a:xfrm>
            <a:off x="7357691" y="2150652"/>
            <a:ext cx="1020763" cy="1249280"/>
            <a:chOff x="7357691" y="2150652"/>
            <a:chExt cx="1020763" cy="1249280"/>
          </a:xfrm>
        </p:grpSpPr>
        <p:pic>
          <p:nvPicPr>
            <p:cNvPr id="143" name="Picture 142" descr="image001.pn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481984" y="3107472"/>
              <a:ext cx="896470" cy="292460"/>
            </a:xfrm>
            <a:prstGeom prst="rect">
              <a:avLst/>
            </a:prstGeom>
            <a:ln w="12700">
              <a:noFill/>
            </a:ln>
          </p:spPr>
        </p:pic>
        <p:grpSp>
          <p:nvGrpSpPr>
            <p:cNvPr id="29" name="Group 28"/>
            <p:cNvGrpSpPr/>
            <p:nvPr/>
          </p:nvGrpSpPr>
          <p:grpSpPr>
            <a:xfrm>
              <a:off x="7357691" y="2150652"/>
              <a:ext cx="865765" cy="1040735"/>
              <a:chOff x="7357691" y="2238857"/>
              <a:chExt cx="865765" cy="1040735"/>
            </a:xfrm>
          </p:grpSpPr>
          <p:pic>
            <p:nvPicPr>
              <p:cNvPr id="141" name="Picture 2"/>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517349" y="2520408"/>
                <a:ext cx="706107" cy="759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357691" y="2238857"/>
                <a:ext cx="865765" cy="212458"/>
              </a:xfrm>
              <a:prstGeom prst="rect">
                <a:avLst/>
              </a:prstGeom>
            </p:spPr>
          </p:pic>
        </p:grpSp>
      </p:grpSp>
      <p:grpSp>
        <p:nvGrpSpPr>
          <p:cNvPr id="28" name="Group 27"/>
          <p:cNvGrpSpPr/>
          <p:nvPr/>
        </p:nvGrpSpPr>
        <p:grpSpPr>
          <a:xfrm>
            <a:off x="6676622" y="2576773"/>
            <a:ext cx="703935" cy="972929"/>
            <a:chOff x="6676622" y="2576773"/>
            <a:chExt cx="703935" cy="972929"/>
          </a:xfrm>
        </p:grpSpPr>
        <p:pic>
          <p:nvPicPr>
            <p:cNvPr id="142" name="Picture 14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710019" y="2910484"/>
              <a:ext cx="670538" cy="639218"/>
            </a:xfrm>
            <a:prstGeom prst="rect">
              <a:avLst/>
            </a:prstGeom>
          </p:spPr>
        </p:pic>
        <p:pic>
          <p:nvPicPr>
            <p:cNvPr id="12" name="Picture 11"/>
            <p:cNvPicPr>
              <a:picLocks noChangeAspect="1"/>
            </p:cNvPicPr>
            <p:nvPr/>
          </p:nvPicPr>
          <p:blipFill>
            <a:blip r:embed="rId18"/>
            <a:stretch>
              <a:fillRect/>
            </a:stretch>
          </p:blipFill>
          <p:spPr>
            <a:xfrm>
              <a:off x="6676622" y="2576773"/>
              <a:ext cx="671622" cy="368733"/>
            </a:xfrm>
            <a:prstGeom prst="rect">
              <a:avLst/>
            </a:prstGeom>
          </p:spPr>
        </p:pic>
      </p:grpSp>
      <p:pic>
        <p:nvPicPr>
          <p:cNvPr id="13" name="Picture 12"/>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8397593" y="2830772"/>
            <a:ext cx="512904" cy="418326"/>
          </a:xfrm>
          <a:prstGeom prst="rect">
            <a:avLst/>
          </a:prstGeom>
        </p:spPr>
      </p:pic>
      <p:grpSp>
        <p:nvGrpSpPr>
          <p:cNvPr id="27" name="Group 26"/>
          <p:cNvGrpSpPr/>
          <p:nvPr/>
        </p:nvGrpSpPr>
        <p:grpSpPr>
          <a:xfrm>
            <a:off x="5059151" y="2774050"/>
            <a:ext cx="1422607" cy="828357"/>
            <a:chOff x="5059151" y="2774050"/>
            <a:chExt cx="1422607" cy="828357"/>
          </a:xfrm>
        </p:grpSpPr>
        <p:pic>
          <p:nvPicPr>
            <p:cNvPr id="145" name="Image 9"/>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059151" y="3183895"/>
              <a:ext cx="771007" cy="384705"/>
            </a:xfrm>
            <a:prstGeom prst="roundRect">
              <a:avLst>
                <a:gd name="adj" fmla="val 16667"/>
              </a:avLst>
            </a:prstGeom>
            <a:ln>
              <a:noFill/>
            </a:ln>
            <a:effectLst/>
            <a:scene3d>
              <a:camera prst="orthographicFront"/>
              <a:lightRig rig="threePt" dir="t"/>
            </a:scene3d>
            <a:sp3d contourW="6350" prstMaterial="matte">
              <a:bevelT w="101600" h="101600"/>
              <a:contourClr>
                <a:srgbClr val="969696"/>
              </a:contourClr>
            </a:sp3d>
          </p:spPr>
        </p:pic>
        <p:pic>
          <p:nvPicPr>
            <p:cNvPr id="15" name="Picture 14"/>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882289" y="3160693"/>
              <a:ext cx="599469" cy="441714"/>
            </a:xfrm>
            <a:prstGeom prst="rect">
              <a:avLst/>
            </a:prstGeom>
          </p:spPr>
        </p:pic>
        <p:pic>
          <p:nvPicPr>
            <p:cNvPr id="146" name="Picture 14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12399" y="2774050"/>
              <a:ext cx="455935" cy="372757"/>
            </a:xfrm>
            <a:prstGeom prst="rect">
              <a:avLst/>
            </a:prstGeom>
          </p:spPr>
        </p:pic>
      </p:grpSp>
      <p:grpSp>
        <p:nvGrpSpPr>
          <p:cNvPr id="68" name="Group 67"/>
          <p:cNvGrpSpPr/>
          <p:nvPr/>
        </p:nvGrpSpPr>
        <p:grpSpPr>
          <a:xfrm>
            <a:off x="5274220" y="2137570"/>
            <a:ext cx="842879" cy="579319"/>
            <a:chOff x="5274220" y="2137570"/>
            <a:chExt cx="842879" cy="579319"/>
          </a:xfrm>
        </p:grpSpPr>
        <p:pic>
          <p:nvPicPr>
            <p:cNvPr id="14" name="Picture 13"/>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4220" y="2397176"/>
              <a:ext cx="842879" cy="319713"/>
            </a:xfrm>
            <a:prstGeom prst="rect">
              <a:avLst/>
            </a:prstGeom>
          </p:spPr>
        </p:pic>
        <p:pic>
          <p:nvPicPr>
            <p:cNvPr id="147" name="Picture 146"/>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398637" y="2141172"/>
              <a:ext cx="293406" cy="239879"/>
            </a:xfrm>
            <a:prstGeom prst="rect">
              <a:avLst/>
            </a:prstGeom>
          </p:spPr>
        </p:pic>
        <p:pic>
          <p:nvPicPr>
            <p:cNvPr id="148" name="Picture 147"/>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701688" y="2137570"/>
              <a:ext cx="290347" cy="265317"/>
            </a:xfrm>
            <a:prstGeom prst="rect">
              <a:avLst/>
            </a:prstGeom>
          </p:spPr>
        </p:pic>
      </p:grpSp>
      <p:grpSp>
        <p:nvGrpSpPr>
          <p:cNvPr id="64" name="Group 63"/>
          <p:cNvGrpSpPr/>
          <p:nvPr/>
        </p:nvGrpSpPr>
        <p:grpSpPr>
          <a:xfrm>
            <a:off x="2580397" y="4897368"/>
            <a:ext cx="995540" cy="1459023"/>
            <a:chOff x="2580397" y="4897368"/>
            <a:chExt cx="995540" cy="1459023"/>
          </a:xfrm>
        </p:grpSpPr>
        <p:pic>
          <p:nvPicPr>
            <p:cNvPr id="152" name="Picture 151"/>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580397" y="5270125"/>
              <a:ext cx="995540" cy="1086266"/>
            </a:xfrm>
            <a:prstGeom prst="rect">
              <a:avLst/>
            </a:prstGeom>
          </p:spPr>
        </p:pic>
        <p:pic>
          <p:nvPicPr>
            <p:cNvPr id="153" name="Picture 15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79754" y="4897368"/>
              <a:ext cx="455935" cy="372757"/>
            </a:xfrm>
            <a:prstGeom prst="rect">
              <a:avLst/>
            </a:prstGeom>
          </p:spPr>
        </p:pic>
      </p:grpSp>
      <p:grpSp>
        <p:nvGrpSpPr>
          <p:cNvPr id="31" name="Group 30"/>
          <p:cNvGrpSpPr/>
          <p:nvPr/>
        </p:nvGrpSpPr>
        <p:grpSpPr>
          <a:xfrm>
            <a:off x="613907" y="5079252"/>
            <a:ext cx="1237032" cy="1198011"/>
            <a:chOff x="613907" y="5079252"/>
            <a:chExt cx="1237032" cy="1198011"/>
          </a:xfrm>
        </p:grpSpPr>
        <p:pic>
          <p:nvPicPr>
            <p:cNvPr id="3" name="Picture 2"/>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613907" y="5270125"/>
              <a:ext cx="1237032" cy="1007138"/>
            </a:xfrm>
            <a:prstGeom prst="rect">
              <a:avLst/>
            </a:prstGeom>
          </p:spPr>
        </p:pic>
        <p:pic>
          <p:nvPicPr>
            <p:cNvPr id="155" name="Picture 154" descr="/Users/helenebjorkman/Documents/ESS Corporate/ESS Multiple Frugal Logo files 20130923/ESS_Logo_Frugal_Blue_cmyk.png"/>
            <p:cNvPicPr/>
            <p:nvPr/>
          </p:nvPicPr>
          <p:blipFill>
            <a:blip r:embed="rId27" cstate="print">
              <a:extLst>
                <a:ext uri="{28A0092B-C50C-407E-A947-70E740481C1C}">
                  <a14:useLocalDpi xmlns:a14="http://schemas.microsoft.com/office/drawing/2010/main"/>
                </a:ext>
              </a:extLst>
            </a:blip>
            <a:srcRect/>
            <a:stretch>
              <a:fillRect/>
            </a:stretch>
          </p:blipFill>
          <p:spPr bwMode="auto">
            <a:xfrm>
              <a:off x="885243" y="5079252"/>
              <a:ext cx="472476" cy="253747"/>
            </a:xfrm>
            <a:prstGeom prst="rect">
              <a:avLst/>
            </a:prstGeom>
            <a:solidFill>
              <a:schemeClr val="bg1"/>
            </a:solidFill>
            <a:ln>
              <a:noFill/>
            </a:ln>
          </p:spPr>
        </p:pic>
      </p:grpSp>
      <p:grpSp>
        <p:nvGrpSpPr>
          <p:cNvPr id="66" name="Group 65"/>
          <p:cNvGrpSpPr/>
          <p:nvPr/>
        </p:nvGrpSpPr>
        <p:grpSpPr>
          <a:xfrm>
            <a:off x="6592460" y="4829850"/>
            <a:ext cx="1296031" cy="898206"/>
            <a:chOff x="6592460" y="4829850"/>
            <a:chExt cx="1296031" cy="898206"/>
          </a:xfrm>
        </p:grpSpPr>
        <p:pic>
          <p:nvPicPr>
            <p:cNvPr id="156" name="Picture 155"/>
            <p:cNvPicPr>
              <a:picLocks noChangeAspect="1"/>
            </p:cNvPicPr>
            <p:nvPr/>
          </p:nvPicPr>
          <p:blipFill>
            <a:blip r:embed="rId18"/>
            <a:stretch>
              <a:fillRect/>
            </a:stretch>
          </p:blipFill>
          <p:spPr>
            <a:xfrm>
              <a:off x="6592460" y="4829850"/>
              <a:ext cx="671622" cy="368733"/>
            </a:xfrm>
            <a:prstGeom prst="rect">
              <a:avLst/>
            </a:prstGeom>
          </p:spPr>
        </p:pic>
        <p:pic>
          <p:nvPicPr>
            <p:cNvPr id="157" name="Picture 15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04184" y="4838327"/>
              <a:ext cx="584307" cy="332036"/>
            </a:xfrm>
            <a:prstGeom prst="rect">
              <a:avLst/>
            </a:prstGeom>
          </p:spPr>
        </p:pic>
        <p:pic>
          <p:nvPicPr>
            <p:cNvPr id="17" name="Picture 16"/>
            <p:cNvPicPr>
              <a:picLocks noChangeAspect="1"/>
            </p:cNvPicPr>
            <p:nvPr/>
          </p:nvPicPr>
          <p:blipFill>
            <a:blip r:embed="rId28"/>
            <a:stretch>
              <a:fillRect/>
            </a:stretch>
          </p:blipFill>
          <p:spPr>
            <a:xfrm>
              <a:off x="7094940" y="5315358"/>
              <a:ext cx="422409" cy="412698"/>
            </a:xfrm>
            <a:prstGeom prst="rect">
              <a:avLst/>
            </a:prstGeom>
          </p:spPr>
        </p:pic>
      </p:grpSp>
      <p:grpSp>
        <p:nvGrpSpPr>
          <p:cNvPr id="24" name="Group 23"/>
          <p:cNvGrpSpPr/>
          <p:nvPr/>
        </p:nvGrpSpPr>
        <p:grpSpPr>
          <a:xfrm>
            <a:off x="4225595" y="4812516"/>
            <a:ext cx="1461654" cy="1311848"/>
            <a:chOff x="4225595" y="4812516"/>
            <a:chExt cx="1461654" cy="1311848"/>
          </a:xfrm>
        </p:grpSpPr>
        <p:pic>
          <p:nvPicPr>
            <p:cNvPr id="5" name="Picture 4"/>
            <p:cNvPicPr>
              <a:picLocks noChangeAspect="1"/>
            </p:cNvPicPr>
            <p:nvPr/>
          </p:nvPicPr>
          <p:blipFill>
            <a:blip r:embed="rId29"/>
            <a:stretch>
              <a:fillRect/>
            </a:stretch>
          </p:blipFill>
          <p:spPr>
            <a:xfrm>
              <a:off x="4797262" y="4812516"/>
              <a:ext cx="889987" cy="502842"/>
            </a:xfrm>
            <a:prstGeom prst="rect">
              <a:avLst/>
            </a:prstGeom>
            <a:solidFill>
              <a:schemeClr val="bg1"/>
            </a:solidFill>
          </p:spPr>
        </p:pic>
        <p:pic>
          <p:nvPicPr>
            <p:cNvPr id="9" name="Picture 8"/>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4225595" y="4814263"/>
              <a:ext cx="455862" cy="455862"/>
            </a:xfrm>
            <a:prstGeom prst="rect">
              <a:avLst/>
            </a:prstGeom>
          </p:spPr>
        </p:pic>
        <p:pic>
          <p:nvPicPr>
            <p:cNvPr id="132" name="Picture 131"/>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4339886" y="5332999"/>
              <a:ext cx="1266605" cy="791365"/>
            </a:xfrm>
            <a:prstGeom prst="rect">
              <a:avLst/>
            </a:prstGeom>
          </p:spPr>
        </p:pic>
      </p:grpSp>
      <p:grpSp>
        <p:nvGrpSpPr>
          <p:cNvPr id="65" name="Group 64"/>
          <p:cNvGrpSpPr/>
          <p:nvPr/>
        </p:nvGrpSpPr>
        <p:grpSpPr>
          <a:xfrm>
            <a:off x="4716016" y="1417637"/>
            <a:ext cx="725454" cy="622016"/>
            <a:chOff x="4716016" y="1417637"/>
            <a:chExt cx="725454" cy="622016"/>
          </a:xfrm>
        </p:grpSpPr>
        <p:pic>
          <p:nvPicPr>
            <p:cNvPr id="16" name="Picture 15"/>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4850333" y="1765544"/>
              <a:ext cx="489876" cy="274109"/>
            </a:xfrm>
            <a:prstGeom prst="rect">
              <a:avLst/>
            </a:prstGeom>
          </p:spPr>
        </p:pic>
        <p:pic>
          <p:nvPicPr>
            <p:cNvPr id="149" name="Picture 148"/>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4716016" y="1417637"/>
              <a:ext cx="334761" cy="351709"/>
            </a:xfrm>
            <a:prstGeom prst="rect">
              <a:avLst/>
            </a:prstGeom>
          </p:spPr>
        </p:pic>
        <p:pic>
          <p:nvPicPr>
            <p:cNvPr id="154" name="Picture 153"/>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48064" y="1473552"/>
              <a:ext cx="293406" cy="239879"/>
            </a:xfrm>
            <a:prstGeom prst="rect">
              <a:avLst/>
            </a:prstGeom>
          </p:spPr>
        </p:pic>
      </p:grpSp>
      <p:grpSp>
        <p:nvGrpSpPr>
          <p:cNvPr id="67" name="Group 66"/>
          <p:cNvGrpSpPr/>
          <p:nvPr/>
        </p:nvGrpSpPr>
        <p:grpSpPr>
          <a:xfrm>
            <a:off x="5660891" y="1473552"/>
            <a:ext cx="1215365" cy="587296"/>
            <a:chOff x="5660891" y="1473552"/>
            <a:chExt cx="1215365" cy="587296"/>
          </a:xfrm>
        </p:grpSpPr>
        <p:pic>
          <p:nvPicPr>
            <p:cNvPr id="151" name="Picture 15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660891" y="1487262"/>
              <a:ext cx="865765" cy="212458"/>
            </a:xfrm>
            <a:prstGeom prst="rect">
              <a:avLst/>
            </a:prstGeom>
          </p:spPr>
        </p:pic>
        <p:pic>
          <p:nvPicPr>
            <p:cNvPr id="135" name="Picture 134"/>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6582850" y="1473552"/>
              <a:ext cx="293406" cy="239879"/>
            </a:xfrm>
            <a:prstGeom prst="rect">
              <a:avLst/>
            </a:prstGeom>
          </p:spPr>
        </p:pic>
        <p:pic>
          <p:nvPicPr>
            <p:cNvPr id="158" name="Picture 2" descr="C:\D\Projets\ESS\CALHI\Project3&amp;8\cavités-hors tests\cavités proto HB\ZANON\photos\recette_beta086_ZANON_130910.JPG"/>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5796136" y="1744348"/>
              <a:ext cx="787390" cy="316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8877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9"/>
          <p:cNvPicPr>
            <a:picLocks noChangeAspect="1"/>
          </p:cNvPicPr>
          <p:nvPr/>
        </p:nvPicPr>
        <p:blipFill rotWithShape="1">
          <a:blip r:embed="rId3" cstate="print">
            <a:alphaModFix amt="33000"/>
            <a:extLst>
              <a:ext uri="{28A0092B-C50C-407E-A947-70E740481C1C}">
                <a14:useLocalDpi xmlns:a14="http://schemas.microsoft.com/office/drawing/2010/main"/>
              </a:ext>
            </a:extLst>
          </a:blip>
          <a:srcRect t="-1802"/>
          <a:stretch/>
        </p:blipFill>
        <p:spPr bwMode="auto">
          <a:xfrm>
            <a:off x="2696718" y="1677734"/>
            <a:ext cx="3888054"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solidFill>
                  <a:srgbClr val="FFFFFF"/>
                </a:solidFill>
              </a:rPr>
              <a:t>Accelerator </a:t>
            </a:r>
            <a:r>
              <a:rPr lang="en-US" dirty="0" smtClean="0">
                <a:solidFill>
                  <a:srgbClr val="FFFFFF"/>
                </a:solidFill>
              </a:rPr>
              <a:t>Collaboration – RF and STS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6</a:t>
            </a:fld>
            <a:endParaRPr lang="sv-SE">
              <a:solidFill>
                <a:prstClr val="black">
                  <a:tint val="75000"/>
                </a:prstClr>
              </a:solidFill>
              <a:latin typeface="Calibri"/>
            </a:endParaRPr>
          </a:p>
        </p:txBody>
      </p:sp>
      <p:pic>
        <p:nvPicPr>
          <p:cNvPr id="13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3501008"/>
            <a:ext cx="8316416" cy="162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7851262" y="1951836"/>
            <a:ext cx="822509" cy="996441"/>
            <a:chOff x="7851262" y="1951836"/>
            <a:chExt cx="822509" cy="996441"/>
          </a:xfrm>
        </p:grpSpPr>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51262" y="2333934"/>
              <a:ext cx="822509" cy="614343"/>
            </a:xfrm>
            <a:prstGeom prst="rect">
              <a:avLst/>
            </a:prstGeom>
          </p:spPr>
        </p:pic>
        <p:pic>
          <p:nvPicPr>
            <p:cNvPr id="181" name="Picture 18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65568" y="1951836"/>
              <a:ext cx="584307" cy="332036"/>
            </a:xfrm>
            <a:prstGeom prst="rect">
              <a:avLst/>
            </a:prstGeom>
          </p:spPr>
        </p:pic>
      </p:grpSp>
      <p:grpSp>
        <p:nvGrpSpPr>
          <p:cNvPr id="11" name="Group 10"/>
          <p:cNvGrpSpPr/>
          <p:nvPr/>
        </p:nvGrpSpPr>
        <p:grpSpPr>
          <a:xfrm>
            <a:off x="6305787" y="2362338"/>
            <a:ext cx="1043138" cy="960520"/>
            <a:chOff x="6305787" y="2362338"/>
            <a:chExt cx="1043138" cy="960520"/>
          </a:xfrm>
        </p:grpSpPr>
        <p:pic>
          <p:nvPicPr>
            <p:cNvPr id="159" name="Picture 158" descr="P1010853.JPG.jpe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05787" y="2730123"/>
              <a:ext cx="1043138" cy="592735"/>
            </a:xfrm>
            <a:prstGeom prst="rect">
              <a:avLst/>
            </a:prstGeom>
          </p:spPr>
        </p:pic>
        <p:pic>
          <p:nvPicPr>
            <p:cNvPr id="182" name="Picture 181"/>
            <p:cNvPicPr>
              <a:picLocks noChangeAspect="1"/>
            </p:cNvPicPr>
            <p:nvPr/>
          </p:nvPicPr>
          <p:blipFill>
            <a:blip r:embed="rId8"/>
            <a:stretch>
              <a:fillRect/>
            </a:stretch>
          </p:blipFill>
          <p:spPr>
            <a:xfrm>
              <a:off x="6495188" y="2362338"/>
              <a:ext cx="671622" cy="368733"/>
            </a:xfrm>
            <a:prstGeom prst="rect">
              <a:avLst/>
            </a:prstGeom>
          </p:spPr>
        </p:pic>
      </p:grpSp>
      <p:grpSp>
        <p:nvGrpSpPr>
          <p:cNvPr id="31" name="Group 30"/>
          <p:cNvGrpSpPr/>
          <p:nvPr/>
        </p:nvGrpSpPr>
        <p:grpSpPr>
          <a:xfrm>
            <a:off x="7019045" y="5545719"/>
            <a:ext cx="966809" cy="749822"/>
            <a:chOff x="7019045" y="5545719"/>
            <a:chExt cx="966809" cy="749822"/>
          </a:xfrm>
        </p:grpSpPr>
        <p:pic>
          <p:nvPicPr>
            <p:cNvPr id="168" name="Content Placeholder 4" descr="Screen Shot 2016-03-07 at 12.59.34.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019045" y="5895614"/>
              <a:ext cx="966809" cy="399927"/>
            </a:xfrm>
            <a:prstGeom prst="rect">
              <a:avLst/>
            </a:prstGeom>
          </p:spPr>
        </p:pic>
        <p:pic>
          <p:nvPicPr>
            <p:cNvPr id="187" name="Picture 186" descr="/Users/helenebjorkman/Documents/ESS Corporate/ESS Multiple Frugal Logo files 20130923/ESS_Logo_Frugal_Blue_cmyk.png"/>
            <p:cNvPicPr/>
            <p:nvPr/>
          </p:nvPicPr>
          <p:blipFill>
            <a:blip r:embed="rId10" cstate="print">
              <a:extLst>
                <a:ext uri="{28A0092B-C50C-407E-A947-70E740481C1C}">
                  <a14:useLocalDpi xmlns:a14="http://schemas.microsoft.com/office/drawing/2010/main"/>
                </a:ext>
              </a:extLst>
            </a:blip>
            <a:srcRect/>
            <a:stretch>
              <a:fillRect/>
            </a:stretch>
          </p:blipFill>
          <p:spPr bwMode="auto">
            <a:xfrm>
              <a:off x="7209264" y="5545719"/>
              <a:ext cx="472476" cy="253747"/>
            </a:xfrm>
            <a:prstGeom prst="rect">
              <a:avLst/>
            </a:prstGeom>
            <a:solidFill>
              <a:schemeClr val="bg1"/>
            </a:solidFill>
            <a:ln>
              <a:noFill/>
            </a:ln>
          </p:spPr>
        </p:pic>
      </p:grpSp>
      <p:grpSp>
        <p:nvGrpSpPr>
          <p:cNvPr id="128" name="Group 127"/>
          <p:cNvGrpSpPr/>
          <p:nvPr/>
        </p:nvGrpSpPr>
        <p:grpSpPr>
          <a:xfrm>
            <a:off x="8066565" y="5335229"/>
            <a:ext cx="1016325" cy="1462805"/>
            <a:chOff x="8066565" y="5335229"/>
            <a:chExt cx="1016325" cy="1462805"/>
          </a:xfrm>
        </p:grpSpPr>
        <p:pic>
          <p:nvPicPr>
            <p:cNvPr id="169" name="Picture 16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66565" y="5650784"/>
              <a:ext cx="1016325" cy="644647"/>
            </a:xfrm>
            <a:prstGeom prst="rect">
              <a:avLst/>
            </a:prstGeom>
          </p:spPr>
        </p:pic>
        <p:sp>
          <p:nvSpPr>
            <p:cNvPr id="170" name="TextBox 169"/>
            <p:cNvSpPr txBox="1"/>
            <p:nvPr/>
          </p:nvSpPr>
          <p:spPr>
            <a:xfrm>
              <a:off x="8290710" y="6336369"/>
              <a:ext cx="792180" cy="461665"/>
            </a:xfrm>
            <a:prstGeom prst="rect">
              <a:avLst/>
            </a:prstGeom>
            <a:noFill/>
          </p:spPr>
          <p:txBody>
            <a:bodyPr wrap="square" rtlCol="0">
              <a:spAutoFit/>
            </a:bodyPr>
            <a:lstStyle/>
            <a:p>
              <a:r>
                <a:rPr lang="en-US" sz="800" dirty="0" smtClean="0"/>
                <a:t>Concept, courtesy of GRE (UK)</a:t>
              </a:r>
              <a:endParaRPr lang="en-US" sz="800" dirty="0"/>
            </a:p>
          </p:txBody>
        </p:sp>
        <p:pic>
          <p:nvPicPr>
            <p:cNvPr id="188" name="Picture 187" descr="/Users/helenebjorkman/Documents/ESS Corporate/ESS Multiple Frugal Logo files 20130923/ESS_Logo_Frugal_Blue_cmyk.png"/>
            <p:cNvPicPr/>
            <p:nvPr/>
          </p:nvPicPr>
          <p:blipFill>
            <a:blip r:embed="rId10" cstate="print">
              <a:extLst>
                <a:ext uri="{28A0092B-C50C-407E-A947-70E740481C1C}">
                  <a14:useLocalDpi xmlns:a14="http://schemas.microsoft.com/office/drawing/2010/main"/>
                </a:ext>
              </a:extLst>
            </a:blip>
            <a:srcRect/>
            <a:stretch>
              <a:fillRect/>
            </a:stretch>
          </p:blipFill>
          <p:spPr bwMode="auto">
            <a:xfrm>
              <a:off x="8268834" y="5335229"/>
              <a:ext cx="472476" cy="253747"/>
            </a:xfrm>
            <a:prstGeom prst="rect">
              <a:avLst/>
            </a:prstGeom>
            <a:solidFill>
              <a:schemeClr val="bg1"/>
            </a:solidFill>
            <a:ln>
              <a:noFill/>
            </a:ln>
          </p:spPr>
        </p:pic>
      </p:grpSp>
      <p:grpSp>
        <p:nvGrpSpPr>
          <p:cNvPr id="6" name="Group 5"/>
          <p:cNvGrpSpPr/>
          <p:nvPr/>
        </p:nvGrpSpPr>
        <p:grpSpPr>
          <a:xfrm>
            <a:off x="1657447" y="1853423"/>
            <a:ext cx="1118457" cy="1216676"/>
            <a:chOff x="1657447" y="1853423"/>
            <a:chExt cx="1118457" cy="1216676"/>
          </a:xfrm>
        </p:grpSpPr>
        <p:grpSp>
          <p:nvGrpSpPr>
            <p:cNvPr id="5" name="Group 4"/>
            <p:cNvGrpSpPr/>
            <p:nvPr/>
          </p:nvGrpSpPr>
          <p:grpSpPr>
            <a:xfrm>
              <a:off x="1657447" y="2214314"/>
              <a:ext cx="1118457" cy="855785"/>
              <a:chOff x="1657447" y="2413890"/>
              <a:chExt cx="1118457" cy="855785"/>
            </a:xfrm>
          </p:grpSpPr>
          <p:pic>
            <p:nvPicPr>
              <p:cNvPr id="152" name="Picture 15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178949" y="2413890"/>
                <a:ext cx="596955" cy="855785"/>
              </a:xfrm>
              <a:prstGeom prst="rect">
                <a:avLst/>
              </a:prstGeom>
            </p:spPr>
          </p:pic>
          <p:pic>
            <p:nvPicPr>
              <p:cNvPr id="153" name="Picture 15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657447" y="2413890"/>
                <a:ext cx="489930" cy="849811"/>
              </a:xfrm>
              <a:prstGeom prst="rect">
                <a:avLst/>
              </a:prstGeom>
            </p:spPr>
          </p:pic>
        </p:grpSp>
        <p:pic>
          <p:nvPicPr>
            <p:cNvPr id="190" name="Picture 189" descr="/Users/helenebjorkman/Documents/ESS Corporate/ESS Multiple Frugal Logo files 20130923/ESS_Logo_Frugal_Blue_cmyk.png"/>
            <p:cNvPicPr/>
            <p:nvPr/>
          </p:nvPicPr>
          <p:blipFill>
            <a:blip r:embed="rId10" cstate="print">
              <a:extLst>
                <a:ext uri="{28A0092B-C50C-407E-A947-70E740481C1C}">
                  <a14:useLocalDpi xmlns:a14="http://schemas.microsoft.com/office/drawing/2010/main"/>
                </a:ext>
              </a:extLst>
            </a:blip>
            <a:srcRect/>
            <a:stretch>
              <a:fillRect/>
            </a:stretch>
          </p:blipFill>
          <p:spPr bwMode="auto">
            <a:xfrm>
              <a:off x="1928441" y="1853423"/>
              <a:ext cx="472476" cy="253747"/>
            </a:xfrm>
            <a:prstGeom prst="rect">
              <a:avLst/>
            </a:prstGeom>
            <a:solidFill>
              <a:schemeClr val="bg1"/>
            </a:solidFill>
            <a:ln>
              <a:noFill/>
            </a:ln>
          </p:spPr>
        </p:pic>
      </p:grpSp>
      <p:grpSp>
        <p:nvGrpSpPr>
          <p:cNvPr id="8" name="Group 7"/>
          <p:cNvGrpSpPr/>
          <p:nvPr/>
        </p:nvGrpSpPr>
        <p:grpSpPr>
          <a:xfrm>
            <a:off x="4160376" y="1805915"/>
            <a:ext cx="1401767" cy="1286013"/>
            <a:chOff x="4160376" y="1805915"/>
            <a:chExt cx="1401767" cy="1286013"/>
          </a:xfrm>
        </p:grpSpPr>
        <p:grpSp>
          <p:nvGrpSpPr>
            <p:cNvPr id="9" name="Group 8"/>
            <p:cNvGrpSpPr/>
            <p:nvPr/>
          </p:nvGrpSpPr>
          <p:grpSpPr>
            <a:xfrm>
              <a:off x="4160376" y="2157525"/>
              <a:ext cx="1401767" cy="934403"/>
              <a:chOff x="4160376" y="2157525"/>
              <a:chExt cx="1401767" cy="934403"/>
            </a:xfrm>
          </p:grpSpPr>
          <p:pic>
            <p:nvPicPr>
              <p:cNvPr id="135" name="Picture 13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160376" y="2179354"/>
                <a:ext cx="390768" cy="890745"/>
              </a:xfrm>
              <a:prstGeom prst="rect">
                <a:avLst/>
              </a:prstGeom>
            </p:spPr>
          </p:pic>
          <p:pic>
            <p:nvPicPr>
              <p:cNvPr id="171" name="Picture 170"/>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704361" y="2157525"/>
                <a:ext cx="356145" cy="934403"/>
              </a:xfrm>
              <a:prstGeom prst="rect">
                <a:avLst/>
              </a:prstGeom>
            </p:spPr>
          </p:pic>
          <p:pic>
            <p:nvPicPr>
              <p:cNvPr id="172" name="Picture 17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213723" y="2159929"/>
                <a:ext cx="348420" cy="929595"/>
              </a:xfrm>
              <a:prstGeom prst="rect">
                <a:avLst/>
              </a:prstGeom>
            </p:spPr>
          </p:pic>
        </p:grpSp>
        <p:pic>
          <p:nvPicPr>
            <p:cNvPr id="191" name="Picture 190" descr="/Users/helenebjorkman/Documents/ESS Corporate/ESS Multiple Frugal Logo files 20130923/ESS_Logo_Frugal_Blue_cmyk.png"/>
            <p:cNvPicPr/>
            <p:nvPr/>
          </p:nvPicPr>
          <p:blipFill>
            <a:blip r:embed="rId10" cstate="print">
              <a:extLst>
                <a:ext uri="{28A0092B-C50C-407E-A947-70E740481C1C}">
                  <a14:useLocalDpi xmlns:a14="http://schemas.microsoft.com/office/drawing/2010/main"/>
                </a:ext>
              </a:extLst>
            </a:blip>
            <a:srcRect/>
            <a:stretch>
              <a:fillRect/>
            </a:stretch>
          </p:blipFill>
          <p:spPr bwMode="auto">
            <a:xfrm>
              <a:off x="4650108" y="1805915"/>
              <a:ext cx="472476" cy="253747"/>
            </a:xfrm>
            <a:prstGeom prst="rect">
              <a:avLst/>
            </a:prstGeom>
            <a:solidFill>
              <a:schemeClr val="bg1"/>
            </a:solidFill>
            <a:ln>
              <a:noFill/>
            </a:ln>
          </p:spPr>
        </p:pic>
      </p:grpSp>
      <p:grpSp>
        <p:nvGrpSpPr>
          <p:cNvPr id="24" name="Group 23"/>
          <p:cNvGrpSpPr/>
          <p:nvPr/>
        </p:nvGrpSpPr>
        <p:grpSpPr>
          <a:xfrm>
            <a:off x="5774637" y="5302238"/>
            <a:ext cx="1088454" cy="1153870"/>
            <a:chOff x="5774637" y="5302238"/>
            <a:chExt cx="1088454" cy="1153870"/>
          </a:xfrm>
        </p:grpSpPr>
        <p:pic>
          <p:nvPicPr>
            <p:cNvPr id="166" name="Picture 165" descr="Screen Shot 2016-03-08 at 05.09.33 .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774637" y="5681868"/>
              <a:ext cx="1088454" cy="774240"/>
            </a:xfrm>
            <a:prstGeom prst="rect">
              <a:avLst/>
            </a:prstGeom>
          </p:spPr>
        </p:pic>
        <p:pic>
          <p:nvPicPr>
            <p:cNvPr id="186" name="Picture 185" descr="/Users/helenebjorkman/Documents/ESS Corporate/ESS Multiple Frugal Logo files 20130923/ESS_Logo_Frugal_Blue_cmyk.png"/>
            <p:cNvPicPr/>
            <p:nvPr/>
          </p:nvPicPr>
          <p:blipFill>
            <a:blip r:embed="rId10" cstate="print">
              <a:extLst>
                <a:ext uri="{28A0092B-C50C-407E-A947-70E740481C1C}">
                  <a14:useLocalDpi xmlns:a14="http://schemas.microsoft.com/office/drawing/2010/main"/>
                </a:ext>
              </a:extLst>
            </a:blip>
            <a:srcRect/>
            <a:stretch>
              <a:fillRect/>
            </a:stretch>
          </p:blipFill>
          <p:spPr bwMode="auto">
            <a:xfrm>
              <a:off x="5852802" y="5327339"/>
              <a:ext cx="472476" cy="253747"/>
            </a:xfrm>
            <a:prstGeom prst="rect">
              <a:avLst/>
            </a:prstGeom>
            <a:solidFill>
              <a:schemeClr val="bg1"/>
            </a:solidFill>
            <a:ln>
              <a:noFill/>
            </a:ln>
          </p:spPr>
        </p:pic>
        <p:pic>
          <p:nvPicPr>
            <p:cNvPr id="19" name="Picture 18"/>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363126" y="5302238"/>
              <a:ext cx="345882" cy="346639"/>
            </a:xfrm>
            <a:prstGeom prst="rect">
              <a:avLst/>
            </a:prstGeom>
          </p:spPr>
        </p:pic>
      </p:grpSp>
      <p:grpSp>
        <p:nvGrpSpPr>
          <p:cNvPr id="10" name="Group 9"/>
          <p:cNvGrpSpPr/>
          <p:nvPr/>
        </p:nvGrpSpPr>
        <p:grpSpPr>
          <a:xfrm>
            <a:off x="6212148" y="1417638"/>
            <a:ext cx="1202922" cy="851626"/>
            <a:chOff x="6212148" y="1417638"/>
            <a:chExt cx="1202922" cy="851626"/>
          </a:xfrm>
        </p:grpSpPr>
        <p:pic>
          <p:nvPicPr>
            <p:cNvPr id="180" name="Picture 3" descr="\\cern.ch\dfs\Users\r\ruber\Documents\FREIA\Documentation\Illustrations\Hall\freia-hall-layout-20140319.jp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212148" y="1774949"/>
              <a:ext cx="1202922" cy="4943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400418" y="1417638"/>
              <a:ext cx="462673" cy="394410"/>
            </a:xfrm>
            <a:prstGeom prst="rect">
              <a:avLst/>
            </a:prstGeom>
          </p:spPr>
        </p:pic>
      </p:grpSp>
      <p:grpSp>
        <p:nvGrpSpPr>
          <p:cNvPr id="20" name="Group 19"/>
          <p:cNvGrpSpPr/>
          <p:nvPr/>
        </p:nvGrpSpPr>
        <p:grpSpPr>
          <a:xfrm>
            <a:off x="3920058" y="5344743"/>
            <a:ext cx="1642085" cy="1116252"/>
            <a:chOff x="3920058" y="5344743"/>
            <a:chExt cx="1642085" cy="1116252"/>
          </a:xfrm>
        </p:grpSpPr>
        <p:pic>
          <p:nvPicPr>
            <p:cNvPr id="164" name="Picture 163"/>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920058" y="5665373"/>
              <a:ext cx="1642085" cy="795622"/>
            </a:xfrm>
            <a:prstGeom prst="rect">
              <a:avLst/>
            </a:prstGeom>
          </p:spPr>
        </p:pic>
        <p:pic>
          <p:nvPicPr>
            <p:cNvPr id="192" name="Picture 191"/>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4791366" y="5344743"/>
              <a:ext cx="288778" cy="311320"/>
            </a:xfrm>
            <a:prstGeom prst="rect">
              <a:avLst/>
            </a:prstGeom>
          </p:spPr>
        </p:pic>
        <p:pic>
          <p:nvPicPr>
            <p:cNvPr id="195" name="Picture 194" descr="/Users/helenebjorkman/Documents/ESS Corporate/ESS Multiple Frugal Logo files 20130923/ESS_Logo_Frugal_Blue_cmyk.png"/>
            <p:cNvPicPr/>
            <p:nvPr/>
          </p:nvPicPr>
          <p:blipFill>
            <a:blip r:embed="rId23" cstate="print">
              <a:extLst>
                <a:ext uri="{28A0092B-C50C-407E-A947-70E740481C1C}">
                  <a14:useLocalDpi xmlns:a14="http://schemas.microsoft.com/office/drawing/2010/main"/>
                </a:ext>
              </a:extLst>
            </a:blip>
            <a:srcRect/>
            <a:stretch>
              <a:fillRect/>
            </a:stretch>
          </p:blipFill>
          <p:spPr bwMode="auto">
            <a:xfrm>
              <a:off x="4295840" y="5344743"/>
              <a:ext cx="495870" cy="322102"/>
            </a:xfrm>
            <a:prstGeom prst="rect">
              <a:avLst/>
            </a:prstGeom>
            <a:solidFill>
              <a:schemeClr val="bg1"/>
            </a:solidFill>
            <a:ln>
              <a:noFill/>
            </a:ln>
          </p:spPr>
        </p:pic>
      </p:grpSp>
      <p:grpSp>
        <p:nvGrpSpPr>
          <p:cNvPr id="7" name="Group 6"/>
          <p:cNvGrpSpPr/>
          <p:nvPr/>
        </p:nvGrpSpPr>
        <p:grpSpPr>
          <a:xfrm>
            <a:off x="3004796" y="1658750"/>
            <a:ext cx="776592" cy="1467714"/>
            <a:chOff x="3004796" y="1658750"/>
            <a:chExt cx="776592" cy="1467714"/>
          </a:xfrm>
        </p:grpSpPr>
        <p:pic>
          <p:nvPicPr>
            <p:cNvPr id="165" name="Picture 2" descr="C:\Users\carlosmartins\Documents\KLYS_MOD - Proto Develop\Photos\LTH upon reception\IMG_1199.JP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3101998" y="2304200"/>
              <a:ext cx="616698" cy="822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25"/>
            <a:stretch>
              <a:fillRect/>
            </a:stretch>
          </p:blipFill>
          <p:spPr>
            <a:xfrm>
              <a:off x="3101998" y="1658750"/>
              <a:ext cx="537681" cy="305740"/>
            </a:xfrm>
            <a:prstGeom prst="rect">
              <a:avLst/>
            </a:prstGeom>
          </p:spPr>
        </p:pic>
        <p:pic>
          <p:nvPicPr>
            <p:cNvPr id="196" name="Picture 195"/>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3500322" y="1964491"/>
              <a:ext cx="281066" cy="298376"/>
            </a:xfrm>
            <a:prstGeom prst="rect">
              <a:avLst/>
            </a:prstGeom>
          </p:spPr>
        </p:pic>
        <p:pic>
          <p:nvPicPr>
            <p:cNvPr id="197" name="Picture 196" descr="/Users/helenebjorkman/Documents/ESS Corporate/ESS Multiple Frugal Logo files 20130923/ESS_Logo_Frugal_Blue_cmyk.png"/>
            <p:cNvPicPr/>
            <p:nvPr/>
          </p:nvPicPr>
          <p:blipFill>
            <a:blip r:embed="rId23" cstate="print">
              <a:extLst>
                <a:ext uri="{28A0092B-C50C-407E-A947-70E740481C1C}">
                  <a14:useLocalDpi xmlns:a14="http://schemas.microsoft.com/office/drawing/2010/main"/>
                </a:ext>
              </a:extLst>
            </a:blip>
            <a:srcRect/>
            <a:stretch>
              <a:fillRect/>
            </a:stretch>
          </p:blipFill>
          <p:spPr bwMode="auto">
            <a:xfrm>
              <a:off x="3004796" y="1951547"/>
              <a:ext cx="495870" cy="322102"/>
            </a:xfrm>
            <a:prstGeom prst="rect">
              <a:avLst/>
            </a:prstGeom>
            <a:solidFill>
              <a:schemeClr val="bg1"/>
            </a:solidFill>
            <a:ln>
              <a:noFill/>
            </a:ln>
          </p:spPr>
        </p:pic>
      </p:grpSp>
      <p:grpSp>
        <p:nvGrpSpPr>
          <p:cNvPr id="13" name="Group 12"/>
          <p:cNvGrpSpPr/>
          <p:nvPr/>
        </p:nvGrpSpPr>
        <p:grpSpPr>
          <a:xfrm>
            <a:off x="179394" y="5178818"/>
            <a:ext cx="660248" cy="1391591"/>
            <a:chOff x="179394" y="5178818"/>
            <a:chExt cx="660248" cy="1391591"/>
          </a:xfrm>
        </p:grpSpPr>
        <p:pic>
          <p:nvPicPr>
            <p:cNvPr id="163" name="Picture 3"/>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313066" y="5650785"/>
              <a:ext cx="515581" cy="91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79394" y="5178818"/>
              <a:ext cx="660248" cy="429364"/>
            </a:xfrm>
            <a:prstGeom prst="rect">
              <a:avLst/>
            </a:prstGeom>
          </p:spPr>
        </p:pic>
      </p:grpSp>
      <p:grpSp>
        <p:nvGrpSpPr>
          <p:cNvPr id="16" name="Group 15"/>
          <p:cNvGrpSpPr/>
          <p:nvPr/>
        </p:nvGrpSpPr>
        <p:grpSpPr>
          <a:xfrm>
            <a:off x="2314134" y="5205173"/>
            <a:ext cx="1416298" cy="1451898"/>
            <a:chOff x="2314134" y="5205173"/>
            <a:chExt cx="1416298" cy="1451898"/>
          </a:xfrm>
        </p:grpSpPr>
        <p:grpSp>
          <p:nvGrpSpPr>
            <p:cNvPr id="155" name="Group 154"/>
            <p:cNvGrpSpPr/>
            <p:nvPr/>
          </p:nvGrpSpPr>
          <p:grpSpPr>
            <a:xfrm>
              <a:off x="2314134" y="5581725"/>
              <a:ext cx="1416298" cy="1075346"/>
              <a:chOff x="2339752" y="4221088"/>
              <a:chExt cx="2664296" cy="2587514"/>
            </a:xfrm>
          </p:grpSpPr>
          <p:pic>
            <p:nvPicPr>
              <p:cNvPr id="156" name="Picture 155" descr="Screen Shot 2016-03-10 at 14.19.44.png"/>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339752" y="4221088"/>
                <a:ext cx="2592288" cy="2587514"/>
              </a:xfrm>
              <a:prstGeom prst="rect">
                <a:avLst/>
              </a:prstGeom>
            </p:spPr>
          </p:pic>
          <p:sp>
            <p:nvSpPr>
              <p:cNvPr id="157" name="Rectangle 156"/>
              <p:cNvSpPr/>
              <p:nvPr/>
            </p:nvSpPr>
            <p:spPr>
              <a:xfrm>
                <a:off x="4716016" y="5373216"/>
                <a:ext cx="288032"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2595340" y="5205173"/>
              <a:ext cx="926674" cy="343963"/>
            </a:xfrm>
            <a:prstGeom prst="rect">
              <a:avLst/>
            </a:prstGeom>
          </p:spPr>
        </p:pic>
      </p:grpSp>
      <p:grpSp>
        <p:nvGrpSpPr>
          <p:cNvPr id="14" name="Group 13"/>
          <p:cNvGrpSpPr/>
          <p:nvPr/>
        </p:nvGrpSpPr>
        <p:grpSpPr>
          <a:xfrm>
            <a:off x="1058701" y="5193573"/>
            <a:ext cx="1049550" cy="1490702"/>
            <a:chOff x="1058701" y="5193573"/>
            <a:chExt cx="1049550" cy="1490702"/>
          </a:xfrm>
        </p:grpSpPr>
        <p:pic>
          <p:nvPicPr>
            <p:cNvPr id="154" name="Content Placeholder 3" descr="Phase Reference Line test .jpg"/>
            <p:cNvPicPr>
              <a:picLocks noChangeAspect="1"/>
            </p:cNvPicPr>
            <p:nvPr/>
          </p:nvPicPr>
          <p:blipFill rotWithShape="1">
            <a:blip r:embed="rId31" cstate="print">
              <a:extLst>
                <a:ext uri="{28A0092B-C50C-407E-A947-70E740481C1C}">
                  <a14:useLocalDpi xmlns:a14="http://schemas.microsoft.com/office/drawing/2010/main"/>
                </a:ext>
              </a:extLst>
            </a:blip>
            <a:srcRect l="-1025" r="-515"/>
            <a:stretch/>
          </p:blipFill>
          <p:spPr>
            <a:xfrm>
              <a:off x="1058701" y="6075732"/>
              <a:ext cx="1049550" cy="608543"/>
            </a:xfrm>
            <a:prstGeom prst="rect">
              <a:avLst/>
            </a:prstGeom>
          </p:spPr>
        </p:pic>
        <p:pic>
          <p:nvPicPr>
            <p:cNvPr id="22" name="Picture 21"/>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1246976" y="5657193"/>
              <a:ext cx="273478" cy="304342"/>
            </a:xfrm>
            <a:prstGeom prst="rect">
              <a:avLst/>
            </a:prstGeom>
          </p:spPr>
        </p:pic>
        <p:pic>
          <p:nvPicPr>
            <p:cNvPr id="26" name="Picture 25"/>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1606145" y="5657192"/>
              <a:ext cx="304656" cy="283401"/>
            </a:xfrm>
            <a:prstGeom prst="rect">
              <a:avLst/>
            </a:prstGeom>
          </p:spPr>
        </p:pic>
        <p:pic>
          <p:nvPicPr>
            <p:cNvPr id="27" name="Picture 26"/>
            <p:cNvPicPr>
              <a:picLocks noChangeAspect="1"/>
            </p:cNvPicPr>
            <p:nvPr/>
          </p:nvPicPr>
          <p:blipFill>
            <a:blip r:embed="rId34"/>
            <a:stretch>
              <a:fillRect/>
            </a:stretch>
          </p:blipFill>
          <p:spPr>
            <a:xfrm>
              <a:off x="1235379" y="5193573"/>
              <a:ext cx="299439" cy="440351"/>
            </a:xfrm>
            <a:prstGeom prst="rect">
              <a:avLst/>
            </a:prstGeom>
          </p:spPr>
        </p:pic>
        <p:pic>
          <p:nvPicPr>
            <p:cNvPr id="28" name="Picture 27"/>
            <p:cNvPicPr>
              <a:picLocks noChangeAspect="1"/>
            </p:cNvPicPr>
            <p:nvPr/>
          </p:nvPicPr>
          <p:blipFill>
            <a:blip r:embed="rId35"/>
            <a:stretch>
              <a:fillRect/>
            </a:stretch>
          </p:blipFill>
          <p:spPr>
            <a:xfrm>
              <a:off x="1570764" y="5223897"/>
              <a:ext cx="449979" cy="424980"/>
            </a:xfrm>
            <a:prstGeom prst="rect">
              <a:avLst/>
            </a:prstGeom>
          </p:spPr>
        </p:pic>
      </p:grpSp>
      <p:pic>
        <p:nvPicPr>
          <p:cNvPr id="29" name="Picture 28"/>
          <p:cNvPicPr>
            <a:picLocks noChangeAspect="1"/>
          </p:cNvPicPr>
          <p:nvPr/>
        </p:nvPicPr>
        <p:blipFill>
          <a:blip r:embed="rId36"/>
          <a:stretch>
            <a:fillRect/>
          </a:stretch>
        </p:blipFill>
        <p:spPr>
          <a:xfrm>
            <a:off x="3521892" y="3989352"/>
            <a:ext cx="425330" cy="392101"/>
          </a:xfrm>
          <a:prstGeom prst="rect">
            <a:avLst/>
          </a:prstGeom>
        </p:spPr>
      </p:pic>
      <p:pic>
        <p:nvPicPr>
          <p:cNvPr id="30" name="Picture 29"/>
          <p:cNvPicPr>
            <a:picLocks noChangeAspect="1"/>
          </p:cNvPicPr>
          <p:nvPr/>
        </p:nvPicPr>
        <p:blipFill>
          <a:blip r:embed="rId37"/>
          <a:stretch>
            <a:fillRect/>
          </a:stretch>
        </p:blipFill>
        <p:spPr>
          <a:xfrm>
            <a:off x="2895928" y="3545873"/>
            <a:ext cx="412140" cy="450380"/>
          </a:xfrm>
          <a:prstGeom prst="rect">
            <a:avLst/>
          </a:prstGeom>
        </p:spPr>
      </p:pic>
      <p:grpSp>
        <p:nvGrpSpPr>
          <p:cNvPr id="3" name="Group 2"/>
          <p:cNvGrpSpPr/>
          <p:nvPr/>
        </p:nvGrpSpPr>
        <p:grpSpPr>
          <a:xfrm>
            <a:off x="313066" y="2084887"/>
            <a:ext cx="1063885" cy="1079545"/>
            <a:chOff x="313066" y="2084887"/>
            <a:chExt cx="1063885" cy="1079545"/>
          </a:xfrm>
        </p:grpSpPr>
        <p:pic>
          <p:nvPicPr>
            <p:cNvPr id="167" name="Picture 166" descr="2016-03-10 TS2 layout text.jpg"/>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313066" y="2558223"/>
              <a:ext cx="1019113" cy="606209"/>
            </a:xfrm>
            <a:prstGeom prst="rect">
              <a:avLst/>
            </a:prstGeom>
          </p:spPr>
        </p:pic>
        <p:pic>
          <p:nvPicPr>
            <p:cNvPr id="183" name="Picture 182" descr="/Users/helenebjorkman/Documents/ESS Corporate/ESS Multiple Frugal Logo files 20130923/ESS_Logo_Frugal_Blue_cmyk.png"/>
            <p:cNvPicPr/>
            <p:nvPr/>
          </p:nvPicPr>
          <p:blipFill>
            <a:blip r:embed="rId10" cstate="print">
              <a:extLst>
                <a:ext uri="{28A0092B-C50C-407E-A947-70E740481C1C}">
                  <a14:useLocalDpi xmlns:a14="http://schemas.microsoft.com/office/drawing/2010/main"/>
                </a:ext>
              </a:extLst>
            </a:blip>
            <a:srcRect/>
            <a:stretch>
              <a:fillRect/>
            </a:stretch>
          </p:blipFill>
          <p:spPr bwMode="auto">
            <a:xfrm>
              <a:off x="904475" y="2137299"/>
              <a:ext cx="472476" cy="253747"/>
            </a:xfrm>
            <a:prstGeom prst="rect">
              <a:avLst/>
            </a:prstGeom>
            <a:noFill/>
            <a:ln>
              <a:noFill/>
            </a:ln>
          </p:spPr>
        </p:pic>
        <p:pic>
          <p:nvPicPr>
            <p:cNvPr id="198" name="Picture 197"/>
            <p:cNvPicPr>
              <a:picLocks noChangeAspect="1"/>
            </p:cNvPicPr>
            <p:nvPr/>
          </p:nvPicPr>
          <p:blipFill>
            <a:blip r:embed="rId36"/>
            <a:stretch>
              <a:fillRect/>
            </a:stretch>
          </p:blipFill>
          <p:spPr>
            <a:xfrm>
              <a:off x="405334" y="2084887"/>
              <a:ext cx="425330" cy="392101"/>
            </a:xfrm>
            <a:prstGeom prst="rect">
              <a:avLst/>
            </a:prstGeom>
          </p:spPr>
        </p:pic>
      </p:grpSp>
    </p:spTree>
    <p:extLst>
      <p:ext uri="{BB962C8B-B14F-4D97-AF65-F5344CB8AC3E}">
        <p14:creationId xmlns:p14="http://schemas.microsoft.com/office/powerpoint/2010/main" val="1623642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expect to be in December 2016 for design maturity?</a:t>
            </a:r>
            <a:endParaRPr lang="en-US" dirty="0"/>
          </a:p>
        </p:txBody>
      </p:sp>
      <p:sp>
        <p:nvSpPr>
          <p:cNvPr id="3" name="Content Placeholder 2"/>
          <p:cNvSpPr>
            <a:spLocks noGrp="1"/>
          </p:cNvSpPr>
          <p:nvPr>
            <p:ph idx="1"/>
          </p:nvPr>
        </p:nvSpPr>
        <p:spPr>
          <a:xfrm>
            <a:off x="457200" y="1793979"/>
            <a:ext cx="6536399" cy="4038981"/>
          </a:xfrm>
        </p:spPr>
        <p:txBody>
          <a:bodyPr/>
          <a:lstStyle/>
          <a:p>
            <a:r>
              <a:rPr lang="en-US" dirty="0">
                <a:solidFill>
                  <a:srgbClr val="262626"/>
                </a:solidFill>
                <a:latin typeface="ArialMT"/>
              </a:rPr>
              <a:t>		</a:t>
            </a:r>
          </a:p>
          <a:p>
            <a:endParaRPr lang="en-US" dirty="0"/>
          </a:p>
        </p:txBody>
      </p:sp>
      <p:sp>
        <p:nvSpPr>
          <p:cNvPr id="4" name="Date Placeholder 3"/>
          <p:cNvSpPr>
            <a:spLocks noGrp="1"/>
          </p:cNvSpPr>
          <p:nvPr>
            <p:ph type="dt" sz="half" idx="10"/>
          </p:nvPr>
        </p:nvSpPr>
        <p:spPr/>
        <p:txBody>
          <a:bodyPr/>
          <a:lstStyle/>
          <a:p>
            <a:r>
              <a:rPr lang="en-US" smtClean="0"/>
              <a:t>April 2016</a:t>
            </a:r>
            <a:endParaRPr lang="sv-SE"/>
          </a:p>
        </p:txBody>
      </p:sp>
      <p:sp>
        <p:nvSpPr>
          <p:cNvPr id="5" name="Footer Placeholder 4"/>
          <p:cNvSpPr>
            <a:spLocks noGrp="1"/>
          </p:cNvSpPr>
          <p:nvPr>
            <p:ph type="ftr" sz="quarter" idx="11"/>
          </p:nvPr>
        </p:nvSpPr>
        <p:spPr/>
        <p:txBody>
          <a:bodyPr/>
          <a:lstStyle/>
          <a:p>
            <a:r>
              <a:rPr lang="de-DE" smtClean="0"/>
              <a:t>J.G. Weisend II</a:t>
            </a:r>
            <a:endParaRPr lang="sv-SE"/>
          </a:p>
        </p:txBody>
      </p:sp>
      <p:sp>
        <p:nvSpPr>
          <p:cNvPr id="6" name="Slide Number Placeholder 5"/>
          <p:cNvSpPr>
            <a:spLocks noGrp="1"/>
          </p:cNvSpPr>
          <p:nvPr>
            <p:ph type="sldNum" sz="quarter" idx="12"/>
          </p:nvPr>
        </p:nvSpPr>
        <p:spPr/>
        <p:txBody>
          <a:bodyPr/>
          <a:lstStyle/>
          <a:p>
            <a:fld id="{038C62C7-F79B-CD4A-A5DF-5683BBEC4A65}" type="slidenum">
              <a:rPr lang="sv-SE" smtClean="0"/>
              <a:t>7</a:t>
            </a:fld>
            <a:endParaRPr lang="sv-SE"/>
          </a:p>
        </p:txBody>
      </p:sp>
      <p:graphicFrame>
        <p:nvGraphicFramePr>
          <p:cNvPr id="7" name="Object 6"/>
          <p:cNvGraphicFramePr>
            <a:graphicFrameLocks noChangeAspect="1"/>
          </p:cNvGraphicFramePr>
          <p:nvPr>
            <p:extLst>
              <p:ext uri="{D42A27DB-BD31-4B8C-83A1-F6EECF244321}">
                <p14:modId xmlns:p14="http://schemas.microsoft.com/office/powerpoint/2010/main" val="356291977"/>
              </p:ext>
            </p:extLst>
          </p:nvPr>
        </p:nvGraphicFramePr>
        <p:xfrm>
          <a:off x="-61913" y="1582738"/>
          <a:ext cx="9304338" cy="3182937"/>
        </p:xfrm>
        <a:graphic>
          <a:graphicData uri="http://schemas.openxmlformats.org/presentationml/2006/ole">
            <mc:AlternateContent xmlns:mc="http://schemas.openxmlformats.org/markup-compatibility/2006">
              <mc:Choice xmlns:v="urn:schemas-microsoft-com:vml" Requires="v">
                <p:oleObj spid="_x0000_s6155" name="Worksheet" r:id="rId4" imgW="11734800" imgH="4013200" progId="Excel.Sheet.8">
                  <p:embed/>
                </p:oleObj>
              </mc:Choice>
              <mc:Fallback>
                <p:oleObj name="Worksheet" r:id="rId4" imgW="11734800" imgH="4013200" progId="Excel.Sheet.8">
                  <p:embed/>
                  <p:pic>
                    <p:nvPicPr>
                      <p:cNvPr id="0" name=""/>
                      <p:cNvPicPr/>
                      <p:nvPr/>
                    </p:nvPicPr>
                    <p:blipFill>
                      <a:blip r:embed="rId5"/>
                      <a:stretch>
                        <a:fillRect/>
                      </a:stretch>
                    </p:blipFill>
                    <p:spPr>
                      <a:xfrm>
                        <a:off x="-61913" y="1582738"/>
                        <a:ext cx="9304338" cy="3182937"/>
                      </a:xfrm>
                      <a:prstGeom prst="rect">
                        <a:avLst/>
                      </a:prstGeom>
                    </p:spPr>
                  </p:pic>
                </p:oleObj>
              </mc:Fallback>
            </mc:AlternateContent>
          </a:graphicData>
        </a:graphic>
      </p:graphicFrame>
    </p:spTree>
    <p:extLst>
      <p:ext uri="{BB962C8B-B14F-4D97-AF65-F5344CB8AC3E}">
        <p14:creationId xmlns:p14="http://schemas.microsoft.com/office/powerpoint/2010/main" val="1452135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9912" y="1516392"/>
            <a:ext cx="4849356" cy="4864936"/>
          </a:xfrm>
          <a:prstGeom prst="rect">
            <a:avLst/>
          </a:prstGeom>
        </p:spPr>
      </p:pic>
      <p:sp>
        <p:nvSpPr>
          <p:cNvPr id="2" name="Title 1"/>
          <p:cNvSpPr>
            <a:spLocks noGrp="1"/>
          </p:cNvSpPr>
          <p:nvPr>
            <p:ph type="title"/>
          </p:nvPr>
        </p:nvSpPr>
        <p:spPr/>
        <p:txBody>
          <a:bodyPr/>
          <a:lstStyle/>
          <a:p>
            <a:r>
              <a:rPr lang="sv-SE"/>
              <a:t>Partner Institutions</a:t>
            </a:r>
          </a:p>
        </p:txBody>
      </p:sp>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a:p>
        </p:txBody>
      </p:sp>
      <p:sp>
        <p:nvSpPr>
          <p:cNvPr id="6" name="Date Placeholder 5"/>
          <p:cNvSpPr>
            <a:spLocks noGrp="1"/>
          </p:cNvSpPr>
          <p:nvPr>
            <p:ph type="dt" sz="half" idx="10"/>
          </p:nvPr>
        </p:nvSpPr>
        <p:spPr/>
        <p:txBody>
          <a:bodyPr/>
          <a:lstStyle/>
          <a:p>
            <a:r>
              <a:rPr lang="sv-SE" smtClean="0"/>
              <a:t>H. Danared</a:t>
            </a:r>
            <a:endParaRPr lang="sv-SE"/>
          </a:p>
        </p:txBody>
      </p:sp>
      <p:sp>
        <p:nvSpPr>
          <p:cNvPr id="9" name="Text Box 10"/>
          <p:cNvSpPr txBox="1">
            <a:spLocks noChangeArrowheads="1"/>
          </p:cNvSpPr>
          <p:nvPr/>
        </p:nvSpPr>
        <p:spPr bwMode="auto">
          <a:xfrm>
            <a:off x="899592" y="1628800"/>
            <a:ext cx="2448272" cy="360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6" tIns="45688" rIns="91376" bIns="45688">
            <a:spAutoFit/>
          </a:bodyPr>
          <a:lstStyle/>
          <a:p>
            <a:pPr algn="l" eaLnBrk="1" hangingPunct="1"/>
            <a:r>
              <a:rPr lang="sv-SE" sz="1100" u="sng">
                <a:solidFill>
                  <a:schemeClr val="accent4">
                    <a:lumMod val="75000"/>
                  </a:schemeClr>
                </a:solidFill>
                <a:latin typeface="Arial" charset="0"/>
                <a:ea typeface="ＭＳ Ｐゴシック" charset="0"/>
                <a:cs typeface="ＭＳ Ｐゴシック" charset="0"/>
              </a:rPr>
              <a:t>In-kind (main contributions)</a:t>
            </a:r>
          </a:p>
          <a:p>
            <a:pPr algn="l" eaLnBrk="1" hangingPunct="1"/>
            <a:endParaRPr lang="sv-SE" sz="800">
              <a:solidFill>
                <a:schemeClr val="accent4">
                  <a:lumMod val="75000"/>
                </a:schemeClr>
              </a:solidFill>
              <a:latin typeface="Arial" charset="0"/>
              <a:ea typeface="ＭＳ Ｐゴシック" charset="0"/>
              <a:cs typeface="ＭＳ Ｐゴシック" charset="0"/>
            </a:endParaRPr>
          </a:p>
          <a:p>
            <a:pPr algn="l" eaLnBrk="1" hangingPunct="1"/>
            <a:r>
              <a:rPr lang="sv-SE" sz="1100">
                <a:solidFill>
                  <a:schemeClr val="accent4">
                    <a:lumMod val="75000"/>
                  </a:schemeClr>
                </a:solidFill>
                <a:latin typeface="Arial" charset="0"/>
                <a:ea typeface="ＭＳ Ｐゴシック" charset="0"/>
                <a:cs typeface="ＭＳ Ｐゴシック" charset="0"/>
              </a:rPr>
              <a:t>ATOMKI (RF-LPS)</a:t>
            </a:r>
          </a:p>
          <a:p>
            <a:pPr algn="l" eaLnBrk="1" hangingPunct="1"/>
            <a:r>
              <a:rPr lang="sv-SE" sz="1100">
                <a:solidFill>
                  <a:schemeClr val="accent4">
                    <a:lumMod val="75000"/>
                  </a:schemeClr>
                </a:solidFill>
                <a:latin typeface="Arial" charset="0"/>
                <a:ea typeface="ＭＳ Ｐゴシック" charset="0"/>
                <a:cs typeface="ＭＳ Ｐゴシック" charset="0"/>
              </a:rPr>
              <a:t>CEA (RFQ, SRF, Diagn)</a:t>
            </a:r>
          </a:p>
          <a:p>
            <a:pPr algn="l" eaLnBrk="1" hangingPunct="1"/>
            <a:r>
              <a:rPr lang="sv-SE" sz="1100">
                <a:solidFill>
                  <a:schemeClr val="accent4">
                    <a:lumMod val="75000"/>
                  </a:schemeClr>
                </a:solidFill>
                <a:latin typeface="Arial" charset="0"/>
                <a:ea typeface="ＭＳ Ｐゴシック" charset="0"/>
                <a:cs typeface="ＭＳ Ｐゴシック" charset="0"/>
              </a:rPr>
              <a:t>CNRS (SRF, Cryo)</a:t>
            </a:r>
          </a:p>
          <a:p>
            <a:pPr algn="l" eaLnBrk="1" hangingPunct="1"/>
            <a:r>
              <a:rPr lang="sv-SE" sz="1100">
                <a:solidFill>
                  <a:schemeClr val="accent4">
                    <a:lumMod val="75000"/>
                  </a:schemeClr>
                </a:solidFill>
                <a:latin typeface="Arial" charset="0"/>
                <a:ea typeface="ＭＳ Ｐゴシック" charset="0"/>
                <a:cs typeface="ＭＳ Ｐゴシック" charset="0"/>
              </a:rPr>
              <a:t>Daresbury Lab (SRF, Vacuum)</a:t>
            </a:r>
          </a:p>
          <a:p>
            <a:pPr algn="l" eaLnBrk="1" hangingPunct="1"/>
            <a:r>
              <a:rPr lang="sv-SE" sz="1100">
                <a:solidFill>
                  <a:schemeClr val="accent4">
                    <a:lumMod val="75000"/>
                  </a:schemeClr>
                </a:solidFill>
                <a:latin typeface="Arial" charset="0"/>
                <a:ea typeface="ＭＳ Ｐゴシック" charset="0"/>
                <a:cs typeface="ＭＳ Ｐゴシック" charset="0"/>
              </a:rPr>
              <a:t>Elettra (RF, Magn, PS, Diagn)</a:t>
            </a:r>
          </a:p>
          <a:p>
            <a:pPr algn="l" eaLnBrk="1" hangingPunct="1"/>
            <a:r>
              <a:rPr lang="sv-SE" sz="1100">
                <a:solidFill>
                  <a:schemeClr val="accent4">
                    <a:lumMod val="75000"/>
                  </a:schemeClr>
                </a:solidFill>
                <a:latin typeface="Arial" charset="0"/>
                <a:ea typeface="ＭＳ Ｐゴシック" charset="0"/>
                <a:cs typeface="ＭＳ Ｐゴシック" charset="0"/>
              </a:rPr>
              <a:t>EPFL (Modulators)</a:t>
            </a:r>
          </a:p>
          <a:p>
            <a:pPr algn="l" eaLnBrk="1" hangingPunct="1"/>
            <a:r>
              <a:rPr lang="sv-SE" sz="1100">
                <a:solidFill>
                  <a:schemeClr val="accent4">
                    <a:lumMod val="75000"/>
                  </a:schemeClr>
                </a:solidFill>
                <a:latin typeface="Arial" charset="0"/>
                <a:ea typeface="ＭＳ Ｐゴシック" charset="0"/>
                <a:cs typeface="ＭＳ Ｐゴシック" charset="0"/>
              </a:rPr>
              <a:t>ESS-Bilbao (MEBT, RF)</a:t>
            </a:r>
          </a:p>
          <a:p>
            <a:pPr algn="l" eaLnBrk="1" hangingPunct="1"/>
            <a:r>
              <a:rPr lang="sv-SE" sz="1100">
                <a:solidFill>
                  <a:schemeClr val="accent4">
                    <a:lumMod val="75000"/>
                  </a:schemeClr>
                </a:solidFill>
                <a:latin typeface="Arial" charset="0"/>
                <a:ea typeface="ＭＳ Ｐゴシック" charset="0"/>
                <a:cs typeface="ＭＳ Ｐゴシック" charset="0"/>
              </a:rPr>
              <a:t>Huddersfield Univ (RF distrib)</a:t>
            </a:r>
          </a:p>
          <a:p>
            <a:pPr algn="l" eaLnBrk="1" hangingPunct="1"/>
            <a:r>
              <a:rPr lang="sv-SE" sz="1100">
                <a:solidFill>
                  <a:schemeClr val="accent4">
                    <a:lumMod val="75000"/>
                  </a:schemeClr>
                </a:solidFill>
                <a:latin typeface="Arial" charset="0"/>
                <a:ea typeface="ＭＳ Ｐゴシック" charset="0"/>
                <a:cs typeface="ＭＳ Ｐゴシック" charset="0"/>
              </a:rPr>
              <a:t>IFJ PAN (Installations)</a:t>
            </a:r>
          </a:p>
          <a:p>
            <a:pPr algn="l" eaLnBrk="1" hangingPunct="1"/>
            <a:r>
              <a:rPr lang="sv-SE" sz="1100">
                <a:solidFill>
                  <a:schemeClr val="accent4">
                    <a:lumMod val="75000"/>
                  </a:schemeClr>
                </a:solidFill>
                <a:latin typeface="Arial" charset="0"/>
                <a:ea typeface="ＭＳ Ｐゴシック" charset="0"/>
                <a:cs typeface="ＭＳ Ｐゴシック" charset="0"/>
              </a:rPr>
              <a:t>INFN Catania (Source, LEBT)</a:t>
            </a:r>
          </a:p>
          <a:p>
            <a:pPr algn="l" eaLnBrk="1" hangingPunct="1"/>
            <a:r>
              <a:rPr lang="sv-SE" sz="1100">
                <a:solidFill>
                  <a:schemeClr val="accent4">
                    <a:lumMod val="75000"/>
                  </a:schemeClr>
                </a:solidFill>
                <a:latin typeface="Arial" charset="0"/>
                <a:ea typeface="ＭＳ Ｐゴシック" charset="0"/>
                <a:cs typeface="ＭＳ Ｐゴシック" charset="0"/>
              </a:rPr>
              <a:t>INFN Legnaro (DTL)</a:t>
            </a:r>
          </a:p>
          <a:p>
            <a:pPr algn="l" eaLnBrk="1" hangingPunct="1"/>
            <a:r>
              <a:rPr lang="sv-SE" sz="1100">
                <a:solidFill>
                  <a:schemeClr val="accent4">
                    <a:lumMod val="75000"/>
                  </a:schemeClr>
                </a:solidFill>
                <a:latin typeface="Arial" charset="0"/>
                <a:ea typeface="ＭＳ Ｐゴシック" charset="0"/>
                <a:cs typeface="ＭＳ Ｐゴシック" charset="0"/>
              </a:rPr>
              <a:t>INFN Milan (SRF)</a:t>
            </a:r>
          </a:p>
          <a:p>
            <a:r>
              <a:rPr lang="sv-SE" sz="1100">
                <a:solidFill>
                  <a:schemeClr val="accent4">
                    <a:lumMod val="75000"/>
                  </a:schemeClr>
                </a:solidFill>
                <a:latin typeface="Arial" charset="0"/>
                <a:ea typeface="ＭＳ Ｐゴシック" charset="0"/>
                <a:cs typeface="ＭＳ Ｐゴシック" charset="0"/>
              </a:rPr>
              <a:t>Lodz UT (LLRF)</a:t>
            </a:r>
          </a:p>
          <a:p>
            <a:pPr algn="l" eaLnBrk="1" hangingPunct="1"/>
            <a:r>
              <a:rPr lang="sv-SE" sz="1100">
                <a:solidFill>
                  <a:schemeClr val="accent4">
                    <a:lumMod val="75000"/>
                  </a:schemeClr>
                </a:solidFill>
                <a:latin typeface="Arial" charset="0"/>
                <a:ea typeface="ＭＳ Ｐゴシック" charset="0"/>
                <a:cs typeface="ＭＳ Ｐゴシック" charset="0"/>
              </a:rPr>
              <a:t>NCBJ (LLRF, gamma blockers)</a:t>
            </a:r>
          </a:p>
          <a:p>
            <a:pPr algn="l" eaLnBrk="1" hangingPunct="1"/>
            <a:r>
              <a:rPr lang="sv-SE" sz="1100">
                <a:solidFill>
                  <a:schemeClr val="accent4">
                    <a:lumMod val="75000"/>
                  </a:schemeClr>
                </a:solidFill>
                <a:latin typeface="Arial" charset="0"/>
                <a:ea typeface="ＭＳ Ｐゴシック" charset="0"/>
                <a:cs typeface="ＭＳ Ｐゴシック" charset="0"/>
              </a:rPr>
              <a:t>Tallinn UT (RF)</a:t>
            </a:r>
          </a:p>
          <a:p>
            <a:r>
              <a:rPr lang="sv-SE" sz="1100">
                <a:solidFill>
                  <a:schemeClr val="accent4">
                    <a:lumMod val="75000"/>
                  </a:schemeClr>
                </a:solidFill>
                <a:latin typeface="Arial" charset="0"/>
                <a:ea typeface="ＭＳ Ｐゴシック" charset="0"/>
                <a:cs typeface="ＭＳ Ｐゴシック" charset="0"/>
              </a:rPr>
              <a:t>Univ Bergen (Seconded staff)</a:t>
            </a:r>
          </a:p>
          <a:p>
            <a:pPr algn="l" eaLnBrk="1" hangingPunct="1"/>
            <a:r>
              <a:rPr lang="sv-SE" sz="1100">
                <a:solidFill>
                  <a:schemeClr val="accent4">
                    <a:lumMod val="75000"/>
                  </a:schemeClr>
                </a:solidFill>
                <a:latin typeface="Arial" charset="0"/>
                <a:ea typeface="ＭＳ Ｐゴシック" charset="0"/>
                <a:cs typeface="ＭＳ Ｐゴシック" charset="0"/>
              </a:rPr>
              <a:t>Univ Oslo (Diagn)</a:t>
            </a:r>
          </a:p>
          <a:p>
            <a:pPr algn="l" eaLnBrk="1" hangingPunct="1"/>
            <a:r>
              <a:rPr lang="sv-SE" sz="1100">
                <a:solidFill>
                  <a:schemeClr val="accent4">
                    <a:lumMod val="75000"/>
                  </a:schemeClr>
                </a:solidFill>
                <a:latin typeface="Arial" charset="0"/>
                <a:ea typeface="ＭＳ Ｐゴシック" charset="0"/>
                <a:cs typeface="ＭＳ Ｐゴシック" charset="0"/>
              </a:rPr>
              <a:t>Warsaw UT (LLRF)</a:t>
            </a:r>
          </a:p>
          <a:p>
            <a:pPr algn="l" eaLnBrk="1" hangingPunct="1"/>
            <a:r>
              <a:rPr lang="sv-SE" sz="1100">
                <a:solidFill>
                  <a:schemeClr val="accent4">
                    <a:lumMod val="75000"/>
                  </a:schemeClr>
                </a:solidFill>
                <a:latin typeface="Arial" charset="0"/>
                <a:ea typeface="ＭＳ Ｐゴシック" charset="0"/>
                <a:cs typeface="ＭＳ Ｐゴシック" charset="0"/>
              </a:rPr>
              <a:t>Wroclaw UT (Cryo)</a:t>
            </a:r>
          </a:p>
        </p:txBody>
      </p:sp>
      <p:sp>
        <p:nvSpPr>
          <p:cNvPr id="10" name="Text Box 10"/>
          <p:cNvSpPr txBox="1">
            <a:spLocks noChangeArrowheads="1"/>
          </p:cNvSpPr>
          <p:nvPr/>
        </p:nvSpPr>
        <p:spPr bwMode="auto">
          <a:xfrm>
            <a:off x="899592" y="5301208"/>
            <a:ext cx="2304256" cy="106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6" tIns="45688" rIns="91376" bIns="45688">
            <a:spAutoFit/>
          </a:bodyPr>
          <a:lstStyle/>
          <a:p>
            <a:pPr algn="l" eaLnBrk="1" hangingPunct="1"/>
            <a:r>
              <a:rPr lang="sv-SE" sz="1100" u="sng">
                <a:solidFill>
                  <a:srgbClr val="604A7B"/>
                </a:solidFill>
                <a:latin typeface="Arial" charset="0"/>
                <a:ea typeface="ＭＳ Ｐゴシック" charset="0"/>
                <a:cs typeface="ＭＳ Ｐゴシック" charset="0"/>
              </a:rPr>
              <a:t>Paid contracts</a:t>
            </a:r>
          </a:p>
          <a:p>
            <a:pPr algn="l" eaLnBrk="1" hangingPunct="1"/>
            <a:endParaRPr lang="sv-SE" sz="800">
              <a:solidFill>
                <a:srgbClr val="604A7B"/>
              </a:solidFill>
              <a:latin typeface="Arial" charset="0"/>
              <a:ea typeface="ＭＳ Ｐゴシック" charset="0"/>
              <a:cs typeface="ＭＳ Ｐゴシック" charset="0"/>
            </a:endParaRPr>
          </a:p>
          <a:p>
            <a:pPr algn="l" eaLnBrk="1" hangingPunct="1"/>
            <a:r>
              <a:rPr lang="sv-SE" sz="1100">
                <a:solidFill>
                  <a:srgbClr val="604A7B"/>
                </a:solidFill>
                <a:latin typeface="Arial" charset="0"/>
                <a:ea typeface="ＭＳ Ｐゴシック" charset="0"/>
                <a:cs typeface="ＭＳ Ｐゴシック" charset="0"/>
              </a:rPr>
              <a:t>Aarhus Univ (Beam delivery)</a:t>
            </a:r>
          </a:p>
          <a:p>
            <a:pPr algn="l" eaLnBrk="1" hangingPunct="1"/>
            <a:r>
              <a:rPr lang="sv-SE" sz="1100">
                <a:solidFill>
                  <a:srgbClr val="604A7B"/>
                </a:solidFill>
                <a:latin typeface="Arial" charset="0"/>
                <a:ea typeface="ＭＳ Ｐゴシック" charset="0"/>
                <a:cs typeface="ＭＳ Ｐゴシック" charset="0"/>
              </a:rPr>
              <a:t>DESY (Diagn)</a:t>
            </a:r>
          </a:p>
          <a:p>
            <a:pPr algn="l" eaLnBrk="1" hangingPunct="1"/>
            <a:r>
              <a:rPr lang="sv-SE" sz="1100">
                <a:solidFill>
                  <a:srgbClr val="604A7B"/>
                </a:solidFill>
                <a:latin typeface="Arial" charset="0"/>
                <a:ea typeface="ＭＳ Ｐゴシック" charset="0"/>
                <a:cs typeface="ＭＳ Ｐゴシック" charset="0"/>
              </a:rPr>
              <a:t>Lund Univ (LLRF, RF)</a:t>
            </a:r>
          </a:p>
          <a:p>
            <a:pPr algn="l" eaLnBrk="1" hangingPunct="1"/>
            <a:r>
              <a:rPr lang="sv-SE" sz="1100">
                <a:solidFill>
                  <a:srgbClr val="604A7B"/>
                </a:solidFill>
                <a:latin typeface="Arial" charset="0"/>
                <a:ea typeface="ＭＳ Ｐゴシック" charset="0"/>
                <a:cs typeface="ＭＳ Ｐゴシック" charset="0"/>
              </a:rPr>
              <a:t>Uppsala Univ (Tests)</a:t>
            </a:r>
          </a:p>
        </p:txBody>
      </p:sp>
      <p:sp>
        <p:nvSpPr>
          <p:cNvPr id="11" name="Text Box 10"/>
          <p:cNvSpPr txBox="1">
            <a:spLocks noChangeArrowheads="1"/>
          </p:cNvSpPr>
          <p:nvPr/>
        </p:nvSpPr>
        <p:spPr bwMode="auto">
          <a:xfrm>
            <a:off x="3923928" y="2420888"/>
            <a:ext cx="1728192" cy="82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6" tIns="45688" rIns="91376" bIns="45688">
            <a:spAutoFit/>
          </a:bodyPr>
          <a:lstStyle/>
          <a:p>
            <a:pPr algn="l" eaLnBrk="1" hangingPunct="1">
              <a:spcAft>
                <a:spcPts val="150"/>
              </a:spcAft>
            </a:pPr>
            <a:r>
              <a:rPr lang="sv-SE" sz="1100">
                <a:solidFill>
                  <a:srgbClr val="604A7B"/>
                </a:solidFill>
                <a:latin typeface="Arial" charset="0"/>
                <a:ea typeface="ＭＳ Ｐゴシック" charset="0"/>
                <a:cs typeface="ＭＳ Ｐゴシック" charset="0"/>
              </a:rPr>
              <a:t>Not yet signed</a:t>
            </a:r>
          </a:p>
          <a:p>
            <a:pPr algn="l" eaLnBrk="1" hangingPunct="1">
              <a:spcAft>
                <a:spcPts val="150"/>
              </a:spcAft>
            </a:pPr>
            <a:r>
              <a:rPr lang="sv-SE" sz="1100">
                <a:solidFill>
                  <a:srgbClr val="604A7B"/>
                </a:solidFill>
                <a:latin typeface="Arial" charset="0"/>
                <a:ea typeface="ＭＳ Ｐゴシック" charset="0"/>
                <a:cs typeface="ＭＳ Ｐゴシック" charset="0"/>
              </a:rPr>
              <a:t>Contract</a:t>
            </a:r>
          </a:p>
          <a:p>
            <a:pPr algn="l" eaLnBrk="1" hangingPunct="1">
              <a:spcAft>
                <a:spcPts val="150"/>
              </a:spcAft>
            </a:pPr>
            <a:r>
              <a:rPr lang="sv-SE" sz="1100">
                <a:solidFill>
                  <a:srgbClr val="604A7B"/>
                </a:solidFill>
                <a:latin typeface="Arial" charset="0"/>
                <a:ea typeface="ＭＳ Ｐゴシック" charset="0"/>
                <a:cs typeface="ＭＳ Ｐゴシック" charset="0"/>
              </a:rPr>
              <a:t>HoA/Cover page</a:t>
            </a:r>
          </a:p>
          <a:p>
            <a:pPr algn="l" eaLnBrk="1" hangingPunct="1">
              <a:spcAft>
                <a:spcPts val="150"/>
              </a:spcAft>
            </a:pPr>
            <a:r>
              <a:rPr lang="sv-SE" sz="1100">
                <a:solidFill>
                  <a:srgbClr val="604A7B"/>
                </a:solidFill>
                <a:latin typeface="Arial" charset="0"/>
                <a:ea typeface="ＭＳ Ｐゴシック" charset="0"/>
                <a:cs typeface="ＭＳ Ｐゴシック" charset="0"/>
              </a:rPr>
              <a:t>IKC</a:t>
            </a:r>
          </a:p>
        </p:txBody>
      </p:sp>
      <p:sp>
        <p:nvSpPr>
          <p:cNvPr id="12" name="Footer Placeholder 5"/>
          <p:cNvSpPr>
            <a:spLocks noGrp="1"/>
          </p:cNvSpPr>
          <p:nvPr>
            <p:ph type="ftr" sz="quarter" idx="11"/>
          </p:nvPr>
        </p:nvSpPr>
        <p:spPr>
          <a:xfrm>
            <a:off x="2771800" y="6356350"/>
            <a:ext cx="3528392" cy="365125"/>
          </a:xfrm>
        </p:spPr>
        <p:txBody>
          <a:bodyPr/>
          <a:lstStyle/>
          <a:p>
            <a:r>
              <a:rPr lang="sv-SE"/>
              <a:t>Accelerator Technical Board, 17 March 2016</a:t>
            </a:r>
          </a:p>
        </p:txBody>
      </p:sp>
      <p:grpSp>
        <p:nvGrpSpPr>
          <p:cNvPr id="7" name="Group 6"/>
          <p:cNvGrpSpPr/>
          <p:nvPr/>
        </p:nvGrpSpPr>
        <p:grpSpPr>
          <a:xfrm>
            <a:off x="4461303" y="3247973"/>
            <a:ext cx="4528139" cy="2851741"/>
            <a:chOff x="4461303" y="3247973"/>
            <a:chExt cx="4528139" cy="2851741"/>
          </a:xfrm>
        </p:grpSpPr>
        <p:sp>
          <p:nvSpPr>
            <p:cNvPr id="3" name="Rectangle 2"/>
            <p:cNvSpPr/>
            <p:nvPr/>
          </p:nvSpPr>
          <p:spPr>
            <a:xfrm>
              <a:off x="4461303" y="3247973"/>
              <a:ext cx="4528139" cy="285174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4716016" y="3573016"/>
              <a:ext cx="4034612" cy="2256790"/>
              <a:chOff x="4716016" y="3573016"/>
              <a:chExt cx="4034612" cy="2256790"/>
            </a:xfrm>
            <a:noFill/>
          </p:grpSpPr>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36096" y="3789040"/>
                <a:ext cx="2736304" cy="1766851"/>
              </a:xfrm>
              <a:prstGeom prst="rect">
                <a:avLst/>
              </a:prstGeom>
              <a:grpFill/>
            </p:spPr>
          </p:pic>
          <p:sp>
            <p:nvSpPr>
              <p:cNvPr id="22" name="Text Box 10"/>
              <p:cNvSpPr txBox="1">
                <a:spLocks noChangeArrowheads="1"/>
              </p:cNvSpPr>
              <p:nvPr/>
            </p:nvSpPr>
            <p:spPr bwMode="auto">
              <a:xfrm>
                <a:off x="5148064" y="3573016"/>
                <a:ext cx="1396254"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sv-SE" sz="1200">
                    <a:solidFill>
                      <a:schemeClr val="tx1"/>
                    </a:solidFill>
                    <a:latin typeface="Arial" charset="0"/>
                    <a:ea typeface="ＭＳ Ｐゴシック" charset="0"/>
                    <a:cs typeface="ＭＳ Ｐゴシック" charset="0"/>
                  </a:rPr>
                  <a:t>Not IKC, 32%</a:t>
                </a:r>
              </a:p>
            </p:txBody>
          </p:sp>
          <p:sp>
            <p:nvSpPr>
              <p:cNvPr id="23" name="Text Box 10"/>
              <p:cNvSpPr txBox="1">
                <a:spLocks noChangeArrowheads="1"/>
              </p:cNvSpPr>
              <p:nvPr/>
            </p:nvSpPr>
            <p:spPr bwMode="auto">
              <a:xfrm>
                <a:off x="7692874" y="4324454"/>
                <a:ext cx="1057754"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sv-SE" sz="1200">
                    <a:solidFill>
                      <a:schemeClr val="tx1"/>
                    </a:solidFill>
                    <a:latin typeface="Arial" charset="0"/>
                    <a:ea typeface="ＭＳ Ｐゴシック" charset="0"/>
                    <a:cs typeface="ＭＳ Ｐゴシック" charset="0"/>
                  </a:rPr>
                  <a:t>Planned IKC, 52%</a:t>
                </a:r>
              </a:p>
            </p:txBody>
          </p:sp>
          <p:sp>
            <p:nvSpPr>
              <p:cNvPr id="24" name="Text Box 10"/>
              <p:cNvSpPr txBox="1">
                <a:spLocks noChangeArrowheads="1"/>
              </p:cNvSpPr>
              <p:nvPr/>
            </p:nvSpPr>
            <p:spPr bwMode="auto">
              <a:xfrm>
                <a:off x="4716016" y="4858127"/>
                <a:ext cx="1019942"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sv-SE" sz="1200">
                    <a:solidFill>
                      <a:schemeClr val="tx1"/>
                    </a:solidFill>
                    <a:latin typeface="Arial" charset="0"/>
                    <a:ea typeface="ＭＳ Ｐゴシック" charset="0"/>
                    <a:cs typeface="ＭＳ Ｐゴシック" charset="0"/>
                  </a:rPr>
                  <a:t>Possible IKC, 13%</a:t>
                </a:r>
              </a:p>
            </p:txBody>
          </p:sp>
          <p:sp>
            <p:nvSpPr>
              <p:cNvPr id="25" name="Text Box 10"/>
              <p:cNvSpPr txBox="1">
                <a:spLocks noChangeArrowheads="1"/>
              </p:cNvSpPr>
              <p:nvPr/>
            </p:nvSpPr>
            <p:spPr bwMode="auto">
              <a:xfrm>
                <a:off x="5380110" y="5552807"/>
                <a:ext cx="1396254"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sv-SE" sz="1200">
                    <a:solidFill>
                      <a:schemeClr val="tx1"/>
                    </a:solidFill>
                    <a:latin typeface="Arial" charset="0"/>
                    <a:ea typeface="ＭＳ Ｐゴシック" charset="0"/>
                    <a:cs typeface="ＭＳ Ｐゴシック" charset="0"/>
                  </a:rPr>
                  <a:t>SE,DK, 3%</a:t>
                </a:r>
              </a:p>
            </p:txBody>
          </p:sp>
        </p:grpSp>
      </p:grpSp>
    </p:spTree>
    <p:extLst>
      <p:ext uri="{BB962C8B-B14F-4D97-AF65-F5344CB8AC3E}">
        <p14:creationId xmlns:p14="http://schemas.microsoft.com/office/powerpoint/2010/main" val="2866003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87" y="-1"/>
            <a:ext cx="5762624" cy="1441451"/>
          </a:xfrm>
        </p:spPr>
        <p:txBody>
          <a:bodyPr/>
          <a:lstStyle/>
          <a:p>
            <a:r>
              <a:rPr lang="sv-SE" smtClean="0"/>
              <a:t>In Kind Status</a:t>
            </a:r>
            <a:endParaRPr lang="sv-SE">
              <a:solidFill>
                <a:schemeClr val="bg1">
                  <a:lumMod val="75000"/>
                </a:schemeClr>
              </a:solidFill>
            </a:endParaRPr>
          </a:p>
        </p:txBody>
      </p:sp>
      <p:sp>
        <p:nvSpPr>
          <p:cNvPr id="5" name="TextBox 4"/>
          <p:cNvSpPr txBox="1"/>
          <p:nvPr/>
        </p:nvSpPr>
        <p:spPr>
          <a:xfrm>
            <a:off x="6997012" y="0"/>
            <a:ext cx="2146989" cy="305105"/>
          </a:xfrm>
          <a:prstGeom prst="rect">
            <a:avLst/>
          </a:prstGeom>
          <a:noFill/>
        </p:spPr>
        <p:txBody>
          <a:bodyPr wrap="square" rtlCol="0">
            <a:spAutoFit/>
          </a:bodyPr>
          <a:lstStyle/>
          <a:p>
            <a:pPr algn="r"/>
            <a:r>
              <a:rPr lang="en-US" sz="1400" smtClean="0">
                <a:solidFill>
                  <a:prstClr val="white"/>
                </a:solidFill>
                <a:latin typeface="Calibri"/>
              </a:rPr>
              <a:t> </a:t>
            </a:r>
            <a:endParaRPr lang="en-US" sz="1400">
              <a:solidFill>
                <a:prstClr val="white"/>
              </a:solidFill>
              <a:latin typeface="Calibri"/>
            </a:endParaRPr>
          </a:p>
        </p:txBody>
      </p:sp>
      <p:sp>
        <p:nvSpPr>
          <p:cNvPr id="6" name="Content Placeholder 2"/>
          <p:cNvSpPr txBox="1"/>
          <p:nvPr/>
        </p:nvSpPr>
        <p:spPr>
          <a:xfrm>
            <a:off x="240867" y="1873263"/>
            <a:ext cx="8229600" cy="4525963"/>
          </a:xfrm>
          <a:prstGeom prst="rect">
            <a:avLst/>
          </a:prstGeom>
          <a:noFill/>
        </p:spPr>
        <p:txBody>
          <a:bodyPr/>
          <a:lst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sv-SE" sz="2400" b="1" dirty="0" smtClean="0">
              <a:solidFill>
                <a:prstClr val="black"/>
              </a:solidFill>
              <a:latin typeface="Calibri"/>
            </a:endParaRPr>
          </a:p>
          <a:p>
            <a:pPr marL="457200" indent="-457200">
              <a:buFont typeface="Arial" panose="020B0604020202020204" pitchFamily="34" charset="0"/>
              <a:buChar char="•"/>
            </a:pPr>
            <a:endParaRPr lang="sv-SE" sz="2400" b="1" dirty="0" smtClean="0">
              <a:solidFill>
                <a:prstClr val="black"/>
              </a:solidFill>
              <a:latin typeface="Calibri"/>
            </a:endParaRPr>
          </a:p>
        </p:txBody>
      </p:sp>
      <p:sp>
        <p:nvSpPr>
          <p:cNvPr id="7" name="Content Placeholder 2"/>
          <p:cNvSpPr txBox="1"/>
          <p:nvPr/>
        </p:nvSpPr>
        <p:spPr>
          <a:xfrm>
            <a:off x="393267" y="1641613"/>
            <a:ext cx="8229600" cy="5069993"/>
          </a:xfrm>
          <a:prstGeom prst="rect">
            <a:avLst/>
          </a:prstGeom>
          <a:noFill/>
        </p:spPr>
        <p:txBody>
          <a:bodyPr/>
          <a:lst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sv-SE" sz="1800" b="1" dirty="0" err="1">
                <a:solidFill>
                  <a:prstClr val="black"/>
                </a:solidFill>
                <a:latin typeface="Calibri"/>
              </a:rPr>
              <a:t>In-Kind Agreements</a:t>
            </a:r>
          </a:p>
          <a:p>
            <a:pPr marL="457200" indent="-457200">
              <a:spcBef>
                <a:spcPts val="0"/>
              </a:spcBef>
              <a:spcAft>
                <a:spcPts val="0"/>
              </a:spcAft>
              <a:buFont typeface="Arial" panose="020B0604020202020204" pitchFamily="34" charset="0"/>
              <a:buChar char="•"/>
            </a:pPr>
            <a:r>
              <a:rPr lang="sv-SE" sz="1800" dirty="0" err="1">
                <a:solidFill>
                  <a:prstClr val="black"/>
                </a:solidFill>
                <a:latin typeface="Calibri"/>
              </a:rPr>
              <a:t>Agreements signed: 2				Annexes: 2</a:t>
            </a:r>
          </a:p>
          <a:p>
            <a:pPr marL="442913" indent="-442913">
              <a:spcBef>
                <a:spcPts val="0"/>
              </a:spcBef>
              <a:spcAft>
                <a:spcPts val="600"/>
              </a:spcAft>
              <a:buFont typeface="Arial"/>
              <a:buChar char="•"/>
            </a:pPr>
            <a:r>
              <a:rPr lang="sv-SE" sz="1800" dirty="0" err="1">
                <a:solidFill>
                  <a:prstClr val="black"/>
                </a:solidFill>
                <a:latin typeface="Calibri"/>
              </a:rPr>
              <a:t>	Expected remaining: 14				Annexes: 40</a:t>
            </a:r>
          </a:p>
          <a:p>
            <a:pPr>
              <a:spcBef>
                <a:spcPts val="0"/>
              </a:spcBef>
              <a:spcAft>
                <a:spcPts val="600"/>
              </a:spcAft>
            </a:pPr>
            <a:r>
              <a:rPr lang="sv-SE" sz="1800" b="1" dirty="0" err="1">
                <a:solidFill>
                  <a:prstClr val="black"/>
                </a:solidFill>
                <a:latin typeface="Calibri"/>
              </a:rPr>
              <a:t>Heads of Agreement</a:t>
            </a:r>
          </a:p>
          <a:p>
            <a:pPr marL="442913" indent="-442913">
              <a:spcBef>
                <a:spcPts val="0"/>
              </a:spcBef>
              <a:spcAft>
                <a:spcPts val="600"/>
              </a:spcAft>
              <a:buFont typeface="Arial"/>
              <a:buChar char="•"/>
            </a:pPr>
            <a:r>
              <a:rPr lang="sv-SE" sz="1800" dirty="0" err="1">
                <a:solidFill>
                  <a:prstClr val="black"/>
                </a:solidFill>
                <a:latin typeface="Calibri"/>
              </a:rPr>
              <a:t>Signed: 11 (with 8 partners)			Annexes: 16</a:t>
            </a:r>
          </a:p>
          <a:p>
            <a:pPr>
              <a:spcBef>
                <a:spcPts val="0"/>
              </a:spcBef>
              <a:spcAft>
                <a:spcPts val="600"/>
              </a:spcAft>
            </a:pPr>
            <a:r>
              <a:rPr lang="sv-SE" sz="1800" b="1" dirty="0" err="1">
                <a:solidFill>
                  <a:prstClr val="black"/>
                </a:solidFill>
                <a:latin typeface="Calibri"/>
              </a:rPr>
              <a:t>Cover Letters, etc.</a:t>
            </a:r>
          </a:p>
          <a:p>
            <a:pPr marL="442913" indent="-442913">
              <a:spcBef>
                <a:spcPts val="0"/>
              </a:spcBef>
              <a:spcAft>
                <a:spcPts val="600"/>
              </a:spcAft>
              <a:buFont typeface="Arial"/>
              <a:buChar char="•"/>
            </a:pPr>
            <a:r>
              <a:rPr lang="sv-SE" sz="1800" dirty="0" err="1">
                <a:solidFill>
                  <a:prstClr val="black"/>
                </a:solidFill>
                <a:latin typeface="Calibri"/>
              </a:rPr>
              <a:t> 								Annexes: 5</a:t>
            </a:r>
          </a:p>
          <a:p>
            <a:pPr>
              <a:spcBef>
                <a:spcPts val="0"/>
              </a:spcBef>
              <a:spcAft>
                <a:spcPts val="600"/>
              </a:spcAft>
            </a:pPr>
            <a:r>
              <a:rPr lang="sv-SE" sz="1800" b="1" dirty="0">
                <a:solidFill>
                  <a:prstClr val="black"/>
                </a:solidFill>
                <a:latin typeface="Calibri"/>
              </a:rPr>
              <a:t>Contracts (construction phase)</a:t>
            </a:r>
            <a:r>
              <a:rPr lang="sv-SE" sz="1800" dirty="0">
                <a:solidFill>
                  <a:prstClr val="black"/>
                </a:solidFill>
                <a:latin typeface="Calibri"/>
              </a:rPr>
              <a:t>	</a:t>
            </a:r>
          </a:p>
          <a:p>
            <a:pPr marL="342900" indent="-342900">
              <a:spcBef>
                <a:spcPts val="0"/>
              </a:spcBef>
              <a:spcAft>
                <a:spcPts val="600"/>
              </a:spcAft>
              <a:buFont typeface="Arial"/>
              <a:buChar char="•"/>
            </a:pPr>
            <a:r>
              <a:rPr lang="sv-SE" sz="1800" dirty="0">
                <a:solidFill>
                  <a:prstClr val="black"/>
                </a:solidFill>
                <a:latin typeface="Calibri"/>
              </a:rPr>
              <a:t>	SE, DK, PL, DE, etc.: 10</a:t>
            </a:r>
            <a:endParaRPr lang="sv-SE" sz="1800" b="1" dirty="0">
              <a:solidFill>
                <a:prstClr val="black"/>
              </a:solidFill>
              <a:latin typeface="Calibri"/>
            </a:endParaRPr>
          </a:p>
          <a:p>
            <a:r>
              <a:rPr lang="sv-SE" sz="1800" b="1" dirty="0">
                <a:solidFill>
                  <a:prstClr val="black"/>
                </a:solidFill>
                <a:latin typeface="Calibri"/>
              </a:rPr>
              <a:t>Issues</a:t>
            </a:r>
            <a:r>
              <a:rPr lang="sv-SE" sz="1800" dirty="0">
                <a:solidFill>
                  <a:prstClr val="black"/>
                </a:solidFill>
                <a:latin typeface="Calibri"/>
              </a:rPr>
              <a:t>	</a:t>
            </a:r>
          </a:p>
          <a:p>
            <a:pPr marL="285750" indent="-285750">
              <a:spcBef>
                <a:spcPts val="0"/>
              </a:spcBef>
              <a:spcAft>
                <a:spcPts val="0"/>
              </a:spcAft>
              <a:buFont typeface="Arial"/>
              <a:buChar char="•"/>
            </a:pPr>
            <a:r>
              <a:rPr lang="sv-SE" sz="1800" dirty="0">
                <a:solidFill>
                  <a:prstClr val="black"/>
                </a:solidFill>
                <a:latin typeface="Calibri"/>
              </a:rPr>
              <a:t>VAT  still delaying</a:t>
            </a:r>
          </a:p>
          <a:p>
            <a:pPr marL="285750" indent="-285750">
              <a:spcBef>
                <a:spcPts val="0"/>
              </a:spcBef>
              <a:spcAft>
                <a:spcPts val="0"/>
              </a:spcAft>
              <a:buFont typeface="Arial"/>
              <a:buChar char="•"/>
            </a:pPr>
            <a:r>
              <a:rPr lang="sv-SE" sz="1800" dirty="0">
                <a:solidFill>
                  <a:prstClr val="black"/>
                </a:solidFill>
                <a:latin typeface="Calibri"/>
              </a:rPr>
              <a:t>Partners need help </a:t>
            </a:r>
            <a:r>
              <a:rPr lang="sv-SE" sz="1800" dirty="0" err="1">
                <a:solidFill>
                  <a:prstClr val="black"/>
                </a:solidFill>
                <a:latin typeface="Calibri"/>
              </a:rPr>
              <a:t>with</a:t>
            </a:r>
            <a:r>
              <a:rPr lang="sv-SE" sz="1800" dirty="0">
                <a:solidFill>
                  <a:prstClr val="black"/>
                </a:solidFill>
                <a:latin typeface="Calibri"/>
              </a:rPr>
              <a:t> </a:t>
            </a:r>
            <a:r>
              <a:rPr lang="sv-SE" sz="1800" dirty="0" err="1" smtClean="0">
                <a:solidFill>
                  <a:prstClr val="black"/>
                </a:solidFill>
                <a:latin typeface="Calibri"/>
              </a:rPr>
              <a:t>manpower</a:t>
            </a:r>
            <a:r>
              <a:rPr lang="sv-SE" sz="1800" dirty="0" smtClean="0">
                <a:solidFill>
                  <a:prstClr val="black"/>
                </a:solidFill>
                <a:latin typeface="Calibri"/>
              </a:rPr>
              <a:t> and </a:t>
            </a:r>
            <a:r>
              <a:rPr lang="sv-SE" sz="1800" dirty="0" err="1" smtClean="0">
                <a:solidFill>
                  <a:prstClr val="black"/>
                </a:solidFill>
                <a:latin typeface="Calibri"/>
              </a:rPr>
              <a:t>requires</a:t>
            </a:r>
            <a:r>
              <a:rPr lang="sv-SE" sz="1800" dirty="0" smtClean="0">
                <a:solidFill>
                  <a:prstClr val="black"/>
                </a:solidFill>
                <a:latin typeface="Calibri"/>
              </a:rPr>
              <a:t> </a:t>
            </a:r>
            <a:r>
              <a:rPr lang="sv-SE" sz="1800" dirty="0">
                <a:solidFill>
                  <a:prstClr val="black"/>
                </a:solidFill>
                <a:latin typeface="Calibri"/>
              </a:rPr>
              <a:t>risk sharing (against “IK principle”)</a:t>
            </a:r>
            <a:endParaRPr lang="sv-SE" sz="2400" b="1" dirty="0" smtClean="0">
              <a:solidFill>
                <a:prstClr val="black"/>
              </a:solidFill>
              <a:latin typeface="Calibri"/>
            </a:endParaRPr>
          </a:p>
          <a:p>
            <a:pPr marL="457200" indent="-457200">
              <a:buFont typeface="Arial" panose="020B0604020202020204" pitchFamily="34" charset="0"/>
              <a:buChar char="•"/>
            </a:pPr>
            <a:endParaRPr lang="sv-SE" sz="2400" b="1" dirty="0" smtClean="0">
              <a:solidFill>
                <a:prstClr val="black"/>
              </a:solidFill>
              <a:latin typeface="Calibri"/>
            </a:endParaRPr>
          </a:p>
        </p:txBody>
      </p:sp>
    </p:spTree>
    <p:extLst>
      <p:ext uri="{BB962C8B-B14F-4D97-AF65-F5344CB8AC3E}">
        <p14:creationId xmlns:p14="http://schemas.microsoft.com/office/powerpoint/2010/main" val="78282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1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S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ESS Temp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14941</TotalTime>
  <Words>3587</Words>
  <Application>Microsoft Macintosh PowerPoint</Application>
  <PresentationFormat>On-screen Show (4:3)</PresentationFormat>
  <Paragraphs>653</Paragraphs>
  <Slides>40</Slides>
  <Notes>4</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40</vt:i4>
      </vt:variant>
    </vt:vector>
  </HeadingPairs>
  <TitlesOfParts>
    <vt:vector size="47" baseType="lpstr">
      <vt:lpstr>1_ESS Core Powerpoint</vt:lpstr>
      <vt:lpstr>Office-tema</vt:lpstr>
      <vt:lpstr>ESS Core Powerpoint</vt:lpstr>
      <vt:lpstr>2_ESS Core Powerpoint</vt:lpstr>
      <vt:lpstr>ESS</vt:lpstr>
      <vt:lpstr>ESS Tempate</vt:lpstr>
      <vt:lpstr>Worksheet</vt:lpstr>
      <vt:lpstr>TAC 13 – Accelerator presentation</vt:lpstr>
      <vt:lpstr>Accelerator overview</vt:lpstr>
      <vt:lpstr>Accelerator Division – Scope Accelerator Technical performances</vt:lpstr>
      <vt:lpstr>High Level Master Schedule (Level 1)</vt:lpstr>
      <vt:lpstr>Accelerator Collaboration - Accelerator</vt:lpstr>
      <vt:lpstr>Accelerator Collaboration – RF and STS</vt:lpstr>
      <vt:lpstr>Where do we expect to be in December 2016 for design maturity?</vt:lpstr>
      <vt:lpstr>Partner Institutions</vt:lpstr>
      <vt:lpstr>In Kind Status</vt:lpstr>
      <vt:lpstr>Objectives of re-org</vt:lpstr>
      <vt:lpstr>New AD – Groups, sections and WP</vt:lpstr>
      <vt:lpstr>Accelerator Division</vt:lpstr>
      <vt:lpstr>Linac Group</vt:lpstr>
      <vt:lpstr>Accelerator Staff Plan</vt:lpstr>
      <vt:lpstr>Accelerator Staff Plan with IKC</vt:lpstr>
      <vt:lpstr>Accelerator Project organization</vt:lpstr>
      <vt:lpstr>Control Change Boards (CCB) &amp;  control flow for ACCSYS</vt:lpstr>
      <vt:lpstr>WBS P6 11 and 11I  (L.Lari and E. Sargsyan) </vt:lpstr>
      <vt:lpstr>Graphical visualization of 11I</vt:lpstr>
      <vt:lpstr>Stubs installation plan (1/2) (L.Lari and E. Sargsyan) </vt:lpstr>
      <vt:lpstr>Stubs installation plan (2/2) (L.Lari and E. Sargsyan) </vt:lpstr>
      <vt:lpstr>Tunnel installation plan (1/4) (L.Lari and E. Sargsyan) </vt:lpstr>
      <vt:lpstr>Tunnel installation plan (2/4) (L.Lari and E. Sargsyan) </vt:lpstr>
      <vt:lpstr>Tunnel installation plan (1/2) (L.Lari and E. Sargsyan) </vt:lpstr>
      <vt:lpstr>Tunnel installation plan (1/2) (L.Lari and E. Sargsyan)  </vt:lpstr>
      <vt:lpstr>Gallery installation plan (1/2) (L.Lari and E. Sargsyan) </vt:lpstr>
      <vt:lpstr>Integration Test Stand</vt:lpstr>
      <vt:lpstr>PowerPoint Presentation</vt:lpstr>
      <vt:lpstr>PowerPoint Presentation</vt:lpstr>
      <vt:lpstr>Initial Operations</vt:lpstr>
      <vt:lpstr>Beam Commissioning planning</vt:lpstr>
      <vt:lpstr>Accelerator Project Risk Status</vt:lpstr>
      <vt:lpstr>Accelerator Project  Top risks</vt:lpstr>
      <vt:lpstr>TAC reply CM test on site (H. Danared)</vt:lpstr>
      <vt:lpstr>TAC reply beam instrumentation</vt:lpstr>
      <vt:lpstr>TAC reply Staff resources</vt:lpstr>
      <vt:lpstr>TAC reply Target diagnostics</vt:lpstr>
      <vt:lpstr>TAC reply on FREIA in Uppsala</vt:lpstr>
      <vt:lpstr>Accelerator summary</vt:lpstr>
      <vt:lpstr>Where are we now in terms of Design Maturity?</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Technical performances</dc:title>
  <dc:creator>Mats Lindroos</dc:creator>
  <cp:lastModifiedBy>Helen Fröderberg</cp:lastModifiedBy>
  <cp:revision>60</cp:revision>
  <dcterms:created xsi:type="dcterms:W3CDTF">2016-03-18T14:18:01Z</dcterms:created>
  <dcterms:modified xsi:type="dcterms:W3CDTF">2016-04-06T06:35:14Z</dcterms:modified>
</cp:coreProperties>
</file>