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325" r:id="rId2"/>
    <p:sldId id="326" r:id="rId3"/>
    <p:sldId id="327" r:id="rId4"/>
    <p:sldId id="334" r:id="rId5"/>
    <p:sldId id="328" r:id="rId6"/>
    <p:sldId id="335" r:id="rId7"/>
    <p:sldId id="321" r:id="rId8"/>
    <p:sldId id="304" r:id="rId9"/>
    <p:sldId id="336" r:id="rId10"/>
    <p:sldId id="329" r:id="rId11"/>
    <p:sldId id="306" r:id="rId12"/>
    <p:sldId id="307" r:id="rId13"/>
    <p:sldId id="323" r:id="rId14"/>
    <p:sldId id="315" r:id="rId15"/>
    <p:sldId id="331" r:id="rId16"/>
    <p:sldId id="332" r:id="rId17"/>
    <p:sldId id="330"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14" d="100"/>
          <a:sy n="114" d="100"/>
        </p:scale>
        <p:origin x="-148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ingatejedor:Desktop:Map/staff:AD%20Staff%20PLAN%202016-03-18.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ingatejedor:Desktop:Map/staff:Diagram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stacked"/>
        <c:varyColors val="0"/>
        <c:ser>
          <c:idx val="0"/>
          <c:order val="0"/>
          <c:tx>
            <c:strRef>
              <c:f>[1]Sheet1!$B$1</c:f>
              <c:strCache>
                <c:ptCount val="1"/>
                <c:pt idx="0">
                  <c:v>Divisional</c:v>
                </c:pt>
              </c:strCache>
            </c:strRef>
          </c:tx>
          <c:invertIfNegative val="0"/>
          <c:cat>
            <c:numRef>
              <c:f>[1]Sheet1!$A$2:$A$7</c:f>
              <c:numCache>
                <c:formatCode>General</c:formatCode>
                <c:ptCount val="6"/>
                <c:pt idx="0">
                  <c:v>2014.0</c:v>
                </c:pt>
                <c:pt idx="1">
                  <c:v>2015.0</c:v>
                </c:pt>
                <c:pt idx="2">
                  <c:v>2016.0</c:v>
                </c:pt>
                <c:pt idx="3">
                  <c:v>2017.0</c:v>
                </c:pt>
                <c:pt idx="4">
                  <c:v>2018.0</c:v>
                </c:pt>
                <c:pt idx="5">
                  <c:v>2019.0</c:v>
                </c:pt>
              </c:numCache>
            </c:numRef>
          </c:cat>
          <c:val>
            <c:numRef>
              <c:f>[1]Sheet1!$B$2:$B$7</c:f>
              <c:numCache>
                <c:formatCode>General</c:formatCode>
                <c:ptCount val="6"/>
                <c:pt idx="0">
                  <c:v>4.0</c:v>
                </c:pt>
                <c:pt idx="1">
                  <c:v>4.0</c:v>
                </c:pt>
                <c:pt idx="2">
                  <c:v>5.0</c:v>
                </c:pt>
                <c:pt idx="3">
                  <c:v>5.0</c:v>
                </c:pt>
                <c:pt idx="4">
                  <c:v>5.0</c:v>
                </c:pt>
                <c:pt idx="5">
                  <c:v>5.0</c:v>
                </c:pt>
              </c:numCache>
            </c:numRef>
          </c:val>
        </c:ser>
        <c:ser>
          <c:idx val="1"/>
          <c:order val="1"/>
          <c:tx>
            <c:strRef>
              <c:f>[1]Sheet1!$C$1</c:f>
              <c:strCache>
                <c:ptCount val="1"/>
                <c:pt idx="0">
                  <c:v>Beam Physics, Operation &amp; Beam Diagnostics</c:v>
                </c:pt>
              </c:strCache>
            </c:strRef>
          </c:tx>
          <c:invertIfNegative val="0"/>
          <c:cat>
            <c:numRef>
              <c:f>[1]Sheet1!$A$2:$A$7</c:f>
              <c:numCache>
                <c:formatCode>General</c:formatCode>
                <c:ptCount val="6"/>
                <c:pt idx="0">
                  <c:v>2014.0</c:v>
                </c:pt>
                <c:pt idx="1">
                  <c:v>2015.0</c:v>
                </c:pt>
                <c:pt idx="2">
                  <c:v>2016.0</c:v>
                </c:pt>
                <c:pt idx="3">
                  <c:v>2017.0</c:v>
                </c:pt>
                <c:pt idx="4">
                  <c:v>2018.0</c:v>
                </c:pt>
                <c:pt idx="5">
                  <c:v>2019.0</c:v>
                </c:pt>
              </c:numCache>
            </c:numRef>
          </c:cat>
          <c:val>
            <c:numRef>
              <c:f>[1]Sheet1!$C$2:$C$7</c:f>
              <c:numCache>
                <c:formatCode>General</c:formatCode>
                <c:ptCount val="6"/>
                <c:pt idx="0">
                  <c:v>14.0</c:v>
                </c:pt>
                <c:pt idx="1">
                  <c:v>17.0</c:v>
                </c:pt>
                <c:pt idx="2">
                  <c:v>22.0</c:v>
                </c:pt>
                <c:pt idx="3">
                  <c:v>25.0</c:v>
                </c:pt>
                <c:pt idx="4">
                  <c:v>25.0</c:v>
                </c:pt>
                <c:pt idx="5">
                  <c:v>25.0</c:v>
                </c:pt>
              </c:numCache>
            </c:numRef>
          </c:val>
        </c:ser>
        <c:ser>
          <c:idx val="2"/>
          <c:order val="2"/>
          <c:tx>
            <c:strRef>
              <c:f>[1]Sheet1!$D$1</c:f>
              <c:strCache>
                <c:ptCount val="1"/>
                <c:pt idx="0">
                  <c:v>Specialized Technical Services</c:v>
                </c:pt>
              </c:strCache>
            </c:strRef>
          </c:tx>
          <c:invertIfNegative val="0"/>
          <c:cat>
            <c:numRef>
              <c:f>[1]Sheet1!$A$2:$A$7</c:f>
              <c:numCache>
                <c:formatCode>General</c:formatCode>
                <c:ptCount val="6"/>
                <c:pt idx="0">
                  <c:v>2014.0</c:v>
                </c:pt>
                <c:pt idx="1">
                  <c:v>2015.0</c:v>
                </c:pt>
                <c:pt idx="2">
                  <c:v>2016.0</c:v>
                </c:pt>
                <c:pt idx="3">
                  <c:v>2017.0</c:v>
                </c:pt>
                <c:pt idx="4">
                  <c:v>2018.0</c:v>
                </c:pt>
                <c:pt idx="5">
                  <c:v>2019.0</c:v>
                </c:pt>
              </c:numCache>
            </c:numRef>
          </c:cat>
          <c:val>
            <c:numRef>
              <c:f>[1]Sheet1!$D$2:$D$7</c:f>
              <c:numCache>
                <c:formatCode>General</c:formatCode>
                <c:ptCount val="6"/>
                <c:pt idx="0">
                  <c:v>13.0</c:v>
                </c:pt>
                <c:pt idx="1">
                  <c:v>15.0</c:v>
                </c:pt>
                <c:pt idx="2">
                  <c:v>24.0</c:v>
                </c:pt>
                <c:pt idx="3">
                  <c:v>34.0</c:v>
                </c:pt>
                <c:pt idx="4">
                  <c:v>34.0</c:v>
                </c:pt>
                <c:pt idx="5">
                  <c:v>34.0</c:v>
                </c:pt>
              </c:numCache>
            </c:numRef>
          </c:val>
        </c:ser>
        <c:ser>
          <c:idx val="3"/>
          <c:order val="3"/>
          <c:tx>
            <c:strRef>
              <c:f>[1]Sheet1!$E$1</c:f>
              <c:strCache>
                <c:ptCount val="1"/>
                <c:pt idx="0">
                  <c:v>Linac</c:v>
                </c:pt>
              </c:strCache>
            </c:strRef>
          </c:tx>
          <c:invertIfNegative val="0"/>
          <c:cat>
            <c:numRef>
              <c:f>[1]Sheet1!$A$2:$A$7</c:f>
              <c:numCache>
                <c:formatCode>General</c:formatCode>
                <c:ptCount val="6"/>
                <c:pt idx="0">
                  <c:v>2014.0</c:v>
                </c:pt>
                <c:pt idx="1">
                  <c:v>2015.0</c:v>
                </c:pt>
                <c:pt idx="2">
                  <c:v>2016.0</c:v>
                </c:pt>
                <c:pt idx="3">
                  <c:v>2017.0</c:v>
                </c:pt>
                <c:pt idx="4">
                  <c:v>2018.0</c:v>
                </c:pt>
                <c:pt idx="5">
                  <c:v>2019.0</c:v>
                </c:pt>
              </c:numCache>
            </c:numRef>
          </c:cat>
          <c:val>
            <c:numRef>
              <c:f>[1]Sheet1!$E$2:$E$7</c:f>
              <c:numCache>
                <c:formatCode>General</c:formatCode>
                <c:ptCount val="6"/>
                <c:pt idx="0">
                  <c:v>6.0</c:v>
                </c:pt>
                <c:pt idx="1">
                  <c:v>8.0</c:v>
                </c:pt>
                <c:pt idx="2">
                  <c:v>12.0</c:v>
                </c:pt>
                <c:pt idx="3">
                  <c:v>11.0</c:v>
                </c:pt>
                <c:pt idx="4">
                  <c:v>11.0</c:v>
                </c:pt>
                <c:pt idx="5">
                  <c:v>11.0</c:v>
                </c:pt>
              </c:numCache>
            </c:numRef>
          </c:val>
        </c:ser>
        <c:ser>
          <c:idx val="4"/>
          <c:order val="4"/>
          <c:tx>
            <c:strRef>
              <c:f>[1]Sheet1!$F$1</c:f>
              <c:strCache>
                <c:ptCount val="1"/>
                <c:pt idx="0">
                  <c:v>Radio Frequency</c:v>
                </c:pt>
              </c:strCache>
            </c:strRef>
          </c:tx>
          <c:invertIfNegative val="0"/>
          <c:cat>
            <c:numRef>
              <c:f>[1]Sheet1!$A$2:$A$7</c:f>
              <c:numCache>
                <c:formatCode>General</c:formatCode>
                <c:ptCount val="6"/>
                <c:pt idx="0">
                  <c:v>2014.0</c:v>
                </c:pt>
                <c:pt idx="1">
                  <c:v>2015.0</c:v>
                </c:pt>
                <c:pt idx="2">
                  <c:v>2016.0</c:v>
                </c:pt>
                <c:pt idx="3">
                  <c:v>2017.0</c:v>
                </c:pt>
                <c:pt idx="4">
                  <c:v>2018.0</c:v>
                </c:pt>
                <c:pt idx="5">
                  <c:v>2019.0</c:v>
                </c:pt>
              </c:numCache>
            </c:numRef>
          </c:cat>
          <c:val>
            <c:numRef>
              <c:f>[1]Sheet1!$F$2:$F$7</c:f>
              <c:numCache>
                <c:formatCode>General</c:formatCode>
                <c:ptCount val="6"/>
                <c:pt idx="0">
                  <c:v>9.0</c:v>
                </c:pt>
                <c:pt idx="1">
                  <c:v>12.0</c:v>
                </c:pt>
                <c:pt idx="2">
                  <c:v>19.0</c:v>
                </c:pt>
                <c:pt idx="3">
                  <c:v>30.0</c:v>
                </c:pt>
                <c:pt idx="4">
                  <c:v>31.0</c:v>
                </c:pt>
                <c:pt idx="5">
                  <c:v>31.0</c:v>
                </c:pt>
              </c:numCache>
            </c:numRef>
          </c:val>
        </c:ser>
        <c:ser>
          <c:idx val="5"/>
          <c:order val="5"/>
          <c:tx>
            <c:strRef>
              <c:f>[1]Sheet1!$G$1</c:f>
              <c:strCache>
                <c:ptCount val="1"/>
                <c:pt idx="0">
                  <c:v>Engineering Resources</c:v>
                </c:pt>
              </c:strCache>
            </c:strRef>
          </c:tx>
          <c:invertIfNegative val="0"/>
          <c:cat>
            <c:numRef>
              <c:f>[1]Sheet1!$A$2:$A$7</c:f>
              <c:numCache>
                <c:formatCode>General</c:formatCode>
                <c:ptCount val="6"/>
                <c:pt idx="0">
                  <c:v>2014.0</c:v>
                </c:pt>
                <c:pt idx="1">
                  <c:v>2015.0</c:v>
                </c:pt>
                <c:pt idx="2">
                  <c:v>2016.0</c:v>
                </c:pt>
                <c:pt idx="3">
                  <c:v>2017.0</c:v>
                </c:pt>
                <c:pt idx="4">
                  <c:v>2018.0</c:v>
                </c:pt>
                <c:pt idx="5">
                  <c:v>2019.0</c:v>
                </c:pt>
              </c:numCache>
            </c:numRef>
          </c:cat>
          <c:val>
            <c:numRef>
              <c:f>[1]Sheet1!$G$2:$G$7</c:f>
              <c:numCache>
                <c:formatCode>General</c:formatCode>
                <c:ptCount val="6"/>
                <c:pt idx="0">
                  <c:v>3.0</c:v>
                </c:pt>
                <c:pt idx="1">
                  <c:v>3.0</c:v>
                </c:pt>
                <c:pt idx="2">
                  <c:v>3.0</c:v>
                </c:pt>
                <c:pt idx="3">
                  <c:v>3.0</c:v>
                </c:pt>
                <c:pt idx="4">
                  <c:v>3.0</c:v>
                </c:pt>
                <c:pt idx="5">
                  <c:v>3.0</c:v>
                </c:pt>
              </c:numCache>
            </c:numRef>
          </c:val>
        </c:ser>
        <c:ser>
          <c:idx val="6"/>
          <c:order val="6"/>
          <c:tx>
            <c:strRef>
              <c:f>[1]Sheet1!$H$1</c:f>
              <c:strCache>
                <c:ptCount val="1"/>
                <c:pt idx="0">
                  <c:v>Safety</c:v>
                </c:pt>
              </c:strCache>
            </c:strRef>
          </c:tx>
          <c:invertIfNegative val="0"/>
          <c:cat>
            <c:numRef>
              <c:f>[1]Sheet1!$A$2:$A$7</c:f>
              <c:numCache>
                <c:formatCode>General</c:formatCode>
                <c:ptCount val="6"/>
                <c:pt idx="0">
                  <c:v>2014.0</c:v>
                </c:pt>
                <c:pt idx="1">
                  <c:v>2015.0</c:v>
                </c:pt>
                <c:pt idx="2">
                  <c:v>2016.0</c:v>
                </c:pt>
                <c:pt idx="3">
                  <c:v>2017.0</c:v>
                </c:pt>
                <c:pt idx="4">
                  <c:v>2018.0</c:v>
                </c:pt>
                <c:pt idx="5">
                  <c:v>2019.0</c:v>
                </c:pt>
              </c:numCache>
            </c:numRef>
          </c:cat>
          <c:val>
            <c:numRef>
              <c:f>[1]Sheet1!$H$2:$H$7</c:f>
              <c:numCache>
                <c:formatCode>General</c:formatCode>
                <c:ptCount val="6"/>
                <c:pt idx="0">
                  <c:v>2.0</c:v>
                </c:pt>
                <c:pt idx="1">
                  <c:v>3.0</c:v>
                </c:pt>
                <c:pt idx="2">
                  <c:v>3.0</c:v>
                </c:pt>
                <c:pt idx="3">
                  <c:v>3.0</c:v>
                </c:pt>
                <c:pt idx="4">
                  <c:v>3.0</c:v>
                </c:pt>
                <c:pt idx="5">
                  <c:v>3.0</c:v>
                </c:pt>
              </c:numCache>
            </c:numRef>
          </c:val>
        </c:ser>
        <c:dLbls>
          <c:showLegendKey val="0"/>
          <c:showVal val="0"/>
          <c:showCatName val="0"/>
          <c:showSerName val="0"/>
          <c:showPercent val="0"/>
          <c:showBubbleSize val="0"/>
        </c:dLbls>
        <c:gapWidth val="150"/>
        <c:overlap val="100"/>
        <c:axId val="-2135514600"/>
        <c:axId val="-2135155880"/>
      </c:barChart>
      <c:catAx>
        <c:axId val="-2135514600"/>
        <c:scaling>
          <c:orientation val="minMax"/>
        </c:scaling>
        <c:delete val="0"/>
        <c:axPos val="b"/>
        <c:numFmt formatCode="General" sourceLinked="1"/>
        <c:majorTickMark val="out"/>
        <c:minorTickMark val="none"/>
        <c:tickLblPos val="nextTo"/>
        <c:crossAx val="-2135155880"/>
        <c:crosses val="autoZero"/>
        <c:auto val="1"/>
        <c:lblAlgn val="ctr"/>
        <c:lblOffset val="100"/>
        <c:noMultiLvlLbl val="0"/>
      </c:catAx>
      <c:valAx>
        <c:axId val="-2135155880"/>
        <c:scaling>
          <c:orientation val="minMax"/>
        </c:scaling>
        <c:delete val="0"/>
        <c:axPos val="l"/>
        <c:majorGridlines/>
        <c:numFmt formatCode="General" sourceLinked="1"/>
        <c:majorTickMark val="out"/>
        <c:minorTickMark val="none"/>
        <c:tickLblPos val="nextTo"/>
        <c:crossAx val="-2135514600"/>
        <c:crosses val="autoZero"/>
        <c:crossBetween val="between"/>
      </c:valAx>
    </c:plotArea>
    <c:legend>
      <c:legendPos val="r"/>
      <c:layout>
        <c:manualLayout>
          <c:xMode val="edge"/>
          <c:yMode val="edge"/>
          <c:x val="0.645244531933508"/>
          <c:y val="0.0532524059492563"/>
          <c:w val="0.332533245844269"/>
          <c:h val="0.946747594050744"/>
        </c:manualLayout>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0537189239701549"/>
          <c:y val="0.0476190476190476"/>
          <c:w val="0.777765180525487"/>
          <c:h val="0.898553930758655"/>
        </c:manualLayout>
      </c:layout>
      <c:barChart>
        <c:barDir val="col"/>
        <c:grouping val="stacked"/>
        <c:varyColors val="0"/>
        <c:ser>
          <c:idx val="0"/>
          <c:order val="0"/>
          <c:tx>
            <c:strRef>
              <c:f>Sheet2!$A$2</c:f>
              <c:strCache>
                <c:ptCount val="1"/>
                <c:pt idx="0">
                  <c:v>Management</c:v>
                </c:pt>
              </c:strCache>
            </c:strRef>
          </c:tx>
          <c:invertIfNegative val="0"/>
          <c:cat>
            <c:numRef>
              <c:f>Sheet2!$B$1:$K$1</c:f>
              <c:numCache>
                <c:formatCode>General</c:formatCode>
                <c:ptCount val="10"/>
                <c:pt idx="0">
                  <c:v>2014.0</c:v>
                </c:pt>
                <c:pt idx="1">
                  <c:v>2015.0</c:v>
                </c:pt>
                <c:pt idx="2">
                  <c:v>2016.0</c:v>
                </c:pt>
                <c:pt idx="3">
                  <c:v>2017.0</c:v>
                </c:pt>
                <c:pt idx="4">
                  <c:v>2018.0</c:v>
                </c:pt>
                <c:pt idx="5">
                  <c:v>2019.0</c:v>
                </c:pt>
                <c:pt idx="6">
                  <c:v>2020.0</c:v>
                </c:pt>
                <c:pt idx="7">
                  <c:v>2021.0</c:v>
                </c:pt>
                <c:pt idx="8">
                  <c:v>2022.0</c:v>
                </c:pt>
                <c:pt idx="9">
                  <c:v>2023.0</c:v>
                </c:pt>
              </c:numCache>
            </c:numRef>
          </c:cat>
          <c:val>
            <c:numRef>
              <c:f>Sheet2!$B$2:$K$2</c:f>
              <c:numCache>
                <c:formatCode>General</c:formatCode>
                <c:ptCount val="10"/>
                <c:pt idx="0">
                  <c:v>7.0</c:v>
                </c:pt>
                <c:pt idx="1">
                  <c:v>7.0</c:v>
                </c:pt>
                <c:pt idx="2">
                  <c:v>8.0</c:v>
                </c:pt>
                <c:pt idx="3">
                  <c:v>8.0</c:v>
                </c:pt>
                <c:pt idx="4">
                  <c:v>8.0</c:v>
                </c:pt>
                <c:pt idx="5">
                  <c:v>8.0</c:v>
                </c:pt>
                <c:pt idx="6">
                  <c:v>8.0</c:v>
                </c:pt>
                <c:pt idx="7">
                  <c:v>8.0</c:v>
                </c:pt>
                <c:pt idx="8">
                  <c:v>8.0</c:v>
                </c:pt>
                <c:pt idx="9">
                  <c:v>8.0</c:v>
                </c:pt>
              </c:numCache>
            </c:numRef>
          </c:val>
        </c:ser>
        <c:ser>
          <c:idx val="1"/>
          <c:order val="1"/>
          <c:tx>
            <c:strRef>
              <c:f>Sheet2!$A$3</c:f>
              <c:strCache>
                <c:ptCount val="1"/>
                <c:pt idx="0">
                  <c:v>Scientists</c:v>
                </c:pt>
              </c:strCache>
            </c:strRef>
          </c:tx>
          <c:invertIfNegative val="0"/>
          <c:cat>
            <c:numRef>
              <c:f>Sheet2!$B$1:$K$1</c:f>
              <c:numCache>
                <c:formatCode>General</c:formatCode>
                <c:ptCount val="10"/>
                <c:pt idx="0">
                  <c:v>2014.0</c:v>
                </c:pt>
                <c:pt idx="1">
                  <c:v>2015.0</c:v>
                </c:pt>
                <c:pt idx="2">
                  <c:v>2016.0</c:v>
                </c:pt>
                <c:pt idx="3">
                  <c:v>2017.0</c:v>
                </c:pt>
                <c:pt idx="4">
                  <c:v>2018.0</c:v>
                </c:pt>
                <c:pt idx="5">
                  <c:v>2019.0</c:v>
                </c:pt>
                <c:pt idx="6">
                  <c:v>2020.0</c:v>
                </c:pt>
                <c:pt idx="7">
                  <c:v>2021.0</c:v>
                </c:pt>
                <c:pt idx="8">
                  <c:v>2022.0</c:v>
                </c:pt>
                <c:pt idx="9">
                  <c:v>2023.0</c:v>
                </c:pt>
              </c:numCache>
            </c:numRef>
          </c:cat>
          <c:val>
            <c:numRef>
              <c:f>Sheet2!$B$3:$K$3</c:f>
              <c:numCache>
                <c:formatCode>General</c:formatCode>
                <c:ptCount val="10"/>
                <c:pt idx="0">
                  <c:v>13.0</c:v>
                </c:pt>
                <c:pt idx="1">
                  <c:v>15.0</c:v>
                </c:pt>
                <c:pt idx="2">
                  <c:v>16.0</c:v>
                </c:pt>
                <c:pt idx="3">
                  <c:v>16.0</c:v>
                </c:pt>
                <c:pt idx="4">
                  <c:v>16.0</c:v>
                </c:pt>
                <c:pt idx="5">
                  <c:v>16.0</c:v>
                </c:pt>
                <c:pt idx="6">
                  <c:v>16.0</c:v>
                </c:pt>
                <c:pt idx="7">
                  <c:v>16.0</c:v>
                </c:pt>
                <c:pt idx="8">
                  <c:v>16.0</c:v>
                </c:pt>
                <c:pt idx="9">
                  <c:v>16.0</c:v>
                </c:pt>
              </c:numCache>
            </c:numRef>
          </c:val>
        </c:ser>
        <c:ser>
          <c:idx val="2"/>
          <c:order val="2"/>
          <c:tx>
            <c:strRef>
              <c:f>Sheet2!$A$4</c:f>
              <c:strCache>
                <c:ptCount val="1"/>
                <c:pt idx="0">
                  <c:v>Engineers</c:v>
                </c:pt>
              </c:strCache>
            </c:strRef>
          </c:tx>
          <c:invertIfNegative val="0"/>
          <c:cat>
            <c:numRef>
              <c:f>Sheet2!$B$1:$K$1</c:f>
              <c:numCache>
                <c:formatCode>General</c:formatCode>
                <c:ptCount val="10"/>
                <c:pt idx="0">
                  <c:v>2014.0</c:v>
                </c:pt>
                <c:pt idx="1">
                  <c:v>2015.0</c:v>
                </c:pt>
                <c:pt idx="2">
                  <c:v>2016.0</c:v>
                </c:pt>
                <c:pt idx="3">
                  <c:v>2017.0</c:v>
                </c:pt>
                <c:pt idx="4">
                  <c:v>2018.0</c:v>
                </c:pt>
                <c:pt idx="5">
                  <c:v>2019.0</c:v>
                </c:pt>
                <c:pt idx="6">
                  <c:v>2020.0</c:v>
                </c:pt>
                <c:pt idx="7">
                  <c:v>2021.0</c:v>
                </c:pt>
                <c:pt idx="8">
                  <c:v>2022.0</c:v>
                </c:pt>
                <c:pt idx="9">
                  <c:v>2023.0</c:v>
                </c:pt>
              </c:numCache>
            </c:numRef>
          </c:cat>
          <c:val>
            <c:numRef>
              <c:f>Sheet2!$B$4:$K$4</c:f>
              <c:numCache>
                <c:formatCode>General</c:formatCode>
                <c:ptCount val="10"/>
                <c:pt idx="0">
                  <c:v>28.0</c:v>
                </c:pt>
                <c:pt idx="1">
                  <c:v>35.0</c:v>
                </c:pt>
                <c:pt idx="2">
                  <c:v>44.0</c:v>
                </c:pt>
                <c:pt idx="3">
                  <c:v>43.0</c:v>
                </c:pt>
                <c:pt idx="4">
                  <c:v>43.0</c:v>
                </c:pt>
                <c:pt idx="5">
                  <c:v>43.0</c:v>
                </c:pt>
                <c:pt idx="6">
                  <c:v>43.0</c:v>
                </c:pt>
                <c:pt idx="7">
                  <c:v>43.0</c:v>
                </c:pt>
                <c:pt idx="8">
                  <c:v>43.0</c:v>
                </c:pt>
                <c:pt idx="9">
                  <c:v>43.0</c:v>
                </c:pt>
              </c:numCache>
            </c:numRef>
          </c:val>
        </c:ser>
        <c:ser>
          <c:idx val="3"/>
          <c:order val="3"/>
          <c:tx>
            <c:strRef>
              <c:f>Sheet2!$A$5</c:f>
              <c:strCache>
                <c:ptCount val="1"/>
                <c:pt idx="0">
                  <c:v>Technicians</c:v>
                </c:pt>
              </c:strCache>
            </c:strRef>
          </c:tx>
          <c:invertIfNegative val="0"/>
          <c:cat>
            <c:numRef>
              <c:f>Sheet2!$B$1:$K$1</c:f>
              <c:numCache>
                <c:formatCode>General</c:formatCode>
                <c:ptCount val="10"/>
                <c:pt idx="0">
                  <c:v>2014.0</c:v>
                </c:pt>
                <c:pt idx="1">
                  <c:v>2015.0</c:v>
                </c:pt>
                <c:pt idx="2">
                  <c:v>2016.0</c:v>
                </c:pt>
                <c:pt idx="3">
                  <c:v>2017.0</c:v>
                </c:pt>
                <c:pt idx="4">
                  <c:v>2018.0</c:v>
                </c:pt>
                <c:pt idx="5">
                  <c:v>2019.0</c:v>
                </c:pt>
                <c:pt idx="6">
                  <c:v>2020.0</c:v>
                </c:pt>
                <c:pt idx="7">
                  <c:v>2021.0</c:v>
                </c:pt>
                <c:pt idx="8">
                  <c:v>2022.0</c:v>
                </c:pt>
                <c:pt idx="9">
                  <c:v>2023.0</c:v>
                </c:pt>
              </c:numCache>
            </c:numRef>
          </c:cat>
          <c:val>
            <c:numRef>
              <c:f>Sheet2!$B$5:$K$5</c:f>
              <c:numCache>
                <c:formatCode>General</c:formatCode>
                <c:ptCount val="10"/>
                <c:pt idx="1">
                  <c:v>2.0</c:v>
                </c:pt>
                <c:pt idx="2">
                  <c:v>14.0</c:v>
                </c:pt>
                <c:pt idx="3">
                  <c:v>40.0</c:v>
                </c:pt>
                <c:pt idx="4">
                  <c:v>42.0</c:v>
                </c:pt>
                <c:pt idx="5">
                  <c:v>42.0</c:v>
                </c:pt>
                <c:pt idx="6">
                  <c:v>42.0</c:v>
                </c:pt>
                <c:pt idx="7">
                  <c:v>42.0</c:v>
                </c:pt>
                <c:pt idx="8">
                  <c:v>42.0</c:v>
                </c:pt>
                <c:pt idx="9">
                  <c:v>42.0</c:v>
                </c:pt>
              </c:numCache>
            </c:numRef>
          </c:val>
        </c:ser>
        <c:ser>
          <c:idx val="4"/>
          <c:order val="4"/>
          <c:tx>
            <c:strRef>
              <c:f>Sheet2!$A$6</c:f>
              <c:strCache>
                <c:ptCount val="1"/>
                <c:pt idx="0">
                  <c:v>Admin</c:v>
                </c:pt>
              </c:strCache>
            </c:strRef>
          </c:tx>
          <c:invertIfNegative val="0"/>
          <c:cat>
            <c:numRef>
              <c:f>Sheet2!$B$1:$K$1</c:f>
              <c:numCache>
                <c:formatCode>General</c:formatCode>
                <c:ptCount val="10"/>
                <c:pt idx="0">
                  <c:v>2014.0</c:v>
                </c:pt>
                <c:pt idx="1">
                  <c:v>2015.0</c:v>
                </c:pt>
                <c:pt idx="2">
                  <c:v>2016.0</c:v>
                </c:pt>
                <c:pt idx="3">
                  <c:v>2017.0</c:v>
                </c:pt>
                <c:pt idx="4">
                  <c:v>2018.0</c:v>
                </c:pt>
                <c:pt idx="5">
                  <c:v>2019.0</c:v>
                </c:pt>
                <c:pt idx="6">
                  <c:v>2020.0</c:v>
                </c:pt>
                <c:pt idx="7">
                  <c:v>2021.0</c:v>
                </c:pt>
                <c:pt idx="8">
                  <c:v>2022.0</c:v>
                </c:pt>
                <c:pt idx="9">
                  <c:v>2023.0</c:v>
                </c:pt>
              </c:numCache>
            </c:numRef>
          </c:cat>
          <c:val>
            <c:numRef>
              <c:f>Sheet2!$B$6:$K$6</c:f>
              <c:numCache>
                <c:formatCode>General</c:formatCode>
                <c:ptCount val="10"/>
                <c:pt idx="0">
                  <c:v>3.0</c:v>
                </c:pt>
                <c:pt idx="1">
                  <c:v>3.0</c:v>
                </c:pt>
                <c:pt idx="2">
                  <c:v>3.0</c:v>
                </c:pt>
                <c:pt idx="3">
                  <c:v>3.0</c:v>
                </c:pt>
                <c:pt idx="4">
                  <c:v>3.0</c:v>
                </c:pt>
                <c:pt idx="5">
                  <c:v>3.0</c:v>
                </c:pt>
                <c:pt idx="6">
                  <c:v>3.0</c:v>
                </c:pt>
                <c:pt idx="7">
                  <c:v>3.0</c:v>
                </c:pt>
                <c:pt idx="8">
                  <c:v>3.0</c:v>
                </c:pt>
                <c:pt idx="9">
                  <c:v>3.0</c:v>
                </c:pt>
              </c:numCache>
            </c:numRef>
          </c:val>
        </c:ser>
        <c:ser>
          <c:idx val="5"/>
          <c:order val="5"/>
          <c:tx>
            <c:strRef>
              <c:f>Sheet2!$A$7</c:f>
              <c:strCache>
                <c:ptCount val="1"/>
                <c:pt idx="0">
                  <c:v>Operators</c:v>
                </c:pt>
              </c:strCache>
            </c:strRef>
          </c:tx>
          <c:invertIfNegative val="0"/>
          <c:cat>
            <c:numRef>
              <c:f>Sheet2!$B$1:$K$1</c:f>
              <c:numCache>
                <c:formatCode>General</c:formatCode>
                <c:ptCount val="10"/>
                <c:pt idx="0">
                  <c:v>2014.0</c:v>
                </c:pt>
                <c:pt idx="1">
                  <c:v>2015.0</c:v>
                </c:pt>
                <c:pt idx="2">
                  <c:v>2016.0</c:v>
                </c:pt>
                <c:pt idx="3">
                  <c:v>2017.0</c:v>
                </c:pt>
                <c:pt idx="4">
                  <c:v>2018.0</c:v>
                </c:pt>
                <c:pt idx="5">
                  <c:v>2019.0</c:v>
                </c:pt>
                <c:pt idx="6">
                  <c:v>2020.0</c:v>
                </c:pt>
                <c:pt idx="7">
                  <c:v>2021.0</c:v>
                </c:pt>
                <c:pt idx="8">
                  <c:v>2022.0</c:v>
                </c:pt>
                <c:pt idx="9">
                  <c:v>2023.0</c:v>
                </c:pt>
              </c:numCache>
            </c:numRef>
          </c:cat>
          <c:val>
            <c:numRef>
              <c:f>Sheet2!$B$7:$K$7</c:f>
              <c:numCache>
                <c:formatCode>General</c:formatCode>
                <c:ptCount val="10"/>
                <c:pt idx="0">
                  <c:v>0.0</c:v>
                </c:pt>
                <c:pt idx="1">
                  <c:v>0.0</c:v>
                </c:pt>
                <c:pt idx="2">
                  <c:v>0.0</c:v>
                </c:pt>
                <c:pt idx="3">
                  <c:v>0.0</c:v>
                </c:pt>
                <c:pt idx="4">
                  <c:v>5.0</c:v>
                </c:pt>
                <c:pt idx="5">
                  <c:v>10.0</c:v>
                </c:pt>
                <c:pt idx="6">
                  <c:v>15.0</c:v>
                </c:pt>
                <c:pt idx="7">
                  <c:v>15.0</c:v>
                </c:pt>
                <c:pt idx="8">
                  <c:v>15.0</c:v>
                </c:pt>
                <c:pt idx="9">
                  <c:v>15.0</c:v>
                </c:pt>
              </c:numCache>
            </c:numRef>
          </c:val>
        </c:ser>
        <c:dLbls>
          <c:showLegendKey val="0"/>
          <c:showVal val="0"/>
          <c:showCatName val="0"/>
          <c:showSerName val="0"/>
          <c:showPercent val="0"/>
          <c:showBubbleSize val="0"/>
        </c:dLbls>
        <c:gapWidth val="150"/>
        <c:overlap val="100"/>
        <c:axId val="-2132703384"/>
        <c:axId val="-2132715544"/>
      </c:barChart>
      <c:catAx>
        <c:axId val="-2132703384"/>
        <c:scaling>
          <c:orientation val="minMax"/>
        </c:scaling>
        <c:delete val="0"/>
        <c:axPos val="b"/>
        <c:numFmt formatCode="General" sourceLinked="1"/>
        <c:majorTickMark val="out"/>
        <c:minorTickMark val="none"/>
        <c:tickLblPos val="nextTo"/>
        <c:crossAx val="-2132715544"/>
        <c:crosses val="autoZero"/>
        <c:auto val="1"/>
        <c:lblAlgn val="ctr"/>
        <c:lblOffset val="100"/>
        <c:noMultiLvlLbl val="0"/>
      </c:catAx>
      <c:valAx>
        <c:axId val="-2132715544"/>
        <c:scaling>
          <c:orientation val="minMax"/>
        </c:scaling>
        <c:delete val="0"/>
        <c:axPos val="l"/>
        <c:majorGridlines/>
        <c:numFmt formatCode="General" sourceLinked="1"/>
        <c:majorTickMark val="out"/>
        <c:minorTickMark val="none"/>
        <c:tickLblPos val="nextTo"/>
        <c:crossAx val="-2132703384"/>
        <c:crosses val="autoZero"/>
        <c:crossBetween val="between"/>
      </c:valAx>
    </c:plotArea>
    <c:legend>
      <c:legendPos val="r"/>
      <c:overlay val="0"/>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150559-51EB-4840-B7AF-05778273A4DC}"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56BD1AEB-6B91-9048-A002-D30D615DA070}">
      <dgm:prSet phldrT="[Text]" custT="1"/>
      <dgm:spPr>
        <a:solidFill>
          <a:srgbClr val="17375E">
            <a:alpha val="85098"/>
          </a:srgbClr>
        </a:solidFill>
      </dgm:spPr>
      <dgm:t>
        <a:bodyPr/>
        <a:lstStyle/>
        <a:p>
          <a:pPr>
            <a:spcAft>
              <a:spcPts val="600"/>
            </a:spcAft>
          </a:pPr>
          <a:r>
            <a:rPr lang="en-US" sz="800" b="1" dirty="0" smtClean="0"/>
            <a:t>ACCELERATOR DIVISION</a:t>
          </a:r>
        </a:p>
        <a:p>
          <a:pPr>
            <a:spcAft>
              <a:spcPts val="600"/>
            </a:spcAft>
          </a:pPr>
          <a:r>
            <a:rPr lang="en-US" sz="800" b="1" dirty="0" smtClean="0"/>
            <a:t>WP 1</a:t>
          </a:r>
        </a:p>
        <a:p>
          <a:pPr>
            <a:spcAft>
              <a:spcPts val="0"/>
            </a:spcAft>
          </a:pPr>
          <a:r>
            <a:rPr lang="en-US" sz="800" dirty="0" smtClean="0"/>
            <a:t>Mats Lindroos</a:t>
          </a:r>
          <a:endParaRPr lang="en-US" sz="800" dirty="0"/>
        </a:p>
      </dgm:t>
    </dgm:pt>
    <dgm:pt modelId="{F5CF60CC-6CE2-5444-BF41-F4EE81CA2DAE}" type="parTrans" cxnId="{02D7913B-FFB4-F949-9411-DB02D511A296}">
      <dgm:prSet/>
      <dgm:spPr/>
      <dgm:t>
        <a:bodyPr/>
        <a:lstStyle/>
        <a:p>
          <a:endParaRPr lang="en-US"/>
        </a:p>
      </dgm:t>
    </dgm:pt>
    <dgm:pt modelId="{1A7F5FC7-0DB6-DF46-8ACC-C03F17026B9A}" type="sibTrans" cxnId="{02D7913B-FFB4-F949-9411-DB02D511A296}">
      <dgm:prSet/>
      <dgm:spPr/>
      <dgm:t>
        <a:bodyPr/>
        <a:lstStyle/>
        <a:p>
          <a:endParaRPr lang="en-US"/>
        </a:p>
      </dgm:t>
    </dgm:pt>
    <dgm:pt modelId="{B9636EE7-C37F-694E-92B9-9BE5A4026BC9}">
      <dgm:prSet phldrT="[Text]" custT="1"/>
      <dgm:spPr>
        <a:solidFill>
          <a:srgbClr val="17375E">
            <a:alpha val="85098"/>
          </a:srgbClr>
        </a:solidFill>
      </dgm:spPr>
      <dgm:t>
        <a:bodyPr/>
        <a:lstStyle/>
        <a:p>
          <a:pPr>
            <a:spcAft>
              <a:spcPts val="600"/>
            </a:spcAft>
          </a:pPr>
          <a:r>
            <a:rPr lang="en-US" sz="800" b="1" dirty="0" smtClean="0"/>
            <a:t>Beam Physics, Operation &amp; Beam Diagnostics</a:t>
          </a:r>
        </a:p>
        <a:p>
          <a:pPr>
            <a:spcAft>
              <a:spcPts val="600"/>
            </a:spcAft>
          </a:pPr>
          <a:r>
            <a:rPr lang="en-US" sz="800" b="1" dirty="0" smtClean="0"/>
            <a:t>WP 2,7</a:t>
          </a:r>
        </a:p>
        <a:p>
          <a:pPr>
            <a:spcAft>
              <a:spcPts val="0"/>
            </a:spcAft>
          </a:pPr>
          <a:r>
            <a:rPr lang="en-US" sz="700" dirty="0" smtClean="0"/>
            <a:t>Andreas </a:t>
          </a:r>
          <a:r>
            <a:rPr lang="en-US" sz="700" dirty="0" err="1" smtClean="0"/>
            <a:t>Jansson</a:t>
          </a:r>
          <a:endParaRPr lang="en-US" sz="700" dirty="0"/>
        </a:p>
      </dgm:t>
    </dgm:pt>
    <dgm:pt modelId="{88E0E4F1-79B0-B14E-BD49-6E687DF1EBC6}" type="parTrans" cxnId="{BD4C43AB-E078-B149-ABF8-FA285F9C4232}">
      <dgm:prSet/>
      <dgm:spPr/>
      <dgm:t>
        <a:bodyPr/>
        <a:lstStyle/>
        <a:p>
          <a:endParaRPr lang="en-US"/>
        </a:p>
      </dgm:t>
    </dgm:pt>
    <dgm:pt modelId="{0D3953E8-D143-9448-B13D-C31A56B83CAA}" type="sibTrans" cxnId="{BD4C43AB-E078-B149-ABF8-FA285F9C4232}">
      <dgm:prSet/>
      <dgm:spPr/>
      <dgm:t>
        <a:bodyPr/>
        <a:lstStyle/>
        <a:p>
          <a:endParaRPr lang="en-US"/>
        </a:p>
      </dgm:t>
    </dgm:pt>
    <dgm:pt modelId="{27A313A7-F808-014F-B242-D85BAE3420F7}">
      <dgm:prSet phldrT="[Text]" custT="1"/>
      <dgm:spPr>
        <a:solidFill>
          <a:schemeClr val="tx2">
            <a:lumMod val="75000"/>
            <a:alpha val="85098"/>
          </a:schemeClr>
        </a:solidFill>
      </dgm:spPr>
      <dgm:t>
        <a:bodyPr/>
        <a:lstStyle/>
        <a:p>
          <a:pPr>
            <a:spcAft>
              <a:spcPts val="600"/>
            </a:spcAft>
          </a:pPr>
          <a:r>
            <a:rPr lang="en-US" sz="800" b="1" dirty="0" smtClean="0"/>
            <a:t>Engineering Resources</a:t>
          </a:r>
        </a:p>
        <a:p>
          <a:pPr>
            <a:spcAft>
              <a:spcPts val="600"/>
            </a:spcAft>
          </a:pPr>
          <a:r>
            <a:rPr lang="en-US" sz="800" b="1" dirty="0" smtClean="0"/>
            <a:t>WP 99</a:t>
          </a:r>
        </a:p>
        <a:p>
          <a:pPr>
            <a:spcAft>
              <a:spcPts val="0"/>
            </a:spcAft>
          </a:pPr>
          <a:r>
            <a:rPr lang="en-US" sz="700" dirty="0" smtClean="0"/>
            <a:t>David McGinnis</a:t>
          </a:r>
          <a:endParaRPr lang="en-US" sz="700" dirty="0"/>
        </a:p>
      </dgm:t>
    </dgm:pt>
    <dgm:pt modelId="{EA949402-738E-9545-82D9-896839331CA3}" type="parTrans" cxnId="{2A62E866-441A-AE45-A00C-6488B7AE779D}">
      <dgm:prSet/>
      <dgm:spPr/>
      <dgm:t>
        <a:bodyPr/>
        <a:lstStyle/>
        <a:p>
          <a:endParaRPr lang="en-US"/>
        </a:p>
      </dgm:t>
    </dgm:pt>
    <dgm:pt modelId="{266004BE-435F-E14E-8241-CBF8C7712F49}" type="sibTrans" cxnId="{2A62E866-441A-AE45-A00C-6488B7AE779D}">
      <dgm:prSet/>
      <dgm:spPr/>
      <dgm:t>
        <a:bodyPr/>
        <a:lstStyle/>
        <a:p>
          <a:endParaRPr lang="en-US"/>
        </a:p>
      </dgm:t>
    </dgm:pt>
    <dgm:pt modelId="{6D431A7B-C176-014D-9F89-192040D548B8}">
      <dgm:prSet phldrT="[Text]" custT="1"/>
      <dgm:spPr>
        <a:solidFill>
          <a:srgbClr val="17375E">
            <a:alpha val="85098"/>
          </a:srgbClr>
        </a:solidFill>
      </dgm:spPr>
      <dgm:t>
        <a:bodyPr/>
        <a:lstStyle/>
        <a:p>
          <a:pPr>
            <a:spcAft>
              <a:spcPts val="600"/>
            </a:spcAft>
          </a:pPr>
          <a:r>
            <a:rPr lang="en-US" sz="800" b="1" dirty="0" smtClean="0"/>
            <a:t>LINAC</a:t>
          </a:r>
        </a:p>
        <a:p>
          <a:pPr>
            <a:spcAft>
              <a:spcPts val="600"/>
            </a:spcAft>
          </a:pPr>
          <a:r>
            <a:rPr lang="en-US" sz="800" b="1" dirty="0" smtClean="0"/>
            <a:t>WP 3,4,5,6,14</a:t>
          </a:r>
        </a:p>
        <a:p>
          <a:pPr>
            <a:spcAft>
              <a:spcPts val="0"/>
            </a:spcAft>
          </a:pPr>
          <a:r>
            <a:rPr lang="en-US" sz="700" dirty="0" smtClean="0"/>
            <a:t>Håkan Danared</a:t>
          </a:r>
          <a:endParaRPr lang="en-US" sz="700" dirty="0"/>
        </a:p>
      </dgm:t>
    </dgm:pt>
    <dgm:pt modelId="{C4B8E2D6-6338-0047-AE6D-8F57220E7133}" type="parTrans" cxnId="{CB08C865-4DF0-C842-ADB8-D5C36FE0A43A}">
      <dgm:prSet/>
      <dgm:spPr/>
      <dgm:t>
        <a:bodyPr/>
        <a:lstStyle/>
        <a:p>
          <a:endParaRPr lang="en-US"/>
        </a:p>
      </dgm:t>
    </dgm:pt>
    <dgm:pt modelId="{6229CD0D-CD28-4641-A0CF-B09CBBCE53B3}" type="sibTrans" cxnId="{CB08C865-4DF0-C842-ADB8-D5C36FE0A43A}">
      <dgm:prSet/>
      <dgm:spPr/>
      <dgm:t>
        <a:bodyPr/>
        <a:lstStyle/>
        <a:p>
          <a:endParaRPr lang="en-US"/>
        </a:p>
      </dgm:t>
    </dgm:pt>
    <dgm:pt modelId="{7BE8F279-99F2-544B-8677-F56B89E37415}">
      <dgm:prSet phldrT="[Text]" custT="1"/>
      <dgm:spPr>
        <a:solidFill>
          <a:srgbClr val="17375E">
            <a:alpha val="85098"/>
          </a:srgbClr>
        </a:solidFill>
      </dgm:spPr>
      <dgm:t>
        <a:bodyPr/>
        <a:lstStyle/>
        <a:p>
          <a:pPr>
            <a:spcAft>
              <a:spcPts val="600"/>
            </a:spcAft>
          </a:pPr>
          <a:r>
            <a:rPr lang="en-US" sz="800" b="1" dirty="0" smtClean="0"/>
            <a:t>Radio Frequency</a:t>
          </a:r>
        </a:p>
        <a:p>
          <a:pPr>
            <a:spcAft>
              <a:spcPts val="600"/>
            </a:spcAft>
          </a:pPr>
          <a:r>
            <a:rPr lang="en-US" sz="800" b="1" dirty="0" smtClean="0"/>
            <a:t>WP 8,17</a:t>
          </a:r>
        </a:p>
        <a:p>
          <a:pPr>
            <a:spcAft>
              <a:spcPts val="0"/>
            </a:spcAft>
          </a:pPr>
          <a:r>
            <a:rPr lang="en-US" sz="700" dirty="0" smtClean="0"/>
            <a:t>Anders Sunesson</a:t>
          </a:r>
          <a:endParaRPr lang="en-US" sz="700" dirty="0"/>
        </a:p>
      </dgm:t>
    </dgm:pt>
    <dgm:pt modelId="{888093E6-C2A7-0941-99DC-0B3F62AE7DBA}" type="parTrans" cxnId="{A1D2BE06-8CC3-5E41-B6D6-1569DF4CB735}">
      <dgm:prSet/>
      <dgm:spPr/>
      <dgm:t>
        <a:bodyPr/>
        <a:lstStyle/>
        <a:p>
          <a:endParaRPr lang="en-US"/>
        </a:p>
      </dgm:t>
    </dgm:pt>
    <dgm:pt modelId="{6AC21BBD-204C-8C43-A863-BFFD5CF09C7C}" type="sibTrans" cxnId="{A1D2BE06-8CC3-5E41-B6D6-1569DF4CB735}">
      <dgm:prSet/>
      <dgm:spPr/>
      <dgm:t>
        <a:bodyPr/>
        <a:lstStyle/>
        <a:p>
          <a:endParaRPr lang="en-US"/>
        </a:p>
      </dgm:t>
    </dgm:pt>
    <dgm:pt modelId="{42A24256-EC0C-8248-8884-55FF0EC52F01}" type="asst">
      <dgm:prSet phldrT="[Text]" custT="1"/>
      <dgm:spPr>
        <a:solidFill>
          <a:srgbClr val="1069A0">
            <a:alpha val="85098"/>
          </a:srgbClr>
        </a:solidFill>
      </dgm:spPr>
      <dgm:t>
        <a:bodyPr/>
        <a:lstStyle/>
        <a:p>
          <a:r>
            <a:rPr lang="en-US" sz="800" dirty="0" smtClean="0">
              <a:solidFill>
                <a:schemeClr val="bg1"/>
              </a:solidFill>
            </a:rPr>
            <a:t>Admin &amp; QA</a:t>
          </a:r>
          <a:endParaRPr lang="en-US" sz="800" dirty="0">
            <a:solidFill>
              <a:schemeClr val="bg1"/>
            </a:solidFill>
          </a:endParaRPr>
        </a:p>
      </dgm:t>
    </dgm:pt>
    <dgm:pt modelId="{9E9BBF8B-FD9E-0B49-8BC8-AA0FB5B4A735}" type="parTrans" cxnId="{2253883C-0F3C-EC43-BC6F-550A43ADC9D1}">
      <dgm:prSet/>
      <dgm:spPr/>
      <dgm:t>
        <a:bodyPr/>
        <a:lstStyle/>
        <a:p>
          <a:endParaRPr lang="en-US"/>
        </a:p>
      </dgm:t>
    </dgm:pt>
    <dgm:pt modelId="{E792A66D-C15A-EB4C-914A-923C1AE8B0DF}" type="sibTrans" cxnId="{2253883C-0F3C-EC43-BC6F-550A43ADC9D1}">
      <dgm:prSet/>
      <dgm:spPr/>
      <dgm:t>
        <a:bodyPr/>
        <a:lstStyle/>
        <a:p>
          <a:endParaRPr lang="en-US"/>
        </a:p>
      </dgm:t>
    </dgm:pt>
    <dgm:pt modelId="{3770D0D1-3B77-7E48-A17D-4776D81CEDAC}">
      <dgm:prSet phldrT="[Text]" custT="1"/>
      <dgm:spPr>
        <a:solidFill>
          <a:srgbClr val="17375E">
            <a:alpha val="85098"/>
          </a:srgbClr>
        </a:solidFill>
      </dgm:spPr>
      <dgm:t>
        <a:bodyPr/>
        <a:lstStyle/>
        <a:p>
          <a:pPr>
            <a:spcAft>
              <a:spcPts val="600"/>
            </a:spcAft>
          </a:pPr>
          <a:r>
            <a:rPr lang="en-US" sz="800" b="1" dirty="0" smtClean="0"/>
            <a:t>Safety</a:t>
          </a:r>
        </a:p>
        <a:p>
          <a:pPr>
            <a:spcAft>
              <a:spcPts val="600"/>
            </a:spcAft>
          </a:pPr>
          <a:r>
            <a:rPr lang="en-US" sz="800" b="1" dirty="0" smtClean="0"/>
            <a:t>WP 13</a:t>
          </a:r>
        </a:p>
        <a:p>
          <a:pPr>
            <a:spcAft>
              <a:spcPts val="0"/>
            </a:spcAft>
          </a:pPr>
          <a:r>
            <a:rPr lang="en-US" sz="700" dirty="0" smtClean="0"/>
            <a:t>Lali Tchelidze</a:t>
          </a:r>
          <a:endParaRPr lang="en-US" sz="700" dirty="0"/>
        </a:p>
      </dgm:t>
    </dgm:pt>
    <dgm:pt modelId="{91BD93B3-6C0E-A041-9392-DC9492D0B6D4}" type="parTrans" cxnId="{75FA70B7-8098-1742-BCB6-DDC4DD0BD34E}">
      <dgm:prSet/>
      <dgm:spPr/>
      <dgm:t>
        <a:bodyPr/>
        <a:lstStyle/>
        <a:p>
          <a:endParaRPr lang="en-US"/>
        </a:p>
      </dgm:t>
    </dgm:pt>
    <dgm:pt modelId="{8966B930-1BE8-394B-ABC5-1E6D643A6A16}" type="sibTrans" cxnId="{75FA70B7-8098-1742-BCB6-DDC4DD0BD34E}">
      <dgm:prSet/>
      <dgm:spPr/>
      <dgm:t>
        <a:bodyPr/>
        <a:lstStyle/>
        <a:p>
          <a:endParaRPr lang="en-US"/>
        </a:p>
      </dgm:t>
    </dgm:pt>
    <dgm:pt modelId="{8D7F4CF1-C65B-2744-8B62-350FF4432B24}">
      <dgm:prSet phldrT="[Text]" custT="1"/>
      <dgm:spPr>
        <a:solidFill>
          <a:srgbClr val="17375E">
            <a:alpha val="85098"/>
          </a:srgbClr>
        </a:solidFill>
      </dgm:spPr>
      <dgm:t>
        <a:bodyPr/>
        <a:lstStyle/>
        <a:p>
          <a:pPr>
            <a:spcAft>
              <a:spcPts val="600"/>
            </a:spcAft>
          </a:pPr>
          <a:r>
            <a:rPr lang="en-US" sz="800" b="1" dirty="0" smtClean="0"/>
            <a:t>Specialized Technical  Services</a:t>
          </a:r>
        </a:p>
        <a:p>
          <a:pPr>
            <a:spcAft>
              <a:spcPts val="600"/>
            </a:spcAft>
          </a:pPr>
          <a:r>
            <a:rPr lang="en-US" sz="800" b="1" dirty="0" smtClean="0"/>
            <a:t>WP 10,11,12,15,16</a:t>
          </a:r>
        </a:p>
        <a:p>
          <a:pPr>
            <a:spcAft>
              <a:spcPts val="600"/>
            </a:spcAft>
          </a:pPr>
          <a:r>
            <a:rPr lang="en-US" sz="700" dirty="0" smtClean="0"/>
            <a:t>John Weisend</a:t>
          </a:r>
          <a:endParaRPr lang="en-US" sz="700" dirty="0"/>
        </a:p>
      </dgm:t>
    </dgm:pt>
    <dgm:pt modelId="{56D3FA82-C8C1-3441-808F-8556C13F01A6}" type="parTrans" cxnId="{31E8F20F-3B4B-364F-82C1-06AE73DD53D0}">
      <dgm:prSet/>
      <dgm:spPr/>
      <dgm:t>
        <a:bodyPr/>
        <a:lstStyle/>
        <a:p>
          <a:endParaRPr lang="en-US"/>
        </a:p>
      </dgm:t>
    </dgm:pt>
    <dgm:pt modelId="{57A09919-AAA3-3548-A08E-4E04240BED74}" type="sibTrans" cxnId="{31E8F20F-3B4B-364F-82C1-06AE73DD53D0}">
      <dgm:prSet/>
      <dgm:spPr/>
      <dgm:t>
        <a:bodyPr/>
        <a:lstStyle/>
        <a:p>
          <a:endParaRPr lang="en-US"/>
        </a:p>
      </dgm:t>
    </dgm:pt>
    <dgm:pt modelId="{B7CEE87E-1EF4-C949-AA3C-EF5DEF037F59}">
      <dgm:prSet phldrT="[Text]" custT="1"/>
      <dgm:spPr>
        <a:solidFill>
          <a:srgbClr val="1069A0">
            <a:alpha val="85098"/>
          </a:srgbClr>
        </a:solidFill>
      </dgm:spPr>
      <dgm:t>
        <a:bodyPr/>
        <a:lstStyle/>
        <a:p>
          <a:pPr>
            <a:spcAft>
              <a:spcPts val="600"/>
            </a:spcAft>
          </a:pPr>
          <a:r>
            <a:rPr lang="en-US" sz="700" b="1" dirty="0" smtClean="0"/>
            <a:t>Beam Physics</a:t>
          </a:r>
        </a:p>
        <a:p>
          <a:pPr>
            <a:spcAft>
              <a:spcPts val="600"/>
            </a:spcAft>
          </a:pPr>
          <a:r>
            <a:rPr lang="en-US" sz="700" b="1" dirty="0" smtClean="0"/>
            <a:t>WP 2</a:t>
          </a:r>
        </a:p>
        <a:p>
          <a:pPr>
            <a:spcAft>
              <a:spcPts val="0"/>
            </a:spcAft>
          </a:pPr>
          <a:r>
            <a:rPr lang="en-US" sz="700" dirty="0" smtClean="0"/>
            <a:t>M. Eshraqi</a:t>
          </a:r>
          <a:endParaRPr lang="en-US" sz="700" dirty="0"/>
        </a:p>
      </dgm:t>
    </dgm:pt>
    <dgm:pt modelId="{CD896A6F-F258-6E46-9EB2-3B1F73608B49}" type="parTrans" cxnId="{20EB06E7-CDC9-2145-849E-2CBC6265383E}">
      <dgm:prSet/>
      <dgm:spPr/>
      <dgm:t>
        <a:bodyPr/>
        <a:lstStyle/>
        <a:p>
          <a:endParaRPr lang="en-US"/>
        </a:p>
      </dgm:t>
    </dgm:pt>
    <dgm:pt modelId="{3A5226D0-0954-D84B-ABC8-791A30E4432E}" type="sibTrans" cxnId="{20EB06E7-CDC9-2145-849E-2CBC6265383E}">
      <dgm:prSet/>
      <dgm:spPr/>
      <dgm:t>
        <a:bodyPr/>
        <a:lstStyle/>
        <a:p>
          <a:endParaRPr lang="en-US"/>
        </a:p>
      </dgm:t>
    </dgm:pt>
    <dgm:pt modelId="{1ED3B530-03F4-7C45-BD3B-F8E9F8E6573C}">
      <dgm:prSet phldrT="[Text]" custT="1"/>
      <dgm:spPr>
        <a:solidFill>
          <a:srgbClr val="1069A0">
            <a:alpha val="85098"/>
          </a:srgbClr>
        </a:solidFill>
      </dgm:spPr>
      <dgm:t>
        <a:bodyPr/>
        <a:lstStyle/>
        <a:p>
          <a:pPr>
            <a:spcAft>
              <a:spcPts val="600"/>
            </a:spcAft>
          </a:pPr>
          <a:r>
            <a:rPr lang="en-US" sz="700" b="1" dirty="0" smtClean="0"/>
            <a:t>Beam  Diagnostics</a:t>
          </a:r>
        </a:p>
        <a:p>
          <a:pPr>
            <a:spcAft>
              <a:spcPts val="600"/>
            </a:spcAft>
          </a:pPr>
          <a:r>
            <a:rPr lang="en-US" sz="700" b="1" dirty="0" smtClean="0"/>
            <a:t>WP 7</a:t>
          </a:r>
        </a:p>
        <a:p>
          <a:pPr>
            <a:spcAft>
              <a:spcPts val="0"/>
            </a:spcAft>
          </a:pPr>
          <a:r>
            <a:rPr lang="en-US" sz="700" dirty="0" err="1" smtClean="0"/>
            <a:t>T.Shea</a:t>
          </a:r>
          <a:endParaRPr lang="en-US" sz="700" dirty="0"/>
        </a:p>
      </dgm:t>
    </dgm:pt>
    <dgm:pt modelId="{E090203F-44DC-2A41-9F9F-1795570AC988}" type="parTrans" cxnId="{674AFB49-4C6E-0141-9202-24C5AE1A513D}">
      <dgm:prSet/>
      <dgm:spPr/>
      <dgm:t>
        <a:bodyPr/>
        <a:lstStyle/>
        <a:p>
          <a:endParaRPr lang="en-US"/>
        </a:p>
      </dgm:t>
    </dgm:pt>
    <dgm:pt modelId="{B9584D03-D852-7348-8611-62A199033705}" type="sibTrans" cxnId="{674AFB49-4C6E-0141-9202-24C5AE1A513D}">
      <dgm:prSet/>
      <dgm:spPr/>
      <dgm:t>
        <a:bodyPr/>
        <a:lstStyle/>
        <a:p>
          <a:endParaRPr lang="en-US"/>
        </a:p>
      </dgm:t>
    </dgm:pt>
    <dgm:pt modelId="{46154502-CE14-1E4B-B2C3-79B62209EF52}">
      <dgm:prSet phldrT="[Text]" custT="1"/>
      <dgm:spPr>
        <a:solidFill>
          <a:srgbClr val="1069A0">
            <a:alpha val="84706"/>
          </a:srgbClr>
        </a:solidFill>
      </dgm:spPr>
      <dgm:t>
        <a:bodyPr/>
        <a:lstStyle/>
        <a:p>
          <a:pPr>
            <a:spcAft>
              <a:spcPts val="600"/>
            </a:spcAft>
          </a:pPr>
          <a:r>
            <a:rPr lang="en-US" sz="700" b="1" dirty="0" err="1" smtClean="0"/>
            <a:t>Linac</a:t>
          </a:r>
          <a:r>
            <a:rPr lang="en-US" sz="700" b="1" dirty="0" smtClean="0"/>
            <a:t> hardware</a:t>
          </a:r>
        </a:p>
        <a:p>
          <a:pPr>
            <a:spcAft>
              <a:spcPts val="600"/>
            </a:spcAft>
          </a:pPr>
          <a:r>
            <a:rPr lang="en-US" sz="700" b="1" dirty="0" smtClean="0"/>
            <a:t>WP 3, 4 and 5</a:t>
          </a:r>
        </a:p>
        <a:p>
          <a:pPr>
            <a:spcAft>
              <a:spcPts val="600"/>
            </a:spcAft>
          </a:pPr>
          <a:r>
            <a:rPr lang="en-US" sz="700" dirty="0" smtClean="0"/>
            <a:t>H. </a:t>
          </a:r>
          <a:r>
            <a:rPr lang="en-US" sz="700" dirty="0" err="1" smtClean="0"/>
            <a:t>Danared</a:t>
          </a:r>
          <a:endParaRPr lang="en-US" sz="700" dirty="0"/>
        </a:p>
      </dgm:t>
    </dgm:pt>
    <dgm:pt modelId="{C95A75E7-B82A-1643-9A5D-3C8EB593081E}" type="parTrans" cxnId="{445824A6-021D-4548-9E55-F45299B11457}">
      <dgm:prSet/>
      <dgm:spPr/>
      <dgm:t>
        <a:bodyPr/>
        <a:lstStyle/>
        <a:p>
          <a:endParaRPr lang="en-US"/>
        </a:p>
      </dgm:t>
    </dgm:pt>
    <dgm:pt modelId="{EA1E6A77-673A-D740-80A5-B6BA71CBC0E0}" type="sibTrans" cxnId="{445824A6-021D-4548-9E55-F45299B11457}">
      <dgm:prSet/>
      <dgm:spPr/>
      <dgm:t>
        <a:bodyPr/>
        <a:lstStyle/>
        <a:p>
          <a:endParaRPr lang="en-US"/>
        </a:p>
      </dgm:t>
    </dgm:pt>
    <dgm:pt modelId="{46F89886-91EE-6345-9815-E4269EF8D240}">
      <dgm:prSet phldrT="[Text]" custT="1"/>
      <dgm:spPr>
        <a:solidFill>
          <a:srgbClr val="1069A0">
            <a:alpha val="85098"/>
          </a:srgbClr>
        </a:solidFill>
      </dgm:spPr>
      <dgm:t>
        <a:bodyPr/>
        <a:lstStyle/>
        <a:p>
          <a:pPr>
            <a:spcAft>
              <a:spcPts val="600"/>
            </a:spcAft>
          </a:pPr>
          <a:r>
            <a:rPr lang="en-US" sz="700" b="1" dirty="0" smtClean="0"/>
            <a:t>Integration</a:t>
          </a:r>
        </a:p>
        <a:p>
          <a:pPr>
            <a:spcAft>
              <a:spcPts val="600"/>
            </a:spcAft>
          </a:pPr>
          <a:r>
            <a:rPr lang="en-US" sz="700" b="1" dirty="0" smtClean="0"/>
            <a:t>WP 6</a:t>
          </a:r>
        </a:p>
        <a:p>
          <a:pPr>
            <a:spcAft>
              <a:spcPts val="0"/>
            </a:spcAft>
          </a:pPr>
          <a:r>
            <a:rPr lang="en-US" sz="700" dirty="0" smtClean="0"/>
            <a:t>S. Molloy</a:t>
          </a:r>
          <a:endParaRPr lang="en-US" sz="700" dirty="0"/>
        </a:p>
      </dgm:t>
    </dgm:pt>
    <dgm:pt modelId="{28552F44-6372-064E-B2E1-5BEC137F269D}" type="parTrans" cxnId="{6EFBA12A-A724-1C47-8972-C5EF4D7F0B17}">
      <dgm:prSet/>
      <dgm:spPr/>
      <dgm:t>
        <a:bodyPr/>
        <a:lstStyle/>
        <a:p>
          <a:endParaRPr lang="en-US"/>
        </a:p>
      </dgm:t>
    </dgm:pt>
    <dgm:pt modelId="{26BA2115-733A-324E-8EE5-376AA47D3B4F}" type="sibTrans" cxnId="{6EFBA12A-A724-1C47-8972-C5EF4D7F0B17}">
      <dgm:prSet/>
      <dgm:spPr/>
      <dgm:t>
        <a:bodyPr/>
        <a:lstStyle/>
        <a:p>
          <a:endParaRPr lang="en-US"/>
        </a:p>
      </dgm:t>
    </dgm:pt>
    <dgm:pt modelId="{0038B0E9-E843-3E4F-A07E-3461C0B29260}">
      <dgm:prSet phldrT="[Text]" custT="1"/>
      <dgm:spPr>
        <a:solidFill>
          <a:srgbClr val="1069A0">
            <a:alpha val="85098"/>
          </a:srgbClr>
        </a:solidFill>
      </dgm:spPr>
      <dgm:t>
        <a:bodyPr/>
        <a:lstStyle/>
        <a:p>
          <a:pPr>
            <a:spcAft>
              <a:spcPts val="600"/>
            </a:spcAft>
          </a:pPr>
          <a:r>
            <a:rPr lang="en-US" sz="700" b="1" dirty="0" smtClean="0"/>
            <a:t>Power   Converters</a:t>
          </a:r>
        </a:p>
        <a:p>
          <a:pPr>
            <a:spcAft>
              <a:spcPts val="600"/>
            </a:spcAft>
          </a:pPr>
          <a:r>
            <a:rPr lang="en-US" sz="700" b="1" dirty="0" smtClean="0"/>
            <a:t>WP 17</a:t>
          </a:r>
        </a:p>
        <a:p>
          <a:pPr>
            <a:spcAft>
              <a:spcPts val="0"/>
            </a:spcAft>
          </a:pPr>
          <a:r>
            <a:rPr lang="en-US" sz="700" dirty="0" smtClean="0"/>
            <a:t>C. Martins</a:t>
          </a:r>
          <a:endParaRPr lang="en-US" sz="700" dirty="0"/>
        </a:p>
      </dgm:t>
    </dgm:pt>
    <dgm:pt modelId="{9D46F84E-3E3C-E044-A58C-AAD66163C72E}" type="parTrans" cxnId="{8A682460-C4A2-3845-ABEA-8010FB69B671}">
      <dgm:prSet/>
      <dgm:spPr/>
      <dgm:t>
        <a:bodyPr/>
        <a:lstStyle/>
        <a:p>
          <a:endParaRPr lang="en-US"/>
        </a:p>
      </dgm:t>
    </dgm:pt>
    <dgm:pt modelId="{AAD6A1D0-C784-D342-A0C6-3E8631B0C348}" type="sibTrans" cxnId="{8A682460-C4A2-3845-ABEA-8010FB69B671}">
      <dgm:prSet/>
      <dgm:spPr/>
      <dgm:t>
        <a:bodyPr/>
        <a:lstStyle/>
        <a:p>
          <a:endParaRPr lang="en-US"/>
        </a:p>
      </dgm:t>
    </dgm:pt>
    <dgm:pt modelId="{4104B371-DFD6-1045-8373-C2C10001A660}">
      <dgm:prSet phldrT="[Text]" custT="1"/>
      <dgm:spPr>
        <a:solidFill>
          <a:srgbClr val="1069A0">
            <a:alpha val="85098"/>
          </a:srgbClr>
        </a:solidFill>
      </dgm:spPr>
      <dgm:t>
        <a:bodyPr/>
        <a:lstStyle/>
        <a:p>
          <a:pPr>
            <a:spcAft>
              <a:spcPts val="600"/>
            </a:spcAft>
          </a:pPr>
          <a:r>
            <a:rPr lang="en-US" sz="700" b="1" dirty="0" smtClean="0"/>
            <a:t>RF Sources</a:t>
          </a:r>
        </a:p>
        <a:p>
          <a:pPr>
            <a:spcAft>
              <a:spcPts val="600"/>
            </a:spcAft>
          </a:pPr>
          <a:r>
            <a:rPr lang="en-US" sz="700" b="1" dirty="0" smtClean="0"/>
            <a:t>WP 8</a:t>
          </a:r>
          <a:endParaRPr lang="en-US" sz="700" dirty="0" smtClean="0"/>
        </a:p>
        <a:p>
          <a:pPr>
            <a:spcAft>
              <a:spcPts val="0"/>
            </a:spcAft>
          </a:pPr>
          <a:r>
            <a:rPr lang="en-US" sz="700" dirty="0" smtClean="0"/>
            <a:t>M. Jensen</a:t>
          </a:r>
          <a:endParaRPr lang="en-US" sz="700" dirty="0"/>
        </a:p>
      </dgm:t>
    </dgm:pt>
    <dgm:pt modelId="{5B54AA0D-E316-7B41-8A69-D8058D428FBE}" type="parTrans" cxnId="{D4D1AA5F-6BCB-3C4B-8F36-7BFFC570ADE2}">
      <dgm:prSet/>
      <dgm:spPr/>
      <dgm:t>
        <a:bodyPr/>
        <a:lstStyle/>
        <a:p>
          <a:endParaRPr lang="en-US"/>
        </a:p>
      </dgm:t>
    </dgm:pt>
    <dgm:pt modelId="{285F9E37-1C7D-BC49-8742-BF71361F3224}" type="sibTrans" cxnId="{D4D1AA5F-6BCB-3C4B-8F36-7BFFC570ADE2}">
      <dgm:prSet/>
      <dgm:spPr/>
      <dgm:t>
        <a:bodyPr/>
        <a:lstStyle/>
        <a:p>
          <a:endParaRPr lang="en-US"/>
        </a:p>
      </dgm:t>
    </dgm:pt>
    <dgm:pt modelId="{B0F7D9BB-7AE8-41A5-9E99-D9E2448DADE8}">
      <dgm:prSet phldrT="[Text]" custT="1"/>
      <dgm:spPr>
        <a:solidFill>
          <a:srgbClr val="1069A0">
            <a:alpha val="85098"/>
          </a:srgbClr>
        </a:solidFill>
      </dgm:spPr>
      <dgm:t>
        <a:bodyPr/>
        <a:lstStyle/>
        <a:p>
          <a:pPr>
            <a:spcAft>
              <a:spcPts val="600"/>
            </a:spcAft>
          </a:pPr>
          <a:r>
            <a:rPr lang="en-US" sz="700" b="1" dirty="0" smtClean="0"/>
            <a:t>Cryogenics</a:t>
          </a:r>
        </a:p>
        <a:p>
          <a:pPr>
            <a:spcAft>
              <a:spcPts val="600"/>
            </a:spcAft>
          </a:pPr>
          <a:r>
            <a:rPr lang="en-US" sz="700" b="1" dirty="0" smtClean="0"/>
            <a:t>WP 11</a:t>
          </a:r>
          <a:endParaRPr lang="en-US" sz="700" dirty="0" smtClean="0"/>
        </a:p>
        <a:p>
          <a:pPr>
            <a:spcAft>
              <a:spcPct val="35000"/>
            </a:spcAft>
          </a:pPr>
          <a:r>
            <a:rPr lang="en-US" sz="700" dirty="0" smtClean="0"/>
            <a:t>P. Arnold</a:t>
          </a:r>
          <a:endParaRPr lang="en-US" sz="700" dirty="0"/>
        </a:p>
      </dgm:t>
    </dgm:pt>
    <dgm:pt modelId="{2EFDDA81-C474-483A-8FD5-D570D3C4F848}" type="parTrans" cxnId="{A9D8D46F-51B6-4257-85CF-F56CA8BEEA33}">
      <dgm:prSet/>
      <dgm:spPr/>
      <dgm:t>
        <a:bodyPr/>
        <a:lstStyle/>
        <a:p>
          <a:endParaRPr lang="en-GB"/>
        </a:p>
      </dgm:t>
    </dgm:pt>
    <dgm:pt modelId="{DE4F710E-0F57-403D-8961-77FE93712C67}" type="sibTrans" cxnId="{A9D8D46F-51B6-4257-85CF-F56CA8BEEA33}">
      <dgm:prSet/>
      <dgm:spPr/>
      <dgm:t>
        <a:bodyPr/>
        <a:lstStyle/>
        <a:p>
          <a:endParaRPr lang="en-GB"/>
        </a:p>
      </dgm:t>
    </dgm:pt>
    <dgm:pt modelId="{A9FA761B-5DD7-454F-8B47-8F37AD136148}">
      <dgm:prSet phldrT="[Text]" custT="1"/>
      <dgm:spPr>
        <a:solidFill>
          <a:srgbClr val="1069A0">
            <a:alpha val="85098"/>
          </a:srgbClr>
        </a:solidFill>
      </dgm:spPr>
      <dgm:t>
        <a:bodyPr/>
        <a:lstStyle/>
        <a:p>
          <a:pPr>
            <a:spcAft>
              <a:spcPts val="600"/>
            </a:spcAft>
          </a:pPr>
          <a:r>
            <a:rPr lang="en-US" sz="700" b="1" dirty="0" smtClean="0"/>
            <a:t>Vacuum</a:t>
          </a:r>
        </a:p>
        <a:p>
          <a:pPr>
            <a:spcAft>
              <a:spcPts val="600"/>
            </a:spcAft>
          </a:pPr>
          <a:r>
            <a:rPr lang="en-US" sz="700" b="1" dirty="0" smtClean="0"/>
            <a:t>WP 12</a:t>
          </a:r>
          <a:endParaRPr lang="en-US" sz="700" dirty="0" smtClean="0"/>
        </a:p>
        <a:p>
          <a:pPr>
            <a:spcAft>
              <a:spcPct val="35000"/>
            </a:spcAft>
          </a:pPr>
          <a:r>
            <a:rPr lang="en-US" sz="700" dirty="0" smtClean="0"/>
            <a:t>M. Ferreira</a:t>
          </a:r>
          <a:endParaRPr lang="en-US" sz="700" dirty="0"/>
        </a:p>
      </dgm:t>
    </dgm:pt>
    <dgm:pt modelId="{23D2BB34-E9DA-416E-B48F-3E7EDB573E0B}" type="parTrans" cxnId="{438403E2-0E04-47A4-899C-CE138F921221}">
      <dgm:prSet/>
      <dgm:spPr/>
      <dgm:t>
        <a:bodyPr/>
        <a:lstStyle/>
        <a:p>
          <a:endParaRPr lang="en-GB"/>
        </a:p>
      </dgm:t>
    </dgm:pt>
    <dgm:pt modelId="{B70BAFFD-CE77-4394-98F8-E496675F97E1}" type="sibTrans" cxnId="{438403E2-0E04-47A4-899C-CE138F921221}">
      <dgm:prSet/>
      <dgm:spPr/>
      <dgm:t>
        <a:bodyPr/>
        <a:lstStyle/>
        <a:p>
          <a:endParaRPr lang="en-GB"/>
        </a:p>
      </dgm:t>
    </dgm:pt>
    <dgm:pt modelId="{60F3E78E-525B-4768-848A-32718F3481D9}" type="asst">
      <dgm:prSet phldrT="[Text]" custT="1"/>
      <dgm:spPr>
        <a:solidFill>
          <a:schemeClr val="accent1">
            <a:lumMod val="40000"/>
            <a:lumOff val="60000"/>
            <a:alpha val="85098"/>
          </a:schemeClr>
        </a:solidFill>
      </dgm:spPr>
      <dgm:t>
        <a:bodyPr/>
        <a:lstStyle/>
        <a:p>
          <a:r>
            <a:rPr lang="en-US" sz="800" dirty="0" smtClean="0">
              <a:solidFill>
                <a:srgbClr val="000000"/>
              </a:solidFill>
            </a:rPr>
            <a:t>Planning</a:t>
          </a:r>
          <a:endParaRPr lang="en-US" sz="800" dirty="0">
            <a:solidFill>
              <a:srgbClr val="000000"/>
            </a:solidFill>
          </a:endParaRPr>
        </a:p>
      </dgm:t>
    </dgm:pt>
    <dgm:pt modelId="{8E5A58CE-3987-4AC7-8400-4D94F4279870}" type="parTrans" cxnId="{572B78C7-DC9E-4129-9C33-493ED1B41562}">
      <dgm:prSet/>
      <dgm:spPr/>
      <dgm:t>
        <a:bodyPr/>
        <a:lstStyle/>
        <a:p>
          <a:endParaRPr lang="en-GB"/>
        </a:p>
      </dgm:t>
    </dgm:pt>
    <dgm:pt modelId="{5E05B0A9-623F-4C2F-93F1-0E430CF3FFD2}" type="sibTrans" cxnId="{572B78C7-DC9E-4129-9C33-493ED1B41562}">
      <dgm:prSet/>
      <dgm:spPr/>
      <dgm:t>
        <a:bodyPr/>
        <a:lstStyle/>
        <a:p>
          <a:endParaRPr lang="en-GB"/>
        </a:p>
      </dgm:t>
    </dgm:pt>
    <dgm:pt modelId="{BDA14939-B640-BE40-B962-10BB9D4815E4}" type="pres">
      <dgm:prSet presAssocID="{1D150559-51EB-4840-B7AF-05778273A4DC}" presName="hierChild1" presStyleCnt="0">
        <dgm:presLayoutVars>
          <dgm:orgChart val="1"/>
          <dgm:chPref val="1"/>
          <dgm:dir/>
          <dgm:animOne val="branch"/>
          <dgm:animLvl val="lvl"/>
          <dgm:resizeHandles/>
        </dgm:presLayoutVars>
      </dgm:prSet>
      <dgm:spPr/>
      <dgm:t>
        <a:bodyPr/>
        <a:lstStyle/>
        <a:p>
          <a:endParaRPr lang="en-US"/>
        </a:p>
      </dgm:t>
    </dgm:pt>
    <dgm:pt modelId="{84FFDB57-BCA7-5E48-9DD2-3FCE8D258E61}" type="pres">
      <dgm:prSet presAssocID="{56BD1AEB-6B91-9048-A002-D30D615DA070}" presName="hierRoot1" presStyleCnt="0">
        <dgm:presLayoutVars>
          <dgm:hierBranch val="init"/>
        </dgm:presLayoutVars>
      </dgm:prSet>
      <dgm:spPr/>
    </dgm:pt>
    <dgm:pt modelId="{748F7AC6-801A-E443-A4C1-26206FB9D7B3}" type="pres">
      <dgm:prSet presAssocID="{56BD1AEB-6B91-9048-A002-D30D615DA070}" presName="rootComposite1" presStyleCnt="0"/>
      <dgm:spPr/>
    </dgm:pt>
    <dgm:pt modelId="{56590E49-238F-4E4F-85DE-9BEC59B5B8E1}" type="pres">
      <dgm:prSet presAssocID="{56BD1AEB-6B91-9048-A002-D30D615DA070}" presName="rootText1" presStyleLbl="node0" presStyleIdx="0" presStyleCnt="1" custScaleX="124366" custLinFactNeighborX="2034" custLinFactNeighborY="-29119">
        <dgm:presLayoutVars>
          <dgm:chPref val="3"/>
        </dgm:presLayoutVars>
      </dgm:prSet>
      <dgm:spPr/>
      <dgm:t>
        <a:bodyPr/>
        <a:lstStyle/>
        <a:p>
          <a:endParaRPr lang="en-US"/>
        </a:p>
      </dgm:t>
    </dgm:pt>
    <dgm:pt modelId="{8F50C96A-4F59-C442-AE19-3BA40713DC66}" type="pres">
      <dgm:prSet presAssocID="{56BD1AEB-6B91-9048-A002-D30D615DA070}" presName="rootConnector1" presStyleLbl="node1" presStyleIdx="0" presStyleCnt="0"/>
      <dgm:spPr/>
      <dgm:t>
        <a:bodyPr/>
        <a:lstStyle/>
        <a:p>
          <a:endParaRPr lang="en-US"/>
        </a:p>
      </dgm:t>
    </dgm:pt>
    <dgm:pt modelId="{B2578A3B-D24E-924A-B086-65CE37ABE3A3}" type="pres">
      <dgm:prSet presAssocID="{56BD1AEB-6B91-9048-A002-D30D615DA070}" presName="hierChild2" presStyleCnt="0"/>
      <dgm:spPr/>
    </dgm:pt>
    <dgm:pt modelId="{194DFFE7-8848-964E-A9A8-C7C8BF7C4E5B}" type="pres">
      <dgm:prSet presAssocID="{88E0E4F1-79B0-B14E-BD49-6E687DF1EBC6}" presName="Name37" presStyleLbl="parChTrans1D2" presStyleIdx="0" presStyleCnt="8"/>
      <dgm:spPr/>
      <dgm:t>
        <a:bodyPr/>
        <a:lstStyle/>
        <a:p>
          <a:endParaRPr lang="en-US"/>
        </a:p>
      </dgm:t>
    </dgm:pt>
    <dgm:pt modelId="{B39A8730-5357-7A42-91BA-EE62BE02A75D}" type="pres">
      <dgm:prSet presAssocID="{B9636EE7-C37F-694E-92B9-9BE5A4026BC9}" presName="hierRoot2" presStyleCnt="0">
        <dgm:presLayoutVars>
          <dgm:hierBranch val="init"/>
        </dgm:presLayoutVars>
      </dgm:prSet>
      <dgm:spPr/>
    </dgm:pt>
    <dgm:pt modelId="{0A681B80-8E94-F64A-ADB5-5BBC6819BC47}" type="pres">
      <dgm:prSet presAssocID="{B9636EE7-C37F-694E-92B9-9BE5A4026BC9}" presName="rootComposite" presStyleCnt="0"/>
      <dgm:spPr/>
    </dgm:pt>
    <dgm:pt modelId="{FD0E0218-BE5E-4B4E-8F07-66C439706AA5}" type="pres">
      <dgm:prSet presAssocID="{B9636EE7-C37F-694E-92B9-9BE5A4026BC9}" presName="rootText" presStyleLbl="node2" presStyleIdx="0" presStyleCnt="6" custLinFactNeighborY="-63397">
        <dgm:presLayoutVars>
          <dgm:chPref val="3"/>
        </dgm:presLayoutVars>
      </dgm:prSet>
      <dgm:spPr/>
      <dgm:t>
        <a:bodyPr/>
        <a:lstStyle/>
        <a:p>
          <a:endParaRPr lang="en-US"/>
        </a:p>
      </dgm:t>
    </dgm:pt>
    <dgm:pt modelId="{ABA30E57-7392-9445-B501-3B3E15730B86}" type="pres">
      <dgm:prSet presAssocID="{B9636EE7-C37F-694E-92B9-9BE5A4026BC9}" presName="rootConnector" presStyleLbl="node2" presStyleIdx="0" presStyleCnt="6"/>
      <dgm:spPr/>
      <dgm:t>
        <a:bodyPr/>
        <a:lstStyle/>
        <a:p>
          <a:endParaRPr lang="en-US"/>
        </a:p>
      </dgm:t>
    </dgm:pt>
    <dgm:pt modelId="{5F3BF9AF-5239-D64E-BEF2-3A5635C03C96}" type="pres">
      <dgm:prSet presAssocID="{B9636EE7-C37F-694E-92B9-9BE5A4026BC9}" presName="hierChild4" presStyleCnt="0"/>
      <dgm:spPr/>
    </dgm:pt>
    <dgm:pt modelId="{1035D9AE-C1AC-914B-99BE-CAE97260034A}" type="pres">
      <dgm:prSet presAssocID="{CD896A6F-F258-6E46-9EB2-3B1F73608B49}" presName="Name37" presStyleLbl="parChTrans1D3" presStyleIdx="0" presStyleCnt="8"/>
      <dgm:spPr/>
      <dgm:t>
        <a:bodyPr/>
        <a:lstStyle/>
        <a:p>
          <a:endParaRPr lang="en-US"/>
        </a:p>
      </dgm:t>
    </dgm:pt>
    <dgm:pt modelId="{0EE79F52-806A-3D45-9DC5-E0EBC59FD945}" type="pres">
      <dgm:prSet presAssocID="{B7CEE87E-1EF4-C949-AA3C-EF5DEF037F59}" presName="hierRoot2" presStyleCnt="0">
        <dgm:presLayoutVars>
          <dgm:hierBranch val="init"/>
        </dgm:presLayoutVars>
      </dgm:prSet>
      <dgm:spPr/>
    </dgm:pt>
    <dgm:pt modelId="{EEEB63D4-2AB1-274D-859D-E0D1AD3FBC81}" type="pres">
      <dgm:prSet presAssocID="{B7CEE87E-1EF4-C949-AA3C-EF5DEF037F59}" presName="rootComposite" presStyleCnt="0"/>
      <dgm:spPr/>
    </dgm:pt>
    <dgm:pt modelId="{064A234D-6366-234B-BA83-1574B9AE9ECD}" type="pres">
      <dgm:prSet presAssocID="{B7CEE87E-1EF4-C949-AA3C-EF5DEF037F59}" presName="rootText" presStyleLbl="node3" presStyleIdx="0" presStyleCnt="8" custScaleX="53642" custLinFactNeighborX="-2241" custLinFactNeighborY="-67224">
        <dgm:presLayoutVars>
          <dgm:chPref val="3"/>
        </dgm:presLayoutVars>
      </dgm:prSet>
      <dgm:spPr/>
      <dgm:t>
        <a:bodyPr/>
        <a:lstStyle/>
        <a:p>
          <a:endParaRPr lang="en-US"/>
        </a:p>
      </dgm:t>
    </dgm:pt>
    <dgm:pt modelId="{97BB2A90-3486-F043-816B-2EB160DC0919}" type="pres">
      <dgm:prSet presAssocID="{B7CEE87E-1EF4-C949-AA3C-EF5DEF037F59}" presName="rootConnector" presStyleLbl="node3" presStyleIdx="0" presStyleCnt="8"/>
      <dgm:spPr/>
      <dgm:t>
        <a:bodyPr/>
        <a:lstStyle/>
        <a:p>
          <a:endParaRPr lang="en-US"/>
        </a:p>
      </dgm:t>
    </dgm:pt>
    <dgm:pt modelId="{C7C13377-A539-2545-9FFF-72C06A835F1F}" type="pres">
      <dgm:prSet presAssocID="{B7CEE87E-1EF4-C949-AA3C-EF5DEF037F59}" presName="hierChild4" presStyleCnt="0"/>
      <dgm:spPr/>
    </dgm:pt>
    <dgm:pt modelId="{DB12560C-AD61-F843-8772-80035CC996AE}" type="pres">
      <dgm:prSet presAssocID="{B7CEE87E-1EF4-C949-AA3C-EF5DEF037F59}" presName="hierChild5" presStyleCnt="0"/>
      <dgm:spPr/>
    </dgm:pt>
    <dgm:pt modelId="{B77799ED-3182-9B48-93F4-68063F4D5171}" type="pres">
      <dgm:prSet presAssocID="{E090203F-44DC-2A41-9F9F-1795570AC988}" presName="Name37" presStyleLbl="parChTrans1D3" presStyleIdx="1" presStyleCnt="8"/>
      <dgm:spPr/>
      <dgm:t>
        <a:bodyPr/>
        <a:lstStyle/>
        <a:p>
          <a:endParaRPr lang="en-US"/>
        </a:p>
      </dgm:t>
    </dgm:pt>
    <dgm:pt modelId="{A6A9D29B-32E8-6344-B6BC-9B77B1DAA2CA}" type="pres">
      <dgm:prSet presAssocID="{1ED3B530-03F4-7C45-BD3B-F8E9F8E6573C}" presName="hierRoot2" presStyleCnt="0">
        <dgm:presLayoutVars>
          <dgm:hierBranch val="init"/>
        </dgm:presLayoutVars>
      </dgm:prSet>
      <dgm:spPr/>
    </dgm:pt>
    <dgm:pt modelId="{252B1D58-AEFF-EB40-87B1-A00E12668462}" type="pres">
      <dgm:prSet presAssocID="{1ED3B530-03F4-7C45-BD3B-F8E9F8E6573C}" presName="rootComposite" presStyleCnt="0"/>
      <dgm:spPr/>
    </dgm:pt>
    <dgm:pt modelId="{4AE8137B-3726-8444-8FD5-41B45D6821EA}" type="pres">
      <dgm:prSet presAssocID="{1ED3B530-03F4-7C45-BD3B-F8E9F8E6573C}" presName="rootText" presStyleLbl="node3" presStyleIdx="1" presStyleCnt="8" custScaleX="52147" custLinFactNeighborX="-1494" custLinFactNeighborY="-82163">
        <dgm:presLayoutVars>
          <dgm:chPref val="3"/>
        </dgm:presLayoutVars>
      </dgm:prSet>
      <dgm:spPr/>
      <dgm:t>
        <a:bodyPr/>
        <a:lstStyle/>
        <a:p>
          <a:endParaRPr lang="en-US"/>
        </a:p>
      </dgm:t>
    </dgm:pt>
    <dgm:pt modelId="{76F0EE3F-0CB4-974E-93CC-9F3633EF393C}" type="pres">
      <dgm:prSet presAssocID="{1ED3B530-03F4-7C45-BD3B-F8E9F8E6573C}" presName="rootConnector" presStyleLbl="node3" presStyleIdx="1" presStyleCnt="8"/>
      <dgm:spPr/>
      <dgm:t>
        <a:bodyPr/>
        <a:lstStyle/>
        <a:p>
          <a:endParaRPr lang="en-US"/>
        </a:p>
      </dgm:t>
    </dgm:pt>
    <dgm:pt modelId="{50E3CF5D-29B2-A140-B082-F91B265C8E74}" type="pres">
      <dgm:prSet presAssocID="{1ED3B530-03F4-7C45-BD3B-F8E9F8E6573C}" presName="hierChild4" presStyleCnt="0"/>
      <dgm:spPr/>
    </dgm:pt>
    <dgm:pt modelId="{BF345990-8024-B541-BB35-046A31A4D9C8}" type="pres">
      <dgm:prSet presAssocID="{1ED3B530-03F4-7C45-BD3B-F8E9F8E6573C}" presName="hierChild5" presStyleCnt="0"/>
      <dgm:spPr/>
    </dgm:pt>
    <dgm:pt modelId="{7406B07B-4141-2F4B-B0CD-46B1DAD65579}" type="pres">
      <dgm:prSet presAssocID="{B9636EE7-C37F-694E-92B9-9BE5A4026BC9}" presName="hierChild5" presStyleCnt="0"/>
      <dgm:spPr/>
    </dgm:pt>
    <dgm:pt modelId="{D66B0E24-737C-EF40-958B-A07204099321}" type="pres">
      <dgm:prSet presAssocID="{EA949402-738E-9545-82D9-896839331CA3}" presName="Name37" presStyleLbl="parChTrans1D2" presStyleIdx="1" presStyleCnt="8"/>
      <dgm:spPr/>
      <dgm:t>
        <a:bodyPr/>
        <a:lstStyle/>
        <a:p>
          <a:endParaRPr lang="en-US"/>
        </a:p>
      </dgm:t>
    </dgm:pt>
    <dgm:pt modelId="{4ED3C7C1-E786-0B41-ABEB-AB115A345CB2}" type="pres">
      <dgm:prSet presAssocID="{27A313A7-F808-014F-B242-D85BAE3420F7}" presName="hierRoot2" presStyleCnt="0">
        <dgm:presLayoutVars>
          <dgm:hierBranch val="init"/>
        </dgm:presLayoutVars>
      </dgm:prSet>
      <dgm:spPr/>
    </dgm:pt>
    <dgm:pt modelId="{35AB16DF-BC10-E54A-91C1-BFB6C627D9C4}" type="pres">
      <dgm:prSet presAssocID="{27A313A7-F808-014F-B242-D85BAE3420F7}" presName="rootComposite" presStyleCnt="0"/>
      <dgm:spPr/>
    </dgm:pt>
    <dgm:pt modelId="{C8C1F3B6-3C09-3148-B35E-F8800029851D}" type="pres">
      <dgm:prSet presAssocID="{27A313A7-F808-014F-B242-D85BAE3420F7}" presName="rootText" presStyleLbl="node2" presStyleIdx="1" presStyleCnt="6" custLinFactNeighborY="-63397">
        <dgm:presLayoutVars>
          <dgm:chPref val="3"/>
        </dgm:presLayoutVars>
      </dgm:prSet>
      <dgm:spPr/>
      <dgm:t>
        <a:bodyPr/>
        <a:lstStyle/>
        <a:p>
          <a:endParaRPr lang="en-US"/>
        </a:p>
      </dgm:t>
    </dgm:pt>
    <dgm:pt modelId="{0EDCD6E1-605A-3546-BDE8-36983C8DD3EF}" type="pres">
      <dgm:prSet presAssocID="{27A313A7-F808-014F-B242-D85BAE3420F7}" presName="rootConnector" presStyleLbl="node2" presStyleIdx="1" presStyleCnt="6"/>
      <dgm:spPr/>
      <dgm:t>
        <a:bodyPr/>
        <a:lstStyle/>
        <a:p>
          <a:endParaRPr lang="en-US"/>
        </a:p>
      </dgm:t>
    </dgm:pt>
    <dgm:pt modelId="{C2BEED1B-353B-154E-BBA7-3C3B59238600}" type="pres">
      <dgm:prSet presAssocID="{27A313A7-F808-014F-B242-D85BAE3420F7}" presName="hierChild4" presStyleCnt="0"/>
      <dgm:spPr/>
    </dgm:pt>
    <dgm:pt modelId="{B3775A6B-9021-1E47-A6B3-7BC7EE16122D}" type="pres">
      <dgm:prSet presAssocID="{27A313A7-F808-014F-B242-D85BAE3420F7}" presName="hierChild5" presStyleCnt="0"/>
      <dgm:spPr/>
    </dgm:pt>
    <dgm:pt modelId="{476ED89D-EB6A-0C4F-B4F8-420BD20BE4CA}" type="pres">
      <dgm:prSet presAssocID="{C4B8E2D6-6338-0047-AE6D-8F57220E7133}" presName="Name37" presStyleLbl="parChTrans1D2" presStyleIdx="2" presStyleCnt="8"/>
      <dgm:spPr/>
      <dgm:t>
        <a:bodyPr/>
        <a:lstStyle/>
        <a:p>
          <a:endParaRPr lang="en-US"/>
        </a:p>
      </dgm:t>
    </dgm:pt>
    <dgm:pt modelId="{60788C0E-EBCD-6C4F-A4D7-7FBB35BCECC6}" type="pres">
      <dgm:prSet presAssocID="{6D431A7B-C176-014D-9F89-192040D548B8}" presName="hierRoot2" presStyleCnt="0">
        <dgm:presLayoutVars>
          <dgm:hierBranch val="init"/>
        </dgm:presLayoutVars>
      </dgm:prSet>
      <dgm:spPr/>
    </dgm:pt>
    <dgm:pt modelId="{88C91F2A-8A36-3343-9C57-117CA0ED9678}" type="pres">
      <dgm:prSet presAssocID="{6D431A7B-C176-014D-9F89-192040D548B8}" presName="rootComposite" presStyleCnt="0"/>
      <dgm:spPr/>
    </dgm:pt>
    <dgm:pt modelId="{6585EBBF-9C90-B645-88A0-08E1E16F23EA}" type="pres">
      <dgm:prSet presAssocID="{6D431A7B-C176-014D-9F89-192040D548B8}" presName="rootText" presStyleLbl="node2" presStyleIdx="2" presStyleCnt="6" custLinFactNeighborY="-63397">
        <dgm:presLayoutVars>
          <dgm:chPref val="3"/>
        </dgm:presLayoutVars>
      </dgm:prSet>
      <dgm:spPr/>
      <dgm:t>
        <a:bodyPr/>
        <a:lstStyle/>
        <a:p>
          <a:endParaRPr lang="en-US"/>
        </a:p>
      </dgm:t>
    </dgm:pt>
    <dgm:pt modelId="{1E505DBD-53D7-9745-9112-BDC531FFF072}" type="pres">
      <dgm:prSet presAssocID="{6D431A7B-C176-014D-9F89-192040D548B8}" presName="rootConnector" presStyleLbl="node2" presStyleIdx="2" presStyleCnt="6"/>
      <dgm:spPr/>
      <dgm:t>
        <a:bodyPr/>
        <a:lstStyle/>
        <a:p>
          <a:endParaRPr lang="en-US"/>
        </a:p>
      </dgm:t>
    </dgm:pt>
    <dgm:pt modelId="{3794FB41-083B-0244-B29F-97130354A22E}" type="pres">
      <dgm:prSet presAssocID="{6D431A7B-C176-014D-9F89-192040D548B8}" presName="hierChild4" presStyleCnt="0"/>
      <dgm:spPr/>
    </dgm:pt>
    <dgm:pt modelId="{3253590A-BCD8-A048-81C6-32BF55A1DEA7}" type="pres">
      <dgm:prSet presAssocID="{C95A75E7-B82A-1643-9A5D-3C8EB593081E}" presName="Name37" presStyleLbl="parChTrans1D3" presStyleIdx="2" presStyleCnt="8"/>
      <dgm:spPr/>
      <dgm:t>
        <a:bodyPr/>
        <a:lstStyle/>
        <a:p>
          <a:endParaRPr lang="en-US"/>
        </a:p>
      </dgm:t>
    </dgm:pt>
    <dgm:pt modelId="{E8B6C349-71BB-EB46-8464-4BCD8B04555F}" type="pres">
      <dgm:prSet presAssocID="{46154502-CE14-1E4B-B2C3-79B62209EF52}" presName="hierRoot2" presStyleCnt="0">
        <dgm:presLayoutVars>
          <dgm:hierBranch val="init"/>
        </dgm:presLayoutVars>
      </dgm:prSet>
      <dgm:spPr/>
    </dgm:pt>
    <dgm:pt modelId="{12CF91DD-8A57-C240-8008-C3B939E6A695}" type="pres">
      <dgm:prSet presAssocID="{46154502-CE14-1E4B-B2C3-79B62209EF52}" presName="rootComposite" presStyleCnt="0"/>
      <dgm:spPr/>
    </dgm:pt>
    <dgm:pt modelId="{9636A066-F506-0A4F-9C32-3D80DD88EE57}" type="pres">
      <dgm:prSet presAssocID="{46154502-CE14-1E4B-B2C3-79B62209EF52}" presName="rootText" presStyleLbl="node3" presStyleIdx="2" presStyleCnt="8" custScaleX="55131" custLinFactNeighborX="747" custLinFactNeighborY="-65730">
        <dgm:presLayoutVars>
          <dgm:chPref val="3"/>
        </dgm:presLayoutVars>
      </dgm:prSet>
      <dgm:spPr/>
      <dgm:t>
        <a:bodyPr/>
        <a:lstStyle/>
        <a:p>
          <a:endParaRPr lang="en-US"/>
        </a:p>
      </dgm:t>
    </dgm:pt>
    <dgm:pt modelId="{56367693-F8E5-9A48-8D57-07F1FC262139}" type="pres">
      <dgm:prSet presAssocID="{46154502-CE14-1E4B-B2C3-79B62209EF52}" presName="rootConnector" presStyleLbl="node3" presStyleIdx="2" presStyleCnt="8"/>
      <dgm:spPr/>
      <dgm:t>
        <a:bodyPr/>
        <a:lstStyle/>
        <a:p>
          <a:endParaRPr lang="en-US"/>
        </a:p>
      </dgm:t>
    </dgm:pt>
    <dgm:pt modelId="{48F3BFF1-2115-1D44-8692-389B5BC15215}" type="pres">
      <dgm:prSet presAssocID="{46154502-CE14-1E4B-B2C3-79B62209EF52}" presName="hierChild4" presStyleCnt="0"/>
      <dgm:spPr/>
    </dgm:pt>
    <dgm:pt modelId="{1C88032F-9E7C-6C48-8E31-950F15B2AF55}" type="pres">
      <dgm:prSet presAssocID="{46154502-CE14-1E4B-B2C3-79B62209EF52}" presName="hierChild5" presStyleCnt="0"/>
      <dgm:spPr/>
    </dgm:pt>
    <dgm:pt modelId="{2A4C1E88-953F-A440-A5BC-A788A79FE942}" type="pres">
      <dgm:prSet presAssocID="{28552F44-6372-064E-B2E1-5BEC137F269D}" presName="Name37" presStyleLbl="parChTrans1D3" presStyleIdx="3" presStyleCnt="8"/>
      <dgm:spPr/>
      <dgm:t>
        <a:bodyPr/>
        <a:lstStyle/>
        <a:p>
          <a:endParaRPr lang="en-US"/>
        </a:p>
      </dgm:t>
    </dgm:pt>
    <dgm:pt modelId="{BCF650D3-E6B7-024D-8C2B-06FA761BAADD}" type="pres">
      <dgm:prSet presAssocID="{46F89886-91EE-6345-9815-E4269EF8D240}" presName="hierRoot2" presStyleCnt="0">
        <dgm:presLayoutVars>
          <dgm:hierBranch val="init"/>
        </dgm:presLayoutVars>
      </dgm:prSet>
      <dgm:spPr/>
    </dgm:pt>
    <dgm:pt modelId="{BEF0BBAE-0867-1A4C-BDF8-9E896B3DC00E}" type="pres">
      <dgm:prSet presAssocID="{46F89886-91EE-6345-9815-E4269EF8D240}" presName="rootComposite" presStyleCnt="0"/>
      <dgm:spPr/>
    </dgm:pt>
    <dgm:pt modelId="{BF8C39D4-3AA0-C145-8007-A0E27B96575F}" type="pres">
      <dgm:prSet presAssocID="{46F89886-91EE-6345-9815-E4269EF8D240}" presName="rootText" presStyleLbl="node3" presStyleIdx="3" presStyleCnt="8" custScaleX="55186" custLinFactNeighborX="747" custLinFactNeighborY="-80669">
        <dgm:presLayoutVars>
          <dgm:chPref val="3"/>
        </dgm:presLayoutVars>
      </dgm:prSet>
      <dgm:spPr/>
      <dgm:t>
        <a:bodyPr/>
        <a:lstStyle/>
        <a:p>
          <a:endParaRPr lang="en-US"/>
        </a:p>
      </dgm:t>
    </dgm:pt>
    <dgm:pt modelId="{54C95C22-42EA-EA4A-B11E-F348EC6E9A85}" type="pres">
      <dgm:prSet presAssocID="{46F89886-91EE-6345-9815-E4269EF8D240}" presName="rootConnector" presStyleLbl="node3" presStyleIdx="3" presStyleCnt="8"/>
      <dgm:spPr/>
      <dgm:t>
        <a:bodyPr/>
        <a:lstStyle/>
        <a:p>
          <a:endParaRPr lang="en-US"/>
        </a:p>
      </dgm:t>
    </dgm:pt>
    <dgm:pt modelId="{E163C3D8-6977-8545-A906-97A0A09C608F}" type="pres">
      <dgm:prSet presAssocID="{46F89886-91EE-6345-9815-E4269EF8D240}" presName="hierChild4" presStyleCnt="0"/>
      <dgm:spPr/>
    </dgm:pt>
    <dgm:pt modelId="{106F3AD7-7C0E-4747-B10B-A59A59B7BE13}" type="pres">
      <dgm:prSet presAssocID="{46F89886-91EE-6345-9815-E4269EF8D240}" presName="hierChild5" presStyleCnt="0"/>
      <dgm:spPr/>
    </dgm:pt>
    <dgm:pt modelId="{9B739F8F-F7B4-6C46-BB54-45E80C1AF29F}" type="pres">
      <dgm:prSet presAssocID="{6D431A7B-C176-014D-9F89-192040D548B8}" presName="hierChild5" presStyleCnt="0"/>
      <dgm:spPr/>
    </dgm:pt>
    <dgm:pt modelId="{B1265ABA-601C-474D-A368-6573801C0573}" type="pres">
      <dgm:prSet presAssocID="{888093E6-C2A7-0941-99DC-0B3F62AE7DBA}" presName="Name37" presStyleLbl="parChTrans1D2" presStyleIdx="3" presStyleCnt="8"/>
      <dgm:spPr/>
      <dgm:t>
        <a:bodyPr/>
        <a:lstStyle/>
        <a:p>
          <a:endParaRPr lang="en-US"/>
        </a:p>
      </dgm:t>
    </dgm:pt>
    <dgm:pt modelId="{6DF6D408-9E9C-594A-8A51-035A25CD2812}" type="pres">
      <dgm:prSet presAssocID="{7BE8F279-99F2-544B-8677-F56B89E37415}" presName="hierRoot2" presStyleCnt="0">
        <dgm:presLayoutVars>
          <dgm:hierBranch val="init"/>
        </dgm:presLayoutVars>
      </dgm:prSet>
      <dgm:spPr/>
    </dgm:pt>
    <dgm:pt modelId="{D2025FB2-AFA7-2C42-93F3-C9AC9A875317}" type="pres">
      <dgm:prSet presAssocID="{7BE8F279-99F2-544B-8677-F56B89E37415}" presName="rootComposite" presStyleCnt="0"/>
      <dgm:spPr/>
    </dgm:pt>
    <dgm:pt modelId="{58B9D48D-0187-1545-8654-45E5B695AB85}" type="pres">
      <dgm:prSet presAssocID="{7BE8F279-99F2-544B-8677-F56B89E37415}" presName="rootText" presStyleLbl="node2" presStyleIdx="3" presStyleCnt="6" custLinFactNeighborY="-63397">
        <dgm:presLayoutVars>
          <dgm:chPref val="3"/>
        </dgm:presLayoutVars>
      </dgm:prSet>
      <dgm:spPr/>
      <dgm:t>
        <a:bodyPr/>
        <a:lstStyle/>
        <a:p>
          <a:endParaRPr lang="en-US"/>
        </a:p>
      </dgm:t>
    </dgm:pt>
    <dgm:pt modelId="{A9A896C3-A66F-7F40-88B2-BD410AFF1E5B}" type="pres">
      <dgm:prSet presAssocID="{7BE8F279-99F2-544B-8677-F56B89E37415}" presName="rootConnector" presStyleLbl="node2" presStyleIdx="3" presStyleCnt="6"/>
      <dgm:spPr/>
      <dgm:t>
        <a:bodyPr/>
        <a:lstStyle/>
        <a:p>
          <a:endParaRPr lang="en-US"/>
        </a:p>
      </dgm:t>
    </dgm:pt>
    <dgm:pt modelId="{E37A526D-415C-BA4D-B9A9-DA123C0FCEE7}" type="pres">
      <dgm:prSet presAssocID="{7BE8F279-99F2-544B-8677-F56B89E37415}" presName="hierChild4" presStyleCnt="0"/>
      <dgm:spPr/>
    </dgm:pt>
    <dgm:pt modelId="{08C0022B-9C74-0540-A24E-43A913900994}" type="pres">
      <dgm:prSet presAssocID="{9D46F84E-3E3C-E044-A58C-AAD66163C72E}" presName="Name37" presStyleLbl="parChTrans1D3" presStyleIdx="4" presStyleCnt="8"/>
      <dgm:spPr/>
      <dgm:t>
        <a:bodyPr/>
        <a:lstStyle/>
        <a:p>
          <a:endParaRPr lang="en-US"/>
        </a:p>
      </dgm:t>
    </dgm:pt>
    <dgm:pt modelId="{57D2D2A5-DDD9-744F-8D84-86C07811C5D0}" type="pres">
      <dgm:prSet presAssocID="{0038B0E9-E843-3E4F-A07E-3461C0B29260}" presName="hierRoot2" presStyleCnt="0">
        <dgm:presLayoutVars>
          <dgm:hierBranch val="init"/>
        </dgm:presLayoutVars>
      </dgm:prSet>
      <dgm:spPr/>
    </dgm:pt>
    <dgm:pt modelId="{844492C5-48C4-D242-9DAE-861F77DCA897}" type="pres">
      <dgm:prSet presAssocID="{0038B0E9-E843-3E4F-A07E-3461C0B29260}" presName="rootComposite" presStyleCnt="0"/>
      <dgm:spPr/>
    </dgm:pt>
    <dgm:pt modelId="{B7C4A483-27DA-C843-AD52-8DEA204F6138}" type="pres">
      <dgm:prSet presAssocID="{0038B0E9-E843-3E4F-A07E-3461C0B29260}" presName="rootText" presStyleLbl="node3" presStyleIdx="4" presStyleCnt="8" custScaleX="55131" custLinFactNeighborX="747" custLinFactNeighborY="-65730">
        <dgm:presLayoutVars>
          <dgm:chPref val="3"/>
        </dgm:presLayoutVars>
      </dgm:prSet>
      <dgm:spPr/>
      <dgm:t>
        <a:bodyPr/>
        <a:lstStyle/>
        <a:p>
          <a:endParaRPr lang="en-US"/>
        </a:p>
      </dgm:t>
    </dgm:pt>
    <dgm:pt modelId="{68FB5317-1FD6-7E44-B0D5-04B69ADC5A96}" type="pres">
      <dgm:prSet presAssocID="{0038B0E9-E843-3E4F-A07E-3461C0B29260}" presName="rootConnector" presStyleLbl="node3" presStyleIdx="4" presStyleCnt="8"/>
      <dgm:spPr/>
      <dgm:t>
        <a:bodyPr/>
        <a:lstStyle/>
        <a:p>
          <a:endParaRPr lang="en-US"/>
        </a:p>
      </dgm:t>
    </dgm:pt>
    <dgm:pt modelId="{155133EF-5454-7A4C-8B5C-2E8697D87861}" type="pres">
      <dgm:prSet presAssocID="{0038B0E9-E843-3E4F-A07E-3461C0B29260}" presName="hierChild4" presStyleCnt="0"/>
      <dgm:spPr/>
    </dgm:pt>
    <dgm:pt modelId="{6C0AC648-1F02-E143-B36A-1BF7F3EA0CFF}" type="pres">
      <dgm:prSet presAssocID="{0038B0E9-E843-3E4F-A07E-3461C0B29260}" presName="hierChild5" presStyleCnt="0"/>
      <dgm:spPr/>
    </dgm:pt>
    <dgm:pt modelId="{903E4C5E-0ECB-8944-A6EB-3FDAEC81CF1C}" type="pres">
      <dgm:prSet presAssocID="{5B54AA0D-E316-7B41-8A69-D8058D428FBE}" presName="Name37" presStyleLbl="parChTrans1D3" presStyleIdx="5" presStyleCnt="8"/>
      <dgm:spPr/>
      <dgm:t>
        <a:bodyPr/>
        <a:lstStyle/>
        <a:p>
          <a:endParaRPr lang="en-US"/>
        </a:p>
      </dgm:t>
    </dgm:pt>
    <dgm:pt modelId="{439FF162-7ED2-B641-AA6F-A947339E3E20}" type="pres">
      <dgm:prSet presAssocID="{4104B371-DFD6-1045-8373-C2C10001A660}" presName="hierRoot2" presStyleCnt="0">
        <dgm:presLayoutVars>
          <dgm:hierBranch val="init"/>
        </dgm:presLayoutVars>
      </dgm:prSet>
      <dgm:spPr/>
    </dgm:pt>
    <dgm:pt modelId="{8247E70F-9FB2-7444-BC2D-DAE326D2B95D}" type="pres">
      <dgm:prSet presAssocID="{4104B371-DFD6-1045-8373-C2C10001A660}" presName="rootComposite" presStyleCnt="0"/>
      <dgm:spPr/>
    </dgm:pt>
    <dgm:pt modelId="{52BA6EA8-C5A5-F64C-BB72-4B8B34D5B710}" type="pres">
      <dgm:prSet presAssocID="{4104B371-DFD6-1045-8373-C2C10001A660}" presName="rootText" presStyleLbl="node3" presStyleIdx="5" presStyleCnt="8" custScaleX="55186" custLinFactNeighborX="747" custLinFactNeighborY="-80669">
        <dgm:presLayoutVars>
          <dgm:chPref val="3"/>
        </dgm:presLayoutVars>
      </dgm:prSet>
      <dgm:spPr/>
      <dgm:t>
        <a:bodyPr/>
        <a:lstStyle/>
        <a:p>
          <a:endParaRPr lang="en-US"/>
        </a:p>
      </dgm:t>
    </dgm:pt>
    <dgm:pt modelId="{BAE1C4A5-7133-534A-A7DA-8D1F838464BB}" type="pres">
      <dgm:prSet presAssocID="{4104B371-DFD6-1045-8373-C2C10001A660}" presName="rootConnector" presStyleLbl="node3" presStyleIdx="5" presStyleCnt="8"/>
      <dgm:spPr/>
      <dgm:t>
        <a:bodyPr/>
        <a:lstStyle/>
        <a:p>
          <a:endParaRPr lang="en-US"/>
        </a:p>
      </dgm:t>
    </dgm:pt>
    <dgm:pt modelId="{2DF16E71-F017-064B-90E7-B581AFE51764}" type="pres">
      <dgm:prSet presAssocID="{4104B371-DFD6-1045-8373-C2C10001A660}" presName="hierChild4" presStyleCnt="0"/>
      <dgm:spPr/>
    </dgm:pt>
    <dgm:pt modelId="{AE38BE91-D952-7746-97BD-F45B5A680883}" type="pres">
      <dgm:prSet presAssocID="{4104B371-DFD6-1045-8373-C2C10001A660}" presName="hierChild5" presStyleCnt="0"/>
      <dgm:spPr/>
    </dgm:pt>
    <dgm:pt modelId="{D94E297F-DAF5-0F4D-872A-FF7D2CEE0F60}" type="pres">
      <dgm:prSet presAssocID="{7BE8F279-99F2-544B-8677-F56B89E37415}" presName="hierChild5" presStyleCnt="0"/>
      <dgm:spPr/>
    </dgm:pt>
    <dgm:pt modelId="{B3EA64FF-E603-B246-AD2D-0E3BE613808B}" type="pres">
      <dgm:prSet presAssocID="{91BD93B3-6C0E-A041-9392-DC9492D0B6D4}" presName="Name37" presStyleLbl="parChTrans1D2" presStyleIdx="4" presStyleCnt="8"/>
      <dgm:spPr/>
      <dgm:t>
        <a:bodyPr/>
        <a:lstStyle/>
        <a:p>
          <a:endParaRPr lang="en-US"/>
        </a:p>
      </dgm:t>
    </dgm:pt>
    <dgm:pt modelId="{3BED61B0-D5A8-7C45-852C-58CA90DF7D21}" type="pres">
      <dgm:prSet presAssocID="{3770D0D1-3B77-7E48-A17D-4776D81CEDAC}" presName="hierRoot2" presStyleCnt="0">
        <dgm:presLayoutVars>
          <dgm:hierBranch val="init"/>
        </dgm:presLayoutVars>
      </dgm:prSet>
      <dgm:spPr/>
    </dgm:pt>
    <dgm:pt modelId="{5A89B07F-56BC-E944-B018-E38D3E9A010A}" type="pres">
      <dgm:prSet presAssocID="{3770D0D1-3B77-7E48-A17D-4776D81CEDAC}" presName="rootComposite" presStyleCnt="0"/>
      <dgm:spPr/>
    </dgm:pt>
    <dgm:pt modelId="{720616CD-0675-BA45-9240-C44787309294}" type="pres">
      <dgm:prSet presAssocID="{3770D0D1-3B77-7E48-A17D-4776D81CEDAC}" presName="rootText" presStyleLbl="node2" presStyleIdx="4" presStyleCnt="6" custLinFactNeighborX="50" custLinFactNeighborY="-63433">
        <dgm:presLayoutVars>
          <dgm:chPref val="3"/>
        </dgm:presLayoutVars>
      </dgm:prSet>
      <dgm:spPr/>
      <dgm:t>
        <a:bodyPr/>
        <a:lstStyle/>
        <a:p>
          <a:endParaRPr lang="en-US"/>
        </a:p>
      </dgm:t>
    </dgm:pt>
    <dgm:pt modelId="{8E29F7F2-2BD9-A248-87E1-8C215887243B}" type="pres">
      <dgm:prSet presAssocID="{3770D0D1-3B77-7E48-A17D-4776D81CEDAC}" presName="rootConnector" presStyleLbl="node2" presStyleIdx="4" presStyleCnt="6"/>
      <dgm:spPr/>
      <dgm:t>
        <a:bodyPr/>
        <a:lstStyle/>
        <a:p>
          <a:endParaRPr lang="en-US"/>
        </a:p>
      </dgm:t>
    </dgm:pt>
    <dgm:pt modelId="{0C9DF038-77D9-D847-9011-235FA9967407}" type="pres">
      <dgm:prSet presAssocID="{3770D0D1-3B77-7E48-A17D-4776D81CEDAC}" presName="hierChild4" presStyleCnt="0"/>
      <dgm:spPr/>
    </dgm:pt>
    <dgm:pt modelId="{CE077066-009B-D845-B1B2-91055A1BF90F}" type="pres">
      <dgm:prSet presAssocID="{3770D0D1-3B77-7E48-A17D-4776D81CEDAC}" presName="hierChild5" presStyleCnt="0"/>
      <dgm:spPr/>
    </dgm:pt>
    <dgm:pt modelId="{BCA4B607-832A-3545-B3E3-256EFBC19FF5}" type="pres">
      <dgm:prSet presAssocID="{56D3FA82-C8C1-3441-808F-8556C13F01A6}" presName="Name37" presStyleLbl="parChTrans1D2" presStyleIdx="5" presStyleCnt="8"/>
      <dgm:spPr/>
      <dgm:t>
        <a:bodyPr/>
        <a:lstStyle/>
        <a:p>
          <a:endParaRPr lang="en-US"/>
        </a:p>
      </dgm:t>
    </dgm:pt>
    <dgm:pt modelId="{297B469E-19B5-6C48-B232-EDF80D82EC6A}" type="pres">
      <dgm:prSet presAssocID="{8D7F4CF1-C65B-2744-8B62-350FF4432B24}" presName="hierRoot2" presStyleCnt="0">
        <dgm:presLayoutVars>
          <dgm:hierBranch val="init"/>
        </dgm:presLayoutVars>
      </dgm:prSet>
      <dgm:spPr/>
    </dgm:pt>
    <dgm:pt modelId="{07231F13-525E-AE48-9CB4-DF1C08F6DDE3}" type="pres">
      <dgm:prSet presAssocID="{8D7F4CF1-C65B-2744-8B62-350FF4432B24}" presName="rootComposite" presStyleCnt="0"/>
      <dgm:spPr/>
    </dgm:pt>
    <dgm:pt modelId="{2151406D-E373-5D41-9545-6280396F8D22}" type="pres">
      <dgm:prSet presAssocID="{8D7F4CF1-C65B-2744-8B62-350FF4432B24}" presName="rootText" presStyleLbl="node2" presStyleIdx="5" presStyleCnt="6" custLinFactNeighborX="223" custLinFactNeighborY="-63139">
        <dgm:presLayoutVars>
          <dgm:chPref val="3"/>
        </dgm:presLayoutVars>
      </dgm:prSet>
      <dgm:spPr/>
      <dgm:t>
        <a:bodyPr/>
        <a:lstStyle/>
        <a:p>
          <a:endParaRPr lang="en-US"/>
        </a:p>
      </dgm:t>
    </dgm:pt>
    <dgm:pt modelId="{404666AA-4AFB-144B-9ACD-42FAB45EBDE1}" type="pres">
      <dgm:prSet presAssocID="{8D7F4CF1-C65B-2744-8B62-350FF4432B24}" presName="rootConnector" presStyleLbl="node2" presStyleIdx="5" presStyleCnt="6"/>
      <dgm:spPr/>
      <dgm:t>
        <a:bodyPr/>
        <a:lstStyle/>
        <a:p>
          <a:endParaRPr lang="en-US"/>
        </a:p>
      </dgm:t>
    </dgm:pt>
    <dgm:pt modelId="{8DA943A2-FEC7-4642-A645-3BD136CC458D}" type="pres">
      <dgm:prSet presAssocID="{8D7F4CF1-C65B-2744-8B62-350FF4432B24}" presName="hierChild4" presStyleCnt="0"/>
      <dgm:spPr/>
    </dgm:pt>
    <dgm:pt modelId="{EA6C39D8-B1A2-42AE-A233-6F27CDBC9954}" type="pres">
      <dgm:prSet presAssocID="{2EFDDA81-C474-483A-8FD5-D570D3C4F848}" presName="Name37" presStyleLbl="parChTrans1D3" presStyleIdx="6" presStyleCnt="8"/>
      <dgm:spPr/>
      <dgm:t>
        <a:bodyPr/>
        <a:lstStyle/>
        <a:p>
          <a:endParaRPr lang="en-GB"/>
        </a:p>
      </dgm:t>
    </dgm:pt>
    <dgm:pt modelId="{11A62FF5-7713-4297-9A5A-BD5C86FF7122}" type="pres">
      <dgm:prSet presAssocID="{B0F7D9BB-7AE8-41A5-9E99-D9E2448DADE8}" presName="hierRoot2" presStyleCnt="0">
        <dgm:presLayoutVars>
          <dgm:hierBranch val="init"/>
        </dgm:presLayoutVars>
      </dgm:prSet>
      <dgm:spPr/>
    </dgm:pt>
    <dgm:pt modelId="{3447BA2E-F912-4AB4-8469-865E39CC05E2}" type="pres">
      <dgm:prSet presAssocID="{B0F7D9BB-7AE8-41A5-9E99-D9E2448DADE8}" presName="rootComposite" presStyleCnt="0"/>
      <dgm:spPr/>
    </dgm:pt>
    <dgm:pt modelId="{13F510A8-C265-42D6-9DCA-E606554601DC}" type="pres">
      <dgm:prSet presAssocID="{B0F7D9BB-7AE8-41A5-9E99-D9E2448DADE8}" presName="rootText" presStyleLbl="node3" presStyleIdx="6" presStyleCnt="8" custScaleX="55131" custLinFactNeighborX="747" custLinFactNeighborY="-65730">
        <dgm:presLayoutVars>
          <dgm:chPref val="3"/>
        </dgm:presLayoutVars>
      </dgm:prSet>
      <dgm:spPr/>
      <dgm:t>
        <a:bodyPr/>
        <a:lstStyle/>
        <a:p>
          <a:endParaRPr lang="en-GB"/>
        </a:p>
      </dgm:t>
    </dgm:pt>
    <dgm:pt modelId="{4AC90DED-014D-4491-B805-B7AC4A6443C7}" type="pres">
      <dgm:prSet presAssocID="{B0F7D9BB-7AE8-41A5-9E99-D9E2448DADE8}" presName="rootConnector" presStyleLbl="node3" presStyleIdx="6" presStyleCnt="8"/>
      <dgm:spPr/>
      <dgm:t>
        <a:bodyPr/>
        <a:lstStyle/>
        <a:p>
          <a:endParaRPr lang="en-GB"/>
        </a:p>
      </dgm:t>
    </dgm:pt>
    <dgm:pt modelId="{58E0C800-EFBF-457A-82AB-A709F2067D67}" type="pres">
      <dgm:prSet presAssocID="{B0F7D9BB-7AE8-41A5-9E99-D9E2448DADE8}" presName="hierChild4" presStyleCnt="0"/>
      <dgm:spPr/>
    </dgm:pt>
    <dgm:pt modelId="{8CB80D5C-33D6-4E44-968E-B67469CDB5AD}" type="pres">
      <dgm:prSet presAssocID="{B0F7D9BB-7AE8-41A5-9E99-D9E2448DADE8}" presName="hierChild5" presStyleCnt="0"/>
      <dgm:spPr/>
    </dgm:pt>
    <dgm:pt modelId="{5F001198-5EEE-44D4-BE98-85ED5EEB5FBA}" type="pres">
      <dgm:prSet presAssocID="{23D2BB34-E9DA-416E-B48F-3E7EDB573E0B}" presName="Name37" presStyleLbl="parChTrans1D3" presStyleIdx="7" presStyleCnt="8"/>
      <dgm:spPr/>
      <dgm:t>
        <a:bodyPr/>
        <a:lstStyle/>
        <a:p>
          <a:endParaRPr lang="en-GB"/>
        </a:p>
      </dgm:t>
    </dgm:pt>
    <dgm:pt modelId="{3BB07F56-001F-41AB-A670-7C89EC15C661}" type="pres">
      <dgm:prSet presAssocID="{A9FA761B-5DD7-454F-8B47-8F37AD136148}" presName="hierRoot2" presStyleCnt="0">
        <dgm:presLayoutVars>
          <dgm:hierBranch val="init"/>
        </dgm:presLayoutVars>
      </dgm:prSet>
      <dgm:spPr/>
    </dgm:pt>
    <dgm:pt modelId="{09F799F8-73C6-422F-9A35-855C3805D1CE}" type="pres">
      <dgm:prSet presAssocID="{A9FA761B-5DD7-454F-8B47-8F37AD136148}" presName="rootComposite" presStyleCnt="0"/>
      <dgm:spPr/>
    </dgm:pt>
    <dgm:pt modelId="{82BFE523-7956-48BD-A1A9-EB5DF9C5E57D}" type="pres">
      <dgm:prSet presAssocID="{A9FA761B-5DD7-454F-8B47-8F37AD136148}" presName="rootText" presStyleLbl="node3" presStyleIdx="7" presStyleCnt="8" custScaleX="55186" custLinFactNeighborX="747" custLinFactNeighborY="-80669">
        <dgm:presLayoutVars>
          <dgm:chPref val="3"/>
        </dgm:presLayoutVars>
      </dgm:prSet>
      <dgm:spPr/>
      <dgm:t>
        <a:bodyPr/>
        <a:lstStyle/>
        <a:p>
          <a:endParaRPr lang="en-GB"/>
        </a:p>
      </dgm:t>
    </dgm:pt>
    <dgm:pt modelId="{29C07AA7-0490-4F42-B569-6D71469F9689}" type="pres">
      <dgm:prSet presAssocID="{A9FA761B-5DD7-454F-8B47-8F37AD136148}" presName="rootConnector" presStyleLbl="node3" presStyleIdx="7" presStyleCnt="8"/>
      <dgm:spPr/>
      <dgm:t>
        <a:bodyPr/>
        <a:lstStyle/>
        <a:p>
          <a:endParaRPr lang="en-GB"/>
        </a:p>
      </dgm:t>
    </dgm:pt>
    <dgm:pt modelId="{574F93D7-31C5-4F48-AB35-E651641C7C20}" type="pres">
      <dgm:prSet presAssocID="{A9FA761B-5DD7-454F-8B47-8F37AD136148}" presName="hierChild4" presStyleCnt="0"/>
      <dgm:spPr/>
    </dgm:pt>
    <dgm:pt modelId="{2156FD3B-C0DA-47BC-BF56-3F8C77EFCD59}" type="pres">
      <dgm:prSet presAssocID="{A9FA761B-5DD7-454F-8B47-8F37AD136148}" presName="hierChild5" presStyleCnt="0"/>
      <dgm:spPr/>
    </dgm:pt>
    <dgm:pt modelId="{B105BBF8-45A5-824B-979D-A90CDE9978AC}" type="pres">
      <dgm:prSet presAssocID="{8D7F4CF1-C65B-2744-8B62-350FF4432B24}" presName="hierChild5" presStyleCnt="0"/>
      <dgm:spPr/>
    </dgm:pt>
    <dgm:pt modelId="{37E99F33-F685-8940-8FC9-3313702969B6}" type="pres">
      <dgm:prSet presAssocID="{56BD1AEB-6B91-9048-A002-D30D615DA070}" presName="hierChild3" presStyleCnt="0"/>
      <dgm:spPr/>
    </dgm:pt>
    <dgm:pt modelId="{81C3D5F3-C8E8-6840-A8FF-6110CD4F9855}" type="pres">
      <dgm:prSet presAssocID="{9E9BBF8B-FD9E-0B49-8BC8-AA0FB5B4A735}" presName="Name111" presStyleLbl="parChTrans1D2" presStyleIdx="6" presStyleCnt="8"/>
      <dgm:spPr/>
      <dgm:t>
        <a:bodyPr/>
        <a:lstStyle/>
        <a:p>
          <a:endParaRPr lang="en-US"/>
        </a:p>
      </dgm:t>
    </dgm:pt>
    <dgm:pt modelId="{374CE28B-EE62-C74D-89B6-23884929CEBA}" type="pres">
      <dgm:prSet presAssocID="{42A24256-EC0C-8248-8884-55FF0EC52F01}" presName="hierRoot3" presStyleCnt="0">
        <dgm:presLayoutVars>
          <dgm:hierBranch val="init"/>
        </dgm:presLayoutVars>
      </dgm:prSet>
      <dgm:spPr/>
    </dgm:pt>
    <dgm:pt modelId="{480C130F-4044-1040-AF75-9673BF7832FC}" type="pres">
      <dgm:prSet presAssocID="{42A24256-EC0C-8248-8884-55FF0EC52F01}" presName="rootComposite3" presStyleCnt="0"/>
      <dgm:spPr/>
    </dgm:pt>
    <dgm:pt modelId="{0A3298D0-950B-AC41-B253-66369C6000D6}" type="pres">
      <dgm:prSet presAssocID="{42A24256-EC0C-8248-8884-55FF0EC52F01}" presName="rootText3" presStyleLbl="asst1" presStyleIdx="0" presStyleCnt="2" custScaleX="47579" custScaleY="47223" custLinFactNeighborX="-14812" custLinFactNeighborY="-44288">
        <dgm:presLayoutVars>
          <dgm:chPref val="3"/>
        </dgm:presLayoutVars>
      </dgm:prSet>
      <dgm:spPr/>
      <dgm:t>
        <a:bodyPr/>
        <a:lstStyle/>
        <a:p>
          <a:endParaRPr lang="en-US"/>
        </a:p>
      </dgm:t>
    </dgm:pt>
    <dgm:pt modelId="{7EB002F7-7BE3-B144-9B74-26D5D4EAE434}" type="pres">
      <dgm:prSet presAssocID="{42A24256-EC0C-8248-8884-55FF0EC52F01}" presName="rootConnector3" presStyleLbl="asst1" presStyleIdx="0" presStyleCnt="2"/>
      <dgm:spPr/>
      <dgm:t>
        <a:bodyPr/>
        <a:lstStyle/>
        <a:p>
          <a:endParaRPr lang="en-US"/>
        </a:p>
      </dgm:t>
    </dgm:pt>
    <dgm:pt modelId="{01D84C55-4D22-164D-93A3-B329A6AA1004}" type="pres">
      <dgm:prSet presAssocID="{42A24256-EC0C-8248-8884-55FF0EC52F01}" presName="hierChild6" presStyleCnt="0"/>
      <dgm:spPr/>
    </dgm:pt>
    <dgm:pt modelId="{B99DEC6E-6EB2-9546-921C-1E900F5BF87F}" type="pres">
      <dgm:prSet presAssocID="{42A24256-EC0C-8248-8884-55FF0EC52F01}" presName="hierChild7" presStyleCnt="0"/>
      <dgm:spPr/>
    </dgm:pt>
    <dgm:pt modelId="{4BB9262D-09BB-4228-A872-50B2B1A71F28}" type="pres">
      <dgm:prSet presAssocID="{8E5A58CE-3987-4AC7-8400-4D94F4279870}" presName="Name111" presStyleLbl="parChTrans1D2" presStyleIdx="7" presStyleCnt="8"/>
      <dgm:spPr/>
      <dgm:t>
        <a:bodyPr/>
        <a:lstStyle/>
        <a:p>
          <a:endParaRPr lang="en-GB"/>
        </a:p>
      </dgm:t>
    </dgm:pt>
    <dgm:pt modelId="{5478FCD3-3CAE-46D2-850B-8599572A8B25}" type="pres">
      <dgm:prSet presAssocID="{60F3E78E-525B-4768-848A-32718F3481D9}" presName="hierRoot3" presStyleCnt="0">
        <dgm:presLayoutVars>
          <dgm:hierBranch val="init"/>
        </dgm:presLayoutVars>
      </dgm:prSet>
      <dgm:spPr/>
    </dgm:pt>
    <dgm:pt modelId="{2DF959FC-34B7-4657-BB3E-CB7E5DA6D71E}" type="pres">
      <dgm:prSet presAssocID="{60F3E78E-525B-4768-848A-32718F3481D9}" presName="rootComposite3" presStyleCnt="0"/>
      <dgm:spPr/>
    </dgm:pt>
    <dgm:pt modelId="{02F9A2E1-26C2-4E98-9487-42E37FD34070}" type="pres">
      <dgm:prSet presAssocID="{60F3E78E-525B-4768-848A-32718F3481D9}" presName="rootText3" presStyleLbl="asst1" presStyleIdx="1" presStyleCnt="2" custScaleX="47579" custScaleY="47223" custLinFactNeighborX="-14812" custLinFactNeighborY="-44288">
        <dgm:presLayoutVars>
          <dgm:chPref val="3"/>
        </dgm:presLayoutVars>
      </dgm:prSet>
      <dgm:spPr/>
      <dgm:t>
        <a:bodyPr/>
        <a:lstStyle/>
        <a:p>
          <a:endParaRPr lang="en-GB"/>
        </a:p>
      </dgm:t>
    </dgm:pt>
    <dgm:pt modelId="{81DAE322-7989-47F0-941F-A0F15148CE71}" type="pres">
      <dgm:prSet presAssocID="{60F3E78E-525B-4768-848A-32718F3481D9}" presName="rootConnector3" presStyleLbl="asst1" presStyleIdx="1" presStyleCnt="2"/>
      <dgm:spPr/>
      <dgm:t>
        <a:bodyPr/>
        <a:lstStyle/>
        <a:p>
          <a:endParaRPr lang="en-GB"/>
        </a:p>
      </dgm:t>
    </dgm:pt>
    <dgm:pt modelId="{323442DE-11E3-4505-BECB-4698323C1A85}" type="pres">
      <dgm:prSet presAssocID="{60F3E78E-525B-4768-848A-32718F3481D9}" presName="hierChild6" presStyleCnt="0"/>
      <dgm:spPr/>
    </dgm:pt>
    <dgm:pt modelId="{8217470F-4579-4765-AD47-65C33C7ED600}" type="pres">
      <dgm:prSet presAssocID="{60F3E78E-525B-4768-848A-32718F3481D9}" presName="hierChild7" presStyleCnt="0"/>
      <dgm:spPr/>
    </dgm:pt>
  </dgm:ptLst>
  <dgm:cxnLst>
    <dgm:cxn modelId="{6EFBD271-7601-794F-9407-4AAEEC4E8398}" type="presOf" srcId="{46154502-CE14-1E4B-B2C3-79B62209EF52}" destId="{56367693-F8E5-9A48-8D57-07F1FC262139}" srcOrd="1" destOrd="0" presId="urn:microsoft.com/office/officeart/2005/8/layout/orgChart1"/>
    <dgm:cxn modelId="{91F2B706-3B9D-B944-B631-E18B461DD343}" type="presOf" srcId="{4104B371-DFD6-1045-8373-C2C10001A660}" destId="{BAE1C4A5-7133-534A-A7DA-8D1F838464BB}" srcOrd="1" destOrd="0" presId="urn:microsoft.com/office/officeart/2005/8/layout/orgChart1"/>
    <dgm:cxn modelId="{4700547C-4128-BC4D-A873-F185270B61FC}" type="presOf" srcId="{7BE8F279-99F2-544B-8677-F56B89E37415}" destId="{A9A896C3-A66F-7F40-88B2-BD410AFF1E5B}" srcOrd="1" destOrd="0" presId="urn:microsoft.com/office/officeart/2005/8/layout/orgChart1"/>
    <dgm:cxn modelId="{7373894B-552F-A44F-A7B7-0DF80816628F}" type="presOf" srcId="{42A24256-EC0C-8248-8884-55FF0EC52F01}" destId="{0A3298D0-950B-AC41-B253-66369C6000D6}" srcOrd="0" destOrd="0" presId="urn:microsoft.com/office/officeart/2005/8/layout/orgChart1"/>
    <dgm:cxn modelId="{3E2EEE7A-AAEE-4141-84CB-1C1F9A329479}" type="presOf" srcId="{3770D0D1-3B77-7E48-A17D-4776D81CEDAC}" destId="{720616CD-0675-BA45-9240-C44787309294}" srcOrd="0" destOrd="0" presId="urn:microsoft.com/office/officeart/2005/8/layout/orgChart1"/>
    <dgm:cxn modelId="{2CE1B2D8-61D7-B74D-B81D-51FE0D83EC9A}" type="presOf" srcId="{9E9BBF8B-FD9E-0B49-8BC8-AA0FB5B4A735}" destId="{81C3D5F3-C8E8-6840-A8FF-6110CD4F9855}" srcOrd="0" destOrd="0" presId="urn:microsoft.com/office/officeart/2005/8/layout/orgChart1"/>
    <dgm:cxn modelId="{3ADC3FFA-78AA-4D44-8943-815F2882B720}" type="presOf" srcId="{88E0E4F1-79B0-B14E-BD49-6E687DF1EBC6}" destId="{194DFFE7-8848-964E-A9A8-C7C8BF7C4E5B}" srcOrd="0" destOrd="0" presId="urn:microsoft.com/office/officeart/2005/8/layout/orgChart1"/>
    <dgm:cxn modelId="{8A682460-C4A2-3845-ABEA-8010FB69B671}" srcId="{7BE8F279-99F2-544B-8677-F56B89E37415}" destId="{0038B0E9-E843-3E4F-A07E-3461C0B29260}" srcOrd="0" destOrd="0" parTransId="{9D46F84E-3E3C-E044-A58C-AAD66163C72E}" sibTransId="{AAD6A1D0-C784-D342-A0C6-3E8631B0C348}"/>
    <dgm:cxn modelId="{D9DF7063-58BB-E345-AE05-E2A5E833A9A4}" type="presOf" srcId="{8D7F4CF1-C65B-2744-8B62-350FF4432B24}" destId="{2151406D-E373-5D41-9545-6280396F8D22}" srcOrd="0" destOrd="0" presId="urn:microsoft.com/office/officeart/2005/8/layout/orgChart1"/>
    <dgm:cxn modelId="{C4701C9F-8880-494B-9034-0D72B3E22B16}" type="presOf" srcId="{E090203F-44DC-2A41-9F9F-1795570AC988}" destId="{B77799ED-3182-9B48-93F4-68063F4D5171}" srcOrd="0" destOrd="0" presId="urn:microsoft.com/office/officeart/2005/8/layout/orgChart1"/>
    <dgm:cxn modelId="{289163B3-B3AC-634D-9B80-37DC42E7A632}" type="presOf" srcId="{B9636EE7-C37F-694E-92B9-9BE5A4026BC9}" destId="{ABA30E57-7392-9445-B501-3B3E15730B86}" srcOrd="1" destOrd="0" presId="urn:microsoft.com/office/officeart/2005/8/layout/orgChart1"/>
    <dgm:cxn modelId="{ED53A6B3-5BCC-144D-AFD2-50BCE8EB6A80}" type="presOf" srcId="{56BD1AEB-6B91-9048-A002-D30D615DA070}" destId="{56590E49-238F-4E4F-85DE-9BEC59B5B8E1}" srcOrd="0" destOrd="0" presId="urn:microsoft.com/office/officeart/2005/8/layout/orgChart1"/>
    <dgm:cxn modelId="{A1D2BE06-8CC3-5E41-B6D6-1569DF4CB735}" srcId="{56BD1AEB-6B91-9048-A002-D30D615DA070}" destId="{7BE8F279-99F2-544B-8677-F56B89E37415}" srcOrd="5" destOrd="0" parTransId="{888093E6-C2A7-0941-99DC-0B3F62AE7DBA}" sibTransId="{6AC21BBD-204C-8C43-A863-BFFD5CF09C7C}"/>
    <dgm:cxn modelId="{75FA70B7-8098-1742-BCB6-DDC4DD0BD34E}" srcId="{56BD1AEB-6B91-9048-A002-D30D615DA070}" destId="{3770D0D1-3B77-7E48-A17D-4776D81CEDAC}" srcOrd="6" destOrd="0" parTransId="{91BD93B3-6C0E-A041-9392-DC9492D0B6D4}" sibTransId="{8966B930-1BE8-394B-ABC5-1E6D643A6A16}"/>
    <dgm:cxn modelId="{CD2C7B77-3389-0A4F-AFB9-6A007A941BF5}" type="presOf" srcId="{5B54AA0D-E316-7B41-8A69-D8058D428FBE}" destId="{903E4C5E-0ECB-8944-A6EB-3FDAEC81CF1C}" srcOrd="0" destOrd="0" presId="urn:microsoft.com/office/officeart/2005/8/layout/orgChart1"/>
    <dgm:cxn modelId="{20EB06E7-CDC9-2145-849E-2CBC6265383E}" srcId="{B9636EE7-C37F-694E-92B9-9BE5A4026BC9}" destId="{B7CEE87E-1EF4-C949-AA3C-EF5DEF037F59}" srcOrd="0" destOrd="0" parTransId="{CD896A6F-F258-6E46-9EB2-3B1F73608B49}" sibTransId="{3A5226D0-0954-D84B-ABC8-791A30E4432E}"/>
    <dgm:cxn modelId="{F7CE3435-4572-C64E-AA37-03BD0677D7DA}" type="presOf" srcId="{91BD93B3-6C0E-A041-9392-DC9492D0B6D4}" destId="{B3EA64FF-E603-B246-AD2D-0E3BE613808B}" srcOrd="0" destOrd="0" presId="urn:microsoft.com/office/officeart/2005/8/layout/orgChart1"/>
    <dgm:cxn modelId="{F8D4B41A-A33A-4C4C-8192-172E801371D5}" type="presOf" srcId="{888093E6-C2A7-0941-99DC-0B3F62AE7DBA}" destId="{B1265ABA-601C-474D-A368-6573801C0573}" srcOrd="0" destOrd="0" presId="urn:microsoft.com/office/officeart/2005/8/layout/orgChart1"/>
    <dgm:cxn modelId="{438403E2-0E04-47A4-899C-CE138F921221}" srcId="{8D7F4CF1-C65B-2744-8B62-350FF4432B24}" destId="{A9FA761B-5DD7-454F-8B47-8F37AD136148}" srcOrd="1" destOrd="0" parTransId="{23D2BB34-E9DA-416E-B48F-3E7EDB573E0B}" sibTransId="{B70BAFFD-CE77-4394-98F8-E496675F97E1}"/>
    <dgm:cxn modelId="{48EF7B6E-7A3B-D143-AD3C-2C6018584B2A}" type="presOf" srcId="{C95A75E7-B82A-1643-9A5D-3C8EB593081E}" destId="{3253590A-BCD8-A048-81C6-32BF55A1DEA7}" srcOrd="0" destOrd="0" presId="urn:microsoft.com/office/officeart/2005/8/layout/orgChart1"/>
    <dgm:cxn modelId="{DD16A9F3-83AE-A846-9766-DBBFA7A2E506}" type="presOf" srcId="{1D150559-51EB-4840-B7AF-05778273A4DC}" destId="{BDA14939-B640-BE40-B962-10BB9D4815E4}" srcOrd="0" destOrd="0" presId="urn:microsoft.com/office/officeart/2005/8/layout/orgChart1"/>
    <dgm:cxn modelId="{2AA39415-2A19-814A-BC8F-170D19433831}" type="presOf" srcId="{2EFDDA81-C474-483A-8FD5-D570D3C4F848}" destId="{EA6C39D8-B1A2-42AE-A233-6F27CDBC9954}" srcOrd="0" destOrd="0" presId="urn:microsoft.com/office/officeart/2005/8/layout/orgChart1"/>
    <dgm:cxn modelId="{E304C1D1-F4F3-8F43-BB81-A0549DBFD5A4}" type="presOf" srcId="{27A313A7-F808-014F-B242-D85BAE3420F7}" destId="{C8C1F3B6-3C09-3148-B35E-F8800029851D}" srcOrd="0" destOrd="0" presId="urn:microsoft.com/office/officeart/2005/8/layout/orgChart1"/>
    <dgm:cxn modelId="{83753265-CAC2-CD49-BAD4-E4F4A3CB615C}" type="presOf" srcId="{60F3E78E-525B-4768-848A-32718F3481D9}" destId="{02F9A2E1-26C2-4E98-9487-42E37FD34070}" srcOrd="0" destOrd="0" presId="urn:microsoft.com/office/officeart/2005/8/layout/orgChart1"/>
    <dgm:cxn modelId="{F56987FB-9ED8-FB43-8D5F-7277E3DF3B64}" type="presOf" srcId="{8E5A58CE-3987-4AC7-8400-4D94F4279870}" destId="{4BB9262D-09BB-4228-A872-50B2B1A71F28}" srcOrd="0" destOrd="0" presId="urn:microsoft.com/office/officeart/2005/8/layout/orgChart1"/>
    <dgm:cxn modelId="{BD4C43AB-E078-B149-ABF8-FA285F9C4232}" srcId="{56BD1AEB-6B91-9048-A002-D30D615DA070}" destId="{B9636EE7-C37F-694E-92B9-9BE5A4026BC9}" srcOrd="2" destOrd="0" parTransId="{88E0E4F1-79B0-B14E-BD49-6E687DF1EBC6}" sibTransId="{0D3953E8-D143-9448-B13D-C31A56B83CAA}"/>
    <dgm:cxn modelId="{816CBAE3-B5CC-224A-A899-BB677142A355}" type="presOf" srcId="{3770D0D1-3B77-7E48-A17D-4776D81CEDAC}" destId="{8E29F7F2-2BD9-A248-87E1-8C215887243B}" srcOrd="1" destOrd="0" presId="urn:microsoft.com/office/officeart/2005/8/layout/orgChart1"/>
    <dgm:cxn modelId="{674AFB49-4C6E-0141-9202-24C5AE1A513D}" srcId="{B9636EE7-C37F-694E-92B9-9BE5A4026BC9}" destId="{1ED3B530-03F4-7C45-BD3B-F8E9F8E6573C}" srcOrd="1" destOrd="0" parTransId="{E090203F-44DC-2A41-9F9F-1795570AC988}" sibTransId="{B9584D03-D852-7348-8611-62A199033705}"/>
    <dgm:cxn modelId="{3CF0399C-C7BB-2A47-A950-9AA1A3EE987D}" type="presOf" srcId="{46F89886-91EE-6345-9815-E4269EF8D240}" destId="{54C95C22-42EA-EA4A-B11E-F348EC6E9A85}" srcOrd="1" destOrd="0" presId="urn:microsoft.com/office/officeart/2005/8/layout/orgChart1"/>
    <dgm:cxn modelId="{26B13A0F-4F81-E247-A7A0-BDF7A5792B23}" type="presOf" srcId="{56BD1AEB-6B91-9048-A002-D30D615DA070}" destId="{8F50C96A-4F59-C442-AE19-3BA40713DC66}" srcOrd="1" destOrd="0" presId="urn:microsoft.com/office/officeart/2005/8/layout/orgChart1"/>
    <dgm:cxn modelId="{BD042100-6975-9446-A4BC-4482AAE9211E}" type="presOf" srcId="{7BE8F279-99F2-544B-8677-F56B89E37415}" destId="{58B9D48D-0187-1545-8654-45E5B695AB85}" srcOrd="0" destOrd="0" presId="urn:microsoft.com/office/officeart/2005/8/layout/orgChart1"/>
    <dgm:cxn modelId="{0FA1EDB6-1D1A-2C40-A605-FFBAEF36811B}" type="presOf" srcId="{B9636EE7-C37F-694E-92B9-9BE5A4026BC9}" destId="{FD0E0218-BE5E-4B4E-8F07-66C439706AA5}" srcOrd="0" destOrd="0" presId="urn:microsoft.com/office/officeart/2005/8/layout/orgChart1"/>
    <dgm:cxn modelId="{FD6C1AC2-B438-6A4E-896E-9CA279C74F06}" type="presOf" srcId="{0038B0E9-E843-3E4F-A07E-3461C0B29260}" destId="{68FB5317-1FD6-7E44-B0D5-04B69ADC5A96}" srcOrd="1" destOrd="0" presId="urn:microsoft.com/office/officeart/2005/8/layout/orgChart1"/>
    <dgm:cxn modelId="{445693A8-2202-594E-AC21-3F9BB901441E}" type="presOf" srcId="{CD896A6F-F258-6E46-9EB2-3B1F73608B49}" destId="{1035D9AE-C1AC-914B-99BE-CAE97260034A}" srcOrd="0" destOrd="0" presId="urn:microsoft.com/office/officeart/2005/8/layout/orgChart1"/>
    <dgm:cxn modelId="{7FF65F59-28B4-0447-B0AB-CD6D5B164C01}" type="presOf" srcId="{8D7F4CF1-C65B-2744-8B62-350FF4432B24}" destId="{404666AA-4AFB-144B-9ACD-42FAB45EBDE1}" srcOrd="1" destOrd="0" presId="urn:microsoft.com/office/officeart/2005/8/layout/orgChart1"/>
    <dgm:cxn modelId="{D4D1AA5F-6BCB-3C4B-8F36-7BFFC570ADE2}" srcId="{7BE8F279-99F2-544B-8677-F56B89E37415}" destId="{4104B371-DFD6-1045-8373-C2C10001A660}" srcOrd="1" destOrd="0" parTransId="{5B54AA0D-E316-7B41-8A69-D8058D428FBE}" sibTransId="{285F9E37-1C7D-BC49-8742-BF71361F3224}"/>
    <dgm:cxn modelId="{2CF7F1ED-1B0D-7044-A72F-F5D70E01320C}" type="presOf" srcId="{46F89886-91EE-6345-9815-E4269EF8D240}" destId="{BF8C39D4-3AA0-C145-8007-A0E27B96575F}" srcOrd="0" destOrd="0" presId="urn:microsoft.com/office/officeart/2005/8/layout/orgChart1"/>
    <dgm:cxn modelId="{B5957C5A-FC99-3742-977D-DCBC65C2C3EE}" type="presOf" srcId="{56D3FA82-C8C1-3441-808F-8556C13F01A6}" destId="{BCA4B607-832A-3545-B3E3-256EFBC19FF5}" srcOrd="0" destOrd="0" presId="urn:microsoft.com/office/officeart/2005/8/layout/orgChart1"/>
    <dgm:cxn modelId="{5CC12D55-83F6-9444-A2C7-1210387558C9}" type="presOf" srcId="{B0F7D9BB-7AE8-41A5-9E99-D9E2448DADE8}" destId="{4AC90DED-014D-4491-B805-B7AC4A6443C7}" srcOrd="1" destOrd="0" presId="urn:microsoft.com/office/officeart/2005/8/layout/orgChart1"/>
    <dgm:cxn modelId="{3154160A-2B2F-3E45-8C95-BF0D3B472B20}" type="presOf" srcId="{6D431A7B-C176-014D-9F89-192040D548B8}" destId="{1E505DBD-53D7-9745-9112-BDC531FFF072}" srcOrd="1" destOrd="0" presId="urn:microsoft.com/office/officeart/2005/8/layout/orgChart1"/>
    <dgm:cxn modelId="{02D7913B-FFB4-F949-9411-DB02D511A296}" srcId="{1D150559-51EB-4840-B7AF-05778273A4DC}" destId="{56BD1AEB-6B91-9048-A002-D30D615DA070}" srcOrd="0" destOrd="0" parTransId="{F5CF60CC-6CE2-5444-BF41-F4EE81CA2DAE}" sibTransId="{1A7F5FC7-0DB6-DF46-8ACC-C03F17026B9A}"/>
    <dgm:cxn modelId="{D6676E1B-43E5-DB4E-A71A-F79E4450D588}" type="presOf" srcId="{9D46F84E-3E3C-E044-A58C-AAD66163C72E}" destId="{08C0022B-9C74-0540-A24E-43A913900994}" srcOrd="0" destOrd="0" presId="urn:microsoft.com/office/officeart/2005/8/layout/orgChart1"/>
    <dgm:cxn modelId="{0B893C08-D24E-EE42-A26A-21A646491700}" type="presOf" srcId="{23D2BB34-E9DA-416E-B48F-3E7EDB573E0B}" destId="{5F001198-5EEE-44D4-BE98-85ED5EEB5FBA}" srcOrd="0" destOrd="0" presId="urn:microsoft.com/office/officeart/2005/8/layout/orgChart1"/>
    <dgm:cxn modelId="{FB1022BD-1A51-F74A-910A-977D45F856DC}" type="presOf" srcId="{6D431A7B-C176-014D-9F89-192040D548B8}" destId="{6585EBBF-9C90-B645-88A0-08E1E16F23EA}" srcOrd="0" destOrd="0" presId="urn:microsoft.com/office/officeart/2005/8/layout/orgChart1"/>
    <dgm:cxn modelId="{9B554C8D-F782-864D-B76C-809B1149B691}" type="presOf" srcId="{0038B0E9-E843-3E4F-A07E-3461C0B29260}" destId="{B7C4A483-27DA-C843-AD52-8DEA204F6138}" srcOrd="0" destOrd="0" presId="urn:microsoft.com/office/officeart/2005/8/layout/orgChart1"/>
    <dgm:cxn modelId="{572B78C7-DC9E-4129-9C33-493ED1B41562}" srcId="{56BD1AEB-6B91-9048-A002-D30D615DA070}" destId="{60F3E78E-525B-4768-848A-32718F3481D9}" srcOrd="1" destOrd="0" parTransId="{8E5A58CE-3987-4AC7-8400-4D94F4279870}" sibTransId="{5E05B0A9-623F-4C2F-93F1-0E430CF3FFD2}"/>
    <dgm:cxn modelId="{CB08C865-4DF0-C842-ADB8-D5C36FE0A43A}" srcId="{56BD1AEB-6B91-9048-A002-D30D615DA070}" destId="{6D431A7B-C176-014D-9F89-192040D548B8}" srcOrd="4" destOrd="0" parTransId="{C4B8E2D6-6338-0047-AE6D-8F57220E7133}" sibTransId="{6229CD0D-CD28-4641-A0CF-B09CBBCE53B3}"/>
    <dgm:cxn modelId="{6C5711DE-F1EA-4445-82F6-FB3171E9981D}" type="presOf" srcId="{60F3E78E-525B-4768-848A-32718F3481D9}" destId="{81DAE322-7989-47F0-941F-A0F15148CE71}" srcOrd="1" destOrd="0" presId="urn:microsoft.com/office/officeart/2005/8/layout/orgChart1"/>
    <dgm:cxn modelId="{2A62E866-441A-AE45-A00C-6488B7AE779D}" srcId="{56BD1AEB-6B91-9048-A002-D30D615DA070}" destId="{27A313A7-F808-014F-B242-D85BAE3420F7}" srcOrd="3" destOrd="0" parTransId="{EA949402-738E-9545-82D9-896839331CA3}" sibTransId="{266004BE-435F-E14E-8241-CBF8C7712F49}"/>
    <dgm:cxn modelId="{C4D2ECBE-E79B-7646-BD56-0C9B246145E1}" type="presOf" srcId="{4104B371-DFD6-1045-8373-C2C10001A660}" destId="{52BA6EA8-C5A5-F64C-BB72-4B8B34D5B710}" srcOrd="0" destOrd="0" presId="urn:microsoft.com/office/officeart/2005/8/layout/orgChart1"/>
    <dgm:cxn modelId="{5F0CE6E6-6364-244E-8176-8F44B08255FC}" type="presOf" srcId="{A9FA761B-5DD7-454F-8B47-8F37AD136148}" destId="{82BFE523-7956-48BD-A1A9-EB5DF9C5E57D}" srcOrd="0" destOrd="0" presId="urn:microsoft.com/office/officeart/2005/8/layout/orgChart1"/>
    <dgm:cxn modelId="{31E8F20F-3B4B-364F-82C1-06AE73DD53D0}" srcId="{56BD1AEB-6B91-9048-A002-D30D615DA070}" destId="{8D7F4CF1-C65B-2744-8B62-350FF4432B24}" srcOrd="7" destOrd="0" parTransId="{56D3FA82-C8C1-3441-808F-8556C13F01A6}" sibTransId="{57A09919-AAA3-3548-A08E-4E04240BED74}"/>
    <dgm:cxn modelId="{05195731-0A6C-B84E-8C89-0B7E12EE47B2}" type="presOf" srcId="{EA949402-738E-9545-82D9-896839331CA3}" destId="{D66B0E24-737C-EF40-958B-A07204099321}" srcOrd="0" destOrd="0" presId="urn:microsoft.com/office/officeart/2005/8/layout/orgChart1"/>
    <dgm:cxn modelId="{6C951A8C-C750-0447-98A5-EA6DE1E6E98B}" type="presOf" srcId="{B0F7D9BB-7AE8-41A5-9E99-D9E2448DADE8}" destId="{13F510A8-C265-42D6-9DCA-E606554601DC}" srcOrd="0" destOrd="0" presId="urn:microsoft.com/office/officeart/2005/8/layout/orgChart1"/>
    <dgm:cxn modelId="{D0A85334-85D5-3640-87D5-ED0141D7C4B1}" type="presOf" srcId="{28552F44-6372-064E-B2E1-5BEC137F269D}" destId="{2A4C1E88-953F-A440-A5BC-A788A79FE942}" srcOrd="0" destOrd="0" presId="urn:microsoft.com/office/officeart/2005/8/layout/orgChart1"/>
    <dgm:cxn modelId="{F77C6985-8C07-BE49-B2DB-BE88CE38020D}" type="presOf" srcId="{C4B8E2D6-6338-0047-AE6D-8F57220E7133}" destId="{476ED89D-EB6A-0C4F-B4F8-420BD20BE4CA}" srcOrd="0" destOrd="0" presId="urn:microsoft.com/office/officeart/2005/8/layout/orgChart1"/>
    <dgm:cxn modelId="{E42CFDCD-1D4E-3F47-A34A-C38CC08A3A93}" type="presOf" srcId="{27A313A7-F808-014F-B242-D85BAE3420F7}" destId="{0EDCD6E1-605A-3546-BDE8-36983C8DD3EF}" srcOrd="1" destOrd="0" presId="urn:microsoft.com/office/officeart/2005/8/layout/orgChart1"/>
    <dgm:cxn modelId="{445824A6-021D-4548-9E55-F45299B11457}" srcId="{6D431A7B-C176-014D-9F89-192040D548B8}" destId="{46154502-CE14-1E4B-B2C3-79B62209EF52}" srcOrd="0" destOrd="0" parTransId="{C95A75E7-B82A-1643-9A5D-3C8EB593081E}" sibTransId="{EA1E6A77-673A-D740-80A5-B6BA71CBC0E0}"/>
    <dgm:cxn modelId="{AD87A244-3C51-594E-9950-760EC7688B4D}" type="presOf" srcId="{42A24256-EC0C-8248-8884-55FF0EC52F01}" destId="{7EB002F7-7BE3-B144-9B74-26D5D4EAE434}" srcOrd="1" destOrd="0" presId="urn:microsoft.com/office/officeart/2005/8/layout/orgChart1"/>
    <dgm:cxn modelId="{AAD3C434-BE27-6848-8B15-2312E95E7AEA}" type="presOf" srcId="{B7CEE87E-1EF4-C949-AA3C-EF5DEF037F59}" destId="{97BB2A90-3486-F043-816B-2EB160DC0919}" srcOrd="1" destOrd="0" presId="urn:microsoft.com/office/officeart/2005/8/layout/orgChart1"/>
    <dgm:cxn modelId="{53A0C628-8D35-7849-B6D9-1D4F3C3274EB}" type="presOf" srcId="{46154502-CE14-1E4B-B2C3-79B62209EF52}" destId="{9636A066-F506-0A4F-9C32-3D80DD88EE57}" srcOrd="0" destOrd="0" presId="urn:microsoft.com/office/officeart/2005/8/layout/orgChart1"/>
    <dgm:cxn modelId="{52A040D5-6867-924B-8DBC-DA40AF313513}" type="presOf" srcId="{A9FA761B-5DD7-454F-8B47-8F37AD136148}" destId="{29C07AA7-0490-4F42-B569-6D71469F9689}" srcOrd="1" destOrd="0" presId="urn:microsoft.com/office/officeart/2005/8/layout/orgChart1"/>
    <dgm:cxn modelId="{2253883C-0F3C-EC43-BC6F-550A43ADC9D1}" srcId="{56BD1AEB-6B91-9048-A002-D30D615DA070}" destId="{42A24256-EC0C-8248-8884-55FF0EC52F01}" srcOrd="0" destOrd="0" parTransId="{9E9BBF8B-FD9E-0B49-8BC8-AA0FB5B4A735}" sibTransId="{E792A66D-C15A-EB4C-914A-923C1AE8B0DF}"/>
    <dgm:cxn modelId="{E6E26589-E79A-5A45-B1DC-705066F60E03}" type="presOf" srcId="{B7CEE87E-1EF4-C949-AA3C-EF5DEF037F59}" destId="{064A234D-6366-234B-BA83-1574B9AE9ECD}" srcOrd="0" destOrd="0" presId="urn:microsoft.com/office/officeart/2005/8/layout/orgChart1"/>
    <dgm:cxn modelId="{6EFBA12A-A724-1C47-8972-C5EF4D7F0B17}" srcId="{6D431A7B-C176-014D-9F89-192040D548B8}" destId="{46F89886-91EE-6345-9815-E4269EF8D240}" srcOrd="1" destOrd="0" parTransId="{28552F44-6372-064E-B2E1-5BEC137F269D}" sibTransId="{26BA2115-733A-324E-8EE5-376AA47D3B4F}"/>
    <dgm:cxn modelId="{C9296FE1-3481-3443-AD54-DE74BB8FC634}" type="presOf" srcId="{1ED3B530-03F4-7C45-BD3B-F8E9F8E6573C}" destId="{76F0EE3F-0CB4-974E-93CC-9F3633EF393C}" srcOrd="1" destOrd="0" presId="urn:microsoft.com/office/officeart/2005/8/layout/orgChart1"/>
    <dgm:cxn modelId="{A9D8D46F-51B6-4257-85CF-F56CA8BEEA33}" srcId="{8D7F4CF1-C65B-2744-8B62-350FF4432B24}" destId="{B0F7D9BB-7AE8-41A5-9E99-D9E2448DADE8}" srcOrd="0" destOrd="0" parTransId="{2EFDDA81-C474-483A-8FD5-D570D3C4F848}" sibTransId="{DE4F710E-0F57-403D-8961-77FE93712C67}"/>
    <dgm:cxn modelId="{DBE662AE-079F-4548-AB1B-2B8C5ED35FE7}" type="presOf" srcId="{1ED3B530-03F4-7C45-BD3B-F8E9F8E6573C}" destId="{4AE8137B-3726-8444-8FD5-41B45D6821EA}" srcOrd="0" destOrd="0" presId="urn:microsoft.com/office/officeart/2005/8/layout/orgChart1"/>
    <dgm:cxn modelId="{C6DA3706-ADEC-9344-BD2B-26BC41290BFB}" type="presParOf" srcId="{BDA14939-B640-BE40-B962-10BB9D4815E4}" destId="{84FFDB57-BCA7-5E48-9DD2-3FCE8D258E61}" srcOrd="0" destOrd="0" presId="urn:microsoft.com/office/officeart/2005/8/layout/orgChart1"/>
    <dgm:cxn modelId="{AB398202-EF52-ED4F-9CFF-5E9F96984CEB}" type="presParOf" srcId="{84FFDB57-BCA7-5E48-9DD2-3FCE8D258E61}" destId="{748F7AC6-801A-E443-A4C1-26206FB9D7B3}" srcOrd="0" destOrd="0" presId="urn:microsoft.com/office/officeart/2005/8/layout/orgChart1"/>
    <dgm:cxn modelId="{EE4DACAF-BF63-634B-BDC9-841CF682FAEF}" type="presParOf" srcId="{748F7AC6-801A-E443-A4C1-26206FB9D7B3}" destId="{56590E49-238F-4E4F-85DE-9BEC59B5B8E1}" srcOrd="0" destOrd="0" presId="urn:microsoft.com/office/officeart/2005/8/layout/orgChart1"/>
    <dgm:cxn modelId="{2A6F00C1-018B-BB4B-901D-E72EF7225C0F}" type="presParOf" srcId="{748F7AC6-801A-E443-A4C1-26206FB9D7B3}" destId="{8F50C96A-4F59-C442-AE19-3BA40713DC66}" srcOrd="1" destOrd="0" presId="urn:microsoft.com/office/officeart/2005/8/layout/orgChart1"/>
    <dgm:cxn modelId="{87CAD97A-3766-3440-BD47-F70AD1B95EC8}" type="presParOf" srcId="{84FFDB57-BCA7-5E48-9DD2-3FCE8D258E61}" destId="{B2578A3B-D24E-924A-B086-65CE37ABE3A3}" srcOrd="1" destOrd="0" presId="urn:microsoft.com/office/officeart/2005/8/layout/orgChart1"/>
    <dgm:cxn modelId="{0821103E-809A-9D43-A857-D420FCB5CA8A}" type="presParOf" srcId="{B2578A3B-D24E-924A-B086-65CE37ABE3A3}" destId="{194DFFE7-8848-964E-A9A8-C7C8BF7C4E5B}" srcOrd="0" destOrd="0" presId="urn:microsoft.com/office/officeart/2005/8/layout/orgChart1"/>
    <dgm:cxn modelId="{0C09FC47-269E-EC44-8C2D-FE607C378B78}" type="presParOf" srcId="{B2578A3B-D24E-924A-B086-65CE37ABE3A3}" destId="{B39A8730-5357-7A42-91BA-EE62BE02A75D}" srcOrd="1" destOrd="0" presId="urn:microsoft.com/office/officeart/2005/8/layout/orgChart1"/>
    <dgm:cxn modelId="{54B08595-FA10-C244-ADD6-77DC040FCBDE}" type="presParOf" srcId="{B39A8730-5357-7A42-91BA-EE62BE02A75D}" destId="{0A681B80-8E94-F64A-ADB5-5BBC6819BC47}" srcOrd="0" destOrd="0" presId="urn:microsoft.com/office/officeart/2005/8/layout/orgChart1"/>
    <dgm:cxn modelId="{BBAF32DC-0C8D-154F-8C36-4D368CB7F753}" type="presParOf" srcId="{0A681B80-8E94-F64A-ADB5-5BBC6819BC47}" destId="{FD0E0218-BE5E-4B4E-8F07-66C439706AA5}" srcOrd="0" destOrd="0" presId="urn:microsoft.com/office/officeart/2005/8/layout/orgChart1"/>
    <dgm:cxn modelId="{5CD36B68-F3BE-E34D-9DC3-01F41BB2C083}" type="presParOf" srcId="{0A681B80-8E94-F64A-ADB5-5BBC6819BC47}" destId="{ABA30E57-7392-9445-B501-3B3E15730B86}" srcOrd="1" destOrd="0" presId="urn:microsoft.com/office/officeart/2005/8/layout/orgChart1"/>
    <dgm:cxn modelId="{D54766DF-4563-9941-B241-F5DD91D4542E}" type="presParOf" srcId="{B39A8730-5357-7A42-91BA-EE62BE02A75D}" destId="{5F3BF9AF-5239-D64E-BEF2-3A5635C03C96}" srcOrd="1" destOrd="0" presId="urn:microsoft.com/office/officeart/2005/8/layout/orgChart1"/>
    <dgm:cxn modelId="{02E2BF26-B030-164D-8C89-13D4A0E87CD3}" type="presParOf" srcId="{5F3BF9AF-5239-D64E-BEF2-3A5635C03C96}" destId="{1035D9AE-C1AC-914B-99BE-CAE97260034A}" srcOrd="0" destOrd="0" presId="urn:microsoft.com/office/officeart/2005/8/layout/orgChart1"/>
    <dgm:cxn modelId="{95E56FDA-EBFA-484D-9C10-8EE0764E76A7}" type="presParOf" srcId="{5F3BF9AF-5239-D64E-BEF2-3A5635C03C96}" destId="{0EE79F52-806A-3D45-9DC5-E0EBC59FD945}" srcOrd="1" destOrd="0" presId="urn:microsoft.com/office/officeart/2005/8/layout/orgChart1"/>
    <dgm:cxn modelId="{2894A2D1-4B57-0B4D-8093-5344AB3267FF}" type="presParOf" srcId="{0EE79F52-806A-3D45-9DC5-E0EBC59FD945}" destId="{EEEB63D4-2AB1-274D-859D-E0D1AD3FBC81}" srcOrd="0" destOrd="0" presId="urn:microsoft.com/office/officeart/2005/8/layout/orgChart1"/>
    <dgm:cxn modelId="{C604094A-E38A-E948-8404-4218C143F17A}" type="presParOf" srcId="{EEEB63D4-2AB1-274D-859D-E0D1AD3FBC81}" destId="{064A234D-6366-234B-BA83-1574B9AE9ECD}" srcOrd="0" destOrd="0" presId="urn:microsoft.com/office/officeart/2005/8/layout/orgChart1"/>
    <dgm:cxn modelId="{1F378056-C37C-D84B-9888-62C566AC240B}" type="presParOf" srcId="{EEEB63D4-2AB1-274D-859D-E0D1AD3FBC81}" destId="{97BB2A90-3486-F043-816B-2EB160DC0919}" srcOrd="1" destOrd="0" presId="urn:microsoft.com/office/officeart/2005/8/layout/orgChart1"/>
    <dgm:cxn modelId="{230C59D3-26BC-9D44-AA0C-51D31309C959}" type="presParOf" srcId="{0EE79F52-806A-3D45-9DC5-E0EBC59FD945}" destId="{C7C13377-A539-2545-9FFF-72C06A835F1F}" srcOrd="1" destOrd="0" presId="urn:microsoft.com/office/officeart/2005/8/layout/orgChart1"/>
    <dgm:cxn modelId="{2CE5A675-10D8-E640-B149-144D70DFC7E3}" type="presParOf" srcId="{0EE79F52-806A-3D45-9DC5-E0EBC59FD945}" destId="{DB12560C-AD61-F843-8772-80035CC996AE}" srcOrd="2" destOrd="0" presId="urn:microsoft.com/office/officeart/2005/8/layout/orgChart1"/>
    <dgm:cxn modelId="{15F40DBD-B117-6F45-A3C9-135FA4E9D7F6}" type="presParOf" srcId="{5F3BF9AF-5239-D64E-BEF2-3A5635C03C96}" destId="{B77799ED-3182-9B48-93F4-68063F4D5171}" srcOrd="2" destOrd="0" presId="urn:microsoft.com/office/officeart/2005/8/layout/orgChart1"/>
    <dgm:cxn modelId="{8BDC9EFD-FB65-3044-96A0-205EB7FA39E6}" type="presParOf" srcId="{5F3BF9AF-5239-D64E-BEF2-3A5635C03C96}" destId="{A6A9D29B-32E8-6344-B6BC-9B77B1DAA2CA}" srcOrd="3" destOrd="0" presId="urn:microsoft.com/office/officeart/2005/8/layout/orgChart1"/>
    <dgm:cxn modelId="{EE3F43CB-2887-6342-8304-232817732DBD}" type="presParOf" srcId="{A6A9D29B-32E8-6344-B6BC-9B77B1DAA2CA}" destId="{252B1D58-AEFF-EB40-87B1-A00E12668462}" srcOrd="0" destOrd="0" presId="urn:microsoft.com/office/officeart/2005/8/layout/orgChart1"/>
    <dgm:cxn modelId="{3AB53B71-F94E-004F-939D-150666ABEAB2}" type="presParOf" srcId="{252B1D58-AEFF-EB40-87B1-A00E12668462}" destId="{4AE8137B-3726-8444-8FD5-41B45D6821EA}" srcOrd="0" destOrd="0" presId="urn:microsoft.com/office/officeart/2005/8/layout/orgChart1"/>
    <dgm:cxn modelId="{2A0372EE-CCAD-0942-933B-1ABDF0C08668}" type="presParOf" srcId="{252B1D58-AEFF-EB40-87B1-A00E12668462}" destId="{76F0EE3F-0CB4-974E-93CC-9F3633EF393C}" srcOrd="1" destOrd="0" presId="urn:microsoft.com/office/officeart/2005/8/layout/orgChart1"/>
    <dgm:cxn modelId="{7E844422-B640-3242-B6AF-A81E8D069F01}" type="presParOf" srcId="{A6A9D29B-32E8-6344-B6BC-9B77B1DAA2CA}" destId="{50E3CF5D-29B2-A140-B082-F91B265C8E74}" srcOrd="1" destOrd="0" presId="urn:microsoft.com/office/officeart/2005/8/layout/orgChart1"/>
    <dgm:cxn modelId="{4C7F6C29-3449-A74F-9CA9-9A855B50E1A9}" type="presParOf" srcId="{A6A9D29B-32E8-6344-B6BC-9B77B1DAA2CA}" destId="{BF345990-8024-B541-BB35-046A31A4D9C8}" srcOrd="2" destOrd="0" presId="urn:microsoft.com/office/officeart/2005/8/layout/orgChart1"/>
    <dgm:cxn modelId="{1AD119F8-34BC-5645-98C9-7F54D152CE7A}" type="presParOf" srcId="{B39A8730-5357-7A42-91BA-EE62BE02A75D}" destId="{7406B07B-4141-2F4B-B0CD-46B1DAD65579}" srcOrd="2" destOrd="0" presId="urn:microsoft.com/office/officeart/2005/8/layout/orgChart1"/>
    <dgm:cxn modelId="{CB0BF37B-798E-3C43-A562-40718CC179FC}" type="presParOf" srcId="{B2578A3B-D24E-924A-B086-65CE37ABE3A3}" destId="{D66B0E24-737C-EF40-958B-A07204099321}" srcOrd="2" destOrd="0" presId="urn:microsoft.com/office/officeart/2005/8/layout/orgChart1"/>
    <dgm:cxn modelId="{47380B73-9803-B74A-9BEC-9A9A94BEBDAC}" type="presParOf" srcId="{B2578A3B-D24E-924A-B086-65CE37ABE3A3}" destId="{4ED3C7C1-E786-0B41-ABEB-AB115A345CB2}" srcOrd="3" destOrd="0" presId="urn:microsoft.com/office/officeart/2005/8/layout/orgChart1"/>
    <dgm:cxn modelId="{B91B8BA0-DAFF-564F-8F1B-421F48237323}" type="presParOf" srcId="{4ED3C7C1-E786-0B41-ABEB-AB115A345CB2}" destId="{35AB16DF-BC10-E54A-91C1-BFB6C627D9C4}" srcOrd="0" destOrd="0" presId="urn:microsoft.com/office/officeart/2005/8/layout/orgChart1"/>
    <dgm:cxn modelId="{8729DFF9-C484-B040-A310-CFE36E4C717A}" type="presParOf" srcId="{35AB16DF-BC10-E54A-91C1-BFB6C627D9C4}" destId="{C8C1F3B6-3C09-3148-B35E-F8800029851D}" srcOrd="0" destOrd="0" presId="urn:microsoft.com/office/officeart/2005/8/layout/orgChart1"/>
    <dgm:cxn modelId="{2F1A7F52-36D1-9440-B2D9-D9A346D3A6E7}" type="presParOf" srcId="{35AB16DF-BC10-E54A-91C1-BFB6C627D9C4}" destId="{0EDCD6E1-605A-3546-BDE8-36983C8DD3EF}" srcOrd="1" destOrd="0" presId="urn:microsoft.com/office/officeart/2005/8/layout/orgChart1"/>
    <dgm:cxn modelId="{8E1D8179-CF09-414E-B309-145186CADCC0}" type="presParOf" srcId="{4ED3C7C1-E786-0B41-ABEB-AB115A345CB2}" destId="{C2BEED1B-353B-154E-BBA7-3C3B59238600}" srcOrd="1" destOrd="0" presId="urn:microsoft.com/office/officeart/2005/8/layout/orgChart1"/>
    <dgm:cxn modelId="{5363788F-51C2-1D47-A4DE-D23D0A1A25BE}" type="presParOf" srcId="{4ED3C7C1-E786-0B41-ABEB-AB115A345CB2}" destId="{B3775A6B-9021-1E47-A6B3-7BC7EE16122D}" srcOrd="2" destOrd="0" presId="urn:microsoft.com/office/officeart/2005/8/layout/orgChart1"/>
    <dgm:cxn modelId="{E89C8D29-E250-3744-ADA3-8E2769F117A3}" type="presParOf" srcId="{B2578A3B-D24E-924A-B086-65CE37ABE3A3}" destId="{476ED89D-EB6A-0C4F-B4F8-420BD20BE4CA}" srcOrd="4" destOrd="0" presId="urn:microsoft.com/office/officeart/2005/8/layout/orgChart1"/>
    <dgm:cxn modelId="{0A689EF8-95A7-4F48-87A3-24DA9442B1EA}" type="presParOf" srcId="{B2578A3B-D24E-924A-B086-65CE37ABE3A3}" destId="{60788C0E-EBCD-6C4F-A4D7-7FBB35BCECC6}" srcOrd="5" destOrd="0" presId="urn:microsoft.com/office/officeart/2005/8/layout/orgChart1"/>
    <dgm:cxn modelId="{F3EEAE15-58F9-0449-991E-1FC4FA9E2E47}" type="presParOf" srcId="{60788C0E-EBCD-6C4F-A4D7-7FBB35BCECC6}" destId="{88C91F2A-8A36-3343-9C57-117CA0ED9678}" srcOrd="0" destOrd="0" presId="urn:microsoft.com/office/officeart/2005/8/layout/orgChart1"/>
    <dgm:cxn modelId="{5C179643-AA2B-5F49-9647-5FC90678D0E6}" type="presParOf" srcId="{88C91F2A-8A36-3343-9C57-117CA0ED9678}" destId="{6585EBBF-9C90-B645-88A0-08E1E16F23EA}" srcOrd="0" destOrd="0" presId="urn:microsoft.com/office/officeart/2005/8/layout/orgChart1"/>
    <dgm:cxn modelId="{B63E4592-7636-AB46-AA0F-7E2298B18959}" type="presParOf" srcId="{88C91F2A-8A36-3343-9C57-117CA0ED9678}" destId="{1E505DBD-53D7-9745-9112-BDC531FFF072}" srcOrd="1" destOrd="0" presId="urn:microsoft.com/office/officeart/2005/8/layout/orgChart1"/>
    <dgm:cxn modelId="{20D46244-BA1D-6645-96D3-5A80F41068F2}" type="presParOf" srcId="{60788C0E-EBCD-6C4F-A4D7-7FBB35BCECC6}" destId="{3794FB41-083B-0244-B29F-97130354A22E}" srcOrd="1" destOrd="0" presId="urn:microsoft.com/office/officeart/2005/8/layout/orgChart1"/>
    <dgm:cxn modelId="{A2FFB1C8-3424-AF45-BF33-B7A0F9EC32EC}" type="presParOf" srcId="{3794FB41-083B-0244-B29F-97130354A22E}" destId="{3253590A-BCD8-A048-81C6-32BF55A1DEA7}" srcOrd="0" destOrd="0" presId="urn:microsoft.com/office/officeart/2005/8/layout/orgChart1"/>
    <dgm:cxn modelId="{4C816CB0-C3AA-8544-BE5A-A7784004864E}" type="presParOf" srcId="{3794FB41-083B-0244-B29F-97130354A22E}" destId="{E8B6C349-71BB-EB46-8464-4BCD8B04555F}" srcOrd="1" destOrd="0" presId="urn:microsoft.com/office/officeart/2005/8/layout/orgChart1"/>
    <dgm:cxn modelId="{60A8B307-B0E0-E148-8D11-A12CDAE5D7EB}" type="presParOf" srcId="{E8B6C349-71BB-EB46-8464-4BCD8B04555F}" destId="{12CF91DD-8A57-C240-8008-C3B939E6A695}" srcOrd="0" destOrd="0" presId="urn:microsoft.com/office/officeart/2005/8/layout/orgChart1"/>
    <dgm:cxn modelId="{F00AD31F-23CC-9945-A2D5-40112EA19922}" type="presParOf" srcId="{12CF91DD-8A57-C240-8008-C3B939E6A695}" destId="{9636A066-F506-0A4F-9C32-3D80DD88EE57}" srcOrd="0" destOrd="0" presId="urn:microsoft.com/office/officeart/2005/8/layout/orgChart1"/>
    <dgm:cxn modelId="{E529F947-8DFD-7744-BF34-3CC8F6979AD0}" type="presParOf" srcId="{12CF91DD-8A57-C240-8008-C3B939E6A695}" destId="{56367693-F8E5-9A48-8D57-07F1FC262139}" srcOrd="1" destOrd="0" presId="urn:microsoft.com/office/officeart/2005/8/layout/orgChart1"/>
    <dgm:cxn modelId="{6A68E205-E602-7748-ACE4-A19AD697F6DC}" type="presParOf" srcId="{E8B6C349-71BB-EB46-8464-4BCD8B04555F}" destId="{48F3BFF1-2115-1D44-8692-389B5BC15215}" srcOrd="1" destOrd="0" presId="urn:microsoft.com/office/officeart/2005/8/layout/orgChart1"/>
    <dgm:cxn modelId="{0DDBFE76-C036-C04B-A7F1-D33DA408C2C1}" type="presParOf" srcId="{E8B6C349-71BB-EB46-8464-4BCD8B04555F}" destId="{1C88032F-9E7C-6C48-8E31-950F15B2AF55}" srcOrd="2" destOrd="0" presId="urn:microsoft.com/office/officeart/2005/8/layout/orgChart1"/>
    <dgm:cxn modelId="{32647983-B908-D445-B86D-FB190978ED3A}" type="presParOf" srcId="{3794FB41-083B-0244-B29F-97130354A22E}" destId="{2A4C1E88-953F-A440-A5BC-A788A79FE942}" srcOrd="2" destOrd="0" presId="urn:microsoft.com/office/officeart/2005/8/layout/orgChart1"/>
    <dgm:cxn modelId="{9F6F97BA-4B96-FC47-AB0E-023F7B89072D}" type="presParOf" srcId="{3794FB41-083B-0244-B29F-97130354A22E}" destId="{BCF650D3-E6B7-024D-8C2B-06FA761BAADD}" srcOrd="3" destOrd="0" presId="urn:microsoft.com/office/officeart/2005/8/layout/orgChart1"/>
    <dgm:cxn modelId="{4E2EE7E5-9B84-EE47-B2FD-AAE73FE269BF}" type="presParOf" srcId="{BCF650D3-E6B7-024D-8C2B-06FA761BAADD}" destId="{BEF0BBAE-0867-1A4C-BDF8-9E896B3DC00E}" srcOrd="0" destOrd="0" presId="urn:microsoft.com/office/officeart/2005/8/layout/orgChart1"/>
    <dgm:cxn modelId="{C9C76FE6-BD56-B747-B956-80D2D2C84FFF}" type="presParOf" srcId="{BEF0BBAE-0867-1A4C-BDF8-9E896B3DC00E}" destId="{BF8C39D4-3AA0-C145-8007-A0E27B96575F}" srcOrd="0" destOrd="0" presId="urn:microsoft.com/office/officeart/2005/8/layout/orgChart1"/>
    <dgm:cxn modelId="{E6BE9954-C1FA-5547-A5D9-A3E2B8D2E7F1}" type="presParOf" srcId="{BEF0BBAE-0867-1A4C-BDF8-9E896B3DC00E}" destId="{54C95C22-42EA-EA4A-B11E-F348EC6E9A85}" srcOrd="1" destOrd="0" presId="urn:microsoft.com/office/officeart/2005/8/layout/orgChart1"/>
    <dgm:cxn modelId="{ABCFBB09-15BA-1649-8438-E708875C5CD1}" type="presParOf" srcId="{BCF650D3-E6B7-024D-8C2B-06FA761BAADD}" destId="{E163C3D8-6977-8545-A906-97A0A09C608F}" srcOrd="1" destOrd="0" presId="urn:microsoft.com/office/officeart/2005/8/layout/orgChart1"/>
    <dgm:cxn modelId="{C10E66EC-EEC7-DD4C-8951-769A83CB3A7E}" type="presParOf" srcId="{BCF650D3-E6B7-024D-8C2B-06FA761BAADD}" destId="{106F3AD7-7C0E-4747-B10B-A59A59B7BE13}" srcOrd="2" destOrd="0" presId="urn:microsoft.com/office/officeart/2005/8/layout/orgChart1"/>
    <dgm:cxn modelId="{BC4448FF-ADB9-2041-80AF-C1627F14B29E}" type="presParOf" srcId="{60788C0E-EBCD-6C4F-A4D7-7FBB35BCECC6}" destId="{9B739F8F-F7B4-6C46-BB54-45E80C1AF29F}" srcOrd="2" destOrd="0" presId="urn:microsoft.com/office/officeart/2005/8/layout/orgChart1"/>
    <dgm:cxn modelId="{7FAF2CE3-3043-1C4D-B5C9-1DF6D80EDA1B}" type="presParOf" srcId="{B2578A3B-D24E-924A-B086-65CE37ABE3A3}" destId="{B1265ABA-601C-474D-A368-6573801C0573}" srcOrd="6" destOrd="0" presId="urn:microsoft.com/office/officeart/2005/8/layout/orgChart1"/>
    <dgm:cxn modelId="{F159D3A5-BC50-F54D-A2B2-934C60554F74}" type="presParOf" srcId="{B2578A3B-D24E-924A-B086-65CE37ABE3A3}" destId="{6DF6D408-9E9C-594A-8A51-035A25CD2812}" srcOrd="7" destOrd="0" presId="urn:microsoft.com/office/officeart/2005/8/layout/orgChart1"/>
    <dgm:cxn modelId="{BC699D4D-B457-A441-BE10-D1E3F2036D32}" type="presParOf" srcId="{6DF6D408-9E9C-594A-8A51-035A25CD2812}" destId="{D2025FB2-AFA7-2C42-93F3-C9AC9A875317}" srcOrd="0" destOrd="0" presId="urn:microsoft.com/office/officeart/2005/8/layout/orgChart1"/>
    <dgm:cxn modelId="{CA803FB1-BBBF-BA4F-84A2-70EF6BC56280}" type="presParOf" srcId="{D2025FB2-AFA7-2C42-93F3-C9AC9A875317}" destId="{58B9D48D-0187-1545-8654-45E5B695AB85}" srcOrd="0" destOrd="0" presId="urn:microsoft.com/office/officeart/2005/8/layout/orgChart1"/>
    <dgm:cxn modelId="{A41B6014-F5D7-AC44-B4CA-F52D8F78E76A}" type="presParOf" srcId="{D2025FB2-AFA7-2C42-93F3-C9AC9A875317}" destId="{A9A896C3-A66F-7F40-88B2-BD410AFF1E5B}" srcOrd="1" destOrd="0" presId="urn:microsoft.com/office/officeart/2005/8/layout/orgChart1"/>
    <dgm:cxn modelId="{BAD1B106-7BB7-E04E-AC5A-83EAC0A0CD91}" type="presParOf" srcId="{6DF6D408-9E9C-594A-8A51-035A25CD2812}" destId="{E37A526D-415C-BA4D-B9A9-DA123C0FCEE7}" srcOrd="1" destOrd="0" presId="urn:microsoft.com/office/officeart/2005/8/layout/orgChart1"/>
    <dgm:cxn modelId="{EDB99A93-81F9-8C4B-8C64-7F6CAA2FACD8}" type="presParOf" srcId="{E37A526D-415C-BA4D-B9A9-DA123C0FCEE7}" destId="{08C0022B-9C74-0540-A24E-43A913900994}" srcOrd="0" destOrd="0" presId="urn:microsoft.com/office/officeart/2005/8/layout/orgChart1"/>
    <dgm:cxn modelId="{E858A455-D641-AD4A-A95B-2FD56C0BCDEA}" type="presParOf" srcId="{E37A526D-415C-BA4D-B9A9-DA123C0FCEE7}" destId="{57D2D2A5-DDD9-744F-8D84-86C07811C5D0}" srcOrd="1" destOrd="0" presId="urn:microsoft.com/office/officeart/2005/8/layout/orgChart1"/>
    <dgm:cxn modelId="{11F5B9FC-BAE6-C04D-84A9-D5246E0F41B6}" type="presParOf" srcId="{57D2D2A5-DDD9-744F-8D84-86C07811C5D0}" destId="{844492C5-48C4-D242-9DAE-861F77DCA897}" srcOrd="0" destOrd="0" presId="urn:microsoft.com/office/officeart/2005/8/layout/orgChart1"/>
    <dgm:cxn modelId="{1560EF6D-ED74-9A4E-AA06-1DF416D7DA2B}" type="presParOf" srcId="{844492C5-48C4-D242-9DAE-861F77DCA897}" destId="{B7C4A483-27DA-C843-AD52-8DEA204F6138}" srcOrd="0" destOrd="0" presId="urn:microsoft.com/office/officeart/2005/8/layout/orgChart1"/>
    <dgm:cxn modelId="{3982B840-1C8A-044D-A93B-8CF1FBD93D17}" type="presParOf" srcId="{844492C5-48C4-D242-9DAE-861F77DCA897}" destId="{68FB5317-1FD6-7E44-B0D5-04B69ADC5A96}" srcOrd="1" destOrd="0" presId="urn:microsoft.com/office/officeart/2005/8/layout/orgChart1"/>
    <dgm:cxn modelId="{E0F526D7-C28F-0F45-8AF1-DC7BBB5C410F}" type="presParOf" srcId="{57D2D2A5-DDD9-744F-8D84-86C07811C5D0}" destId="{155133EF-5454-7A4C-8B5C-2E8697D87861}" srcOrd="1" destOrd="0" presId="urn:microsoft.com/office/officeart/2005/8/layout/orgChart1"/>
    <dgm:cxn modelId="{61600696-D652-7F4B-B2EC-6BE55776D7BD}" type="presParOf" srcId="{57D2D2A5-DDD9-744F-8D84-86C07811C5D0}" destId="{6C0AC648-1F02-E143-B36A-1BF7F3EA0CFF}" srcOrd="2" destOrd="0" presId="urn:microsoft.com/office/officeart/2005/8/layout/orgChart1"/>
    <dgm:cxn modelId="{A2CD20A9-234A-5A48-ACDD-5124C77F1260}" type="presParOf" srcId="{E37A526D-415C-BA4D-B9A9-DA123C0FCEE7}" destId="{903E4C5E-0ECB-8944-A6EB-3FDAEC81CF1C}" srcOrd="2" destOrd="0" presId="urn:microsoft.com/office/officeart/2005/8/layout/orgChart1"/>
    <dgm:cxn modelId="{CD5292A0-5747-4848-AC5C-D4C2F891EEA7}" type="presParOf" srcId="{E37A526D-415C-BA4D-B9A9-DA123C0FCEE7}" destId="{439FF162-7ED2-B641-AA6F-A947339E3E20}" srcOrd="3" destOrd="0" presId="urn:microsoft.com/office/officeart/2005/8/layout/orgChart1"/>
    <dgm:cxn modelId="{566547B2-BFDC-2B4B-A3DD-D712C2D3E69C}" type="presParOf" srcId="{439FF162-7ED2-B641-AA6F-A947339E3E20}" destId="{8247E70F-9FB2-7444-BC2D-DAE326D2B95D}" srcOrd="0" destOrd="0" presId="urn:microsoft.com/office/officeart/2005/8/layout/orgChart1"/>
    <dgm:cxn modelId="{B7A5F547-DB76-A44D-92A1-03AD263F5061}" type="presParOf" srcId="{8247E70F-9FB2-7444-BC2D-DAE326D2B95D}" destId="{52BA6EA8-C5A5-F64C-BB72-4B8B34D5B710}" srcOrd="0" destOrd="0" presId="urn:microsoft.com/office/officeart/2005/8/layout/orgChart1"/>
    <dgm:cxn modelId="{F607499F-4D87-4542-AA56-1439D22BEA44}" type="presParOf" srcId="{8247E70F-9FB2-7444-BC2D-DAE326D2B95D}" destId="{BAE1C4A5-7133-534A-A7DA-8D1F838464BB}" srcOrd="1" destOrd="0" presId="urn:microsoft.com/office/officeart/2005/8/layout/orgChart1"/>
    <dgm:cxn modelId="{E67A84EA-7F45-FB4C-A071-2DC23E2652F4}" type="presParOf" srcId="{439FF162-7ED2-B641-AA6F-A947339E3E20}" destId="{2DF16E71-F017-064B-90E7-B581AFE51764}" srcOrd="1" destOrd="0" presId="urn:microsoft.com/office/officeart/2005/8/layout/orgChart1"/>
    <dgm:cxn modelId="{B13E7EB5-6FB3-184C-BBC8-DCB65B10B3D3}" type="presParOf" srcId="{439FF162-7ED2-B641-AA6F-A947339E3E20}" destId="{AE38BE91-D952-7746-97BD-F45B5A680883}" srcOrd="2" destOrd="0" presId="urn:microsoft.com/office/officeart/2005/8/layout/orgChart1"/>
    <dgm:cxn modelId="{F4A6AD9A-A39E-A14A-9BB0-2D33B3007518}" type="presParOf" srcId="{6DF6D408-9E9C-594A-8A51-035A25CD2812}" destId="{D94E297F-DAF5-0F4D-872A-FF7D2CEE0F60}" srcOrd="2" destOrd="0" presId="urn:microsoft.com/office/officeart/2005/8/layout/orgChart1"/>
    <dgm:cxn modelId="{B6B44159-A9DC-3443-B0DD-C351411E707F}" type="presParOf" srcId="{B2578A3B-D24E-924A-B086-65CE37ABE3A3}" destId="{B3EA64FF-E603-B246-AD2D-0E3BE613808B}" srcOrd="8" destOrd="0" presId="urn:microsoft.com/office/officeart/2005/8/layout/orgChart1"/>
    <dgm:cxn modelId="{C5BDC8D6-8EFF-3A41-BC9C-4E31E3CA9D13}" type="presParOf" srcId="{B2578A3B-D24E-924A-B086-65CE37ABE3A3}" destId="{3BED61B0-D5A8-7C45-852C-58CA90DF7D21}" srcOrd="9" destOrd="0" presId="urn:microsoft.com/office/officeart/2005/8/layout/orgChart1"/>
    <dgm:cxn modelId="{A54276D8-4BE6-9942-B2C4-ACD11470E4C1}" type="presParOf" srcId="{3BED61B0-D5A8-7C45-852C-58CA90DF7D21}" destId="{5A89B07F-56BC-E944-B018-E38D3E9A010A}" srcOrd="0" destOrd="0" presId="urn:microsoft.com/office/officeart/2005/8/layout/orgChart1"/>
    <dgm:cxn modelId="{B99D0175-D353-4B49-B8CF-C64F43487711}" type="presParOf" srcId="{5A89B07F-56BC-E944-B018-E38D3E9A010A}" destId="{720616CD-0675-BA45-9240-C44787309294}" srcOrd="0" destOrd="0" presId="urn:microsoft.com/office/officeart/2005/8/layout/orgChart1"/>
    <dgm:cxn modelId="{E2B0A3B0-84C7-654C-9CD7-516412B85BD4}" type="presParOf" srcId="{5A89B07F-56BC-E944-B018-E38D3E9A010A}" destId="{8E29F7F2-2BD9-A248-87E1-8C215887243B}" srcOrd="1" destOrd="0" presId="urn:microsoft.com/office/officeart/2005/8/layout/orgChart1"/>
    <dgm:cxn modelId="{D2747E30-D238-134A-9210-AF9357F3B976}" type="presParOf" srcId="{3BED61B0-D5A8-7C45-852C-58CA90DF7D21}" destId="{0C9DF038-77D9-D847-9011-235FA9967407}" srcOrd="1" destOrd="0" presId="urn:microsoft.com/office/officeart/2005/8/layout/orgChart1"/>
    <dgm:cxn modelId="{42AA06C8-284D-674B-BB3A-3374C4049922}" type="presParOf" srcId="{3BED61B0-D5A8-7C45-852C-58CA90DF7D21}" destId="{CE077066-009B-D845-B1B2-91055A1BF90F}" srcOrd="2" destOrd="0" presId="urn:microsoft.com/office/officeart/2005/8/layout/orgChart1"/>
    <dgm:cxn modelId="{1133D91A-6905-5347-9A82-50994A26CAA2}" type="presParOf" srcId="{B2578A3B-D24E-924A-B086-65CE37ABE3A3}" destId="{BCA4B607-832A-3545-B3E3-256EFBC19FF5}" srcOrd="10" destOrd="0" presId="urn:microsoft.com/office/officeart/2005/8/layout/orgChart1"/>
    <dgm:cxn modelId="{BE650209-53D4-B14B-8DEA-6C1466D9E4B7}" type="presParOf" srcId="{B2578A3B-D24E-924A-B086-65CE37ABE3A3}" destId="{297B469E-19B5-6C48-B232-EDF80D82EC6A}" srcOrd="11" destOrd="0" presId="urn:microsoft.com/office/officeart/2005/8/layout/orgChart1"/>
    <dgm:cxn modelId="{AD53B9A8-CB8F-5544-A083-5ABB69D02720}" type="presParOf" srcId="{297B469E-19B5-6C48-B232-EDF80D82EC6A}" destId="{07231F13-525E-AE48-9CB4-DF1C08F6DDE3}" srcOrd="0" destOrd="0" presId="urn:microsoft.com/office/officeart/2005/8/layout/orgChart1"/>
    <dgm:cxn modelId="{BC79633B-F45A-524A-A4C7-7E7BC1A3B584}" type="presParOf" srcId="{07231F13-525E-AE48-9CB4-DF1C08F6DDE3}" destId="{2151406D-E373-5D41-9545-6280396F8D22}" srcOrd="0" destOrd="0" presId="urn:microsoft.com/office/officeart/2005/8/layout/orgChart1"/>
    <dgm:cxn modelId="{2780F840-7685-5F48-956C-F01BDF68CD51}" type="presParOf" srcId="{07231F13-525E-AE48-9CB4-DF1C08F6DDE3}" destId="{404666AA-4AFB-144B-9ACD-42FAB45EBDE1}" srcOrd="1" destOrd="0" presId="urn:microsoft.com/office/officeart/2005/8/layout/orgChart1"/>
    <dgm:cxn modelId="{1E1DE0A2-E88E-C94C-A32B-A576F81BCD2C}" type="presParOf" srcId="{297B469E-19B5-6C48-B232-EDF80D82EC6A}" destId="{8DA943A2-FEC7-4642-A645-3BD136CC458D}" srcOrd="1" destOrd="0" presId="urn:microsoft.com/office/officeart/2005/8/layout/orgChart1"/>
    <dgm:cxn modelId="{305DFE80-C09B-9E4B-A083-F4E442AA8A1C}" type="presParOf" srcId="{8DA943A2-FEC7-4642-A645-3BD136CC458D}" destId="{EA6C39D8-B1A2-42AE-A233-6F27CDBC9954}" srcOrd="0" destOrd="0" presId="urn:microsoft.com/office/officeart/2005/8/layout/orgChart1"/>
    <dgm:cxn modelId="{D32B176E-1DE2-2648-A88D-3308BBF78613}" type="presParOf" srcId="{8DA943A2-FEC7-4642-A645-3BD136CC458D}" destId="{11A62FF5-7713-4297-9A5A-BD5C86FF7122}" srcOrd="1" destOrd="0" presId="urn:microsoft.com/office/officeart/2005/8/layout/orgChart1"/>
    <dgm:cxn modelId="{8B0FA9E2-AC21-2647-B54C-F59FE6F1F73B}" type="presParOf" srcId="{11A62FF5-7713-4297-9A5A-BD5C86FF7122}" destId="{3447BA2E-F912-4AB4-8469-865E39CC05E2}" srcOrd="0" destOrd="0" presId="urn:microsoft.com/office/officeart/2005/8/layout/orgChart1"/>
    <dgm:cxn modelId="{BC466870-5B45-384F-9CA1-7FCD2F059A9B}" type="presParOf" srcId="{3447BA2E-F912-4AB4-8469-865E39CC05E2}" destId="{13F510A8-C265-42D6-9DCA-E606554601DC}" srcOrd="0" destOrd="0" presId="urn:microsoft.com/office/officeart/2005/8/layout/orgChart1"/>
    <dgm:cxn modelId="{06E23294-895A-DF4A-8BBB-18B2E9C7E20F}" type="presParOf" srcId="{3447BA2E-F912-4AB4-8469-865E39CC05E2}" destId="{4AC90DED-014D-4491-B805-B7AC4A6443C7}" srcOrd="1" destOrd="0" presId="urn:microsoft.com/office/officeart/2005/8/layout/orgChart1"/>
    <dgm:cxn modelId="{13F787DC-E29D-0D49-B9E5-D4C8BF706991}" type="presParOf" srcId="{11A62FF5-7713-4297-9A5A-BD5C86FF7122}" destId="{58E0C800-EFBF-457A-82AB-A709F2067D67}" srcOrd="1" destOrd="0" presId="urn:microsoft.com/office/officeart/2005/8/layout/orgChart1"/>
    <dgm:cxn modelId="{B6EC7FEA-E2AF-F945-8C6A-5E3B3CF26994}" type="presParOf" srcId="{11A62FF5-7713-4297-9A5A-BD5C86FF7122}" destId="{8CB80D5C-33D6-4E44-968E-B67469CDB5AD}" srcOrd="2" destOrd="0" presId="urn:microsoft.com/office/officeart/2005/8/layout/orgChart1"/>
    <dgm:cxn modelId="{5B9C8E4E-6E2B-1A48-86B7-BAF157915C86}" type="presParOf" srcId="{8DA943A2-FEC7-4642-A645-3BD136CC458D}" destId="{5F001198-5EEE-44D4-BE98-85ED5EEB5FBA}" srcOrd="2" destOrd="0" presId="urn:microsoft.com/office/officeart/2005/8/layout/orgChart1"/>
    <dgm:cxn modelId="{5E38AA5D-8075-4448-83C7-19394C8EBCDD}" type="presParOf" srcId="{8DA943A2-FEC7-4642-A645-3BD136CC458D}" destId="{3BB07F56-001F-41AB-A670-7C89EC15C661}" srcOrd="3" destOrd="0" presId="urn:microsoft.com/office/officeart/2005/8/layout/orgChart1"/>
    <dgm:cxn modelId="{7C810186-E531-A140-B1B2-20CEC92AC372}" type="presParOf" srcId="{3BB07F56-001F-41AB-A670-7C89EC15C661}" destId="{09F799F8-73C6-422F-9A35-855C3805D1CE}" srcOrd="0" destOrd="0" presId="urn:microsoft.com/office/officeart/2005/8/layout/orgChart1"/>
    <dgm:cxn modelId="{CF1CB40D-60A5-714A-A883-B136FEC77EE6}" type="presParOf" srcId="{09F799F8-73C6-422F-9A35-855C3805D1CE}" destId="{82BFE523-7956-48BD-A1A9-EB5DF9C5E57D}" srcOrd="0" destOrd="0" presId="urn:microsoft.com/office/officeart/2005/8/layout/orgChart1"/>
    <dgm:cxn modelId="{64D607F9-0BFD-8E42-B69F-2546DFE23F89}" type="presParOf" srcId="{09F799F8-73C6-422F-9A35-855C3805D1CE}" destId="{29C07AA7-0490-4F42-B569-6D71469F9689}" srcOrd="1" destOrd="0" presId="urn:microsoft.com/office/officeart/2005/8/layout/orgChart1"/>
    <dgm:cxn modelId="{98B01E17-D0CF-4640-856F-7DA211CA7B2E}" type="presParOf" srcId="{3BB07F56-001F-41AB-A670-7C89EC15C661}" destId="{574F93D7-31C5-4F48-AB35-E651641C7C20}" srcOrd="1" destOrd="0" presId="urn:microsoft.com/office/officeart/2005/8/layout/orgChart1"/>
    <dgm:cxn modelId="{1412F53C-BFC8-FA4F-A211-F39B9E232B69}" type="presParOf" srcId="{3BB07F56-001F-41AB-A670-7C89EC15C661}" destId="{2156FD3B-C0DA-47BC-BF56-3F8C77EFCD59}" srcOrd="2" destOrd="0" presId="urn:microsoft.com/office/officeart/2005/8/layout/orgChart1"/>
    <dgm:cxn modelId="{D4EEECA3-B0BF-C74A-BC0F-FBCCF79D1A1E}" type="presParOf" srcId="{297B469E-19B5-6C48-B232-EDF80D82EC6A}" destId="{B105BBF8-45A5-824B-979D-A90CDE9978AC}" srcOrd="2" destOrd="0" presId="urn:microsoft.com/office/officeart/2005/8/layout/orgChart1"/>
    <dgm:cxn modelId="{EA1130ED-279E-AA4C-A14D-E9F569097DC3}" type="presParOf" srcId="{84FFDB57-BCA7-5E48-9DD2-3FCE8D258E61}" destId="{37E99F33-F685-8940-8FC9-3313702969B6}" srcOrd="2" destOrd="0" presId="urn:microsoft.com/office/officeart/2005/8/layout/orgChart1"/>
    <dgm:cxn modelId="{03480F95-343C-154F-A9DF-E721B9E9AE4C}" type="presParOf" srcId="{37E99F33-F685-8940-8FC9-3313702969B6}" destId="{81C3D5F3-C8E8-6840-A8FF-6110CD4F9855}" srcOrd="0" destOrd="0" presId="urn:microsoft.com/office/officeart/2005/8/layout/orgChart1"/>
    <dgm:cxn modelId="{18172E9D-B825-0F4A-B417-3FDCD1BD0ECD}" type="presParOf" srcId="{37E99F33-F685-8940-8FC9-3313702969B6}" destId="{374CE28B-EE62-C74D-89B6-23884929CEBA}" srcOrd="1" destOrd="0" presId="urn:microsoft.com/office/officeart/2005/8/layout/orgChart1"/>
    <dgm:cxn modelId="{B8556CC9-5FEE-8A44-9635-F74A9B6AA21C}" type="presParOf" srcId="{374CE28B-EE62-C74D-89B6-23884929CEBA}" destId="{480C130F-4044-1040-AF75-9673BF7832FC}" srcOrd="0" destOrd="0" presId="urn:microsoft.com/office/officeart/2005/8/layout/orgChart1"/>
    <dgm:cxn modelId="{AD28B2CC-040A-2941-A0F8-7A0FAFE59534}" type="presParOf" srcId="{480C130F-4044-1040-AF75-9673BF7832FC}" destId="{0A3298D0-950B-AC41-B253-66369C6000D6}" srcOrd="0" destOrd="0" presId="urn:microsoft.com/office/officeart/2005/8/layout/orgChart1"/>
    <dgm:cxn modelId="{EE57C20B-944E-F341-B252-8957C6EB99B2}" type="presParOf" srcId="{480C130F-4044-1040-AF75-9673BF7832FC}" destId="{7EB002F7-7BE3-B144-9B74-26D5D4EAE434}" srcOrd="1" destOrd="0" presId="urn:microsoft.com/office/officeart/2005/8/layout/orgChart1"/>
    <dgm:cxn modelId="{5DBAA83C-213E-EE4A-A278-29FAB9746741}" type="presParOf" srcId="{374CE28B-EE62-C74D-89B6-23884929CEBA}" destId="{01D84C55-4D22-164D-93A3-B329A6AA1004}" srcOrd="1" destOrd="0" presId="urn:microsoft.com/office/officeart/2005/8/layout/orgChart1"/>
    <dgm:cxn modelId="{E0F456CB-A8BE-CF47-A36C-88BAA229E186}" type="presParOf" srcId="{374CE28B-EE62-C74D-89B6-23884929CEBA}" destId="{B99DEC6E-6EB2-9546-921C-1E900F5BF87F}" srcOrd="2" destOrd="0" presId="urn:microsoft.com/office/officeart/2005/8/layout/orgChart1"/>
    <dgm:cxn modelId="{CB39B629-EED1-C640-9094-4EF405635D41}" type="presParOf" srcId="{37E99F33-F685-8940-8FC9-3313702969B6}" destId="{4BB9262D-09BB-4228-A872-50B2B1A71F28}" srcOrd="2" destOrd="0" presId="urn:microsoft.com/office/officeart/2005/8/layout/orgChart1"/>
    <dgm:cxn modelId="{84E5FC1A-2570-794E-AE20-DC7BB455A0C1}" type="presParOf" srcId="{37E99F33-F685-8940-8FC9-3313702969B6}" destId="{5478FCD3-3CAE-46D2-850B-8599572A8B25}" srcOrd="3" destOrd="0" presId="urn:microsoft.com/office/officeart/2005/8/layout/orgChart1"/>
    <dgm:cxn modelId="{2E34BCFB-A9FA-A949-88F1-BAB9B7873FA9}" type="presParOf" srcId="{5478FCD3-3CAE-46D2-850B-8599572A8B25}" destId="{2DF959FC-34B7-4657-BB3E-CB7E5DA6D71E}" srcOrd="0" destOrd="0" presId="urn:microsoft.com/office/officeart/2005/8/layout/orgChart1"/>
    <dgm:cxn modelId="{621E6AC3-67E8-B54E-B524-EB12B52AC0EB}" type="presParOf" srcId="{2DF959FC-34B7-4657-BB3E-CB7E5DA6D71E}" destId="{02F9A2E1-26C2-4E98-9487-42E37FD34070}" srcOrd="0" destOrd="0" presId="urn:microsoft.com/office/officeart/2005/8/layout/orgChart1"/>
    <dgm:cxn modelId="{E204C5D3-97D8-6D48-8D11-96359CC42A75}" type="presParOf" srcId="{2DF959FC-34B7-4657-BB3E-CB7E5DA6D71E}" destId="{81DAE322-7989-47F0-941F-A0F15148CE71}" srcOrd="1" destOrd="0" presId="urn:microsoft.com/office/officeart/2005/8/layout/orgChart1"/>
    <dgm:cxn modelId="{112359B8-218E-6047-A208-707EAED2E8D3}" type="presParOf" srcId="{5478FCD3-3CAE-46D2-850B-8599572A8B25}" destId="{323442DE-11E3-4505-BECB-4698323C1A85}" srcOrd="1" destOrd="0" presId="urn:microsoft.com/office/officeart/2005/8/layout/orgChart1"/>
    <dgm:cxn modelId="{69346571-05D3-0E45-A1E2-8064BE52ADA1}" type="presParOf" srcId="{5478FCD3-3CAE-46D2-850B-8599572A8B25}" destId="{8217470F-4579-4765-AD47-65C33C7ED60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150559-51EB-4840-B7AF-05778273A4DC}"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56BD1AEB-6B91-9048-A002-D30D615DA070}">
      <dgm:prSet phldrT="[Text]" custT="1"/>
      <dgm:spPr>
        <a:solidFill>
          <a:srgbClr val="1069A0">
            <a:alpha val="85098"/>
          </a:srgbClr>
        </a:solidFill>
      </dgm:spPr>
      <dgm:t>
        <a:bodyPr/>
        <a:lstStyle/>
        <a:p>
          <a:pPr>
            <a:spcAft>
              <a:spcPts val="600"/>
            </a:spcAft>
          </a:pPr>
          <a:r>
            <a:rPr lang="en-US" sz="900" b="1" baseline="0" dirty="0" smtClean="0">
              <a:solidFill>
                <a:schemeClr val="bg1"/>
              </a:solidFill>
            </a:rPr>
            <a:t>ACCELERATOR DIVISION</a:t>
          </a:r>
        </a:p>
        <a:p>
          <a:pPr>
            <a:spcAft>
              <a:spcPts val="0"/>
            </a:spcAft>
          </a:pPr>
          <a:r>
            <a:rPr lang="en-US" sz="800" b="1" baseline="0" dirty="0" smtClean="0">
              <a:solidFill>
                <a:schemeClr val="bg1"/>
              </a:solidFill>
            </a:rPr>
            <a:t>Mats Lindroos</a:t>
          </a:r>
          <a:endParaRPr lang="en-US" sz="800" b="1" baseline="0" dirty="0">
            <a:solidFill>
              <a:schemeClr val="bg1"/>
            </a:solidFill>
          </a:endParaRPr>
        </a:p>
      </dgm:t>
    </dgm:pt>
    <dgm:pt modelId="{F5CF60CC-6CE2-5444-BF41-F4EE81CA2DAE}" type="parTrans" cxnId="{02D7913B-FFB4-F949-9411-DB02D511A296}">
      <dgm:prSet/>
      <dgm:spPr/>
      <dgm:t>
        <a:bodyPr/>
        <a:lstStyle/>
        <a:p>
          <a:endParaRPr lang="en-US" baseline="0"/>
        </a:p>
      </dgm:t>
    </dgm:pt>
    <dgm:pt modelId="{1A7F5FC7-0DB6-DF46-8ACC-C03F17026B9A}" type="sibTrans" cxnId="{02D7913B-FFB4-F949-9411-DB02D511A296}">
      <dgm:prSet/>
      <dgm:spPr/>
      <dgm:t>
        <a:bodyPr/>
        <a:lstStyle/>
        <a:p>
          <a:endParaRPr lang="en-US" baseline="0"/>
        </a:p>
      </dgm:t>
    </dgm:pt>
    <dgm:pt modelId="{B9636EE7-C37F-694E-92B9-9BE5A4026BC9}">
      <dgm:prSet phldrT="[Text]" custT="1"/>
      <dgm:spPr>
        <a:solidFill>
          <a:srgbClr val="1069A0">
            <a:alpha val="85098"/>
          </a:srgbClr>
        </a:solidFill>
      </dgm:spPr>
      <dgm:t>
        <a:bodyPr/>
        <a:lstStyle/>
        <a:p>
          <a:pPr>
            <a:spcAft>
              <a:spcPts val="600"/>
            </a:spcAft>
          </a:pPr>
          <a:r>
            <a:rPr lang="en-US" sz="900" b="1" baseline="0" dirty="0" smtClean="0">
              <a:solidFill>
                <a:schemeClr val="bg1"/>
              </a:solidFill>
            </a:rPr>
            <a:t>Beam Physics, Operation &amp; Beam Diagnostics</a:t>
          </a:r>
        </a:p>
        <a:p>
          <a:pPr>
            <a:spcAft>
              <a:spcPts val="0"/>
            </a:spcAft>
          </a:pPr>
          <a:r>
            <a:rPr lang="en-US" sz="800" b="1" baseline="0" dirty="0" smtClean="0">
              <a:solidFill>
                <a:schemeClr val="bg1"/>
              </a:solidFill>
            </a:rPr>
            <a:t>Andreas Jansson – GL</a:t>
          </a:r>
          <a:endParaRPr lang="en-US" sz="800" b="1" baseline="0" dirty="0">
            <a:solidFill>
              <a:schemeClr val="bg1"/>
            </a:solidFill>
          </a:endParaRPr>
        </a:p>
      </dgm:t>
    </dgm:pt>
    <dgm:pt modelId="{88E0E4F1-79B0-B14E-BD49-6E687DF1EBC6}" type="parTrans" cxnId="{BD4C43AB-E078-B149-ABF8-FA285F9C4232}">
      <dgm:prSet/>
      <dgm:spPr/>
      <dgm:t>
        <a:bodyPr/>
        <a:lstStyle/>
        <a:p>
          <a:endParaRPr lang="en-US" baseline="0">
            <a:solidFill>
              <a:schemeClr val="bg1"/>
            </a:solidFill>
          </a:endParaRPr>
        </a:p>
      </dgm:t>
    </dgm:pt>
    <dgm:pt modelId="{0D3953E8-D143-9448-B13D-C31A56B83CAA}" type="sibTrans" cxnId="{BD4C43AB-E078-B149-ABF8-FA285F9C4232}">
      <dgm:prSet/>
      <dgm:spPr/>
      <dgm:t>
        <a:bodyPr/>
        <a:lstStyle/>
        <a:p>
          <a:endParaRPr lang="en-US" baseline="0"/>
        </a:p>
      </dgm:t>
    </dgm:pt>
    <dgm:pt modelId="{27A313A7-F808-014F-B242-D85BAE3420F7}">
      <dgm:prSet phldrT="[Text]" custT="1"/>
      <dgm:spPr>
        <a:solidFill>
          <a:srgbClr val="1069A0">
            <a:alpha val="85098"/>
          </a:srgbClr>
        </a:solidFill>
      </dgm:spPr>
      <dgm:t>
        <a:bodyPr/>
        <a:lstStyle/>
        <a:p>
          <a:pPr>
            <a:lnSpc>
              <a:spcPct val="90000"/>
            </a:lnSpc>
            <a:spcAft>
              <a:spcPts val="600"/>
            </a:spcAft>
          </a:pPr>
          <a:r>
            <a:rPr lang="en-US" sz="900" b="1" baseline="0" dirty="0" smtClean="0">
              <a:solidFill>
                <a:schemeClr val="bg1"/>
              </a:solidFill>
            </a:rPr>
            <a:t>Engineering Resources</a:t>
          </a:r>
        </a:p>
        <a:p>
          <a:pPr>
            <a:lnSpc>
              <a:spcPct val="50000"/>
            </a:lnSpc>
            <a:spcAft>
              <a:spcPts val="600"/>
            </a:spcAft>
          </a:pPr>
          <a:r>
            <a:rPr lang="en-US" sz="800" b="1" baseline="0" dirty="0" smtClean="0">
              <a:solidFill>
                <a:schemeClr val="bg1"/>
              </a:solidFill>
              <a:effectLst/>
            </a:rPr>
            <a:t>David McGinnis – GL</a:t>
          </a:r>
        </a:p>
        <a:p>
          <a:pPr>
            <a:lnSpc>
              <a:spcPct val="50000"/>
            </a:lnSpc>
            <a:spcAft>
              <a:spcPts val="600"/>
            </a:spcAft>
          </a:pPr>
          <a:r>
            <a:rPr lang="en-US" sz="800" b="0" baseline="0" dirty="0" smtClean="0">
              <a:solidFill>
                <a:schemeClr val="bg1"/>
              </a:solidFill>
              <a:effectLst/>
            </a:rPr>
            <a:t>Eugene Tanke</a:t>
          </a:r>
        </a:p>
        <a:p>
          <a:pPr>
            <a:lnSpc>
              <a:spcPct val="50000"/>
            </a:lnSpc>
            <a:spcAft>
              <a:spcPts val="600"/>
            </a:spcAft>
          </a:pPr>
          <a:r>
            <a:rPr lang="en-US" sz="800" b="0" baseline="0" dirty="0" smtClean="0">
              <a:solidFill>
                <a:schemeClr val="bg1"/>
              </a:solidFill>
              <a:effectLst/>
            </a:rPr>
            <a:t>Nick Gazis</a:t>
          </a:r>
        </a:p>
        <a:p>
          <a:pPr>
            <a:lnSpc>
              <a:spcPct val="50000"/>
            </a:lnSpc>
            <a:spcAft>
              <a:spcPts val="600"/>
            </a:spcAft>
          </a:pPr>
          <a:r>
            <a:rPr lang="en-US" sz="800" b="0" baseline="0" dirty="0" smtClean="0">
              <a:solidFill>
                <a:srgbClr val="FFFF00"/>
              </a:solidFill>
              <a:effectLst/>
            </a:rPr>
            <a:t>Carl-Johan Hårdh (C)</a:t>
          </a:r>
        </a:p>
        <a:p>
          <a:pPr>
            <a:lnSpc>
              <a:spcPct val="50000"/>
            </a:lnSpc>
            <a:spcAft>
              <a:spcPts val="600"/>
            </a:spcAft>
          </a:pPr>
          <a:r>
            <a:rPr lang="en-US" sz="800" b="0" baseline="0" dirty="0" smtClean="0">
              <a:solidFill>
                <a:srgbClr val="FFFF00"/>
              </a:solidFill>
              <a:effectLst/>
            </a:rPr>
            <a:t>Daniel Lundgren (C)</a:t>
          </a:r>
        </a:p>
        <a:p>
          <a:pPr>
            <a:lnSpc>
              <a:spcPct val="50000"/>
            </a:lnSpc>
            <a:spcAft>
              <a:spcPts val="600"/>
            </a:spcAft>
          </a:pPr>
          <a:r>
            <a:rPr lang="en-US" sz="800" b="0" baseline="0" dirty="0" smtClean="0">
              <a:solidFill>
                <a:srgbClr val="FFFF00"/>
              </a:solidFill>
              <a:effectLst/>
            </a:rPr>
            <a:t>Mats Pålsson (C)</a:t>
          </a:r>
        </a:p>
      </dgm:t>
    </dgm:pt>
    <dgm:pt modelId="{EA949402-738E-9545-82D9-896839331CA3}" type="parTrans" cxnId="{2A62E866-441A-AE45-A00C-6488B7AE779D}">
      <dgm:prSet/>
      <dgm:spPr/>
      <dgm:t>
        <a:bodyPr/>
        <a:lstStyle/>
        <a:p>
          <a:endParaRPr lang="en-US" baseline="0">
            <a:solidFill>
              <a:schemeClr val="bg1"/>
            </a:solidFill>
          </a:endParaRPr>
        </a:p>
      </dgm:t>
    </dgm:pt>
    <dgm:pt modelId="{266004BE-435F-E14E-8241-CBF8C7712F49}" type="sibTrans" cxnId="{2A62E866-441A-AE45-A00C-6488B7AE779D}">
      <dgm:prSet/>
      <dgm:spPr/>
      <dgm:t>
        <a:bodyPr/>
        <a:lstStyle/>
        <a:p>
          <a:endParaRPr lang="en-US" baseline="0"/>
        </a:p>
      </dgm:t>
    </dgm:pt>
    <dgm:pt modelId="{6D431A7B-C176-014D-9F89-192040D548B8}">
      <dgm:prSet phldrT="[Text]" custT="1"/>
      <dgm:spPr>
        <a:solidFill>
          <a:srgbClr val="1069A0">
            <a:alpha val="85098"/>
          </a:srgbClr>
        </a:solidFill>
      </dgm:spPr>
      <dgm:t>
        <a:bodyPr/>
        <a:lstStyle/>
        <a:p>
          <a:pPr>
            <a:spcAft>
              <a:spcPts val="600"/>
            </a:spcAft>
          </a:pPr>
          <a:endParaRPr lang="en-US" sz="900" b="1" baseline="0" dirty="0" smtClean="0">
            <a:solidFill>
              <a:schemeClr val="bg1"/>
            </a:solidFill>
          </a:endParaRPr>
        </a:p>
        <a:p>
          <a:pPr>
            <a:spcAft>
              <a:spcPts val="600"/>
            </a:spcAft>
          </a:pPr>
          <a:r>
            <a:rPr lang="en-US" sz="900" b="1" baseline="0" dirty="0" smtClean="0">
              <a:solidFill>
                <a:schemeClr val="bg1"/>
              </a:solidFill>
            </a:rPr>
            <a:t>LINAC</a:t>
          </a:r>
        </a:p>
        <a:p>
          <a:pPr>
            <a:spcAft>
              <a:spcPts val="600"/>
            </a:spcAft>
          </a:pPr>
          <a:r>
            <a:rPr lang="en-US" sz="800" b="1" baseline="0" dirty="0" smtClean="0">
              <a:solidFill>
                <a:schemeClr val="bg1"/>
              </a:solidFill>
            </a:rPr>
            <a:t>Håkan Danared – GL</a:t>
          </a:r>
        </a:p>
        <a:p>
          <a:pPr>
            <a:spcAft>
              <a:spcPts val="0"/>
            </a:spcAft>
          </a:pPr>
          <a:endParaRPr lang="en-US" sz="800" baseline="0" dirty="0" smtClean="0">
            <a:solidFill>
              <a:schemeClr val="bg1"/>
            </a:solidFill>
          </a:endParaRPr>
        </a:p>
        <a:p>
          <a:pPr>
            <a:spcAft>
              <a:spcPts val="0"/>
            </a:spcAft>
          </a:pPr>
          <a:endParaRPr lang="en-US" sz="800" baseline="0" dirty="0">
            <a:solidFill>
              <a:schemeClr val="bg1"/>
            </a:solidFill>
          </a:endParaRPr>
        </a:p>
      </dgm:t>
    </dgm:pt>
    <dgm:pt modelId="{C4B8E2D6-6338-0047-AE6D-8F57220E7133}" type="parTrans" cxnId="{CB08C865-4DF0-C842-ADB8-D5C36FE0A43A}">
      <dgm:prSet/>
      <dgm:spPr/>
      <dgm:t>
        <a:bodyPr/>
        <a:lstStyle/>
        <a:p>
          <a:endParaRPr lang="en-US" baseline="0">
            <a:solidFill>
              <a:schemeClr val="bg1"/>
            </a:solidFill>
          </a:endParaRPr>
        </a:p>
      </dgm:t>
    </dgm:pt>
    <dgm:pt modelId="{6229CD0D-CD28-4641-A0CF-B09CBBCE53B3}" type="sibTrans" cxnId="{CB08C865-4DF0-C842-ADB8-D5C36FE0A43A}">
      <dgm:prSet/>
      <dgm:spPr/>
      <dgm:t>
        <a:bodyPr/>
        <a:lstStyle/>
        <a:p>
          <a:endParaRPr lang="en-US" baseline="0"/>
        </a:p>
      </dgm:t>
    </dgm:pt>
    <dgm:pt modelId="{7BE8F279-99F2-544B-8677-F56B89E37415}">
      <dgm:prSet phldrT="[Text]" custT="1"/>
      <dgm:spPr>
        <a:solidFill>
          <a:srgbClr val="1069A0">
            <a:alpha val="85098"/>
          </a:srgbClr>
        </a:solidFill>
      </dgm:spPr>
      <dgm:t>
        <a:bodyPr/>
        <a:lstStyle/>
        <a:p>
          <a:pPr>
            <a:lnSpc>
              <a:spcPct val="90000"/>
            </a:lnSpc>
            <a:spcAft>
              <a:spcPts val="600"/>
            </a:spcAft>
          </a:pPr>
          <a:r>
            <a:rPr lang="en-US" sz="900" b="1" baseline="0" dirty="0" smtClean="0">
              <a:solidFill>
                <a:schemeClr val="bg1"/>
              </a:solidFill>
            </a:rPr>
            <a:t>Radio Frequency</a:t>
          </a:r>
        </a:p>
        <a:p>
          <a:pPr>
            <a:lnSpc>
              <a:spcPct val="90000"/>
            </a:lnSpc>
            <a:spcAft>
              <a:spcPts val="600"/>
            </a:spcAft>
          </a:pPr>
          <a:r>
            <a:rPr lang="en-US" sz="800" b="1" baseline="0" dirty="0" smtClean="0">
              <a:solidFill>
                <a:schemeClr val="bg1"/>
              </a:solidFill>
            </a:rPr>
            <a:t>Anders Sunesson - GL</a:t>
          </a:r>
        </a:p>
        <a:p>
          <a:pPr>
            <a:lnSpc>
              <a:spcPct val="50000"/>
            </a:lnSpc>
            <a:spcAft>
              <a:spcPts val="600"/>
            </a:spcAft>
          </a:pPr>
          <a:r>
            <a:rPr lang="en-US" sz="800" baseline="0" dirty="0" smtClean="0">
              <a:solidFill>
                <a:schemeClr val="bg1"/>
              </a:solidFill>
            </a:rPr>
            <a:t> </a:t>
          </a:r>
          <a:endParaRPr lang="en-US" sz="800" baseline="0" dirty="0">
            <a:solidFill>
              <a:schemeClr val="bg1"/>
            </a:solidFill>
          </a:endParaRPr>
        </a:p>
      </dgm:t>
    </dgm:pt>
    <dgm:pt modelId="{888093E6-C2A7-0941-99DC-0B3F62AE7DBA}" type="parTrans" cxnId="{A1D2BE06-8CC3-5E41-B6D6-1569DF4CB735}">
      <dgm:prSet/>
      <dgm:spPr/>
      <dgm:t>
        <a:bodyPr/>
        <a:lstStyle/>
        <a:p>
          <a:endParaRPr lang="en-US" baseline="0">
            <a:solidFill>
              <a:schemeClr val="bg1"/>
            </a:solidFill>
          </a:endParaRPr>
        </a:p>
      </dgm:t>
    </dgm:pt>
    <dgm:pt modelId="{6AC21BBD-204C-8C43-A863-BFFD5CF09C7C}" type="sibTrans" cxnId="{A1D2BE06-8CC3-5E41-B6D6-1569DF4CB735}">
      <dgm:prSet/>
      <dgm:spPr/>
      <dgm:t>
        <a:bodyPr/>
        <a:lstStyle/>
        <a:p>
          <a:endParaRPr lang="en-US" baseline="0"/>
        </a:p>
      </dgm:t>
    </dgm:pt>
    <dgm:pt modelId="{42A24256-EC0C-8248-8884-55FF0EC52F01}" type="asst">
      <dgm:prSet phldrT="[Text]" custT="1"/>
      <dgm:spPr>
        <a:solidFill>
          <a:srgbClr val="1069A0">
            <a:alpha val="85098"/>
          </a:srgbClr>
        </a:solidFill>
      </dgm:spPr>
      <dgm:t>
        <a:bodyPr/>
        <a:lstStyle/>
        <a:p>
          <a:pPr>
            <a:lnSpc>
              <a:spcPct val="90000"/>
            </a:lnSpc>
            <a:spcBef>
              <a:spcPts val="300"/>
            </a:spcBef>
            <a:spcAft>
              <a:spcPts val="300"/>
            </a:spcAft>
          </a:pPr>
          <a:r>
            <a:rPr lang="en-US" sz="900" b="1" baseline="0" dirty="0" smtClean="0">
              <a:solidFill>
                <a:schemeClr val="bg1"/>
              </a:solidFill>
            </a:rPr>
            <a:t>Admin &amp; QA</a:t>
          </a:r>
        </a:p>
        <a:p>
          <a:pPr>
            <a:lnSpc>
              <a:spcPct val="90000"/>
            </a:lnSpc>
            <a:spcBef>
              <a:spcPts val="300"/>
            </a:spcBef>
            <a:spcAft>
              <a:spcPts val="300"/>
            </a:spcAft>
          </a:pPr>
          <a:r>
            <a:rPr lang="en-US" sz="800" b="0" baseline="0" dirty="0" smtClean="0">
              <a:solidFill>
                <a:schemeClr val="bg1"/>
              </a:solidFill>
            </a:rPr>
            <a:t>Caroline Prabert</a:t>
          </a:r>
        </a:p>
        <a:p>
          <a:pPr>
            <a:lnSpc>
              <a:spcPct val="90000"/>
            </a:lnSpc>
            <a:spcBef>
              <a:spcPts val="300"/>
            </a:spcBef>
            <a:spcAft>
              <a:spcPts val="300"/>
            </a:spcAft>
          </a:pPr>
          <a:r>
            <a:rPr lang="en-US" sz="800" b="0" baseline="0" dirty="0" smtClean="0">
              <a:solidFill>
                <a:schemeClr val="bg1"/>
              </a:solidFill>
            </a:rPr>
            <a:t>Inga Tejedor</a:t>
          </a:r>
        </a:p>
        <a:p>
          <a:pPr>
            <a:lnSpc>
              <a:spcPct val="90000"/>
            </a:lnSpc>
            <a:spcBef>
              <a:spcPts val="300"/>
            </a:spcBef>
            <a:spcAft>
              <a:spcPts val="300"/>
            </a:spcAft>
          </a:pPr>
          <a:r>
            <a:rPr lang="en-US" sz="800" b="0" baseline="0" dirty="0" smtClean="0">
              <a:solidFill>
                <a:schemeClr val="bg1"/>
              </a:solidFill>
            </a:rPr>
            <a:t>Matthew Conlon</a:t>
          </a:r>
        </a:p>
      </dgm:t>
    </dgm:pt>
    <dgm:pt modelId="{9E9BBF8B-FD9E-0B49-8BC8-AA0FB5B4A735}" type="parTrans" cxnId="{2253883C-0F3C-EC43-BC6F-550A43ADC9D1}">
      <dgm:prSet/>
      <dgm:spPr/>
      <dgm:t>
        <a:bodyPr/>
        <a:lstStyle/>
        <a:p>
          <a:endParaRPr lang="en-US" baseline="0">
            <a:solidFill>
              <a:schemeClr val="bg1"/>
            </a:solidFill>
          </a:endParaRPr>
        </a:p>
      </dgm:t>
    </dgm:pt>
    <dgm:pt modelId="{E792A66D-C15A-EB4C-914A-923C1AE8B0DF}" type="sibTrans" cxnId="{2253883C-0F3C-EC43-BC6F-550A43ADC9D1}">
      <dgm:prSet/>
      <dgm:spPr/>
      <dgm:t>
        <a:bodyPr/>
        <a:lstStyle/>
        <a:p>
          <a:endParaRPr lang="en-US" baseline="0"/>
        </a:p>
      </dgm:t>
    </dgm:pt>
    <dgm:pt modelId="{3770D0D1-3B77-7E48-A17D-4776D81CEDAC}">
      <dgm:prSet phldrT="[Text]" custT="1"/>
      <dgm:spPr>
        <a:solidFill>
          <a:srgbClr val="1069A0">
            <a:alpha val="85098"/>
          </a:srgbClr>
        </a:solidFill>
      </dgm:spPr>
      <dgm:t>
        <a:bodyPr/>
        <a:lstStyle/>
        <a:p>
          <a:pPr>
            <a:lnSpc>
              <a:spcPct val="90000"/>
            </a:lnSpc>
            <a:spcBef>
              <a:spcPct val="0"/>
            </a:spcBef>
            <a:spcAft>
              <a:spcPts val="600"/>
            </a:spcAft>
          </a:pPr>
          <a:r>
            <a:rPr lang="en-US" sz="900" b="1" baseline="0" dirty="0" smtClean="0">
              <a:solidFill>
                <a:schemeClr val="bg1"/>
              </a:solidFill>
            </a:rPr>
            <a:t>Safety</a:t>
          </a:r>
        </a:p>
        <a:p>
          <a:pPr>
            <a:lnSpc>
              <a:spcPct val="50000"/>
            </a:lnSpc>
            <a:spcBef>
              <a:spcPct val="0"/>
            </a:spcBef>
            <a:spcAft>
              <a:spcPts val="600"/>
            </a:spcAft>
          </a:pPr>
          <a:r>
            <a:rPr lang="en-US" sz="800" b="1" baseline="0" dirty="0" err="1" smtClean="0">
              <a:solidFill>
                <a:schemeClr val="bg1"/>
              </a:solidFill>
            </a:rPr>
            <a:t>Lali</a:t>
          </a:r>
          <a:r>
            <a:rPr lang="en-US" sz="800" b="1" baseline="0" dirty="0" smtClean="0">
              <a:solidFill>
                <a:schemeClr val="bg1"/>
              </a:solidFill>
            </a:rPr>
            <a:t> </a:t>
          </a:r>
          <a:r>
            <a:rPr lang="en-US" sz="800" b="1" baseline="0" dirty="0" err="1" smtClean="0">
              <a:solidFill>
                <a:schemeClr val="bg1"/>
              </a:solidFill>
            </a:rPr>
            <a:t>Tchelidze</a:t>
          </a:r>
          <a:r>
            <a:rPr lang="en-US" sz="800" b="1" baseline="0" dirty="0" smtClean="0">
              <a:solidFill>
                <a:schemeClr val="bg1"/>
              </a:solidFill>
            </a:rPr>
            <a:t> – GL</a:t>
          </a:r>
        </a:p>
        <a:p>
          <a:pPr>
            <a:lnSpc>
              <a:spcPct val="50000"/>
            </a:lnSpc>
            <a:spcBef>
              <a:spcPct val="0"/>
            </a:spcBef>
            <a:spcAft>
              <a:spcPts val="600"/>
            </a:spcAft>
          </a:pPr>
          <a:r>
            <a:rPr lang="en-US" sz="800" b="0" baseline="0" dirty="0" smtClean="0">
              <a:solidFill>
                <a:schemeClr val="bg1"/>
              </a:solidFill>
            </a:rPr>
            <a:t>Duy Phan</a:t>
          </a:r>
        </a:p>
        <a:p>
          <a:pPr>
            <a:lnSpc>
              <a:spcPct val="50000"/>
            </a:lnSpc>
            <a:spcBef>
              <a:spcPct val="0"/>
            </a:spcBef>
            <a:spcAft>
              <a:spcPts val="600"/>
            </a:spcAft>
          </a:pPr>
          <a:r>
            <a:rPr lang="en-US" sz="800" b="0" baseline="0" dirty="0" smtClean="0">
              <a:solidFill>
                <a:schemeClr val="bg1"/>
              </a:solidFill>
            </a:rPr>
            <a:t>Enric Bargalló</a:t>
          </a:r>
        </a:p>
        <a:p>
          <a:pPr>
            <a:lnSpc>
              <a:spcPct val="50000"/>
            </a:lnSpc>
            <a:spcBef>
              <a:spcPct val="0"/>
            </a:spcBef>
            <a:spcAft>
              <a:spcPts val="600"/>
            </a:spcAft>
          </a:pPr>
          <a:r>
            <a:rPr lang="sv-SE" sz="800" b="0" baseline="0" dirty="0" smtClean="0">
              <a:solidFill>
                <a:srgbClr val="FFFF00"/>
              </a:solidFill>
            </a:rPr>
            <a:t>Eder García Etxearte (I)</a:t>
          </a:r>
          <a:endParaRPr lang="en-US" sz="800" b="0" baseline="0" dirty="0" smtClean="0">
            <a:solidFill>
              <a:srgbClr val="FFFF00"/>
            </a:solidFill>
          </a:endParaRPr>
        </a:p>
        <a:p>
          <a:pPr>
            <a:lnSpc>
              <a:spcPct val="50000"/>
            </a:lnSpc>
            <a:spcBef>
              <a:spcPct val="0"/>
            </a:spcBef>
            <a:spcAft>
              <a:spcPts val="600"/>
            </a:spcAft>
          </a:pPr>
          <a:r>
            <a:rPr lang="en-US" sz="800" b="0" baseline="0" dirty="0" smtClean="0">
              <a:solidFill>
                <a:srgbClr val="FFFF00"/>
              </a:solidFill>
            </a:rPr>
            <a:t>Frank </a:t>
          </a:r>
          <a:r>
            <a:rPr lang="en-US" sz="800" b="0" baseline="0" dirty="0" err="1" smtClean="0">
              <a:solidFill>
                <a:srgbClr val="FFFF00"/>
              </a:solidFill>
            </a:rPr>
            <a:t>Kornegay</a:t>
          </a:r>
          <a:r>
            <a:rPr lang="en-US" sz="800" b="0" baseline="0" dirty="0" smtClean="0">
              <a:solidFill>
                <a:srgbClr val="FFFF00"/>
              </a:solidFill>
            </a:rPr>
            <a:t> (C 15%)</a:t>
          </a:r>
        </a:p>
        <a:p>
          <a:pPr>
            <a:lnSpc>
              <a:spcPct val="50000"/>
            </a:lnSpc>
            <a:spcBef>
              <a:spcPct val="0"/>
            </a:spcBef>
            <a:spcAft>
              <a:spcPts val="600"/>
            </a:spcAft>
          </a:pPr>
          <a:r>
            <a:rPr lang="en-US" sz="800" b="0" baseline="0" dirty="0" smtClean="0">
              <a:solidFill>
                <a:srgbClr val="FFFF00"/>
              </a:solidFill>
            </a:rPr>
            <a:t>Mikael Motyka (S)</a:t>
          </a:r>
          <a:endParaRPr lang="en-US" sz="800" b="0" baseline="0" dirty="0">
            <a:solidFill>
              <a:srgbClr val="FFFF00"/>
            </a:solidFill>
          </a:endParaRPr>
        </a:p>
      </dgm:t>
    </dgm:pt>
    <dgm:pt modelId="{91BD93B3-6C0E-A041-9392-DC9492D0B6D4}" type="parTrans" cxnId="{75FA70B7-8098-1742-BCB6-DDC4DD0BD34E}">
      <dgm:prSet/>
      <dgm:spPr/>
      <dgm:t>
        <a:bodyPr/>
        <a:lstStyle/>
        <a:p>
          <a:endParaRPr lang="en-US" baseline="0">
            <a:solidFill>
              <a:schemeClr val="bg1"/>
            </a:solidFill>
          </a:endParaRPr>
        </a:p>
      </dgm:t>
    </dgm:pt>
    <dgm:pt modelId="{8966B930-1BE8-394B-ABC5-1E6D643A6A16}" type="sibTrans" cxnId="{75FA70B7-8098-1742-BCB6-DDC4DD0BD34E}">
      <dgm:prSet/>
      <dgm:spPr/>
      <dgm:t>
        <a:bodyPr/>
        <a:lstStyle/>
        <a:p>
          <a:endParaRPr lang="en-US" baseline="0"/>
        </a:p>
      </dgm:t>
    </dgm:pt>
    <dgm:pt modelId="{8D7F4CF1-C65B-2744-8B62-350FF4432B24}">
      <dgm:prSet phldrT="[Text]" custT="1"/>
      <dgm:spPr>
        <a:solidFill>
          <a:srgbClr val="1069A0">
            <a:alpha val="85098"/>
          </a:srgbClr>
        </a:solidFill>
      </dgm:spPr>
      <dgm:t>
        <a:bodyPr/>
        <a:lstStyle/>
        <a:p>
          <a:pPr>
            <a:lnSpc>
              <a:spcPct val="90000"/>
            </a:lnSpc>
            <a:spcAft>
              <a:spcPts val="600"/>
            </a:spcAft>
          </a:pPr>
          <a:r>
            <a:rPr lang="en-US" sz="900" b="1" baseline="0" dirty="0" smtClean="0">
              <a:solidFill>
                <a:schemeClr val="bg1"/>
              </a:solidFill>
            </a:rPr>
            <a:t>Spec. Technical Services</a:t>
          </a:r>
        </a:p>
        <a:p>
          <a:pPr>
            <a:lnSpc>
              <a:spcPct val="50000"/>
            </a:lnSpc>
            <a:spcAft>
              <a:spcPts val="600"/>
            </a:spcAft>
          </a:pPr>
          <a:r>
            <a:rPr lang="en-US" sz="800" b="1" baseline="0" dirty="0" smtClean="0">
              <a:solidFill>
                <a:schemeClr val="bg1"/>
              </a:solidFill>
            </a:rPr>
            <a:t>John Weisend II – GL</a:t>
          </a:r>
        </a:p>
        <a:p>
          <a:pPr>
            <a:lnSpc>
              <a:spcPct val="50000"/>
            </a:lnSpc>
            <a:spcAft>
              <a:spcPts val="600"/>
            </a:spcAft>
          </a:pPr>
          <a:r>
            <a:rPr lang="en-US" sz="800" b="0" baseline="0" dirty="0" smtClean="0">
              <a:solidFill>
                <a:schemeClr val="bg1"/>
              </a:solidFill>
            </a:rPr>
            <a:t>Wolfgang </a:t>
          </a:r>
          <a:r>
            <a:rPr lang="en-US" sz="800" b="0" baseline="0" dirty="0" err="1" smtClean="0">
              <a:solidFill>
                <a:schemeClr val="bg1"/>
              </a:solidFill>
            </a:rPr>
            <a:t>Hees</a:t>
          </a:r>
          <a:endParaRPr lang="en-US" sz="800" b="0" baseline="0" dirty="0" smtClean="0">
            <a:solidFill>
              <a:schemeClr val="bg1"/>
            </a:solidFill>
          </a:endParaRPr>
        </a:p>
        <a:p>
          <a:pPr>
            <a:lnSpc>
              <a:spcPct val="50000"/>
            </a:lnSpc>
            <a:spcAft>
              <a:spcPts val="600"/>
            </a:spcAft>
          </a:pPr>
          <a:r>
            <a:rPr lang="en-US" sz="800" b="0" baseline="0" dirty="0" smtClean="0">
              <a:solidFill>
                <a:schemeClr val="bg1"/>
              </a:solidFill>
            </a:rPr>
            <a:t>Anton Lundmark</a:t>
          </a:r>
        </a:p>
        <a:p>
          <a:pPr>
            <a:lnSpc>
              <a:spcPct val="50000"/>
            </a:lnSpc>
            <a:spcAft>
              <a:spcPts val="600"/>
            </a:spcAft>
          </a:pPr>
          <a:r>
            <a:rPr lang="en-US" sz="800" b="0" baseline="0" dirty="0" smtClean="0">
              <a:solidFill>
                <a:schemeClr val="bg1"/>
              </a:solidFill>
            </a:rPr>
            <a:t>Evangelia Vaena</a:t>
          </a:r>
        </a:p>
        <a:p>
          <a:pPr>
            <a:lnSpc>
              <a:spcPct val="50000"/>
            </a:lnSpc>
            <a:spcAft>
              <a:spcPts val="600"/>
            </a:spcAft>
          </a:pPr>
          <a:r>
            <a:rPr lang="en-US" sz="800" b="0" baseline="0" dirty="0" smtClean="0">
              <a:solidFill>
                <a:schemeClr val="bg1"/>
              </a:solidFill>
            </a:rPr>
            <a:t>Frithiof Jensen</a:t>
          </a:r>
        </a:p>
        <a:p>
          <a:pPr>
            <a:lnSpc>
              <a:spcPct val="50000"/>
            </a:lnSpc>
            <a:spcAft>
              <a:spcPts val="600"/>
            </a:spcAft>
          </a:pPr>
          <a:r>
            <a:rPr lang="en-US" sz="800" b="0" baseline="0" dirty="0" smtClean="0">
              <a:solidFill>
                <a:schemeClr val="bg1"/>
              </a:solidFill>
            </a:rPr>
            <a:t>Gunilla Jacobsson</a:t>
          </a:r>
        </a:p>
      </dgm:t>
    </dgm:pt>
    <dgm:pt modelId="{56D3FA82-C8C1-3441-808F-8556C13F01A6}" type="parTrans" cxnId="{31E8F20F-3B4B-364F-82C1-06AE73DD53D0}">
      <dgm:prSet/>
      <dgm:spPr/>
      <dgm:t>
        <a:bodyPr/>
        <a:lstStyle/>
        <a:p>
          <a:endParaRPr lang="en-US" baseline="0">
            <a:solidFill>
              <a:schemeClr val="bg1"/>
            </a:solidFill>
          </a:endParaRPr>
        </a:p>
      </dgm:t>
    </dgm:pt>
    <dgm:pt modelId="{57A09919-AAA3-3548-A08E-4E04240BED74}" type="sibTrans" cxnId="{31E8F20F-3B4B-364F-82C1-06AE73DD53D0}">
      <dgm:prSet/>
      <dgm:spPr/>
      <dgm:t>
        <a:bodyPr/>
        <a:lstStyle/>
        <a:p>
          <a:endParaRPr lang="en-US" baseline="0"/>
        </a:p>
      </dgm:t>
    </dgm:pt>
    <dgm:pt modelId="{B7CEE87E-1EF4-C949-AA3C-EF5DEF037F59}">
      <dgm:prSet phldrT="[Text]" custT="1"/>
      <dgm:spPr>
        <a:solidFill>
          <a:srgbClr val="1069A0">
            <a:alpha val="85098"/>
          </a:srgbClr>
        </a:solidFill>
      </dgm:spPr>
      <dgm:t>
        <a:bodyPr/>
        <a:lstStyle/>
        <a:p>
          <a:pPr>
            <a:lnSpc>
              <a:spcPct val="50000"/>
            </a:lnSpc>
            <a:spcAft>
              <a:spcPts val="600"/>
            </a:spcAft>
          </a:pPr>
          <a:r>
            <a:rPr lang="en-US" sz="900" b="1" baseline="0" dirty="0" smtClean="0">
              <a:solidFill>
                <a:schemeClr val="bg1"/>
              </a:solidFill>
            </a:rPr>
            <a:t>Beam Physics</a:t>
          </a:r>
        </a:p>
        <a:p>
          <a:pPr>
            <a:lnSpc>
              <a:spcPct val="50000"/>
            </a:lnSpc>
            <a:spcAft>
              <a:spcPts val="600"/>
            </a:spcAft>
          </a:pPr>
          <a:r>
            <a:rPr lang="en-US" sz="800" b="1" baseline="0" dirty="0" err="1" smtClean="0">
              <a:solidFill>
                <a:schemeClr val="bg1"/>
              </a:solidFill>
              <a:effectLst/>
            </a:rPr>
            <a:t>Mamad</a:t>
          </a:r>
          <a:r>
            <a:rPr lang="en-US" sz="800" b="1" baseline="0" dirty="0" smtClean="0">
              <a:solidFill>
                <a:schemeClr val="bg1"/>
              </a:solidFill>
              <a:effectLst/>
            </a:rPr>
            <a:t> </a:t>
          </a:r>
          <a:r>
            <a:rPr lang="en-US" sz="800" b="1" baseline="0" dirty="0" err="1" smtClean="0">
              <a:solidFill>
                <a:schemeClr val="bg1"/>
              </a:solidFill>
              <a:effectLst/>
            </a:rPr>
            <a:t>Eshraqi</a:t>
          </a:r>
          <a:r>
            <a:rPr lang="en-US" sz="800" b="1" baseline="0" dirty="0" smtClean="0">
              <a:solidFill>
                <a:schemeClr val="bg1"/>
              </a:solidFill>
              <a:effectLst/>
            </a:rPr>
            <a:t> - SL</a:t>
          </a:r>
        </a:p>
        <a:p>
          <a:pPr>
            <a:lnSpc>
              <a:spcPct val="50000"/>
            </a:lnSpc>
            <a:spcAft>
              <a:spcPts val="600"/>
            </a:spcAft>
          </a:pPr>
          <a:r>
            <a:rPr lang="en-US" sz="800" baseline="0" dirty="0" smtClean="0">
              <a:solidFill>
                <a:schemeClr val="bg1"/>
              </a:solidFill>
              <a:effectLst/>
            </a:rPr>
            <a:t>Marc Munoz</a:t>
          </a:r>
        </a:p>
        <a:p>
          <a:pPr>
            <a:lnSpc>
              <a:spcPct val="50000"/>
            </a:lnSpc>
            <a:spcAft>
              <a:spcPts val="600"/>
            </a:spcAft>
          </a:pPr>
          <a:r>
            <a:rPr lang="en-US" sz="800" baseline="0" dirty="0" smtClean="0">
              <a:solidFill>
                <a:schemeClr val="bg1"/>
              </a:solidFill>
              <a:effectLst/>
            </a:rPr>
            <a:t>Renato de Prisco</a:t>
          </a:r>
        </a:p>
        <a:p>
          <a:pPr>
            <a:lnSpc>
              <a:spcPct val="50000"/>
            </a:lnSpc>
            <a:spcAft>
              <a:spcPts val="600"/>
            </a:spcAft>
          </a:pPr>
          <a:r>
            <a:rPr lang="en-US" sz="800" baseline="0" dirty="0" smtClean="0">
              <a:solidFill>
                <a:schemeClr val="bg1"/>
              </a:solidFill>
              <a:effectLst/>
            </a:rPr>
            <a:t>Ryoichi Miyamoto</a:t>
          </a:r>
        </a:p>
        <a:p>
          <a:pPr>
            <a:lnSpc>
              <a:spcPct val="50000"/>
            </a:lnSpc>
            <a:spcAft>
              <a:spcPts val="600"/>
            </a:spcAft>
          </a:pPr>
          <a:r>
            <a:rPr lang="en-US" sz="800" baseline="0" dirty="0" smtClean="0">
              <a:solidFill>
                <a:schemeClr val="bg1"/>
              </a:solidFill>
              <a:effectLst/>
            </a:rPr>
            <a:t>Yngve Levinsen</a:t>
          </a:r>
        </a:p>
        <a:p>
          <a:pPr>
            <a:lnSpc>
              <a:spcPct val="50000"/>
            </a:lnSpc>
            <a:spcAft>
              <a:spcPts val="600"/>
            </a:spcAft>
          </a:pPr>
          <a:r>
            <a:rPr lang="en-US" sz="800" baseline="0" dirty="0" smtClean="0">
              <a:solidFill>
                <a:srgbClr val="FFFF00"/>
              </a:solidFill>
              <a:effectLst/>
            </a:rPr>
            <a:t>Saeid Pirani (S) (at INFN)</a:t>
          </a:r>
        </a:p>
      </dgm:t>
    </dgm:pt>
    <dgm:pt modelId="{CD896A6F-F258-6E46-9EB2-3B1F73608B49}" type="parTrans" cxnId="{20EB06E7-CDC9-2145-849E-2CBC6265383E}">
      <dgm:prSet/>
      <dgm:spPr/>
      <dgm:t>
        <a:bodyPr/>
        <a:lstStyle/>
        <a:p>
          <a:endParaRPr lang="en-US" baseline="0">
            <a:solidFill>
              <a:schemeClr val="bg1"/>
            </a:solidFill>
          </a:endParaRPr>
        </a:p>
      </dgm:t>
    </dgm:pt>
    <dgm:pt modelId="{3A5226D0-0954-D84B-ABC8-791A30E4432E}" type="sibTrans" cxnId="{20EB06E7-CDC9-2145-849E-2CBC6265383E}">
      <dgm:prSet/>
      <dgm:spPr/>
      <dgm:t>
        <a:bodyPr/>
        <a:lstStyle/>
        <a:p>
          <a:endParaRPr lang="en-US" baseline="0"/>
        </a:p>
      </dgm:t>
    </dgm:pt>
    <dgm:pt modelId="{1ED3B530-03F4-7C45-BD3B-F8E9F8E6573C}">
      <dgm:prSet phldrT="[Text]" custT="1"/>
      <dgm:spPr>
        <a:solidFill>
          <a:srgbClr val="1069A0">
            <a:alpha val="85098"/>
          </a:srgbClr>
        </a:solidFill>
      </dgm:spPr>
      <dgm:t>
        <a:bodyPr/>
        <a:lstStyle/>
        <a:p>
          <a:pPr>
            <a:lnSpc>
              <a:spcPct val="90000"/>
            </a:lnSpc>
            <a:spcAft>
              <a:spcPts val="600"/>
            </a:spcAft>
          </a:pPr>
          <a:r>
            <a:rPr lang="en-US" sz="900" b="1" baseline="0" dirty="0" smtClean="0">
              <a:solidFill>
                <a:schemeClr val="bg1"/>
              </a:solidFill>
            </a:rPr>
            <a:t>Beam Diagnostics</a:t>
          </a:r>
        </a:p>
        <a:p>
          <a:pPr>
            <a:lnSpc>
              <a:spcPct val="50000"/>
            </a:lnSpc>
            <a:spcAft>
              <a:spcPts val="600"/>
            </a:spcAft>
          </a:pPr>
          <a:r>
            <a:rPr lang="en-US" sz="800" b="1" baseline="0" dirty="0" smtClean="0">
              <a:solidFill>
                <a:schemeClr val="bg1"/>
              </a:solidFill>
            </a:rPr>
            <a:t>Tom Shea – SL</a:t>
          </a:r>
        </a:p>
        <a:p>
          <a:pPr>
            <a:lnSpc>
              <a:spcPct val="50000"/>
            </a:lnSpc>
            <a:spcAft>
              <a:spcPts val="600"/>
            </a:spcAft>
          </a:pPr>
          <a:r>
            <a:rPr lang="en-US" sz="800" b="0" baseline="0" dirty="0" smtClean="0">
              <a:solidFill>
                <a:schemeClr val="bg1"/>
              </a:solidFill>
            </a:rPr>
            <a:t>Benjamin Cheymol</a:t>
          </a:r>
        </a:p>
        <a:p>
          <a:pPr>
            <a:lnSpc>
              <a:spcPct val="50000"/>
            </a:lnSpc>
            <a:spcAft>
              <a:spcPts val="600"/>
            </a:spcAft>
          </a:pPr>
          <a:r>
            <a:rPr lang="en-US" sz="800" b="0" baseline="0" dirty="0" smtClean="0">
              <a:solidFill>
                <a:schemeClr val="bg1"/>
              </a:solidFill>
            </a:rPr>
            <a:t>Cyrille Thomas</a:t>
          </a:r>
        </a:p>
        <a:p>
          <a:pPr>
            <a:lnSpc>
              <a:spcPct val="50000"/>
            </a:lnSpc>
            <a:spcAft>
              <a:spcPts val="600"/>
            </a:spcAft>
          </a:pPr>
          <a:r>
            <a:rPr lang="en-US" sz="800" b="0" baseline="0" dirty="0" err="1" smtClean="0">
              <a:solidFill>
                <a:schemeClr val="bg1"/>
              </a:solidFill>
            </a:rPr>
            <a:t>Hooman</a:t>
          </a:r>
          <a:r>
            <a:rPr lang="en-US" sz="800" b="0" baseline="0" dirty="0" smtClean="0">
              <a:solidFill>
                <a:schemeClr val="bg1"/>
              </a:solidFill>
            </a:rPr>
            <a:t> </a:t>
          </a:r>
          <a:r>
            <a:rPr lang="en-US" sz="800" b="0" baseline="0" dirty="0" err="1" smtClean="0">
              <a:solidFill>
                <a:schemeClr val="bg1"/>
              </a:solidFill>
            </a:rPr>
            <a:t>Hassanzadegan</a:t>
          </a:r>
          <a:endParaRPr lang="en-US" sz="800" b="0" baseline="0" dirty="0" smtClean="0">
            <a:solidFill>
              <a:schemeClr val="bg1"/>
            </a:solidFill>
          </a:endParaRPr>
        </a:p>
        <a:p>
          <a:pPr>
            <a:lnSpc>
              <a:spcPct val="50000"/>
            </a:lnSpc>
            <a:spcAft>
              <a:spcPts val="600"/>
            </a:spcAft>
          </a:pPr>
          <a:r>
            <a:rPr lang="en-US" sz="800" b="0" baseline="0" dirty="0" smtClean="0">
              <a:solidFill>
                <a:schemeClr val="bg1"/>
              </a:solidFill>
            </a:rPr>
            <a:t>Hinko Kocevar</a:t>
          </a:r>
        </a:p>
        <a:p>
          <a:pPr>
            <a:lnSpc>
              <a:spcPct val="50000"/>
            </a:lnSpc>
            <a:spcAft>
              <a:spcPts val="600"/>
            </a:spcAft>
          </a:pPr>
          <a:r>
            <a:rPr lang="en-US" sz="800" b="0" baseline="0" dirty="0" smtClean="0">
              <a:solidFill>
                <a:schemeClr val="bg1"/>
              </a:solidFill>
            </a:rPr>
            <a:t>Irena Dolenc Kittelmann</a:t>
          </a:r>
        </a:p>
        <a:p>
          <a:pPr>
            <a:lnSpc>
              <a:spcPct val="50000"/>
            </a:lnSpc>
            <a:spcAft>
              <a:spcPts val="600"/>
            </a:spcAft>
          </a:pPr>
          <a:r>
            <a:rPr lang="en-US" sz="800" b="0" baseline="0" dirty="0" smtClean="0">
              <a:solidFill>
                <a:schemeClr val="bg1"/>
              </a:solidFill>
            </a:rPr>
            <a:t>Maurizio Donna</a:t>
          </a:r>
        </a:p>
        <a:p>
          <a:pPr>
            <a:lnSpc>
              <a:spcPct val="50000"/>
            </a:lnSpc>
            <a:spcAft>
              <a:spcPts val="600"/>
            </a:spcAft>
          </a:pPr>
          <a:r>
            <a:rPr lang="sv-SE" sz="800" b="0" baseline="0" dirty="0" smtClean="0">
              <a:solidFill>
                <a:schemeClr val="bg1"/>
              </a:solidFill>
            </a:rPr>
            <a:t>Slava</a:t>
          </a:r>
          <a:r>
            <a:rPr lang="en-US" sz="800" b="0" baseline="0" dirty="0" smtClean="0">
              <a:solidFill>
                <a:schemeClr val="bg1"/>
              </a:solidFill>
            </a:rPr>
            <a:t> Grishin (at CERN)</a:t>
          </a:r>
        </a:p>
        <a:p>
          <a:pPr>
            <a:lnSpc>
              <a:spcPct val="50000"/>
            </a:lnSpc>
            <a:spcAft>
              <a:spcPts val="600"/>
            </a:spcAft>
          </a:pPr>
          <a:r>
            <a:rPr lang="en-US" sz="800" b="0" baseline="0" dirty="0" smtClean="0">
              <a:solidFill>
                <a:schemeClr val="bg1"/>
              </a:solidFill>
            </a:rPr>
            <a:t>Rafael Baron</a:t>
          </a:r>
        </a:p>
        <a:p>
          <a:pPr>
            <a:lnSpc>
              <a:spcPct val="50000"/>
            </a:lnSpc>
            <a:spcAft>
              <a:spcPts val="600"/>
            </a:spcAft>
          </a:pPr>
          <a:r>
            <a:rPr lang="en-US" sz="800" b="0" baseline="0" dirty="0" smtClean="0">
              <a:solidFill>
                <a:schemeClr val="bg1"/>
              </a:solidFill>
            </a:rPr>
            <a:t>Charlotte Roose</a:t>
          </a:r>
        </a:p>
        <a:p>
          <a:pPr>
            <a:lnSpc>
              <a:spcPct val="50000"/>
            </a:lnSpc>
            <a:spcAft>
              <a:spcPts val="600"/>
            </a:spcAft>
          </a:pPr>
          <a:r>
            <a:rPr lang="en-US" sz="800" b="0" baseline="0" dirty="0" smtClean="0">
              <a:solidFill>
                <a:srgbClr val="FFFF00"/>
              </a:solidFill>
            </a:rPr>
            <a:t>Ebbe Malmstedt (C)</a:t>
          </a:r>
        </a:p>
        <a:p>
          <a:pPr>
            <a:lnSpc>
              <a:spcPct val="50000"/>
            </a:lnSpc>
            <a:spcAft>
              <a:spcPts val="600"/>
            </a:spcAft>
          </a:pPr>
          <a:r>
            <a:rPr lang="en-US" sz="800" b="0" baseline="0" dirty="0" smtClean="0">
              <a:solidFill>
                <a:srgbClr val="FFFF00"/>
              </a:solidFill>
            </a:rPr>
            <a:t>Thomas Grandsaert (C)</a:t>
          </a:r>
        </a:p>
        <a:p>
          <a:pPr>
            <a:lnSpc>
              <a:spcPct val="50000"/>
            </a:lnSpc>
            <a:spcAft>
              <a:spcPts val="600"/>
            </a:spcAft>
          </a:pPr>
          <a:r>
            <a:rPr lang="en-US" sz="800" b="0" baseline="0" dirty="0" smtClean="0">
              <a:solidFill>
                <a:srgbClr val="FFFF00"/>
              </a:solidFill>
            </a:rPr>
            <a:t>Johan Norin (C) </a:t>
          </a:r>
        </a:p>
        <a:p>
          <a:pPr>
            <a:lnSpc>
              <a:spcPct val="50000"/>
            </a:lnSpc>
            <a:spcAft>
              <a:spcPts val="600"/>
            </a:spcAft>
          </a:pPr>
          <a:endParaRPr lang="en-US" sz="800" b="1" baseline="0" dirty="0" smtClean="0">
            <a:solidFill>
              <a:schemeClr val="bg1"/>
            </a:solidFill>
          </a:endParaRPr>
        </a:p>
      </dgm:t>
    </dgm:pt>
    <dgm:pt modelId="{E090203F-44DC-2A41-9F9F-1795570AC988}" type="parTrans" cxnId="{674AFB49-4C6E-0141-9202-24C5AE1A513D}">
      <dgm:prSet/>
      <dgm:spPr/>
      <dgm:t>
        <a:bodyPr/>
        <a:lstStyle/>
        <a:p>
          <a:endParaRPr lang="en-US" baseline="0">
            <a:solidFill>
              <a:schemeClr val="bg1"/>
            </a:solidFill>
          </a:endParaRPr>
        </a:p>
      </dgm:t>
    </dgm:pt>
    <dgm:pt modelId="{B9584D03-D852-7348-8611-62A199033705}" type="sibTrans" cxnId="{674AFB49-4C6E-0141-9202-24C5AE1A513D}">
      <dgm:prSet/>
      <dgm:spPr/>
      <dgm:t>
        <a:bodyPr/>
        <a:lstStyle/>
        <a:p>
          <a:endParaRPr lang="en-US" baseline="0"/>
        </a:p>
      </dgm:t>
    </dgm:pt>
    <dgm:pt modelId="{46154502-CE14-1E4B-B2C3-79B62209EF52}">
      <dgm:prSet phldrT="[Text]" custT="1"/>
      <dgm:spPr>
        <a:solidFill>
          <a:srgbClr val="1069A0">
            <a:alpha val="84706"/>
          </a:srgbClr>
        </a:solidFill>
      </dgm:spPr>
      <dgm:t>
        <a:bodyPr/>
        <a:lstStyle/>
        <a:p>
          <a:pPr>
            <a:lnSpc>
              <a:spcPct val="90000"/>
            </a:lnSpc>
            <a:spcAft>
              <a:spcPts val="600"/>
            </a:spcAft>
          </a:pPr>
          <a:r>
            <a:rPr lang="en-US" sz="900" b="1" baseline="0" dirty="0" err="1" smtClean="0">
              <a:solidFill>
                <a:schemeClr val="bg1"/>
              </a:solidFill>
            </a:rPr>
            <a:t>Linac</a:t>
          </a:r>
          <a:r>
            <a:rPr lang="en-US" sz="900" b="1" baseline="0" dirty="0" smtClean="0">
              <a:solidFill>
                <a:schemeClr val="bg1"/>
              </a:solidFill>
            </a:rPr>
            <a:t> Hardware</a:t>
          </a:r>
        </a:p>
        <a:p>
          <a:pPr>
            <a:lnSpc>
              <a:spcPct val="50000"/>
            </a:lnSpc>
            <a:spcAft>
              <a:spcPts val="600"/>
            </a:spcAft>
          </a:pPr>
          <a:r>
            <a:rPr lang="en-US" sz="800" b="1" baseline="0" dirty="0" smtClean="0">
              <a:solidFill>
                <a:schemeClr val="bg1"/>
              </a:solidFill>
            </a:rPr>
            <a:t>Vacant - SL </a:t>
          </a:r>
        </a:p>
        <a:p>
          <a:pPr>
            <a:lnSpc>
              <a:spcPct val="50000"/>
            </a:lnSpc>
            <a:spcAft>
              <a:spcPts val="600"/>
            </a:spcAft>
          </a:pPr>
          <a:r>
            <a:rPr lang="en-US" sz="800" b="0" baseline="0" dirty="0" smtClean="0">
              <a:solidFill>
                <a:schemeClr val="bg1"/>
              </a:solidFill>
            </a:rPr>
            <a:t>Christine </a:t>
          </a:r>
          <a:r>
            <a:rPr lang="en-US" sz="800" b="0" baseline="0" dirty="0" err="1" smtClean="0">
              <a:solidFill>
                <a:schemeClr val="bg1"/>
              </a:solidFill>
            </a:rPr>
            <a:t>Darve</a:t>
          </a:r>
          <a:endParaRPr lang="en-US" sz="800" b="0" baseline="0" dirty="0" smtClean="0">
            <a:solidFill>
              <a:schemeClr val="bg1"/>
            </a:solidFill>
          </a:endParaRPr>
        </a:p>
        <a:p>
          <a:pPr>
            <a:lnSpc>
              <a:spcPct val="50000"/>
            </a:lnSpc>
            <a:spcAft>
              <a:spcPts val="600"/>
            </a:spcAft>
          </a:pPr>
          <a:r>
            <a:rPr lang="en-US" sz="800" b="0" baseline="0" dirty="0" smtClean="0">
              <a:solidFill>
                <a:schemeClr val="bg1"/>
              </a:solidFill>
            </a:rPr>
            <a:t>Georg Hulla</a:t>
          </a:r>
        </a:p>
        <a:p>
          <a:pPr>
            <a:lnSpc>
              <a:spcPct val="50000"/>
            </a:lnSpc>
            <a:spcAft>
              <a:spcPts val="600"/>
            </a:spcAft>
          </a:pPr>
          <a:r>
            <a:rPr lang="en-US" sz="800" b="0" baseline="0" dirty="0" smtClean="0">
              <a:solidFill>
                <a:schemeClr val="bg1"/>
              </a:solidFill>
            </a:rPr>
            <a:t>Walter Wittmer</a:t>
          </a:r>
        </a:p>
        <a:p>
          <a:pPr>
            <a:lnSpc>
              <a:spcPct val="50000"/>
            </a:lnSpc>
            <a:spcAft>
              <a:spcPts val="600"/>
            </a:spcAft>
          </a:pPr>
          <a:r>
            <a:rPr lang="en-US" sz="800" b="0" baseline="0" dirty="0" smtClean="0">
              <a:solidFill>
                <a:schemeClr val="bg1"/>
              </a:solidFill>
            </a:rPr>
            <a:t>Felix Schlander</a:t>
          </a:r>
        </a:p>
        <a:p>
          <a:pPr>
            <a:lnSpc>
              <a:spcPct val="50000"/>
            </a:lnSpc>
            <a:spcAft>
              <a:spcPts val="600"/>
            </a:spcAft>
          </a:pPr>
          <a:r>
            <a:rPr lang="en-US" sz="800" b="0" baseline="0" dirty="0" smtClean="0">
              <a:solidFill>
                <a:srgbClr val="FFFF00"/>
              </a:solidFill>
            </a:rPr>
            <a:t>Nuno Elias (EIS)</a:t>
          </a:r>
        </a:p>
        <a:p>
          <a:pPr>
            <a:lnSpc>
              <a:spcPct val="50000"/>
            </a:lnSpc>
            <a:spcAft>
              <a:spcPts val="600"/>
            </a:spcAft>
          </a:pPr>
          <a:r>
            <a:rPr lang="en-US" sz="800" b="0" baseline="0" dirty="0" smtClean="0">
              <a:solidFill>
                <a:srgbClr val="FFFF00"/>
              </a:solidFill>
            </a:rPr>
            <a:t>Peo </a:t>
          </a:r>
          <a:r>
            <a:rPr lang="en-US" sz="800" b="0" baseline="0" dirty="0" err="1" smtClean="0">
              <a:solidFill>
                <a:srgbClr val="FFFF00"/>
              </a:solidFill>
            </a:rPr>
            <a:t>Gustafsson</a:t>
          </a:r>
          <a:r>
            <a:rPr lang="en-US" sz="800" b="0" baseline="0" dirty="0" smtClean="0">
              <a:solidFill>
                <a:srgbClr val="FFFF00"/>
              </a:solidFill>
            </a:rPr>
            <a:t> (C)</a:t>
          </a:r>
        </a:p>
        <a:p>
          <a:pPr>
            <a:lnSpc>
              <a:spcPct val="50000"/>
            </a:lnSpc>
            <a:spcAft>
              <a:spcPts val="600"/>
            </a:spcAft>
          </a:pPr>
          <a:r>
            <a:rPr lang="en-US" sz="800" b="0" baseline="0" dirty="0" smtClean="0">
              <a:solidFill>
                <a:srgbClr val="FFFF00"/>
              </a:solidFill>
            </a:rPr>
            <a:t>Frank Hellström (C)</a:t>
          </a:r>
        </a:p>
        <a:p>
          <a:pPr>
            <a:lnSpc>
              <a:spcPct val="50000"/>
            </a:lnSpc>
            <a:spcAft>
              <a:spcPts val="600"/>
            </a:spcAft>
          </a:pPr>
          <a:r>
            <a:rPr lang="en-US" sz="800" b="0" baseline="0" dirty="0" smtClean="0">
              <a:solidFill>
                <a:srgbClr val="FFFF00"/>
              </a:solidFill>
            </a:rPr>
            <a:t>Fredrik Håkansson (C)</a:t>
          </a:r>
          <a:endParaRPr lang="en-US" sz="800" b="0" baseline="0" dirty="0" smtClean="0">
            <a:solidFill>
              <a:schemeClr val="bg1"/>
            </a:solidFill>
          </a:endParaRPr>
        </a:p>
      </dgm:t>
    </dgm:pt>
    <dgm:pt modelId="{C95A75E7-B82A-1643-9A5D-3C8EB593081E}" type="parTrans" cxnId="{445824A6-021D-4548-9E55-F45299B11457}">
      <dgm:prSet/>
      <dgm:spPr/>
      <dgm:t>
        <a:bodyPr/>
        <a:lstStyle/>
        <a:p>
          <a:endParaRPr lang="en-US" baseline="0">
            <a:solidFill>
              <a:schemeClr val="bg1"/>
            </a:solidFill>
          </a:endParaRPr>
        </a:p>
      </dgm:t>
    </dgm:pt>
    <dgm:pt modelId="{EA1E6A77-673A-D740-80A5-B6BA71CBC0E0}" type="sibTrans" cxnId="{445824A6-021D-4548-9E55-F45299B11457}">
      <dgm:prSet/>
      <dgm:spPr/>
      <dgm:t>
        <a:bodyPr/>
        <a:lstStyle/>
        <a:p>
          <a:endParaRPr lang="en-US" baseline="0"/>
        </a:p>
      </dgm:t>
    </dgm:pt>
    <dgm:pt modelId="{46F89886-91EE-6345-9815-E4269EF8D240}">
      <dgm:prSet phldrT="[Text]" custT="1"/>
      <dgm:spPr>
        <a:solidFill>
          <a:srgbClr val="1069A0">
            <a:alpha val="85098"/>
          </a:srgbClr>
        </a:solidFill>
      </dgm:spPr>
      <dgm:t>
        <a:bodyPr/>
        <a:lstStyle/>
        <a:p>
          <a:pPr>
            <a:lnSpc>
              <a:spcPct val="90000"/>
            </a:lnSpc>
            <a:spcAft>
              <a:spcPts val="600"/>
            </a:spcAft>
          </a:pPr>
          <a:r>
            <a:rPr lang="en-US" sz="900" b="1" baseline="0" dirty="0" smtClean="0">
              <a:solidFill>
                <a:schemeClr val="bg1"/>
              </a:solidFill>
            </a:rPr>
            <a:t>Accelerator Integration</a:t>
          </a:r>
        </a:p>
        <a:p>
          <a:pPr>
            <a:lnSpc>
              <a:spcPct val="50000"/>
            </a:lnSpc>
            <a:spcAft>
              <a:spcPts val="600"/>
            </a:spcAft>
          </a:pPr>
          <a:r>
            <a:rPr lang="en-US" sz="800" b="1" baseline="0" dirty="0" smtClean="0">
              <a:solidFill>
                <a:schemeClr val="bg1"/>
              </a:solidFill>
            </a:rPr>
            <a:t>Stephen Molloy – SL</a:t>
          </a:r>
        </a:p>
        <a:p>
          <a:pPr>
            <a:lnSpc>
              <a:spcPct val="50000"/>
            </a:lnSpc>
            <a:spcAft>
              <a:spcPts val="600"/>
            </a:spcAft>
          </a:pPr>
          <a:r>
            <a:rPr lang="en-US" sz="800" b="0" baseline="0" dirty="0" smtClean="0">
              <a:solidFill>
                <a:schemeClr val="bg1"/>
              </a:solidFill>
            </a:rPr>
            <a:t>Aurélien Ponton</a:t>
          </a:r>
        </a:p>
        <a:p>
          <a:pPr>
            <a:lnSpc>
              <a:spcPct val="50000"/>
            </a:lnSpc>
            <a:spcAft>
              <a:spcPts val="600"/>
            </a:spcAft>
          </a:pPr>
          <a:r>
            <a:rPr lang="en-US" sz="800" b="0" baseline="0" dirty="0" smtClean="0">
              <a:solidFill>
                <a:schemeClr val="bg1"/>
              </a:solidFill>
            </a:rPr>
            <a:t>Edgar Sargsyan</a:t>
          </a:r>
        </a:p>
        <a:p>
          <a:pPr>
            <a:lnSpc>
              <a:spcPct val="50000"/>
            </a:lnSpc>
            <a:spcAft>
              <a:spcPts val="600"/>
            </a:spcAft>
          </a:pPr>
          <a:r>
            <a:rPr lang="en-US" sz="800" b="0" baseline="0" dirty="0" err="1" smtClean="0">
              <a:solidFill>
                <a:schemeClr val="bg1"/>
              </a:solidFill>
            </a:rPr>
            <a:t>I</a:t>
          </a:r>
          <a:r>
            <a:rPr lang="en-US" sz="800" b="0" baseline="0" dirty="0" err="1" smtClean="0">
              <a:solidFill>
                <a:schemeClr val="bg1"/>
              </a:solidFill>
              <a:latin typeface="Calibri"/>
              <a:cs typeface="Calibri"/>
            </a:rPr>
            <a:t>ñigo</a:t>
          </a:r>
          <a:r>
            <a:rPr lang="en-US" sz="800" b="0" baseline="0" dirty="0" smtClean="0">
              <a:solidFill>
                <a:schemeClr val="bg1"/>
              </a:solidFill>
              <a:latin typeface="Calibri"/>
              <a:cs typeface="Calibri"/>
            </a:rPr>
            <a:t> Alonso</a:t>
          </a:r>
        </a:p>
      </dgm:t>
    </dgm:pt>
    <dgm:pt modelId="{28552F44-6372-064E-B2E1-5BEC137F269D}" type="parTrans" cxnId="{6EFBA12A-A724-1C47-8972-C5EF4D7F0B17}">
      <dgm:prSet/>
      <dgm:spPr/>
      <dgm:t>
        <a:bodyPr/>
        <a:lstStyle/>
        <a:p>
          <a:endParaRPr lang="en-US" baseline="0">
            <a:solidFill>
              <a:schemeClr val="bg1"/>
            </a:solidFill>
          </a:endParaRPr>
        </a:p>
      </dgm:t>
    </dgm:pt>
    <dgm:pt modelId="{26BA2115-733A-324E-8EE5-376AA47D3B4F}" type="sibTrans" cxnId="{6EFBA12A-A724-1C47-8972-C5EF4D7F0B17}">
      <dgm:prSet/>
      <dgm:spPr/>
      <dgm:t>
        <a:bodyPr/>
        <a:lstStyle/>
        <a:p>
          <a:endParaRPr lang="en-US" baseline="0"/>
        </a:p>
      </dgm:t>
    </dgm:pt>
    <dgm:pt modelId="{0038B0E9-E843-3E4F-A07E-3461C0B29260}">
      <dgm:prSet phldrT="[Text]" custT="1"/>
      <dgm:spPr>
        <a:solidFill>
          <a:srgbClr val="1069A0">
            <a:alpha val="85098"/>
          </a:srgbClr>
        </a:solidFill>
      </dgm:spPr>
      <dgm:t>
        <a:bodyPr/>
        <a:lstStyle/>
        <a:p>
          <a:pPr>
            <a:lnSpc>
              <a:spcPct val="90000"/>
            </a:lnSpc>
            <a:spcAft>
              <a:spcPts val="0"/>
            </a:spcAft>
          </a:pPr>
          <a:r>
            <a:rPr lang="en-US" sz="900" b="1" baseline="0" dirty="0" smtClean="0">
              <a:solidFill>
                <a:schemeClr val="bg1"/>
              </a:solidFill>
            </a:rPr>
            <a:t>Power  Converters</a:t>
          </a:r>
        </a:p>
        <a:p>
          <a:pPr>
            <a:lnSpc>
              <a:spcPct val="90000"/>
            </a:lnSpc>
            <a:spcAft>
              <a:spcPts val="0"/>
            </a:spcAft>
          </a:pPr>
          <a:endParaRPr lang="en-US" sz="800" b="1" baseline="0" dirty="0" smtClean="0">
            <a:solidFill>
              <a:schemeClr val="bg1"/>
            </a:solidFill>
          </a:endParaRPr>
        </a:p>
        <a:p>
          <a:pPr>
            <a:lnSpc>
              <a:spcPct val="50000"/>
            </a:lnSpc>
            <a:spcAft>
              <a:spcPts val="600"/>
            </a:spcAft>
          </a:pPr>
          <a:r>
            <a:rPr lang="en-US" sz="800" b="1" baseline="0" dirty="0" smtClean="0">
              <a:solidFill>
                <a:schemeClr val="bg1"/>
              </a:solidFill>
            </a:rPr>
            <a:t>Carlos Martins – SL</a:t>
          </a:r>
        </a:p>
        <a:p>
          <a:pPr>
            <a:lnSpc>
              <a:spcPct val="50000"/>
            </a:lnSpc>
            <a:spcAft>
              <a:spcPts val="600"/>
            </a:spcAft>
          </a:pPr>
          <a:r>
            <a:rPr lang="en-US" sz="800" b="0" baseline="0" dirty="0" smtClean="0">
              <a:solidFill>
                <a:schemeClr val="bg1"/>
              </a:solidFill>
            </a:rPr>
            <a:t>Göran Göransson</a:t>
          </a:r>
        </a:p>
        <a:p>
          <a:pPr>
            <a:lnSpc>
              <a:spcPct val="50000"/>
            </a:lnSpc>
            <a:spcAft>
              <a:spcPts val="600"/>
            </a:spcAft>
          </a:pPr>
          <a:r>
            <a:rPr lang="en-US" sz="800" b="0" baseline="0" dirty="0" smtClean="0">
              <a:solidFill>
                <a:schemeClr val="bg1"/>
              </a:solidFill>
            </a:rPr>
            <a:t>Marko Kalafatic</a:t>
          </a:r>
        </a:p>
        <a:p>
          <a:pPr>
            <a:lnSpc>
              <a:spcPct val="50000"/>
            </a:lnSpc>
            <a:spcAft>
              <a:spcPts val="600"/>
            </a:spcAft>
          </a:pPr>
          <a:r>
            <a:rPr lang="en-US" sz="800" b="0" baseline="0" dirty="0" smtClean="0">
              <a:solidFill>
                <a:schemeClr val="bg1"/>
              </a:solidFill>
            </a:rPr>
            <a:t>Paulo Jose Torri </a:t>
          </a:r>
          <a:r>
            <a:rPr lang="en-US" sz="700" b="0" baseline="0" dirty="0" smtClean="0">
              <a:solidFill>
                <a:schemeClr val="bg1"/>
              </a:solidFill>
            </a:rPr>
            <a:t>(2 May)</a:t>
          </a:r>
        </a:p>
        <a:p>
          <a:pPr>
            <a:lnSpc>
              <a:spcPct val="50000"/>
            </a:lnSpc>
            <a:spcAft>
              <a:spcPts val="600"/>
            </a:spcAft>
          </a:pPr>
          <a:r>
            <a:rPr lang="en-US" sz="800" b="0" baseline="0" dirty="0" smtClean="0">
              <a:solidFill>
                <a:srgbClr val="FFFF00"/>
              </a:solidFill>
            </a:rPr>
            <a:t>Anders Andersson (C)</a:t>
          </a:r>
          <a:endParaRPr lang="en-US" sz="800" b="0" baseline="0" dirty="0">
            <a:solidFill>
              <a:schemeClr val="bg1"/>
            </a:solidFill>
          </a:endParaRPr>
        </a:p>
      </dgm:t>
    </dgm:pt>
    <dgm:pt modelId="{9D46F84E-3E3C-E044-A58C-AAD66163C72E}" type="parTrans" cxnId="{8A682460-C4A2-3845-ABEA-8010FB69B671}">
      <dgm:prSet/>
      <dgm:spPr/>
      <dgm:t>
        <a:bodyPr/>
        <a:lstStyle/>
        <a:p>
          <a:endParaRPr lang="en-US" baseline="0">
            <a:solidFill>
              <a:schemeClr val="bg1"/>
            </a:solidFill>
          </a:endParaRPr>
        </a:p>
      </dgm:t>
    </dgm:pt>
    <dgm:pt modelId="{AAD6A1D0-C784-D342-A0C6-3E8631B0C348}" type="sibTrans" cxnId="{8A682460-C4A2-3845-ABEA-8010FB69B671}">
      <dgm:prSet/>
      <dgm:spPr/>
      <dgm:t>
        <a:bodyPr/>
        <a:lstStyle/>
        <a:p>
          <a:endParaRPr lang="en-US" baseline="0"/>
        </a:p>
      </dgm:t>
    </dgm:pt>
    <dgm:pt modelId="{4104B371-DFD6-1045-8373-C2C10001A660}">
      <dgm:prSet phldrT="[Text]" custT="1"/>
      <dgm:spPr>
        <a:solidFill>
          <a:srgbClr val="1069A0">
            <a:alpha val="85098"/>
          </a:srgbClr>
        </a:solidFill>
      </dgm:spPr>
      <dgm:t>
        <a:bodyPr/>
        <a:lstStyle/>
        <a:p>
          <a:pPr>
            <a:lnSpc>
              <a:spcPct val="90000"/>
            </a:lnSpc>
            <a:spcAft>
              <a:spcPts val="600"/>
            </a:spcAft>
          </a:pPr>
          <a:r>
            <a:rPr lang="en-US" sz="900" b="1" baseline="0" dirty="0" smtClean="0">
              <a:solidFill>
                <a:schemeClr val="bg1"/>
              </a:solidFill>
            </a:rPr>
            <a:t>RF Sources</a:t>
          </a:r>
          <a:endParaRPr lang="en-US" sz="900" baseline="0" dirty="0" smtClean="0">
            <a:solidFill>
              <a:schemeClr val="bg1"/>
            </a:solidFill>
          </a:endParaRPr>
        </a:p>
        <a:p>
          <a:pPr>
            <a:lnSpc>
              <a:spcPct val="50000"/>
            </a:lnSpc>
            <a:spcAft>
              <a:spcPts val="600"/>
            </a:spcAft>
          </a:pPr>
          <a:r>
            <a:rPr lang="en-US" sz="800" b="1" baseline="0" dirty="0" smtClean="0">
              <a:solidFill>
                <a:schemeClr val="bg1"/>
              </a:solidFill>
            </a:rPr>
            <a:t>Morten Jensen – SL</a:t>
          </a:r>
        </a:p>
        <a:p>
          <a:pPr>
            <a:lnSpc>
              <a:spcPct val="50000"/>
            </a:lnSpc>
            <a:spcAft>
              <a:spcPts val="600"/>
            </a:spcAft>
          </a:pPr>
          <a:r>
            <a:rPr lang="en-US" sz="800" baseline="0" dirty="0" err="1" smtClean="0">
              <a:solidFill>
                <a:schemeClr val="bg1"/>
              </a:solidFill>
            </a:rPr>
            <a:t>Rihua</a:t>
          </a:r>
          <a:r>
            <a:rPr lang="en-US" sz="800" baseline="0" dirty="0" smtClean="0">
              <a:solidFill>
                <a:schemeClr val="bg1"/>
              </a:solidFill>
            </a:rPr>
            <a:t> Zeng</a:t>
          </a:r>
          <a:r>
            <a:rPr lang="en-US" sz="800" b="0" baseline="0" dirty="0" smtClean="0">
              <a:solidFill>
                <a:schemeClr val="bg1"/>
              </a:solidFill>
            </a:rPr>
            <a:t> </a:t>
          </a:r>
        </a:p>
        <a:p>
          <a:pPr>
            <a:lnSpc>
              <a:spcPct val="50000"/>
            </a:lnSpc>
            <a:spcAft>
              <a:spcPts val="600"/>
            </a:spcAft>
          </a:pPr>
          <a:r>
            <a:rPr lang="en-US" sz="800" baseline="0" dirty="0" smtClean="0">
              <a:solidFill>
                <a:schemeClr val="bg1"/>
              </a:solidFill>
            </a:rPr>
            <a:t>Rafael Montano</a:t>
          </a:r>
          <a:endParaRPr lang="en-US" sz="800" b="0" baseline="0" dirty="0" smtClean="0">
            <a:solidFill>
              <a:schemeClr val="bg1"/>
            </a:solidFill>
          </a:endParaRPr>
        </a:p>
        <a:p>
          <a:pPr>
            <a:lnSpc>
              <a:spcPct val="50000"/>
            </a:lnSpc>
            <a:spcAft>
              <a:spcPts val="600"/>
            </a:spcAft>
          </a:pPr>
          <a:r>
            <a:rPr lang="en-US" sz="800" b="0" baseline="0" dirty="0" smtClean="0">
              <a:solidFill>
                <a:schemeClr val="bg1"/>
              </a:solidFill>
            </a:rPr>
            <a:t>Bruno Lagoguez</a:t>
          </a:r>
        </a:p>
        <a:p>
          <a:pPr>
            <a:lnSpc>
              <a:spcPct val="50000"/>
            </a:lnSpc>
            <a:spcAft>
              <a:spcPts val="600"/>
            </a:spcAft>
          </a:pPr>
          <a:r>
            <a:rPr lang="en-US" sz="800" b="0" baseline="0" dirty="0" smtClean="0">
              <a:solidFill>
                <a:schemeClr val="bg1"/>
              </a:solidFill>
            </a:rPr>
            <a:t>Chiara Marrelli</a:t>
          </a:r>
        </a:p>
        <a:p>
          <a:pPr>
            <a:lnSpc>
              <a:spcPct val="50000"/>
            </a:lnSpc>
            <a:spcAft>
              <a:spcPts val="600"/>
            </a:spcAft>
          </a:pPr>
          <a:r>
            <a:rPr lang="en-US" sz="800" b="0" baseline="0" dirty="0" smtClean="0">
              <a:solidFill>
                <a:schemeClr val="bg1"/>
              </a:solidFill>
            </a:rPr>
            <a:t>Rutambhara Yogi</a:t>
          </a:r>
        </a:p>
        <a:p>
          <a:pPr>
            <a:lnSpc>
              <a:spcPct val="50000"/>
            </a:lnSpc>
            <a:spcAft>
              <a:spcPts val="600"/>
            </a:spcAft>
          </a:pPr>
          <a:r>
            <a:rPr lang="en-US" sz="800" b="0" baseline="0" dirty="0" smtClean="0">
              <a:solidFill>
                <a:schemeClr val="bg1"/>
              </a:solidFill>
            </a:rPr>
            <a:t>Staffan Ekström</a:t>
          </a:r>
        </a:p>
        <a:p>
          <a:pPr>
            <a:lnSpc>
              <a:spcPct val="50000"/>
            </a:lnSpc>
            <a:spcAft>
              <a:spcPts val="600"/>
            </a:spcAft>
          </a:pPr>
          <a:r>
            <a:rPr lang="en-US" sz="800" b="0" baseline="0" dirty="0" smtClean="0">
              <a:solidFill>
                <a:schemeClr val="bg1"/>
              </a:solidFill>
            </a:rPr>
            <a:t>Stevo Calic</a:t>
          </a:r>
        </a:p>
        <a:p>
          <a:pPr>
            <a:lnSpc>
              <a:spcPct val="50000"/>
            </a:lnSpc>
            <a:spcAft>
              <a:spcPts val="600"/>
            </a:spcAft>
          </a:pPr>
          <a:r>
            <a:rPr lang="en-US" sz="800" b="0" baseline="0" dirty="0" err="1" smtClean="0">
              <a:solidFill>
                <a:schemeClr val="bg1"/>
              </a:solidFill>
            </a:rPr>
            <a:t>I</a:t>
          </a:r>
          <a:r>
            <a:rPr lang="en-US" sz="800" b="0" baseline="0" dirty="0" err="1" smtClean="0">
              <a:solidFill>
                <a:schemeClr val="bg1"/>
              </a:solidFill>
              <a:latin typeface="Calibri"/>
              <a:cs typeface="Calibri"/>
            </a:rPr>
            <a:t>ñigo</a:t>
          </a:r>
          <a:r>
            <a:rPr lang="en-US" sz="800" b="0" baseline="0" dirty="0" smtClean="0">
              <a:solidFill>
                <a:schemeClr val="bg1"/>
              </a:solidFill>
              <a:latin typeface="Calibri"/>
              <a:cs typeface="Calibri"/>
            </a:rPr>
            <a:t> </a:t>
          </a:r>
          <a:r>
            <a:rPr lang="en-US" sz="800" b="0" baseline="0" dirty="0" smtClean="0">
              <a:solidFill>
                <a:schemeClr val="bg1"/>
              </a:solidFill>
            </a:rPr>
            <a:t>de la Fuente</a:t>
          </a:r>
        </a:p>
        <a:p>
          <a:pPr>
            <a:lnSpc>
              <a:spcPct val="50000"/>
            </a:lnSpc>
            <a:spcAft>
              <a:spcPts val="600"/>
            </a:spcAft>
          </a:pPr>
          <a:r>
            <a:rPr lang="sv-SE" sz="800" b="0" baseline="0" dirty="0" smtClean="0">
              <a:solidFill>
                <a:srgbClr val="FFFF00"/>
              </a:solidFill>
            </a:rPr>
            <a:t>Krisztian Löki </a:t>
          </a:r>
          <a:r>
            <a:rPr lang="en-US" sz="800" b="0" baseline="0" dirty="0" smtClean="0">
              <a:solidFill>
                <a:srgbClr val="FFFF00"/>
              </a:solidFill>
            </a:rPr>
            <a:t> (S)</a:t>
          </a:r>
        </a:p>
        <a:p>
          <a:pPr>
            <a:lnSpc>
              <a:spcPct val="50000"/>
            </a:lnSpc>
            <a:spcAft>
              <a:spcPts val="600"/>
            </a:spcAft>
          </a:pPr>
          <a:r>
            <a:rPr lang="sv-SE" sz="800" b="0" baseline="0" dirty="0" smtClean="0">
              <a:solidFill>
                <a:srgbClr val="FFFF00"/>
              </a:solidFill>
            </a:rPr>
            <a:t>Miklós Boros (S)</a:t>
          </a:r>
          <a:endParaRPr lang="en-US" sz="800" b="0" baseline="0" dirty="0" smtClean="0">
            <a:solidFill>
              <a:srgbClr val="FFFF00"/>
            </a:solidFill>
          </a:endParaRPr>
        </a:p>
      </dgm:t>
    </dgm:pt>
    <dgm:pt modelId="{5B54AA0D-E316-7B41-8A69-D8058D428FBE}" type="parTrans" cxnId="{D4D1AA5F-6BCB-3C4B-8F36-7BFFC570ADE2}">
      <dgm:prSet/>
      <dgm:spPr/>
      <dgm:t>
        <a:bodyPr/>
        <a:lstStyle/>
        <a:p>
          <a:endParaRPr lang="en-US" baseline="0">
            <a:solidFill>
              <a:schemeClr val="bg1"/>
            </a:solidFill>
          </a:endParaRPr>
        </a:p>
      </dgm:t>
    </dgm:pt>
    <dgm:pt modelId="{285F9E37-1C7D-BC49-8742-BF71361F3224}" type="sibTrans" cxnId="{D4D1AA5F-6BCB-3C4B-8F36-7BFFC570ADE2}">
      <dgm:prSet/>
      <dgm:spPr/>
      <dgm:t>
        <a:bodyPr/>
        <a:lstStyle/>
        <a:p>
          <a:endParaRPr lang="en-US" baseline="0"/>
        </a:p>
      </dgm:t>
    </dgm:pt>
    <dgm:pt modelId="{B0F7D9BB-7AE8-41A5-9E99-D9E2448DADE8}">
      <dgm:prSet phldrT="[Text]" custT="1"/>
      <dgm:spPr>
        <a:solidFill>
          <a:srgbClr val="1069A0">
            <a:alpha val="85098"/>
          </a:srgbClr>
        </a:solidFill>
      </dgm:spPr>
      <dgm:t>
        <a:bodyPr/>
        <a:lstStyle/>
        <a:p>
          <a:pPr>
            <a:lnSpc>
              <a:spcPct val="90000"/>
            </a:lnSpc>
            <a:spcAft>
              <a:spcPts val="0"/>
            </a:spcAft>
          </a:pPr>
          <a:r>
            <a:rPr lang="en-US" sz="900" b="1" baseline="0" dirty="0" smtClean="0">
              <a:solidFill>
                <a:schemeClr val="bg1"/>
              </a:solidFill>
            </a:rPr>
            <a:t>Cryogenics</a:t>
          </a:r>
        </a:p>
        <a:p>
          <a:pPr>
            <a:lnSpc>
              <a:spcPct val="90000"/>
            </a:lnSpc>
            <a:spcAft>
              <a:spcPts val="0"/>
            </a:spcAft>
          </a:pPr>
          <a:endParaRPr lang="en-US" sz="900" b="1" baseline="0" dirty="0" smtClean="0">
            <a:solidFill>
              <a:schemeClr val="bg1"/>
            </a:solidFill>
          </a:endParaRPr>
        </a:p>
        <a:p>
          <a:pPr>
            <a:lnSpc>
              <a:spcPct val="50000"/>
            </a:lnSpc>
            <a:spcAft>
              <a:spcPts val="600"/>
            </a:spcAft>
          </a:pPr>
          <a:r>
            <a:rPr lang="en-US" sz="800" b="1" baseline="0" dirty="0" smtClean="0">
              <a:solidFill>
                <a:schemeClr val="bg1"/>
              </a:solidFill>
            </a:rPr>
            <a:t>Philipp Arnold – SL</a:t>
          </a:r>
        </a:p>
        <a:p>
          <a:pPr>
            <a:lnSpc>
              <a:spcPct val="50000"/>
            </a:lnSpc>
            <a:spcAft>
              <a:spcPts val="600"/>
            </a:spcAft>
          </a:pPr>
          <a:r>
            <a:rPr lang="en-US" sz="800" baseline="0" dirty="0" smtClean="0">
              <a:solidFill>
                <a:schemeClr val="bg1"/>
              </a:solidFill>
            </a:rPr>
            <a:t>Jaroslaw Fydrych</a:t>
          </a:r>
        </a:p>
        <a:p>
          <a:pPr>
            <a:lnSpc>
              <a:spcPct val="50000"/>
            </a:lnSpc>
            <a:spcAft>
              <a:spcPts val="600"/>
            </a:spcAft>
          </a:pPr>
          <a:r>
            <a:rPr lang="en-US" sz="800" baseline="0" dirty="0" smtClean="0">
              <a:solidFill>
                <a:schemeClr val="bg1"/>
              </a:solidFill>
            </a:rPr>
            <a:t>John Jurns</a:t>
          </a:r>
        </a:p>
        <a:p>
          <a:pPr>
            <a:lnSpc>
              <a:spcPct val="50000"/>
            </a:lnSpc>
            <a:spcAft>
              <a:spcPts val="600"/>
            </a:spcAft>
          </a:pPr>
          <a:r>
            <a:rPr lang="en-US" sz="800" baseline="0" dirty="0" smtClean="0">
              <a:solidFill>
                <a:schemeClr val="bg1"/>
              </a:solidFill>
            </a:rPr>
            <a:t>Xilong Wang</a:t>
          </a:r>
        </a:p>
        <a:p>
          <a:pPr>
            <a:lnSpc>
              <a:spcPct val="50000"/>
            </a:lnSpc>
            <a:spcAft>
              <a:spcPts val="600"/>
            </a:spcAft>
          </a:pPr>
          <a:r>
            <a:rPr lang="en-US" sz="800" baseline="0" dirty="0" smtClean="0">
              <a:solidFill>
                <a:schemeClr val="bg1"/>
              </a:solidFill>
            </a:rPr>
            <a:t>Xiaotao Su</a:t>
          </a:r>
        </a:p>
        <a:p>
          <a:pPr>
            <a:lnSpc>
              <a:spcPct val="50000"/>
            </a:lnSpc>
            <a:spcAft>
              <a:spcPts val="600"/>
            </a:spcAft>
          </a:pPr>
          <a:r>
            <a:rPr lang="en-US" sz="800" baseline="0" dirty="0" smtClean="0">
              <a:solidFill>
                <a:srgbClr val="FFFF00"/>
              </a:solidFill>
            </a:rPr>
            <a:t>Piotr </a:t>
          </a:r>
          <a:r>
            <a:rPr lang="sv-SE" sz="800" baseline="0" dirty="0" smtClean="0">
              <a:solidFill>
                <a:srgbClr val="FFFF00"/>
              </a:solidFill>
            </a:rPr>
            <a:t>Tereszkowski </a:t>
          </a:r>
          <a:r>
            <a:rPr lang="en-US" sz="800" b="0" baseline="0" dirty="0" smtClean="0">
              <a:solidFill>
                <a:srgbClr val="FFFF00"/>
              </a:solidFill>
            </a:rPr>
            <a:t>(C)</a:t>
          </a:r>
          <a:endParaRPr lang="en-US" sz="800" baseline="0" dirty="0" smtClean="0">
            <a:solidFill>
              <a:schemeClr val="bg1"/>
            </a:solidFill>
          </a:endParaRPr>
        </a:p>
      </dgm:t>
    </dgm:pt>
    <dgm:pt modelId="{2EFDDA81-C474-483A-8FD5-D570D3C4F848}" type="parTrans" cxnId="{A9D8D46F-51B6-4257-85CF-F56CA8BEEA33}">
      <dgm:prSet/>
      <dgm:spPr/>
      <dgm:t>
        <a:bodyPr/>
        <a:lstStyle/>
        <a:p>
          <a:endParaRPr lang="en-GB" baseline="0">
            <a:solidFill>
              <a:schemeClr val="bg1"/>
            </a:solidFill>
          </a:endParaRPr>
        </a:p>
      </dgm:t>
    </dgm:pt>
    <dgm:pt modelId="{DE4F710E-0F57-403D-8961-77FE93712C67}" type="sibTrans" cxnId="{A9D8D46F-51B6-4257-85CF-F56CA8BEEA33}">
      <dgm:prSet/>
      <dgm:spPr/>
      <dgm:t>
        <a:bodyPr/>
        <a:lstStyle/>
        <a:p>
          <a:endParaRPr lang="en-GB" baseline="0"/>
        </a:p>
      </dgm:t>
    </dgm:pt>
    <dgm:pt modelId="{A9FA761B-5DD7-454F-8B47-8F37AD136148}">
      <dgm:prSet phldrT="[Text]" custT="1"/>
      <dgm:spPr>
        <a:solidFill>
          <a:srgbClr val="1069A0">
            <a:alpha val="85098"/>
          </a:srgbClr>
        </a:solidFill>
      </dgm:spPr>
      <dgm:t>
        <a:bodyPr/>
        <a:lstStyle/>
        <a:p>
          <a:pPr>
            <a:lnSpc>
              <a:spcPct val="90000"/>
            </a:lnSpc>
            <a:spcBef>
              <a:spcPts val="600"/>
            </a:spcBef>
            <a:spcAft>
              <a:spcPts val="600"/>
            </a:spcAft>
          </a:pPr>
          <a:r>
            <a:rPr lang="en-US" sz="900" b="1" baseline="0" dirty="0" smtClean="0">
              <a:solidFill>
                <a:schemeClr val="bg1"/>
              </a:solidFill>
            </a:rPr>
            <a:t>Vacuum</a:t>
          </a:r>
        </a:p>
        <a:p>
          <a:pPr>
            <a:lnSpc>
              <a:spcPct val="50000"/>
            </a:lnSpc>
            <a:spcBef>
              <a:spcPts val="0"/>
            </a:spcBef>
            <a:spcAft>
              <a:spcPts val="600"/>
            </a:spcAft>
          </a:pPr>
          <a:r>
            <a:rPr lang="en-US" sz="800" b="1" baseline="0" dirty="0" smtClean="0">
              <a:solidFill>
                <a:schemeClr val="bg1"/>
              </a:solidFill>
            </a:rPr>
            <a:t>Marcelo Juni Ferreira – SL</a:t>
          </a:r>
        </a:p>
        <a:p>
          <a:pPr>
            <a:lnSpc>
              <a:spcPct val="50000"/>
            </a:lnSpc>
            <a:spcBef>
              <a:spcPts val="0"/>
            </a:spcBef>
            <a:spcAft>
              <a:spcPts val="600"/>
            </a:spcAft>
          </a:pPr>
          <a:r>
            <a:rPr lang="en-US" sz="800" b="0" baseline="0" dirty="0" smtClean="0">
              <a:solidFill>
                <a:schemeClr val="bg1"/>
              </a:solidFill>
            </a:rPr>
            <a:t>Hilko Spoelstra</a:t>
          </a:r>
        </a:p>
        <a:p>
          <a:pPr>
            <a:lnSpc>
              <a:spcPct val="50000"/>
            </a:lnSpc>
            <a:spcBef>
              <a:spcPts val="0"/>
            </a:spcBef>
            <a:spcAft>
              <a:spcPts val="600"/>
            </a:spcAft>
          </a:pPr>
          <a:r>
            <a:rPr lang="en-US" sz="800" b="0" baseline="0" dirty="0" smtClean="0">
              <a:solidFill>
                <a:schemeClr val="bg1"/>
              </a:solidFill>
            </a:rPr>
            <a:t>Simone Scolari</a:t>
          </a:r>
        </a:p>
        <a:p>
          <a:pPr>
            <a:lnSpc>
              <a:spcPct val="50000"/>
            </a:lnSpc>
            <a:spcBef>
              <a:spcPts val="0"/>
            </a:spcBef>
            <a:spcAft>
              <a:spcPts val="600"/>
            </a:spcAft>
          </a:pPr>
          <a:r>
            <a:rPr lang="en-US" sz="800" b="0" baseline="0" dirty="0" smtClean="0">
              <a:solidFill>
                <a:schemeClr val="bg1"/>
              </a:solidFill>
            </a:rPr>
            <a:t>Christophe Jarrige</a:t>
          </a:r>
        </a:p>
        <a:p>
          <a:pPr>
            <a:lnSpc>
              <a:spcPct val="50000"/>
            </a:lnSpc>
            <a:spcBef>
              <a:spcPts val="0"/>
            </a:spcBef>
            <a:spcAft>
              <a:spcPts val="600"/>
            </a:spcAft>
          </a:pPr>
          <a:r>
            <a:rPr lang="en-US" sz="800" b="0" baseline="0" dirty="0" smtClean="0">
              <a:solidFill>
                <a:schemeClr val="bg1"/>
              </a:solidFill>
            </a:rPr>
            <a:t>Fabio </a:t>
          </a:r>
          <a:r>
            <a:rPr lang="en-US" sz="800" b="0" baseline="0" dirty="0" err="1" smtClean="0">
              <a:solidFill>
                <a:schemeClr val="bg1"/>
              </a:solidFill>
            </a:rPr>
            <a:t>Ravelli</a:t>
          </a:r>
          <a:r>
            <a:rPr lang="en-US" sz="800" b="0" baseline="0" dirty="0" smtClean="0">
              <a:solidFill>
                <a:schemeClr val="bg1"/>
              </a:solidFill>
            </a:rPr>
            <a:t> (1 June)</a:t>
          </a:r>
        </a:p>
        <a:p>
          <a:pPr>
            <a:lnSpc>
              <a:spcPct val="50000"/>
            </a:lnSpc>
            <a:spcBef>
              <a:spcPts val="0"/>
            </a:spcBef>
            <a:spcAft>
              <a:spcPts val="600"/>
            </a:spcAft>
          </a:pPr>
          <a:r>
            <a:rPr lang="en-US" sz="800" b="0" baseline="0" dirty="0" err="1" smtClean="0">
              <a:solidFill>
                <a:schemeClr val="bg1"/>
              </a:solidFill>
            </a:rPr>
            <a:t>Kristell</a:t>
          </a:r>
          <a:r>
            <a:rPr lang="en-US" sz="800" b="0" baseline="0" dirty="0" smtClean="0">
              <a:solidFill>
                <a:schemeClr val="bg1"/>
              </a:solidFill>
            </a:rPr>
            <a:t> </a:t>
          </a:r>
          <a:r>
            <a:rPr lang="en-US" sz="800" b="0" baseline="0" dirty="0" err="1" smtClean="0">
              <a:solidFill>
                <a:schemeClr val="bg1"/>
              </a:solidFill>
            </a:rPr>
            <a:t>Barthélemy</a:t>
          </a:r>
          <a:r>
            <a:rPr lang="en-US" sz="800" b="0" baseline="0" dirty="0" smtClean="0">
              <a:solidFill>
                <a:schemeClr val="bg1"/>
              </a:solidFill>
            </a:rPr>
            <a:t> </a:t>
          </a:r>
          <a:r>
            <a:rPr lang="en-US" sz="700" b="0" baseline="0" dirty="0" smtClean="0">
              <a:solidFill>
                <a:schemeClr val="bg1"/>
              </a:solidFill>
            </a:rPr>
            <a:t>(20 June)</a:t>
          </a:r>
        </a:p>
        <a:p>
          <a:pPr>
            <a:lnSpc>
              <a:spcPct val="50000"/>
            </a:lnSpc>
            <a:spcBef>
              <a:spcPts val="0"/>
            </a:spcBef>
            <a:spcAft>
              <a:spcPts val="600"/>
            </a:spcAft>
          </a:pPr>
          <a:r>
            <a:rPr lang="en-US" sz="800" b="0" baseline="0" dirty="0" smtClean="0">
              <a:solidFill>
                <a:srgbClr val="FFFF00"/>
              </a:solidFill>
            </a:rPr>
            <a:t>Peter Ladd (C 50%)</a:t>
          </a:r>
        </a:p>
      </dgm:t>
    </dgm:pt>
    <dgm:pt modelId="{23D2BB34-E9DA-416E-B48F-3E7EDB573E0B}" type="parTrans" cxnId="{438403E2-0E04-47A4-899C-CE138F921221}">
      <dgm:prSet/>
      <dgm:spPr/>
      <dgm:t>
        <a:bodyPr/>
        <a:lstStyle/>
        <a:p>
          <a:endParaRPr lang="en-GB" baseline="0">
            <a:solidFill>
              <a:schemeClr val="bg1"/>
            </a:solidFill>
          </a:endParaRPr>
        </a:p>
      </dgm:t>
    </dgm:pt>
    <dgm:pt modelId="{B70BAFFD-CE77-4394-98F8-E496675F97E1}" type="sibTrans" cxnId="{438403E2-0E04-47A4-899C-CE138F921221}">
      <dgm:prSet/>
      <dgm:spPr/>
      <dgm:t>
        <a:bodyPr/>
        <a:lstStyle/>
        <a:p>
          <a:endParaRPr lang="en-GB" baseline="0"/>
        </a:p>
      </dgm:t>
    </dgm:pt>
    <dgm:pt modelId="{60F3E78E-525B-4768-848A-32718F3481D9}" type="asst">
      <dgm:prSet phldrT="[Text]" custT="1"/>
      <dgm:spPr>
        <a:solidFill>
          <a:schemeClr val="accent1">
            <a:lumMod val="40000"/>
            <a:lumOff val="60000"/>
            <a:alpha val="85098"/>
          </a:schemeClr>
        </a:solidFill>
      </dgm:spPr>
      <dgm:t>
        <a:bodyPr/>
        <a:lstStyle/>
        <a:p>
          <a:pPr>
            <a:spcAft>
              <a:spcPts val="300"/>
            </a:spcAft>
          </a:pPr>
          <a:r>
            <a:rPr lang="en-US" sz="900" b="1" baseline="0" dirty="0" smtClean="0">
              <a:solidFill>
                <a:schemeClr val="tx1"/>
              </a:solidFill>
            </a:rPr>
            <a:t>Planning</a:t>
          </a:r>
        </a:p>
        <a:p>
          <a:pPr>
            <a:spcAft>
              <a:spcPts val="300"/>
            </a:spcAft>
          </a:pPr>
          <a:r>
            <a:rPr lang="en-US" sz="800" b="0" baseline="0" dirty="0" smtClean="0">
              <a:solidFill>
                <a:schemeClr val="tx1"/>
              </a:solidFill>
            </a:rPr>
            <a:t>Luisella Lari</a:t>
          </a:r>
        </a:p>
        <a:p>
          <a:pPr>
            <a:spcAft>
              <a:spcPts val="300"/>
            </a:spcAft>
          </a:pPr>
          <a:r>
            <a:rPr lang="en-US" sz="800" b="0" baseline="0" dirty="0" smtClean="0">
              <a:solidFill>
                <a:schemeClr val="tx1"/>
              </a:solidFill>
            </a:rPr>
            <a:t>Lena Gunnarsson</a:t>
          </a:r>
        </a:p>
      </dgm:t>
    </dgm:pt>
    <dgm:pt modelId="{8E5A58CE-3987-4AC7-8400-4D94F4279870}" type="parTrans" cxnId="{572B78C7-DC9E-4129-9C33-493ED1B41562}">
      <dgm:prSet/>
      <dgm:spPr/>
      <dgm:t>
        <a:bodyPr/>
        <a:lstStyle/>
        <a:p>
          <a:endParaRPr lang="en-GB" baseline="0">
            <a:solidFill>
              <a:schemeClr val="bg1"/>
            </a:solidFill>
          </a:endParaRPr>
        </a:p>
      </dgm:t>
    </dgm:pt>
    <dgm:pt modelId="{5E05B0A9-623F-4C2F-93F1-0E430CF3FFD2}" type="sibTrans" cxnId="{572B78C7-DC9E-4129-9C33-493ED1B41562}">
      <dgm:prSet/>
      <dgm:spPr/>
      <dgm:t>
        <a:bodyPr/>
        <a:lstStyle/>
        <a:p>
          <a:endParaRPr lang="en-GB" baseline="0"/>
        </a:p>
      </dgm:t>
    </dgm:pt>
    <dgm:pt modelId="{C7CA6F31-9A3E-49BD-8CD2-971EF3C6AB29}">
      <dgm:prSet custT="1"/>
      <dgm:spPr>
        <a:solidFill>
          <a:schemeClr val="accent1">
            <a:lumMod val="40000"/>
            <a:lumOff val="60000"/>
          </a:schemeClr>
        </a:solidFill>
      </dgm:spPr>
      <dgm:t>
        <a:bodyPr/>
        <a:lstStyle/>
        <a:p>
          <a:pPr>
            <a:lnSpc>
              <a:spcPct val="50000"/>
            </a:lnSpc>
            <a:spcAft>
              <a:spcPts val="600"/>
            </a:spcAft>
          </a:pPr>
          <a:r>
            <a:rPr lang="sv-SE" sz="800" dirty="0" smtClean="0">
              <a:solidFill>
                <a:schemeClr val="tx1"/>
              </a:solidFill>
            </a:rPr>
            <a:t>Håkan Danared – Deputy Head of Division</a:t>
          </a:r>
        </a:p>
        <a:p>
          <a:pPr>
            <a:lnSpc>
              <a:spcPct val="50000"/>
            </a:lnSpc>
            <a:spcAft>
              <a:spcPts val="600"/>
            </a:spcAft>
          </a:pPr>
          <a:r>
            <a:rPr lang="sv-SE" sz="800" dirty="0" smtClean="0">
              <a:solidFill>
                <a:schemeClr val="tx1"/>
              </a:solidFill>
            </a:rPr>
            <a:t>John Weisend II – Deputy Head of the Project</a:t>
          </a:r>
          <a:endParaRPr lang="sv-SE" sz="800" dirty="0">
            <a:solidFill>
              <a:schemeClr val="tx1"/>
            </a:solidFill>
          </a:endParaRPr>
        </a:p>
      </dgm:t>
    </dgm:pt>
    <dgm:pt modelId="{1E982D6D-108C-4E8A-868F-4894F5F8E821}" type="parTrans" cxnId="{FE602634-9604-4E98-A90D-696A5AA53602}">
      <dgm:prSet/>
      <dgm:spPr/>
      <dgm:t>
        <a:bodyPr/>
        <a:lstStyle/>
        <a:p>
          <a:endParaRPr lang="sv-SE"/>
        </a:p>
      </dgm:t>
    </dgm:pt>
    <dgm:pt modelId="{B4A1B6DA-79BE-4FCE-B607-2893FD546D59}" type="sibTrans" cxnId="{FE602634-9604-4E98-A90D-696A5AA53602}">
      <dgm:prSet/>
      <dgm:spPr/>
      <dgm:t>
        <a:bodyPr/>
        <a:lstStyle/>
        <a:p>
          <a:endParaRPr lang="sv-SE"/>
        </a:p>
      </dgm:t>
    </dgm:pt>
    <dgm:pt modelId="{BDA14939-B640-BE40-B962-10BB9D4815E4}" type="pres">
      <dgm:prSet presAssocID="{1D150559-51EB-4840-B7AF-05778273A4DC}" presName="hierChild1" presStyleCnt="0">
        <dgm:presLayoutVars>
          <dgm:orgChart val="1"/>
          <dgm:chPref val="1"/>
          <dgm:dir/>
          <dgm:animOne val="branch"/>
          <dgm:animLvl val="lvl"/>
          <dgm:resizeHandles/>
        </dgm:presLayoutVars>
      </dgm:prSet>
      <dgm:spPr/>
      <dgm:t>
        <a:bodyPr/>
        <a:lstStyle/>
        <a:p>
          <a:endParaRPr lang="en-US"/>
        </a:p>
      </dgm:t>
    </dgm:pt>
    <dgm:pt modelId="{84FFDB57-BCA7-5E48-9DD2-3FCE8D258E61}" type="pres">
      <dgm:prSet presAssocID="{56BD1AEB-6B91-9048-A002-D30D615DA070}" presName="hierRoot1" presStyleCnt="0">
        <dgm:presLayoutVars>
          <dgm:hierBranch val="init"/>
        </dgm:presLayoutVars>
      </dgm:prSet>
      <dgm:spPr/>
    </dgm:pt>
    <dgm:pt modelId="{748F7AC6-801A-E443-A4C1-26206FB9D7B3}" type="pres">
      <dgm:prSet presAssocID="{56BD1AEB-6B91-9048-A002-D30D615DA070}" presName="rootComposite1" presStyleCnt="0"/>
      <dgm:spPr/>
    </dgm:pt>
    <dgm:pt modelId="{56590E49-238F-4E4F-85DE-9BEC59B5B8E1}" type="pres">
      <dgm:prSet presAssocID="{56BD1AEB-6B91-9048-A002-D30D615DA070}" presName="rootText1" presStyleLbl="node0" presStyleIdx="0" presStyleCnt="2" custScaleX="160013" custScaleY="106894" custLinFactY="-61655" custLinFactNeighborX="2632" custLinFactNeighborY="-100000">
        <dgm:presLayoutVars>
          <dgm:chPref val="3"/>
        </dgm:presLayoutVars>
      </dgm:prSet>
      <dgm:spPr/>
      <dgm:t>
        <a:bodyPr/>
        <a:lstStyle/>
        <a:p>
          <a:endParaRPr lang="en-US"/>
        </a:p>
      </dgm:t>
    </dgm:pt>
    <dgm:pt modelId="{8F50C96A-4F59-C442-AE19-3BA40713DC66}" type="pres">
      <dgm:prSet presAssocID="{56BD1AEB-6B91-9048-A002-D30D615DA070}" presName="rootConnector1" presStyleLbl="node1" presStyleIdx="0" presStyleCnt="0"/>
      <dgm:spPr/>
      <dgm:t>
        <a:bodyPr/>
        <a:lstStyle/>
        <a:p>
          <a:endParaRPr lang="en-US"/>
        </a:p>
      </dgm:t>
    </dgm:pt>
    <dgm:pt modelId="{B2578A3B-D24E-924A-B086-65CE37ABE3A3}" type="pres">
      <dgm:prSet presAssocID="{56BD1AEB-6B91-9048-A002-D30D615DA070}" presName="hierChild2" presStyleCnt="0"/>
      <dgm:spPr/>
    </dgm:pt>
    <dgm:pt modelId="{194DFFE7-8848-964E-A9A8-C7C8BF7C4E5B}" type="pres">
      <dgm:prSet presAssocID="{88E0E4F1-79B0-B14E-BD49-6E687DF1EBC6}" presName="Name37" presStyleLbl="parChTrans1D2" presStyleIdx="0" presStyleCnt="8"/>
      <dgm:spPr/>
      <dgm:t>
        <a:bodyPr/>
        <a:lstStyle/>
        <a:p>
          <a:endParaRPr lang="en-US"/>
        </a:p>
      </dgm:t>
    </dgm:pt>
    <dgm:pt modelId="{B39A8730-5357-7A42-91BA-EE62BE02A75D}" type="pres">
      <dgm:prSet presAssocID="{B9636EE7-C37F-694E-92B9-9BE5A4026BC9}" presName="hierRoot2" presStyleCnt="0">
        <dgm:presLayoutVars>
          <dgm:hierBranch val="init"/>
        </dgm:presLayoutVars>
      </dgm:prSet>
      <dgm:spPr/>
    </dgm:pt>
    <dgm:pt modelId="{0A681B80-8E94-F64A-ADB5-5BBC6819BC47}" type="pres">
      <dgm:prSet presAssocID="{B9636EE7-C37F-694E-92B9-9BE5A4026BC9}" presName="rootComposite" presStyleCnt="0"/>
      <dgm:spPr/>
    </dgm:pt>
    <dgm:pt modelId="{FD0E0218-BE5E-4B4E-8F07-66C439706AA5}" type="pres">
      <dgm:prSet presAssocID="{B9636EE7-C37F-694E-92B9-9BE5A4026BC9}" presName="rootText" presStyleLbl="node2" presStyleIdx="0" presStyleCnt="6" custScaleX="145389" custScaleY="119190" custLinFactNeighborX="9107" custLinFactNeighborY="-63917">
        <dgm:presLayoutVars>
          <dgm:chPref val="3"/>
        </dgm:presLayoutVars>
      </dgm:prSet>
      <dgm:spPr/>
      <dgm:t>
        <a:bodyPr/>
        <a:lstStyle/>
        <a:p>
          <a:endParaRPr lang="en-US"/>
        </a:p>
      </dgm:t>
    </dgm:pt>
    <dgm:pt modelId="{ABA30E57-7392-9445-B501-3B3E15730B86}" type="pres">
      <dgm:prSet presAssocID="{B9636EE7-C37F-694E-92B9-9BE5A4026BC9}" presName="rootConnector" presStyleLbl="node2" presStyleIdx="0" presStyleCnt="6"/>
      <dgm:spPr/>
      <dgm:t>
        <a:bodyPr/>
        <a:lstStyle/>
        <a:p>
          <a:endParaRPr lang="en-US"/>
        </a:p>
      </dgm:t>
    </dgm:pt>
    <dgm:pt modelId="{5F3BF9AF-5239-D64E-BEF2-3A5635C03C96}" type="pres">
      <dgm:prSet presAssocID="{B9636EE7-C37F-694E-92B9-9BE5A4026BC9}" presName="hierChild4" presStyleCnt="0"/>
      <dgm:spPr/>
    </dgm:pt>
    <dgm:pt modelId="{1035D9AE-C1AC-914B-99BE-CAE97260034A}" type="pres">
      <dgm:prSet presAssocID="{CD896A6F-F258-6E46-9EB2-3B1F73608B49}" presName="Name37" presStyleLbl="parChTrans1D3" presStyleIdx="0" presStyleCnt="8"/>
      <dgm:spPr/>
      <dgm:t>
        <a:bodyPr/>
        <a:lstStyle/>
        <a:p>
          <a:endParaRPr lang="en-US"/>
        </a:p>
      </dgm:t>
    </dgm:pt>
    <dgm:pt modelId="{0EE79F52-806A-3D45-9DC5-E0EBC59FD945}" type="pres">
      <dgm:prSet presAssocID="{B7CEE87E-1EF4-C949-AA3C-EF5DEF037F59}" presName="hierRoot2" presStyleCnt="0">
        <dgm:presLayoutVars>
          <dgm:hierBranch val="init"/>
        </dgm:presLayoutVars>
      </dgm:prSet>
      <dgm:spPr/>
    </dgm:pt>
    <dgm:pt modelId="{EEEB63D4-2AB1-274D-859D-E0D1AD3FBC81}" type="pres">
      <dgm:prSet presAssocID="{B7CEE87E-1EF4-C949-AA3C-EF5DEF037F59}" presName="rootComposite" presStyleCnt="0"/>
      <dgm:spPr/>
    </dgm:pt>
    <dgm:pt modelId="{064A234D-6366-234B-BA83-1574B9AE9ECD}" type="pres">
      <dgm:prSet presAssocID="{B7CEE87E-1EF4-C949-AA3C-EF5DEF037F59}" presName="rootText" presStyleLbl="node3" presStyleIdx="0" presStyleCnt="8" custScaleX="125242" custScaleY="242455" custLinFactNeighborX="-3142" custLinFactNeighborY="-54352">
        <dgm:presLayoutVars>
          <dgm:chPref val="3"/>
        </dgm:presLayoutVars>
      </dgm:prSet>
      <dgm:spPr/>
      <dgm:t>
        <a:bodyPr/>
        <a:lstStyle/>
        <a:p>
          <a:endParaRPr lang="en-US"/>
        </a:p>
      </dgm:t>
    </dgm:pt>
    <dgm:pt modelId="{97BB2A90-3486-F043-816B-2EB160DC0919}" type="pres">
      <dgm:prSet presAssocID="{B7CEE87E-1EF4-C949-AA3C-EF5DEF037F59}" presName="rootConnector" presStyleLbl="node3" presStyleIdx="0" presStyleCnt="8"/>
      <dgm:spPr/>
      <dgm:t>
        <a:bodyPr/>
        <a:lstStyle/>
        <a:p>
          <a:endParaRPr lang="en-US"/>
        </a:p>
      </dgm:t>
    </dgm:pt>
    <dgm:pt modelId="{C7C13377-A539-2545-9FFF-72C06A835F1F}" type="pres">
      <dgm:prSet presAssocID="{B7CEE87E-1EF4-C949-AA3C-EF5DEF037F59}" presName="hierChild4" presStyleCnt="0"/>
      <dgm:spPr/>
    </dgm:pt>
    <dgm:pt modelId="{DB12560C-AD61-F843-8772-80035CC996AE}" type="pres">
      <dgm:prSet presAssocID="{B7CEE87E-1EF4-C949-AA3C-EF5DEF037F59}" presName="hierChild5" presStyleCnt="0"/>
      <dgm:spPr/>
    </dgm:pt>
    <dgm:pt modelId="{B77799ED-3182-9B48-93F4-68063F4D5171}" type="pres">
      <dgm:prSet presAssocID="{E090203F-44DC-2A41-9F9F-1795570AC988}" presName="Name37" presStyleLbl="parChTrans1D3" presStyleIdx="1" presStyleCnt="8"/>
      <dgm:spPr/>
      <dgm:t>
        <a:bodyPr/>
        <a:lstStyle/>
        <a:p>
          <a:endParaRPr lang="en-US"/>
        </a:p>
      </dgm:t>
    </dgm:pt>
    <dgm:pt modelId="{A6A9D29B-32E8-6344-B6BC-9B77B1DAA2CA}" type="pres">
      <dgm:prSet presAssocID="{1ED3B530-03F4-7C45-BD3B-F8E9F8E6573C}" presName="hierRoot2" presStyleCnt="0">
        <dgm:presLayoutVars>
          <dgm:hierBranch val="init"/>
        </dgm:presLayoutVars>
      </dgm:prSet>
      <dgm:spPr/>
    </dgm:pt>
    <dgm:pt modelId="{252B1D58-AEFF-EB40-87B1-A00E12668462}" type="pres">
      <dgm:prSet presAssocID="{1ED3B530-03F4-7C45-BD3B-F8E9F8E6573C}" presName="rootComposite" presStyleCnt="0"/>
      <dgm:spPr/>
    </dgm:pt>
    <dgm:pt modelId="{4AE8137B-3726-8444-8FD5-41B45D6821EA}" type="pres">
      <dgm:prSet presAssocID="{1ED3B530-03F4-7C45-BD3B-F8E9F8E6573C}" presName="rootText" presStyleLbl="node3" presStyleIdx="1" presStyleCnt="8" custScaleX="139294" custScaleY="479225" custLinFactNeighborX="-3265" custLinFactNeighborY="-51568">
        <dgm:presLayoutVars>
          <dgm:chPref val="3"/>
        </dgm:presLayoutVars>
      </dgm:prSet>
      <dgm:spPr/>
      <dgm:t>
        <a:bodyPr/>
        <a:lstStyle/>
        <a:p>
          <a:endParaRPr lang="en-US"/>
        </a:p>
      </dgm:t>
    </dgm:pt>
    <dgm:pt modelId="{76F0EE3F-0CB4-974E-93CC-9F3633EF393C}" type="pres">
      <dgm:prSet presAssocID="{1ED3B530-03F4-7C45-BD3B-F8E9F8E6573C}" presName="rootConnector" presStyleLbl="node3" presStyleIdx="1" presStyleCnt="8"/>
      <dgm:spPr/>
      <dgm:t>
        <a:bodyPr/>
        <a:lstStyle/>
        <a:p>
          <a:endParaRPr lang="en-US"/>
        </a:p>
      </dgm:t>
    </dgm:pt>
    <dgm:pt modelId="{50E3CF5D-29B2-A140-B082-F91B265C8E74}" type="pres">
      <dgm:prSet presAssocID="{1ED3B530-03F4-7C45-BD3B-F8E9F8E6573C}" presName="hierChild4" presStyleCnt="0"/>
      <dgm:spPr/>
    </dgm:pt>
    <dgm:pt modelId="{BF345990-8024-B541-BB35-046A31A4D9C8}" type="pres">
      <dgm:prSet presAssocID="{1ED3B530-03F4-7C45-BD3B-F8E9F8E6573C}" presName="hierChild5" presStyleCnt="0"/>
      <dgm:spPr/>
    </dgm:pt>
    <dgm:pt modelId="{7406B07B-4141-2F4B-B0CD-46B1DAD65579}" type="pres">
      <dgm:prSet presAssocID="{B9636EE7-C37F-694E-92B9-9BE5A4026BC9}" presName="hierChild5" presStyleCnt="0"/>
      <dgm:spPr/>
    </dgm:pt>
    <dgm:pt modelId="{D66B0E24-737C-EF40-958B-A07204099321}" type="pres">
      <dgm:prSet presAssocID="{EA949402-738E-9545-82D9-896839331CA3}" presName="Name37" presStyleLbl="parChTrans1D2" presStyleIdx="1" presStyleCnt="8"/>
      <dgm:spPr/>
      <dgm:t>
        <a:bodyPr/>
        <a:lstStyle/>
        <a:p>
          <a:endParaRPr lang="en-US"/>
        </a:p>
      </dgm:t>
    </dgm:pt>
    <dgm:pt modelId="{4ED3C7C1-E786-0B41-ABEB-AB115A345CB2}" type="pres">
      <dgm:prSet presAssocID="{27A313A7-F808-014F-B242-D85BAE3420F7}" presName="hierRoot2" presStyleCnt="0">
        <dgm:presLayoutVars>
          <dgm:hierBranch val="init"/>
        </dgm:presLayoutVars>
      </dgm:prSet>
      <dgm:spPr/>
    </dgm:pt>
    <dgm:pt modelId="{35AB16DF-BC10-E54A-91C1-BFB6C627D9C4}" type="pres">
      <dgm:prSet presAssocID="{27A313A7-F808-014F-B242-D85BAE3420F7}" presName="rootComposite" presStyleCnt="0"/>
      <dgm:spPr/>
    </dgm:pt>
    <dgm:pt modelId="{C8C1F3B6-3C09-3148-B35E-F8800029851D}" type="pres">
      <dgm:prSet presAssocID="{27A313A7-F808-014F-B242-D85BAE3420F7}" presName="rootText" presStyleLbl="node2" presStyleIdx="1" presStyleCnt="6" custScaleX="145389" custScaleY="245554" custLinFactNeighborY="-63890">
        <dgm:presLayoutVars>
          <dgm:chPref val="3"/>
        </dgm:presLayoutVars>
      </dgm:prSet>
      <dgm:spPr/>
      <dgm:t>
        <a:bodyPr/>
        <a:lstStyle/>
        <a:p>
          <a:endParaRPr lang="en-US"/>
        </a:p>
      </dgm:t>
    </dgm:pt>
    <dgm:pt modelId="{0EDCD6E1-605A-3546-BDE8-36983C8DD3EF}" type="pres">
      <dgm:prSet presAssocID="{27A313A7-F808-014F-B242-D85BAE3420F7}" presName="rootConnector" presStyleLbl="node2" presStyleIdx="1" presStyleCnt="6"/>
      <dgm:spPr/>
      <dgm:t>
        <a:bodyPr/>
        <a:lstStyle/>
        <a:p>
          <a:endParaRPr lang="en-US"/>
        </a:p>
      </dgm:t>
    </dgm:pt>
    <dgm:pt modelId="{C2BEED1B-353B-154E-BBA7-3C3B59238600}" type="pres">
      <dgm:prSet presAssocID="{27A313A7-F808-014F-B242-D85BAE3420F7}" presName="hierChild4" presStyleCnt="0"/>
      <dgm:spPr/>
    </dgm:pt>
    <dgm:pt modelId="{B3775A6B-9021-1E47-A6B3-7BC7EE16122D}" type="pres">
      <dgm:prSet presAssocID="{27A313A7-F808-014F-B242-D85BAE3420F7}" presName="hierChild5" presStyleCnt="0"/>
      <dgm:spPr/>
    </dgm:pt>
    <dgm:pt modelId="{476ED89D-EB6A-0C4F-B4F8-420BD20BE4CA}" type="pres">
      <dgm:prSet presAssocID="{C4B8E2D6-6338-0047-AE6D-8F57220E7133}" presName="Name37" presStyleLbl="parChTrans1D2" presStyleIdx="2" presStyleCnt="8"/>
      <dgm:spPr/>
      <dgm:t>
        <a:bodyPr/>
        <a:lstStyle/>
        <a:p>
          <a:endParaRPr lang="en-US"/>
        </a:p>
      </dgm:t>
    </dgm:pt>
    <dgm:pt modelId="{60788C0E-EBCD-6C4F-A4D7-7FBB35BCECC6}" type="pres">
      <dgm:prSet presAssocID="{6D431A7B-C176-014D-9F89-192040D548B8}" presName="hierRoot2" presStyleCnt="0">
        <dgm:presLayoutVars>
          <dgm:hierBranch val="init"/>
        </dgm:presLayoutVars>
      </dgm:prSet>
      <dgm:spPr/>
    </dgm:pt>
    <dgm:pt modelId="{88C91F2A-8A36-3343-9C57-117CA0ED9678}" type="pres">
      <dgm:prSet presAssocID="{6D431A7B-C176-014D-9F89-192040D548B8}" presName="rootComposite" presStyleCnt="0"/>
      <dgm:spPr/>
    </dgm:pt>
    <dgm:pt modelId="{6585EBBF-9C90-B645-88A0-08E1E16F23EA}" type="pres">
      <dgm:prSet presAssocID="{6D431A7B-C176-014D-9F89-192040D548B8}" presName="rootText" presStyleLbl="node2" presStyleIdx="2" presStyleCnt="6" custScaleX="145389" custScaleY="103862" custLinFactNeighborY="-63890">
        <dgm:presLayoutVars>
          <dgm:chPref val="3"/>
        </dgm:presLayoutVars>
      </dgm:prSet>
      <dgm:spPr/>
      <dgm:t>
        <a:bodyPr/>
        <a:lstStyle/>
        <a:p>
          <a:endParaRPr lang="en-US"/>
        </a:p>
      </dgm:t>
    </dgm:pt>
    <dgm:pt modelId="{1E505DBD-53D7-9745-9112-BDC531FFF072}" type="pres">
      <dgm:prSet presAssocID="{6D431A7B-C176-014D-9F89-192040D548B8}" presName="rootConnector" presStyleLbl="node2" presStyleIdx="2" presStyleCnt="6"/>
      <dgm:spPr/>
      <dgm:t>
        <a:bodyPr/>
        <a:lstStyle/>
        <a:p>
          <a:endParaRPr lang="en-US"/>
        </a:p>
      </dgm:t>
    </dgm:pt>
    <dgm:pt modelId="{3794FB41-083B-0244-B29F-97130354A22E}" type="pres">
      <dgm:prSet presAssocID="{6D431A7B-C176-014D-9F89-192040D548B8}" presName="hierChild4" presStyleCnt="0"/>
      <dgm:spPr/>
    </dgm:pt>
    <dgm:pt modelId="{3253590A-BCD8-A048-81C6-32BF55A1DEA7}" type="pres">
      <dgm:prSet presAssocID="{C95A75E7-B82A-1643-9A5D-3C8EB593081E}" presName="Name37" presStyleLbl="parChTrans1D3" presStyleIdx="2" presStyleCnt="8"/>
      <dgm:spPr/>
      <dgm:t>
        <a:bodyPr/>
        <a:lstStyle/>
        <a:p>
          <a:endParaRPr lang="en-US"/>
        </a:p>
      </dgm:t>
    </dgm:pt>
    <dgm:pt modelId="{E8B6C349-71BB-EB46-8464-4BCD8B04555F}" type="pres">
      <dgm:prSet presAssocID="{46154502-CE14-1E4B-B2C3-79B62209EF52}" presName="hierRoot2" presStyleCnt="0">
        <dgm:presLayoutVars>
          <dgm:hierBranch val="init"/>
        </dgm:presLayoutVars>
      </dgm:prSet>
      <dgm:spPr/>
    </dgm:pt>
    <dgm:pt modelId="{12CF91DD-8A57-C240-8008-C3B939E6A695}" type="pres">
      <dgm:prSet presAssocID="{46154502-CE14-1E4B-B2C3-79B62209EF52}" presName="rootComposite" presStyleCnt="0"/>
      <dgm:spPr/>
    </dgm:pt>
    <dgm:pt modelId="{9636A066-F506-0A4F-9C32-3D80DD88EE57}" type="pres">
      <dgm:prSet presAssocID="{46154502-CE14-1E4B-B2C3-79B62209EF52}" presName="rootText" presStyleLbl="node3" presStyleIdx="2" presStyleCnt="8" custScaleX="130640" custScaleY="371702" custLinFactNeighborX="-10712" custLinFactNeighborY="-39454">
        <dgm:presLayoutVars>
          <dgm:chPref val="3"/>
        </dgm:presLayoutVars>
      </dgm:prSet>
      <dgm:spPr/>
      <dgm:t>
        <a:bodyPr/>
        <a:lstStyle/>
        <a:p>
          <a:endParaRPr lang="en-US"/>
        </a:p>
      </dgm:t>
    </dgm:pt>
    <dgm:pt modelId="{56367693-F8E5-9A48-8D57-07F1FC262139}" type="pres">
      <dgm:prSet presAssocID="{46154502-CE14-1E4B-B2C3-79B62209EF52}" presName="rootConnector" presStyleLbl="node3" presStyleIdx="2" presStyleCnt="8"/>
      <dgm:spPr/>
      <dgm:t>
        <a:bodyPr/>
        <a:lstStyle/>
        <a:p>
          <a:endParaRPr lang="en-US"/>
        </a:p>
      </dgm:t>
    </dgm:pt>
    <dgm:pt modelId="{48F3BFF1-2115-1D44-8692-389B5BC15215}" type="pres">
      <dgm:prSet presAssocID="{46154502-CE14-1E4B-B2C3-79B62209EF52}" presName="hierChild4" presStyleCnt="0"/>
      <dgm:spPr/>
    </dgm:pt>
    <dgm:pt modelId="{1C88032F-9E7C-6C48-8E31-950F15B2AF55}" type="pres">
      <dgm:prSet presAssocID="{46154502-CE14-1E4B-B2C3-79B62209EF52}" presName="hierChild5" presStyleCnt="0"/>
      <dgm:spPr/>
    </dgm:pt>
    <dgm:pt modelId="{2A4C1E88-953F-A440-A5BC-A788A79FE942}" type="pres">
      <dgm:prSet presAssocID="{28552F44-6372-064E-B2E1-5BEC137F269D}" presName="Name37" presStyleLbl="parChTrans1D3" presStyleIdx="3" presStyleCnt="8"/>
      <dgm:spPr/>
      <dgm:t>
        <a:bodyPr/>
        <a:lstStyle/>
        <a:p>
          <a:endParaRPr lang="en-US"/>
        </a:p>
      </dgm:t>
    </dgm:pt>
    <dgm:pt modelId="{BCF650D3-E6B7-024D-8C2B-06FA761BAADD}" type="pres">
      <dgm:prSet presAssocID="{46F89886-91EE-6345-9815-E4269EF8D240}" presName="hierRoot2" presStyleCnt="0">
        <dgm:presLayoutVars>
          <dgm:hierBranch val="init"/>
        </dgm:presLayoutVars>
      </dgm:prSet>
      <dgm:spPr/>
    </dgm:pt>
    <dgm:pt modelId="{BEF0BBAE-0867-1A4C-BDF8-9E896B3DC00E}" type="pres">
      <dgm:prSet presAssocID="{46F89886-91EE-6345-9815-E4269EF8D240}" presName="rootComposite" presStyleCnt="0"/>
      <dgm:spPr/>
    </dgm:pt>
    <dgm:pt modelId="{BF8C39D4-3AA0-C145-8007-A0E27B96575F}" type="pres">
      <dgm:prSet presAssocID="{46F89886-91EE-6345-9815-E4269EF8D240}" presName="rootText" presStyleLbl="node3" presStyleIdx="3" presStyleCnt="8" custScaleX="131773" custScaleY="237019" custLinFactNeighborX="-10764" custLinFactNeighborY="-30894">
        <dgm:presLayoutVars>
          <dgm:chPref val="3"/>
        </dgm:presLayoutVars>
      </dgm:prSet>
      <dgm:spPr/>
      <dgm:t>
        <a:bodyPr/>
        <a:lstStyle/>
        <a:p>
          <a:endParaRPr lang="en-US"/>
        </a:p>
      </dgm:t>
    </dgm:pt>
    <dgm:pt modelId="{54C95C22-42EA-EA4A-B11E-F348EC6E9A85}" type="pres">
      <dgm:prSet presAssocID="{46F89886-91EE-6345-9815-E4269EF8D240}" presName="rootConnector" presStyleLbl="node3" presStyleIdx="3" presStyleCnt="8"/>
      <dgm:spPr/>
      <dgm:t>
        <a:bodyPr/>
        <a:lstStyle/>
        <a:p>
          <a:endParaRPr lang="en-US"/>
        </a:p>
      </dgm:t>
    </dgm:pt>
    <dgm:pt modelId="{E163C3D8-6977-8545-A906-97A0A09C608F}" type="pres">
      <dgm:prSet presAssocID="{46F89886-91EE-6345-9815-E4269EF8D240}" presName="hierChild4" presStyleCnt="0"/>
      <dgm:spPr/>
    </dgm:pt>
    <dgm:pt modelId="{106F3AD7-7C0E-4747-B10B-A59A59B7BE13}" type="pres">
      <dgm:prSet presAssocID="{46F89886-91EE-6345-9815-E4269EF8D240}" presName="hierChild5" presStyleCnt="0"/>
      <dgm:spPr/>
    </dgm:pt>
    <dgm:pt modelId="{9B739F8F-F7B4-6C46-BB54-45E80C1AF29F}" type="pres">
      <dgm:prSet presAssocID="{6D431A7B-C176-014D-9F89-192040D548B8}" presName="hierChild5" presStyleCnt="0"/>
      <dgm:spPr/>
    </dgm:pt>
    <dgm:pt modelId="{B1265ABA-601C-474D-A368-6573801C0573}" type="pres">
      <dgm:prSet presAssocID="{888093E6-C2A7-0941-99DC-0B3F62AE7DBA}" presName="Name37" presStyleLbl="parChTrans1D2" presStyleIdx="3" presStyleCnt="8"/>
      <dgm:spPr/>
      <dgm:t>
        <a:bodyPr/>
        <a:lstStyle/>
        <a:p>
          <a:endParaRPr lang="en-US"/>
        </a:p>
      </dgm:t>
    </dgm:pt>
    <dgm:pt modelId="{6DF6D408-9E9C-594A-8A51-035A25CD2812}" type="pres">
      <dgm:prSet presAssocID="{7BE8F279-99F2-544B-8677-F56B89E37415}" presName="hierRoot2" presStyleCnt="0">
        <dgm:presLayoutVars>
          <dgm:hierBranch val="init"/>
        </dgm:presLayoutVars>
      </dgm:prSet>
      <dgm:spPr/>
    </dgm:pt>
    <dgm:pt modelId="{D2025FB2-AFA7-2C42-93F3-C9AC9A875317}" type="pres">
      <dgm:prSet presAssocID="{7BE8F279-99F2-544B-8677-F56B89E37415}" presName="rootComposite" presStyleCnt="0"/>
      <dgm:spPr/>
    </dgm:pt>
    <dgm:pt modelId="{58B9D48D-0187-1545-8654-45E5B695AB85}" type="pres">
      <dgm:prSet presAssocID="{7BE8F279-99F2-544B-8677-F56B89E37415}" presName="rootText" presStyleLbl="node2" presStyleIdx="3" presStyleCnt="6" custScaleX="145389" custScaleY="105306" custLinFactNeighborY="-63845">
        <dgm:presLayoutVars>
          <dgm:chPref val="3"/>
        </dgm:presLayoutVars>
      </dgm:prSet>
      <dgm:spPr/>
      <dgm:t>
        <a:bodyPr/>
        <a:lstStyle/>
        <a:p>
          <a:endParaRPr lang="en-US"/>
        </a:p>
      </dgm:t>
    </dgm:pt>
    <dgm:pt modelId="{A9A896C3-A66F-7F40-88B2-BD410AFF1E5B}" type="pres">
      <dgm:prSet presAssocID="{7BE8F279-99F2-544B-8677-F56B89E37415}" presName="rootConnector" presStyleLbl="node2" presStyleIdx="3" presStyleCnt="6"/>
      <dgm:spPr/>
      <dgm:t>
        <a:bodyPr/>
        <a:lstStyle/>
        <a:p>
          <a:endParaRPr lang="en-US"/>
        </a:p>
      </dgm:t>
    </dgm:pt>
    <dgm:pt modelId="{E37A526D-415C-BA4D-B9A9-DA123C0FCEE7}" type="pres">
      <dgm:prSet presAssocID="{7BE8F279-99F2-544B-8677-F56B89E37415}" presName="hierChild4" presStyleCnt="0"/>
      <dgm:spPr/>
    </dgm:pt>
    <dgm:pt modelId="{08C0022B-9C74-0540-A24E-43A913900994}" type="pres">
      <dgm:prSet presAssocID="{9D46F84E-3E3C-E044-A58C-AAD66163C72E}" presName="Name37" presStyleLbl="parChTrans1D3" presStyleIdx="4" presStyleCnt="8"/>
      <dgm:spPr/>
      <dgm:t>
        <a:bodyPr/>
        <a:lstStyle/>
        <a:p>
          <a:endParaRPr lang="en-US"/>
        </a:p>
      </dgm:t>
    </dgm:pt>
    <dgm:pt modelId="{57D2D2A5-DDD9-744F-8D84-86C07811C5D0}" type="pres">
      <dgm:prSet presAssocID="{0038B0E9-E843-3E4F-A07E-3461C0B29260}" presName="hierRoot2" presStyleCnt="0">
        <dgm:presLayoutVars>
          <dgm:hierBranch val="init"/>
        </dgm:presLayoutVars>
      </dgm:prSet>
      <dgm:spPr/>
    </dgm:pt>
    <dgm:pt modelId="{844492C5-48C4-D242-9DAE-861F77DCA897}" type="pres">
      <dgm:prSet presAssocID="{0038B0E9-E843-3E4F-A07E-3461C0B29260}" presName="rootComposite" presStyleCnt="0"/>
      <dgm:spPr/>
    </dgm:pt>
    <dgm:pt modelId="{B7C4A483-27DA-C843-AD52-8DEA204F6138}" type="pres">
      <dgm:prSet presAssocID="{0038B0E9-E843-3E4F-A07E-3461C0B29260}" presName="rootText" presStyleLbl="node3" presStyleIdx="4" presStyleCnt="8" custScaleX="115440" custScaleY="236514" custLinFactNeighborX="-9180" custLinFactNeighborY="-39460">
        <dgm:presLayoutVars>
          <dgm:chPref val="3"/>
        </dgm:presLayoutVars>
      </dgm:prSet>
      <dgm:spPr/>
      <dgm:t>
        <a:bodyPr/>
        <a:lstStyle/>
        <a:p>
          <a:endParaRPr lang="en-US"/>
        </a:p>
      </dgm:t>
    </dgm:pt>
    <dgm:pt modelId="{68FB5317-1FD6-7E44-B0D5-04B69ADC5A96}" type="pres">
      <dgm:prSet presAssocID="{0038B0E9-E843-3E4F-A07E-3461C0B29260}" presName="rootConnector" presStyleLbl="node3" presStyleIdx="4" presStyleCnt="8"/>
      <dgm:spPr/>
      <dgm:t>
        <a:bodyPr/>
        <a:lstStyle/>
        <a:p>
          <a:endParaRPr lang="en-US"/>
        </a:p>
      </dgm:t>
    </dgm:pt>
    <dgm:pt modelId="{155133EF-5454-7A4C-8B5C-2E8697D87861}" type="pres">
      <dgm:prSet presAssocID="{0038B0E9-E843-3E4F-A07E-3461C0B29260}" presName="hierChild4" presStyleCnt="0"/>
      <dgm:spPr/>
    </dgm:pt>
    <dgm:pt modelId="{6C0AC648-1F02-E143-B36A-1BF7F3EA0CFF}" type="pres">
      <dgm:prSet presAssocID="{0038B0E9-E843-3E4F-A07E-3461C0B29260}" presName="hierChild5" presStyleCnt="0"/>
      <dgm:spPr/>
    </dgm:pt>
    <dgm:pt modelId="{903E4C5E-0ECB-8944-A6EB-3FDAEC81CF1C}" type="pres">
      <dgm:prSet presAssocID="{5B54AA0D-E316-7B41-8A69-D8058D428FBE}" presName="Name37" presStyleLbl="parChTrans1D3" presStyleIdx="5" presStyleCnt="8"/>
      <dgm:spPr/>
      <dgm:t>
        <a:bodyPr/>
        <a:lstStyle/>
        <a:p>
          <a:endParaRPr lang="en-US"/>
        </a:p>
      </dgm:t>
    </dgm:pt>
    <dgm:pt modelId="{439FF162-7ED2-B641-AA6F-A947339E3E20}" type="pres">
      <dgm:prSet presAssocID="{4104B371-DFD6-1045-8373-C2C10001A660}" presName="hierRoot2" presStyleCnt="0">
        <dgm:presLayoutVars>
          <dgm:hierBranch val="init"/>
        </dgm:presLayoutVars>
      </dgm:prSet>
      <dgm:spPr/>
    </dgm:pt>
    <dgm:pt modelId="{8247E70F-9FB2-7444-BC2D-DAE326D2B95D}" type="pres">
      <dgm:prSet presAssocID="{4104B371-DFD6-1045-8373-C2C10001A660}" presName="rootComposite" presStyleCnt="0"/>
      <dgm:spPr/>
    </dgm:pt>
    <dgm:pt modelId="{52BA6EA8-C5A5-F64C-BB72-4B8B34D5B710}" type="pres">
      <dgm:prSet presAssocID="{4104B371-DFD6-1045-8373-C2C10001A660}" presName="rootText" presStyleLbl="node3" presStyleIdx="5" presStyleCnt="8" custScaleX="104128" custScaleY="429085" custLinFactNeighborX="-7645" custLinFactNeighborY="-40108">
        <dgm:presLayoutVars>
          <dgm:chPref val="3"/>
        </dgm:presLayoutVars>
      </dgm:prSet>
      <dgm:spPr/>
      <dgm:t>
        <a:bodyPr/>
        <a:lstStyle/>
        <a:p>
          <a:endParaRPr lang="en-US"/>
        </a:p>
      </dgm:t>
    </dgm:pt>
    <dgm:pt modelId="{BAE1C4A5-7133-534A-A7DA-8D1F838464BB}" type="pres">
      <dgm:prSet presAssocID="{4104B371-DFD6-1045-8373-C2C10001A660}" presName="rootConnector" presStyleLbl="node3" presStyleIdx="5" presStyleCnt="8"/>
      <dgm:spPr/>
      <dgm:t>
        <a:bodyPr/>
        <a:lstStyle/>
        <a:p>
          <a:endParaRPr lang="en-US"/>
        </a:p>
      </dgm:t>
    </dgm:pt>
    <dgm:pt modelId="{2DF16E71-F017-064B-90E7-B581AFE51764}" type="pres">
      <dgm:prSet presAssocID="{4104B371-DFD6-1045-8373-C2C10001A660}" presName="hierChild4" presStyleCnt="0"/>
      <dgm:spPr/>
    </dgm:pt>
    <dgm:pt modelId="{AE38BE91-D952-7746-97BD-F45B5A680883}" type="pres">
      <dgm:prSet presAssocID="{4104B371-DFD6-1045-8373-C2C10001A660}" presName="hierChild5" presStyleCnt="0"/>
      <dgm:spPr/>
    </dgm:pt>
    <dgm:pt modelId="{D94E297F-DAF5-0F4D-872A-FF7D2CEE0F60}" type="pres">
      <dgm:prSet presAssocID="{7BE8F279-99F2-544B-8677-F56B89E37415}" presName="hierChild5" presStyleCnt="0"/>
      <dgm:spPr/>
    </dgm:pt>
    <dgm:pt modelId="{B3EA64FF-E603-B246-AD2D-0E3BE613808B}" type="pres">
      <dgm:prSet presAssocID="{91BD93B3-6C0E-A041-9392-DC9492D0B6D4}" presName="Name37" presStyleLbl="parChTrans1D2" presStyleIdx="4" presStyleCnt="8"/>
      <dgm:spPr/>
      <dgm:t>
        <a:bodyPr/>
        <a:lstStyle/>
        <a:p>
          <a:endParaRPr lang="en-US"/>
        </a:p>
      </dgm:t>
    </dgm:pt>
    <dgm:pt modelId="{3BED61B0-D5A8-7C45-852C-58CA90DF7D21}" type="pres">
      <dgm:prSet presAssocID="{3770D0D1-3B77-7E48-A17D-4776D81CEDAC}" presName="hierRoot2" presStyleCnt="0">
        <dgm:presLayoutVars>
          <dgm:hierBranch val="init"/>
        </dgm:presLayoutVars>
      </dgm:prSet>
      <dgm:spPr/>
    </dgm:pt>
    <dgm:pt modelId="{5A89B07F-56BC-E944-B018-E38D3E9A010A}" type="pres">
      <dgm:prSet presAssocID="{3770D0D1-3B77-7E48-A17D-4776D81CEDAC}" presName="rootComposite" presStyleCnt="0"/>
      <dgm:spPr/>
    </dgm:pt>
    <dgm:pt modelId="{720616CD-0675-BA45-9240-C44787309294}" type="pres">
      <dgm:prSet presAssocID="{3770D0D1-3B77-7E48-A17D-4776D81CEDAC}" presName="rootText" presStyleLbl="node2" presStyleIdx="4" presStyleCnt="6" custScaleX="145389" custScaleY="279218" custLinFactNeighborX="50" custLinFactNeighborY="-63881">
        <dgm:presLayoutVars>
          <dgm:chPref val="3"/>
        </dgm:presLayoutVars>
      </dgm:prSet>
      <dgm:spPr/>
      <dgm:t>
        <a:bodyPr/>
        <a:lstStyle/>
        <a:p>
          <a:endParaRPr lang="en-US"/>
        </a:p>
      </dgm:t>
    </dgm:pt>
    <dgm:pt modelId="{8E29F7F2-2BD9-A248-87E1-8C215887243B}" type="pres">
      <dgm:prSet presAssocID="{3770D0D1-3B77-7E48-A17D-4776D81CEDAC}" presName="rootConnector" presStyleLbl="node2" presStyleIdx="4" presStyleCnt="6"/>
      <dgm:spPr/>
      <dgm:t>
        <a:bodyPr/>
        <a:lstStyle/>
        <a:p>
          <a:endParaRPr lang="en-US"/>
        </a:p>
      </dgm:t>
    </dgm:pt>
    <dgm:pt modelId="{0C9DF038-77D9-D847-9011-235FA9967407}" type="pres">
      <dgm:prSet presAssocID="{3770D0D1-3B77-7E48-A17D-4776D81CEDAC}" presName="hierChild4" presStyleCnt="0"/>
      <dgm:spPr/>
    </dgm:pt>
    <dgm:pt modelId="{CE077066-009B-D845-B1B2-91055A1BF90F}" type="pres">
      <dgm:prSet presAssocID="{3770D0D1-3B77-7E48-A17D-4776D81CEDAC}" presName="hierChild5" presStyleCnt="0"/>
      <dgm:spPr/>
    </dgm:pt>
    <dgm:pt modelId="{BCA4B607-832A-3545-B3E3-256EFBC19FF5}" type="pres">
      <dgm:prSet presAssocID="{56D3FA82-C8C1-3441-808F-8556C13F01A6}" presName="Name37" presStyleLbl="parChTrans1D2" presStyleIdx="5" presStyleCnt="8"/>
      <dgm:spPr/>
      <dgm:t>
        <a:bodyPr/>
        <a:lstStyle/>
        <a:p>
          <a:endParaRPr lang="en-US"/>
        </a:p>
      </dgm:t>
    </dgm:pt>
    <dgm:pt modelId="{297B469E-19B5-6C48-B232-EDF80D82EC6A}" type="pres">
      <dgm:prSet presAssocID="{8D7F4CF1-C65B-2744-8B62-350FF4432B24}" presName="hierRoot2" presStyleCnt="0">
        <dgm:presLayoutVars>
          <dgm:hierBranch val="init"/>
        </dgm:presLayoutVars>
      </dgm:prSet>
      <dgm:spPr/>
    </dgm:pt>
    <dgm:pt modelId="{07231F13-525E-AE48-9CB4-DF1C08F6DDE3}" type="pres">
      <dgm:prSet presAssocID="{8D7F4CF1-C65B-2744-8B62-350FF4432B24}" presName="rootComposite" presStyleCnt="0"/>
      <dgm:spPr/>
    </dgm:pt>
    <dgm:pt modelId="{2151406D-E373-5D41-9545-6280396F8D22}" type="pres">
      <dgm:prSet presAssocID="{8D7F4CF1-C65B-2744-8B62-350FF4432B24}" presName="rootText" presStyleLbl="node2" presStyleIdx="5" presStyleCnt="6" custScaleX="149606" custScaleY="248152" custLinFactNeighborX="-3122" custLinFactNeighborY="-63587">
        <dgm:presLayoutVars>
          <dgm:chPref val="3"/>
        </dgm:presLayoutVars>
      </dgm:prSet>
      <dgm:spPr/>
      <dgm:t>
        <a:bodyPr/>
        <a:lstStyle/>
        <a:p>
          <a:endParaRPr lang="en-US"/>
        </a:p>
      </dgm:t>
    </dgm:pt>
    <dgm:pt modelId="{404666AA-4AFB-144B-9ACD-42FAB45EBDE1}" type="pres">
      <dgm:prSet presAssocID="{8D7F4CF1-C65B-2744-8B62-350FF4432B24}" presName="rootConnector" presStyleLbl="node2" presStyleIdx="5" presStyleCnt="6"/>
      <dgm:spPr/>
      <dgm:t>
        <a:bodyPr/>
        <a:lstStyle/>
        <a:p>
          <a:endParaRPr lang="en-US"/>
        </a:p>
      </dgm:t>
    </dgm:pt>
    <dgm:pt modelId="{8DA943A2-FEC7-4642-A645-3BD136CC458D}" type="pres">
      <dgm:prSet presAssocID="{8D7F4CF1-C65B-2744-8B62-350FF4432B24}" presName="hierChild4" presStyleCnt="0"/>
      <dgm:spPr/>
    </dgm:pt>
    <dgm:pt modelId="{EA6C39D8-B1A2-42AE-A233-6F27CDBC9954}" type="pres">
      <dgm:prSet presAssocID="{2EFDDA81-C474-483A-8FD5-D570D3C4F848}" presName="Name37" presStyleLbl="parChTrans1D3" presStyleIdx="6" presStyleCnt="8"/>
      <dgm:spPr/>
      <dgm:t>
        <a:bodyPr/>
        <a:lstStyle/>
        <a:p>
          <a:endParaRPr lang="en-GB"/>
        </a:p>
      </dgm:t>
    </dgm:pt>
    <dgm:pt modelId="{11A62FF5-7713-4297-9A5A-BD5C86FF7122}" type="pres">
      <dgm:prSet presAssocID="{B0F7D9BB-7AE8-41A5-9E99-D9E2448DADE8}" presName="hierRoot2" presStyleCnt="0">
        <dgm:presLayoutVars>
          <dgm:hierBranch val="init"/>
        </dgm:presLayoutVars>
      </dgm:prSet>
      <dgm:spPr/>
    </dgm:pt>
    <dgm:pt modelId="{3447BA2E-F912-4AB4-8469-865E39CC05E2}" type="pres">
      <dgm:prSet presAssocID="{B0F7D9BB-7AE8-41A5-9E99-D9E2448DADE8}" presName="rootComposite" presStyleCnt="0"/>
      <dgm:spPr/>
    </dgm:pt>
    <dgm:pt modelId="{13F510A8-C265-42D6-9DCA-E606554601DC}" type="pres">
      <dgm:prSet presAssocID="{B0F7D9BB-7AE8-41A5-9E99-D9E2448DADE8}" presName="rootText" presStyleLbl="node3" presStyleIdx="6" presStyleCnt="8" custScaleX="119642" custScaleY="278653" custLinFactNeighborX="-12677" custLinFactNeighborY="-72581">
        <dgm:presLayoutVars>
          <dgm:chPref val="3"/>
        </dgm:presLayoutVars>
      </dgm:prSet>
      <dgm:spPr/>
      <dgm:t>
        <a:bodyPr/>
        <a:lstStyle/>
        <a:p>
          <a:endParaRPr lang="en-GB"/>
        </a:p>
      </dgm:t>
    </dgm:pt>
    <dgm:pt modelId="{4AC90DED-014D-4491-B805-B7AC4A6443C7}" type="pres">
      <dgm:prSet presAssocID="{B0F7D9BB-7AE8-41A5-9E99-D9E2448DADE8}" presName="rootConnector" presStyleLbl="node3" presStyleIdx="6" presStyleCnt="8"/>
      <dgm:spPr/>
      <dgm:t>
        <a:bodyPr/>
        <a:lstStyle/>
        <a:p>
          <a:endParaRPr lang="en-GB"/>
        </a:p>
      </dgm:t>
    </dgm:pt>
    <dgm:pt modelId="{58E0C800-EFBF-457A-82AB-A709F2067D67}" type="pres">
      <dgm:prSet presAssocID="{B0F7D9BB-7AE8-41A5-9E99-D9E2448DADE8}" presName="hierChild4" presStyleCnt="0"/>
      <dgm:spPr/>
    </dgm:pt>
    <dgm:pt modelId="{8CB80D5C-33D6-4E44-968E-B67469CDB5AD}" type="pres">
      <dgm:prSet presAssocID="{B0F7D9BB-7AE8-41A5-9E99-D9E2448DADE8}" presName="hierChild5" presStyleCnt="0"/>
      <dgm:spPr/>
    </dgm:pt>
    <dgm:pt modelId="{5F001198-5EEE-44D4-BE98-85ED5EEB5FBA}" type="pres">
      <dgm:prSet presAssocID="{23D2BB34-E9DA-416E-B48F-3E7EDB573E0B}" presName="Name37" presStyleLbl="parChTrans1D3" presStyleIdx="7" presStyleCnt="8"/>
      <dgm:spPr/>
      <dgm:t>
        <a:bodyPr/>
        <a:lstStyle/>
        <a:p>
          <a:endParaRPr lang="en-GB"/>
        </a:p>
      </dgm:t>
    </dgm:pt>
    <dgm:pt modelId="{3BB07F56-001F-41AB-A670-7C89EC15C661}" type="pres">
      <dgm:prSet presAssocID="{A9FA761B-5DD7-454F-8B47-8F37AD136148}" presName="hierRoot2" presStyleCnt="0">
        <dgm:presLayoutVars>
          <dgm:hierBranch val="init"/>
        </dgm:presLayoutVars>
      </dgm:prSet>
      <dgm:spPr/>
    </dgm:pt>
    <dgm:pt modelId="{09F799F8-73C6-422F-9A35-855C3805D1CE}" type="pres">
      <dgm:prSet presAssocID="{A9FA761B-5DD7-454F-8B47-8F37AD136148}" presName="rootComposite" presStyleCnt="0"/>
      <dgm:spPr/>
    </dgm:pt>
    <dgm:pt modelId="{82BFE523-7956-48BD-A1A9-EB5DF9C5E57D}" type="pres">
      <dgm:prSet presAssocID="{A9FA761B-5DD7-454F-8B47-8F37AD136148}" presName="rootText" presStyleLbl="node3" presStyleIdx="7" presStyleCnt="8" custScaleX="139725" custScaleY="286742" custLinFactNeighborX="-12785" custLinFactNeighborY="-65458">
        <dgm:presLayoutVars>
          <dgm:chPref val="3"/>
        </dgm:presLayoutVars>
      </dgm:prSet>
      <dgm:spPr/>
      <dgm:t>
        <a:bodyPr/>
        <a:lstStyle/>
        <a:p>
          <a:endParaRPr lang="en-GB"/>
        </a:p>
      </dgm:t>
    </dgm:pt>
    <dgm:pt modelId="{29C07AA7-0490-4F42-B569-6D71469F9689}" type="pres">
      <dgm:prSet presAssocID="{A9FA761B-5DD7-454F-8B47-8F37AD136148}" presName="rootConnector" presStyleLbl="node3" presStyleIdx="7" presStyleCnt="8"/>
      <dgm:spPr/>
      <dgm:t>
        <a:bodyPr/>
        <a:lstStyle/>
        <a:p>
          <a:endParaRPr lang="en-GB"/>
        </a:p>
      </dgm:t>
    </dgm:pt>
    <dgm:pt modelId="{574F93D7-31C5-4F48-AB35-E651641C7C20}" type="pres">
      <dgm:prSet presAssocID="{A9FA761B-5DD7-454F-8B47-8F37AD136148}" presName="hierChild4" presStyleCnt="0"/>
      <dgm:spPr/>
    </dgm:pt>
    <dgm:pt modelId="{2156FD3B-C0DA-47BC-BF56-3F8C77EFCD59}" type="pres">
      <dgm:prSet presAssocID="{A9FA761B-5DD7-454F-8B47-8F37AD136148}" presName="hierChild5" presStyleCnt="0"/>
      <dgm:spPr/>
    </dgm:pt>
    <dgm:pt modelId="{B105BBF8-45A5-824B-979D-A90CDE9978AC}" type="pres">
      <dgm:prSet presAssocID="{8D7F4CF1-C65B-2744-8B62-350FF4432B24}" presName="hierChild5" presStyleCnt="0"/>
      <dgm:spPr/>
    </dgm:pt>
    <dgm:pt modelId="{37E99F33-F685-8940-8FC9-3313702969B6}" type="pres">
      <dgm:prSet presAssocID="{56BD1AEB-6B91-9048-A002-D30D615DA070}" presName="hierChild3" presStyleCnt="0"/>
      <dgm:spPr/>
    </dgm:pt>
    <dgm:pt modelId="{81C3D5F3-C8E8-6840-A8FF-6110CD4F9855}" type="pres">
      <dgm:prSet presAssocID="{9E9BBF8B-FD9E-0B49-8BC8-AA0FB5B4A735}" presName="Name111" presStyleLbl="parChTrans1D2" presStyleIdx="6" presStyleCnt="8"/>
      <dgm:spPr/>
      <dgm:t>
        <a:bodyPr/>
        <a:lstStyle/>
        <a:p>
          <a:endParaRPr lang="en-US"/>
        </a:p>
      </dgm:t>
    </dgm:pt>
    <dgm:pt modelId="{374CE28B-EE62-C74D-89B6-23884929CEBA}" type="pres">
      <dgm:prSet presAssocID="{42A24256-EC0C-8248-8884-55FF0EC52F01}" presName="hierRoot3" presStyleCnt="0">
        <dgm:presLayoutVars>
          <dgm:hierBranch val="init"/>
        </dgm:presLayoutVars>
      </dgm:prSet>
      <dgm:spPr/>
    </dgm:pt>
    <dgm:pt modelId="{480C130F-4044-1040-AF75-9673BF7832FC}" type="pres">
      <dgm:prSet presAssocID="{42A24256-EC0C-8248-8884-55FF0EC52F01}" presName="rootComposite3" presStyleCnt="0"/>
      <dgm:spPr/>
    </dgm:pt>
    <dgm:pt modelId="{0A3298D0-950B-AC41-B253-66369C6000D6}" type="pres">
      <dgm:prSet presAssocID="{42A24256-EC0C-8248-8884-55FF0EC52F01}" presName="rootText3" presStyleLbl="asst1" presStyleIdx="0" presStyleCnt="2" custScaleX="100755" custScaleY="164332" custLinFactNeighborX="-13677" custLinFactNeighborY="-53478">
        <dgm:presLayoutVars>
          <dgm:chPref val="3"/>
        </dgm:presLayoutVars>
      </dgm:prSet>
      <dgm:spPr/>
      <dgm:t>
        <a:bodyPr/>
        <a:lstStyle/>
        <a:p>
          <a:endParaRPr lang="en-US"/>
        </a:p>
      </dgm:t>
    </dgm:pt>
    <dgm:pt modelId="{7EB002F7-7BE3-B144-9B74-26D5D4EAE434}" type="pres">
      <dgm:prSet presAssocID="{42A24256-EC0C-8248-8884-55FF0EC52F01}" presName="rootConnector3" presStyleLbl="asst1" presStyleIdx="0" presStyleCnt="2"/>
      <dgm:spPr/>
      <dgm:t>
        <a:bodyPr/>
        <a:lstStyle/>
        <a:p>
          <a:endParaRPr lang="en-US"/>
        </a:p>
      </dgm:t>
    </dgm:pt>
    <dgm:pt modelId="{01D84C55-4D22-164D-93A3-B329A6AA1004}" type="pres">
      <dgm:prSet presAssocID="{42A24256-EC0C-8248-8884-55FF0EC52F01}" presName="hierChild6" presStyleCnt="0"/>
      <dgm:spPr/>
    </dgm:pt>
    <dgm:pt modelId="{B99DEC6E-6EB2-9546-921C-1E900F5BF87F}" type="pres">
      <dgm:prSet presAssocID="{42A24256-EC0C-8248-8884-55FF0EC52F01}" presName="hierChild7" presStyleCnt="0"/>
      <dgm:spPr/>
    </dgm:pt>
    <dgm:pt modelId="{4BB9262D-09BB-4228-A872-50B2B1A71F28}" type="pres">
      <dgm:prSet presAssocID="{8E5A58CE-3987-4AC7-8400-4D94F4279870}" presName="Name111" presStyleLbl="parChTrans1D2" presStyleIdx="7" presStyleCnt="8"/>
      <dgm:spPr/>
      <dgm:t>
        <a:bodyPr/>
        <a:lstStyle/>
        <a:p>
          <a:endParaRPr lang="en-GB"/>
        </a:p>
      </dgm:t>
    </dgm:pt>
    <dgm:pt modelId="{5478FCD3-3CAE-46D2-850B-8599572A8B25}" type="pres">
      <dgm:prSet presAssocID="{60F3E78E-525B-4768-848A-32718F3481D9}" presName="hierRoot3" presStyleCnt="0">
        <dgm:presLayoutVars>
          <dgm:hierBranch val="init"/>
        </dgm:presLayoutVars>
      </dgm:prSet>
      <dgm:spPr/>
    </dgm:pt>
    <dgm:pt modelId="{2DF959FC-34B7-4657-BB3E-CB7E5DA6D71E}" type="pres">
      <dgm:prSet presAssocID="{60F3E78E-525B-4768-848A-32718F3481D9}" presName="rootComposite3" presStyleCnt="0"/>
      <dgm:spPr/>
    </dgm:pt>
    <dgm:pt modelId="{02F9A2E1-26C2-4E98-9487-42E37FD34070}" type="pres">
      <dgm:prSet presAssocID="{60F3E78E-525B-4768-848A-32718F3481D9}" presName="rootText3" presStyleLbl="asst1" presStyleIdx="1" presStyleCnt="2" custScaleX="99230" custScaleY="116141" custLinFactNeighborX="11180" custLinFactNeighborY="-29943">
        <dgm:presLayoutVars>
          <dgm:chPref val="3"/>
        </dgm:presLayoutVars>
      </dgm:prSet>
      <dgm:spPr/>
      <dgm:t>
        <a:bodyPr/>
        <a:lstStyle/>
        <a:p>
          <a:endParaRPr lang="en-GB"/>
        </a:p>
      </dgm:t>
    </dgm:pt>
    <dgm:pt modelId="{81DAE322-7989-47F0-941F-A0F15148CE71}" type="pres">
      <dgm:prSet presAssocID="{60F3E78E-525B-4768-848A-32718F3481D9}" presName="rootConnector3" presStyleLbl="asst1" presStyleIdx="1" presStyleCnt="2"/>
      <dgm:spPr/>
      <dgm:t>
        <a:bodyPr/>
        <a:lstStyle/>
        <a:p>
          <a:endParaRPr lang="en-GB"/>
        </a:p>
      </dgm:t>
    </dgm:pt>
    <dgm:pt modelId="{323442DE-11E3-4505-BECB-4698323C1A85}" type="pres">
      <dgm:prSet presAssocID="{60F3E78E-525B-4768-848A-32718F3481D9}" presName="hierChild6" presStyleCnt="0"/>
      <dgm:spPr/>
    </dgm:pt>
    <dgm:pt modelId="{8217470F-4579-4765-AD47-65C33C7ED600}" type="pres">
      <dgm:prSet presAssocID="{60F3E78E-525B-4768-848A-32718F3481D9}" presName="hierChild7" presStyleCnt="0"/>
      <dgm:spPr/>
    </dgm:pt>
    <dgm:pt modelId="{68960099-8756-447B-8FD1-9AAE653A321E}" type="pres">
      <dgm:prSet presAssocID="{C7CA6F31-9A3E-49BD-8CD2-971EF3C6AB29}" presName="hierRoot1" presStyleCnt="0">
        <dgm:presLayoutVars>
          <dgm:hierBranch val="init"/>
        </dgm:presLayoutVars>
      </dgm:prSet>
      <dgm:spPr/>
    </dgm:pt>
    <dgm:pt modelId="{1C261C82-A3B0-4E62-9357-F5606AD5E9DF}" type="pres">
      <dgm:prSet presAssocID="{C7CA6F31-9A3E-49BD-8CD2-971EF3C6AB29}" presName="rootComposite1" presStyleCnt="0"/>
      <dgm:spPr/>
    </dgm:pt>
    <dgm:pt modelId="{DDAEA679-9F9E-43F9-9EAA-8EA9CB03F949}" type="pres">
      <dgm:prSet presAssocID="{C7CA6F31-9A3E-49BD-8CD2-971EF3C6AB29}" presName="rootText1" presStyleLbl="node0" presStyleIdx="1" presStyleCnt="2" custScaleX="229769" custLinFactNeighborX="-1941" custLinFactNeighborY="-24163">
        <dgm:presLayoutVars>
          <dgm:chPref val="3"/>
        </dgm:presLayoutVars>
      </dgm:prSet>
      <dgm:spPr/>
      <dgm:t>
        <a:bodyPr/>
        <a:lstStyle/>
        <a:p>
          <a:endParaRPr lang="sv-SE"/>
        </a:p>
      </dgm:t>
    </dgm:pt>
    <dgm:pt modelId="{A486EF11-3E94-48B8-B270-E75DE821E53C}" type="pres">
      <dgm:prSet presAssocID="{C7CA6F31-9A3E-49BD-8CD2-971EF3C6AB29}" presName="rootConnector1" presStyleLbl="node1" presStyleIdx="0" presStyleCnt="0"/>
      <dgm:spPr/>
      <dgm:t>
        <a:bodyPr/>
        <a:lstStyle/>
        <a:p>
          <a:endParaRPr lang="sv-SE"/>
        </a:p>
      </dgm:t>
    </dgm:pt>
    <dgm:pt modelId="{F88C1851-02CB-4046-AC4A-D4C1BF287280}" type="pres">
      <dgm:prSet presAssocID="{C7CA6F31-9A3E-49BD-8CD2-971EF3C6AB29}" presName="hierChild2" presStyleCnt="0"/>
      <dgm:spPr/>
    </dgm:pt>
    <dgm:pt modelId="{97E4416B-2CBA-4462-9DCF-3843372A54C6}" type="pres">
      <dgm:prSet presAssocID="{C7CA6F31-9A3E-49BD-8CD2-971EF3C6AB29}" presName="hierChild3" presStyleCnt="0"/>
      <dgm:spPr/>
    </dgm:pt>
  </dgm:ptLst>
  <dgm:cxnLst>
    <dgm:cxn modelId="{EADAD500-9C29-824F-BD00-1B033B6B5C8A}" type="presOf" srcId="{28552F44-6372-064E-B2E1-5BEC137F269D}" destId="{2A4C1E88-953F-A440-A5BC-A788A79FE942}" srcOrd="0" destOrd="0" presId="urn:microsoft.com/office/officeart/2005/8/layout/orgChart1"/>
    <dgm:cxn modelId="{8E226C74-45E8-3C49-B0D7-C3ECE58EF7FA}" type="presOf" srcId="{2EFDDA81-C474-483A-8FD5-D570D3C4F848}" destId="{EA6C39D8-B1A2-42AE-A233-6F27CDBC9954}" srcOrd="0" destOrd="0" presId="urn:microsoft.com/office/officeart/2005/8/layout/orgChart1"/>
    <dgm:cxn modelId="{CB08C865-4DF0-C842-ADB8-D5C36FE0A43A}" srcId="{56BD1AEB-6B91-9048-A002-D30D615DA070}" destId="{6D431A7B-C176-014D-9F89-192040D548B8}" srcOrd="4" destOrd="0" parTransId="{C4B8E2D6-6338-0047-AE6D-8F57220E7133}" sibTransId="{6229CD0D-CD28-4641-A0CF-B09CBBCE53B3}"/>
    <dgm:cxn modelId="{7FBA56D5-2B83-4848-9CF3-4F492920FF82}" type="presOf" srcId="{56D3FA82-C8C1-3441-808F-8556C13F01A6}" destId="{BCA4B607-832A-3545-B3E3-256EFBC19FF5}" srcOrd="0" destOrd="0" presId="urn:microsoft.com/office/officeart/2005/8/layout/orgChart1"/>
    <dgm:cxn modelId="{31E8F20F-3B4B-364F-82C1-06AE73DD53D0}" srcId="{56BD1AEB-6B91-9048-A002-D30D615DA070}" destId="{8D7F4CF1-C65B-2744-8B62-350FF4432B24}" srcOrd="7" destOrd="0" parTransId="{56D3FA82-C8C1-3441-808F-8556C13F01A6}" sibTransId="{57A09919-AAA3-3548-A08E-4E04240BED74}"/>
    <dgm:cxn modelId="{5A817BA8-0F21-9A48-892B-42D3B0136CFF}" type="presOf" srcId="{6D431A7B-C176-014D-9F89-192040D548B8}" destId="{1E505DBD-53D7-9745-9112-BDC531FFF072}" srcOrd="1" destOrd="0" presId="urn:microsoft.com/office/officeart/2005/8/layout/orgChart1"/>
    <dgm:cxn modelId="{CD02AE24-BB51-6849-9C5F-9EA007F26480}" type="presOf" srcId="{27A313A7-F808-014F-B242-D85BAE3420F7}" destId="{0EDCD6E1-605A-3546-BDE8-36983C8DD3EF}" srcOrd="1" destOrd="0" presId="urn:microsoft.com/office/officeart/2005/8/layout/orgChart1"/>
    <dgm:cxn modelId="{4BE8B676-81E7-4B46-8A16-7B611DBD86E7}" type="presOf" srcId="{1D150559-51EB-4840-B7AF-05778273A4DC}" destId="{BDA14939-B640-BE40-B962-10BB9D4815E4}" srcOrd="0" destOrd="0" presId="urn:microsoft.com/office/officeart/2005/8/layout/orgChart1"/>
    <dgm:cxn modelId="{D4D1AA5F-6BCB-3C4B-8F36-7BFFC570ADE2}" srcId="{7BE8F279-99F2-544B-8677-F56B89E37415}" destId="{4104B371-DFD6-1045-8373-C2C10001A660}" srcOrd="1" destOrd="0" parTransId="{5B54AA0D-E316-7B41-8A69-D8058D428FBE}" sibTransId="{285F9E37-1C7D-BC49-8742-BF71361F3224}"/>
    <dgm:cxn modelId="{BDD15400-8E28-B848-9029-911528BADA59}" type="presOf" srcId="{B7CEE87E-1EF4-C949-AA3C-EF5DEF037F59}" destId="{97BB2A90-3486-F043-816B-2EB160DC0919}" srcOrd="1" destOrd="0" presId="urn:microsoft.com/office/officeart/2005/8/layout/orgChart1"/>
    <dgm:cxn modelId="{445824A6-021D-4548-9E55-F45299B11457}" srcId="{6D431A7B-C176-014D-9F89-192040D548B8}" destId="{46154502-CE14-1E4B-B2C3-79B62209EF52}" srcOrd="0" destOrd="0" parTransId="{C95A75E7-B82A-1643-9A5D-3C8EB593081E}" sibTransId="{EA1E6A77-673A-D740-80A5-B6BA71CBC0E0}"/>
    <dgm:cxn modelId="{1D2EFF69-26AC-964F-AEA9-26223849EC93}" type="presOf" srcId="{60F3E78E-525B-4768-848A-32718F3481D9}" destId="{81DAE322-7989-47F0-941F-A0F15148CE71}" srcOrd="1" destOrd="0" presId="urn:microsoft.com/office/officeart/2005/8/layout/orgChart1"/>
    <dgm:cxn modelId="{1E1E8ABF-98A1-804E-B7F6-A9B1BDF2FE41}" type="presOf" srcId="{46F89886-91EE-6345-9815-E4269EF8D240}" destId="{54C95C22-42EA-EA4A-B11E-F348EC6E9A85}" srcOrd="1" destOrd="0" presId="urn:microsoft.com/office/officeart/2005/8/layout/orgChart1"/>
    <dgm:cxn modelId="{ED8B0684-C93C-CC42-B565-5912E0ECB5A8}" type="presOf" srcId="{42A24256-EC0C-8248-8884-55FF0EC52F01}" destId="{7EB002F7-7BE3-B144-9B74-26D5D4EAE434}" srcOrd="1" destOrd="0" presId="urn:microsoft.com/office/officeart/2005/8/layout/orgChart1"/>
    <dgm:cxn modelId="{58604B20-B0A4-7940-836F-152774110AED}" type="presOf" srcId="{8E5A58CE-3987-4AC7-8400-4D94F4279870}" destId="{4BB9262D-09BB-4228-A872-50B2B1A71F28}" srcOrd="0" destOrd="0" presId="urn:microsoft.com/office/officeart/2005/8/layout/orgChart1"/>
    <dgm:cxn modelId="{52135CEC-2043-FB4A-A0DE-3F0A26CEB3AE}" type="presOf" srcId="{5B54AA0D-E316-7B41-8A69-D8058D428FBE}" destId="{903E4C5E-0ECB-8944-A6EB-3FDAEC81CF1C}" srcOrd="0" destOrd="0" presId="urn:microsoft.com/office/officeart/2005/8/layout/orgChart1"/>
    <dgm:cxn modelId="{459E4797-2944-5D46-A9B7-D74925C9E67C}" type="presOf" srcId="{B7CEE87E-1EF4-C949-AA3C-EF5DEF037F59}" destId="{064A234D-6366-234B-BA83-1574B9AE9ECD}" srcOrd="0" destOrd="0" presId="urn:microsoft.com/office/officeart/2005/8/layout/orgChart1"/>
    <dgm:cxn modelId="{6EFBA12A-A724-1C47-8972-C5EF4D7F0B17}" srcId="{6D431A7B-C176-014D-9F89-192040D548B8}" destId="{46F89886-91EE-6345-9815-E4269EF8D240}" srcOrd="1" destOrd="0" parTransId="{28552F44-6372-064E-B2E1-5BEC137F269D}" sibTransId="{26BA2115-733A-324E-8EE5-376AA47D3B4F}"/>
    <dgm:cxn modelId="{A9D8D46F-51B6-4257-85CF-F56CA8BEEA33}" srcId="{8D7F4CF1-C65B-2744-8B62-350FF4432B24}" destId="{B0F7D9BB-7AE8-41A5-9E99-D9E2448DADE8}" srcOrd="0" destOrd="0" parTransId="{2EFDDA81-C474-483A-8FD5-D570D3C4F848}" sibTransId="{DE4F710E-0F57-403D-8961-77FE93712C67}"/>
    <dgm:cxn modelId="{8EFBF4F0-6908-A044-866C-84D937CE4ED5}" type="presOf" srcId="{B9636EE7-C37F-694E-92B9-9BE5A4026BC9}" destId="{FD0E0218-BE5E-4B4E-8F07-66C439706AA5}" srcOrd="0" destOrd="0" presId="urn:microsoft.com/office/officeart/2005/8/layout/orgChart1"/>
    <dgm:cxn modelId="{890BBB47-F471-894A-A423-15F6ADC2FEE3}" type="presOf" srcId="{7BE8F279-99F2-544B-8677-F56B89E37415}" destId="{58B9D48D-0187-1545-8654-45E5B695AB85}" srcOrd="0" destOrd="0" presId="urn:microsoft.com/office/officeart/2005/8/layout/orgChart1"/>
    <dgm:cxn modelId="{8A682460-C4A2-3845-ABEA-8010FB69B671}" srcId="{7BE8F279-99F2-544B-8677-F56B89E37415}" destId="{0038B0E9-E843-3E4F-A07E-3461C0B29260}" srcOrd="0" destOrd="0" parTransId="{9D46F84E-3E3C-E044-A58C-AAD66163C72E}" sibTransId="{AAD6A1D0-C784-D342-A0C6-3E8631B0C348}"/>
    <dgm:cxn modelId="{3D616969-2778-0542-923E-CF036D592D10}" type="presOf" srcId="{B0F7D9BB-7AE8-41A5-9E99-D9E2448DADE8}" destId="{13F510A8-C265-42D6-9DCA-E606554601DC}" srcOrd="0" destOrd="0" presId="urn:microsoft.com/office/officeart/2005/8/layout/orgChart1"/>
    <dgm:cxn modelId="{729B0505-D185-A548-9975-56400CAB27BE}" type="presOf" srcId="{4104B371-DFD6-1045-8373-C2C10001A660}" destId="{52BA6EA8-C5A5-F64C-BB72-4B8B34D5B710}" srcOrd="0" destOrd="0" presId="urn:microsoft.com/office/officeart/2005/8/layout/orgChart1"/>
    <dgm:cxn modelId="{4EE28E18-086B-D042-B9B1-CEB486C9EDD5}" type="presOf" srcId="{1ED3B530-03F4-7C45-BD3B-F8E9F8E6573C}" destId="{76F0EE3F-0CB4-974E-93CC-9F3633EF393C}" srcOrd="1" destOrd="0" presId="urn:microsoft.com/office/officeart/2005/8/layout/orgChart1"/>
    <dgm:cxn modelId="{572B78C7-DC9E-4129-9C33-493ED1B41562}" srcId="{56BD1AEB-6B91-9048-A002-D30D615DA070}" destId="{60F3E78E-525B-4768-848A-32718F3481D9}" srcOrd="1" destOrd="0" parTransId="{8E5A58CE-3987-4AC7-8400-4D94F4279870}" sibTransId="{5E05B0A9-623F-4C2F-93F1-0E430CF3FFD2}"/>
    <dgm:cxn modelId="{2A62E866-441A-AE45-A00C-6488B7AE779D}" srcId="{56BD1AEB-6B91-9048-A002-D30D615DA070}" destId="{27A313A7-F808-014F-B242-D85BAE3420F7}" srcOrd="3" destOrd="0" parTransId="{EA949402-738E-9545-82D9-896839331CA3}" sibTransId="{266004BE-435F-E14E-8241-CBF8C7712F49}"/>
    <dgm:cxn modelId="{FCE1A96D-732F-B145-BA09-0139F520000F}" type="presOf" srcId="{EA949402-738E-9545-82D9-896839331CA3}" destId="{D66B0E24-737C-EF40-958B-A07204099321}" srcOrd="0" destOrd="0" presId="urn:microsoft.com/office/officeart/2005/8/layout/orgChart1"/>
    <dgm:cxn modelId="{98628CE6-2AA4-6441-B0C2-C701EB768A1E}" type="presOf" srcId="{9D46F84E-3E3C-E044-A58C-AAD66163C72E}" destId="{08C0022B-9C74-0540-A24E-43A913900994}" srcOrd="0" destOrd="0" presId="urn:microsoft.com/office/officeart/2005/8/layout/orgChart1"/>
    <dgm:cxn modelId="{360DB8B4-C3B4-7646-86B7-A8A8A2F5D3D0}" type="presOf" srcId="{60F3E78E-525B-4768-848A-32718F3481D9}" destId="{02F9A2E1-26C2-4E98-9487-42E37FD34070}" srcOrd="0" destOrd="0" presId="urn:microsoft.com/office/officeart/2005/8/layout/orgChart1"/>
    <dgm:cxn modelId="{4CA2DC2D-60D0-6D4F-B35F-957BCBCB09E7}" type="presOf" srcId="{3770D0D1-3B77-7E48-A17D-4776D81CEDAC}" destId="{8E29F7F2-2BD9-A248-87E1-8C215887243B}" srcOrd="1" destOrd="0" presId="urn:microsoft.com/office/officeart/2005/8/layout/orgChart1"/>
    <dgm:cxn modelId="{674AFB49-4C6E-0141-9202-24C5AE1A513D}" srcId="{B9636EE7-C37F-694E-92B9-9BE5A4026BC9}" destId="{1ED3B530-03F4-7C45-BD3B-F8E9F8E6573C}" srcOrd="1" destOrd="0" parTransId="{E090203F-44DC-2A41-9F9F-1795570AC988}" sibTransId="{B9584D03-D852-7348-8611-62A199033705}"/>
    <dgm:cxn modelId="{763C641C-3E5A-0F4D-AFDF-4C4AC67264F1}" type="presOf" srcId="{C4B8E2D6-6338-0047-AE6D-8F57220E7133}" destId="{476ED89D-EB6A-0C4F-B4F8-420BD20BE4CA}" srcOrd="0" destOrd="0" presId="urn:microsoft.com/office/officeart/2005/8/layout/orgChart1"/>
    <dgm:cxn modelId="{32870019-2572-844E-ABF9-984F5C4FB08C}" type="presOf" srcId="{42A24256-EC0C-8248-8884-55FF0EC52F01}" destId="{0A3298D0-950B-AC41-B253-66369C6000D6}" srcOrd="0" destOrd="0" presId="urn:microsoft.com/office/officeart/2005/8/layout/orgChart1"/>
    <dgm:cxn modelId="{99D10B08-97A9-634E-8217-29C3007F33AA}" type="presOf" srcId="{8D7F4CF1-C65B-2744-8B62-350FF4432B24}" destId="{2151406D-E373-5D41-9545-6280396F8D22}" srcOrd="0" destOrd="0" presId="urn:microsoft.com/office/officeart/2005/8/layout/orgChart1"/>
    <dgm:cxn modelId="{C58517F6-4198-274D-BE9D-8CBFE7BEA4F4}" type="presOf" srcId="{C7CA6F31-9A3E-49BD-8CD2-971EF3C6AB29}" destId="{DDAEA679-9F9E-43F9-9EAA-8EA9CB03F949}" srcOrd="0" destOrd="0" presId="urn:microsoft.com/office/officeart/2005/8/layout/orgChart1"/>
    <dgm:cxn modelId="{02D7913B-FFB4-F949-9411-DB02D511A296}" srcId="{1D150559-51EB-4840-B7AF-05778273A4DC}" destId="{56BD1AEB-6B91-9048-A002-D30D615DA070}" srcOrd="0" destOrd="0" parTransId="{F5CF60CC-6CE2-5444-BF41-F4EE81CA2DAE}" sibTransId="{1A7F5FC7-0DB6-DF46-8ACC-C03F17026B9A}"/>
    <dgm:cxn modelId="{A1D2BE06-8CC3-5E41-B6D6-1569DF4CB735}" srcId="{56BD1AEB-6B91-9048-A002-D30D615DA070}" destId="{7BE8F279-99F2-544B-8677-F56B89E37415}" srcOrd="5" destOrd="0" parTransId="{888093E6-C2A7-0941-99DC-0B3F62AE7DBA}" sibTransId="{6AC21BBD-204C-8C43-A863-BFFD5CF09C7C}"/>
    <dgm:cxn modelId="{690CF986-3ADF-094A-AF25-3E290CE9AE20}" type="presOf" srcId="{B0F7D9BB-7AE8-41A5-9E99-D9E2448DADE8}" destId="{4AC90DED-014D-4491-B805-B7AC4A6443C7}" srcOrd="1" destOrd="0" presId="urn:microsoft.com/office/officeart/2005/8/layout/orgChart1"/>
    <dgm:cxn modelId="{DB7BA055-4DE9-D043-BE32-C97A44ECED87}" type="presOf" srcId="{6D431A7B-C176-014D-9F89-192040D548B8}" destId="{6585EBBF-9C90-B645-88A0-08E1E16F23EA}" srcOrd="0" destOrd="0" presId="urn:microsoft.com/office/officeart/2005/8/layout/orgChart1"/>
    <dgm:cxn modelId="{89FC85CC-17B7-7448-839E-CE9A72629ACA}" type="presOf" srcId="{88E0E4F1-79B0-B14E-BD49-6E687DF1EBC6}" destId="{194DFFE7-8848-964E-A9A8-C7C8BF7C4E5B}" srcOrd="0" destOrd="0" presId="urn:microsoft.com/office/officeart/2005/8/layout/orgChart1"/>
    <dgm:cxn modelId="{02F8DC2F-7A61-F646-895C-047498C7B020}" type="presOf" srcId="{E090203F-44DC-2A41-9F9F-1795570AC988}" destId="{B77799ED-3182-9B48-93F4-68063F4D5171}" srcOrd="0" destOrd="0" presId="urn:microsoft.com/office/officeart/2005/8/layout/orgChart1"/>
    <dgm:cxn modelId="{BB1E36FF-068C-0842-9B76-B07874C6BBF1}" type="presOf" srcId="{B9636EE7-C37F-694E-92B9-9BE5A4026BC9}" destId="{ABA30E57-7392-9445-B501-3B3E15730B86}" srcOrd="1" destOrd="0" presId="urn:microsoft.com/office/officeart/2005/8/layout/orgChart1"/>
    <dgm:cxn modelId="{F3E9BAF7-37C8-1F41-9531-BAF57EEB352E}" type="presOf" srcId="{C7CA6F31-9A3E-49BD-8CD2-971EF3C6AB29}" destId="{A486EF11-3E94-48B8-B270-E75DE821E53C}" srcOrd="1" destOrd="0" presId="urn:microsoft.com/office/officeart/2005/8/layout/orgChart1"/>
    <dgm:cxn modelId="{0EC27BC4-CE54-8440-B0D0-40903AB2E1E2}" type="presOf" srcId="{0038B0E9-E843-3E4F-A07E-3461C0B29260}" destId="{B7C4A483-27DA-C843-AD52-8DEA204F6138}" srcOrd="0" destOrd="0" presId="urn:microsoft.com/office/officeart/2005/8/layout/orgChart1"/>
    <dgm:cxn modelId="{B1AC8FDD-0D97-6A43-9564-B27FFA106ABA}" type="presOf" srcId="{56BD1AEB-6B91-9048-A002-D30D615DA070}" destId="{56590E49-238F-4E4F-85DE-9BEC59B5B8E1}" srcOrd="0" destOrd="0" presId="urn:microsoft.com/office/officeart/2005/8/layout/orgChart1"/>
    <dgm:cxn modelId="{49E4CEB8-3347-0242-BAA2-636E15385FAF}" type="presOf" srcId="{888093E6-C2A7-0941-99DC-0B3F62AE7DBA}" destId="{B1265ABA-601C-474D-A368-6573801C0573}" srcOrd="0" destOrd="0" presId="urn:microsoft.com/office/officeart/2005/8/layout/orgChart1"/>
    <dgm:cxn modelId="{438403E2-0E04-47A4-899C-CE138F921221}" srcId="{8D7F4CF1-C65B-2744-8B62-350FF4432B24}" destId="{A9FA761B-5DD7-454F-8B47-8F37AD136148}" srcOrd="1" destOrd="0" parTransId="{23D2BB34-E9DA-416E-B48F-3E7EDB573E0B}" sibTransId="{B70BAFFD-CE77-4394-98F8-E496675F97E1}"/>
    <dgm:cxn modelId="{BD4C43AB-E078-B149-ABF8-FA285F9C4232}" srcId="{56BD1AEB-6B91-9048-A002-D30D615DA070}" destId="{B9636EE7-C37F-694E-92B9-9BE5A4026BC9}" srcOrd="2" destOrd="0" parTransId="{88E0E4F1-79B0-B14E-BD49-6E687DF1EBC6}" sibTransId="{0D3953E8-D143-9448-B13D-C31A56B83CAA}"/>
    <dgm:cxn modelId="{FEBDEBFC-7F09-A044-B3A0-AC1A4D8E3058}" type="presOf" srcId="{46154502-CE14-1E4B-B2C3-79B62209EF52}" destId="{9636A066-F506-0A4F-9C32-3D80DD88EE57}" srcOrd="0" destOrd="0" presId="urn:microsoft.com/office/officeart/2005/8/layout/orgChart1"/>
    <dgm:cxn modelId="{74AB7350-33F2-8044-AD40-2F6F079A0B0B}" type="presOf" srcId="{3770D0D1-3B77-7E48-A17D-4776D81CEDAC}" destId="{720616CD-0675-BA45-9240-C44787309294}" srcOrd="0" destOrd="0" presId="urn:microsoft.com/office/officeart/2005/8/layout/orgChart1"/>
    <dgm:cxn modelId="{B4DF4E3C-C5BC-E346-B2C8-CC3258442D83}" type="presOf" srcId="{0038B0E9-E843-3E4F-A07E-3461C0B29260}" destId="{68FB5317-1FD6-7E44-B0D5-04B69ADC5A96}" srcOrd="1" destOrd="0" presId="urn:microsoft.com/office/officeart/2005/8/layout/orgChart1"/>
    <dgm:cxn modelId="{BF024B10-3C74-C64A-84FC-75D5D8CD2F32}" type="presOf" srcId="{8D7F4CF1-C65B-2744-8B62-350FF4432B24}" destId="{404666AA-4AFB-144B-9ACD-42FAB45EBDE1}" srcOrd="1" destOrd="0" presId="urn:microsoft.com/office/officeart/2005/8/layout/orgChart1"/>
    <dgm:cxn modelId="{E18CDE60-53FF-F34F-AB1B-8913DD593B33}" type="presOf" srcId="{9E9BBF8B-FD9E-0B49-8BC8-AA0FB5B4A735}" destId="{81C3D5F3-C8E8-6840-A8FF-6110CD4F9855}" srcOrd="0" destOrd="0" presId="urn:microsoft.com/office/officeart/2005/8/layout/orgChart1"/>
    <dgm:cxn modelId="{1391970E-5670-6F48-B751-475BA1F46BF4}" type="presOf" srcId="{7BE8F279-99F2-544B-8677-F56B89E37415}" destId="{A9A896C3-A66F-7F40-88B2-BD410AFF1E5B}" srcOrd="1" destOrd="0" presId="urn:microsoft.com/office/officeart/2005/8/layout/orgChart1"/>
    <dgm:cxn modelId="{75FA70B7-8098-1742-BCB6-DDC4DD0BD34E}" srcId="{56BD1AEB-6B91-9048-A002-D30D615DA070}" destId="{3770D0D1-3B77-7E48-A17D-4776D81CEDAC}" srcOrd="6" destOrd="0" parTransId="{91BD93B3-6C0E-A041-9392-DC9492D0B6D4}" sibTransId="{8966B930-1BE8-394B-ABC5-1E6D643A6A16}"/>
    <dgm:cxn modelId="{95045060-0A3B-8343-8074-410484D8BE7E}" type="presOf" srcId="{A9FA761B-5DD7-454F-8B47-8F37AD136148}" destId="{29C07AA7-0490-4F42-B569-6D71469F9689}" srcOrd="1" destOrd="0" presId="urn:microsoft.com/office/officeart/2005/8/layout/orgChart1"/>
    <dgm:cxn modelId="{2253883C-0F3C-EC43-BC6F-550A43ADC9D1}" srcId="{56BD1AEB-6B91-9048-A002-D30D615DA070}" destId="{42A24256-EC0C-8248-8884-55FF0EC52F01}" srcOrd="0" destOrd="0" parTransId="{9E9BBF8B-FD9E-0B49-8BC8-AA0FB5B4A735}" sibTransId="{E792A66D-C15A-EB4C-914A-923C1AE8B0DF}"/>
    <dgm:cxn modelId="{77879B59-5777-044B-A8BC-7E1DB2C1FAD9}" type="presOf" srcId="{A9FA761B-5DD7-454F-8B47-8F37AD136148}" destId="{82BFE523-7956-48BD-A1A9-EB5DF9C5E57D}" srcOrd="0" destOrd="0" presId="urn:microsoft.com/office/officeart/2005/8/layout/orgChart1"/>
    <dgm:cxn modelId="{1241BABF-C208-FC49-AC5C-3BE37F70148D}" type="presOf" srcId="{4104B371-DFD6-1045-8373-C2C10001A660}" destId="{BAE1C4A5-7133-534A-A7DA-8D1F838464BB}" srcOrd="1" destOrd="0" presId="urn:microsoft.com/office/officeart/2005/8/layout/orgChart1"/>
    <dgm:cxn modelId="{3ABFC58D-7247-4444-88CD-9D4A361BF285}" type="presOf" srcId="{C95A75E7-B82A-1643-9A5D-3C8EB593081E}" destId="{3253590A-BCD8-A048-81C6-32BF55A1DEA7}" srcOrd="0" destOrd="0" presId="urn:microsoft.com/office/officeart/2005/8/layout/orgChart1"/>
    <dgm:cxn modelId="{39CC402D-EEF9-B24E-B81F-7B2C2FF42FDF}" type="presOf" srcId="{27A313A7-F808-014F-B242-D85BAE3420F7}" destId="{C8C1F3B6-3C09-3148-B35E-F8800029851D}" srcOrd="0" destOrd="0" presId="urn:microsoft.com/office/officeart/2005/8/layout/orgChart1"/>
    <dgm:cxn modelId="{4148D158-010F-6B49-9CBE-C419E42B9CD5}" type="presOf" srcId="{1ED3B530-03F4-7C45-BD3B-F8E9F8E6573C}" destId="{4AE8137B-3726-8444-8FD5-41B45D6821EA}" srcOrd="0" destOrd="0" presId="urn:microsoft.com/office/officeart/2005/8/layout/orgChart1"/>
    <dgm:cxn modelId="{FE602634-9604-4E98-A90D-696A5AA53602}" srcId="{1D150559-51EB-4840-B7AF-05778273A4DC}" destId="{C7CA6F31-9A3E-49BD-8CD2-971EF3C6AB29}" srcOrd="1" destOrd="0" parTransId="{1E982D6D-108C-4E8A-868F-4894F5F8E821}" sibTransId="{B4A1B6DA-79BE-4FCE-B607-2893FD546D59}"/>
    <dgm:cxn modelId="{4BE76B2A-6318-AE44-9789-2C5C6AEB7EFE}" type="presOf" srcId="{46154502-CE14-1E4B-B2C3-79B62209EF52}" destId="{56367693-F8E5-9A48-8D57-07F1FC262139}" srcOrd="1" destOrd="0" presId="urn:microsoft.com/office/officeart/2005/8/layout/orgChart1"/>
    <dgm:cxn modelId="{75466AE0-399C-3F44-A66F-4C70B385AB17}" type="presOf" srcId="{CD896A6F-F258-6E46-9EB2-3B1F73608B49}" destId="{1035D9AE-C1AC-914B-99BE-CAE97260034A}" srcOrd="0" destOrd="0" presId="urn:microsoft.com/office/officeart/2005/8/layout/orgChart1"/>
    <dgm:cxn modelId="{50C92795-209A-3747-BCBD-2359F5A3A11D}" type="presOf" srcId="{46F89886-91EE-6345-9815-E4269EF8D240}" destId="{BF8C39D4-3AA0-C145-8007-A0E27B96575F}" srcOrd="0" destOrd="0" presId="urn:microsoft.com/office/officeart/2005/8/layout/orgChart1"/>
    <dgm:cxn modelId="{AC752884-3496-C246-B907-AF92D89E0FE2}" type="presOf" srcId="{56BD1AEB-6B91-9048-A002-D30D615DA070}" destId="{8F50C96A-4F59-C442-AE19-3BA40713DC66}" srcOrd="1" destOrd="0" presId="urn:microsoft.com/office/officeart/2005/8/layout/orgChart1"/>
    <dgm:cxn modelId="{20EB06E7-CDC9-2145-849E-2CBC6265383E}" srcId="{B9636EE7-C37F-694E-92B9-9BE5A4026BC9}" destId="{B7CEE87E-1EF4-C949-AA3C-EF5DEF037F59}" srcOrd="0" destOrd="0" parTransId="{CD896A6F-F258-6E46-9EB2-3B1F73608B49}" sibTransId="{3A5226D0-0954-D84B-ABC8-791A30E4432E}"/>
    <dgm:cxn modelId="{EDB7F8AE-4C97-F74F-AC49-0FF55166574F}" type="presOf" srcId="{91BD93B3-6C0E-A041-9392-DC9492D0B6D4}" destId="{B3EA64FF-E603-B246-AD2D-0E3BE613808B}" srcOrd="0" destOrd="0" presId="urn:microsoft.com/office/officeart/2005/8/layout/orgChart1"/>
    <dgm:cxn modelId="{31BFE8B8-1721-1B45-A1FD-C472FA10C49E}" type="presOf" srcId="{23D2BB34-E9DA-416E-B48F-3E7EDB573E0B}" destId="{5F001198-5EEE-44D4-BE98-85ED5EEB5FBA}" srcOrd="0" destOrd="0" presId="urn:microsoft.com/office/officeart/2005/8/layout/orgChart1"/>
    <dgm:cxn modelId="{D5DDF2FA-0249-2C48-9303-BAE8106F5747}" type="presParOf" srcId="{BDA14939-B640-BE40-B962-10BB9D4815E4}" destId="{84FFDB57-BCA7-5E48-9DD2-3FCE8D258E61}" srcOrd="0" destOrd="0" presId="urn:microsoft.com/office/officeart/2005/8/layout/orgChart1"/>
    <dgm:cxn modelId="{228A1A5E-D938-7047-969A-E587F485925A}" type="presParOf" srcId="{84FFDB57-BCA7-5E48-9DD2-3FCE8D258E61}" destId="{748F7AC6-801A-E443-A4C1-26206FB9D7B3}" srcOrd="0" destOrd="0" presId="urn:microsoft.com/office/officeart/2005/8/layout/orgChart1"/>
    <dgm:cxn modelId="{3F4BEDD7-0161-FF4F-AB63-93600038196F}" type="presParOf" srcId="{748F7AC6-801A-E443-A4C1-26206FB9D7B3}" destId="{56590E49-238F-4E4F-85DE-9BEC59B5B8E1}" srcOrd="0" destOrd="0" presId="urn:microsoft.com/office/officeart/2005/8/layout/orgChart1"/>
    <dgm:cxn modelId="{D93B27DF-E5C1-F647-B980-0ED9C3E239C3}" type="presParOf" srcId="{748F7AC6-801A-E443-A4C1-26206FB9D7B3}" destId="{8F50C96A-4F59-C442-AE19-3BA40713DC66}" srcOrd="1" destOrd="0" presId="urn:microsoft.com/office/officeart/2005/8/layout/orgChart1"/>
    <dgm:cxn modelId="{11AC6F88-84CB-8647-825E-55D7840BF988}" type="presParOf" srcId="{84FFDB57-BCA7-5E48-9DD2-3FCE8D258E61}" destId="{B2578A3B-D24E-924A-B086-65CE37ABE3A3}" srcOrd="1" destOrd="0" presId="urn:microsoft.com/office/officeart/2005/8/layout/orgChart1"/>
    <dgm:cxn modelId="{8A5A8C0C-F08D-8C4C-8805-06540CE89113}" type="presParOf" srcId="{B2578A3B-D24E-924A-B086-65CE37ABE3A3}" destId="{194DFFE7-8848-964E-A9A8-C7C8BF7C4E5B}" srcOrd="0" destOrd="0" presId="urn:microsoft.com/office/officeart/2005/8/layout/orgChart1"/>
    <dgm:cxn modelId="{46A35BF7-8F8C-F54D-8391-AD985781EF82}" type="presParOf" srcId="{B2578A3B-D24E-924A-B086-65CE37ABE3A3}" destId="{B39A8730-5357-7A42-91BA-EE62BE02A75D}" srcOrd="1" destOrd="0" presId="urn:microsoft.com/office/officeart/2005/8/layout/orgChart1"/>
    <dgm:cxn modelId="{85C1834C-26AC-9E49-9CCD-A264EFEBD833}" type="presParOf" srcId="{B39A8730-5357-7A42-91BA-EE62BE02A75D}" destId="{0A681B80-8E94-F64A-ADB5-5BBC6819BC47}" srcOrd="0" destOrd="0" presId="urn:microsoft.com/office/officeart/2005/8/layout/orgChart1"/>
    <dgm:cxn modelId="{3543C942-13AA-A34E-9223-0038E665B77C}" type="presParOf" srcId="{0A681B80-8E94-F64A-ADB5-5BBC6819BC47}" destId="{FD0E0218-BE5E-4B4E-8F07-66C439706AA5}" srcOrd="0" destOrd="0" presId="urn:microsoft.com/office/officeart/2005/8/layout/orgChart1"/>
    <dgm:cxn modelId="{9AB615DE-DF3F-DE47-B5E4-5798AFAB8356}" type="presParOf" srcId="{0A681B80-8E94-F64A-ADB5-5BBC6819BC47}" destId="{ABA30E57-7392-9445-B501-3B3E15730B86}" srcOrd="1" destOrd="0" presId="urn:microsoft.com/office/officeart/2005/8/layout/orgChart1"/>
    <dgm:cxn modelId="{32946E11-5922-BB43-B2EB-D4D12190684E}" type="presParOf" srcId="{B39A8730-5357-7A42-91BA-EE62BE02A75D}" destId="{5F3BF9AF-5239-D64E-BEF2-3A5635C03C96}" srcOrd="1" destOrd="0" presId="urn:microsoft.com/office/officeart/2005/8/layout/orgChart1"/>
    <dgm:cxn modelId="{1FE38A3D-31A2-5E45-B4D1-883F1D9CDCE3}" type="presParOf" srcId="{5F3BF9AF-5239-D64E-BEF2-3A5635C03C96}" destId="{1035D9AE-C1AC-914B-99BE-CAE97260034A}" srcOrd="0" destOrd="0" presId="urn:microsoft.com/office/officeart/2005/8/layout/orgChart1"/>
    <dgm:cxn modelId="{CB664496-BA7E-7141-BF35-4C34B3509D14}" type="presParOf" srcId="{5F3BF9AF-5239-D64E-BEF2-3A5635C03C96}" destId="{0EE79F52-806A-3D45-9DC5-E0EBC59FD945}" srcOrd="1" destOrd="0" presId="urn:microsoft.com/office/officeart/2005/8/layout/orgChart1"/>
    <dgm:cxn modelId="{12050115-A23E-1843-BBB3-91EC7C058971}" type="presParOf" srcId="{0EE79F52-806A-3D45-9DC5-E0EBC59FD945}" destId="{EEEB63D4-2AB1-274D-859D-E0D1AD3FBC81}" srcOrd="0" destOrd="0" presId="urn:microsoft.com/office/officeart/2005/8/layout/orgChart1"/>
    <dgm:cxn modelId="{DFFED4AD-6F48-334B-A7AF-FA79A56F3120}" type="presParOf" srcId="{EEEB63D4-2AB1-274D-859D-E0D1AD3FBC81}" destId="{064A234D-6366-234B-BA83-1574B9AE9ECD}" srcOrd="0" destOrd="0" presId="urn:microsoft.com/office/officeart/2005/8/layout/orgChart1"/>
    <dgm:cxn modelId="{02AA9AC1-37CA-D94F-B22E-62F29736D1DD}" type="presParOf" srcId="{EEEB63D4-2AB1-274D-859D-E0D1AD3FBC81}" destId="{97BB2A90-3486-F043-816B-2EB160DC0919}" srcOrd="1" destOrd="0" presId="urn:microsoft.com/office/officeart/2005/8/layout/orgChart1"/>
    <dgm:cxn modelId="{B5C96A65-6767-5040-B0C1-454D3C896721}" type="presParOf" srcId="{0EE79F52-806A-3D45-9DC5-E0EBC59FD945}" destId="{C7C13377-A539-2545-9FFF-72C06A835F1F}" srcOrd="1" destOrd="0" presId="urn:microsoft.com/office/officeart/2005/8/layout/orgChart1"/>
    <dgm:cxn modelId="{022A234D-E186-D449-BF41-D41A1775098C}" type="presParOf" srcId="{0EE79F52-806A-3D45-9DC5-E0EBC59FD945}" destId="{DB12560C-AD61-F843-8772-80035CC996AE}" srcOrd="2" destOrd="0" presId="urn:microsoft.com/office/officeart/2005/8/layout/orgChart1"/>
    <dgm:cxn modelId="{196F9810-1E9F-0D44-9A83-4D9FC7EA4BEA}" type="presParOf" srcId="{5F3BF9AF-5239-D64E-BEF2-3A5635C03C96}" destId="{B77799ED-3182-9B48-93F4-68063F4D5171}" srcOrd="2" destOrd="0" presId="urn:microsoft.com/office/officeart/2005/8/layout/orgChart1"/>
    <dgm:cxn modelId="{9F01985D-3F14-7F42-B0C8-E456EE42BD9F}" type="presParOf" srcId="{5F3BF9AF-5239-D64E-BEF2-3A5635C03C96}" destId="{A6A9D29B-32E8-6344-B6BC-9B77B1DAA2CA}" srcOrd="3" destOrd="0" presId="urn:microsoft.com/office/officeart/2005/8/layout/orgChart1"/>
    <dgm:cxn modelId="{EEEC1962-4E79-CC49-9486-61821CD00480}" type="presParOf" srcId="{A6A9D29B-32E8-6344-B6BC-9B77B1DAA2CA}" destId="{252B1D58-AEFF-EB40-87B1-A00E12668462}" srcOrd="0" destOrd="0" presId="urn:microsoft.com/office/officeart/2005/8/layout/orgChart1"/>
    <dgm:cxn modelId="{017BD5BE-224F-364C-A633-FE7E88293B85}" type="presParOf" srcId="{252B1D58-AEFF-EB40-87B1-A00E12668462}" destId="{4AE8137B-3726-8444-8FD5-41B45D6821EA}" srcOrd="0" destOrd="0" presId="urn:microsoft.com/office/officeart/2005/8/layout/orgChart1"/>
    <dgm:cxn modelId="{BDC54E52-C7FC-0042-9BBE-9FD5C168CD7D}" type="presParOf" srcId="{252B1D58-AEFF-EB40-87B1-A00E12668462}" destId="{76F0EE3F-0CB4-974E-93CC-9F3633EF393C}" srcOrd="1" destOrd="0" presId="urn:microsoft.com/office/officeart/2005/8/layout/orgChart1"/>
    <dgm:cxn modelId="{DC4FF501-CEB2-2042-AF1A-830D69E351D8}" type="presParOf" srcId="{A6A9D29B-32E8-6344-B6BC-9B77B1DAA2CA}" destId="{50E3CF5D-29B2-A140-B082-F91B265C8E74}" srcOrd="1" destOrd="0" presId="urn:microsoft.com/office/officeart/2005/8/layout/orgChart1"/>
    <dgm:cxn modelId="{F620DE85-3983-1C4A-A6AE-7E18C613F1B9}" type="presParOf" srcId="{A6A9D29B-32E8-6344-B6BC-9B77B1DAA2CA}" destId="{BF345990-8024-B541-BB35-046A31A4D9C8}" srcOrd="2" destOrd="0" presId="urn:microsoft.com/office/officeart/2005/8/layout/orgChart1"/>
    <dgm:cxn modelId="{A2CDF1F6-D1B1-CA4E-BC49-A2A9B2603BC0}" type="presParOf" srcId="{B39A8730-5357-7A42-91BA-EE62BE02A75D}" destId="{7406B07B-4141-2F4B-B0CD-46B1DAD65579}" srcOrd="2" destOrd="0" presId="urn:microsoft.com/office/officeart/2005/8/layout/orgChart1"/>
    <dgm:cxn modelId="{C2329133-0DF2-BB45-9FB2-483255C6ACBC}" type="presParOf" srcId="{B2578A3B-D24E-924A-B086-65CE37ABE3A3}" destId="{D66B0E24-737C-EF40-958B-A07204099321}" srcOrd="2" destOrd="0" presId="urn:microsoft.com/office/officeart/2005/8/layout/orgChart1"/>
    <dgm:cxn modelId="{342C1BE7-9FF2-2E44-844A-A1BFAB09FDC1}" type="presParOf" srcId="{B2578A3B-D24E-924A-B086-65CE37ABE3A3}" destId="{4ED3C7C1-E786-0B41-ABEB-AB115A345CB2}" srcOrd="3" destOrd="0" presId="urn:microsoft.com/office/officeart/2005/8/layout/orgChart1"/>
    <dgm:cxn modelId="{FDF4821F-9254-B74A-91A5-A99A03D4E629}" type="presParOf" srcId="{4ED3C7C1-E786-0B41-ABEB-AB115A345CB2}" destId="{35AB16DF-BC10-E54A-91C1-BFB6C627D9C4}" srcOrd="0" destOrd="0" presId="urn:microsoft.com/office/officeart/2005/8/layout/orgChart1"/>
    <dgm:cxn modelId="{7BCFED65-CAE6-4B40-BDD7-FA7CE1F58C03}" type="presParOf" srcId="{35AB16DF-BC10-E54A-91C1-BFB6C627D9C4}" destId="{C8C1F3B6-3C09-3148-B35E-F8800029851D}" srcOrd="0" destOrd="0" presId="urn:microsoft.com/office/officeart/2005/8/layout/orgChart1"/>
    <dgm:cxn modelId="{C864FA40-7DA2-B049-821D-61F2530ACD03}" type="presParOf" srcId="{35AB16DF-BC10-E54A-91C1-BFB6C627D9C4}" destId="{0EDCD6E1-605A-3546-BDE8-36983C8DD3EF}" srcOrd="1" destOrd="0" presId="urn:microsoft.com/office/officeart/2005/8/layout/orgChart1"/>
    <dgm:cxn modelId="{A8BA8DBD-72F6-0143-BBCD-967E77DBB298}" type="presParOf" srcId="{4ED3C7C1-E786-0B41-ABEB-AB115A345CB2}" destId="{C2BEED1B-353B-154E-BBA7-3C3B59238600}" srcOrd="1" destOrd="0" presId="urn:microsoft.com/office/officeart/2005/8/layout/orgChart1"/>
    <dgm:cxn modelId="{CD76F9BA-799A-5C4B-AF73-AE8984246A74}" type="presParOf" srcId="{4ED3C7C1-E786-0B41-ABEB-AB115A345CB2}" destId="{B3775A6B-9021-1E47-A6B3-7BC7EE16122D}" srcOrd="2" destOrd="0" presId="urn:microsoft.com/office/officeart/2005/8/layout/orgChart1"/>
    <dgm:cxn modelId="{E06A9D23-05B9-9540-8344-60F815534AC5}" type="presParOf" srcId="{B2578A3B-D24E-924A-B086-65CE37ABE3A3}" destId="{476ED89D-EB6A-0C4F-B4F8-420BD20BE4CA}" srcOrd="4" destOrd="0" presId="urn:microsoft.com/office/officeart/2005/8/layout/orgChart1"/>
    <dgm:cxn modelId="{D5C5247C-9720-6443-8CAC-398F3E582772}" type="presParOf" srcId="{B2578A3B-D24E-924A-B086-65CE37ABE3A3}" destId="{60788C0E-EBCD-6C4F-A4D7-7FBB35BCECC6}" srcOrd="5" destOrd="0" presId="urn:microsoft.com/office/officeart/2005/8/layout/orgChart1"/>
    <dgm:cxn modelId="{B688E168-4483-CE46-AED7-FB4EAA14A37D}" type="presParOf" srcId="{60788C0E-EBCD-6C4F-A4D7-7FBB35BCECC6}" destId="{88C91F2A-8A36-3343-9C57-117CA0ED9678}" srcOrd="0" destOrd="0" presId="urn:microsoft.com/office/officeart/2005/8/layout/orgChart1"/>
    <dgm:cxn modelId="{D09F230E-7623-4045-A9C8-35DDDA99EE6E}" type="presParOf" srcId="{88C91F2A-8A36-3343-9C57-117CA0ED9678}" destId="{6585EBBF-9C90-B645-88A0-08E1E16F23EA}" srcOrd="0" destOrd="0" presId="urn:microsoft.com/office/officeart/2005/8/layout/orgChart1"/>
    <dgm:cxn modelId="{14ABAD2D-AE71-F443-B4CF-650F11833EFE}" type="presParOf" srcId="{88C91F2A-8A36-3343-9C57-117CA0ED9678}" destId="{1E505DBD-53D7-9745-9112-BDC531FFF072}" srcOrd="1" destOrd="0" presId="urn:microsoft.com/office/officeart/2005/8/layout/orgChart1"/>
    <dgm:cxn modelId="{DFF39E43-CEB8-2541-9E27-BFB47AF0294B}" type="presParOf" srcId="{60788C0E-EBCD-6C4F-A4D7-7FBB35BCECC6}" destId="{3794FB41-083B-0244-B29F-97130354A22E}" srcOrd="1" destOrd="0" presId="urn:microsoft.com/office/officeart/2005/8/layout/orgChart1"/>
    <dgm:cxn modelId="{E85DBA88-C945-A440-A769-CAE57CA75BD6}" type="presParOf" srcId="{3794FB41-083B-0244-B29F-97130354A22E}" destId="{3253590A-BCD8-A048-81C6-32BF55A1DEA7}" srcOrd="0" destOrd="0" presId="urn:microsoft.com/office/officeart/2005/8/layout/orgChart1"/>
    <dgm:cxn modelId="{E5ECBF8B-9CCB-324B-83BC-F8D5522825BC}" type="presParOf" srcId="{3794FB41-083B-0244-B29F-97130354A22E}" destId="{E8B6C349-71BB-EB46-8464-4BCD8B04555F}" srcOrd="1" destOrd="0" presId="urn:microsoft.com/office/officeart/2005/8/layout/orgChart1"/>
    <dgm:cxn modelId="{8C8B7171-0B2C-B241-9920-B64417D55850}" type="presParOf" srcId="{E8B6C349-71BB-EB46-8464-4BCD8B04555F}" destId="{12CF91DD-8A57-C240-8008-C3B939E6A695}" srcOrd="0" destOrd="0" presId="urn:microsoft.com/office/officeart/2005/8/layout/orgChart1"/>
    <dgm:cxn modelId="{43A64A40-D333-A84B-B022-9514492A85F7}" type="presParOf" srcId="{12CF91DD-8A57-C240-8008-C3B939E6A695}" destId="{9636A066-F506-0A4F-9C32-3D80DD88EE57}" srcOrd="0" destOrd="0" presId="urn:microsoft.com/office/officeart/2005/8/layout/orgChart1"/>
    <dgm:cxn modelId="{109E2866-C582-E047-B548-403EF7E76332}" type="presParOf" srcId="{12CF91DD-8A57-C240-8008-C3B939E6A695}" destId="{56367693-F8E5-9A48-8D57-07F1FC262139}" srcOrd="1" destOrd="0" presId="urn:microsoft.com/office/officeart/2005/8/layout/orgChart1"/>
    <dgm:cxn modelId="{58C54035-E859-BC44-8C23-7C2071351E92}" type="presParOf" srcId="{E8B6C349-71BB-EB46-8464-4BCD8B04555F}" destId="{48F3BFF1-2115-1D44-8692-389B5BC15215}" srcOrd="1" destOrd="0" presId="urn:microsoft.com/office/officeart/2005/8/layout/orgChart1"/>
    <dgm:cxn modelId="{A14FC51A-F781-9F4B-BFB4-4F52B3B46EFB}" type="presParOf" srcId="{E8B6C349-71BB-EB46-8464-4BCD8B04555F}" destId="{1C88032F-9E7C-6C48-8E31-950F15B2AF55}" srcOrd="2" destOrd="0" presId="urn:microsoft.com/office/officeart/2005/8/layout/orgChart1"/>
    <dgm:cxn modelId="{0116DA7A-CE0A-BD4C-AE14-68B873C02127}" type="presParOf" srcId="{3794FB41-083B-0244-B29F-97130354A22E}" destId="{2A4C1E88-953F-A440-A5BC-A788A79FE942}" srcOrd="2" destOrd="0" presId="urn:microsoft.com/office/officeart/2005/8/layout/orgChart1"/>
    <dgm:cxn modelId="{1B09FD66-A018-B041-BE5E-AEDAB0737E49}" type="presParOf" srcId="{3794FB41-083B-0244-B29F-97130354A22E}" destId="{BCF650D3-E6B7-024D-8C2B-06FA761BAADD}" srcOrd="3" destOrd="0" presId="urn:microsoft.com/office/officeart/2005/8/layout/orgChart1"/>
    <dgm:cxn modelId="{0463FAEB-E1DD-3C4C-8F6B-5388360D87B3}" type="presParOf" srcId="{BCF650D3-E6B7-024D-8C2B-06FA761BAADD}" destId="{BEF0BBAE-0867-1A4C-BDF8-9E896B3DC00E}" srcOrd="0" destOrd="0" presId="urn:microsoft.com/office/officeart/2005/8/layout/orgChart1"/>
    <dgm:cxn modelId="{D1E17BF1-4A36-B343-B19F-EC34B10F864D}" type="presParOf" srcId="{BEF0BBAE-0867-1A4C-BDF8-9E896B3DC00E}" destId="{BF8C39D4-3AA0-C145-8007-A0E27B96575F}" srcOrd="0" destOrd="0" presId="urn:microsoft.com/office/officeart/2005/8/layout/orgChart1"/>
    <dgm:cxn modelId="{A7FA4E4D-D58F-474A-BF42-485F0100961A}" type="presParOf" srcId="{BEF0BBAE-0867-1A4C-BDF8-9E896B3DC00E}" destId="{54C95C22-42EA-EA4A-B11E-F348EC6E9A85}" srcOrd="1" destOrd="0" presId="urn:microsoft.com/office/officeart/2005/8/layout/orgChart1"/>
    <dgm:cxn modelId="{506CE449-74B7-6B43-A56E-662E30ABF13B}" type="presParOf" srcId="{BCF650D3-E6B7-024D-8C2B-06FA761BAADD}" destId="{E163C3D8-6977-8545-A906-97A0A09C608F}" srcOrd="1" destOrd="0" presId="urn:microsoft.com/office/officeart/2005/8/layout/orgChart1"/>
    <dgm:cxn modelId="{4D2E2C05-FA6C-7443-A388-5850FAB4B0A0}" type="presParOf" srcId="{BCF650D3-E6B7-024D-8C2B-06FA761BAADD}" destId="{106F3AD7-7C0E-4747-B10B-A59A59B7BE13}" srcOrd="2" destOrd="0" presId="urn:microsoft.com/office/officeart/2005/8/layout/orgChart1"/>
    <dgm:cxn modelId="{A18616D9-253E-074C-80DC-D19EA2876058}" type="presParOf" srcId="{60788C0E-EBCD-6C4F-A4D7-7FBB35BCECC6}" destId="{9B739F8F-F7B4-6C46-BB54-45E80C1AF29F}" srcOrd="2" destOrd="0" presId="urn:microsoft.com/office/officeart/2005/8/layout/orgChart1"/>
    <dgm:cxn modelId="{E3382F6F-608E-DE4D-AD42-B53D2578E999}" type="presParOf" srcId="{B2578A3B-D24E-924A-B086-65CE37ABE3A3}" destId="{B1265ABA-601C-474D-A368-6573801C0573}" srcOrd="6" destOrd="0" presId="urn:microsoft.com/office/officeart/2005/8/layout/orgChart1"/>
    <dgm:cxn modelId="{D740C686-F820-2749-9C0A-7B63F96A9F80}" type="presParOf" srcId="{B2578A3B-D24E-924A-B086-65CE37ABE3A3}" destId="{6DF6D408-9E9C-594A-8A51-035A25CD2812}" srcOrd="7" destOrd="0" presId="urn:microsoft.com/office/officeart/2005/8/layout/orgChart1"/>
    <dgm:cxn modelId="{7D90D466-277A-6B40-8283-9CAB60056DEF}" type="presParOf" srcId="{6DF6D408-9E9C-594A-8A51-035A25CD2812}" destId="{D2025FB2-AFA7-2C42-93F3-C9AC9A875317}" srcOrd="0" destOrd="0" presId="urn:microsoft.com/office/officeart/2005/8/layout/orgChart1"/>
    <dgm:cxn modelId="{09EA2E62-C888-2841-AC1D-F876204605B7}" type="presParOf" srcId="{D2025FB2-AFA7-2C42-93F3-C9AC9A875317}" destId="{58B9D48D-0187-1545-8654-45E5B695AB85}" srcOrd="0" destOrd="0" presId="urn:microsoft.com/office/officeart/2005/8/layout/orgChart1"/>
    <dgm:cxn modelId="{FDDCC3EF-9361-814B-BD01-E82AE6A61444}" type="presParOf" srcId="{D2025FB2-AFA7-2C42-93F3-C9AC9A875317}" destId="{A9A896C3-A66F-7F40-88B2-BD410AFF1E5B}" srcOrd="1" destOrd="0" presId="urn:microsoft.com/office/officeart/2005/8/layout/orgChart1"/>
    <dgm:cxn modelId="{3A12E50C-6EA4-0341-9713-B3084C85D990}" type="presParOf" srcId="{6DF6D408-9E9C-594A-8A51-035A25CD2812}" destId="{E37A526D-415C-BA4D-B9A9-DA123C0FCEE7}" srcOrd="1" destOrd="0" presId="urn:microsoft.com/office/officeart/2005/8/layout/orgChart1"/>
    <dgm:cxn modelId="{FFBBE369-FA89-BC43-8146-043B4AD75137}" type="presParOf" srcId="{E37A526D-415C-BA4D-B9A9-DA123C0FCEE7}" destId="{08C0022B-9C74-0540-A24E-43A913900994}" srcOrd="0" destOrd="0" presId="urn:microsoft.com/office/officeart/2005/8/layout/orgChart1"/>
    <dgm:cxn modelId="{D8BAD1CE-AAB1-9F4E-B02D-1C7AB051CA03}" type="presParOf" srcId="{E37A526D-415C-BA4D-B9A9-DA123C0FCEE7}" destId="{57D2D2A5-DDD9-744F-8D84-86C07811C5D0}" srcOrd="1" destOrd="0" presId="urn:microsoft.com/office/officeart/2005/8/layout/orgChart1"/>
    <dgm:cxn modelId="{86377137-3A78-474C-861B-1DD1F19D07E0}" type="presParOf" srcId="{57D2D2A5-DDD9-744F-8D84-86C07811C5D0}" destId="{844492C5-48C4-D242-9DAE-861F77DCA897}" srcOrd="0" destOrd="0" presId="urn:microsoft.com/office/officeart/2005/8/layout/orgChart1"/>
    <dgm:cxn modelId="{33A317B8-E8BC-2144-9D70-5511A24F7D72}" type="presParOf" srcId="{844492C5-48C4-D242-9DAE-861F77DCA897}" destId="{B7C4A483-27DA-C843-AD52-8DEA204F6138}" srcOrd="0" destOrd="0" presId="urn:microsoft.com/office/officeart/2005/8/layout/orgChart1"/>
    <dgm:cxn modelId="{05512D67-C42E-6C40-897F-8284B6B73EE9}" type="presParOf" srcId="{844492C5-48C4-D242-9DAE-861F77DCA897}" destId="{68FB5317-1FD6-7E44-B0D5-04B69ADC5A96}" srcOrd="1" destOrd="0" presId="urn:microsoft.com/office/officeart/2005/8/layout/orgChart1"/>
    <dgm:cxn modelId="{C9174F4F-FFE5-0742-BD2A-BE4BA2877FD2}" type="presParOf" srcId="{57D2D2A5-DDD9-744F-8D84-86C07811C5D0}" destId="{155133EF-5454-7A4C-8B5C-2E8697D87861}" srcOrd="1" destOrd="0" presId="urn:microsoft.com/office/officeart/2005/8/layout/orgChart1"/>
    <dgm:cxn modelId="{5946EC70-6E49-9D46-8EBA-03CBE83123D2}" type="presParOf" srcId="{57D2D2A5-DDD9-744F-8D84-86C07811C5D0}" destId="{6C0AC648-1F02-E143-B36A-1BF7F3EA0CFF}" srcOrd="2" destOrd="0" presId="urn:microsoft.com/office/officeart/2005/8/layout/orgChart1"/>
    <dgm:cxn modelId="{FDE7B4DA-7842-4647-851B-E7A80B09D0DC}" type="presParOf" srcId="{E37A526D-415C-BA4D-B9A9-DA123C0FCEE7}" destId="{903E4C5E-0ECB-8944-A6EB-3FDAEC81CF1C}" srcOrd="2" destOrd="0" presId="urn:microsoft.com/office/officeart/2005/8/layout/orgChart1"/>
    <dgm:cxn modelId="{BBA45B3D-0D31-0E4E-96CF-2BC89D644000}" type="presParOf" srcId="{E37A526D-415C-BA4D-B9A9-DA123C0FCEE7}" destId="{439FF162-7ED2-B641-AA6F-A947339E3E20}" srcOrd="3" destOrd="0" presId="urn:microsoft.com/office/officeart/2005/8/layout/orgChart1"/>
    <dgm:cxn modelId="{F09136AF-99E7-A64C-AB92-8903806235B2}" type="presParOf" srcId="{439FF162-7ED2-B641-AA6F-A947339E3E20}" destId="{8247E70F-9FB2-7444-BC2D-DAE326D2B95D}" srcOrd="0" destOrd="0" presId="urn:microsoft.com/office/officeart/2005/8/layout/orgChart1"/>
    <dgm:cxn modelId="{068D3178-EC76-8848-9372-C805BA71B756}" type="presParOf" srcId="{8247E70F-9FB2-7444-BC2D-DAE326D2B95D}" destId="{52BA6EA8-C5A5-F64C-BB72-4B8B34D5B710}" srcOrd="0" destOrd="0" presId="urn:microsoft.com/office/officeart/2005/8/layout/orgChart1"/>
    <dgm:cxn modelId="{212D51A0-79C1-AA4D-AF1B-0A5376231263}" type="presParOf" srcId="{8247E70F-9FB2-7444-BC2D-DAE326D2B95D}" destId="{BAE1C4A5-7133-534A-A7DA-8D1F838464BB}" srcOrd="1" destOrd="0" presId="urn:microsoft.com/office/officeart/2005/8/layout/orgChart1"/>
    <dgm:cxn modelId="{B5525EF5-E25E-FD43-BC18-6AC5F26A0932}" type="presParOf" srcId="{439FF162-7ED2-B641-AA6F-A947339E3E20}" destId="{2DF16E71-F017-064B-90E7-B581AFE51764}" srcOrd="1" destOrd="0" presId="urn:microsoft.com/office/officeart/2005/8/layout/orgChart1"/>
    <dgm:cxn modelId="{C87DE4FD-B834-A849-AD02-2E8FDB435378}" type="presParOf" srcId="{439FF162-7ED2-B641-AA6F-A947339E3E20}" destId="{AE38BE91-D952-7746-97BD-F45B5A680883}" srcOrd="2" destOrd="0" presId="urn:microsoft.com/office/officeart/2005/8/layout/orgChart1"/>
    <dgm:cxn modelId="{460F0B2E-4374-F14E-A0C0-8E41D6E71DAC}" type="presParOf" srcId="{6DF6D408-9E9C-594A-8A51-035A25CD2812}" destId="{D94E297F-DAF5-0F4D-872A-FF7D2CEE0F60}" srcOrd="2" destOrd="0" presId="urn:microsoft.com/office/officeart/2005/8/layout/orgChart1"/>
    <dgm:cxn modelId="{20D8C9B9-4AC6-4047-B44A-B9D925BA0910}" type="presParOf" srcId="{B2578A3B-D24E-924A-B086-65CE37ABE3A3}" destId="{B3EA64FF-E603-B246-AD2D-0E3BE613808B}" srcOrd="8" destOrd="0" presId="urn:microsoft.com/office/officeart/2005/8/layout/orgChart1"/>
    <dgm:cxn modelId="{2D3F777A-20CE-DC49-A931-854A258B6598}" type="presParOf" srcId="{B2578A3B-D24E-924A-B086-65CE37ABE3A3}" destId="{3BED61B0-D5A8-7C45-852C-58CA90DF7D21}" srcOrd="9" destOrd="0" presId="urn:microsoft.com/office/officeart/2005/8/layout/orgChart1"/>
    <dgm:cxn modelId="{264E2D5C-DB0E-0648-BD72-1C7207BDC6F6}" type="presParOf" srcId="{3BED61B0-D5A8-7C45-852C-58CA90DF7D21}" destId="{5A89B07F-56BC-E944-B018-E38D3E9A010A}" srcOrd="0" destOrd="0" presId="urn:microsoft.com/office/officeart/2005/8/layout/orgChart1"/>
    <dgm:cxn modelId="{07C13E79-94DC-B648-8BF9-404363B2E0CD}" type="presParOf" srcId="{5A89B07F-56BC-E944-B018-E38D3E9A010A}" destId="{720616CD-0675-BA45-9240-C44787309294}" srcOrd="0" destOrd="0" presId="urn:microsoft.com/office/officeart/2005/8/layout/orgChart1"/>
    <dgm:cxn modelId="{145B4DDA-41DD-864B-A6C9-D4813AA6DE35}" type="presParOf" srcId="{5A89B07F-56BC-E944-B018-E38D3E9A010A}" destId="{8E29F7F2-2BD9-A248-87E1-8C215887243B}" srcOrd="1" destOrd="0" presId="urn:microsoft.com/office/officeart/2005/8/layout/orgChart1"/>
    <dgm:cxn modelId="{B8848FCD-E444-AE41-B13D-4972D8478B25}" type="presParOf" srcId="{3BED61B0-D5A8-7C45-852C-58CA90DF7D21}" destId="{0C9DF038-77D9-D847-9011-235FA9967407}" srcOrd="1" destOrd="0" presId="urn:microsoft.com/office/officeart/2005/8/layout/orgChart1"/>
    <dgm:cxn modelId="{83370F85-FC6B-3A40-90CD-E0D316F99BD4}" type="presParOf" srcId="{3BED61B0-D5A8-7C45-852C-58CA90DF7D21}" destId="{CE077066-009B-D845-B1B2-91055A1BF90F}" srcOrd="2" destOrd="0" presId="urn:microsoft.com/office/officeart/2005/8/layout/orgChart1"/>
    <dgm:cxn modelId="{9949D1B9-941D-5D40-9B8B-8692C3A78B0F}" type="presParOf" srcId="{B2578A3B-D24E-924A-B086-65CE37ABE3A3}" destId="{BCA4B607-832A-3545-B3E3-256EFBC19FF5}" srcOrd="10" destOrd="0" presId="urn:microsoft.com/office/officeart/2005/8/layout/orgChart1"/>
    <dgm:cxn modelId="{4C992D01-E5E2-9C40-847F-433452EC54BF}" type="presParOf" srcId="{B2578A3B-D24E-924A-B086-65CE37ABE3A3}" destId="{297B469E-19B5-6C48-B232-EDF80D82EC6A}" srcOrd="11" destOrd="0" presId="urn:microsoft.com/office/officeart/2005/8/layout/orgChart1"/>
    <dgm:cxn modelId="{3BFA03F3-8D15-BF41-97FA-82E9BA8CC928}" type="presParOf" srcId="{297B469E-19B5-6C48-B232-EDF80D82EC6A}" destId="{07231F13-525E-AE48-9CB4-DF1C08F6DDE3}" srcOrd="0" destOrd="0" presId="urn:microsoft.com/office/officeart/2005/8/layout/orgChart1"/>
    <dgm:cxn modelId="{662452EE-933C-554E-8CB8-F98D2F01501B}" type="presParOf" srcId="{07231F13-525E-AE48-9CB4-DF1C08F6DDE3}" destId="{2151406D-E373-5D41-9545-6280396F8D22}" srcOrd="0" destOrd="0" presId="urn:microsoft.com/office/officeart/2005/8/layout/orgChart1"/>
    <dgm:cxn modelId="{50B3A339-14B2-7440-97D1-9A217153D984}" type="presParOf" srcId="{07231F13-525E-AE48-9CB4-DF1C08F6DDE3}" destId="{404666AA-4AFB-144B-9ACD-42FAB45EBDE1}" srcOrd="1" destOrd="0" presId="urn:microsoft.com/office/officeart/2005/8/layout/orgChart1"/>
    <dgm:cxn modelId="{9DE2FE95-9FEC-D64B-B993-B7663BBDE4EC}" type="presParOf" srcId="{297B469E-19B5-6C48-B232-EDF80D82EC6A}" destId="{8DA943A2-FEC7-4642-A645-3BD136CC458D}" srcOrd="1" destOrd="0" presId="urn:microsoft.com/office/officeart/2005/8/layout/orgChart1"/>
    <dgm:cxn modelId="{E04F6D9A-0F59-6947-B0B6-B058F4009BB6}" type="presParOf" srcId="{8DA943A2-FEC7-4642-A645-3BD136CC458D}" destId="{EA6C39D8-B1A2-42AE-A233-6F27CDBC9954}" srcOrd="0" destOrd="0" presId="urn:microsoft.com/office/officeart/2005/8/layout/orgChart1"/>
    <dgm:cxn modelId="{6DBBD50D-207D-264B-BB90-A816E8EC4F9A}" type="presParOf" srcId="{8DA943A2-FEC7-4642-A645-3BD136CC458D}" destId="{11A62FF5-7713-4297-9A5A-BD5C86FF7122}" srcOrd="1" destOrd="0" presId="urn:microsoft.com/office/officeart/2005/8/layout/orgChart1"/>
    <dgm:cxn modelId="{D6028F97-626A-094F-85E8-A15479720549}" type="presParOf" srcId="{11A62FF5-7713-4297-9A5A-BD5C86FF7122}" destId="{3447BA2E-F912-4AB4-8469-865E39CC05E2}" srcOrd="0" destOrd="0" presId="urn:microsoft.com/office/officeart/2005/8/layout/orgChart1"/>
    <dgm:cxn modelId="{CB316541-7A1A-B44B-8CA7-98B68E6E5B65}" type="presParOf" srcId="{3447BA2E-F912-4AB4-8469-865E39CC05E2}" destId="{13F510A8-C265-42D6-9DCA-E606554601DC}" srcOrd="0" destOrd="0" presId="urn:microsoft.com/office/officeart/2005/8/layout/orgChart1"/>
    <dgm:cxn modelId="{23DE1C86-6988-2B41-BA6A-974304C4E0B5}" type="presParOf" srcId="{3447BA2E-F912-4AB4-8469-865E39CC05E2}" destId="{4AC90DED-014D-4491-B805-B7AC4A6443C7}" srcOrd="1" destOrd="0" presId="urn:microsoft.com/office/officeart/2005/8/layout/orgChart1"/>
    <dgm:cxn modelId="{CEAADDE1-4F6D-9748-9769-EDD016FFA7AD}" type="presParOf" srcId="{11A62FF5-7713-4297-9A5A-BD5C86FF7122}" destId="{58E0C800-EFBF-457A-82AB-A709F2067D67}" srcOrd="1" destOrd="0" presId="urn:microsoft.com/office/officeart/2005/8/layout/orgChart1"/>
    <dgm:cxn modelId="{E2EFEEB4-5CAA-1242-A013-FA277FEB8AAB}" type="presParOf" srcId="{11A62FF5-7713-4297-9A5A-BD5C86FF7122}" destId="{8CB80D5C-33D6-4E44-968E-B67469CDB5AD}" srcOrd="2" destOrd="0" presId="urn:microsoft.com/office/officeart/2005/8/layout/orgChart1"/>
    <dgm:cxn modelId="{F27FF276-E3AF-4B40-97F8-8C5728AC2127}" type="presParOf" srcId="{8DA943A2-FEC7-4642-A645-3BD136CC458D}" destId="{5F001198-5EEE-44D4-BE98-85ED5EEB5FBA}" srcOrd="2" destOrd="0" presId="urn:microsoft.com/office/officeart/2005/8/layout/orgChart1"/>
    <dgm:cxn modelId="{293F59A3-B0A9-0745-AAD1-76558115F88F}" type="presParOf" srcId="{8DA943A2-FEC7-4642-A645-3BD136CC458D}" destId="{3BB07F56-001F-41AB-A670-7C89EC15C661}" srcOrd="3" destOrd="0" presId="urn:microsoft.com/office/officeart/2005/8/layout/orgChart1"/>
    <dgm:cxn modelId="{E31084ED-33F6-B74F-9DB9-96817D720EF1}" type="presParOf" srcId="{3BB07F56-001F-41AB-A670-7C89EC15C661}" destId="{09F799F8-73C6-422F-9A35-855C3805D1CE}" srcOrd="0" destOrd="0" presId="urn:microsoft.com/office/officeart/2005/8/layout/orgChart1"/>
    <dgm:cxn modelId="{521E7D16-B94F-4444-A1F7-F2DFD1A17207}" type="presParOf" srcId="{09F799F8-73C6-422F-9A35-855C3805D1CE}" destId="{82BFE523-7956-48BD-A1A9-EB5DF9C5E57D}" srcOrd="0" destOrd="0" presId="urn:microsoft.com/office/officeart/2005/8/layout/orgChart1"/>
    <dgm:cxn modelId="{A2C45CC9-4D02-1C4E-858A-3E8D287554E7}" type="presParOf" srcId="{09F799F8-73C6-422F-9A35-855C3805D1CE}" destId="{29C07AA7-0490-4F42-B569-6D71469F9689}" srcOrd="1" destOrd="0" presId="urn:microsoft.com/office/officeart/2005/8/layout/orgChart1"/>
    <dgm:cxn modelId="{E3D48A48-FF64-B44F-8241-101F7C2D5CF7}" type="presParOf" srcId="{3BB07F56-001F-41AB-A670-7C89EC15C661}" destId="{574F93D7-31C5-4F48-AB35-E651641C7C20}" srcOrd="1" destOrd="0" presId="urn:microsoft.com/office/officeart/2005/8/layout/orgChart1"/>
    <dgm:cxn modelId="{E90D8C5E-C3B1-6642-81B1-8340D3AD71B1}" type="presParOf" srcId="{3BB07F56-001F-41AB-A670-7C89EC15C661}" destId="{2156FD3B-C0DA-47BC-BF56-3F8C77EFCD59}" srcOrd="2" destOrd="0" presId="urn:microsoft.com/office/officeart/2005/8/layout/orgChart1"/>
    <dgm:cxn modelId="{6C018EA6-BAD0-EB40-A991-E7BD68697449}" type="presParOf" srcId="{297B469E-19B5-6C48-B232-EDF80D82EC6A}" destId="{B105BBF8-45A5-824B-979D-A90CDE9978AC}" srcOrd="2" destOrd="0" presId="urn:microsoft.com/office/officeart/2005/8/layout/orgChart1"/>
    <dgm:cxn modelId="{9A2918ED-ED5D-FF43-AE51-86E6127B7E66}" type="presParOf" srcId="{84FFDB57-BCA7-5E48-9DD2-3FCE8D258E61}" destId="{37E99F33-F685-8940-8FC9-3313702969B6}" srcOrd="2" destOrd="0" presId="urn:microsoft.com/office/officeart/2005/8/layout/orgChart1"/>
    <dgm:cxn modelId="{D1223A79-2EC8-D74D-BEDE-B27E96AAB29E}" type="presParOf" srcId="{37E99F33-F685-8940-8FC9-3313702969B6}" destId="{81C3D5F3-C8E8-6840-A8FF-6110CD4F9855}" srcOrd="0" destOrd="0" presId="urn:microsoft.com/office/officeart/2005/8/layout/orgChart1"/>
    <dgm:cxn modelId="{A1CD6FFD-A444-CA42-8A09-CB15682D4CCB}" type="presParOf" srcId="{37E99F33-F685-8940-8FC9-3313702969B6}" destId="{374CE28B-EE62-C74D-89B6-23884929CEBA}" srcOrd="1" destOrd="0" presId="urn:microsoft.com/office/officeart/2005/8/layout/orgChart1"/>
    <dgm:cxn modelId="{AEFFFE9C-D6FC-A441-A27D-68FF6B62111C}" type="presParOf" srcId="{374CE28B-EE62-C74D-89B6-23884929CEBA}" destId="{480C130F-4044-1040-AF75-9673BF7832FC}" srcOrd="0" destOrd="0" presId="urn:microsoft.com/office/officeart/2005/8/layout/orgChart1"/>
    <dgm:cxn modelId="{B4F2721A-88ED-D34F-88AF-AE8B30435A57}" type="presParOf" srcId="{480C130F-4044-1040-AF75-9673BF7832FC}" destId="{0A3298D0-950B-AC41-B253-66369C6000D6}" srcOrd="0" destOrd="0" presId="urn:microsoft.com/office/officeart/2005/8/layout/orgChart1"/>
    <dgm:cxn modelId="{A1507FBE-1218-D74F-8FA1-676B454F8937}" type="presParOf" srcId="{480C130F-4044-1040-AF75-9673BF7832FC}" destId="{7EB002F7-7BE3-B144-9B74-26D5D4EAE434}" srcOrd="1" destOrd="0" presId="urn:microsoft.com/office/officeart/2005/8/layout/orgChart1"/>
    <dgm:cxn modelId="{0D2347C7-C207-6A46-B205-F28BEB13D147}" type="presParOf" srcId="{374CE28B-EE62-C74D-89B6-23884929CEBA}" destId="{01D84C55-4D22-164D-93A3-B329A6AA1004}" srcOrd="1" destOrd="0" presId="urn:microsoft.com/office/officeart/2005/8/layout/orgChart1"/>
    <dgm:cxn modelId="{B183782E-2362-6C44-8982-CA3762DAE07A}" type="presParOf" srcId="{374CE28B-EE62-C74D-89B6-23884929CEBA}" destId="{B99DEC6E-6EB2-9546-921C-1E900F5BF87F}" srcOrd="2" destOrd="0" presId="urn:microsoft.com/office/officeart/2005/8/layout/orgChart1"/>
    <dgm:cxn modelId="{DFE188C3-3F44-A54C-B9C0-7C3FA6DF69FD}" type="presParOf" srcId="{37E99F33-F685-8940-8FC9-3313702969B6}" destId="{4BB9262D-09BB-4228-A872-50B2B1A71F28}" srcOrd="2" destOrd="0" presId="urn:microsoft.com/office/officeart/2005/8/layout/orgChart1"/>
    <dgm:cxn modelId="{4DE1B517-4360-6B4E-90C8-7CDA2456D7D4}" type="presParOf" srcId="{37E99F33-F685-8940-8FC9-3313702969B6}" destId="{5478FCD3-3CAE-46D2-850B-8599572A8B25}" srcOrd="3" destOrd="0" presId="urn:microsoft.com/office/officeart/2005/8/layout/orgChart1"/>
    <dgm:cxn modelId="{181260FD-408E-074C-ABBF-9E8B9FB0F56B}" type="presParOf" srcId="{5478FCD3-3CAE-46D2-850B-8599572A8B25}" destId="{2DF959FC-34B7-4657-BB3E-CB7E5DA6D71E}" srcOrd="0" destOrd="0" presId="urn:microsoft.com/office/officeart/2005/8/layout/orgChart1"/>
    <dgm:cxn modelId="{48D8DF8E-1C16-4845-B3AB-6D10AED55650}" type="presParOf" srcId="{2DF959FC-34B7-4657-BB3E-CB7E5DA6D71E}" destId="{02F9A2E1-26C2-4E98-9487-42E37FD34070}" srcOrd="0" destOrd="0" presId="urn:microsoft.com/office/officeart/2005/8/layout/orgChart1"/>
    <dgm:cxn modelId="{74E46CE3-E3B8-2245-99FA-F69298984011}" type="presParOf" srcId="{2DF959FC-34B7-4657-BB3E-CB7E5DA6D71E}" destId="{81DAE322-7989-47F0-941F-A0F15148CE71}" srcOrd="1" destOrd="0" presId="urn:microsoft.com/office/officeart/2005/8/layout/orgChart1"/>
    <dgm:cxn modelId="{1349ADDC-211B-7345-B8EE-CA3C08642DA7}" type="presParOf" srcId="{5478FCD3-3CAE-46D2-850B-8599572A8B25}" destId="{323442DE-11E3-4505-BECB-4698323C1A85}" srcOrd="1" destOrd="0" presId="urn:microsoft.com/office/officeart/2005/8/layout/orgChart1"/>
    <dgm:cxn modelId="{C2AA905D-F6D7-B141-B13F-27F70E62985A}" type="presParOf" srcId="{5478FCD3-3CAE-46D2-850B-8599572A8B25}" destId="{8217470F-4579-4765-AD47-65C33C7ED600}" srcOrd="2" destOrd="0" presId="urn:microsoft.com/office/officeart/2005/8/layout/orgChart1"/>
    <dgm:cxn modelId="{6AC1E0FD-CB23-374C-B2EF-E88B967EBC81}" type="presParOf" srcId="{BDA14939-B640-BE40-B962-10BB9D4815E4}" destId="{68960099-8756-447B-8FD1-9AAE653A321E}" srcOrd="1" destOrd="0" presId="urn:microsoft.com/office/officeart/2005/8/layout/orgChart1"/>
    <dgm:cxn modelId="{F1B03602-4A1D-FC47-B414-4BCD5B19887C}" type="presParOf" srcId="{68960099-8756-447B-8FD1-9AAE653A321E}" destId="{1C261C82-A3B0-4E62-9357-F5606AD5E9DF}" srcOrd="0" destOrd="0" presId="urn:microsoft.com/office/officeart/2005/8/layout/orgChart1"/>
    <dgm:cxn modelId="{5A7EC405-E8CD-4C44-B935-CEDF5D87736C}" type="presParOf" srcId="{1C261C82-A3B0-4E62-9357-F5606AD5E9DF}" destId="{DDAEA679-9F9E-43F9-9EAA-8EA9CB03F949}" srcOrd="0" destOrd="0" presId="urn:microsoft.com/office/officeart/2005/8/layout/orgChart1"/>
    <dgm:cxn modelId="{56FF9D3D-7216-6C47-BA0C-B245C2E7D736}" type="presParOf" srcId="{1C261C82-A3B0-4E62-9357-F5606AD5E9DF}" destId="{A486EF11-3E94-48B8-B270-E75DE821E53C}" srcOrd="1" destOrd="0" presId="urn:microsoft.com/office/officeart/2005/8/layout/orgChart1"/>
    <dgm:cxn modelId="{7574D920-6D31-604F-964F-3A4CA9CEA53C}" type="presParOf" srcId="{68960099-8756-447B-8FD1-9AAE653A321E}" destId="{F88C1851-02CB-4046-AC4A-D4C1BF287280}" srcOrd="1" destOrd="0" presId="urn:microsoft.com/office/officeart/2005/8/layout/orgChart1"/>
    <dgm:cxn modelId="{074E1ED4-9018-4243-A168-3F6AC4A7DE99}" type="presParOf" srcId="{68960099-8756-447B-8FD1-9AAE653A321E}" destId="{97E4416B-2CBA-4462-9DCF-3843372A54C6}"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C536D3-F479-3346-8BB4-A31C4792358F}" type="datetimeFigureOut">
              <a:rPr lang="en-US" smtClean="0"/>
              <a:t>06/04/16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2C5515-84C1-0649-8455-8E00E37B72B2}" type="slidenum">
              <a:rPr lang="en-US" smtClean="0"/>
              <a:t>‹#›</a:t>
            </a:fld>
            <a:endParaRPr lang="en-US"/>
          </a:p>
        </p:txBody>
      </p:sp>
    </p:spTree>
    <p:extLst>
      <p:ext uri="{BB962C8B-B14F-4D97-AF65-F5344CB8AC3E}">
        <p14:creationId xmlns:p14="http://schemas.microsoft.com/office/powerpoint/2010/main" val="298506091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2414D-101B-4FD7-AA2B-F3B89805D052}" type="slidenum">
              <a:rPr lang="en-GB" smtClean="0"/>
              <a:t>3</a:t>
            </a:fld>
            <a:endParaRPr lang="en-GB"/>
          </a:p>
        </p:txBody>
      </p:sp>
    </p:spTree>
    <p:extLst>
      <p:ext uri="{BB962C8B-B14F-4D97-AF65-F5344CB8AC3E}">
        <p14:creationId xmlns:p14="http://schemas.microsoft.com/office/powerpoint/2010/main" val="3362107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A3260237-65E6-CB4A-ACFB-27E3E4173453}" type="slidenum">
              <a:rPr lang="en-US" smtClean="0"/>
              <a:t>4</a:t>
            </a:fld>
            <a:endParaRPr lang="en-US"/>
          </a:p>
        </p:txBody>
      </p:sp>
    </p:spTree>
    <p:extLst>
      <p:ext uri="{BB962C8B-B14F-4D97-AF65-F5344CB8AC3E}">
        <p14:creationId xmlns:p14="http://schemas.microsoft.com/office/powerpoint/2010/main" val="1867563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11</a:t>
            </a:fld>
            <a:endParaRPr lang="sv-SE"/>
          </a:p>
        </p:txBody>
      </p:sp>
    </p:spTree>
    <p:extLst>
      <p:ext uri="{BB962C8B-B14F-4D97-AF65-F5344CB8AC3E}">
        <p14:creationId xmlns:p14="http://schemas.microsoft.com/office/powerpoint/2010/main" val="199733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12</a:t>
            </a:fld>
            <a:endParaRPr lang="sv-SE"/>
          </a:p>
        </p:txBody>
      </p:sp>
    </p:spTree>
    <p:extLst>
      <p:ext uri="{BB962C8B-B14F-4D97-AF65-F5344CB8AC3E}">
        <p14:creationId xmlns:p14="http://schemas.microsoft.com/office/powerpoint/2010/main" val="199733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13</a:t>
            </a:fld>
            <a:endParaRPr lang="sv-SE"/>
          </a:p>
        </p:txBody>
      </p:sp>
    </p:spTree>
    <p:extLst>
      <p:ext uri="{BB962C8B-B14F-4D97-AF65-F5344CB8AC3E}">
        <p14:creationId xmlns:p14="http://schemas.microsoft.com/office/powerpoint/2010/main" val="199733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sz="1000" baseline="0" dirty="0" err="1" smtClean="0"/>
              <a:t>There</a:t>
            </a:r>
            <a:r>
              <a:rPr lang="sv-SE" sz="1000" baseline="0" dirty="0" smtClean="0"/>
              <a:t> </a:t>
            </a:r>
            <a:r>
              <a:rPr lang="sv-SE" sz="1000" baseline="0" dirty="0" err="1" smtClean="0"/>
              <a:t>are</a:t>
            </a:r>
            <a:r>
              <a:rPr lang="sv-SE" sz="1000" baseline="0" dirty="0" smtClean="0"/>
              <a:t> 25 </a:t>
            </a:r>
            <a:r>
              <a:rPr lang="sv-SE" sz="1000" baseline="0" dirty="0" err="1" smtClean="0"/>
              <a:t>recruitments</a:t>
            </a:r>
            <a:r>
              <a:rPr lang="sv-SE" sz="1000" baseline="0" dirty="0" smtClean="0"/>
              <a:t> in 2016, </a:t>
            </a:r>
            <a:r>
              <a:rPr lang="sv-SE" sz="1000" baseline="0" dirty="0" err="1" smtClean="0"/>
              <a:t>but</a:t>
            </a:r>
            <a:r>
              <a:rPr lang="sv-SE" sz="1000" baseline="0" dirty="0" smtClean="0"/>
              <a:t> as </a:t>
            </a:r>
            <a:r>
              <a:rPr lang="sv-SE" sz="1000" baseline="0" dirty="0" err="1" smtClean="0"/>
              <a:t>you</a:t>
            </a:r>
            <a:r>
              <a:rPr lang="sv-SE" sz="1000" baseline="0" dirty="0" smtClean="0"/>
              <a:t> </a:t>
            </a:r>
            <a:r>
              <a:rPr lang="sv-SE" sz="1000" baseline="0" dirty="0" err="1" smtClean="0"/>
              <a:t>see</a:t>
            </a:r>
            <a:r>
              <a:rPr lang="sv-SE" sz="1000" baseline="0" dirty="0" smtClean="0"/>
              <a:t> in </a:t>
            </a:r>
            <a:r>
              <a:rPr lang="sv-SE" sz="1000" baseline="0" dirty="0" err="1" smtClean="0"/>
              <a:t>slides</a:t>
            </a:r>
            <a:r>
              <a:rPr lang="sv-SE" sz="1000" baseline="0" dirty="0" smtClean="0"/>
              <a:t> 7 and 8, the AD has </a:t>
            </a:r>
            <a:r>
              <a:rPr lang="sv-SE" sz="1000" baseline="0" dirty="0" err="1" smtClean="0"/>
              <a:t>grown</a:t>
            </a:r>
            <a:r>
              <a:rPr lang="sv-SE" sz="1000" baseline="0" dirty="0" smtClean="0"/>
              <a:t> in 23 </a:t>
            </a:r>
            <a:r>
              <a:rPr lang="sv-SE" sz="1000" baseline="0" dirty="0" err="1" smtClean="0"/>
              <a:t>people</a:t>
            </a:r>
            <a:r>
              <a:rPr lang="sv-SE" sz="1000" baseline="0" dirty="0" smtClean="0"/>
              <a:t> in </a:t>
            </a:r>
            <a:r>
              <a:rPr lang="sv-SE" sz="1000" baseline="0" dirty="0" err="1" smtClean="0"/>
              <a:t>this</a:t>
            </a:r>
            <a:r>
              <a:rPr lang="sv-SE" sz="1000" baseline="0" dirty="0" smtClean="0"/>
              <a:t> </a:t>
            </a:r>
            <a:r>
              <a:rPr lang="sv-SE" sz="1000" baseline="0" dirty="0" err="1" smtClean="0"/>
              <a:t>year</a:t>
            </a:r>
            <a:r>
              <a:rPr lang="sv-SE" sz="1000" baseline="0" dirty="0" smtClean="0"/>
              <a:t>. </a:t>
            </a:r>
            <a:r>
              <a:rPr lang="sv-SE" sz="1000" baseline="0" dirty="0" err="1" smtClean="0"/>
              <a:t>This</a:t>
            </a:r>
            <a:r>
              <a:rPr lang="sv-SE" sz="1000" baseline="0" dirty="0" smtClean="0"/>
              <a:t> 2 </a:t>
            </a:r>
            <a:r>
              <a:rPr lang="sv-SE" sz="1000" baseline="0" dirty="0" err="1" smtClean="0"/>
              <a:t>people</a:t>
            </a:r>
            <a:r>
              <a:rPr lang="sv-SE" sz="1000" baseline="0" dirty="0" smtClean="0"/>
              <a:t> </a:t>
            </a:r>
            <a:r>
              <a:rPr lang="sv-SE" sz="1000" baseline="0" dirty="0" err="1" smtClean="0"/>
              <a:t>difference</a:t>
            </a:r>
            <a:r>
              <a:rPr lang="sv-SE" sz="1000" baseline="0" dirty="0" smtClean="0"/>
              <a:t> </a:t>
            </a:r>
            <a:r>
              <a:rPr lang="sv-SE" sz="1000" baseline="0" dirty="0" err="1" smtClean="0"/>
              <a:t>are</a:t>
            </a:r>
            <a:r>
              <a:rPr lang="sv-SE" sz="1000" baseline="0" dirty="0" smtClean="0"/>
              <a:t> the </a:t>
            </a:r>
            <a:r>
              <a:rPr lang="sv-SE" sz="1000" baseline="0" dirty="0" err="1" smtClean="0"/>
              <a:t>recruitments</a:t>
            </a:r>
            <a:r>
              <a:rPr lang="sv-SE" sz="1000" baseline="0" dirty="0" smtClean="0"/>
              <a:t> </a:t>
            </a:r>
            <a:r>
              <a:rPr lang="sv-SE" sz="1000" baseline="0" dirty="0" err="1" smtClean="0"/>
              <a:t>of</a:t>
            </a:r>
            <a:r>
              <a:rPr lang="sv-SE" sz="1000" baseline="0" dirty="0" smtClean="0"/>
              <a:t> Inga Tejedor (</a:t>
            </a:r>
            <a:r>
              <a:rPr lang="sv-SE" sz="1000" baseline="0" dirty="0" err="1" smtClean="0"/>
              <a:t>to</a:t>
            </a:r>
            <a:r>
              <a:rPr lang="sv-SE" sz="1000" baseline="0" dirty="0" smtClean="0"/>
              <a:t> </a:t>
            </a:r>
            <a:r>
              <a:rPr lang="sv-SE" sz="1000" baseline="0" dirty="0" err="1" smtClean="0"/>
              <a:t>replace</a:t>
            </a:r>
            <a:r>
              <a:rPr lang="sv-SE" sz="1000" baseline="0" dirty="0" smtClean="0"/>
              <a:t> Solveig </a:t>
            </a:r>
            <a:r>
              <a:rPr lang="sv-SE" sz="1000" baseline="0" dirty="0" err="1" smtClean="0"/>
              <a:t>Aas</a:t>
            </a:r>
            <a:r>
              <a:rPr lang="sv-SE" sz="1000" baseline="0" dirty="0" smtClean="0"/>
              <a:t>) and the </a:t>
            </a:r>
            <a:r>
              <a:rPr lang="sv-SE" sz="1000" baseline="0" dirty="0" err="1" smtClean="0"/>
              <a:t>replacement</a:t>
            </a:r>
            <a:r>
              <a:rPr lang="sv-SE" sz="1000" baseline="0" dirty="0" smtClean="0"/>
              <a:t> </a:t>
            </a:r>
            <a:r>
              <a:rPr lang="sv-SE" sz="1000" baseline="0" dirty="0" err="1" smtClean="0"/>
              <a:t>of</a:t>
            </a:r>
            <a:r>
              <a:rPr lang="sv-SE" sz="1000" baseline="0" dirty="0" smtClean="0"/>
              <a:t> </a:t>
            </a:r>
            <a:r>
              <a:rPr lang="sv-SE" sz="1000" baseline="0" dirty="0" err="1" smtClean="0"/>
              <a:t>Giobatta</a:t>
            </a:r>
            <a:r>
              <a:rPr lang="sv-SE" sz="1000" baseline="0" dirty="0" smtClean="0"/>
              <a:t> </a:t>
            </a:r>
            <a:r>
              <a:rPr lang="sv-SE" sz="1000" baseline="0" dirty="0" err="1" smtClean="0"/>
              <a:t>Lanfranco</a:t>
            </a:r>
            <a:r>
              <a:rPr lang="sv-SE" sz="1000" baseline="0" dirty="0" smtClean="0"/>
              <a:t> in STS/Vacuum.</a:t>
            </a:r>
          </a:p>
        </p:txBody>
      </p:sp>
      <p:sp>
        <p:nvSpPr>
          <p:cNvPr id="4" name="Slide Number Placeholder 3"/>
          <p:cNvSpPr>
            <a:spLocks noGrp="1"/>
          </p:cNvSpPr>
          <p:nvPr>
            <p:ph type="sldNum" sz="quarter" idx="10"/>
          </p:nvPr>
        </p:nvSpPr>
        <p:spPr/>
        <p:txBody>
          <a:bodyPr/>
          <a:lstStyle/>
          <a:p>
            <a:fld id="{161A53A7-64CD-4D0E-AAE8-1AC9C79D7085}" type="slidenum">
              <a:rPr lang="sv-SE" smtClean="0"/>
              <a:t>14</a:t>
            </a:fld>
            <a:endParaRPr lang="sv-SE"/>
          </a:p>
        </p:txBody>
      </p:sp>
    </p:spTree>
    <p:extLst>
      <p:ext uri="{BB962C8B-B14F-4D97-AF65-F5344CB8AC3E}">
        <p14:creationId xmlns:p14="http://schemas.microsoft.com/office/powerpoint/2010/main" val="3888049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v-SE"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solidFill>
                  <a:prstClr val="black">
                    <a:tint val="75000"/>
                  </a:prstClr>
                </a:solidFill>
                <a:latin typeface="Calibri"/>
              </a:rPr>
              <a:pPr/>
              <a:t>06/04/16</a:t>
            </a:fld>
            <a:endParaRPr lang="sv-SE"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sv-SE"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a:t>
            </a:fld>
            <a:endParaRPr lang="sv-SE" dirty="0">
              <a:solidFill>
                <a:prstClr val="black">
                  <a:tint val="75000"/>
                </a:prstClr>
              </a:solidFill>
              <a:latin typeface="Calibri"/>
            </a:endParaRPr>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19932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defTabSz="914400"/>
            <a:endParaRPr lang="sv-SE" dirty="0">
              <a:solidFill>
                <a:srgbClr val="0094CA"/>
              </a:solidFill>
              <a:latin typeface="Calibri"/>
            </a:endParaRPr>
          </a:p>
        </p:txBody>
      </p:sp>
      <p:sp>
        <p:nvSpPr>
          <p:cNvPr id="2" name="Title 1"/>
          <p:cNvSpPr>
            <a:spLocks noGrp="1"/>
          </p:cNvSpPr>
          <p:nvPr>
            <p:ph type="title"/>
          </p:nvPr>
        </p:nvSpPr>
        <p:spPr/>
        <p:txBody>
          <a:bodyPr/>
          <a:lstStyle/>
          <a:p>
            <a:r>
              <a:rPr lang="en-GB" noProof="0" smtClean="0"/>
              <a:t>Click to edit Master title style</a:t>
            </a:r>
            <a:endParaRPr lang="en-GB" noProof="0"/>
          </a:p>
        </p:txBody>
      </p:sp>
      <p:sp>
        <p:nvSpPr>
          <p:cNvPr id="3" name="Content Placeholder 2"/>
          <p:cNvSpPr>
            <a:spLocks noGrp="1"/>
          </p:cNvSpPr>
          <p:nvPr>
            <p:ph idx="1"/>
          </p:nvPr>
        </p:nvSpPr>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4" name="Date Placeholder 3"/>
          <p:cNvSpPr>
            <a:spLocks noGrp="1"/>
          </p:cNvSpPr>
          <p:nvPr>
            <p:ph type="dt" sz="half" idx="10"/>
          </p:nvPr>
        </p:nvSpPr>
        <p:spPr/>
        <p:txBody>
          <a:bodyPr/>
          <a:lstStyle/>
          <a:p>
            <a:fld id="{6EB99CB0-346B-43FA-9EE6-F90C3F3BC0BA}" type="datetime1">
              <a:rPr lang="sv-SE" smtClean="0">
                <a:solidFill>
                  <a:prstClr val="black">
                    <a:tint val="75000"/>
                  </a:prstClr>
                </a:solidFill>
                <a:latin typeface="Calibri"/>
              </a:rPr>
              <a:pPr/>
              <a:t>06/04/16</a:t>
            </a:fld>
            <a:endParaRPr lang="sv-SE"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sv-SE"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a:t>
            </a:fld>
            <a:endParaRPr lang="sv-SE" dirty="0">
              <a:solidFill>
                <a:prstClr val="black">
                  <a:tint val="75000"/>
                </a:prstClr>
              </a:solidFill>
              <a:latin typeface="Calibri"/>
            </a:endParaRPr>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2239597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defTabSz="914400"/>
            <a:endParaRPr lang="sv-SE" dirty="0">
              <a:solidFill>
                <a:srgbClr val="0094CA"/>
              </a:solidFill>
              <a:latin typeface="Calibri"/>
            </a:endParaRPr>
          </a:p>
        </p:txBody>
      </p:sp>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5" name="Date Placeholder 4"/>
          <p:cNvSpPr>
            <a:spLocks noGrp="1"/>
          </p:cNvSpPr>
          <p:nvPr>
            <p:ph type="dt" sz="half" idx="10"/>
          </p:nvPr>
        </p:nvSpPr>
        <p:spPr/>
        <p:txBody>
          <a:bodyPr/>
          <a:lstStyle/>
          <a:p>
            <a:fld id="{42E66B7F-8271-49DA-A25A-F4BB9F476347}" type="datetime1">
              <a:rPr lang="sv-SE" smtClean="0">
                <a:solidFill>
                  <a:prstClr val="black">
                    <a:tint val="75000"/>
                  </a:prstClr>
                </a:solidFill>
                <a:latin typeface="Calibri"/>
              </a:rPr>
              <a:pPr/>
              <a:t>06/04/16</a:t>
            </a:fld>
            <a:endParaRPr lang="sv-SE" dirty="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sv-SE" dirty="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a:t>
            </a:fld>
            <a:endParaRPr lang="sv-SE" dirty="0">
              <a:solidFill>
                <a:prstClr val="black">
                  <a:tint val="75000"/>
                </a:prstClr>
              </a:solidFill>
              <a:latin typeface="Calibri"/>
            </a:endParaRPr>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2148958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solidFill>
                  <a:prstClr val="black">
                    <a:tint val="75000"/>
                  </a:prstClr>
                </a:solidFill>
                <a:latin typeface="Calibri"/>
              </a:rPr>
              <a:pPr/>
              <a:t>06/04/16</a:t>
            </a:fld>
            <a:endParaRPr lang="sv-SE" dirty="0">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sv-SE" dirty="0">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a:t>
            </a:fld>
            <a:endParaRPr lang="sv-SE" dirty="0">
              <a:solidFill>
                <a:prstClr val="black">
                  <a:tint val="75000"/>
                </a:prstClr>
              </a:solidFill>
              <a:latin typeface="Calibri"/>
            </a:endParaRPr>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defTabSz="914400"/>
            <a:endParaRPr lang="sv-SE" dirty="0">
              <a:solidFill>
                <a:srgbClr val="0094CA"/>
              </a:solidFill>
              <a:latin typeface="Calibri"/>
            </a:endParaRPr>
          </a:p>
        </p:txBody>
      </p:sp>
    </p:spTree>
    <p:extLst>
      <p:ext uri="{BB962C8B-B14F-4D97-AF65-F5344CB8AC3E}">
        <p14:creationId xmlns:p14="http://schemas.microsoft.com/office/powerpoint/2010/main" val="1760713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sv-SE"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7103233B-D569-4A6E-878F-CDE152514C47}" type="datetime1">
              <a:rPr lang="sv-SE" smtClean="0">
                <a:solidFill>
                  <a:prstClr val="black">
                    <a:tint val="75000"/>
                  </a:prstClr>
                </a:solidFill>
                <a:latin typeface="Calibri"/>
              </a:rPr>
              <a:pPr defTabSz="914400"/>
              <a:t>06/04/16</a:t>
            </a:fld>
            <a:endParaRPr lang="sv-SE" dirty="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sv-SE"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551115BC-487E-4422-894C-CB7CD3E79223}" type="slidenum">
              <a:rPr lang="sv-SE" smtClean="0">
                <a:solidFill>
                  <a:prstClr val="black">
                    <a:tint val="75000"/>
                  </a:prstClr>
                </a:solidFill>
                <a:latin typeface="Calibri"/>
              </a:rPr>
              <a:pPr defTabSz="914400"/>
              <a:t>‹#›</a:t>
            </a:fld>
            <a:endParaRPr lang="sv-SE" dirty="0">
              <a:solidFill>
                <a:prstClr val="black">
                  <a:tint val="75000"/>
                </a:prstClr>
              </a:solidFill>
              <a:latin typeface="Calibri"/>
            </a:endParaRPr>
          </a:p>
        </p:txBody>
      </p:sp>
    </p:spTree>
    <p:extLst>
      <p:ext uri="{BB962C8B-B14F-4D97-AF65-F5344CB8AC3E}">
        <p14:creationId xmlns:p14="http://schemas.microsoft.com/office/powerpoint/2010/main" val="3063180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europeanspallationsource.s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0"/>
            <a:ext cx="7772400" cy="613554"/>
          </a:xfrm>
        </p:spPr>
        <p:txBody>
          <a:bodyPr>
            <a:normAutofit fontScale="90000"/>
          </a:bodyPr>
          <a:lstStyle/>
          <a:p>
            <a:pPr algn="ctr"/>
            <a:r>
              <a:rPr lang="en-GB" sz="4000" noProof="0" dirty="0" smtClean="0"/>
              <a:t>TAC 13 </a:t>
            </a:r>
            <a:r>
              <a:rPr lang="en-GB" sz="4000" noProof="0" smtClean="0"/>
              <a:t>– AD </a:t>
            </a:r>
            <a:r>
              <a:rPr lang="en-GB" sz="4000" noProof="0" dirty="0" smtClean="0"/>
              <a:t>staff plan</a:t>
            </a:r>
            <a:endParaRPr lang="en-GB" sz="3300" noProof="0" dirty="0"/>
          </a:p>
        </p:txBody>
      </p:sp>
      <p:sp>
        <p:nvSpPr>
          <p:cNvPr id="3" name="Subtitle 2"/>
          <p:cNvSpPr>
            <a:spLocks noGrp="1"/>
          </p:cNvSpPr>
          <p:nvPr>
            <p:ph type="subTitle" idx="1"/>
          </p:nvPr>
        </p:nvSpPr>
        <p:spPr/>
        <p:txBody>
          <a:bodyPr>
            <a:noAutofit/>
          </a:bodyPr>
          <a:lstStyle/>
          <a:p>
            <a:r>
              <a:rPr lang="en-GB" dirty="0" smtClean="0">
                <a:solidFill>
                  <a:schemeClr val="bg1"/>
                </a:solidFill>
              </a:rPr>
              <a:t>Mats Lindroos, </a:t>
            </a:r>
            <a:endParaRPr lang="en-GB" dirty="0">
              <a:solidFill>
                <a:schemeClr val="bg1"/>
              </a:solidFill>
            </a:endParaRPr>
          </a:p>
          <a:p>
            <a:r>
              <a:rPr lang="en-GB" dirty="0">
                <a:solidFill>
                  <a:schemeClr val="bg1"/>
                </a:solidFill>
              </a:rPr>
              <a:t>Head of accelerator</a:t>
            </a:r>
          </a:p>
        </p:txBody>
      </p:sp>
      <p:sp>
        <p:nvSpPr>
          <p:cNvPr id="4" name="Rectangle 3"/>
          <p:cNvSpPr/>
          <p:nvPr/>
        </p:nvSpPr>
        <p:spPr>
          <a:xfrm>
            <a:off x="2286000" y="5949280"/>
            <a:ext cx="4572000" cy="603242"/>
          </a:xfrm>
          <a:prstGeom prst="rect">
            <a:avLst/>
          </a:prstGeom>
        </p:spPr>
        <p:txBody>
          <a:bodyPr>
            <a:spAutoFit/>
          </a:bodyPr>
          <a:lstStyle/>
          <a:p>
            <a:pPr algn="ctr">
              <a:lnSpc>
                <a:spcPct val="120000"/>
              </a:lnSpc>
            </a:pPr>
            <a:r>
              <a:rPr lang="en-GB" sz="1600" dirty="0" err="1" smtClean="0">
                <a:solidFill>
                  <a:srgbClr val="FFFFFF"/>
                </a:solidFill>
                <a:hlinkClick r:id="rId2"/>
              </a:rPr>
              <a:t>www.europeanspallationsource.se</a:t>
            </a:r>
            <a:endParaRPr lang="en-GB" sz="1600" dirty="0" smtClean="0">
              <a:solidFill>
                <a:srgbClr val="FFFFFF"/>
              </a:solidFill>
            </a:endParaRPr>
          </a:p>
          <a:p>
            <a:pPr algn="ctr"/>
            <a:r>
              <a:rPr lang="sv-SE" sz="1400" dirty="0" smtClean="0">
                <a:solidFill>
                  <a:srgbClr val="FFFFFF"/>
                </a:solidFill>
              </a:rPr>
              <a:t>28  </a:t>
            </a:r>
            <a:r>
              <a:rPr lang="sv-SE" sz="1400" dirty="0" err="1" smtClean="0">
                <a:solidFill>
                  <a:srgbClr val="FFFFFF"/>
                </a:solidFill>
              </a:rPr>
              <a:t>March</a:t>
            </a:r>
            <a:r>
              <a:rPr lang="sv-SE" sz="1400" dirty="0" smtClean="0">
                <a:solidFill>
                  <a:srgbClr val="FFFFFF"/>
                </a:solidFill>
              </a:rPr>
              <a:t> 2016</a:t>
            </a:r>
            <a:endParaRPr lang="en-GB" sz="1400" dirty="0" smtClean="0">
              <a:solidFill>
                <a:srgbClr val="FFFFFF"/>
              </a:solidFill>
            </a:endParaRPr>
          </a:p>
        </p:txBody>
      </p:sp>
      <p:sp>
        <p:nvSpPr>
          <p:cNvPr id="5" name="Rectangle 4"/>
          <p:cNvSpPr/>
          <p:nvPr/>
        </p:nvSpPr>
        <p:spPr>
          <a:xfrm>
            <a:off x="4538141" y="2743984"/>
            <a:ext cx="183063" cy="518678"/>
          </a:xfrm>
          <a:prstGeom prst="rect">
            <a:avLst/>
          </a:prstGeom>
        </p:spPr>
        <p:txBody>
          <a:bodyPr wrap="none">
            <a:spAutoFit/>
          </a:bodyPr>
          <a:lstStyle/>
          <a:p>
            <a:pPr algn="ctr"/>
            <a:endParaRPr lang="sv-SE" sz="2800">
              <a:solidFill>
                <a:schemeClr val="bg1"/>
              </a:solidFill>
            </a:endParaRPr>
          </a:p>
        </p:txBody>
      </p:sp>
      <p:sp>
        <p:nvSpPr>
          <p:cNvPr id="7" name="Rectangle 6"/>
          <p:cNvSpPr/>
          <p:nvPr/>
        </p:nvSpPr>
        <p:spPr>
          <a:xfrm>
            <a:off x="3699444" y="3360218"/>
            <a:ext cx="1860455" cy="523220"/>
          </a:xfrm>
          <a:prstGeom prst="rect">
            <a:avLst/>
          </a:prstGeom>
        </p:spPr>
        <p:txBody>
          <a:bodyPr wrap="none">
            <a:spAutoFit/>
          </a:bodyPr>
          <a:lstStyle/>
          <a:p>
            <a:pPr algn="ctr"/>
            <a:r>
              <a:rPr lang="sv-SE" sz="2800" dirty="0" smtClean="0">
                <a:solidFill>
                  <a:schemeClr val="bg1"/>
                </a:solidFill>
              </a:rPr>
              <a:t>2016-04-07</a:t>
            </a:r>
            <a:endParaRPr lang="sv-SE" sz="2800" dirty="0">
              <a:solidFill>
                <a:schemeClr val="bg1"/>
              </a:solidFill>
            </a:endParaRPr>
          </a:p>
        </p:txBody>
      </p:sp>
    </p:spTree>
    <p:extLst>
      <p:ext uri="{BB962C8B-B14F-4D97-AF65-F5344CB8AC3E}">
        <p14:creationId xmlns:p14="http://schemas.microsoft.com/office/powerpoint/2010/main" val="327453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Accelerator Project organization</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10</a:t>
            </a:fld>
            <a:endParaRPr lang="sv-SE" dirty="0">
              <a:solidFill>
                <a:prstClr val="black">
                  <a:tint val="75000"/>
                </a:prstClr>
              </a:solidFill>
              <a:latin typeface="Calibri"/>
            </a:endParaRPr>
          </a:p>
        </p:txBody>
      </p:sp>
      <p:graphicFrame>
        <p:nvGraphicFramePr>
          <p:cNvPr id="5" name="Content Placeholder 3"/>
          <p:cNvGraphicFramePr>
            <a:graphicFrameLocks/>
          </p:cNvGraphicFramePr>
          <p:nvPr>
            <p:extLst>
              <p:ext uri="{D42A27DB-BD31-4B8C-83A1-F6EECF244321}">
                <p14:modId xmlns:p14="http://schemas.microsoft.com/office/powerpoint/2010/main" val="970055583"/>
              </p:ext>
            </p:extLst>
          </p:nvPr>
        </p:nvGraphicFramePr>
        <p:xfrm>
          <a:off x="325414" y="1231487"/>
          <a:ext cx="4282293" cy="5545944"/>
        </p:xfrm>
        <a:graphic>
          <a:graphicData uri="http://schemas.openxmlformats.org/drawingml/2006/table">
            <a:tbl>
              <a:tblPr firstRow="1" bandRow="1">
                <a:tableStyleId>{5C22544A-7EE6-4342-B048-85BDC9FD1C3A}</a:tableStyleId>
              </a:tblPr>
              <a:tblGrid>
                <a:gridCol w="503081"/>
                <a:gridCol w="1547090"/>
                <a:gridCol w="962122"/>
                <a:gridCol w="477212"/>
                <a:gridCol w="792788"/>
              </a:tblGrid>
              <a:tr h="475266">
                <a:tc>
                  <a:txBody>
                    <a:bodyPr/>
                    <a:lstStyle/>
                    <a:p>
                      <a:pPr algn="ctr"/>
                      <a:r>
                        <a:rPr lang="en-US" sz="800" dirty="0" smtClean="0"/>
                        <a:t>WP#</a:t>
                      </a:r>
                      <a:endParaRPr lang="en-US" sz="800" dirty="0"/>
                    </a:p>
                  </a:txBody>
                  <a:tcPr marL="91444" marR="91444" marT="45714" marB="45714"/>
                </a:tc>
                <a:tc>
                  <a:txBody>
                    <a:bodyPr/>
                    <a:lstStyle/>
                    <a:p>
                      <a:pPr algn="ctr"/>
                      <a:r>
                        <a:rPr lang="en-US" sz="800" dirty="0" smtClean="0"/>
                        <a:t>WP TITLE</a:t>
                      </a:r>
                      <a:endParaRPr lang="en-US" sz="800" dirty="0"/>
                    </a:p>
                  </a:txBody>
                  <a:tcPr marL="91444" marR="91444" marT="45714" marB="45714"/>
                </a:tc>
                <a:tc>
                  <a:txBody>
                    <a:bodyPr/>
                    <a:lstStyle/>
                    <a:p>
                      <a:pPr algn="ctr"/>
                      <a:r>
                        <a:rPr lang="en-US" sz="800" dirty="0" smtClean="0"/>
                        <a:t>WP LEADER</a:t>
                      </a:r>
                      <a:endParaRPr lang="en-US" sz="800" dirty="0"/>
                    </a:p>
                  </a:txBody>
                  <a:tcPr marL="91444" marR="91444" marT="45714" marB="45714"/>
                </a:tc>
                <a:tc>
                  <a:txBody>
                    <a:bodyPr/>
                    <a:lstStyle/>
                    <a:p>
                      <a:pPr algn="ctr"/>
                      <a:r>
                        <a:rPr lang="en-US" sz="800" dirty="0" smtClean="0"/>
                        <a:t>EXT.</a:t>
                      </a:r>
                      <a:r>
                        <a:rPr lang="en-US" sz="800" baseline="0" dirty="0" smtClean="0"/>
                        <a:t> </a:t>
                      </a:r>
                      <a:r>
                        <a:rPr lang="en-US" sz="800" dirty="0" smtClean="0"/>
                        <a:t>WP?</a:t>
                      </a:r>
                      <a:endParaRPr lang="en-US" sz="800" dirty="0"/>
                    </a:p>
                  </a:txBody>
                  <a:tcPr marL="91444" marR="91444" marT="45714" marB="45714"/>
                </a:tc>
                <a:tc>
                  <a:txBody>
                    <a:bodyPr/>
                    <a:lstStyle/>
                    <a:p>
                      <a:pPr algn="ctr"/>
                      <a:r>
                        <a:rPr lang="en-US" sz="800" dirty="0" smtClean="0"/>
                        <a:t>DEPUTY WP LEADERs FOR EXTERNAL WPs</a:t>
                      </a:r>
                      <a:endParaRPr lang="en-US" sz="800" dirty="0"/>
                    </a:p>
                  </a:txBody>
                  <a:tcPr marL="91444" marR="91444" marT="45714" marB="45714"/>
                </a:tc>
              </a:tr>
              <a:tr h="286420">
                <a:tc>
                  <a:txBody>
                    <a:bodyPr/>
                    <a:lstStyle/>
                    <a:p>
                      <a:r>
                        <a:rPr lang="en-US" sz="800" dirty="0" smtClean="0">
                          <a:solidFill>
                            <a:schemeClr val="tx1"/>
                          </a:solidFill>
                        </a:rPr>
                        <a:t>WP01</a:t>
                      </a:r>
                    </a:p>
                  </a:txBody>
                  <a:tcPr marL="91444" marR="91444" marT="45714" marB="45714"/>
                </a:tc>
                <a:tc>
                  <a:txBody>
                    <a:bodyPr/>
                    <a:lstStyle/>
                    <a:p>
                      <a:r>
                        <a:rPr lang="en-US" sz="800" dirty="0" smtClean="0">
                          <a:solidFill>
                            <a:schemeClr val="tx1"/>
                          </a:solidFill>
                        </a:rPr>
                        <a:t>MANAGEMENT</a:t>
                      </a:r>
                      <a:endParaRPr lang="en-US" sz="800" dirty="0">
                        <a:solidFill>
                          <a:schemeClr val="tx1"/>
                        </a:solidFill>
                      </a:endParaRPr>
                    </a:p>
                  </a:txBody>
                  <a:tcPr marL="91444" marR="91444" marT="45714" marB="45714"/>
                </a:tc>
                <a:tc>
                  <a:txBody>
                    <a:bodyPr/>
                    <a:lstStyle/>
                    <a:p>
                      <a:r>
                        <a:rPr lang="en-US" sz="800" dirty="0" smtClean="0">
                          <a:solidFill>
                            <a:schemeClr val="tx1"/>
                          </a:solidFill>
                        </a:rPr>
                        <a:t>J.G. WEISEND II</a:t>
                      </a:r>
                      <a:endParaRPr lang="en-US" sz="800" dirty="0">
                        <a:solidFill>
                          <a:schemeClr val="tx1"/>
                        </a:solidFill>
                      </a:endParaRPr>
                    </a:p>
                  </a:txBody>
                  <a:tcPr marL="91444" marR="91444" marT="45714" marB="45714"/>
                </a:tc>
                <a:tc>
                  <a:txBody>
                    <a:bodyPr/>
                    <a:lstStyle/>
                    <a:p>
                      <a:pPr algn="ctr"/>
                      <a:r>
                        <a:rPr lang="en-US" sz="800" dirty="0" smtClean="0">
                          <a:solidFill>
                            <a:schemeClr val="tx1"/>
                          </a:solidFill>
                        </a:rPr>
                        <a:t>NO</a:t>
                      </a:r>
                      <a:endParaRPr lang="en-US" sz="800" dirty="0">
                        <a:solidFill>
                          <a:schemeClr val="tx1"/>
                        </a:solidFill>
                      </a:endParaRPr>
                    </a:p>
                  </a:txBody>
                  <a:tcPr marL="91444" marR="91444" marT="45714" marB="45714"/>
                </a:tc>
                <a:tc>
                  <a:txBody>
                    <a:bodyPr/>
                    <a:lstStyle/>
                    <a:p>
                      <a:endParaRPr lang="en-US" sz="800" dirty="0">
                        <a:solidFill>
                          <a:schemeClr val="tx1"/>
                        </a:solidFill>
                      </a:endParaRPr>
                    </a:p>
                  </a:txBody>
                  <a:tcPr marL="91444" marR="91444" marT="45714" marB="45714"/>
                </a:tc>
              </a:tr>
              <a:tr h="286420">
                <a:tc>
                  <a:txBody>
                    <a:bodyPr/>
                    <a:lstStyle/>
                    <a:p>
                      <a:r>
                        <a:rPr lang="en-US" sz="800" dirty="0" smtClean="0">
                          <a:solidFill>
                            <a:schemeClr val="tx1"/>
                          </a:solidFill>
                        </a:rPr>
                        <a:t>WP02</a:t>
                      </a:r>
                    </a:p>
                  </a:txBody>
                  <a:tcPr marL="91444" marR="91444" marT="45714" marB="45714"/>
                </a:tc>
                <a:tc>
                  <a:txBody>
                    <a:bodyPr/>
                    <a:lstStyle/>
                    <a:p>
                      <a:r>
                        <a:rPr lang="en-US" sz="800" dirty="0" smtClean="0">
                          <a:solidFill>
                            <a:schemeClr val="tx1"/>
                          </a:solidFill>
                        </a:rPr>
                        <a:t>ACCELERATOR PHYSICS</a:t>
                      </a:r>
                      <a:endParaRPr lang="en-US" sz="800" dirty="0">
                        <a:solidFill>
                          <a:schemeClr val="tx1"/>
                        </a:solidFill>
                      </a:endParaRPr>
                    </a:p>
                  </a:txBody>
                  <a:tcPr marL="91444" marR="91444" marT="45714" marB="45714"/>
                </a:tc>
                <a:tc>
                  <a:txBody>
                    <a:bodyPr/>
                    <a:lstStyle/>
                    <a:p>
                      <a:r>
                        <a:rPr lang="en-US" sz="800" dirty="0" smtClean="0">
                          <a:solidFill>
                            <a:schemeClr val="tx1"/>
                          </a:solidFill>
                        </a:rPr>
                        <a:t>M. ESHRAQI</a:t>
                      </a:r>
                      <a:endParaRPr lang="en-US" sz="800" dirty="0">
                        <a:solidFill>
                          <a:schemeClr val="tx1"/>
                        </a:solidFill>
                      </a:endParaRPr>
                    </a:p>
                  </a:txBody>
                  <a:tcPr marL="91444" marR="91444" marT="45714" marB="45714"/>
                </a:tc>
                <a:tc>
                  <a:txBody>
                    <a:bodyPr/>
                    <a:lstStyle/>
                    <a:p>
                      <a:pPr algn="ctr"/>
                      <a:r>
                        <a:rPr lang="en-US" sz="800" dirty="0" smtClean="0">
                          <a:solidFill>
                            <a:schemeClr val="tx1"/>
                          </a:solidFill>
                        </a:rPr>
                        <a:t>NO</a:t>
                      </a:r>
                      <a:endParaRPr lang="en-US" sz="800" dirty="0">
                        <a:solidFill>
                          <a:schemeClr val="tx1"/>
                        </a:solidFill>
                      </a:endParaRPr>
                    </a:p>
                  </a:txBody>
                  <a:tcPr marL="91444" marR="91444" marT="45714" marB="45714"/>
                </a:tc>
                <a:tc>
                  <a:txBody>
                    <a:bodyPr/>
                    <a:lstStyle/>
                    <a:p>
                      <a:endParaRPr lang="en-US" sz="800" dirty="0">
                        <a:solidFill>
                          <a:schemeClr val="tx1"/>
                        </a:solidFill>
                      </a:endParaRPr>
                    </a:p>
                  </a:txBody>
                  <a:tcPr marL="91444" marR="91444" marT="45714" marB="45714"/>
                </a:tc>
              </a:tr>
              <a:tr h="286420">
                <a:tc>
                  <a:txBody>
                    <a:bodyPr/>
                    <a:lstStyle/>
                    <a:p>
                      <a:r>
                        <a:rPr lang="en-US" sz="800" dirty="0" smtClean="0">
                          <a:solidFill>
                            <a:schemeClr val="tx1"/>
                          </a:solidFill>
                        </a:rPr>
                        <a:t>WP03</a:t>
                      </a:r>
                    </a:p>
                  </a:txBody>
                  <a:tcPr marL="91444" marR="91444" marT="45714" marB="45714"/>
                </a:tc>
                <a:tc>
                  <a:txBody>
                    <a:bodyPr/>
                    <a:lstStyle/>
                    <a:p>
                      <a:r>
                        <a:rPr lang="en-US" sz="800" dirty="0" smtClean="0">
                          <a:solidFill>
                            <a:schemeClr val="tx1"/>
                          </a:solidFill>
                        </a:rPr>
                        <a:t>NORMAL</a:t>
                      </a:r>
                      <a:r>
                        <a:rPr lang="en-US" sz="800" baseline="0" dirty="0" smtClean="0">
                          <a:solidFill>
                            <a:schemeClr val="tx1"/>
                          </a:solidFill>
                        </a:rPr>
                        <a:t> CONDUCTING FRONT END</a:t>
                      </a:r>
                      <a:endParaRPr lang="en-US" sz="800" dirty="0">
                        <a:solidFill>
                          <a:schemeClr val="tx1"/>
                        </a:solidFill>
                      </a:endParaRPr>
                    </a:p>
                  </a:txBody>
                  <a:tcPr marL="91444" marR="91444" marT="45714" marB="45714"/>
                </a:tc>
                <a:tc>
                  <a:txBody>
                    <a:bodyPr/>
                    <a:lstStyle/>
                    <a:p>
                      <a:r>
                        <a:rPr lang="en-US" sz="800" kern="1200" dirty="0" smtClean="0">
                          <a:solidFill>
                            <a:schemeClr val="tx1"/>
                          </a:solidFill>
                          <a:latin typeface="+mn-lt"/>
                          <a:ea typeface="+mn-ea"/>
                          <a:cs typeface="+mn-cs"/>
                        </a:rPr>
                        <a:t>S. GAMMINO  </a:t>
                      </a:r>
                      <a:endParaRPr lang="en-US" sz="800" dirty="0">
                        <a:solidFill>
                          <a:schemeClr val="tx1"/>
                        </a:solidFill>
                      </a:endParaRPr>
                    </a:p>
                  </a:txBody>
                  <a:tcPr marL="91444" marR="91444" marT="45714" marB="45714"/>
                </a:tc>
                <a:tc>
                  <a:txBody>
                    <a:bodyPr/>
                    <a:lstStyle/>
                    <a:p>
                      <a:pPr algn="ctr"/>
                      <a:r>
                        <a:rPr lang="en-US" sz="800" b="1" dirty="0" smtClean="0">
                          <a:solidFill>
                            <a:srgbClr val="0000FF"/>
                          </a:solidFill>
                        </a:rPr>
                        <a:t>YES</a:t>
                      </a:r>
                      <a:endParaRPr lang="en-US" sz="800" b="1" dirty="0">
                        <a:solidFill>
                          <a:srgbClr val="0000FF"/>
                        </a:solidFill>
                      </a:endParaRPr>
                    </a:p>
                  </a:txBody>
                  <a:tcPr marL="91444" marR="91444" marT="45714" marB="45714"/>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00" kern="1200" dirty="0" smtClean="0">
                          <a:solidFill>
                            <a:schemeClr val="tx1"/>
                          </a:solidFill>
                          <a:effectLst/>
                          <a:latin typeface="+mn-lt"/>
                          <a:ea typeface="+mn-ea"/>
                          <a:cs typeface="+mn-cs"/>
                        </a:rPr>
                        <a:t>W.WINTER</a:t>
                      </a:r>
                      <a:endParaRPr lang="en-US" sz="800" dirty="0" smtClean="0">
                        <a:solidFill>
                          <a:schemeClr val="tx1"/>
                        </a:solidFill>
                      </a:endParaRPr>
                    </a:p>
                  </a:txBody>
                  <a:tcPr marL="91444" marR="91444" marT="45714" marB="45714"/>
                </a:tc>
              </a:tr>
              <a:tr h="286420">
                <a:tc>
                  <a:txBody>
                    <a:bodyPr/>
                    <a:lstStyle/>
                    <a:p>
                      <a:r>
                        <a:rPr lang="en-US" sz="800" dirty="0" smtClean="0">
                          <a:solidFill>
                            <a:schemeClr val="tx1"/>
                          </a:solidFill>
                        </a:rPr>
                        <a:t>WP04</a:t>
                      </a:r>
                      <a:endParaRPr lang="en-US" sz="800" dirty="0">
                        <a:solidFill>
                          <a:schemeClr val="tx1"/>
                        </a:solidFill>
                      </a:endParaRPr>
                    </a:p>
                  </a:txBody>
                  <a:tcPr marL="91444" marR="91444" marT="45714" marB="45714"/>
                </a:tc>
                <a:tc>
                  <a:txBody>
                    <a:bodyPr/>
                    <a:lstStyle/>
                    <a:p>
                      <a:r>
                        <a:rPr lang="en-US" sz="800" dirty="0" smtClean="0">
                          <a:solidFill>
                            <a:schemeClr val="tx1"/>
                          </a:solidFill>
                        </a:rPr>
                        <a:t>SPOKE CRYOMODULES</a:t>
                      </a:r>
                      <a:endParaRPr lang="en-US" sz="800" dirty="0">
                        <a:solidFill>
                          <a:schemeClr val="tx1"/>
                        </a:solidFill>
                      </a:endParaRPr>
                    </a:p>
                  </a:txBody>
                  <a:tcPr marL="91444" marR="91444" marT="45714" marB="45714"/>
                </a:tc>
                <a:tc>
                  <a:txBody>
                    <a:bodyPr/>
                    <a:lstStyle/>
                    <a:p>
                      <a:r>
                        <a:rPr lang="en-US" sz="800" kern="1200" dirty="0" smtClean="0">
                          <a:solidFill>
                            <a:schemeClr val="tx1"/>
                          </a:solidFill>
                          <a:latin typeface="+mn-lt"/>
                          <a:ea typeface="+mn-ea"/>
                          <a:cs typeface="+mn-cs"/>
                        </a:rPr>
                        <a:t>S. BOUSSON </a:t>
                      </a:r>
                      <a:endParaRPr lang="en-US" sz="800" dirty="0">
                        <a:solidFill>
                          <a:schemeClr val="tx1"/>
                        </a:solidFill>
                      </a:endParaRPr>
                    </a:p>
                  </a:txBody>
                  <a:tcPr marL="91444" marR="91444" marT="45714" marB="45714"/>
                </a:tc>
                <a:tc>
                  <a:txBody>
                    <a:bodyPr/>
                    <a:lstStyle/>
                    <a:p>
                      <a:pPr algn="ctr"/>
                      <a:r>
                        <a:rPr lang="en-US" sz="800" b="1" dirty="0" smtClean="0">
                          <a:solidFill>
                            <a:srgbClr val="0000FF"/>
                          </a:solidFill>
                        </a:rPr>
                        <a:t>YES</a:t>
                      </a:r>
                      <a:endParaRPr lang="en-US" sz="800" b="1" dirty="0">
                        <a:solidFill>
                          <a:srgbClr val="0000FF"/>
                        </a:solidFill>
                      </a:endParaRPr>
                    </a:p>
                  </a:txBody>
                  <a:tcPr marL="91444" marR="91444" marT="45714" marB="45714"/>
                </a:tc>
                <a:tc>
                  <a:txBody>
                    <a:bodyPr/>
                    <a:lstStyle/>
                    <a:p>
                      <a:r>
                        <a:rPr lang="en-US" sz="800" dirty="0" smtClean="0">
                          <a:solidFill>
                            <a:schemeClr val="tx1"/>
                          </a:solidFill>
                        </a:rPr>
                        <a:t>C. DARVE</a:t>
                      </a:r>
                      <a:endParaRPr lang="en-US" sz="800" dirty="0">
                        <a:solidFill>
                          <a:schemeClr val="tx1"/>
                        </a:solidFill>
                      </a:endParaRPr>
                    </a:p>
                  </a:txBody>
                  <a:tcPr marL="91444" marR="91444" marT="45714" marB="45714"/>
                </a:tc>
              </a:tr>
              <a:tr h="286420">
                <a:tc>
                  <a:txBody>
                    <a:bodyPr/>
                    <a:lstStyle/>
                    <a:p>
                      <a:r>
                        <a:rPr lang="en-US" sz="800" dirty="0" smtClean="0">
                          <a:solidFill>
                            <a:schemeClr val="tx1"/>
                          </a:solidFill>
                        </a:rPr>
                        <a:t>WP05</a:t>
                      </a:r>
                      <a:endParaRPr lang="en-US" sz="800" dirty="0">
                        <a:solidFill>
                          <a:schemeClr val="tx1"/>
                        </a:solidFill>
                      </a:endParaRPr>
                    </a:p>
                  </a:txBody>
                  <a:tcPr marL="91444" marR="91444" marT="45714" marB="45714"/>
                </a:tc>
                <a:tc>
                  <a:txBody>
                    <a:bodyPr/>
                    <a:lstStyle/>
                    <a:p>
                      <a:r>
                        <a:rPr lang="en-US" sz="800" dirty="0" smtClean="0">
                          <a:solidFill>
                            <a:schemeClr val="tx1"/>
                          </a:solidFill>
                        </a:rPr>
                        <a:t>ELLIPTICAL CRYOMODULES</a:t>
                      </a:r>
                      <a:endParaRPr lang="en-US" sz="800" dirty="0">
                        <a:solidFill>
                          <a:schemeClr val="tx1"/>
                        </a:solidFill>
                      </a:endParaRPr>
                    </a:p>
                  </a:txBody>
                  <a:tcPr marL="91444" marR="91444" marT="45714" marB="45714"/>
                </a:tc>
                <a:tc>
                  <a:txBody>
                    <a:bodyPr/>
                    <a:lstStyle/>
                    <a:p>
                      <a:r>
                        <a:rPr lang="en-US" sz="800" dirty="0" smtClean="0">
                          <a:solidFill>
                            <a:schemeClr val="tx1"/>
                          </a:solidFill>
                        </a:rPr>
                        <a:t>P. BOSLAND</a:t>
                      </a:r>
                      <a:endParaRPr lang="en-US" sz="800" dirty="0">
                        <a:solidFill>
                          <a:schemeClr val="tx1"/>
                        </a:solidFill>
                      </a:endParaRPr>
                    </a:p>
                  </a:txBody>
                  <a:tcPr marL="91444" marR="91444" marT="45714" marB="45714"/>
                </a:tc>
                <a:tc>
                  <a:txBody>
                    <a:bodyPr/>
                    <a:lstStyle/>
                    <a:p>
                      <a:pPr algn="ctr"/>
                      <a:r>
                        <a:rPr lang="en-US" sz="800" b="1" dirty="0" smtClean="0">
                          <a:solidFill>
                            <a:srgbClr val="0000FF"/>
                          </a:solidFill>
                        </a:rPr>
                        <a:t>YES</a:t>
                      </a:r>
                      <a:endParaRPr lang="en-US" sz="800" b="1" dirty="0">
                        <a:solidFill>
                          <a:srgbClr val="0000FF"/>
                        </a:solidFill>
                      </a:endParaRPr>
                    </a:p>
                  </a:txBody>
                  <a:tcPr marL="91444" marR="91444" marT="45714" marB="45714"/>
                </a:tc>
                <a:tc>
                  <a:txBody>
                    <a:bodyPr/>
                    <a:lstStyle/>
                    <a:p>
                      <a:r>
                        <a:rPr lang="en-US" sz="800" dirty="0" smtClean="0">
                          <a:solidFill>
                            <a:schemeClr val="tx1"/>
                          </a:solidFill>
                        </a:rPr>
                        <a:t>C. DARVE</a:t>
                      </a:r>
                      <a:endParaRPr lang="en-US" sz="800" dirty="0">
                        <a:solidFill>
                          <a:schemeClr val="tx1"/>
                        </a:solidFill>
                      </a:endParaRPr>
                    </a:p>
                  </a:txBody>
                  <a:tcPr marL="91444" marR="91444" marT="45714" marB="45714"/>
                </a:tc>
              </a:tr>
              <a:tr h="286420">
                <a:tc>
                  <a:txBody>
                    <a:bodyPr/>
                    <a:lstStyle/>
                    <a:p>
                      <a:r>
                        <a:rPr lang="en-US" sz="800" dirty="0" smtClean="0">
                          <a:solidFill>
                            <a:schemeClr val="tx1"/>
                          </a:solidFill>
                        </a:rPr>
                        <a:t>WP06</a:t>
                      </a:r>
                      <a:endParaRPr lang="en-US" sz="800" dirty="0">
                        <a:solidFill>
                          <a:schemeClr val="tx1"/>
                        </a:solidFill>
                      </a:endParaRPr>
                    </a:p>
                  </a:txBody>
                  <a:tcPr marL="91444" marR="91444" marT="45714" marB="45714"/>
                </a:tc>
                <a:tc>
                  <a:txBody>
                    <a:bodyPr/>
                    <a:lstStyle/>
                    <a:p>
                      <a:r>
                        <a:rPr lang="en-US" sz="800" dirty="0" smtClean="0">
                          <a:solidFill>
                            <a:schemeClr val="tx1"/>
                          </a:solidFill>
                        </a:rPr>
                        <a:t>BEAM DELIVERY SYSTEMS</a:t>
                      </a:r>
                      <a:endParaRPr lang="en-US" sz="800" dirty="0">
                        <a:solidFill>
                          <a:schemeClr val="tx1"/>
                        </a:solidFill>
                      </a:endParaRPr>
                    </a:p>
                  </a:txBody>
                  <a:tcPr marL="91444" marR="91444" marT="45714" marB="45714"/>
                </a:tc>
                <a:tc>
                  <a:txBody>
                    <a:bodyPr/>
                    <a:lstStyle/>
                    <a:p>
                      <a:r>
                        <a:rPr lang="en-US" sz="800" dirty="0" smtClean="0">
                          <a:solidFill>
                            <a:schemeClr val="tx1"/>
                          </a:solidFill>
                        </a:rPr>
                        <a:t>S. </a:t>
                      </a:r>
                      <a:r>
                        <a:rPr lang="en-US" sz="800" kern="1200" dirty="0" smtClean="0">
                          <a:solidFill>
                            <a:schemeClr val="tx1"/>
                          </a:solidFill>
                          <a:latin typeface="+mn-lt"/>
                          <a:ea typeface="+mn-ea"/>
                          <a:cs typeface="+mn-cs"/>
                        </a:rPr>
                        <a:t>MØLLER </a:t>
                      </a:r>
                      <a:endParaRPr lang="en-US" sz="800" dirty="0">
                        <a:solidFill>
                          <a:schemeClr val="tx1"/>
                        </a:solidFill>
                      </a:endParaRPr>
                    </a:p>
                  </a:txBody>
                  <a:tcPr marL="91444" marR="91444" marT="45714" marB="45714"/>
                </a:tc>
                <a:tc>
                  <a:txBody>
                    <a:bodyPr/>
                    <a:lstStyle/>
                    <a:p>
                      <a:pPr algn="ctr"/>
                      <a:r>
                        <a:rPr lang="en-US" sz="800" b="1" dirty="0" smtClean="0">
                          <a:solidFill>
                            <a:srgbClr val="0000FF"/>
                          </a:solidFill>
                        </a:rPr>
                        <a:t>YES</a:t>
                      </a:r>
                      <a:endParaRPr lang="en-US" sz="800" b="1" dirty="0">
                        <a:solidFill>
                          <a:srgbClr val="0000FF"/>
                        </a:solidFill>
                      </a:endParaRPr>
                    </a:p>
                  </a:txBody>
                  <a:tcPr marL="91444" marR="91444" marT="45714" marB="45714"/>
                </a:tc>
                <a:tc>
                  <a:txBody>
                    <a:bodyPr/>
                    <a:lstStyle/>
                    <a:p>
                      <a:r>
                        <a:rPr lang="en-US" sz="800" dirty="0" smtClean="0">
                          <a:solidFill>
                            <a:schemeClr val="tx1"/>
                          </a:solidFill>
                        </a:rPr>
                        <a:t>I.</a:t>
                      </a:r>
                      <a:r>
                        <a:rPr lang="en-US" sz="800" baseline="0" dirty="0" smtClean="0">
                          <a:solidFill>
                            <a:schemeClr val="tx1"/>
                          </a:solidFill>
                        </a:rPr>
                        <a:t> ALONSO</a:t>
                      </a:r>
                      <a:endParaRPr lang="en-US" sz="800" dirty="0">
                        <a:solidFill>
                          <a:schemeClr val="tx1"/>
                        </a:solidFill>
                      </a:endParaRPr>
                    </a:p>
                  </a:txBody>
                  <a:tcPr marL="91444" marR="91444" marT="45714" marB="45714"/>
                </a:tc>
              </a:tr>
              <a:tr h="286420">
                <a:tc>
                  <a:txBody>
                    <a:bodyPr/>
                    <a:lstStyle/>
                    <a:p>
                      <a:r>
                        <a:rPr lang="en-US" sz="800" dirty="0" smtClean="0">
                          <a:solidFill>
                            <a:schemeClr val="tx1"/>
                          </a:solidFill>
                        </a:rPr>
                        <a:t>WP07</a:t>
                      </a:r>
                      <a:endParaRPr lang="en-US" sz="800" dirty="0">
                        <a:solidFill>
                          <a:schemeClr val="tx1"/>
                        </a:solidFill>
                      </a:endParaRPr>
                    </a:p>
                  </a:txBody>
                  <a:tcPr marL="91444" marR="91444" marT="45714" marB="45714"/>
                </a:tc>
                <a:tc>
                  <a:txBody>
                    <a:bodyPr/>
                    <a:lstStyle/>
                    <a:p>
                      <a:r>
                        <a:rPr lang="en-US" sz="800" dirty="0" smtClean="0">
                          <a:solidFill>
                            <a:schemeClr val="tx1"/>
                          </a:solidFill>
                        </a:rPr>
                        <a:t>BEAM DIAGNOSTICS</a:t>
                      </a:r>
                      <a:endParaRPr lang="en-US" sz="800" dirty="0">
                        <a:solidFill>
                          <a:schemeClr val="tx1"/>
                        </a:solidFill>
                      </a:endParaRPr>
                    </a:p>
                  </a:txBody>
                  <a:tcPr marL="91444" marR="91444" marT="45714" marB="45714"/>
                </a:tc>
                <a:tc>
                  <a:txBody>
                    <a:bodyPr/>
                    <a:lstStyle/>
                    <a:p>
                      <a:r>
                        <a:rPr lang="en-US" sz="800" dirty="0" smtClean="0">
                          <a:solidFill>
                            <a:schemeClr val="tx1"/>
                          </a:solidFill>
                        </a:rPr>
                        <a:t>A. JANSSON</a:t>
                      </a:r>
                      <a:endParaRPr lang="en-US" sz="800" dirty="0">
                        <a:solidFill>
                          <a:schemeClr val="tx1"/>
                        </a:solidFill>
                      </a:endParaRPr>
                    </a:p>
                  </a:txBody>
                  <a:tcPr marL="91444" marR="91444" marT="45714" marB="45714"/>
                </a:tc>
                <a:tc>
                  <a:txBody>
                    <a:bodyPr/>
                    <a:lstStyle/>
                    <a:p>
                      <a:pPr algn="ctr"/>
                      <a:r>
                        <a:rPr lang="en-US" sz="800" dirty="0" smtClean="0">
                          <a:solidFill>
                            <a:schemeClr val="tx1"/>
                          </a:solidFill>
                        </a:rPr>
                        <a:t>MIX</a:t>
                      </a:r>
                      <a:endParaRPr lang="en-US" sz="800" dirty="0">
                        <a:solidFill>
                          <a:schemeClr val="tx1"/>
                        </a:solidFill>
                      </a:endParaRPr>
                    </a:p>
                  </a:txBody>
                  <a:tcPr marL="91444" marR="91444" marT="45714" marB="45714"/>
                </a:tc>
                <a:tc>
                  <a:txBody>
                    <a:bodyPr/>
                    <a:lstStyle/>
                    <a:p>
                      <a:endParaRPr lang="en-US" sz="800" dirty="0">
                        <a:solidFill>
                          <a:schemeClr val="tx1"/>
                        </a:solidFill>
                      </a:endParaRPr>
                    </a:p>
                  </a:txBody>
                  <a:tcPr marL="91444" marR="91444" marT="45714" marB="45714"/>
                </a:tc>
              </a:tr>
              <a:tr h="286420">
                <a:tc>
                  <a:txBody>
                    <a:bodyPr/>
                    <a:lstStyle/>
                    <a:p>
                      <a:r>
                        <a:rPr lang="en-US" sz="800" dirty="0" smtClean="0">
                          <a:solidFill>
                            <a:schemeClr val="tx1"/>
                          </a:solidFill>
                        </a:rPr>
                        <a:t>WP08</a:t>
                      </a:r>
                      <a:endParaRPr lang="en-US" sz="800" dirty="0">
                        <a:solidFill>
                          <a:schemeClr val="tx1"/>
                        </a:solidFill>
                      </a:endParaRPr>
                    </a:p>
                  </a:txBody>
                  <a:tcPr marL="91444" marR="91444" marT="45714" marB="45714"/>
                </a:tc>
                <a:tc>
                  <a:txBody>
                    <a:bodyPr/>
                    <a:lstStyle/>
                    <a:p>
                      <a:r>
                        <a:rPr lang="en-US" sz="800" dirty="0" smtClean="0">
                          <a:solidFill>
                            <a:schemeClr val="tx1"/>
                          </a:solidFill>
                        </a:rPr>
                        <a:t>RF SYSTEMS</a:t>
                      </a:r>
                      <a:endParaRPr lang="en-US" sz="800" dirty="0">
                        <a:solidFill>
                          <a:schemeClr val="tx1"/>
                        </a:solidFill>
                      </a:endParaRPr>
                    </a:p>
                  </a:txBody>
                  <a:tcPr marL="91444" marR="91444" marT="45714" marB="45714"/>
                </a:tc>
                <a:tc>
                  <a:txBody>
                    <a:bodyPr/>
                    <a:lstStyle/>
                    <a:p>
                      <a:r>
                        <a:rPr lang="en-US" sz="800" dirty="0" smtClean="0">
                          <a:solidFill>
                            <a:schemeClr val="tx1"/>
                          </a:solidFill>
                        </a:rPr>
                        <a:t>A. SUNESSON</a:t>
                      </a:r>
                      <a:endParaRPr lang="en-US" sz="800" dirty="0">
                        <a:solidFill>
                          <a:schemeClr val="tx1"/>
                        </a:solidFill>
                      </a:endParaRPr>
                    </a:p>
                  </a:txBody>
                  <a:tcPr marL="91444" marR="91444" marT="45714" marB="45714"/>
                </a:tc>
                <a:tc>
                  <a:txBody>
                    <a:bodyPr/>
                    <a:lstStyle/>
                    <a:p>
                      <a:pPr algn="ctr"/>
                      <a:r>
                        <a:rPr lang="en-US" sz="800" dirty="0" smtClean="0">
                          <a:solidFill>
                            <a:schemeClr val="tx1"/>
                          </a:solidFill>
                        </a:rPr>
                        <a:t>MIX</a:t>
                      </a:r>
                      <a:endParaRPr lang="en-US" sz="800" dirty="0">
                        <a:solidFill>
                          <a:schemeClr val="tx1"/>
                        </a:solidFill>
                      </a:endParaRPr>
                    </a:p>
                  </a:txBody>
                  <a:tcPr marL="91444" marR="91444" marT="45714" marB="45714"/>
                </a:tc>
                <a:tc>
                  <a:txBody>
                    <a:bodyPr/>
                    <a:lstStyle/>
                    <a:p>
                      <a:endParaRPr lang="en-US" sz="800" dirty="0">
                        <a:solidFill>
                          <a:schemeClr val="tx1"/>
                        </a:solidFill>
                      </a:endParaRPr>
                    </a:p>
                  </a:txBody>
                  <a:tcPr marL="91444" marR="91444" marT="45714" marB="45714"/>
                </a:tc>
              </a:tr>
              <a:tr h="286420">
                <a:tc>
                  <a:txBody>
                    <a:bodyPr/>
                    <a:lstStyle/>
                    <a:p>
                      <a:r>
                        <a:rPr lang="en-US" sz="800" dirty="0" smtClean="0">
                          <a:solidFill>
                            <a:schemeClr val="tx1"/>
                          </a:solidFill>
                        </a:rPr>
                        <a:t>WP99</a:t>
                      </a:r>
                      <a:endParaRPr lang="en-US" sz="800" dirty="0">
                        <a:solidFill>
                          <a:schemeClr val="tx1"/>
                        </a:solidFill>
                      </a:endParaRPr>
                    </a:p>
                  </a:txBody>
                  <a:tcPr marL="91444" marR="91444" marT="45714" marB="45714"/>
                </a:tc>
                <a:tc>
                  <a:txBody>
                    <a:bodyPr/>
                    <a:lstStyle/>
                    <a:p>
                      <a:r>
                        <a:rPr lang="en-US" sz="800" dirty="0" smtClean="0">
                          <a:solidFill>
                            <a:schemeClr val="tx1"/>
                          </a:solidFill>
                        </a:rPr>
                        <a:t>ACCEL INFRASTRUCTURE</a:t>
                      </a:r>
                      <a:r>
                        <a:rPr lang="en-US" sz="800" baseline="0" dirty="0" smtClean="0">
                          <a:solidFill>
                            <a:schemeClr val="tx1"/>
                          </a:solidFill>
                        </a:rPr>
                        <a:t> &amp; INSTALLATION</a:t>
                      </a:r>
                      <a:endParaRPr lang="en-US" sz="800" dirty="0">
                        <a:solidFill>
                          <a:schemeClr val="tx1"/>
                        </a:solidFill>
                      </a:endParaRPr>
                    </a:p>
                  </a:txBody>
                  <a:tcPr marL="91444" marR="91444" marT="45714" marB="45714"/>
                </a:tc>
                <a:tc>
                  <a:txBody>
                    <a:bodyPr/>
                    <a:lstStyle/>
                    <a:p>
                      <a:r>
                        <a:rPr lang="en-US" sz="800" dirty="0" smtClean="0">
                          <a:solidFill>
                            <a:schemeClr val="tx1"/>
                          </a:solidFill>
                        </a:rPr>
                        <a:t>D. MCGINNIS</a:t>
                      </a:r>
                      <a:endParaRPr lang="en-US" sz="800" dirty="0">
                        <a:solidFill>
                          <a:schemeClr val="tx1"/>
                        </a:solidFill>
                      </a:endParaRPr>
                    </a:p>
                  </a:txBody>
                  <a:tcPr marL="91444" marR="91444" marT="45714" marB="45714"/>
                </a:tc>
                <a:tc>
                  <a:txBody>
                    <a:bodyPr/>
                    <a:lstStyle/>
                    <a:p>
                      <a:pPr algn="ctr"/>
                      <a:r>
                        <a:rPr lang="en-US" sz="800" dirty="0" smtClean="0">
                          <a:solidFill>
                            <a:schemeClr val="tx1"/>
                          </a:solidFill>
                        </a:rPr>
                        <a:t>NO</a:t>
                      </a:r>
                      <a:endParaRPr lang="en-US" sz="800" dirty="0">
                        <a:solidFill>
                          <a:schemeClr val="tx1"/>
                        </a:solidFill>
                      </a:endParaRPr>
                    </a:p>
                  </a:txBody>
                  <a:tcPr marL="91444" marR="91444" marT="45714" marB="45714"/>
                </a:tc>
                <a:tc>
                  <a:txBody>
                    <a:bodyPr/>
                    <a:lstStyle/>
                    <a:p>
                      <a:endParaRPr lang="en-US" sz="800" dirty="0">
                        <a:solidFill>
                          <a:schemeClr val="tx1"/>
                        </a:solidFill>
                      </a:endParaRPr>
                    </a:p>
                  </a:txBody>
                  <a:tcPr marL="91444" marR="91444" marT="45714" marB="45714"/>
                </a:tc>
              </a:tr>
              <a:tr h="286420">
                <a:tc>
                  <a:txBody>
                    <a:bodyPr/>
                    <a:lstStyle/>
                    <a:p>
                      <a:r>
                        <a:rPr lang="en-US" sz="800" dirty="0" smtClean="0">
                          <a:solidFill>
                            <a:schemeClr val="tx1"/>
                          </a:solidFill>
                        </a:rPr>
                        <a:t>WP10</a:t>
                      </a:r>
                      <a:endParaRPr lang="en-US" sz="800" dirty="0">
                        <a:solidFill>
                          <a:schemeClr val="tx1"/>
                        </a:solidFill>
                      </a:endParaRPr>
                    </a:p>
                  </a:txBody>
                  <a:tcPr marL="91444" marR="91444" marT="45714" marB="45714"/>
                </a:tc>
                <a:tc>
                  <a:txBody>
                    <a:bodyPr/>
                    <a:lstStyle/>
                    <a:p>
                      <a:r>
                        <a:rPr lang="en-US" sz="800" dirty="0" smtClean="0">
                          <a:solidFill>
                            <a:schemeClr val="tx1"/>
                          </a:solidFill>
                        </a:rPr>
                        <a:t>TEST</a:t>
                      </a:r>
                      <a:r>
                        <a:rPr lang="en-US" sz="800" baseline="0" dirty="0" smtClean="0">
                          <a:solidFill>
                            <a:schemeClr val="tx1"/>
                          </a:solidFill>
                        </a:rPr>
                        <a:t> STANDS</a:t>
                      </a:r>
                      <a:endParaRPr lang="en-US" sz="800" dirty="0">
                        <a:solidFill>
                          <a:schemeClr val="tx1"/>
                        </a:solidFill>
                      </a:endParaRPr>
                    </a:p>
                  </a:txBody>
                  <a:tcPr marL="91444" marR="91444" marT="45714" marB="45714"/>
                </a:tc>
                <a:tc>
                  <a:txBody>
                    <a:bodyPr/>
                    <a:lstStyle/>
                    <a:p>
                      <a:r>
                        <a:rPr lang="en-US" sz="800" dirty="0" smtClean="0">
                          <a:solidFill>
                            <a:schemeClr val="tx1"/>
                          </a:solidFill>
                        </a:rPr>
                        <a:t>W. HEES</a:t>
                      </a:r>
                      <a:endParaRPr lang="en-US" sz="800" dirty="0">
                        <a:solidFill>
                          <a:schemeClr val="tx1"/>
                        </a:solidFill>
                      </a:endParaRPr>
                    </a:p>
                  </a:txBody>
                  <a:tcPr marL="91444" marR="91444" marT="45714" marB="45714"/>
                </a:tc>
                <a:tc>
                  <a:txBody>
                    <a:bodyPr/>
                    <a:lstStyle/>
                    <a:p>
                      <a:pPr algn="ctr"/>
                      <a:r>
                        <a:rPr lang="en-US" sz="800" dirty="0" smtClean="0">
                          <a:solidFill>
                            <a:schemeClr val="tx1"/>
                          </a:solidFill>
                        </a:rPr>
                        <a:t>MIX</a:t>
                      </a:r>
                      <a:endParaRPr lang="en-US" sz="800" dirty="0">
                        <a:solidFill>
                          <a:schemeClr val="tx1"/>
                        </a:solidFill>
                      </a:endParaRPr>
                    </a:p>
                  </a:txBody>
                  <a:tcPr marL="91444" marR="91444" marT="45714" marB="45714"/>
                </a:tc>
                <a:tc>
                  <a:txBody>
                    <a:bodyPr/>
                    <a:lstStyle/>
                    <a:p>
                      <a:endParaRPr lang="en-US" sz="800" dirty="0">
                        <a:solidFill>
                          <a:schemeClr val="tx1"/>
                        </a:solidFill>
                      </a:endParaRPr>
                    </a:p>
                  </a:txBody>
                  <a:tcPr marL="91444" marR="91444" marT="45714" marB="45714"/>
                </a:tc>
              </a:tr>
              <a:tr h="286420">
                <a:tc>
                  <a:txBody>
                    <a:bodyPr/>
                    <a:lstStyle/>
                    <a:p>
                      <a:r>
                        <a:rPr lang="en-US" sz="800" dirty="0" smtClean="0">
                          <a:solidFill>
                            <a:schemeClr val="tx1"/>
                          </a:solidFill>
                        </a:rPr>
                        <a:t>WP11</a:t>
                      </a:r>
                      <a:endParaRPr lang="en-US" sz="800" dirty="0">
                        <a:solidFill>
                          <a:schemeClr val="tx1"/>
                        </a:solidFill>
                      </a:endParaRPr>
                    </a:p>
                  </a:txBody>
                  <a:tcPr marL="91444" marR="91444" marT="45714" marB="45714"/>
                </a:tc>
                <a:tc>
                  <a:txBody>
                    <a:bodyPr/>
                    <a:lstStyle/>
                    <a:p>
                      <a:r>
                        <a:rPr lang="en-US" sz="800" dirty="0" smtClean="0">
                          <a:solidFill>
                            <a:schemeClr val="tx1"/>
                          </a:solidFill>
                        </a:rPr>
                        <a:t>CRYOGENICS</a:t>
                      </a:r>
                      <a:endParaRPr lang="en-US" sz="800" dirty="0">
                        <a:solidFill>
                          <a:schemeClr val="tx1"/>
                        </a:solidFill>
                      </a:endParaRPr>
                    </a:p>
                  </a:txBody>
                  <a:tcPr marL="91444" marR="91444" marT="45714" marB="45714"/>
                </a:tc>
                <a:tc>
                  <a:txBody>
                    <a:bodyPr/>
                    <a:lstStyle/>
                    <a:p>
                      <a:r>
                        <a:rPr lang="en-US" sz="800" dirty="0" smtClean="0">
                          <a:solidFill>
                            <a:schemeClr val="tx1"/>
                          </a:solidFill>
                        </a:rPr>
                        <a:t>P. </a:t>
                      </a:r>
                      <a:r>
                        <a:rPr lang="en-US" sz="800" smtClean="0">
                          <a:solidFill>
                            <a:schemeClr val="tx1"/>
                          </a:solidFill>
                        </a:rPr>
                        <a:t>ARNOLD</a:t>
                      </a:r>
                      <a:endParaRPr lang="en-US" sz="800" dirty="0">
                        <a:solidFill>
                          <a:schemeClr val="tx1"/>
                        </a:solidFill>
                      </a:endParaRPr>
                    </a:p>
                  </a:txBody>
                  <a:tcPr marL="91444" marR="91444" marT="45714" marB="45714"/>
                </a:tc>
                <a:tc>
                  <a:txBody>
                    <a:bodyPr/>
                    <a:lstStyle/>
                    <a:p>
                      <a:pPr algn="ctr"/>
                      <a:r>
                        <a:rPr lang="en-US" sz="800" dirty="0" smtClean="0">
                          <a:solidFill>
                            <a:schemeClr val="tx1"/>
                          </a:solidFill>
                        </a:rPr>
                        <a:t>NO</a:t>
                      </a:r>
                      <a:endParaRPr lang="en-US" sz="800" dirty="0">
                        <a:solidFill>
                          <a:schemeClr val="tx1"/>
                        </a:solidFill>
                      </a:endParaRPr>
                    </a:p>
                  </a:txBody>
                  <a:tcPr marL="91444" marR="91444" marT="45714" marB="45714"/>
                </a:tc>
                <a:tc>
                  <a:txBody>
                    <a:bodyPr/>
                    <a:lstStyle/>
                    <a:p>
                      <a:endParaRPr lang="en-US" sz="800" dirty="0">
                        <a:solidFill>
                          <a:schemeClr val="tx1"/>
                        </a:solidFill>
                      </a:endParaRPr>
                    </a:p>
                  </a:txBody>
                  <a:tcPr marL="91444" marR="91444" marT="45714" marB="45714"/>
                </a:tc>
              </a:tr>
              <a:tr h="286420">
                <a:tc>
                  <a:txBody>
                    <a:bodyPr/>
                    <a:lstStyle/>
                    <a:p>
                      <a:r>
                        <a:rPr lang="en-US" sz="800" dirty="0" smtClean="0">
                          <a:solidFill>
                            <a:schemeClr val="tx1"/>
                          </a:solidFill>
                        </a:rPr>
                        <a:t>WP12</a:t>
                      </a:r>
                      <a:endParaRPr lang="en-US" sz="800" dirty="0">
                        <a:solidFill>
                          <a:schemeClr val="tx1"/>
                        </a:solidFill>
                      </a:endParaRPr>
                    </a:p>
                  </a:txBody>
                  <a:tcPr marL="91444" marR="91444" marT="45714" marB="45714"/>
                </a:tc>
                <a:tc>
                  <a:txBody>
                    <a:bodyPr/>
                    <a:lstStyle/>
                    <a:p>
                      <a:r>
                        <a:rPr lang="en-US" sz="800" dirty="0" smtClean="0">
                          <a:solidFill>
                            <a:schemeClr val="tx1"/>
                          </a:solidFill>
                        </a:rPr>
                        <a:t>VACUUM</a:t>
                      </a:r>
                      <a:endParaRPr lang="en-US" sz="800" dirty="0">
                        <a:solidFill>
                          <a:schemeClr val="tx1"/>
                        </a:solidFill>
                      </a:endParaRPr>
                    </a:p>
                  </a:txBody>
                  <a:tcPr marL="91444" marR="91444" marT="45714" marB="45714"/>
                </a:tc>
                <a:tc>
                  <a:txBody>
                    <a:bodyPr/>
                    <a:lstStyle/>
                    <a:p>
                      <a:r>
                        <a:rPr lang="en-US" sz="800" dirty="0" smtClean="0">
                          <a:solidFill>
                            <a:schemeClr val="tx1"/>
                          </a:solidFill>
                        </a:rPr>
                        <a:t>M.</a:t>
                      </a:r>
                      <a:r>
                        <a:rPr lang="en-US" sz="800" baseline="0" dirty="0" smtClean="0">
                          <a:solidFill>
                            <a:schemeClr val="tx1"/>
                          </a:solidFill>
                        </a:rPr>
                        <a:t> JUNI FERREIRA</a:t>
                      </a:r>
                      <a:endParaRPr lang="en-US" sz="800" dirty="0">
                        <a:solidFill>
                          <a:schemeClr val="tx1"/>
                        </a:solidFill>
                      </a:endParaRPr>
                    </a:p>
                  </a:txBody>
                  <a:tcPr marL="91444" marR="91444" marT="45714" marB="45714"/>
                </a:tc>
                <a:tc>
                  <a:txBody>
                    <a:bodyPr/>
                    <a:lstStyle/>
                    <a:p>
                      <a:pPr algn="ctr"/>
                      <a:r>
                        <a:rPr lang="en-US" sz="800" dirty="0" smtClean="0">
                          <a:solidFill>
                            <a:schemeClr val="tx1"/>
                          </a:solidFill>
                        </a:rPr>
                        <a:t>MIX</a:t>
                      </a:r>
                      <a:endParaRPr lang="en-US" sz="800" dirty="0">
                        <a:solidFill>
                          <a:schemeClr val="tx1"/>
                        </a:solidFill>
                      </a:endParaRPr>
                    </a:p>
                  </a:txBody>
                  <a:tcPr marL="91444" marR="91444" marT="45714" marB="45714"/>
                </a:tc>
                <a:tc>
                  <a:txBody>
                    <a:bodyPr/>
                    <a:lstStyle/>
                    <a:p>
                      <a:endParaRPr lang="en-US" sz="800" dirty="0">
                        <a:solidFill>
                          <a:schemeClr val="tx1"/>
                        </a:solidFill>
                      </a:endParaRPr>
                    </a:p>
                  </a:txBody>
                  <a:tcPr marL="91444" marR="91444" marT="45714" marB="45714"/>
                </a:tc>
              </a:tr>
              <a:tr h="286420">
                <a:tc>
                  <a:txBody>
                    <a:bodyPr/>
                    <a:lstStyle/>
                    <a:p>
                      <a:r>
                        <a:rPr lang="en-US" sz="800" dirty="0" smtClean="0">
                          <a:solidFill>
                            <a:schemeClr val="tx1"/>
                          </a:solidFill>
                        </a:rPr>
                        <a:t>WP13</a:t>
                      </a:r>
                      <a:endParaRPr lang="en-US" sz="800" dirty="0">
                        <a:solidFill>
                          <a:schemeClr val="tx1"/>
                        </a:solidFill>
                      </a:endParaRPr>
                    </a:p>
                  </a:txBody>
                  <a:tcPr marL="91444" marR="91444" marT="45714" marB="45714"/>
                </a:tc>
                <a:tc>
                  <a:txBody>
                    <a:bodyPr/>
                    <a:lstStyle/>
                    <a:p>
                      <a:r>
                        <a:rPr lang="en-US" sz="800" dirty="0" smtClean="0">
                          <a:solidFill>
                            <a:schemeClr val="tx1"/>
                          </a:solidFill>
                        </a:rPr>
                        <a:t>SAFETY</a:t>
                      </a:r>
                      <a:endParaRPr lang="en-US" sz="800" dirty="0">
                        <a:solidFill>
                          <a:schemeClr val="tx1"/>
                        </a:solidFill>
                      </a:endParaRPr>
                    </a:p>
                  </a:txBody>
                  <a:tcPr marL="91444" marR="91444" marT="45714" marB="45714"/>
                </a:tc>
                <a:tc>
                  <a:txBody>
                    <a:bodyPr/>
                    <a:lstStyle/>
                    <a:p>
                      <a:r>
                        <a:rPr lang="en-US" sz="800" dirty="0" smtClean="0">
                          <a:solidFill>
                            <a:schemeClr val="tx1"/>
                          </a:solidFill>
                        </a:rPr>
                        <a:t>L. TCHELIDZE</a:t>
                      </a:r>
                      <a:endParaRPr lang="en-US" sz="800" dirty="0">
                        <a:solidFill>
                          <a:schemeClr val="tx1"/>
                        </a:solidFill>
                      </a:endParaRPr>
                    </a:p>
                  </a:txBody>
                  <a:tcPr marL="91444" marR="91444" marT="45714" marB="45714"/>
                </a:tc>
                <a:tc>
                  <a:txBody>
                    <a:bodyPr/>
                    <a:lstStyle/>
                    <a:p>
                      <a:pPr algn="ctr"/>
                      <a:r>
                        <a:rPr lang="en-US" sz="800" dirty="0" smtClean="0">
                          <a:solidFill>
                            <a:schemeClr val="tx1"/>
                          </a:solidFill>
                        </a:rPr>
                        <a:t>NO</a:t>
                      </a:r>
                      <a:endParaRPr lang="en-US" sz="800" dirty="0">
                        <a:solidFill>
                          <a:schemeClr val="tx1"/>
                        </a:solidFill>
                      </a:endParaRPr>
                    </a:p>
                  </a:txBody>
                  <a:tcPr marL="91444" marR="91444" marT="45714" marB="45714"/>
                </a:tc>
                <a:tc>
                  <a:txBody>
                    <a:bodyPr/>
                    <a:lstStyle/>
                    <a:p>
                      <a:endParaRPr lang="en-US" sz="800" dirty="0">
                        <a:solidFill>
                          <a:schemeClr val="tx1"/>
                        </a:solidFill>
                      </a:endParaRPr>
                    </a:p>
                  </a:txBody>
                  <a:tcPr marL="91444" marR="91444" marT="45714" marB="45714"/>
                </a:tc>
              </a:tr>
              <a:tr h="286420">
                <a:tc>
                  <a:txBody>
                    <a:bodyPr/>
                    <a:lstStyle/>
                    <a:p>
                      <a:r>
                        <a:rPr lang="en-US" sz="800" dirty="0" smtClean="0">
                          <a:solidFill>
                            <a:schemeClr val="tx1"/>
                          </a:solidFill>
                        </a:rPr>
                        <a:t>WP14</a:t>
                      </a:r>
                      <a:endParaRPr lang="en-US" sz="800" dirty="0">
                        <a:solidFill>
                          <a:schemeClr val="tx1"/>
                        </a:solidFill>
                      </a:endParaRPr>
                    </a:p>
                  </a:txBody>
                  <a:tcPr marL="91444" marR="91444" marT="45714" marB="45714"/>
                </a:tc>
                <a:tc>
                  <a:txBody>
                    <a:bodyPr/>
                    <a:lstStyle/>
                    <a:p>
                      <a:r>
                        <a:rPr lang="en-US" sz="800" dirty="0" smtClean="0">
                          <a:solidFill>
                            <a:schemeClr val="tx1"/>
                          </a:solidFill>
                        </a:rPr>
                        <a:t>ACCELERATOR</a:t>
                      </a:r>
                      <a:r>
                        <a:rPr lang="en-US" sz="800" baseline="0" dirty="0" smtClean="0">
                          <a:solidFill>
                            <a:schemeClr val="tx1"/>
                          </a:solidFill>
                        </a:rPr>
                        <a:t> INTEGRATION</a:t>
                      </a:r>
                      <a:endParaRPr lang="en-US" sz="800" dirty="0">
                        <a:solidFill>
                          <a:schemeClr val="tx1"/>
                        </a:solidFill>
                      </a:endParaRPr>
                    </a:p>
                  </a:txBody>
                  <a:tcPr marL="91444" marR="91444" marT="45714" marB="45714"/>
                </a:tc>
                <a:tc>
                  <a:txBody>
                    <a:bodyPr/>
                    <a:lstStyle/>
                    <a:p>
                      <a:r>
                        <a:rPr lang="en-US" sz="800" dirty="0" smtClean="0">
                          <a:solidFill>
                            <a:schemeClr val="tx1"/>
                          </a:solidFill>
                        </a:rPr>
                        <a:t>H.</a:t>
                      </a:r>
                      <a:r>
                        <a:rPr lang="en-US" sz="800" baseline="0" dirty="0" smtClean="0">
                          <a:solidFill>
                            <a:schemeClr val="tx1"/>
                          </a:solidFill>
                        </a:rPr>
                        <a:t> DANARED</a:t>
                      </a:r>
                      <a:endParaRPr lang="en-US" sz="800" dirty="0">
                        <a:solidFill>
                          <a:schemeClr val="tx1"/>
                        </a:solidFill>
                      </a:endParaRPr>
                    </a:p>
                  </a:txBody>
                  <a:tcPr marL="91444" marR="91444" marT="45714" marB="45714"/>
                </a:tc>
                <a:tc>
                  <a:txBody>
                    <a:bodyPr/>
                    <a:lstStyle/>
                    <a:p>
                      <a:pPr algn="ctr"/>
                      <a:r>
                        <a:rPr lang="en-US" sz="800" dirty="0" smtClean="0">
                          <a:solidFill>
                            <a:schemeClr val="tx1"/>
                          </a:solidFill>
                        </a:rPr>
                        <a:t>NO</a:t>
                      </a:r>
                      <a:endParaRPr lang="en-US" sz="800" dirty="0">
                        <a:solidFill>
                          <a:schemeClr val="tx1"/>
                        </a:solidFill>
                      </a:endParaRPr>
                    </a:p>
                  </a:txBody>
                  <a:tcPr marL="91444" marR="91444" marT="45714" marB="45714"/>
                </a:tc>
                <a:tc>
                  <a:txBody>
                    <a:bodyPr/>
                    <a:lstStyle/>
                    <a:p>
                      <a:endParaRPr lang="en-US" sz="800" dirty="0">
                        <a:solidFill>
                          <a:schemeClr val="tx1"/>
                        </a:solidFill>
                      </a:endParaRPr>
                    </a:p>
                  </a:txBody>
                  <a:tcPr marL="91444" marR="91444" marT="45714" marB="45714"/>
                </a:tc>
              </a:tr>
              <a:tr h="286420">
                <a:tc>
                  <a:txBody>
                    <a:bodyPr/>
                    <a:lstStyle/>
                    <a:p>
                      <a:r>
                        <a:rPr lang="en-US" sz="800" dirty="0" smtClean="0">
                          <a:solidFill>
                            <a:schemeClr val="tx1"/>
                          </a:solidFill>
                        </a:rPr>
                        <a:t>WP15</a:t>
                      </a:r>
                      <a:endParaRPr lang="en-US" sz="800" dirty="0">
                        <a:solidFill>
                          <a:schemeClr val="tx1"/>
                        </a:solidFill>
                      </a:endParaRPr>
                    </a:p>
                  </a:txBody>
                  <a:tcPr marL="91444" marR="91444" marT="45714" marB="45714"/>
                </a:tc>
                <a:tc>
                  <a:txBody>
                    <a:bodyPr/>
                    <a:lstStyle/>
                    <a:p>
                      <a:r>
                        <a:rPr lang="en-US" sz="800" baseline="0" dirty="0" smtClean="0">
                          <a:solidFill>
                            <a:schemeClr val="tx1"/>
                          </a:solidFill>
                        </a:rPr>
                        <a:t>ELECTRICAL SUPPORT</a:t>
                      </a:r>
                      <a:endParaRPr lang="en-US" sz="800" dirty="0">
                        <a:solidFill>
                          <a:schemeClr val="tx1"/>
                        </a:solidFill>
                      </a:endParaRPr>
                    </a:p>
                  </a:txBody>
                  <a:tcPr marL="91444" marR="91444" marT="45714" marB="45714"/>
                </a:tc>
                <a:tc>
                  <a:txBody>
                    <a:bodyPr/>
                    <a:lstStyle/>
                    <a:p>
                      <a:r>
                        <a:rPr lang="en-US" sz="800" dirty="0" smtClean="0">
                          <a:solidFill>
                            <a:schemeClr val="tx1"/>
                          </a:solidFill>
                        </a:rPr>
                        <a:t>F. JENSEN</a:t>
                      </a:r>
                      <a:endParaRPr lang="en-US" sz="800" dirty="0">
                        <a:solidFill>
                          <a:schemeClr val="tx1"/>
                        </a:solidFill>
                      </a:endParaRPr>
                    </a:p>
                  </a:txBody>
                  <a:tcPr marL="91444" marR="91444" marT="45714" marB="45714"/>
                </a:tc>
                <a:tc>
                  <a:txBody>
                    <a:bodyPr/>
                    <a:lstStyle/>
                    <a:p>
                      <a:pPr algn="ctr"/>
                      <a:r>
                        <a:rPr lang="en-US" sz="800" dirty="0" smtClean="0">
                          <a:solidFill>
                            <a:schemeClr val="tx1"/>
                          </a:solidFill>
                        </a:rPr>
                        <a:t>NO</a:t>
                      </a:r>
                      <a:endParaRPr lang="en-US" sz="800" dirty="0">
                        <a:solidFill>
                          <a:schemeClr val="tx1"/>
                        </a:solidFill>
                      </a:endParaRPr>
                    </a:p>
                  </a:txBody>
                  <a:tcPr marL="91444" marR="91444" marT="45714" marB="45714"/>
                </a:tc>
                <a:tc>
                  <a:txBody>
                    <a:bodyPr/>
                    <a:lstStyle/>
                    <a:p>
                      <a:endParaRPr lang="en-US" sz="800" dirty="0">
                        <a:solidFill>
                          <a:schemeClr val="tx1"/>
                        </a:solidFill>
                      </a:endParaRPr>
                    </a:p>
                  </a:txBody>
                  <a:tcPr marL="91444" marR="91444" marT="45714" marB="45714"/>
                </a:tc>
              </a:tr>
              <a:tr h="286420">
                <a:tc>
                  <a:txBody>
                    <a:bodyPr/>
                    <a:lstStyle/>
                    <a:p>
                      <a:r>
                        <a:rPr lang="en-US" sz="800" dirty="0" smtClean="0">
                          <a:solidFill>
                            <a:schemeClr val="tx1"/>
                          </a:solidFill>
                        </a:rPr>
                        <a:t>WP16</a:t>
                      </a:r>
                      <a:endParaRPr lang="en-US" sz="800" dirty="0">
                        <a:solidFill>
                          <a:schemeClr val="tx1"/>
                        </a:solidFill>
                      </a:endParaRPr>
                    </a:p>
                  </a:txBody>
                  <a:tcPr marL="91444" marR="91444" marT="45714" marB="45714"/>
                </a:tc>
                <a:tc>
                  <a:txBody>
                    <a:bodyPr/>
                    <a:lstStyle/>
                    <a:p>
                      <a:r>
                        <a:rPr lang="en-US" sz="800" dirty="0" smtClean="0">
                          <a:solidFill>
                            <a:schemeClr val="tx1"/>
                          </a:solidFill>
                        </a:rPr>
                        <a:t>COOLING</a:t>
                      </a:r>
                      <a:r>
                        <a:rPr lang="en-US" sz="800" baseline="0" dirty="0" smtClean="0">
                          <a:solidFill>
                            <a:schemeClr val="tx1"/>
                          </a:solidFill>
                        </a:rPr>
                        <a:t> SUPPORT</a:t>
                      </a:r>
                      <a:endParaRPr lang="en-US" sz="800" dirty="0">
                        <a:solidFill>
                          <a:schemeClr val="tx1"/>
                        </a:solidFill>
                      </a:endParaRPr>
                    </a:p>
                  </a:txBody>
                  <a:tcPr marL="91444" marR="91444" marT="45714" marB="45714"/>
                </a:tc>
                <a:tc>
                  <a:txBody>
                    <a:bodyPr/>
                    <a:lstStyle/>
                    <a:p>
                      <a:pPr marL="0" indent="0">
                        <a:buNone/>
                      </a:pPr>
                      <a:r>
                        <a:rPr lang="en-US" sz="800" dirty="0" smtClean="0">
                          <a:solidFill>
                            <a:schemeClr val="tx1"/>
                          </a:solidFill>
                        </a:rPr>
                        <a:t>A. LUNDMARK</a:t>
                      </a:r>
                      <a:endParaRPr lang="en-US" sz="800" dirty="0">
                        <a:solidFill>
                          <a:schemeClr val="tx1"/>
                        </a:solidFill>
                      </a:endParaRPr>
                    </a:p>
                  </a:txBody>
                  <a:tcPr marL="91444" marR="91444" marT="45714" marB="45714"/>
                </a:tc>
                <a:tc>
                  <a:txBody>
                    <a:bodyPr/>
                    <a:lstStyle/>
                    <a:p>
                      <a:pPr algn="ctr"/>
                      <a:r>
                        <a:rPr lang="en-US" sz="800" dirty="0" smtClean="0">
                          <a:solidFill>
                            <a:schemeClr val="tx1"/>
                          </a:solidFill>
                        </a:rPr>
                        <a:t>NO</a:t>
                      </a:r>
                      <a:endParaRPr lang="en-US" sz="800" dirty="0">
                        <a:solidFill>
                          <a:schemeClr val="tx1"/>
                        </a:solidFill>
                      </a:endParaRPr>
                    </a:p>
                  </a:txBody>
                  <a:tcPr marL="91444" marR="91444" marT="45714" marB="45714"/>
                </a:tc>
                <a:tc>
                  <a:txBody>
                    <a:bodyPr/>
                    <a:lstStyle/>
                    <a:p>
                      <a:endParaRPr lang="en-US" sz="800" dirty="0">
                        <a:solidFill>
                          <a:schemeClr val="tx1"/>
                        </a:solidFill>
                      </a:endParaRPr>
                    </a:p>
                  </a:txBody>
                  <a:tcPr marL="91444" marR="91444" marT="45714" marB="45714"/>
                </a:tc>
              </a:tr>
              <a:tr h="286420">
                <a:tc>
                  <a:txBody>
                    <a:bodyPr/>
                    <a:lstStyle/>
                    <a:p>
                      <a:r>
                        <a:rPr lang="en-US" sz="800" dirty="0" smtClean="0">
                          <a:solidFill>
                            <a:schemeClr val="tx1"/>
                          </a:solidFill>
                        </a:rPr>
                        <a:t>WP17</a:t>
                      </a:r>
                      <a:endParaRPr lang="en-US" sz="800" dirty="0">
                        <a:solidFill>
                          <a:schemeClr val="tx1"/>
                        </a:solidFill>
                      </a:endParaRPr>
                    </a:p>
                  </a:txBody>
                  <a:tcPr marL="91444" marR="91444" marT="45714" marB="45714"/>
                </a:tc>
                <a:tc>
                  <a:txBody>
                    <a:bodyPr/>
                    <a:lstStyle/>
                    <a:p>
                      <a:r>
                        <a:rPr lang="en-US" sz="800" dirty="0" smtClean="0">
                          <a:solidFill>
                            <a:schemeClr val="tx1"/>
                          </a:solidFill>
                        </a:rPr>
                        <a:t>POWER CONVERTERS</a:t>
                      </a:r>
                      <a:endParaRPr lang="en-US" sz="800" dirty="0">
                        <a:solidFill>
                          <a:schemeClr val="tx1"/>
                        </a:solidFill>
                      </a:endParaRPr>
                    </a:p>
                  </a:txBody>
                  <a:tcPr marL="91444" marR="91444" marT="45714" marB="45714"/>
                </a:tc>
                <a:tc>
                  <a:txBody>
                    <a:bodyPr/>
                    <a:lstStyle/>
                    <a:p>
                      <a:r>
                        <a:rPr lang="en-US" sz="800" dirty="0" smtClean="0">
                          <a:solidFill>
                            <a:schemeClr val="tx1"/>
                          </a:solidFill>
                        </a:rPr>
                        <a:t>C. MARTINS</a:t>
                      </a:r>
                      <a:endParaRPr lang="en-US" sz="800" dirty="0">
                        <a:solidFill>
                          <a:schemeClr val="tx1"/>
                        </a:solidFill>
                      </a:endParaRPr>
                    </a:p>
                  </a:txBody>
                  <a:tcPr marL="91444" marR="91444" marT="45714" marB="45714"/>
                </a:tc>
                <a:tc>
                  <a:txBody>
                    <a:bodyPr/>
                    <a:lstStyle/>
                    <a:p>
                      <a:pPr algn="ctr"/>
                      <a:r>
                        <a:rPr lang="en-US" sz="800" dirty="0" smtClean="0">
                          <a:solidFill>
                            <a:schemeClr val="tx1"/>
                          </a:solidFill>
                        </a:rPr>
                        <a:t>MIX</a:t>
                      </a:r>
                      <a:endParaRPr lang="en-US" sz="800" dirty="0">
                        <a:solidFill>
                          <a:schemeClr val="tx1"/>
                        </a:solidFill>
                      </a:endParaRPr>
                    </a:p>
                  </a:txBody>
                  <a:tcPr marL="91444" marR="91444" marT="45714" marB="45714"/>
                </a:tc>
                <a:tc>
                  <a:txBody>
                    <a:bodyPr/>
                    <a:lstStyle/>
                    <a:p>
                      <a:endParaRPr lang="en-US" sz="800" dirty="0">
                        <a:solidFill>
                          <a:schemeClr val="tx1"/>
                        </a:solidFill>
                      </a:endParaRPr>
                    </a:p>
                  </a:txBody>
                  <a:tcPr marL="91444" marR="91444" marT="45714" marB="45714"/>
                </a:tc>
              </a:tr>
            </a:tbl>
          </a:graphicData>
        </a:graphic>
      </p:graphicFrame>
      <p:sp>
        <p:nvSpPr>
          <p:cNvPr id="6" name="Content Placeholder 2"/>
          <p:cNvSpPr>
            <a:spLocks noGrp="1"/>
          </p:cNvSpPr>
          <p:nvPr>
            <p:ph idx="1"/>
          </p:nvPr>
        </p:nvSpPr>
        <p:spPr>
          <a:xfrm>
            <a:off x="5508900" y="4249430"/>
            <a:ext cx="2619100" cy="2283449"/>
          </a:xfrm>
          <a:ln>
            <a:solidFill>
              <a:srgbClr val="4F81BD"/>
            </a:solidFill>
          </a:ln>
        </p:spPr>
        <p:txBody>
          <a:bodyPr rtlCol="0">
            <a:noAutofit/>
          </a:bodyPr>
          <a:lstStyle/>
          <a:p>
            <a:pPr marL="0" indent="0" defTabSz="913246">
              <a:buNone/>
              <a:defRPr/>
            </a:pPr>
            <a:r>
              <a:rPr lang="en-US" sz="1100" b="1" dirty="0" smtClean="0">
                <a:ea typeface="+mn-ea"/>
                <a:cs typeface="+mn-cs"/>
              </a:rPr>
              <a:t>Weekly ESS project management team:</a:t>
            </a:r>
          </a:p>
          <a:p>
            <a:pPr marL="228600" indent="-228600" defTabSz="913246">
              <a:buFont typeface="+mj-lt"/>
              <a:buAutoNum type="arabicPeriod"/>
              <a:defRPr/>
            </a:pPr>
            <a:r>
              <a:rPr lang="en-US" sz="1100" dirty="0" smtClean="0">
                <a:ea typeface="+mn-ea"/>
                <a:cs typeface="+mn-cs"/>
              </a:rPr>
              <a:t>Mats Lindroos</a:t>
            </a:r>
            <a:r>
              <a:rPr lang="en-US" sz="1100" dirty="0" smtClean="0"/>
              <a:t>, </a:t>
            </a:r>
            <a:r>
              <a:rPr lang="en-US" sz="1000" dirty="0" smtClean="0">
                <a:ea typeface="+mn-ea"/>
              </a:rPr>
              <a:t>Project leader</a:t>
            </a:r>
          </a:p>
          <a:p>
            <a:pPr marL="228600" indent="-228600" defTabSz="913246">
              <a:buFont typeface="+mj-lt"/>
              <a:buAutoNum type="arabicPeriod"/>
              <a:defRPr/>
            </a:pPr>
            <a:r>
              <a:rPr lang="en-US" sz="1100" dirty="0" smtClean="0">
                <a:ea typeface="+mn-ea"/>
                <a:cs typeface="+mn-cs"/>
              </a:rPr>
              <a:t>John </a:t>
            </a:r>
            <a:r>
              <a:rPr lang="en-US" sz="1100" dirty="0" err="1" smtClean="0">
                <a:ea typeface="+mn-ea"/>
                <a:cs typeface="+mn-cs"/>
              </a:rPr>
              <a:t>Weisend</a:t>
            </a:r>
            <a:r>
              <a:rPr lang="en-US" sz="1100" dirty="0" smtClean="0"/>
              <a:t>, </a:t>
            </a:r>
            <a:r>
              <a:rPr lang="en-US" sz="1000" dirty="0" smtClean="0">
                <a:ea typeface="+mn-ea"/>
              </a:rPr>
              <a:t>Deputy project leader</a:t>
            </a:r>
          </a:p>
          <a:p>
            <a:pPr marL="228600" indent="-228600" defTabSz="913246">
              <a:buFont typeface="+mj-lt"/>
              <a:buAutoNum type="arabicPeriod"/>
              <a:defRPr/>
            </a:pPr>
            <a:r>
              <a:rPr lang="en-US" sz="1100" dirty="0" err="1" smtClean="0">
                <a:ea typeface="+mn-ea"/>
                <a:cs typeface="+mn-cs"/>
              </a:rPr>
              <a:t>Håkan</a:t>
            </a:r>
            <a:r>
              <a:rPr lang="en-US" sz="1100" dirty="0" smtClean="0">
                <a:ea typeface="+mn-ea"/>
                <a:cs typeface="+mn-cs"/>
              </a:rPr>
              <a:t> </a:t>
            </a:r>
            <a:r>
              <a:rPr lang="en-US" sz="1100" dirty="0" err="1" smtClean="0">
                <a:ea typeface="+mn-ea"/>
                <a:cs typeface="+mn-cs"/>
              </a:rPr>
              <a:t>Danared</a:t>
            </a:r>
            <a:r>
              <a:rPr lang="en-US" sz="1100" dirty="0" smtClean="0"/>
              <a:t>, </a:t>
            </a:r>
            <a:r>
              <a:rPr lang="en-US" sz="1000" dirty="0" smtClean="0">
                <a:ea typeface="+mn-ea"/>
              </a:rPr>
              <a:t>In-kind manager</a:t>
            </a:r>
          </a:p>
          <a:p>
            <a:pPr marL="228600" indent="-228600" defTabSz="913246">
              <a:buFont typeface="+mj-lt"/>
              <a:buAutoNum type="arabicPeriod"/>
              <a:defRPr/>
            </a:pPr>
            <a:r>
              <a:rPr lang="en-US" sz="1100" dirty="0" err="1"/>
              <a:t>Lali</a:t>
            </a:r>
            <a:r>
              <a:rPr lang="en-US" sz="1100" dirty="0"/>
              <a:t> </a:t>
            </a:r>
            <a:r>
              <a:rPr lang="en-US" sz="1100" dirty="0" err="1"/>
              <a:t>Tchelidze</a:t>
            </a:r>
            <a:r>
              <a:rPr lang="en-US" sz="1100" dirty="0"/>
              <a:t>, </a:t>
            </a:r>
            <a:r>
              <a:rPr lang="en-US" sz="1000" dirty="0"/>
              <a:t>Safety including radiation </a:t>
            </a:r>
            <a:r>
              <a:rPr lang="en-US" sz="1000" dirty="0" smtClean="0"/>
              <a:t>safety</a:t>
            </a:r>
            <a:endParaRPr lang="en-US" sz="1000" dirty="0" smtClean="0">
              <a:ea typeface="+mn-ea"/>
            </a:endParaRPr>
          </a:p>
          <a:p>
            <a:pPr marL="228600" indent="-228600" defTabSz="913246">
              <a:buFont typeface="+mj-lt"/>
              <a:buAutoNum type="arabicPeriod"/>
              <a:defRPr/>
            </a:pPr>
            <a:r>
              <a:rPr lang="en-US" sz="1100" dirty="0" smtClean="0">
                <a:ea typeface="+mn-ea"/>
                <a:cs typeface="+mn-cs"/>
              </a:rPr>
              <a:t>Anders </a:t>
            </a:r>
            <a:r>
              <a:rPr lang="en-US" sz="1100" dirty="0" err="1" smtClean="0">
                <a:ea typeface="+mn-ea"/>
                <a:cs typeface="+mn-cs"/>
              </a:rPr>
              <a:t>Sunesson</a:t>
            </a:r>
            <a:r>
              <a:rPr lang="en-US" sz="1100" dirty="0" smtClean="0"/>
              <a:t>, </a:t>
            </a:r>
            <a:r>
              <a:rPr lang="en-US" sz="1000" dirty="0" smtClean="0">
                <a:ea typeface="+mn-ea"/>
              </a:rPr>
              <a:t>RF systems</a:t>
            </a:r>
          </a:p>
          <a:p>
            <a:pPr marL="228600" indent="-228600" defTabSz="913246">
              <a:buFont typeface="+mj-lt"/>
              <a:buAutoNum type="arabicPeriod"/>
              <a:defRPr/>
            </a:pPr>
            <a:r>
              <a:rPr lang="en-US" sz="1100" dirty="0" err="1"/>
              <a:t>Luisella</a:t>
            </a:r>
            <a:r>
              <a:rPr lang="en-US" sz="1100" dirty="0"/>
              <a:t> </a:t>
            </a:r>
            <a:r>
              <a:rPr lang="en-US" sz="1100" dirty="0" err="1"/>
              <a:t>Lari</a:t>
            </a:r>
            <a:r>
              <a:rPr lang="en-US" sz="1100" dirty="0"/>
              <a:t>, </a:t>
            </a:r>
            <a:r>
              <a:rPr lang="en-US" sz="1000" dirty="0"/>
              <a:t>Head </a:t>
            </a:r>
            <a:r>
              <a:rPr lang="en-US" sz="1000" dirty="0" smtClean="0"/>
              <a:t>planner</a:t>
            </a:r>
          </a:p>
          <a:p>
            <a:pPr marL="228600" indent="-228600" defTabSz="913246">
              <a:buFont typeface="+mj-lt"/>
              <a:buAutoNum type="arabicPeriod"/>
              <a:defRPr/>
            </a:pPr>
            <a:r>
              <a:rPr lang="en-US" sz="1100" dirty="0" smtClean="0">
                <a:ea typeface="+mn-ea"/>
                <a:cs typeface="+mn-cs"/>
              </a:rPr>
              <a:t>Andreas </a:t>
            </a:r>
            <a:r>
              <a:rPr lang="en-US" sz="1100" dirty="0" err="1" smtClean="0">
                <a:ea typeface="+mn-ea"/>
                <a:cs typeface="+mn-cs"/>
              </a:rPr>
              <a:t>Jansson</a:t>
            </a:r>
            <a:r>
              <a:rPr lang="en-US" sz="1100" dirty="0" smtClean="0"/>
              <a:t>, </a:t>
            </a:r>
            <a:r>
              <a:rPr lang="en-US" sz="1000" dirty="0" smtClean="0">
                <a:ea typeface="+mn-ea"/>
              </a:rPr>
              <a:t>Beam instrumentation</a:t>
            </a:r>
          </a:p>
          <a:p>
            <a:pPr marL="228600" indent="-228600" defTabSz="913246">
              <a:buFont typeface="+mj-lt"/>
              <a:buAutoNum type="arabicPeriod"/>
              <a:defRPr/>
            </a:pPr>
            <a:r>
              <a:rPr lang="en-US" sz="1100" dirty="0" smtClean="0"/>
              <a:t>Matthew Conlon, </a:t>
            </a:r>
            <a:r>
              <a:rPr lang="en-US" sz="1000" dirty="0" smtClean="0"/>
              <a:t>QA/QC</a:t>
            </a:r>
          </a:p>
          <a:p>
            <a:pPr marL="228600" indent="-228600" defTabSz="913246">
              <a:buFont typeface="+mj-lt"/>
              <a:buAutoNum type="arabicPeriod"/>
              <a:defRPr/>
            </a:pPr>
            <a:r>
              <a:rPr lang="en-US" sz="1100" dirty="0" smtClean="0"/>
              <a:t>Section leaders when required</a:t>
            </a:r>
            <a:endParaRPr lang="en-US" sz="1100" dirty="0"/>
          </a:p>
        </p:txBody>
      </p:sp>
      <p:sp>
        <p:nvSpPr>
          <p:cNvPr id="7" name="Content Placeholder 2"/>
          <p:cNvSpPr txBox="1">
            <a:spLocks/>
          </p:cNvSpPr>
          <p:nvPr/>
        </p:nvSpPr>
        <p:spPr>
          <a:xfrm>
            <a:off x="5508900" y="2997312"/>
            <a:ext cx="2619100" cy="1060588"/>
          </a:xfrm>
          <a:prstGeom prst="rect">
            <a:avLst/>
          </a:prstGeom>
          <a:ln>
            <a:solidFill>
              <a:srgbClr val="4F81BD"/>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baseline="0">
                <a:solidFill>
                  <a:srgbClr val="00000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rgbClr val="00000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rgbClr val="00000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rgbClr val="00000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00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defTabSz="913246">
              <a:buFont typeface="Arial" panose="020B0604020202020204" pitchFamily="34" charset="0"/>
              <a:buNone/>
              <a:defRPr/>
            </a:pPr>
            <a:r>
              <a:rPr lang="en-US" sz="1100" b="1" dirty="0" smtClean="0">
                <a:latin typeface="Calibri"/>
              </a:rPr>
              <a:t>Technical Board (5 times a year):</a:t>
            </a:r>
          </a:p>
          <a:p>
            <a:pPr marL="228600" indent="-228600" defTabSz="913246">
              <a:buFont typeface="+mj-lt"/>
              <a:buAutoNum type="arabicPeriod"/>
              <a:defRPr/>
            </a:pPr>
            <a:r>
              <a:rPr lang="en-US" sz="1100" dirty="0" smtClean="0">
                <a:latin typeface="Calibri"/>
              </a:rPr>
              <a:t>Weekly ESS management team</a:t>
            </a:r>
          </a:p>
          <a:p>
            <a:pPr marL="228600" indent="-228600" defTabSz="913246">
              <a:buFont typeface="+mj-lt"/>
              <a:buAutoNum type="arabicPeriod"/>
              <a:defRPr/>
            </a:pPr>
            <a:r>
              <a:rPr lang="en-US" sz="1100" dirty="0" smtClean="0">
                <a:latin typeface="Calibri"/>
              </a:rPr>
              <a:t>All WP leaders and deputies</a:t>
            </a:r>
          </a:p>
          <a:p>
            <a:pPr marL="228600" indent="-228600" defTabSz="913246">
              <a:buFont typeface="+mj-lt"/>
              <a:buAutoNum type="arabicPeriod"/>
              <a:defRPr/>
            </a:pPr>
            <a:r>
              <a:rPr lang="en-US" sz="1100" dirty="0" smtClean="0">
                <a:latin typeface="Calibri"/>
              </a:rPr>
              <a:t>Representatives of all contracted institutes if not already a WP leader</a:t>
            </a:r>
            <a:endParaRPr lang="en-US" sz="1000" dirty="0">
              <a:latin typeface="Calibri"/>
            </a:endParaRPr>
          </a:p>
        </p:txBody>
      </p:sp>
      <p:sp>
        <p:nvSpPr>
          <p:cNvPr id="10" name="Content Placeholder 2"/>
          <p:cNvSpPr txBox="1">
            <a:spLocks/>
          </p:cNvSpPr>
          <p:nvPr/>
        </p:nvSpPr>
        <p:spPr>
          <a:xfrm>
            <a:off x="5508900" y="1731875"/>
            <a:ext cx="2619100" cy="1060588"/>
          </a:xfrm>
          <a:prstGeom prst="rect">
            <a:avLst/>
          </a:prstGeom>
          <a:ln>
            <a:solidFill>
              <a:srgbClr val="4F81BD"/>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baseline="0">
                <a:solidFill>
                  <a:srgbClr val="00000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rgbClr val="00000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rgbClr val="00000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rgbClr val="00000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00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defTabSz="913246">
              <a:buFont typeface="Arial" panose="020B0604020202020204" pitchFamily="34" charset="0"/>
              <a:buNone/>
              <a:defRPr/>
            </a:pPr>
            <a:r>
              <a:rPr lang="en-US" sz="1100" b="1" dirty="0" smtClean="0">
                <a:latin typeface="Calibri"/>
              </a:rPr>
              <a:t>Collaboration Board (1-2 times a year):</a:t>
            </a:r>
          </a:p>
          <a:p>
            <a:pPr marL="228600" indent="-228600" defTabSz="913246">
              <a:buFont typeface="+mj-lt"/>
              <a:buAutoNum type="arabicPeriod"/>
              <a:defRPr/>
            </a:pPr>
            <a:r>
              <a:rPr lang="en-US" sz="1100" dirty="0" smtClean="0">
                <a:latin typeface="Calibri"/>
              </a:rPr>
              <a:t>ESS Technical Director</a:t>
            </a:r>
          </a:p>
          <a:p>
            <a:pPr marL="228600" indent="-228600" defTabSz="913246">
              <a:buFont typeface="+mj-lt"/>
              <a:buAutoNum type="arabicPeriod"/>
              <a:defRPr/>
            </a:pPr>
            <a:r>
              <a:rPr lang="en-US" sz="1100" dirty="0" smtClean="0">
                <a:latin typeface="Calibri"/>
              </a:rPr>
              <a:t>Project leader</a:t>
            </a:r>
          </a:p>
          <a:p>
            <a:pPr marL="228600" indent="-228600" defTabSz="913246">
              <a:buFont typeface="+mj-lt"/>
              <a:buAutoNum type="arabicPeriod"/>
              <a:defRPr/>
            </a:pPr>
            <a:r>
              <a:rPr lang="en-US" sz="1100" dirty="0" smtClean="0">
                <a:latin typeface="Calibri"/>
              </a:rPr>
              <a:t>Representatives of all contracted institutes (one elected as chair)</a:t>
            </a:r>
            <a:endParaRPr lang="en-US" sz="1000" dirty="0">
              <a:latin typeface="Calibri"/>
            </a:endParaRPr>
          </a:p>
        </p:txBody>
      </p:sp>
    </p:spTree>
    <p:extLst>
      <p:ext uri="{BB962C8B-B14F-4D97-AF65-F5344CB8AC3E}">
        <p14:creationId xmlns:p14="http://schemas.microsoft.com/office/powerpoint/2010/main" val="64489385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400" dirty="0" smtClean="0"/>
              <a:t>Staff Planning 2015-2019 – Growth per Group</a:t>
            </a:r>
            <a:endParaRPr lang="en-GB" sz="2400" i="1" dirty="0">
              <a:solidFill>
                <a:srgbClr val="FF0000"/>
              </a:solidFill>
            </a:endParaRPr>
          </a:p>
        </p:txBody>
      </p:sp>
      <p:sp>
        <p:nvSpPr>
          <p:cNvPr id="6" name="Slide Number Placeholder 5"/>
          <p:cNvSpPr>
            <a:spLocks noGrp="1"/>
          </p:cNvSpPr>
          <p:nvPr>
            <p:ph type="sldNum" sz="quarter" idx="12"/>
          </p:nvPr>
        </p:nvSpPr>
        <p:spPr/>
        <p:txBody>
          <a:bodyPr/>
          <a:lstStyle/>
          <a:p>
            <a:fld id="{551115BC-487E-4422-894C-CB7CD3E79223}" type="slidenum">
              <a:rPr lang="sv-SE" sz="1000" smtClean="0">
                <a:solidFill>
                  <a:prstClr val="black">
                    <a:tint val="75000"/>
                  </a:prstClr>
                </a:solidFill>
                <a:latin typeface="Calibri"/>
              </a:rPr>
              <a:pPr/>
              <a:t>11</a:t>
            </a:fld>
            <a:endParaRPr lang="sv-SE" sz="1000" dirty="0">
              <a:solidFill>
                <a:prstClr val="black">
                  <a:tint val="75000"/>
                </a:prstClr>
              </a:solidFill>
              <a:latin typeface="Calibri"/>
            </a:endParaRPr>
          </a:p>
        </p:txBody>
      </p:sp>
      <p:sp>
        <p:nvSpPr>
          <p:cNvPr id="10" name="TextBox 9"/>
          <p:cNvSpPr txBox="1"/>
          <p:nvPr/>
        </p:nvSpPr>
        <p:spPr>
          <a:xfrm>
            <a:off x="611561" y="6021288"/>
            <a:ext cx="6491064" cy="246221"/>
          </a:xfrm>
          <a:prstGeom prst="rect">
            <a:avLst/>
          </a:prstGeom>
          <a:noFill/>
        </p:spPr>
        <p:txBody>
          <a:bodyPr wrap="square" rtlCol="0">
            <a:spAutoFit/>
          </a:bodyPr>
          <a:lstStyle/>
          <a:p>
            <a:r>
              <a:rPr lang="sv-SE" sz="1000" dirty="0" smtClean="0"/>
              <a:t>Number of Accelerator Division employees at the end of </a:t>
            </a:r>
            <a:r>
              <a:rPr lang="sv-SE" sz="1000" dirty="0" err="1" smtClean="0"/>
              <a:t>each</a:t>
            </a:r>
            <a:r>
              <a:rPr lang="sv-SE" sz="1000" dirty="0" smtClean="0"/>
              <a:t> </a:t>
            </a:r>
            <a:r>
              <a:rPr lang="sv-SE" sz="1000" dirty="0" err="1" smtClean="0"/>
              <a:t>year</a:t>
            </a:r>
            <a:r>
              <a:rPr lang="sv-SE" sz="1000" dirty="0" smtClean="0"/>
              <a:t> (and June 2019 as final date).  </a:t>
            </a:r>
            <a:r>
              <a:rPr lang="sv-SE" sz="1000" dirty="0" smtClean="0">
                <a:solidFill>
                  <a:srgbClr val="0070C0"/>
                </a:solidFill>
              </a:rPr>
              <a:t>2014 actuals, in blue.</a:t>
            </a:r>
            <a:endParaRPr lang="en-GB" sz="1000"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900977615"/>
              </p:ext>
            </p:extLst>
          </p:nvPr>
        </p:nvGraphicFramePr>
        <p:xfrm>
          <a:off x="611561" y="1791665"/>
          <a:ext cx="6336703" cy="3891863"/>
        </p:xfrm>
        <a:graphic>
          <a:graphicData uri="http://schemas.openxmlformats.org/drawingml/2006/table">
            <a:tbl>
              <a:tblPr/>
              <a:tblGrid>
                <a:gridCol w="1499281"/>
                <a:gridCol w="586676"/>
                <a:gridCol w="651862"/>
                <a:gridCol w="586676"/>
                <a:gridCol w="651862"/>
                <a:gridCol w="586676"/>
                <a:gridCol w="586676"/>
                <a:gridCol w="1186994"/>
              </a:tblGrid>
              <a:tr h="442335">
                <a:tc>
                  <a:txBody>
                    <a:bodyPr/>
                    <a:lstStyle/>
                    <a:p>
                      <a:pPr algn="l" fontAlgn="ctr"/>
                      <a:r>
                        <a:rPr lang="en-GB" sz="900" b="1" i="0" u="none" strike="noStrike" dirty="0">
                          <a:effectLst/>
                          <a:latin typeface="Verdana"/>
                        </a:rPr>
                        <a:t> </a:t>
                      </a:r>
                    </a:p>
                  </a:txBody>
                  <a:tcPr marL="0" marR="0" marT="0" marB="0" anchor="ctr">
                    <a:lnL>
                      <a:noFill/>
                    </a:lnL>
                    <a:lnR>
                      <a:noFill/>
                    </a:lnR>
                    <a:lnT>
                      <a:noFill/>
                    </a:lnT>
                    <a:lnB>
                      <a:noFill/>
                    </a:lnB>
                    <a:solidFill>
                      <a:srgbClr val="DCE6F1"/>
                    </a:solidFill>
                  </a:tcPr>
                </a:tc>
                <a:tc>
                  <a:txBody>
                    <a:bodyPr/>
                    <a:lstStyle/>
                    <a:p>
                      <a:pPr algn="ctr" fontAlgn="ctr"/>
                      <a:r>
                        <a:rPr lang="en-GB" sz="900" b="1" i="0" u="none" strike="noStrike" dirty="0" smtClean="0">
                          <a:solidFill>
                            <a:srgbClr val="0070C0"/>
                          </a:solidFill>
                          <a:effectLst/>
                          <a:latin typeface="Verdana"/>
                        </a:rPr>
                        <a:t>2014</a:t>
                      </a:r>
                      <a:endParaRPr lang="en-GB" sz="900" b="1" i="0" u="none" strike="noStrike" dirty="0">
                        <a:solidFill>
                          <a:srgbClr val="0070C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1" i="0" u="none" strike="noStrike" dirty="0" smtClean="0">
                          <a:solidFill>
                            <a:srgbClr val="000000"/>
                          </a:solidFill>
                          <a:effectLst/>
                          <a:latin typeface="Verdana"/>
                        </a:rPr>
                        <a:t>2015</a:t>
                      </a:r>
                      <a:endParaRPr lang="en-GB" sz="900" b="1" i="0" u="none" strike="noStrike" dirty="0">
                        <a:solidFill>
                          <a:srgbClr val="00000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1" i="0" u="none" strike="noStrike" dirty="0" smtClean="0">
                          <a:solidFill>
                            <a:srgbClr val="000000"/>
                          </a:solidFill>
                          <a:effectLst/>
                          <a:latin typeface="Verdana"/>
                        </a:rPr>
                        <a:t>2016</a:t>
                      </a:r>
                      <a:endParaRPr lang="en-GB" sz="900" b="1" i="0" u="none" strike="noStrike" dirty="0">
                        <a:solidFill>
                          <a:srgbClr val="00000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1" i="0" u="none" strike="noStrike" dirty="0" smtClean="0">
                          <a:solidFill>
                            <a:srgbClr val="000000"/>
                          </a:solidFill>
                          <a:effectLst/>
                          <a:latin typeface="Verdana"/>
                        </a:rPr>
                        <a:t>2017</a:t>
                      </a:r>
                      <a:endParaRPr lang="en-GB" sz="900" b="1" i="0" u="none" strike="noStrike" dirty="0">
                        <a:solidFill>
                          <a:srgbClr val="00000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1" i="0" u="none" strike="noStrike" dirty="0" smtClean="0">
                          <a:solidFill>
                            <a:srgbClr val="000000"/>
                          </a:solidFill>
                          <a:effectLst/>
                          <a:latin typeface="Verdana"/>
                        </a:rPr>
                        <a:t>2018</a:t>
                      </a:r>
                      <a:endParaRPr lang="en-GB" sz="900" b="1" i="0" u="none" strike="noStrike" dirty="0">
                        <a:solidFill>
                          <a:srgbClr val="00000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1" i="0" u="none" strike="noStrike" dirty="0" smtClean="0">
                          <a:solidFill>
                            <a:srgbClr val="000000"/>
                          </a:solidFill>
                          <a:effectLst/>
                          <a:latin typeface="Verdana"/>
                        </a:rPr>
                        <a:t>2019</a:t>
                      </a:r>
                      <a:endParaRPr lang="en-GB" sz="900" b="1" i="0" u="none" strike="noStrike" dirty="0">
                        <a:solidFill>
                          <a:srgbClr val="00000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1" i="0" u="none" strike="noStrike" dirty="0">
                          <a:solidFill>
                            <a:srgbClr val="000000"/>
                          </a:solidFill>
                          <a:effectLst/>
                          <a:latin typeface="Verdana"/>
                        </a:rPr>
                        <a:t>Growth</a:t>
                      </a:r>
                    </a:p>
                  </a:txBody>
                  <a:tcPr marL="0" marR="0" marT="0" marB="0" anchor="ctr">
                    <a:lnL>
                      <a:noFill/>
                    </a:lnL>
                    <a:lnR>
                      <a:noFill/>
                    </a:lnR>
                    <a:lnT>
                      <a:noFill/>
                    </a:lnT>
                    <a:lnB>
                      <a:noFill/>
                    </a:lnB>
                    <a:solidFill>
                      <a:srgbClr val="DCE6F1"/>
                    </a:solidFill>
                  </a:tcPr>
                </a:tc>
              </a:tr>
              <a:tr h="442335">
                <a:tc>
                  <a:txBody>
                    <a:bodyPr/>
                    <a:lstStyle/>
                    <a:p>
                      <a:pPr algn="l" fontAlgn="ctr"/>
                      <a:r>
                        <a:rPr lang="en-GB" sz="900" b="1" i="0" u="none" strike="noStrike" dirty="0" smtClean="0">
                          <a:effectLst/>
                          <a:latin typeface="Verdana"/>
                        </a:rPr>
                        <a:t>Accelerator</a:t>
                      </a:r>
                      <a:r>
                        <a:rPr lang="en-GB" sz="900" b="1" i="0" u="none" strike="noStrike" baseline="0" dirty="0" smtClean="0">
                          <a:effectLst/>
                          <a:latin typeface="Verdana"/>
                        </a:rPr>
                        <a:t> </a:t>
                      </a:r>
                      <a:r>
                        <a:rPr lang="en-GB" sz="900" b="1" i="0" u="none" strike="noStrike" dirty="0" smtClean="0">
                          <a:effectLst/>
                          <a:latin typeface="Verdana"/>
                        </a:rPr>
                        <a:t>Division</a:t>
                      </a:r>
                      <a:endParaRPr lang="en-GB" sz="900" b="1"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1" i="0" u="none" strike="noStrike" dirty="0" smtClean="0">
                          <a:solidFill>
                            <a:srgbClr val="0070C0"/>
                          </a:solidFill>
                          <a:effectLst/>
                          <a:latin typeface="Verdana"/>
                        </a:rPr>
                        <a:t>51</a:t>
                      </a:r>
                      <a:endParaRPr lang="en-GB" sz="900" b="1" i="0" u="none" strike="noStrike" dirty="0">
                        <a:solidFill>
                          <a:srgbClr val="0070C0"/>
                        </a:solidFill>
                        <a:effectLst/>
                        <a:latin typeface="Verdana"/>
                      </a:endParaRPr>
                    </a:p>
                  </a:txBody>
                  <a:tcPr marL="0" marR="0" marT="0" marB="0" anchor="ctr">
                    <a:lnL>
                      <a:noFill/>
                    </a:lnL>
                    <a:lnR>
                      <a:noFill/>
                    </a:lnR>
                    <a:lnT>
                      <a:noFill/>
                    </a:lnT>
                    <a:lnB>
                      <a:noFill/>
                    </a:lnB>
                  </a:tcPr>
                </a:tc>
                <a:tc>
                  <a:txBody>
                    <a:bodyPr/>
                    <a:lstStyle/>
                    <a:p>
                      <a:pPr algn="ctr" fontAlgn="ctr"/>
                      <a:r>
                        <a:rPr lang="en-GB" sz="900" b="1" i="0" u="none" strike="noStrike" dirty="0" smtClean="0">
                          <a:effectLst/>
                          <a:latin typeface="Verdana"/>
                        </a:rPr>
                        <a:t>62</a:t>
                      </a:r>
                      <a:endParaRPr lang="en-GB" sz="900" b="1"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1" i="0" u="none" strike="noStrike" dirty="0" smtClean="0">
                          <a:effectLst/>
                          <a:latin typeface="Verdana"/>
                        </a:rPr>
                        <a:t>85</a:t>
                      </a:r>
                      <a:endParaRPr lang="en-GB" sz="900" b="1"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1" i="0" u="none" strike="noStrike" dirty="0" smtClean="0">
                          <a:effectLst/>
                          <a:latin typeface="Verdana"/>
                        </a:rPr>
                        <a:t>110</a:t>
                      </a:r>
                      <a:endParaRPr lang="en-GB" sz="900" b="1"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1" i="0" u="none" strike="noStrike" dirty="0" smtClean="0">
                          <a:effectLst/>
                          <a:latin typeface="Verdana"/>
                        </a:rPr>
                        <a:t>112</a:t>
                      </a:r>
                      <a:endParaRPr lang="en-GB" sz="900" b="1"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1" i="0" u="none" strike="noStrike" dirty="0" smtClean="0">
                          <a:effectLst/>
                          <a:latin typeface="Verdana"/>
                        </a:rPr>
                        <a:t>112</a:t>
                      </a:r>
                      <a:endParaRPr lang="en-GB" sz="900" b="1"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1" i="0" u="none" strike="noStrike" dirty="0" smtClean="0">
                          <a:effectLst/>
                          <a:latin typeface="Verdana"/>
                        </a:rPr>
                        <a:t>61</a:t>
                      </a:r>
                      <a:endParaRPr lang="en-GB" sz="900" b="1" i="0" u="none" strike="noStrike" dirty="0">
                        <a:effectLst/>
                        <a:latin typeface="Verdana"/>
                      </a:endParaRPr>
                    </a:p>
                  </a:txBody>
                  <a:tcPr marL="0" marR="0" marT="0" marB="0" anchor="ctr">
                    <a:lnL>
                      <a:noFill/>
                    </a:lnL>
                    <a:lnR>
                      <a:noFill/>
                    </a:lnR>
                    <a:lnT>
                      <a:noFill/>
                    </a:lnT>
                    <a:lnB>
                      <a:noFill/>
                    </a:lnB>
                  </a:tcPr>
                </a:tc>
              </a:tr>
              <a:tr h="442335">
                <a:tc>
                  <a:txBody>
                    <a:bodyPr/>
                    <a:lstStyle/>
                    <a:p>
                      <a:pPr algn="l" fontAlgn="ctr"/>
                      <a:r>
                        <a:rPr lang="sv-SE" sz="900" b="0" i="0" u="none" strike="noStrike" dirty="0" smtClean="0">
                          <a:effectLst/>
                          <a:latin typeface="Verdana"/>
                        </a:rPr>
                        <a:t>Divisional</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solidFill>
                            <a:srgbClr val="0070C0"/>
                          </a:solidFill>
                          <a:effectLst/>
                          <a:latin typeface="Verdana"/>
                        </a:rPr>
                        <a:t>4</a:t>
                      </a:r>
                      <a:endParaRPr lang="en-GB" sz="900" b="0" i="0" u="none" strike="noStrike" dirty="0">
                        <a:solidFill>
                          <a:srgbClr val="0070C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4</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5</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5</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5</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5</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1</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r>
              <a:tr h="442335">
                <a:tc>
                  <a:txBody>
                    <a:bodyPr/>
                    <a:lstStyle/>
                    <a:p>
                      <a:pPr algn="l" fontAlgn="ctr"/>
                      <a:r>
                        <a:rPr lang="en-GB" sz="900" b="0" i="0" u="none" strike="noStrike" dirty="0" smtClean="0">
                          <a:effectLst/>
                          <a:latin typeface="Verdana"/>
                        </a:rPr>
                        <a:t>Beam Physics,</a:t>
                      </a:r>
                      <a:r>
                        <a:rPr lang="en-GB" sz="900" b="0" i="0" u="none" strike="noStrike" baseline="0" dirty="0" smtClean="0">
                          <a:effectLst/>
                          <a:latin typeface="Verdana"/>
                        </a:rPr>
                        <a:t> Operation &amp; Beam Diagnostics</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solidFill>
                            <a:srgbClr val="0070C0"/>
                          </a:solidFill>
                          <a:effectLst/>
                          <a:latin typeface="Verdana"/>
                        </a:rPr>
                        <a:t>14</a:t>
                      </a:r>
                      <a:endParaRPr lang="en-GB" sz="900" b="0" i="0" u="none" strike="noStrike" dirty="0">
                        <a:solidFill>
                          <a:srgbClr val="0070C0"/>
                        </a:solidFill>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effectLst/>
                          <a:latin typeface="Verdana"/>
                        </a:rPr>
                        <a:t>17</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effectLst/>
                          <a:latin typeface="Verdana"/>
                        </a:rPr>
                        <a:t>22</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effectLst/>
                          <a:latin typeface="Verdana"/>
                        </a:rPr>
                        <a:t>25</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effectLst/>
                          <a:latin typeface="Verdana"/>
                        </a:rPr>
                        <a:t>25</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25</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effectLst/>
                          <a:latin typeface="Verdana"/>
                        </a:rPr>
                        <a:t>11</a:t>
                      </a:r>
                      <a:endParaRPr lang="en-GB" sz="900" b="0" i="0" u="none" strike="noStrike" dirty="0">
                        <a:effectLst/>
                        <a:latin typeface="Verdana"/>
                      </a:endParaRPr>
                    </a:p>
                  </a:txBody>
                  <a:tcPr marL="0" marR="0" marT="0" marB="0" anchor="ctr">
                    <a:lnL>
                      <a:noFill/>
                    </a:lnL>
                    <a:lnR>
                      <a:noFill/>
                    </a:lnR>
                    <a:lnT>
                      <a:noFill/>
                    </a:lnT>
                    <a:lnB>
                      <a:noFill/>
                    </a:lnB>
                  </a:tcPr>
                </a:tc>
              </a:tr>
              <a:tr h="442335">
                <a:tc>
                  <a:txBody>
                    <a:bodyPr/>
                    <a:lstStyle/>
                    <a:p>
                      <a:pPr algn="l" fontAlgn="ctr"/>
                      <a:r>
                        <a:rPr lang="en-GB" sz="900" b="0" i="0" u="none" strike="noStrike" dirty="0" smtClean="0">
                          <a:effectLst/>
                          <a:latin typeface="Verdana"/>
                        </a:rPr>
                        <a:t>Spec.</a:t>
                      </a:r>
                      <a:r>
                        <a:rPr lang="en-GB" sz="900" b="0" i="0" u="none" strike="noStrike" baseline="0" dirty="0" smtClean="0">
                          <a:effectLst/>
                          <a:latin typeface="Verdana"/>
                        </a:rPr>
                        <a:t> Technical Services </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solidFill>
                            <a:srgbClr val="0070C0"/>
                          </a:solidFill>
                          <a:effectLst/>
                          <a:latin typeface="Verdana"/>
                        </a:rPr>
                        <a:t>13</a:t>
                      </a:r>
                      <a:endParaRPr lang="en-GB" sz="900" b="0" i="0" u="none" strike="noStrike" dirty="0">
                        <a:solidFill>
                          <a:srgbClr val="0070C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15</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22</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33</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34</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34</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21</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r>
              <a:tr h="442335">
                <a:tc>
                  <a:txBody>
                    <a:bodyPr/>
                    <a:lstStyle/>
                    <a:p>
                      <a:pPr algn="l" fontAlgn="ctr"/>
                      <a:r>
                        <a:rPr lang="en-GB" sz="900" b="0" i="0" u="none" strike="noStrike" dirty="0" err="1" smtClean="0">
                          <a:effectLst/>
                          <a:latin typeface="Verdana"/>
                        </a:rPr>
                        <a:t>Linac</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solidFill>
                            <a:srgbClr val="0070C0"/>
                          </a:solidFill>
                          <a:effectLst/>
                          <a:latin typeface="Verdana"/>
                        </a:rPr>
                        <a:t>6</a:t>
                      </a:r>
                      <a:endParaRPr lang="en-GB" sz="900" b="0" i="0" u="none" strike="noStrike" dirty="0">
                        <a:solidFill>
                          <a:srgbClr val="0070C0"/>
                        </a:solidFill>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8</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effectLst/>
                          <a:latin typeface="Verdana"/>
                        </a:rPr>
                        <a:t>11</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effectLst/>
                          <a:latin typeface="Verdana"/>
                        </a:rPr>
                        <a:t>11</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effectLst/>
                          <a:latin typeface="Verdana"/>
                        </a:rPr>
                        <a:t>11</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11</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5</a:t>
                      </a:r>
                      <a:endParaRPr lang="en-GB" sz="900" b="0" i="0" u="none" strike="noStrike" dirty="0">
                        <a:effectLst/>
                        <a:latin typeface="Verdana"/>
                      </a:endParaRPr>
                    </a:p>
                  </a:txBody>
                  <a:tcPr marL="0" marR="0" marT="0" marB="0" anchor="ctr">
                    <a:lnL>
                      <a:noFill/>
                    </a:lnL>
                    <a:lnR>
                      <a:noFill/>
                    </a:lnR>
                    <a:lnT>
                      <a:noFill/>
                    </a:lnT>
                    <a:lnB>
                      <a:noFill/>
                    </a:lnB>
                  </a:tcPr>
                </a:tc>
              </a:tr>
              <a:tr h="442335">
                <a:tc>
                  <a:txBody>
                    <a:bodyPr/>
                    <a:lstStyle/>
                    <a:p>
                      <a:pPr algn="l" fontAlgn="ctr"/>
                      <a:r>
                        <a:rPr lang="en-GB" sz="900" b="0" i="0" u="none" strike="noStrike" dirty="0" smtClean="0">
                          <a:effectLst/>
                          <a:latin typeface="Verdana"/>
                        </a:rPr>
                        <a:t>RF</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solidFill>
                            <a:srgbClr val="0070C0"/>
                          </a:solidFill>
                          <a:effectLst/>
                          <a:latin typeface="Verdana"/>
                        </a:rPr>
                        <a:t>9</a:t>
                      </a:r>
                      <a:endParaRPr lang="en-GB" sz="900" b="0" i="0" u="none" strike="noStrike" dirty="0">
                        <a:solidFill>
                          <a:srgbClr val="0070C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12</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19</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30</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31</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31</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22</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r>
              <a:tr h="442335">
                <a:tc>
                  <a:txBody>
                    <a:bodyPr/>
                    <a:lstStyle/>
                    <a:p>
                      <a:pPr algn="l" fontAlgn="ctr"/>
                      <a:r>
                        <a:rPr lang="sv-SE" sz="900" b="0" i="0" u="none" strike="noStrike" dirty="0" err="1" smtClean="0">
                          <a:effectLst/>
                          <a:latin typeface="Verdana"/>
                        </a:rPr>
                        <a:t>Engineering</a:t>
                      </a:r>
                      <a:r>
                        <a:rPr lang="sv-SE" sz="900" b="0" i="0" u="none" strike="noStrike" dirty="0" smtClean="0">
                          <a:effectLst/>
                          <a:latin typeface="Verdana"/>
                        </a:rPr>
                        <a:t> Resources</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solidFill>
                            <a:srgbClr val="0070C0"/>
                          </a:solidFill>
                          <a:effectLst/>
                          <a:latin typeface="Verdana"/>
                        </a:rPr>
                        <a:t>3</a:t>
                      </a:r>
                      <a:endParaRPr lang="en-GB" sz="900" b="0" i="0" u="none" strike="noStrike" dirty="0">
                        <a:solidFill>
                          <a:srgbClr val="0070C0"/>
                        </a:solidFill>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3</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3</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3</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3</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3</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0</a:t>
                      </a:r>
                      <a:endParaRPr lang="en-GB" sz="900" b="0" i="0" u="none" strike="noStrike" dirty="0">
                        <a:effectLst/>
                        <a:latin typeface="Verdana"/>
                      </a:endParaRPr>
                    </a:p>
                  </a:txBody>
                  <a:tcPr marL="0" marR="0" marT="0" marB="0" anchor="ctr">
                    <a:lnL>
                      <a:noFill/>
                    </a:lnL>
                    <a:lnR>
                      <a:noFill/>
                    </a:lnR>
                    <a:lnT>
                      <a:noFill/>
                    </a:lnT>
                    <a:lnB>
                      <a:noFill/>
                    </a:lnB>
                  </a:tcPr>
                </a:tc>
              </a:tr>
              <a:tr h="353183">
                <a:tc>
                  <a:txBody>
                    <a:bodyPr/>
                    <a:lstStyle/>
                    <a:p>
                      <a:pPr algn="l" fontAlgn="ctr"/>
                      <a:r>
                        <a:rPr lang="en-GB" sz="900" b="0" i="0" u="none" strike="noStrike" dirty="0" smtClean="0">
                          <a:effectLst/>
                          <a:latin typeface="Verdana"/>
                        </a:rPr>
                        <a:t>Safety</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solidFill>
                            <a:srgbClr val="0070C0"/>
                          </a:solidFill>
                          <a:effectLst/>
                          <a:latin typeface="Verdana"/>
                        </a:rPr>
                        <a:t>2</a:t>
                      </a:r>
                      <a:endParaRPr lang="en-GB" sz="900" b="0" i="0" u="none" strike="noStrike" dirty="0">
                        <a:solidFill>
                          <a:srgbClr val="0070C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3</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3</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3</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3</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3</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1</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r>
            </a:tbl>
          </a:graphicData>
        </a:graphic>
      </p:graphicFrame>
    </p:spTree>
    <p:extLst>
      <p:ext uri="{BB962C8B-B14F-4D97-AF65-F5344CB8AC3E}">
        <p14:creationId xmlns:p14="http://schemas.microsoft.com/office/powerpoint/2010/main" val="142258732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400" dirty="0" smtClean="0"/>
              <a:t>Staff Planning 2015-2019 – Growth per Category</a:t>
            </a:r>
            <a:endParaRPr lang="en-GB" sz="2400" dirty="0"/>
          </a:p>
        </p:txBody>
      </p:sp>
      <p:sp>
        <p:nvSpPr>
          <p:cNvPr id="6" name="Slide Number Placeholder 5"/>
          <p:cNvSpPr>
            <a:spLocks noGrp="1"/>
          </p:cNvSpPr>
          <p:nvPr>
            <p:ph type="sldNum" sz="quarter" idx="12"/>
          </p:nvPr>
        </p:nvSpPr>
        <p:spPr/>
        <p:txBody>
          <a:bodyPr/>
          <a:lstStyle/>
          <a:p>
            <a:fld id="{551115BC-487E-4422-894C-CB7CD3E79223}" type="slidenum">
              <a:rPr lang="sv-SE" sz="1000" smtClean="0">
                <a:solidFill>
                  <a:prstClr val="black">
                    <a:tint val="75000"/>
                  </a:prstClr>
                </a:solidFill>
                <a:latin typeface="Calibri"/>
              </a:rPr>
              <a:pPr/>
              <a:t>12</a:t>
            </a:fld>
            <a:endParaRPr lang="sv-SE" sz="1000" dirty="0">
              <a:solidFill>
                <a:prstClr val="black">
                  <a:tint val="75000"/>
                </a:prstClr>
              </a:solidFill>
              <a:latin typeface="Calibri"/>
            </a:endParaRPr>
          </a:p>
        </p:txBody>
      </p:sp>
      <p:sp>
        <p:nvSpPr>
          <p:cNvPr id="10" name="TextBox 9"/>
          <p:cNvSpPr txBox="1"/>
          <p:nvPr/>
        </p:nvSpPr>
        <p:spPr>
          <a:xfrm>
            <a:off x="611560" y="5631051"/>
            <a:ext cx="5894190" cy="246221"/>
          </a:xfrm>
          <a:prstGeom prst="rect">
            <a:avLst/>
          </a:prstGeom>
          <a:noFill/>
        </p:spPr>
        <p:txBody>
          <a:bodyPr wrap="square" rtlCol="0">
            <a:spAutoFit/>
          </a:bodyPr>
          <a:lstStyle/>
          <a:p>
            <a:r>
              <a:rPr lang="sv-SE" sz="1000" dirty="0" smtClean="0"/>
              <a:t>Number of Accelerator Division employees at the end of each year. </a:t>
            </a:r>
            <a:r>
              <a:rPr lang="sv-SE" sz="1000" dirty="0" smtClean="0">
                <a:solidFill>
                  <a:srgbClr val="0070C0"/>
                </a:solidFill>
              </a:rPr>
              <a:t>2014 actuals, in blue.</a:t>
            </a:r>
            <a:endParaRPr lang="en-GB" sz="1000"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3485733572"/>
              </p:ext>
            </p:extLst>
          </p:nvPr>
        </p:nvGraphicFramePr>
        <p:xfrm>
          <a:off x="611561" y="1772817"/>
          <a:ext cx="6336703" cy="3096345"/>
        </p:xfrm>
        <a:graphic>
          <a:graphicData uri="http://schemas.openxmlformats.org/drawingml/2006/table">
            <a:tbl>
              <a:tblPr/>
              <a:tblGrid>
                <a:gridCol w="1499281"/>
                <a:gridCol w="586676"/>
                <a:gridCol w="651862"/>
                <a:gridCol w="586676"/>
                <a:gridCol w="651862"/>
                <a:gridCol w="586676"/>
                <a:gridCol w="586676"/>
                <a:gridCol w="1186994"/>
              </a:tblGrid>
              <a:tr h="442335">
                <a:tc>
                  <a:txBody>
                    <a:bodyPr/>
                    <a:lstStyle/>
                    <a:p>
                      <a:pPr algn="l" fontAlgn="ctr"/>
                      <a:r>
                        <a:rPr lang="en-GB" sz="900" b="1" i="0" u="none" strike="noStrike" dirty="0">
                          <a:effectLst/>
                          <a:latin typeface="Verdana"/>
                        </a:rPr>
                        <a:t> </a:t>
                      </a:r>
                    </a:p>
                  </a:txBody>
                  <a:tcPr marL="0" marR="0" marT="0" marB="0" anchor="ctr">
                    <a:lnL>
                      <a:noFill/>
                    </a:lnL>
                    <a:lnR>
                      <a:noFill/>
                    </a:lnR>
                    <a:lnT>
                      <a:noFill/>
                    </a:lnT>
                    <a:lnB>
                      <a:noFill/>
                    </a:lnB>
                    <a:solidFill>
                      <a:srgbClr val="DCE6F1"/>
                    </a:solidFill>
                  </a:tcPr>
                </a:tc>
                <a:tc>
                  <a:txBody>
                    <a:bodyPr/>
                    <a:lstStyle/>
                    <a:p>
                      <a:pPr algn="ctr" fontAlgn="ctr"/>
                      <a:r>
                        <a:rPr lang="en-GB" sz="900" b="1" i="0" u="none" strike="noStrike" dirty="0" smtClean="0">
                          <a:solidFill>
                            <a:srgbClr val="0070C0"/>
                          </a:solidFill>
                          <a:effectLst/>
                          <a:latin typeface="Verdana"/>
                        </a:rPr>
                        <a:t>2014</a:t>
                      </a:r>
                      <a:endParaRPr lang="en-GB" sz="900" b="1" i="0" u="none" strike="noStrike" dirty="0">
                        <a:solidFill>
                          <a:srgbClr val="0070C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1" i="0" u="none" strike="noStrike" dirty="0" smtClean="0">
                          <a:solidFill>
                            <a:srgbClr val="000000"/>
                          </a:solidFill>
                          <a:effectLst/>
                          <a:latin typeface="Verdana"/>
                        </a:rPr>
                        <a:t>2015</a:t>
                      </a:r>
                      <a:endParaRPr lang="en-GB" sz="900" b="1" i="0" u="none" strike="noStrike" dirty="0">
                        <a:solidFill>
                          <a:srgbClr val="00000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1" i="0" u="none" strike="noStrike" dirty="0" smtClean="0">
                          <a:solidFill>
                            <a:srgbClr val="000000"/>
                          </a:solidFill>
                          <a:effectLst/>
                          <a:latin typeface="Verdana"/>
                        </a:rPr>
                        <a:t>2016</a:t>
                      </a:r>
                      <a:endParaRPr lang="en-GB" sz="900" b="1" i="0" u="none" strike="noStrike" dirty="0">
                        <a:solidFill>
                          <a:srgbClr val="00000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1" i="0" u="none" strike="noStrike" dirty="0" smtClean="0">
                          <a:solidFill>
                            <a:srgbClr val="000000"/>
                          </a:solidFill>
                          <a:effectLst/>
                          <a:latin typeface="Verdana"/>
                        </a:rPr>
                        <a:t>2017</a:t>
                      </a:r>
                      <a:endParaRPr lang="en-GB" sz="900" b="1" i="0" u="none" strike="noStrike" dirty="0">
                        <a:solidFill>
                          <a:srgbClr val="00000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1" i="0" u="none" strike="noStrike" dirty="0" smtClean="0">
                          <a:solidFill>
                            <a:srgbClr val="000000"/>
                          </a:solidFill>
                          <a:effectLst/>
                          <a:latin typeface="Verdana"/>
                        </a:rPr>
                        <a:t>2018</a:t>
                      </a:r>
                      <a:endParaRPr lang="en-GB" sz="900" b="1" i="0" u="none" strike="noStrike" dirty="0">
                        <a:solidFill>
                          <a:srgbClr val="00000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1" i="0" u="none" strike="noStrike" dirty="0" smtClean="0">
                          <a:solidFill>
                            <a:srgbClr val="000000"/>
                          </a:solidFill>
                          <a:effectLst/>
                          <a:latin typeface="Verdana"/>
                        </a:rPr>
                        <a:t>2019</a:t>
                      </a:r>
                      <a:endParaRPr lang="en-GB" sz="900" b="1" i="0" u="none" strike="noStrike" dirty="0">
                        <a:solidFill>
                          <a:srgbClr val="00000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1" i="0" u="none" strike="noStrike" dirty="0">
                          <a:solidFill>
                            <a:srgbClr val="000000"/>
                          </a:solidFill>
                          <a:effectLst/>
                          <a:latin typeface="Verdana"/>
                        </a:rPr>
                        <a:t>Growth</a:t>
                      </a:r>
                    </a:p>
                  </a:txBody>
                  <a:tcPr marL="0" marR="0" marT="0" marB="0" anchor="ctr">
                    <a:lnL>
                      <a:noFill/>
                    </a:lnL>
                    <a:lnR>
                      <a:noFill/>
                    </a:lnR>
                    <a:lnT>
                      <a:noFill/>
                    </a:lnT>
                    <a:lnB>
                      <a:noFill/>
                    </a:lnB>
                    <a:solidFill>
                      <a:srgbClr val="DCE6F1"/>
                    </a:solidFill>
                  </a:tcPr>
                </a:tc>
              </a:tr>
              <a:tr h="442335">
                <a:tc>
                  <a:txBody>
                    <a:bodyPr/>
                    <a:lstStyle/>
                    <a:p>
                      <a:pPr algn="l" fontAlgn="ctr"/>
                      <a:r>
                        <a:rPr lang="en-GB" sz="900" b="1" i="0" u="none" strike="noStrike" dirty="0" smtClean="0">
                          <a:effectLst/>
                          <a:latin typeface="Verdana"/>
                        </a:rPr>
                        <a:t>Accelerator</a:t>
                      </a:r>
                      <a:r>
                        <a:rPr lang="en-GB" sz="900" b="1" i="0" u="none" strike="noStrike" baseline="0" dirty="0" smtClean="0">
                          <a:effectLst/>
                          <a:latin typeface="Verdana"/>
                        </a:rPr>
                        <a:t> </a:t>
                      </a:r>
                      <a:r>
                        <a:rPr lang="en-GB" sz="900" b="1" i="0" u="none" strike="noStrike" dirty="0" smtClean="0">
                          <a:effectLst/>
                          <a:latin typeface="Verdana"/>
                        </a:rPr>
                        <a:t>Division</a:t>
                      </a:r>
                      <a:endParaRPr lang="en-GB" sz="900" b="1"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1" i="0" u="none" strike="noStrike" dirty="0" smtClean="0">
                          <a:solidFill>
                            <a:srgbClr val="0070C0"/>
                          </a:solidFill>
                          <a:effectLst/>
                          <a:latin typeface="Verdana"/>
                        </a:rPr>
                        <a:t>51</a:t>
                      </a:r>
                      <a:endParaRPr lang="en-GB" sz="900" b="1" i="0" u="none" strike="noStrike" dirty="0">
                        <a:solidFill>
                          <a:srgbClr val="0070C0"/>
                        </a:solidFill>
                        <a:effectLst/>
                        <a:latin typeface="Verdana"/>
                      </a:endParaRPr>
                    </a:p>
                  </a:txBody>
                  <a:tcPr marL="0" marR="0" marT="0" marB="0" anchor="ctr">
                    <a:lnL>
                      <a:noFill/>
                    </a:lnL>
                    <a:lnR>
                      <a:noFill/>
                    </a:lnR>
                    <a:lnT>
                      <a:noFill/>
                    </a:lnT>
                    <a:lnB>
                      <a:noFill/>
                    </a:lnB>
                  </a:tcPr>
                </a:tc>
                <a:tc>
                  <a:txBody>
                    <a:bodyPr/>
                    <a:lstStyle/>
                    <a:p>
                      <a:pPr algn="ctr" fontAlgn="ctr"/>
                      <a:r>
                        <a:rPr lang="en-GB" sz="900" b="1" i="0" u="none" strike="noStrike" dirty="0" smtClean="0">
                          <a:solidFill>
                            <a:schemeClr val="tx1"/>
                          </a:solidFill>
                          <a:effectLst/>
                          <a:latin typeface="Verdana"/>
                        </a:rPr>
                        <a:t>62</a:t>
                      </a:r>
                      <a:endParaRPr lang="en-GB" sz="900" b="1" i="0" u="none" strike="noStrike" dirty="0">
                        <a:solidFill>
                          <a:schemeClr val="tx1"/>
                        </a:solidFill>
                        <a:effectLst/>
                        <a:latin typeface="Verdana"/>
                      </a:endParaRPr>
                    </a:p>
                  </a:txBody>
                  <a:tcPr marL="0" marR="0" marT="0" marB="0" anchor="ctr">
                    <a:lnL>
                      <a:noFill/>
                    </a:lnL>
                    <a:lnR>
                      <a:noFill/>
                    </a:lnR>
                    <a:lnT>
                      <a:noFill/>
                    </a:lnT>
                    <a:lnB>
                      <a:noFill/>
                    </a:lnB>
                  </a:tcPr>
                </a:tc>
                <a:tc>
                  <a:txBody>
                    <a:bodyPr/>
                    <a:lstStyle/>
                    <a:p>
                      <a:pPr algn="ctr" fontAlgn="ctr"/>
                      <a:r>
                        <a:rPr lang="en-GB" sz="900" b="1" i="0" u="none" strike="noStrike" dirty="0" smtClean="0">
                          <a:effectLst/>
                          <a:latin typeface="Verdana"/>
                        </a:rPr>
                        <a:t>85</a:t>
                      </a:r>
                      <a:endParaRPr lang="en-GB" sz="900" b="1"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1" i="0" u="none" strike="noStrike" dirty="0" smtClean="0">
                          <a:effectLst/>
                          <a:latin typeface="Verdana"/>
                        </a:rPr>
                        <a:t>110</a:t>
                      </a:r>
                      <a:endParaRPr lang="en-GB" sz="900" b="1"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1" i="0" u="none" strike="noStrike" dirty="0" smtClean="0">
                          <a:effectLst/>
                          <a:latin typeface="Verdana"/>
                        </a:rPr>
                        <a:t>112</a:t>
                      </a:r>
                      <a:endParaRPr lang="en-GB" sz="900" b="1"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1" i="0" u="none" strike="noStrike" dirty="0" smtClean="0">
                          <a:effectLst/>
                          <a:latin typeface="Verdana"/>
                        </a:rPr>
                        <a:t>112</a:t>
                      </a:r>
                      <a:endParaRPr lang="en-GB" sz="900" b="1"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1" i="0" u="none" strike="noStrike" dirty="0" smtClean="0">
                          <a:effectLst/>
                          <a:latin typeface="Verdana"/>
                        </a:rPr>
                        <a:t>61</a:t>
                      </a:r>
                      <a:endParaRPr lang="en-GB" sz="900" b="1" i="0" u="none" strike="noStrike" dirty="0">
                        <a:effectLst/>
                        <a:latin typeface="Verdana"/>
                      </a:endParaRPr>
                    </a:p>
                  </a:txBody>
                  <a:tcPr marL="0" marR="0" marT="0" marB="0" anchor="ctr">
                    <a:lnL>
                      <a:noFill/>
                    </a:lnL>
                    <a:lnR>
                      <a:noFill/>
                    </a:lnR>
                    <a:lnT>
                      <a:noFill/>
                    </a:lnT>
                    <a:lnB>
                      <a:noFill/>
                    </a:lnB>
                  </a:tcPr>
                </a:tc>
              </a:tr>
              <a:tr h="442335">
                <a:tc>
                  <a:txBody>
                    <a:bodyPr/>
                    <a:lstStyle/>
                    <a:p>
                      <a:pPr algn="l" fontAlgn="ctr"/>
                      <a:r>
                        <a:rPr lang="en-GB" sz="900" b="0" i="0" u="none" strike="noStrike" dirty="0">
                          <a:effectLst/>
                          <a:latin typeface="Verdana"/>
                        </a:rPr>
                        <a:t>Management</a:t>
                      </a: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a:solidFill>
                            <a:srgbClr val="0070C0"/>
                          </a:solidFill>
                          <a:effectLst/>
                          <a:latin typeface="Verdana"/>
                        </a:rPr>
                        <a:t>7</a:t>
                      </a: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a:solidFill>
                            <a:schemeClr val="tx1"/>
                          </a:solidFill>
                          <a:effectLst/>
                          <a:latin typeface="Verdana"/>
                        </a:rPr>
                        <a:t>7</a:t>
                      </a: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a:effectLst/>
                          <a:latin typeface="Verdana"/>
                        </a:rPr>
                        <a:t>8</a:t>
                      </a: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smtClean="0">
                          <a:effectLst/>
                          <a:latin typeface="Verdana"/>
                        </a:rPr>
                        <a:t>8</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smtClean="0">
                          <a:effectLst/>
                          <a:latin typeface="Verdana"/>
                        </a:rPr>
                        <a:t>8</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8</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1</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r>
              <a:tr h="442335">
                <a:tc>
                  <a:txBody>
                    <a:bodyPr/>
                    <a:lstStyle/>
                    <a:p>
                      <a:pPr algn="l" fontAlgn="ctr"/>
                      <a:r>
                        <a:rPr lang="en-GB" sz="900" b="0" i="0" u="none" strike="noStrike" dirty="0" smtClean="0">
                          <a:effectLst/>
                          <a:latin typeface="Verdana"/>
                        </a:rPr>
                        <a:t>Scientists</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solidFill>
                            <a:srgbClr val="0070C0"/>
                          </a:solidFill>
                          <a:effectLst/>
                          <a:latin typeface="Verdana"/>
                        </a:rPr>
                        <a:t>13</a:t>
                      </a:r>
                      <a:endParaRPr lang="en-GB" sz="900" b="0" i="0" u="none" strike="noStrike" dirty="0">
                        <a:solidFill>
                          <a:srgbClr val="0070C0"/>
                        </a:solidFill>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solidFill>
                            <a:schemeClr val="tx1"/>
                          </a:solidFill>
                          <a:effectLst/>
                          <a:latin typeface="Verdana"/>
                        </a:rPr>
                        <a:t>15</a:t>
                      </a:r>
                      <a:endParaRPr lang="en-GB" sz="900" b="0" i="0" u="none" strike="noStrike" dirty="0">
                        <a:solidFill>
                          <a:schemeClr val="tx1"/>
                        </a:solidFill>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effectLst/>
                          <a:latin typeface="Verdana"/>
                        </a:rPr>
                        <a:t>16</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effectLst/>
                          <a:latin typeface="Verdana"/>
                        </a:rPr>
                        <a:t>16</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effectLst/>
                          <a:latin typeface="Verdana"/>
                        </a:rPr>
                        <a:t>16</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16</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3</a:t>
                      </a:r>
                      <a:endParaRPr lang="en-GB" sz="900" b="0" i="0" u="none" strike="noStrike" dirty="0">
                        <a:effectLst/>
                        <a:latin typeface="Verdana"/>
                      </a:endParaRPr>
                    </a:p>
                  </a:txBody>
                  <a:tcPr marL="0" marR="0" marT="0" marB="0" anchor="ctr">
                    <a:lnL>
                      <a:noFill/>
                    </a:lnL>
                    <a:lnR>
                      <a:noFill/>
                    </a:lnR>
                    <a:lnT>
                      <a:noFill/>
                    </a:lnT>
                    <a:lnB>
                      <a:noFill/>
                    </a:lnB>
                  </a:tcPr>
                </a:tc>
              </a:tr>
              <a:tr h="442335">
                <a:tc>
                  <a:txBody>
                    <a:bodyPr/>
                    <a:lstStyle/>
                    <a:p>
                      <a:pPr algn="l" fontAlgn="ctr"/>
                      <a:r>
                        <a:rPr lang="en-GB" sz="900" b="0" i="0" u="none" strike="noStrike" dirty="0" smtClean="0">
                          <a:effectLst/>
                          <a:latin typeface="Verdana"/>
                        </a:rPr>
                        <a:t>Engineers</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solidFill>
                            <a:srgbClr val="0070C0"/>
                          </a:solidFill>
                          <a:effectLst/>
                          <a:latin typeface="Verdana"/>
                        </a:rPr>
                        <a:t>28</a:t>
                      </a:r>
                      <a:endParaRPr lang="en-GB" sz="900" b="0" i="0" u="none" strike="noStrike" dirty="0">
                        <a:solidFill>
                          <a:srgbClr val="0070C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solidFill>
                            <a:schemeClr val="tx1"/>
                          </a:solidFill>
                          <a:effectLst/>
                          <a:latin typeface="Verdana"/>
                        </a:rPr>
                        <a:t>35</a:t>
                      </a:r>
                      <a:endParaRPr lang="en-GB" sz="900" b="0" i="0" u="none" strike="noStrike" dirty="0">
                        <a:solidFill>
                          <a:schemeClr val="tx1"/>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44</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43</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43</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43</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15</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r>
              <a:tr h="442335">
                <a:tc>
                  <a:txBody>
                    <a:bodyPr/>
                    <a:lstStyle/>
                    <a:p>
                      <a:pPr algn="l" fontAlgn="ctr"/>
                      <a:r>
                        <a:rPr lang="en-GB" sz="900" b="0" i="0" u="none" strike="noStrike" dirty="0" smtClean="0">
                          <a:effectLst/>
                          <a:latin typeface="Verdana"/>
                        </a:rPr>
                        <a:t>Technicians</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endParaRPr lang="en-GB" sz="900" b="0" i="0" u="none" strike="noStrike" dirty="0">
                        <a:solidFill>
                          <a:srgbClr val="0070C0"/>
                        </a:solidFill>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solidFill>
                            <a:schemeClr val="tx1"/>
                          </a:solidFill>
                          <a:effectLst/>
                          <a:latin typeface="Verdana"/>
                        </a:rPr>
                        <a:t>2</a:t>
                      </a:r>
                      <a:endParaRPr lang="en-GB" sz="900" b="0" i="0" u="none" strike="noStrike" dirty="0">
                        <a:solidFill>
                          <a:schemeClr val="tx1"/>
                        </a:solidFill>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effectLst/>
                          <a:latin typeface="Verdana"/>
                        </a:rPr>
                        <a:t>14</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effectLst/>
                          <a:latin typeface="Verdana"/>
                        </a:rPr>
                        <a:t>40</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effectLst/>
                          <a:latin typeface="Verdana"/>
                        </a:rPr>
                        <a:t>42</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42</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42</a:t>
                      </a:r>
                      <a:endParaRPr lang="en-GB" sz="900" b="0" i="0" u="none" strike="noStrike" dirty="0">
                        <a:effectLst/>
                        <a:latin typeface="Verdana"/>
                      </a:endParaRPr>
                    </a:p>
                  </a:txBody>
                  <a:tcPr marL="0" marR="0" marT="0" marB="0" anchor="ctr">
                    <a:lnL>
                      <a:noFill/>
                    </a:lnL>
                    <a:lnR>
                      <a:noFill/>
                    </a:lnR>
                    <a:lnT>
                      <a:noFill/>
                    </a:lnT>
                    <a:lnB>
                      <a:noFill/>
                    </a:lnB>
                  </a:tcPr>
                </a:tc>
              </a:tr>
              <a:tr h="442335">
                <a:tc>
                  <a:txBody>
                    <a:bodyPr/>
                    <a:lstStyle/>
                    <a:p>
                      <a:pPr algn="l" fontAlgn="ctr"/>
                      <a:r>
                        <a:rPr lang="en-GB" sz="900" b="0" i="0" u="none" strike="noStrike" dirty="0">
                          <a:effectLst/>
                          <a:latin typeface="Verdana"/>
                        </a:rPr>
                        <a:t>Admin</a:t>
                      </a: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a:solidFill>
                            <a:srgbClr val="0070C0"/>
                          </a:solidFill>
                          <a:effectLst/>
                          <a:latin typeface="Verdana"/>
                        </a:rPr>
                        <a:t>3</a:t>
                      </a: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a:solidFill>
                            <a:schemeClr val="tx1"/>
                          </a:solidFill>
                          <a:effectLst/>
                          <a:latin typeface="Verdana"/>
                        </a:rPr>
                        <a:t>3</a:t>
                      </a: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a:effectLst/>
                          <a:latin typeface="Verdana"/>
                        </a:rPr>
                        <a:t>3</a:t>
                      </a: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a:effectLst/>
                          <a:latin typeface="Verdana"/>
                        </a:rPr>
                        <a:t>3</a:t>
                      </a: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a:effectLst/>
                          <a:latin typeface="Verdana"/>
                        </a:rPr>
                        <a:t>3</a:t>
                      </a: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3</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0</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r>
            </a:tbl>
          </a:graphicData>
        </a:graphic>
      </p:graphicFrame>
    </p:spTree>
    <p:extLst>
      <p:ext uri="{BB962C8B-B14F-4D97-AF65-F5344CB8AC3E}">
        <p14:creationId xmlns:p14="http://schemas.microsoft.com/office/powerpoint/2010/main" val="72378679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400" dirty="0"/>
              <a:t>Staff Planning </a:t>
            </a:r>
            <a:r>
              <a:rPr lang="sv-SE" sz="2400" dirty="0" smtClean="0"/>
              <a:t>2015-2019 </a:t>
            </a:r>
            <a:r>
              <a:rPr lang="sv-SE" sz="2400" dirty="0"/>
              <a:t>– </a:t>
            </a:r>
            <a:r>
              <a:rPr lang="sv-SE" sz="2400" dirty="0" smtClean="0"/>
              <a:t>Recruitments </a:t>
            </a:r>
            <a:r>
              <a:rPr lang="sv-SE" sz="2400" dirty="0"/>
              <a:t>of Technicians</a:t>
            </a:r>
            <a:endParaRPr lang="en-GB" sz="2400" i="1" dirty="0">
              <a:solidFill>
                <a:srgbClr val="FF0000"/>
              </a:solidFill>
            </a:endParaRPr>
          </a:p>
        </p:txBody>
      </p:sp>
      <p:sp>
        <p:nvSpPr>
          <p:cNvPr id="6" name="Slide Number Placeholder 5"/>
          <p:cNvSpPr>
            <a:spLocks noGrp="1"/>
          </p:cNvSpPr>
          <p:nvPr>
            <p:ph type="sldNum" sz="quarter" idx="12"/>
          </p:nvPr>
        </p:nvSpPr>
        <p:spPr/>
        <p:txBody>
          <a:bodyPr/>
          <a:lstStyle/>
          <a:p>
            <a:fld id="{551115BC-487E-4422-894C-CB7CD3E79223}" type="slidenum">
              <a:rPr lang="sv-SE" sz="1000" smtClean="0">
                <a:solidFill>
                  <a:prstClr val="black">
                    <a:tint val="75000"/>
                  </a:prstClr>
                </a:solidFill>
                <a:latin typeface="Calibri"/>
              </a:rPr>
              <a:pPr/>
              <a:t>13</a:t>
            </a:fld>
            <a:endParaRPr lang="sv-SE" sz="1000" dirty="0">
              <a:solidFill>
                <a:prstClr val="black">
                  <a:tint val="75000"/>
                </a:prstClr>
              </a:solidFill>
              <a:latin typeface="Calibri"/>
            </a:endParaRP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2365762860"/>
              </p:ext>
            </p:extLst>
          </p:nvPr>
        </p:nvGraphicFramePr>
        <p:xfrm>
          <a:off x="611561" y="1769385"/>
          <a:ext cx="6264694" cy="4035876"/>
        </p:xfrm>
        <a:graphic>
          <a:graphicData uri="http://schemas.openxmlformats.org/drawingml/2006/table">
            <a:tbl>
              <a:tblPr/>
              <a:tblGrid>
                <a:gridCol w="1633477"/>
                <a:gridCol w="710208"/>
                <a:gridCol w="639188"/>
                <a:gridCol w="710208"/>
                <a:gridCol w="639188"/>
                <a:gridCol w="639188"/>
                <a:gridCol w="1293237"/>
              </a:tblGrid>
              <a:tr h="458703">
                <a:tc>
                  <a:txBody>
                    <a:bodyPr/>
                    <a:lstStyle/>
                    <a:p>
                      <a:pPr algn="l" fontAlgn="ctr"/>
                      <a:r>
                        <a:rPr lang="en-GB" sz="900" b="1" i="0" u="none" strike="noStrike" dirty="0">
                          <a:effectLst/>
                          <a:latin typeface="Verdana"/>
                        </a:rPr>
                        <a:t> </a:t>
                      </a:r>
                    </a:p>
                  </a:txBody>
                  <a:tcPr marL="0" marR="0" marT="0" marB="0" anchor="ctr">
                    <a:lnL>
                      <a:noFill/>
                    </a:lnL>
                    <a:lnR>
                      <a:noFill/>
                    </a:lnR>
                    <a:lnT>
                      <a:noFill/>
                    </a:lnT>
                    <a:lnB>
                      <a:noFill/>
                    </a:lnB>
                    <a:solidFill>
                      <a:srgbClr val="DCE6F1"/>
                    </a:solidFill>
                  </a:tcPr>
                </a:tc>
                <a:tc>
                  <a:txBody>
                    <a:bodyPr/>
                    <a:lstStyle/>
                    <a:p>
                      <a:pPr algn="ctr" fontAlgn="ctr"/>
                      <a:r>
                        <a:rPr lang="en-GB" sz="900" b="1" i="0" u="none" strike="noStrike" dirty="0" smtClean="0">
                          <a:solidFill>
                            <a:srgbClr val="000000"/>
                          </a:solidFill>
                          <a:effectLst/>
                          <a:latin typeface="Verdana"/>
                        </a:rPr>
                        <a:t>2015</a:t>
                      </a:r>
                      <a:endParaRPr lang="en-GB" sz="900" b="1" i="0" u="none" strike="noStrike" dirty="0">
                        <a:solidFill>
                          <a:srgbClr val="00000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1" i="0" u="none" strike="noStrike" dirty="0" smtClean="0">
                          <a:solidFill>
                            <a:srgbClr val="000000"/>
                          </a:solidFill>
                          <a:effectLst/>
                          <a:latin typeface="Verdana"/>
                        </a:rPr>
                        <a:t>2016</a:t>
                      </a:r>
                      <a:endParaRPr lang="en-GB" sz="900" b="1" i="0" u="none" strike="noStrike" dirty="0">
                        <a:solidFill>
                          <a:srgbClr val="00000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1" i="0" u="none" strike="noStrike" dirty="0" smtClean="0">
                          <a:solidFill>
                            <a:srgbClr val="000000"/>
                          </a:solidFill>
                          <a:effectLst/>
                          <a:latin typeface="Verdana"/>
                        </a:rPr>
                        <a:t>2017</a:t>
                      </a:r>
                      <a:endParaRPr lang="en-GB" sz="900" b="1" i="0" u="none" strike="noStrike" dirty="0">
                        <a:solidFill>
                          <a:srgbClr val="00000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1" i="0" u="none" strike="noStrike" dirty="0" smtClean="0">
                          <a:solidFill>
                            <a:srgbClr val="000000"/>
                          </a:solidFill>
                          <a:effectLst/>
                          <a:latin typeface="Verdana"/>
                        </a:rPr>
                        <a:t>2018</a:t>
                      </a:r>
                      <a:endParaRPr lang="en-GB" sz="900" b="1" i="0" u="none" strike="noStrike" dirty="0">
                        <a:solidFill>
                          <a:srgbClr val="00000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1" i="0" u="none" strike="noStrike" dirty="0" smtClean="0">
                          <a:solidFill>
                            <a:srgbClr val="000000"/>
                          </a:solidFill>
                          <a:effectLst/>
                          <a:latin typeface="Verdana"/>
                        </a:rPr>
                        <a:t>2019</a:t>
                      </a:r>
                      <a:endParaRPr lang="en-GB" sz="900" b="1" i="0" u="none" strike="noStrike" dirty="0">
                        <a:solidFill>
                          <a:srgbClr val="000000"/>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1" i="0" u="none" strike="noStrike" dirty="0" smtClean="0">
                          <a:solidFill>
                            <a:srgbClr val="000000"/>
                          </a:solidFill>
                          <a:effectLst/>
                          <a:latin typeface="Verdana"/>
                        </a:rPr>
                        <a:t>Total</a:t>
                      </a:r>
                      <a:endParaRPr lang="en-GB" sz="900" b="1" i="0" u="none" strike="noStrike" dirty="0">
                        <a:solidFill>
                          <a:srgbClr val="000000"/>
                        </a:solidFill>
                        <a:effectLst/>
                        <a:latin typeface="Verdana"/>
                      </a:endParaRPr>
                    </a:p>
                  </a:txBody>
                  <a:tcPr marL="0" marR="0" marT="0" marB="0" anchor="ctr">
                    <a:lnL>
                      <a:noFill/>
                    </a:lnL>
                    <a:lnR>
                      <a:noFill/>
                    </a:lnR>
                    <a:lnT>
                      <a:noFill/>
                    </a:lnT>
                    <a:lnB>
                      <a:noFill/>
                    </a:lnB>
                    <a:solidFill>
                      <a:srgbClr val="DCE6F1"/>
                    </a:solidFill>
                  </a:tcPr>
                </a:tc>
              </a:tr>
              <a:tr h="458703">
                <a:tc>
                  <a:txBody>
                    <a:bodyPr/>
                    <a:lstStyle/>
                    <a:p>
                      <a:pPr algn="l" fontAlgn="ctr"/>
                      <a:r>
                        <a:rPr lang="en-GB" sz="900" b="1" i="0" u="none" strike="noStrike" dirty="0" smtClean="0">
                          <a:effectLst/>
                          <a:latin typeface="Verdana"/>
                        </a:rPr>
                        <a:t>Accelerator</a:t>
                      </a:r>
                      <a:r>
                        <a:rPr lang="en-GB" sz="900" b="1" i="0" u="none" strike="noStrike" baseline="0" dirty="0" smtClean="0">
                          <a:effectLst/>
                          <a:latin typeface="Verdana"/>
                        </a:rPr>
                        <a:t> </a:t>
                      </a:r>
                      <a:r>
                        <a:rPr lang="en-GB" sz="900" b="1" i="0" u="none" strike="noStrike" dirty="0" smtClean="0">
                          <a:effectLst/>
                          <a:latin typeface="Verdana"/>
                        </a:rPr>
                        <a:t>Division</a:t>
                      </a:r>
                      <a:endParaRPr lang="en-GB" sz="900" b="1"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1" i="0" u="none" strike="noStrike" dirty="0" smtClean="0">
                          <a:effectLst/>
                          <a:latin typeface="Verdana"/>
                        </a:rPr>
                        <a:t>2</a:t>
                      </a:r>
                      <a:endParaRPr lang="en-GB" sz="900" b="1"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1" i="0" u="none" strike="noStrike" dirty="0" smtClean="0">
                          <a:effectLst/>
                          <a:latin typeface="Verdana"/>
                        </a:rPr>
                        <a:t>14</a:t>
                      </a:r>
                      <a:endParaRPr lang="en-GB" sz="900" b="1"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1" i="0" u="none" strike="noStrike" dirty="0" smtClean="0">
                          <a:solidFill>
                            <a:srgbClr val="000000"/>
                          </a:solidFill>
                          <a:effectLst/>
                          <a:latin typeface="Verdana"/>
                        </a:rPr>
                        <a:t>26</a:t>
                      </a:r>
                      <a:endParaRPr lang="en-GB" sz="900" b="1" i="0" u="none" strike="noStrike" dirty="0">
                        <a:solidFill>
                          <a:srgbClr val="000000"/>
                        </a:solidFill>
                        <a:effectLst/>
                        <a:latin typeface="Verdana"/>
                      </a:endParaRPr>
                    </a:p>
                  </a:txBody>
                  <a:tcPr marL="0" marR="0" marT="0" marB="0" anchor="ctr">
                    <a:lnL>
                      <a:noFill/>
                    </a:lnL>
                    <a:lnR>
                      <a:noFill/>
                    </a:lnR>
                    <a:lnT>
                      <a:noFill/>
                    </a:lnT>
                    <a:lnB>
                      <a:noFill/>
                    </a:lnB>
                  </a:tcPr>
                </a:tc>
                <a:tc>
                  <a:txBody>
                    <a:bodyPr/>
                    <a:lstStyle/>
                    <a:p>
                      <a:pPr algn="ctr" fontAlgn="ctr"/>
                      <a:r>
                        <a:rPr lang="sv-SE" sz="900" b="1" i="0" u="none" strike="noStrike" dirty="0" smtClean="0">
                          <a:effectLst/>
                          <a:latin typeface="Verdana"/>
                        </a:rPr>
                        <a:t>-</a:t>
                      </a:r>
                      <a:endParaRPr lang="en-GB" sz="900" b="1"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1" i="0" u="none" strike="noStrike" dirty="0" smtClean="0">
                          <a:effectLst/>
                          <a:latin typeface="Verdana"/>
                        </a:rPr>
                        <a:t>-</a:t>
                      </a:r>
                      <a:endParaRPr lang="en-GB" sz="900" b="1"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1" i="0" u="none" strike="noStrike" dirty="0" smtClean="0">
                          <a:effectLst/>
                          <a:latin typeface="Verdana"/>
                        </a:rPr>
                        <a:t>42</a:t>
                      </a:r>
                      <a:endParaRPr lang="en-GB" sz="900" b="1" i="0" u="none" strike="noStrike" dirty="0">
                        <a:effectLst/>
                        <a:latin typeface="Verdana"/>
                      </a:endParaRPr>
                    </a:p>
                  </a:txBody>
                  <a:tcPr marL="0" marR="0" marT="0" marB="0" anchor="ctr">
                    <a:lnL>
                      <a:noFill/>
                    </a:lnL>
                    <a:lnR>
                      <a:noFill/>
                    </a:lnR>
                    <a:lnT>
                      <a:noFill/>
                    </a:lnT>
                    <a:lnB>
                      <a:noFill/>
                    </a:lnB>
                  </a:tcPr>
                </a:tc>
              </a:tr>
              <a:tr h="458703">
                <a:tc>
                  <a:txBody>
                    <a:bodyPr/>
                    <a:lstStyle/>
                    <a:p>
                      <a:pPr algn="l" fontAlgn="ctr"/>
                      <a:r>
                        <a:rPr lang="sv-SE" sz="900" b="0" i="0" u="none" strike="noStrike" dirty="0" smtClean="0">
                          <a:effectLst/>
                          <a:latin typeface="Verdana"/>
                        </a:rPr>
                        <a:t>Divisional</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r>
              <a:tr h="458703">
                <a:tc>
                  <a:txBody>
                    <a:bodyPr/>
                    <a:lstStyle/>
                    <a:p>
                      <a:pPr algn="l" fontAlgn="ctr"/>
                      <a:r>
                        <a:rPr lang="en-GB" sz="900" b="0" i="0" u="none" strike="noStrike" dirty="0" smtClean="0">
                          <a:effectLst/>
                          <a:latin typeface="Verdana"/>
                        </a:rPr>
                        <a:t>Beam Physics,</a:t>
                      </a:r>
                      <a:r>
                        <a:rPr lang="en-GB" sz="900" b="0" i="0" u="none" strike="noStrike" baseline="0" dirty="0" smtClean="0">
                          <a:effectLst/>
                          <a:latin typeface="Verdana"/>
                        </a:rPr>
                        <a:t> Operation &amp; Beam Diagnostics</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effectLst/>
                          <a:latin typeface="Verdana"/>
                        </a:rPr>
                        <a:t>2</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en-GB" sz="900" b="0" i="0" u="none" strike="noStrike" dirty="0" smtClean="0">
                          <a:effectLst/>
                          <a:latin typeface="Verdana"/>
                        </a:rPr>
                        <a:t>3</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5</a:t>
                      </a:r>
                      <a:endParaRPr lang="en-GB" sz="900" b="0" i="0" u="none" strike="noStrike" dirty="0">
                        <a:effectLst/>
                        <a:latin typeface="Verdana"/>
                      </a:endParaRPr>
                    </a:p>
                  </a:txBody>
                  <a:tcPr marL="0" marR="0" marT="0" marB="0" anchor="ctr">
                    <a:lnL>
                      <a:noFill/>
                    </a:lnL>
                    <a:lnR>
                      <a:noFill/>
                    </a:lnR>
                    <a:lnT>
                      <a:noFill/>
                    </a:lnT>
                    <a:lnB>
                      <a:noFill/>
                    </a:lnB>
                  </a:tcPr>
                </a:tc>
              </a:tr>
              <a:tr h="458703">
                <a:tc>
                  <a:txBody>
                    <a:bodyPr/>
                    <a:lstStyle/>
                    <a:p>
                      <a:pPr algn="l" fontAlgn="ctr"/>
                      <a:r>
                        <a:rPr lang="en-GB" sz="900" b="0" i="0" u="none" strike="noStrike" dirty="0" smtClean="0">
                          <a:effectLst/>
                          <a:latin typeface="Verdana"/>
                        </a:rPr>
                        <a:t>Spec.</a:t>
                      </a:r>
                      <a:r>
                        <a:rPr lang="en-GB" sz="900" b="0" i="0" u="none" strike="noStrike" baseline="0" dirty="0" smtClean="0">
                          <a:effectLst/>
                          <a:latin typeface="Verdana"/>
                        </a:rPr>
                        <a:t> Technical Services </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7</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11</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18</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r>
              <a:tr h="458703">
                <a:tc>
                  <a:txBody>
                    <a:bodyPr/>
                    <a:lstStyle/>
                    <a:p>
                      <a:pPr algn="l" fontAlgn="ctr"/>
                      <a:r>
                        <a:rPr lang="en-GB" sz="900" b="0" i="0" u="none" strike="noStrike" dirty="0" err="1" smtClean="0">
                          <a:effectLst/>
                          <a:latin typeface="Verdana"/>
                        </a:rPr>
                        <a:t>Linac</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tcPr>
                </a:tc>
              </a:tr>
              <a:tr h="458703">
                <a:tc>
                  <a:txBody>
                    <a:bodyPr/>
                    <a:lstStyle/>
                    <a:p>
                      <a:pPr algn="l" fontAlgn="ctr"/>
                      <a:r>
                        <a:rPr lang="en-GB" sz="900" b="0" i="0" u="none" strike="noStrike" dirty="0" smtClean="0">
                          <a:effectLst/>
                          <a:latin typeface="Verdana"/>
                        </a:rPr>
                        <a:t>RF</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solidFill>
                            <a:schemeClr val="tx1"/>
                          </a:solidFill>
                          <a:effectLst/>
                          <a:latin typeface="Verdana"/>
                        </a:rPr>
                        <a:t>2</a:t>
                      </a:r>
                      <a:endParaRPr lang="en-GB" sz="900" b="0" i="0" u="none" strike="noStrike" dirty="0">
                        <a:solidFill>
                          <a:schemeClr val="tx1"/>
                        </a:solidFill>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sv-SE" sz="900" b="0" i="0" u="none" strike="noStrike" dirty="0" smtClean="0">
                          <a:effectLst/>
                          <a:latin typeface="Verdana"/>
                        </a:rPr>
                        <a:t>5</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12</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900" b="0" i="0" u="none" strike="noStrike" dirty="0" smtClean="0">
                          <a:effectLst/>
                          <a:latin typeface="Verdana"/>
                        </a:rPr>
                        <a:t>19</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r>
              <a:tr h="458703">
                <a:tc>
                  <a:txBody>
                    <a:bodyPr/>
                    <a:lstStyle/>
                    <a:p>
                      <a:pPr algn="l" fontAlgn="ctr"/>
                      <a:r>
                        <a:rPr lang="sv-SE" sz="900" b="0" i="0" u="none" strike="noStrike" dirty="0" err="1" smtClean="0">
                          <a:effectLst/>
                          <a:latin typeface="Verdana"/>
                        </a:rPr>
                        <a:t>Engineering</a:t>
                      </a:r>
                      <a:r>
                        <a:rPr lang="sv-SE" sz="900" b="0" i="0" u="none" strike="noStrike" dirty="0" smtClean="0">
                          <a:effectLst/>
                          <a:latin typeface="Verdana"/>
                        </a:rPr>
                        <a:t> Resources</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tcPr>
                </a:tc>
                <a:tc>
                  <a:txBody>
                    <a:bodyPr/>
                    <a:lstStyle/>
                    <a:p>
                      <a:pPr algn="ctr" fontAlgn="ctr"/>
                      <a:r>
                        <a:rPr lang="sv-SE" sz="900" b="0" i="0" u="none" strike="noStrike" dirty="0" smtClean="0">
                          <a:effectLst/>
                          <a:latin typeface="Verdana"/>
                        </a:rPr>
                        <a:t>-</a:t>
                      </a:r>
                      <a:endParaRPr lang="en-GB" sz="900" b="0" i="0" u="none" strike="noStrike" dirty="0">
                        <a:effectLst/>
                        <a:latin typeface="Verdana"/>
                      </a:endParaRPr>
                    </a:p>
                  </a:txBody>
                  <a:tcPr marL="0" marR="0" marT="0" marB="0" anchor="ctr">
                    <a:lnL>
                      <a:noFill/>
                    </a:lnL>
                    <a:lnR>
                      <a:noFill/>
                    </a:lnR>
                    <a:lnT>
                      <a:noFill/>
                    </a:lnT>
                    <a:lnB>
                      <a:noFill/>
                    </a:lnB>
                  </a:tcPr>
                </a:tc>
              </a:tr>
              <a:tr h="366252">
                <a:tc>
                  <a:txBody>
                    <a:bodyPr/>
                    <a:lstStyle/>
                    <a:p>
                      <a:pPr algn="l" fontAlgn="ctr"/>
                      <a:r>
                        <a:rPr lang="en-GB" sz="900" b="0" i="0" u="none" strike="noStrike" dirty="0" smtClean="0">
                          <a:effectLst/>
                          <a:latin typeface="Verdana"/>
                        </a:rPr>
                        <a:t>Safety</a:t>
                      </a:r>
                      <a:endParaRPr lang="en-GB" sz="9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1000" b="0" i="0" u="none" strike="noStrike" dirty="0" smtClean="0">
                          <a:effectLst/>
                          <a:latin typeface="Verdana"/>
                        </a:rPr>
                        <a:t>-</a:t>
                      </a:r>
                      <a:endParaRPr lang="en-GB" sz="10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1000" b="0" i="0" u="none" strike="noStrike" dirty="0" smtClean="0">
                          <a:effectLst/>
                          <a:latin typeface="Verdana"/>
                        </a:rPr>
                        <a:t>-</a:t>
                      </a:r>
                      <a:endParaRPr lang="en-GB" sz="10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1000" b="0" i="0" u="none" strike="noStrike" dirty="0" smtClean="0">
                          <a:effectLst/>
                          <a:latin typeface="Verdana"/>
                        </a:rPr>
                        <a:t>-</a:t>
                      </a:r>
                      <a:endParaRPr lang="en-GB" sz="10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1000" b="0" i="0" u="none" strike="noStrike" dirty="0" smtClean="0">
                          <a:effectLst/>
                          <a:latin typeface="Verdana"/>
                        </a:rPr>
                        <a:t>-</a:t>
                      </a:r>
                      <a:endParaRPr lang="en-GB" sz="10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1000" b="0" i="0" u="none" strike="noStrike" dirty="0" smtClean="0">
                          <a:effectLst/>
                          <a:latin typeface="Verdana"/>
                        </a:rPr>
                        <a:t>-</a:t>
                      </a:r>
                      <a:endParaRPr lang="en-GB" sz="1000" b="0" i="0" u="none" strike="noStrike" dirty="0">
                        <a:effectLst/>
                        <a:latin typeface="Verdana"/>
                      </a:endParaRPr>
                    </a:p>
                  </a:txBody>
                  <a:tcPr marL="0" marR="0" marT="0" marB="0" anchor="ctr">
                    <a:lnL>
                      <a:noFill/>
                    </a:lnL>
                    <a:lnR>
                      <a:noFill/>
                    </a:lnR>
                    <a:lnT>
                      <a:noFill/>
                    </a:lnT>
                    <a:lnB>
                      <a:noFill/>
                    </a:lnB>
                    <a:solidFill>
                      <a:srgbClr val="DCE6F1"/>
                    </a:solidFill>
                  </a:tcPr>
                </a:tc>
                <a:tc>
                  <a:txBody>
                    <a:bodyPr/>
                    <a:lstStyle/>
                    <a:p>
                      <a:pPr algn="ctr" fontAlgn="ctr"/>
                      <a:r>
                        <a:rPr lang="en-GB" sz="1000" b="0" i="0" u="none" strike="noStrike" dirty="0" smtClean="0">
                          <a:effectLst/>
                          <a:latin typeface="Verdana"/>
                        </a:rPr>
                        <a:t>-</a:t>
                      </a:r>
                      <a:endParaRPr lang="en-GB" sz="1000" b="0" i="0" u="none" strike="noStrike" dirty="0">
                        <a:effectLst/>
                        <a:latin typeface="Verdana"/>
                      </a:endParaRPr>
                    </a:p>
                  </a:txBody>
                  <a:tcPr marL="0" marR="0" marT="0" marB="0" anchor="ctr">
                    <a:lnL>
                      <a:noFill/>
                    </a:lnL>
                    <a:lnR>
                      <a:noFill/>
                    </a:lnR>
                    <a:lnT>
                      <a:noFill/>
                    </a:lnT>
                    <a:lnB>
                      <a:noFill/>
                    </a:lnB>
                    <a:solidFill>
                      <a:srgbClr val="DCE6F1"/>
                    </a:solidFill>
                  </a:tcPr>
                </a:tc>
              </a:tr>
            </a:tbl>
          </a:graphicData>
        </a:graphic>
      </p:graphicFrame>
    </p:spTree>
    <p:extLst>
      <p:ext uri="{BB962C8B-B14F-4D97-AF65-F5344CB8AC3E}">
        <p14:creationId xmlns:p14="http://schemas.microsoft.com/office/powerpoint/2010/main" val="68343096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400" dirty="0"/>
              <a:t>Staff </a:t>
            </a:r>
            <a:r>
              <a:rPr lang="sv-SE" sz="2400" dirty="0" smtClean="0"/>
              <a:t>Planning 2016 </a:t>
            </a:r>
            <a:r>
              <a:rPr lang="sv-SE" sz="2400" dirty="0"/>
              <a:t>– </a:t>
            </a:r>
            <a:r>
              <a:rPr lang="sv-SE" sz="2400" dirty="0" smtClean="0"/>
              <a:t>Recruitments Overview </a:t>
            </a:r>
            <a:r>
              <a:rPr lang="sv-SE" sz="1800" dirty="0" smtClean="0"/>
              <a:t>(per group)</a:t>
            </a:r>
            <a:endParaRPr lang="en-GB" sz="1800" dirty="0"/>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14</a:t>
            </a:fld>
            <a:endParaRPr lang="sv-SE">
              <a:solidFill>
                <a:prstClr val="black">
                  <a:tint val="75000"/>
                </a:prstClr>
              </a:solidFill>
              <a:latin typeface="Calibri"/>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32101248"/>
              </p:ext>
            </p:extLst>
          </p:nvPr>
        </p:nvGraphicFramePr>
        <p:xfrm>
          <a:off x="457200" y="1470987"/>
          <a:ext cx="5613219" cy="5296846"/>
        </p:xfrm>
        <a:graphic>
          <a:graphicData uri="http://schemas.openxmlformats.org/drawingml/2006/table">
            <a:tbl>
              <a:tblPr/>
              <a:tblGrid>
                <a:gridCol w="2531966"/>
                <a:gridCol w="1949877"/>
                <a:gridCol w="1131376"/>
              </a:tblGrid>
              <a:tr h="191879">
                <a:tc>
                  <a:txBody>
                    <a:bodyPr/>
                    <a:lstStyle/>
                    <a:p>
                      <a:pPr algn="l" fontAlgn="ctr"/>
                      <a:r>
                        <a:rPr lang="en-US" sz="800" b="0" i="0" u="none" strike="noStrike" dirty="0">
                          <a:effectLst/>
                          <a:latin typeface="Verdana"/>
                        </a:rPr>
                        <a:t>Accelerator Scientist</a:t>
                      </a:r>
                    </a:p>
                  </a:txBody>
                  <a:tcPr marL="0" marR="0" marT="0" marB="0" anchor="ctr">
                    <a:lnL>
                      <a:noFill/>
                    </a:lnL>
                    <a:lnR>
                      <a:noFill/>
                    </a:lnR>
                    <a:lnT>
                      <a:noFill/>
                    </a:lnT>
                    <a:lnB>
                      <a:noFill/>
                    </a:lnB>
                  </a:tcPr>
                </a:tc>
                <a:tc>
                  <a:txBody>
                    <a:bodyPr/>
                    <a:lstStyle/>
                    <a:p>
                      <a:pPr algn="l" fontAlgn="ctr"/>
                      <a:r>
                        <a:rPr lang="en-US" sz="800" b="0" i="0" u="none" strike="noStrike" dirty="0">
                          <a:effectLst/>
                          <a:latin typeface="Verdana"/>
                        </a:rPr>
                        <a:t>Beam Physics</a:t>
                      </a:r>
                    </a:p>
                  </a:txBody>
                  <a:tcPr marL="0" marR="0" marT="0" marB="0" anchor="ctr">
                    <a:lnL>
                      <a:noFill/>
                    </a:lnL>
                    <a:lnR>
                      <a:noFill/>
                    </a:lnR>
                    <a:lnT>
                      <a:noFill/>
                    </a:lnT>
                    <a:lnB>
                      <a:noFill/>
                    </a:lnB>
                  </a:tcPr>
                </a:tc>
                <a:tc>
                  <a:txBody>
                    <a:bodyPr/>
                    <a:lstStyle/>
                    <a:p>
                      <a:pPr algn="l" fontAlgn="ctr"/>
                      <a:r>
                        <a:rPr lang="pt-BR" sz="800" b="0" i="0" u="none" strike="noStrike" dirty="0">
                          <a:effectLst/>
                          <a:latin typeface="Verdana"/>
                        </a:rPr>
                        <a:t>2016-Q2</a:t>
                      </a:r>
                    </a:p>
                  </a:txBody>
                  <a:tcPr marL="0" marR="0" marT="0" marB="0" anchor="ctr">
                    <a:lnL>
                      <a:noFill/>
                    </a:lnL>
                    <a:lnR>
                      <a:noFill/>
                    </a:lnR>
                    <a:lnT>
                      <a:noFill/>
                    </a:lnT>
                    <a:lnB>
                      <a:noFill/>
                    </a:lnB>
                  </a:tcPr>
                </a:tc>
              </a:tr>
              <a:tr h="191879">
                <a:tc>
                  <a:txBody>
                    <a:bodyPr/>
                    <a:lstStyle/>
                    <a:p>
                      <a:pPr algn="l" fontAlgn="ctr"/>
                      <a:r>
                        <a:rPr lang="en-US" sz="800" b="0" i="0" u="none" strike="noStrike" dirty="0">
                          <a:effectLst/>
                          <a:latin typeface="Verdana"/>
                        </a:rPr>
                        <a:t>BD Engineer</a:t>
                      </a:r>
                    </a:p>
                  </a:txBody>
                  <a:tcPr marL="0" marR="0" marT="0" marB="0" anchor="ctr">
                    <a:lnL>
                      <a:noFill/>
                    </a:lnL>
                    <a:lnR>
                      <a:noFill/>
                    </a:lnR>
                    <a:lnT>
                      <a:noFill/>
                    </a:lnT>
                    <a:lnB>
                      <a:noFill/>
                    </a:lnB>
                  </a:tcPr>
                </a:tc>
                <a:tc>
                  <a:txBody>
                    <a:bodyPr/>
                    <a:lstStyle/>
                    <a:p>
                      <a:pPr algn="l" fontAlgn="ctr"/>
                      <a:r>
                        <a:rPr lang="en-US" sz="800" b="0" i="0" u="none" strike="noStrike" dirty="0">
                          <a:effectLst/>
                          <a:latin typeface="Verdana"/>
                        </a:rPr>
                        <a:t>Beam Diagnostics</a:t>
                      </a:r>
                    </a:p>
                  </a:txBody>
                  <a:tcPr marL="0" marR="0" marT="0" marB="0" anchor="ctr">
                    <a:lnL>
                      <a:noFill/>
                    </a:lnL>
                    <a:lnR>
                      <a:noFill/>
                    </a:lnR>
                    <a:lnT>
                      <a:noFill/>
                    </a:lnT>
                    <a:lnB>
                      <a:noFill/>
                    </a:lnB>
                  </a:tcPr>
                </a:tc>
                <a:tc>
                  <a:txBody>
                    <a:bodyPr/>
                    <a:lstStyle/>
                    <a:p>
                      <a:pPr algn="l" fontAlgn="ctr"/>
                      <a:r>
                        <a:rPr lang="pt-BR" sz="800" b="0" i="0" u="none" strike="noStrike" dirty="0">
                          <a:effectLst/>
                          <a:latin typeface="Verdana"/>
                        </a:rPr>
                        <a:t>2016-Q2</a:t>
                      </a:r>
                    </a:p>
                  </a:txBody>
                  <a:tcPr marL="0" marR="0" marT="0" marB="0" anchor="ctr">
                    <a:lnL>
                      <a:noFill/>
                    </a:lnL>
                    <a:lnR>
                      <a:noFill/>
                    </a:lnR>
                    <a:lnT>
                      <a:noFill/>
                    </a:lnT>
                    <a:lnB>
                      <a:noFill/>
                    </a:lnB>
                  </a:tcPr>
                </a:tc>
              </a:tr>
              <a:tr h="191879">
                <a:tc>
                  <a:txBody>
                    <a:bodyPr/>
                    <a:lstStyle/>
                    <a:p>
                      <a:pPr algn="l" fontAlgn="ctr"/>
                      <a:r>
                        <a:rPr lang="sk-SK" sz="800" b="0" i="0" u="none" strike="noStrike" dirty="0" smtClean="0">
                          <a:effectLst/>
                          <a:latin typeface="Verdana"/>
                        </a:rPr>
                        <a:t>Technician</a:t>
                      </a:r>
                      <a:endParaRPr lang="sk-SK" sz="800" b="0" i="0" u="none" strike="noStrike" dirty="0">
                        <a:effectLst/>
                        <a:latin typeface="Verdana"/>
                      </a:endParaRPr>
                    </a:p>
                  </a:txBody>
                  <a:tcPr marL="0" marR="0" marT="0" marB="0" anchor="ctr">
                    <a:lnL>
                      <a:noFill/>
                    </a:lnL>
                    <a:lnR>
                      <a:noFill/>
                    </a:lnR>
                    <a:lnT>
                      <a:noFill/>
                    </a:lnT>
                    <a:lnB>
                      <a:noFill/>
                    </a:lnB>
                  </a:tcPr>
                </a:tc>
                <a:tc>
                  <a:txBody>
                    <a:bodyPr/>
                    <a:lstStyle/>
                    <a:p>
                      <a:pPr algn="l" fontAlgn="ctr"/>
                      <a:r>
                        <a:rPr lang="en-US" sz="800" b="0" i="0" u="none" strike="noStrike" dirty="0">
                          <a:effectLst/>
                          <a:latin typeface="Verdana"/>
                        </a:rPr>
                        <a:t>Beam Diagnostics</a:t>
                      </a:r>
                    </a:p>
                  </a:txBody>
                  <a:tcPr marL="0" marR="0" marT="0" marB="0" anchor="ctr">
                    <a:lnL>
                      <a:noFill/>
                    </a:lnL>
                    <a:lnR>
                      <a:noFill/>
                    </a:lnR>
                    <a:lnT>
                      <a:noFill/>
                    </a:lnT>
                    <a:lnB>
                      <a:noFill/>
                    </a:lnB>
                  </a:tcPr>
                </a:tc>
                <a:tc>
                  <a:txBody>
                    <a:bodyPr/>
                    <a:lstStyle/>
                    <a:p>
                      <a:pPr algn="l" fontAlgn="ctr"/>
                      <a:r>
                        <a:rPr lang="pt-BR" sz="800" b="0" i="0" u="none" strike="noStrike" dirty="0">
                          <a:effectLst/>
                          <a:latin typeface="Verdana"/>
                        </a:rPr>
                        <a:t>2016-Q2</a:t>
                      </a:r>
                    </a:p>
                  </a:txBody>
                  <a:tcPr marL="0" marR="0" marT="0" marB="0" anchor="ctr">
                    <a:lnL>
                      <a:noFill/>
                    </a:lnL>
                    <a:lnR>
                      <a:noFill/>
                    </a:lnR>
                    <a:lnT>
                      <a:noFill/>
                    </a:lnT>
                    <a:lnB>
                      <a:noFill/>
                    </a:lnB>
                  </a:tcPr>
                </a:tc>
              </a:tr>
              <a:tr h="191879">
                <a:tc>
                  <a:txBody>
                    <a:bodyPr/>
                    <a:lstStyle/>
                    <a:p>
                      <a:pPr algn="l" fontAlgn="ctr"/>
                      <a:r>
                        <a:rPr lang="sk-SK" sz="800" b="0" i="0" u="none" strike="noStrike" dirty="0" smtClean="0">
                          <a:effectLst/>
                          <a:latin typeface="Verdana"/>
                        </a:rPr>
                        <a:t>Technician</a:t>
                      </a:r>
                      <a:endParaRPr lang="sk-SK" sz="800" b="0" i="0" u="none" strike="noStrike" dirty="0">
                        <a:effectLst/>
                        <a:latin typeface="Verdana"/>
                      </a:endParaRPr>
                    </a:p>
                  </a:txBody>
                  <a:tcPr marL="0" marR="0" marT="0" marB="0" anchor="ctr">
                    <a:lnL>
                      <a:noFill/>
                    </a:lnL>
                    <a:lnR>
                      <a:noFill/>
                    </a:lnR>
                    <a:lnT>
                      <a:noFill/>
                    </a:lnT>
                    <a:lnB>
                      <a:noFill/>
                    </a:lnB>
                  </a:tcPr>
                </a:tc>
                <a:tc>
                  <a:txBody>
                    <a:bodyPr/>
                    <a:lstStyle/>
                    <a:p>
                      <a:pPr algn="l" fontAlgn="ctr"/>
                      <a:r>
                        <a:rPr lang="en-US" sz="800" b="0" i="0" u="none" strike="noStrike" dirty="0">
                          <a:effectLst/>
                          <a:latin typeface="Verdana"/>
                        </a:rPr>
                        <a:t>Beam Diagnostics</a:t>
                      </a:r>
                    </a:p>
                  </a:txBody>
                  <a:tcPr marL="0" marR="0" marT="0" marB="0" anchor="ctr">
                    <a:lnL>
                      <a:noFill/>
                    </a:lnL>
                    <a:lnR>
                      <a:noFill/>
                    </a:lnR>
                    <a:lnT>
                      <a:noFill/>
                    </a:lnT>
                    <a:lnB>
                      <a:noFill/>
                    </a:lnB>
                  </a:tcPr>
                </a:tc>
                <a:tc>
                  <a:txBody>
                    <a:bodyPr/>
                    <a:lstStyle/>
                    <a:p>
                      <a:pPr algn="l" fontAlgn="ctr"/>
                      <a:r>
                        <a:rPr lang="pt-BR" sz="800" b="0" i="0" u="none" strike="noStrike" dirty="0">
                          <a:effectLst/>
                          <a:latin typeface="Verdana"/>
                        </a:rPr>
                        <a:t>2016-Q2</a:t>
                      </a:r>
                    </a:p>
                  </a:txBody>
                  <a:tcPr marL="0" marR="0" marT="0" marB="0" anchor="ctr">
                    <a:lnL>
                      <a:noFill/>
                    </a:lnL>
                    <a:lnR>
                      <a:noFill/>
                    </a:lnR>
                    <a:lnT>
                      <a:noFill/>
                    </a:lnT>
                    <a:lnB>
                      <a:noFill/>
                    </a:lnB>
                  </a:tcPr>
                </a:tc>
              </a:tr>
              <a:tr h="191879">
                <a:tc>
                  <a:txBody>
                    <a:bodyPr/>
                    <a:lstStyle/>
                    <a:p>
                      <a:pPr algn="l" fontAlgn="ctr"/>
                      <a:r>
                        <a:rPr lang="en-US" sz="800" b="0" i="0" u="none" strike="noStrike" dirty="0">
                          <a:effectLst/>
                          <a:latin typeface="Verdana"/>
                        </a:rPr>
                        <a:t>Section Leader - Beam Diagnostics</a:t>
                      </a:r>
                    </a:p>
                  </a:txBody>
                  <a:tcPr marL="0" marR="0" marT="0" marB="0" anchor="ctr">
                    <a:lnL>
                      <a:noFill/>
                    </a:lnL>
                    <a:lnR>
                      <a:noFill/>
                    </a:lnR>
                    <a:lnT>
                      <a:noFill/>
                    </a:lnT>
                    <a:lnB>
                      <a:noFill/>
                    </a:lnB>
                  </a:tcPr>
                </a:tc>
                <a:tc>
                  <a:txBody>
                    <a:bodyPr/>
                    <a:lstStyle/>
                    <a:p>
                      <a:pPr algn="l" fontAlgn="ctr"/>
                      <a:r>
                        <a:rPr lang="en-US" sz="800" b="0" i="0" u="none" strike="noStrike" dirty="0">
                          <a:effectLst/>
                          <a:latin typeface="Verdana"/>
                        </a:rPr>
                        <a:t>Beam Diagnostics</a:t>
                      </a:r>
                    </a:p>
                  </a:txBody>
                  <a:tcPr marL="0" marR="0" marT="0" marB="0" anchor="ctr">
                    <a:lnL>
                      <a:noFill/>
                    </a:lnL>
                    <a:lnR>
                      <a:noFill/>
                    </a:lnR>
                    <a:lnT>
                      <a:noFill/>
                    </a:lnT>
                    <a:lnB>
                      <a:noFill/>
                    </a:lnB>
                  </a:tcPr>
                </a:tc>
                <a:tc>
                  <a:txBody>
                    <a:bodyPr/>
                    <a:lstStyle/>
                    <a:p>
                      <a:pPr algn="l" fontAlgn="ctr"/>
                      <a:r>
                        <a:rPr lang="pt-BR" sz="800" b="0" i="0" u="none" strike="noStrike" dirty="0">
                          <a:effectLst/>
                          <a:latin typeface="Verdana"/>
                        </a:rPr>
                        <a:t>2016-Q3</a:t>
                      </a:r>
                    </a:p>
                  </a:txBody>
                  <a:tcPr marL="0" marR="0" marT="0" marB="0" anchor="ctr">
                    <a:lnL>
                      <a:noFill/>
                    </a:lnL>
                    <a:lnR>
                      <a:noFill/>
                    </a:lnR>
                    <a:lnT>
                      <a:noFill/>
                    </a:lnT>
                    <a:lnB>
                      <a:noFill/>
                    </a:lnB>
                  </a:tcPr>
                </a:tc>
              </a:tr>
              <a:tr h="191879">
                <a:tc>
                  <a:txBody>
                    <a:bodyPr/>
                    <a:lstStyle/>
                    <a:p>
                      <a:pPr algn="l" fontAlgn="ctr"/>
                      <a:r>
                        <a:rPr lang="en-US" sz="800" b="0" i="0" u="none" strike="noStrike" dirty="0">
                          <a:effectLst/>
                          <a:latin typeface="Verdana"/>
                        </a:rPr>
                        <a:t>BD </a:t>
                      </a:r>
                      <a:r>
                        <a:rPr lang="en-US" sz="800" b="0" i="0" u="none" strike="noStrike" dirty="0" smtClean="0">
                          <a:effectLst/>
                          <a:latin typeface="Verdana"/>
                        </a:rPr>
                        <a:t>Engineer</a:t>
                      </a:r>
                      <a:r>
                        <a:rPr lang="en-US" sz="800" b="0" i="0" u="none" strike="noStrike" baseline="0" dirty="0" smtClean="0">
                          <a:effectLst/>
                          <a:latin typeface="Verdana"/>
                        </a:rPr>
                        <a:t> </a:t>
                      </a:r>
                      <a:r>
                        <a:rPr lang="en-US" sz="800" b="0" i="0" u="none" strike="noStrike" dirty="0" smtClean="0">
                          <a:effectLst/>
                          <a:latin typeface="Verdana"/>
                        </a:rPr>
                        <a:t>(</a:t>
                      </a:r>
                      <a:r>
                        <a:rPr lang="en-US" sz="800" b="0" i="0" u="none" strike="noStrike" dirty="0" err="1">
                          <a:effectLst/>
                          <a:latin typeface="Verdana"/>
                        </a:rPr>
                        <a:t>V.Grishin</a:t>
                      </a:r>
                      <a:r>
                        <a:rPr lang="en-US" sz="800" b="0" i="0" u="none" strike="noStrike" dirty="0">
                          <a:effectLst/>
                          <a:latin typeface="Verdana"/>
                        </a:rPr>
                        <a:t> </a:t>
                      </a:r>
                      <a:r>
                        <a:rPr lang="en-US" sz="800" b="0" i="0" u="none" strike="noStrike" dirty="0" smtClean="0">
                          <a:effectLst/>
                          <a:latin typeface="Verdana"/>
                        </a:rPr>
                        <a:t>replacement)</a:t>
                      </a:r>
                      <a:endParaRPr lang="en-US" sz="800" b="0" i="0" u="none" strike="noStrike" dirty="0">
                        <a:effectLst/>
                        <a:latin typeface="Verdana"/>
                      </a:endParaRPr>
                    </a:p>
                  </a:txBody>
                  <a:tcPr marL="0" marR="0" marT="0" marB="0" anchor="ctr">
                    <a:lnL>
                      <a:noFill/>
                    </a:lnL>
                    <a:lnR>
                      <a:noFill/>
                    </a:lnR>
                    <a:lnT>
                      <a:noFill/>
                    </a:lnT>
                    <a:lnB>
                      <a:noFill/>
                    </a:lnB>
                  </a:tcPr>
                </a:tc>
                <a:tc>
                  <a:txBody>
                    <a:bodyPr/>
                    <a:lstStyle/>
                    <a:p>
                      <a:pPr algn="l" fontAlgn="ctr"/>
                      <a:r>
                        <a:rPr lang="en-US" sz="800" b="0" i="0" u="none" strike="noStrike" dirty="0">
                          <a:effectLst/>
                          <a:latin typeface="Verdana"/>
                        </a:rPr>
                        <a:t>Beam Diagnostics</a:t>
                      </a:r>
                    </a:p>
                  </a:txBody>
                  <a:tcPr marL="0" marR="0" marT="0" marB="0" anchor="ctr">
                    <a:lnL>
                      <a:noFill/>
                    </a:lnL>
                    <a:lnR>
                      <a:noFill/>
                    </a:lnR>
                    <a:lnT>
                      <a:noFill/>
                    </a:lnT>
                    <a:lnB>
                      <a:noFill/>
                    </a:lnB>
                  </a:tcPr>
                </a:tc>
                <a:tc>
                  <a:txBody>
                    <a:bodyPr/>
                    <a:lstStyle/>
                    <a:p>
                      <a:pPr algn="l" fontAlgn="ctr"/>
                      <a:r>
                        <a:rPr lang="pt-BR" sz="800" b="0" i="0" u="none" strike="noStrike" dirty="0">
                          <a:effectLst/>
                          <a:latin typeface="Verdana"/>
                        </a:rPr>
                        <a:t>2016-Q4</a:t>
                      </a:r>
                    </a:p>
                  </a:txBody>
                  <a:tcPr marL="0" marR="0" marT="0" marB="0" anchor="ctr">
                    <a:lnL>
                      <a:noFill/>
                    </a:lnL>
                    <a:lnR>
                      <a:noFill/>
                    </a:lnR>
                    <a:lnT>
                      <a:noFill/>
                    </a:lnT>
                    <a:lnB>
                      <a:noFill/>
                    </a:lnB>
                  </a:tcPr>
                </a:tc>
              </a:tr>
              <a:tr h="62455">
                <a:tc>
                  <a:txBody>
                    <a:bodyPr/>
                    <a:lstStyle/>
                    <a:p>
                      <a:pPr algn="l" fontAlgn="ctr"/>
                      <a:endParaRPr lang="en-GB" sz="800" b="0" i="0" u="none" strike="noStrike" dirty="0">
                        <a:solidFill>
                          <a:srgbClr val="0000FF"/>
                        </a:solidFill>
                        <a:effectLst/>
                        <a:latin typeface="Verdana"/>
                      </a:endParaRPr>
                    </a:p>
                  </a:txBody>
                  <a:tcPr marL="0" marR="0" marT="0" marB="0" anchor="ctr">
                    <a:lnL>
                      <a:noFill/>
                    </a:lnL>
                    <a:lnR>
                      <a:noFill/>
                    </a:lnR>
                    <a:lnT>
                      <a:noFill/>
                    </a:lnT>
                    <a:lnB>
                      <a:noFill/>
                    </a:lnB>
                    <a:solidFill>
                      <a:schemeClr val="accent1">
                        <a:lumMod val="20000"/>
                        <a:lumOff val="80000"/>
                      </a:schemeClr>
                    </a:solidFill>
                  </a:tcPr>
                </a:tc>
                <a:tc>
                  <a:txBody>
                    <a:bodyPr/>
                    <a:lstStyle/>
                    <a:p>
                      <a:pPr algn="l" fontAlgn="ctr"/>
                      <a:endParaRPr lang="en-GB" sz="800" b="0" i="0" u="none" strike="noStrike" dirty="0">
                        <a:effectLst/>
                        <a:latin typeface="Verdana"/>
                      </a:endParaRPr>
                    </a:p>
                  </a:txBody>
                  <a:tcPr marL="0" marR="0" marT="0" marB="0" anchor="ctr">
                    <a:lnL>
                      <a:noFill/>
                    </a:lnL>
                    <a:lnR>
                      <a:noFill/>
                    </a:lnR>
                    <a:lnT>
                      <a:noFill/>
                    </a:lnT>
                    <a:lnB>
                      <a:noFill/>
                    </a:lnB>
                    <a:solidFill>
                      <a:schemeClr val="accent1">
                        <a:lumMod val="20000"/>
                        <a:lumOff val="80000"/>
                      </a:schemeClr>
                    </a:solidFill>
                  </a:tcPr>
                </a:tc>
                <a:tc>
                  <a:txBody>
                    <a:bodyPr/>
                    <a:lstStyle/>
                    <a:p>
                      <a:pPr algn="l" fontAlgn="ctr"/>
                      <a:endParaRPr lang="en-GB" sz="800" b="0" i="0" u="none" strike="noStrike" dirty="0">
                        <a:solidFill>
                          <a:srgbClr val="0000FF"/>
                        </a:solidFill>
                        <a:effectLst/>
                        <a:latin typeface="Verdana"/>
                      </a:endParaRPr>
                    </a:p>
                  </a:txBody>
                  <a:tcPr marL="0" marR="0" marT="0" marB="0" anchor="ctr">
                    <a:lnL>
                      <a:noFill/>
                    </a:lnL>
                    <a:lnR>
                      <a:noFill/>
                    </a:lnR>
                    <a:lnT>
                      <a:noFill/>
                    </a:lnT>
                    <a:lnB>
                      <a:noFill/>
                    </a:lnB>
                    <a:solidFill>
                      <a:schemeClr val="accent1">
                        <a:lumMod val="20000"/>
                        <a:lumOff val="80000"/>
                      </a:schemeClr>
                    </a:solidFill>
                  </a:tcPr>
                </a:tc>
              </a:tr>
              <a:tr h="191879">
                <a:tc>
                  <a:txBody>
                    <a:bodyPr/>
                    <a:lstStyle/>
                    <a:p>
                      <a:pPr algn="l" fontAlgn="ctr"/>
                      <a:r>
                        <a:rPr lang="en-GB" sz="800" b="0" i="0" u="none" strike="noStrike" dirty="0" smtClean="0">
                          <a:solidFill>
                            <a:srgbClr val="000000"/>
                          </a:solidFill>
                          <a:effectLst/>
                          <a:latin typeface="Verdana"/>
                        </a:rPr>
                        <a:t>Team </a:t>
                      </a:r>
                      <a:r>
                        <a:rPr lang="en-GB" sz="800" b="0" i="0" u="none" strike="noStrike" dirty="0" err="1" smtClean="0">
                          <a:solidFill>
                            <a:srgbClr val="000000"/>
                          </a:solidFill>
                          <a:effectLst/>
                          <a:latin typeface="Verdana"/>
                        </a:rPr>
                        <a:t>Asisstant</a:t>
                      </a:r>
                      <a:r>
                        <a:rPr lang="en-GB" sz="800" b="0" i="0" u="none" strike="noStrike" dirty="0" smtClean="0">
                          <a:solidFill>
                            <a:srgbClr val="000000"/>
                          </a:solidFill>
                          <a:effectLst/>
                          <a:latin typeface="Verdana"/>
                        </a:rPr>
                        <a:t>: </a:t>
                      </a:r>
                      <a:r>
                        <a:rPr lang="en-GB" sz="800" b="0" i="0" u="none" strike="noStrike" dirty="0" smtClean="0">
                          <a:solidFill>
                            <a:srgbClr val="0000FF"/>
                          </a:solidFill>
                          <a:effectLst/>
                          <a:latin typeface="Verdana"/>
                        </a:rPr>
                        <a:t>Inga Tejedor</a:t>
                      </a:r>
                      <a:endParaRPr lang="en-GB" sz="800" b="0" i="0" u="none" strike="noStrike" dirty="0">
                        <a:solidFill>
                          <a:srgbClr val="0000FF"/>
                        </a:solidFill>
                        <a:effectLst/>
                        <a:latin typeface="Verdana"/>
                      </a:endParaRPr>
                    </a:p>
                  </a:txBody>
                  <a:tcPr marL="0" marR="0" marT="0" marB="0" anchor="ctr">
                    <a:lnL>
                      <a:noFill/>
                    </a:lnL>
                    <a:lnR>
                      <a:noFill/>
                    </a:lnR>
                    <a:lnT>
                      <a:noFill/>
                    </a:lnT>
                    <a:lnB>
                      <a:noFill/>
                    </a:lnB>
                  </a:tcPr>
                </a:tc>
                <a:tc>
                  <a:txBody>
                    <a:bodyPr/>
                    <a:lstStyle/>
                    <a:p>
                      <a:pPr algn="l" fontAlgn="ctr"/>
                      <a:r>
                        <a:rPr lang="en-GB" sz="800" b="0" i="0" u="none" strike="noStrike" dirty="0" smtClean="0">
                          <a:effectLst/>
                          <a:latin typeface="Verdana"/>
                        </a:rPr>
                        <a:t>Divisional</a:t>
                      </a:r>
                      <a:endParaRPr lang="en-GB" sz="800" b="0" i="0" u="none" strike="noStrike" dirty="0">
                        <a:effectLst/>
                        <a:latin typeface="Verdana"/>
                      </a:endParaRPr>
                    </a:p>
                  </a:txBody>
                  <a:tcPr marL="0" marR="0" marT="0" marB="0" anchor="ctr">
                    <a:lnL>
                      <a:noFill/>
                    </a:lnL>
                    <a:lnR>
                      <a:noFill/>
                    </a:lnR>
                    <a:lnT>
                      <a:noFill/>
                    </a:lnT>
                    <a:lnB>
                      <a:noFill/>
                    </a:lnB>
                  </a:tcPr>
                </a:tc>
                <a:tc>
                  <a:txBody>
                    <a:bodyPr/>
                    <a:lstStyle/>
                    <a:p>
                      <a:pPr algn="l" fontAlgn="ctr"/>
                      <a:r>
                        <a:rPr lang="en-GB" sz="800" b="0" i="0" u="none" strike="noStrike" dirty="0" smtClean="0">
                          <a:solidFill>
                            <a:srgbClr val="0000FF"/>
                          </a:solidFill>
                          <a:effectLst/>
                          <a:latin typeface="Verdana"/>
                        </a:rPr>
                        <a:t>2016-01-07</a:t>
                      </a:r>
                      <a:endParaRPr lang="en-GB" sz="800" b="0" i="0" u="none" strike="noStrike" dirty="0">
                        <a:solidFill>
                          <a:srgbClr val="0000FF"/>
                        </a:solidFill>
                        <a:effectLst/>
                        <a:latin typeface="Verdana"/>
                      </a:endParaRPr>
                    </a:p>
                  </a:txBody>
                  <a:tcPr marL="0" marR="0" marT="0" marB="0" anchor="ctr">
                    <a:lnL>
                      <a:noFill/>
                    </a:lnL>
                    <a:lnR>
                      <a:noFill/>
                    </a:lnR>
                    <a:lnT>
                      <a:noFill/>
                    </a:lnT>
                    <a:lnB>
                      <a:noFill/>
                    </a:lnB>
                  </a:tcPr>
                </a:tc>
              </a:tr>
              <a:tr h="191879">
                <a:tc>
                  <a:txBody>
                    <a:bodyPr/>
                    <a:lstStyle/>
                    <a:p>
                      <a:pPr algn="l" fontAlgn="ctr"/>
                      <a:r>
                        <a:rPr lang="en-US" sz="800" b="0" i="0" u="none" strike="noStrike" dirty="0" smtClean="0">
                          <a:effectLst/>
                          <a:latin typeface="Verdana"/>
                        </a:rPr>
                        <a:t>Manager for In-Kind</a:t>
                      </a:r>
                      <a:endParaRPr lang="en-US" sz="800" b="0" i="0" u="none" strike="noStrike" dirty="0">
                        <a:effectLst/>
                        <a:latin typeface="Verdana"/>
                      </a:endParaRPr>
                    </a:p>
                  </a:txBody>
                  <a:tcPr marL="0" marR="0" marT="0" marB="0" anchor="ctr">
                    <a:lnL>
                      <a:noFill/>
                    </a:lnL>
                    <a:lnR>
                      <a:noFill/>
                    </a:lnR>
                    <a:lnT>
                      <a:noFill/>
                    </a:lnT>
                    <a:lnB>
                      <a:noFill/>
                    </a:lnB>
                  </a:tcPr>
                </a:tc>
                <a:tc>
                  <a:txBody>
                    <a:bodyPr/>
                    <a:lstStyle/>
                    <a:p>
                      <a:pPr algn="l" fontAlgn="ctr"/>
                      <a:r>
                        <a:rPr lang="en-US" sz="800" b="0" i="0" u="none" strike="noStrike" dirty="0">
                          <a:effectLst/>
                          <a:latin typeface="Verdana"/>
                        </a:rPr>
                        <a:t>Divisional</a:t>
                      </a:r>
                    </a:p>
                  </a:txBody>
                  <a:tcPr marL="0" marR="0" marT="0" marB="0" anchor="ctr">
                    <a:lnL>
                      <a:noFill/>
                    </a:lnL>
                    <a:lnR>
                      <a:noFill/>
                    </a:lnR>
                    <a:lnT>
                      <a:noFill/>
                    </a:lnT>
                    <a:lnB>
                      <a:noFill/>
                    </a:lnB>
                  </a:tcPr>
                </a:tc>
                <a:tc>
                  <a:txBody>
                    <a:bodyPr/>
                    <a:lstStyle/>
                    <a:p>
                      <a:pPr algn="l" fontAlgn="ctr"/>
                      <a:r>
                        <a:rPr lang="pt-BR" sz="800" b="0" i="0" u="none" strike="noStrike" dirty="0">
                          <a:effectLst/>
                          <a:latin typeface="Verdana"/>
                        </a:rPr>
                        <a:t>2016-Q2</a:t>
                      </a:r>
                    </a:p>
                  </a:txBody>
                  <a:tcPr marL="0" marR="0" marT="0" marB="0" anchor="ctr">
                    <a:lnL>
                      <a:noFill/>
                    </a:lnL>
                    <a:lnR>
                      <a:noFill/>
                    </a:lnR>
                    <a:lnT>
                      <a:noFill/>
                    </a:lnT>
                    <a:lnB>
                      <a:noFill/>
                    </a:lnB>
                  </a:tcPr>
                </a:tc>
              </a:tr>
              <a:tr h="69212">
                <a:tc>
                  <a:txBody>
                    <a:bodyPr/>
                    <a:lstStyle/>
                    <a:p>
                      <a:pPr algn="l" fontAlgn="ctr"/>
                      <a:endParaRPr lang="en-US" sz="800" b="0" i="0" u="none" strike="noStrike" dirty="0">
                        <a:effectLst/>
                        <a:latin typeface="Verdana"/>
                      </a:endParaRPr>
                    </a:p>
                  </a:txBody>
                  <a:tcPr marL="0" marR="0" marT="0" marB="0" anchor="ctr">
                    <a:lnL>
                      <a:noFill/>
                    </a:lnL>
                    <a:lnR>
                      <a:noFill/>
                    </a:lnR>
                    <a:lnT>
                      <a:noFill/>
                    </a:lnT>
                    <a:lnB>
                      <a:noFill/>
                    </a:lnB>
                    <a:solidFill>
                      <a:srgbClr val="DCE6F2"/>
                    </a:solidFill>
                  </a:tcPr>
                </a:tc>
                <a:tc>
                  <a:txBody>
                    <a:bodyPr/>
                    <a:lstStyle/>
                    <a:p>
                      <a:pPr algn="l" fontAlgn="ctr"/>
                      <a:endParaRPr lang="en-US" sz="800" b="0" i="0" u="none" strike="noStrike" dirty="0">
                        <a:effectLst/>
                        <a:latin typeface="Verdana"/>
                      </a:endParaRPr>
                    </a:p>
                  </a:txBody>
                  <a:tcPr marL="0" marR="0" marT="0" marB="0" anchor="ctr">
                    <a:lnL>
                      <a:noFill/>
                    </a:lnL>
                    <a:lnR>
                      <a:noFill/>
                    </a:lnR>
                    <a:lnT>
                      <a:noFill/>
                    </a:lnT>
                    <a:lnB>
                      <a:noFill/>
                    </a:lnB>
                    <a:solidFill>
                      <a:srgbClr val="DCE6F2"/>
                    </a:solidFill>
                  </a:tcPr>
                </a:tc>
                <a:tc>
                  <a:txBody>
                    <a:bodyPr/>
                    <a:lstStyle/>
                    <a:p>
                      <a:pPr algn="l" fontAlgn="ctr"/>
                      <a:endParaRPr lang="pt-BR" sz="800" b="0" i="0" u="none" strike="noStrike" dirty="0">
                        <a:effectLst/>
                        <a:latin typeface="Verdana"/>
                      </a:endParaRPr>
                    </a:p>
                  </a:txBody>
                  <a:tcPr marL="0" marR="0" marT="0" marB="0" anchor="ctr">
                    <a:lnL>
                      <a:noFill/>
                    </a:lnL>
                    <a:lnR>
                      <a:noFill/>
                    </a:lnR>
                    <a:lnT>
                      <a:noFill/>
                    </a:lnT>
                    <a:lnB>
                      <a:noFill/>
                    </a:lnB>
                    <a:solidFill>
                      <a:srgbClr val="DCE6F2"/>
                    </a:solidFill>
                  </a:tcPr>
                </a:tc>
              </a:tr>
              <a:tr h="191879">
                <a:tc>
                  <a:txBody>
                    <a:bodyPr/>
                    <a:lstStyle/>
                    <a:p>
                      <a:pPr algn="l" fontAlgn="ctr"/>
                      <a:r>
                        <a:rPr lang="en-US" sz="800" b="0" i="0" u="none" strike="noStrike" dirty="0">
                          <a:effectLst/>
                          <a:latin typeface="Verdana"/>
                        </a:rPr>
                        <a:t>Integration Engineer</a:t>
                      </a:r>
                    </a:p>
                  </a:txBody>
                  <a:tcPr marL="0" marR="0" marT="0" marB="0" anchor="ctr">
                    <a:lnL>
                      <a:noFill/>
                    </a:lnL>
                    <a:lnR>
                      <a:noFill/>
                    </a:lnR>
                    <a:lnT>
                      <a:noFill/>
                    </a:lnT>
                    <a:lnB>
                      <a:noFill/>
                    </a:lnB>
                  </a:tcPr>
                </a:tc>
                <a:tc>
                  <a:txBody>
                    <a:bodyPr/>
                    <a:lstStyle/>
                    <a:p>
                      <a:pPr algn="l" fontAlgn="ctr"/>
                      <a:r>
                        <a:rPr lang="en-US" sz="800" b="0" i="0" u="none" strike="noStrike" dirty="0" smtClean="0">
                          <a:effectLst/>
                          <a:latin typeface="Verdana"/>
                        </a:rPr>
                        <a:t>LINAC / Accelerator </a:t>
                      </a:r>
                      <a:r>
                        <a:rPr lang="en-US" sz="800" b="0" i="0" u="none" strike="noStrike" dirty="0">
                          <a:effectLst/>
                          <a:latin typeface="Verdana"/>
                        </a:rPr>
                        <a:t>Integration</a:t>
                      </a:r>
                    </a:p>
                  </a:txBody>
                  <a:tcPr marL="0" marR="0" marT="0" marB="0" anchor="ctr">
                    <a:lnL>
                      <a:noFill/>
                    </a:lnL>
                    <a:lnR>
                      <a:noFill/>
                    </a:lnR>
                    <a:lnT>
                      <a:noFill/>
                    </a:lnT>
                    <a:lnB>
                      <a:noFill/>
                    </a:lnB>
                  </a:tcPr>
                </a:tc>
                <a:tc>
                  <a:txBody>
                    <a:bodyPr/>
                    <a:lstStyle/>
                    <a:p>
                      <a:pPr algn="l" fontAlgn="ctr"/>
                      <a:r>
                        <a:rPr lang="pt-BR" sz="800" b="0" i="0" u="none" strike="noStrike" dirty="0">
                          <a:effectLst/>
                          <a:latin typeface="Verdana"/>
                        </a:rPr>
                        <a:t>2016-Q3</a:t>
                      </a:r>
                    </a:p>
                  </a:txBody>
                  <a:tcPr marL="0" marR="0" marT="0" marB="0" anchor="ctr">
                    <a:lnL>
                      <a:noFill/>
                    </a:lnL>
                    <a:lnR>
                      <a:noFill/>
                    </a:lnR>
                    <a:lnT>
                      <a:noFill/>
                    </a:lnT>
                    <a:lnB>
                      <a:noFill/>
                    </a:lnB>
                  </a:tcPr>
                </a:tc>
              </a:tr>
              <a:tr h="191879">
                <a:tc>
                  <a:txBody>
                    <a:bodyPr/>
                    <a:lstStyle/>
                    <a:p>
                      <a:pPr algn="l" fontAlgn="ctr"/>
                      <a:r>
                        <a:rPr lang="en-US" sz="800" b="0" i="0" u="none" strike="noStrike" dirty="0">
                          <a:effectLst/>
                          <a:latin typeface="Verdana"/>
                        </a:rPr>
                        <a:t>Installations coordinator</a:t>
                      </a:r>
                    </a:p>
                  </a:txBody>
                  <a:tcPr marL="0" marR="0" marT="0" marB="0" anchor="ctr">
                    <a:lnL>
                      <a:noFill/>
                    </a:lnL>
                    <a:lnR>
                      <a:noFill/>
                    </a:lnR>
                    <a:lnT>
                      <a:noFill/>
                    </a:lnT>
                    <a:lnB>
                      <a:noFill/>
                    </a:lnB>
                  </a:tcPr>
                </a:tc>
                <a:tc>
                  <a:txBody>
                    <a:bodyPr/>
                    <a:lstStyle/>
                    <a:p>
                      <a:pPr algn="l" fontAlgn="ctr"/>
                      <a:r>
                        <a:rPr lang="en-US" sz="800" b="0" i="0" u="none" strike="noStrike" dirty="0" smtClean="0">
                          <a:effectLst/>
                          <a:latin typeface="Verdana"/>
                        </a:rPr>
                        <a:t>LINAC / Accelerator </a:t>
                      </a:r>
                      <a:r>
                        <a:rPr lang="en-US" sz="800" b="0" i="0" u="none" strike="noStrike" dirty="0">
                          <a:effectLst/>
                          <a:latin typeface="Verdana"/>
                        </a:rPr>
                        <a:t>Integration</a:t>
                      </a:r>
                    </a:p>
                  </a:txBody>
                  <a:tcPr marL="0" marR="0" marT="0" marB="0" anchor="ctr">
                    <a:lnL>
                      <a:noFill/>
                    </a:lnL>
                    <a:lnR>
                      <a:noFill/>
                    </a:lnR>
                    <a:lnT>
                      <a:noFill/>
                    </a:lnT>
                    <a:lnB>
                      <a:noFill/>
                    </a:lnB>
                  </a:tcPr>
                </a:tc>
                <a:tc>
                  <a:txBody>
                    <a:bodyPr/>
                    <a:lstStyle/>
                    <a:p>
                      <a:pPr algn="l" fontAlgn="ctr"/>
                      <a:r>
                        <a:rPr lang="pt-BR" sz="800" b="0" i="0" u="none" strike="noStrike" dirty="0">
                          <a:effectLst/>
                          <a:latin typeface="Verdana"/>
                        </a:rPr>
                        <a:t>2016-Q3</a:t>
                      </a:r>
                    </a:p>
                  </a:txBody>
                  <a:tcPr marL="0" marR="0" marT="0" marB="0" anchor="ctr">
                    <a:lnL>
                      <a:noFill/>
                    </a:lnL>
                    <a:lnR>
                      <a:noFill/>
                    </a:lnR>
                    <a:lnT>
                      <a:noFill/>
                    </a:lnT>
                    <a:lnB>
                      <a:noFill/>
                    </a:lnB>
                  </a:tcPr>
                </a:tc>
              </a:tr>
              <a:tr h="191879">
                <a:tc>
                  <a:txBody>
                    <a:bodyPr/>
                    <a:lstStyle/>
                    <a:p>
                      <a:pPr algn="l" fontAlgn="ctr"/>
                      <a:r>
                        <a:rPr lang="en-GB" sz="800" b="0" i="0" u="none" strike="noStrike" dirty="0" smtClean="0">
                          <a:solidFill>
                            <a:srgbClr val="000000"/>
                          </a:solidFill>
                          <a:effectLst/>
                          <a:latin typeface="Verdana"/>
                        </a:rPr>
                        <a:t>Test Stand Engineer</a:t>
                      </a:r>
                      <a:endParaRPr lang="en-GB" sz="800" b="0" i="0" u="none" strike="noStrike" dirty="0">
                        <a:solidFill>
                          <a:srgbClr val="000000"/>
                        </a:solidFill>
                        <a:effectLst/>
                        <a:latin typeface="Verdana"/>
                      </a:endParaRPr>
                    </a:p>
                  </a:txBody>
                  <a:tcPr marL="0" marR="0" marT="0" marB="0" anchor="ctr">
                    <a:lnL>
                      <a:noFill/>
                    </a:lnL>
                    <a:lnR>
                      <a:noFill/>
                    </a:lnR>
                    <a:lnT>
                      <a:noFill/>
                    </a:lnT>
                    <a:lnB>
                      <a:noFill/>
                    </a:lnB>
                  </a:tcPr>
                </a:tc>
                <a:tc>
                  <a:txBody>
                    <a:bodyPr/>
                    <a:lstStyle/>
                    <a:p>
                      <a:pPr algn="l" fontAlgn="ctr"/>
                      <a:r>
                        <a:rPr lang="en-GB" sz="800" b="0" i="0" u="none" strike="noStrike" dirty="0" smtClean="0">
                          <a:solidFill>
                            <a:srgbClr val="000000"/>
                          </a:solidFill>
                          <a:effectLst/>
                          <a:latin typeface="Verdana"/>
                        </a:rPr>
                        <a:t>STS </a:t>
                      </a:r>
                      <a:endParaRPr lang="en-GB" sz="800" b="0" i="0" u="none" strike="noStrike" dirty="0">
                        <a:solidFill>
                          <a:srgbClr val="000000"/>
                        </a:solidFill>
                        <a:effectLst/>
                        <a:latin typeface="Verdana"/>
                      </a:endParaRPr>
                    </a:p>
                  </a:txBody>
                  <a:tcPr marL="0" marR="0" marT="0" marB="0" anchor="ctr">
                    <a:lnL>
                      <a:noFill/>
                    </a:lnL>
                    <a:lnR>
                      <a:noFill/>
                    </a:lnR>
                    <a:lnT>
                      <a:noFill/>
                    </a:lnT>
                    <a:lnB>
                      <a:noFill/>
                    </a:lnB>
                  </a:tcPr>
                </a:tc>
                <a:tc>
                  <a:txBody>
                    <a:bodyPr/>
                    <a:lstStyle/>
                    <a:p>
                      <a:pPr algn="l" fontAlgn="ctr"/>
                      <a:r>
                        <a:rPr lang="en-GB" sz="800" b="0" i="0" u="none" strike="noStrike" dirty="0" smtClean="0">
                          <a:solidFill>
                            <a:srgbClr val="000000"/>
                          </a:solidFill>
                          <a:effectLst/>
                          <a:latin typeface="Verdana"/>
                        </a:rPr>
                        <a:t>2016-Q3</a:t>
                      </a:r>
                      <a:endParaRPr lang="en-GB" sz="800" b="0" i="0" u="none" strike="noStrike" dirty="0">
                        <a:solidFill>
                          <a:srgbClr val="000000"/>
                        </a:solidFill>
                        <a:effectLst/>
                        <a:latin typeface="Verdana"/>
                      </a:endParaRPr>
                    </a:p>
                  </a:txBody>
                  <a:tcPr marL="0" marR="0" marT="0" marB="0" anchor="ctr">
                    <a:lnL>
                      <a:noFill/>
                    </a:lnL>
                    <a:lnR>
                      <a:noFill/>
                    </a:lnR>
                    <a:lnT>
                      <a:noFill/>
                    </a:lnT>
                    <a:lnB>
                      <a:noFill/>
                    </a:lnB>
                  </a:tcPr>
                </a:tc>
              </a:tr>
              <a:tr h="0">
                <a:tc>
                  <a:txBody>
                    <a:bodyPr/>
                    <a:lstStyle/>
                    <a:p>
                      <a:pPr algn="l" fontAlgn="ctr"/>
                      <a:endParaRPr lang="en-GB" sz="800" b="0" i="0" u="none" strike="noStrike" dirty="0">
                        <a:solidFill>
                          <a:srgbClr val="000000"/>
                        </a:solidFill>
                        <a:effectLst/>
                        <a:latin typeface="Verdana"/>
                      </a:endParaRPr>
                    </a:p>
                  </a:txBody>
                  <a:tcPr marL="0" marR="0" marT="0" marB="0" anchor="ctr">
                    <a:lnL>
                      <a:noFill/>
                    </a:lnL>
                    <a:lnR>
                      <a:noFill/>
                    </a:lnR>
                    <a:lnT>
                      <a:noFill/>
                    </a:lnT>
                    <a:lnB>
                      <a:noFill/>
                    </a:lnB>
                    <a:solidFill>
                      <a:srgbClr val="DCE6F2"/>
                    </a:solidFill>
                  </a:tcPr>
                </a:tc>
                <a:tc>
                  <a:txBody>
                    <a:bodyPr/>
                    <a:lstStyle/>
                    <a:p>
                      <a:pPr algn="l" fontAlgn="ctr"/>
                      <a:endParaRPr lang="en-GB" sz="800" b="0" i="0" u="none" strike="noStrike" dirty="0">
                        <a:solidFill>
                          <a:srgbClr val="000000"/>
                        </a:solidFill>
                        <a:effectLst/>
                        <a:latin typeface="Verdana"/>
                      </a:endParaRPr>
                    </a:p>
                  </a:txBody>
                  <a:tcPr marL="0" marR="0" marT="0" marB="0" anchor="ctr">
                    <a:lnL>
                      <a:noFill/>
                    </a:lnL>
                    <a:lnR>
                      <a:noFill/>
                    </a:lnR>
                    <a:lnT>
                      <a:noFill/>
                    </a:lnT>
                    <a:lnB>
                      <a:noFill/>
                    </a:lnB>
                    <a:solidFill>
                      <a:srgbClr val="DCE6F2"/>
                    </a:solidFill>
                  </a:tcPr>
                </a:tc>
                <a:tc>
                  <a:txBody>
                    <a:bodyPr/>
                    <a:lstStyle/>
                    <a:p>
                      <a:pPr algn="l" fontAlgn="ctr"/>
                      <a:endParaRPr lang="en-GB" sz="800" b="0" i="0" u="none" strike="noStrike" dirty="0">
                        <a:solidFill>
                          <a:srgbClr val="000000"/>
                        </a:solidFill>
                        <a:effectLst/>
                        <a:latin typeface="Verdana"/>
                      </a:endParaRPr>
                    </a:p>
                  </a:txBody>
                  <a:tcPr marL="0" marR="0" marT="0" marB="0" anchor="ctr">
                    <a:lnL>
                      <a:noFill/>
                    </a:lnL>
                    <a:lnR>
                      <a:noFill/>
                    </a:lnR>
                    <a:lnT>
                      <a:noFill/>
                    </a:lnT>
                    <a:lnB>
                      <a:noFill/>
                    </a:lnB>
                    <a:solidFill>
                      <a:srgbClr val="DCE6F2"/>
                    </a:solidFill>
                  </a:tcPr>
                </a:tc>
              </a:tr>
              <a:tr h="191879">
                <a:tc>
                  <a:txBody>
                    <a:bodyPr/>
                    <a:lstStyle/>
                    <a:p>
                      <a:pPr algn="l" fontAlgn="ctr"/>
                      <a:r>
                        <a:rPr lang="en-GB" sz="800" b="0" i="0" u="none" strike="noStrike" dirty="0">
                          <a:effectLst/>
                          <a:latin typeface="Verdana"/>
                        </a:rPr>
                        <a:t>Vacuum Systems </a:t>
                      </a:r>
                      <a:r>
                        <a:rPr lang="en-GB" sz="800" b="0" i="0" u="none" strike="noStrike" dirty="0" smtClean="0">
                          <a:effectLst/>
                          <a:latin typeface="Verdana"/>
                        </a:rPr>
                        <a:t>Technician: </a:t>
                      </a:r>
                      <a:r>
                        <a:rPr lang="en-GB" sz="800" b="0" i="0" u="none" strike="noStrike" dirty="0" smtClean="0">
                          <a:solidFill>
                            <a:srgbClr val="0000FF"/>
                          </a:solidFill>
                          <a:effectLst/>
                          <a:latin typeface="Verdana"/>
                        </a:rPr>
                        <a:t>Christophe </a:t>
                      </a:r>
                      <a:r>
                        <a:rPr lang="en-GB" sz="800" b="0" i="0" u="none" strike="noStrike" dirty="0" err="1" smtClean="0">
                          <a:solidFill>
                            <a:srgbClr val="0000FF"/>
                          </a:solidFill>
                          <a:effectLst/>
                          <a:latin typeface="Verdana"/>
                        </a:rPr>
                        <a:t>Jarrige</a:t>
                      </a:r>
                      <a:endParaRPr lang="en-GB" sz="800" b="0" i="0" u="none" strike="noStrike" dirty="0">
                        <a:solidFill>
                          <a:srgbClr val="0000FF"/>
                        </a:solidFill>
                        <a:effectLst/>
                        <a:latin typeface="Verdana"/>
                      </a:endParaRPr>
                    </a:p>
                  </a:txBody>
                  <a:tcPr marL="0" marR="0" marT="0" marB="0" anchor="ctr">
                    <a:lnL>
                      <a:noFill/>
                    </a:lnL>
                    <a:lnR>
                      <a:noFill/>
                    </a:lnR>
                    <a:lnT>
                      <a:noFill/>
                    </a:lnT>
                    <a:lnB>
                      <a:noFill/>
                    </a:lnB>
                  </a:tcPr>
                </a:tc>
                <a:tc>
                  <a:txBody>
                    <a:bodyPr/>
                    <a:lstStyle/>
                    <a:p>
                      <a:pPr algn="l" fontAlgn="ctr"/>
                      <a:r>
                        <a:rPr lang="en-GB" sz="800" b="0" i="0" u="none" strike="noStrike" dirty="0">
                          <a:effectLst/>
                          <a:latin typeface="Verdana"/>
                        </a:rPr>
                        <a:t>STS / Vacuum</a:t>
                      </a:r>
                    </a:p>
                  </a:txBody>
                  <a:tcPr marL="0" marR="0" marT="0" marB="0" anchor="ctr">
                    <a:lnL>
                      <a:noFill/>
                    </a:lnL>
                    <a:lnR>
                      <a:noFill/>
                    </a:lnR>
                    <a:lnT>
                      <a:noFill/>
                    </a:lnT>
                    <a:lnB>
                      <a:noFill/>
                    </a:lnB>
                  </a:tcPr>
                </a:tc>
                <a:tc>
                  <a:txBody>
                    <a:bodyPr/>
                    <a:lstStyle/>
                    <a:p>
                      <a:pPr algn="l" fontAlgn="ctr"/>
                      <a:r>
                        <a:rPr lang="en-GB" sz="800" b="0" i="0" u="none" strike="noStrike" dirty="0" smtClean="0">
                          <a:solidFill>
                            <a:srgbClr val="0000FF"/>
                          </a:solidFill>
                          <a:effectLst/>
                          <a:latin typeface="Verdana"/>
                        </a:rPr>
                        <a:t>2016-01-25</a:t>
                      </a:r>
                      <a:endParaRPr lang="en-GB" sz="800" b="0" i="0" u="none" strike="noStrike" dirty="0">
                        <a:solidFill>
                          <a:srgbClr val="0000FF"/>
                        </a:solidFill>
                        <a:effectLst/>
                        <a:latin typeface="Verdana"/>
                      </a:endParaRPr>
                    </a:p>
                  </a:txBody>
                  <a:tcPr marL="0" marR="0" marT="0" marB="0" anchor="ctr">
                    <a:lnL>
                      <a:noFill/>
                    </a:lnL>
                    <a:lnR>
                      <a:noFill/>
                    </a:lnR>
                    <a:lnT>
                      <a:noFill/>
                    </a:lnT>
                    <a:lnB>
                      <a:noFill/>
                    </a:lnB>
                  </a:tcPr>
                </a:tc>
              </a:tr>
              <a:tr h="191879">
                <a:tc>
                  <a:txBody>
                    <a:bodyPr/>
                    <a:lstStyle/>
                    <a:p>
                      <a:pPr algn="l" fontAlgn="ctr"/>
                      <a:r>
                        <a:rPr lang="en-GB" sz="800" b="0" i="0" u="none" strike="noStrike" dirty="0">
                          <a:solidFill>
                            <a:srgbClr val="000000"/>
                          </a:solidFill>
                          <a:effectLst/>
                          <a:latin typeface="Verdana"/>
                        </a:rPr>
                        <a:t>Vacuum </a:t>
                      </a:r>
                      <a:r>
                        <a:rPr lang="en-GB" sz="800" b="0" i="0" u="none" strike="noStrike" dirty="0" smtClean="0">
                          <a:solidFill>
                            <a:srgbClr val="000000"/>
                          </a:solidFill>
                          <a:effectLst/>
                          <a:latin typeface="Verdana"/>
                        </a:rPr>
                        <a:t>Engineer: </a:t>
                      </a:r>
                      <a:r>
                        <a:rPr lang="en-GB" sz="800" b="0" i="0" u="none" strike="noStrike" dirty="0" smtClean="0">
                          <a:solidFill>
                            <a:srgbClr val="0000FF"/>
                          </a:solidFill>
                          <a:effectLst/>
                          <a:latin typeface="Verdana"/>
                        </a:rPr>
                        <a:t>Fabio </a:t>
                      </a:r>
                      <a:r>
                        <a:rPr lang="en-GB" sz="800" b="0" i="0" u="none" strike="noStrike" dirty="0" err="1" smtClean="0">
                          <a:solidFill>
                            <a:srgbClr val="0000FF"/>
                          </a:solidFill>
                          <a:effectLst/>
                          <a:latin typeface="Verdana"/>
                        </a:rPr>
                        <a:t>Ravelli</a:t>
                      </a:r>
                      <a:endParaRPr lang="en-GB" sz="800" b="0" i="0" u="none" strike="noStrike" dirty="0">
                        <a:solidFill>
                          <a:srgbClr val="0000FF"/>
                        </a:solidFill>
                        <a:effectLst/>
                        <a:latin typeface="Verdana"/>
                      </a:endParaRPr>
                    </a:p>
                  </a:txBody>
                  <a:tcPr marL="0" marR="0" marT="0" marB="0" anchor="ctr">
                    <a:lnL>
                      <a:noFill/>
                    </a:lnL>
                    <a:lnR>
                      <a:noFill/>
                    </a:lnR>
                    <a:lnT>
                      <a:noFill/>
                    </a:lnT>
                    <a:lnB>
                      <a:noFill/>
                    </a:lnB>
                  </a:tcPr>
                </a:tc>
                <a:tc>
                  <a:txBody>
                    <a:bodyPr/>
                    <a:lstStyle/>
                    <a:p>
                      <a:pPr algn="l" fontAlgn="ctr"/>
                      <a:r>
                        <a:rPr lang="en-GB" sz="800" b="0" i="0" u="none" strike="noStrike" dirty="0">
                          <a:effectLst/>
                          <a:latin typeface="Verdana"/>
                        </a:rPr>
                        <a:t>STS / Vacuum</a:t>
                      </a:r>
                    </a:p>
                  </a:txBody>
                  <a:tcPr marL="0" marR="0" marT="0" marB="0" anchor="ctr">
                    <a:lnL>
                      <a:noFill/>
                    </a:lnL>
                    <a:lnR>
                      <a:noFill/>
                    </a:lnR>
                    <a:lnT>
                      <a:noFill/>
                    </a:lnT>
                    <a:lnB>
                      <a:noFill/>
                    </a:lnB>
                  </a:tcPr>
                </a:tc>
                <a:tc>
                  <a:txBody>
                    <a:bodyPr/>
                    <a:lstStyle/>
                    <a:p>
                      <a:pPr algn="l" fontAlgn="ctr"/>
                      <a:r>
                        <a:rPr lang="en-GB" sz="800" b="0" i="0" u="none" strike="noStrike" dirty="0" smtClean="0">
                          <a:solidFill>
                            <a:srgbClr val="0000FF"/>
                          </a:solidFill>
                          <a:effectLst/>
                          <a:latin typeface="Verdana"/>
                        </a:rPr>
                        <a:t>2016-06-01</a:t>
                      </a:r>
                      <a:endParaRPr lang="en-GB" sz="800" b="0" i="0" u="none" strike="noStrike" dirty="0">
                        <a:solidFill>
                          <a:srgbClr val="0000FF"/>
                        </a:solidFill>
                        <a:effectLst/>
                        <a:latin typeface="Verdana"/>
                      </a:endParaRPr>
                    </a:p>
                  </a:txBody>
                  <a:tcPr marL="0" marR="0" marT="0" marB="0" anchor="ctr">
                    <a:lnL>
                      <a:noFill/>
                    </a:lnL>
                    <a:lnR>
                      <a:noFill/>
                    </a:lnR>
                    <a:lnT>
                      <a:noFill/>
                    </a:lnT>
                    <a:lnB>
                      <a:noFill/>
                    </a:lnB>
                  </a:tcPr>
                </a:tc>
              </a:tr>
              <a:tr h="191879">
                <a:tc>
                  <a:txBody>
                    <a:bodyPr/>
                    <a:lstStyle/>
                    <a:p>
                      <a:pPr algn="l" fontAlgn="ctr"/>
                      <a:r>
                        <a:rPr lang="en-GB" sz="800" b="0" i="0" u="none" strike="noStrike" dirty="0" smtClean="0">
                          <a:effectLst/>
                          <a:latin typeface="Verdana"/>
                        </a:rPr>
                        <a:t>Vacuum Systems Technician: </a:t>
                      </a:r>
                      <a:r>
                        <a:rPr lang="en-GB" sz="800" b="0" i="0" u="none" strike="noStrike" dirty="0" err="1" smtClean="0">
                          <a:solidFill>
                            <a:srgbClr val="0000FF"/>
                          </a:solidFill>
                          <a:effectLst/>
                          <a:latin typeface="Verdana"/>
                        </a:rPr>
                        <a:t>Kristell</a:t>
                      </a:r>
                      <a:r>
                        <a:rPr lang="en-GB" sz="800" b="0" i="0" u="none" strike="noStrike" dirty="0" smtClean="0">
                          <a:solidFill>
                            <a:srgbClr val="0000FF"/>
                          </a:solidFill>
                          <a:effectLst/>
                          <a:latin typeface="Verdana"/>
                        </a:rPr>
                        <a:t> </a:t>
                      </a:r>
                      <a:r>
                        <a:rPr lang="en-GB" sz="800" b="0" i="0" u="none" strike="noStrike" dirty="0" err="1" smtClean="0">
                          <a:solidFill>
                            <a:srgbClr val="0000FF"/>
                          </a:solidFill>
                          <a:effectLst/>
                          <a:latin typeface="Verdana"/>
                        </a:rPr>
                        <a:t>Barthélemy</a:t>
                      </a:r>
                      <a:endParaRPr lang="en-GB" sz="800" b="0" i="0" u="none" strike="noStrike" dirty="0">
                        <a:solidFill>
                          <a:srgbClr val="0000FF"/>
                        </a:solidFill>
                        <a:effectLst/>
                        <a:latin typeface="Verdana"/>
                      </a:endParaRPr>
                    </a:p>
                  </a:txBody>
                  <a:tcPr marL="0" marR="0" marT="0" marB="0" anchor="ctr">
                    <a:lnL>
                      <a:noFill/>
                    </a:lnL>
                    <a:lnR>
                      <a:noFill/>
                    </a:lnR>
                    <a:lnT>
                      <a:noFill/>
                    </a:lnT>
                    <a:lnB>
                      <a:noFill/>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GB" sz="800" b="0" i="0" u="none" strike="noStrike" dirty="0" smtClean="0">
                          <a:effectLst/>
                          <a:latin typeface="Verdana"/>
                        </a:rPr>
                        <a:t>STS / Vacuum</a:t>
                      </a:r>
                    </a:p>
                  </a:txBody>
                  <a:tcPr marL="0" marR="0" marT="0" marB="0" anchor="ctr">
                    <a:lnL>
                      <a:noFill/>
                    </a:lnL>
                    <a:lnR>
                      <a:noFill/>
                    </a:lnR>
                    <a:lnT>
                      <a:noFill/>
                    </a:lnT>
                    <a:lnB>
                      <a:noFill/>
                    </a:lnB>
                  </a:tcPr>
                </a:tc>
                <a:tc>
                  <a:txBody>
                    <a:bodyPr/>
                    <a:lstStyle/>
                    <a:p>
                      <a:pPr algn="l" fontAlgn="ctr"/>
                      <a:r>
                        <a:rPr lang="en-GB" sz="800" b="0" i="0" u="none" strike="noStrike" dirty="0" smtClean="0">
                          <a:solidFill>
                            <a:srgbClr val="0000FF"/>
                          </a:solidFill>
                          <a:effectLst/>
                          <a:latin typeface="Verdana"/>
                        </a:rPr>
                        <a:t>2016-06-20</a:t>
                      </a:r>
                      <a:endParaRPr lang="en-GB" sz="800" b="0" i="0" u="none" strike="noStrike" dirty="0">
                        <a:solidFill>
                          <a:srgbClr val="0000FF"/>
                        </a:solidFill>
                        <a:effectLst/>
                        <a:latin typeface="Verdana"/>
                      </a:endParaRPr>
                    </a:p>
                  </a:txBody>
                  <a:tcPr marL="0" marR="0" marT="0" marB="0" anchor="ctr">
                    <a:lnL>
                      <a:noFill/>
                    </a:lnL>
                    <a:lnR>
                      <a:noFill/>
                    </a:lnR>
                    <a:lnT>
                      <a:noFill/>
                    </a:lnT>
                    <a:lnB>
                      <a:noFill/>
                    </a:lnB>
                  </a:tcPr>
                </a:tc>
              </a:tr>
              <a:tr h="191879">
                <a:tc>
                  <a:txBody>
                    <a:bodyPr/>
                    <a:lstStyle/>
                    <a:p>
                      <a:pPr algn="l" fontAlgn="ctr"/>
                      <a:r>
                        <a:rPr lang="en-GB" sz="800" b="0" i="0" u="none" strike="noStrike" dirty="0" smtClean="0">
                          <a:effectLst/>
                          <a:latin typeface="Verdana"/>
                        </a:rPr>
                        <a:t>Vacuum Systems Technician</a:t>
                      </a:r>
                      <a:endParaRPr lang="en-GB" sz="800" b="0" i="0" u="none" strike="noStrike" dirty="0">
                        <a:solidFill>
                          <a:srgbClr val="0000FF"/>
                        </a:solidFill>
                        <a:effectLst/>
                        <a:latin typeface="Verdana"/>
                      </a:endParaRPr>
                    </a:p>
                  </a:txBody>
                  <a:tcPr marL="0" marR="0" marT="0" marB="0" anchor="ctr">
                    <a:lnL>
                      <a:noFill/>
                    </a:lnL>
                    <a:lnR>
                      <a:noFill/>
                    </a:lnR>
                    <a:lnT>
                      <a:noFill/>
                    </a:lnT>
                    <a:lnB>
                      <a:noFill/>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GB" sz="800" b="0" i="0" u="none" strike="noStrike" dirty="0" smtClean="0">
                          <a:solidFill>
                            <a:schemeClr val="tx1"/>
                          </a:solidFill>
                          <a:effectLst/>
                          <a:latin typeface="Verdana"/>
                        </a:rPr>
                        <a:t>STS / Vacuum</a:t>
                      </a:r>
                    </a:p>
                  </a:txBody>
                  <a:tcPr marL="0" marR="0" marT="0" marB="0" anchor="ctr">
                    <a:lnL>
                      <a:noFill/>
                    </a:lnL>
                    <a:lnR>
                      <a:noFill/>
                    </a:lnR>
                    <a:lnT>
                      <a:noFill/>
                    </a:lnT>
                    <a:lnB>
                      <a:noFill/>
                    </a:lnB>
                  </a:tcPr>
                </a:tc>
                <a:tc>
                  <a:txBody>
                    <a:bodyPr/>
                    <a:lstStyle/>
                    <a:p>
                      <a:pPr algn="l" fontAlgn="ctr"/>
                      <a:r>
                        <a:rPr lang="en-GB" sz="800" b="0" i="0" u="none" strike="noStrike" dirty="0" smtClean="0">
                          <a:solidFill>
                            <a:schemeClr val="tx1"/>
                          </a:solidFill>
                          <a:effectLst/>
                          <a:latin typeface="Verdana"/>
                        </a:rPr>
                        <a:t>2016-Q3</a:t>
                      </a:r>
                      <a:endParaRPr lang="en-GB" sz="800" b="0" i="0" u="none" strike="noStrike" dirty="0">
                        <a:solidFill>
                          <a:schemeClr val="tx1"/>
                        </a:solidFill>
                        <a:effectLst/>
                        <a:latin typeface="Verdana"/>
                      </a:endParaRPr>
                    </a:p>
                  </a:txBody>
                  <a:tcPr marL="0" marR="0" marT="0" marB="0" anchor="ctr">
                    <a:lnL>
                      <a:noFill/>
                    </a:lnL>
                    <a:lnR>
                      <a:noFill/>
                    </a:lnR>
                    <a:lnT>
                      <a:noFill/>
                    </a:lnT>
                    <a:lnB>
                      <a:noFill/>
                    </a:lnB>
                  </a:tcPr>
                </a:tc>
              </a:tr>
              <a:tr h="191879">
                <a:tc>
                  <a:txBody>
                    <a:bodyPr/>
                    <a:lstStyle/>
                    <a:p>
                      <a:pPr algn="l" fontAlgn="ctr"/>
                      <a:r>
                        <a:rPr lang="en-US" sz="800" b="0" i="0" u="none" strike="noStrike" dirty="0">
                          <a:effectLst/>
                          <a:latin typeface="Verdana"/>
                        </a:rPr>
                        <a:t>Technician</a:t>
                      </a:r>
                    </a:p>
                  </a:txBody>
                  <a:tcPr marL="0" marR="0" marT="0" marB="0" anchor="ctr">
                    <a:lnL>
                      <a:noFill/>
                    </a:lnL>
                    <a:lnR>
                      <a:noFill/>
                    </a:lnR>
                    <a:lnT>
                      <a:noFill/>
                    </a:lnT>
                    <a:lnB>
                      <a:noFill/>
                    </a:lnB>
                  </a:tcPr>
                </a:tc>
                <a:tc>
                  <a:txBody>
                    <a:bodyPr/>
                    <a:lstStyle/>
                    <a:p>
                      <a:pPr algn="l" fontAlgn="ctr"/>
                      <a:r>
                        <a:rPr lang="en-US" sz="800" b="0" i="0" u="none" strike="noStrike" dirty="0" smtClean="0">
                          <a:effectLst/>
                          <a:latin typeface="Verdana"/>
                        </a:rPr>
                        <a:t>STS /</a:t>
                      </a:r>
                      <a:r>
                        <a:rPr lang="en-US" sz="800" b="0" i="0" u="none" strike="noStrike" baseline="0" dirty="0" smtClean="0">
                          <a:effectLst/>
                          <a:latin typeface="Verdana"/>
                        </a:rPr>
                        <a:t> C</a:t>
                      </a:r>
                      <a:r>
                        <a:rPr lang="en-US" sz="800" b="0" i="0" u="none" strike="noStrike" dirty="0" smtClean="0">
                          <a:effectLst/>
                          <a:latin typeface="Verdana"/>
                        </a:rPr>
                        <a:t>ryogenics</a:t>
                      </a:r>
                      <a:endParaRPr lang="en-US" sz="800" b="0" i="0" u="none" strike="noStrike" dirty="0">
                        <a:effectLst/>
                        <a:latin typeface="Verdana"/>
                      </a:endParaRPr>
                    </a:p>
                  </a:txBody>
                  <a:tcPr marL="0" marR="0" marT="0" marB="0" anchor="ctr">
                    <a:lnL>
                      <a:noFill/>
                    </a:lnL>
                    <a:lnR>
                      <a:noFill/>
                    </a:lnR>
                    <a:lnT>
                      <a:noFill/>
                    </a:lnT>
                    <a:lnB>
                      <a:noFill/>
                    </a:lnB>
                  </a:tcPr>
                </a:tc>
                <a:tc>
                  <a:txBody>
                    <a:bodyPr/>
                    <a:lstStyle/>
                    <a:p>
                      <a:pPr algn="l" fontAlgn="ctr"/>
                      <a:r>
                        <a:rPr lang="pt-BR" sz="800" b="0" i="0" u="none" strike="noStrike" dirty="0">
                          <a:effectLst/>
                          <a:latin typeface="Verdana"/>
                        </a:rPr>
                        <a:t>2016-Q4</a:t>
                      </a:r>
                    </a:p>
                  </a:txBody>
                  <a:tcPr marL="0" marR="0" marT="0" marB="0" anchor="ctr">
                    <a:lnL>
                      <a:noFill/>
                    </a:lnL>
                    <a:lnR>
                      <a:noFill/>
                    </a:lnR>
                    <a:lnT>
                      <a:noFill/>
                    </a:lnT>
                    <a:lnB>
                      <a:noFill/>
                    </a:lnB>
                  </a:tcPr>
                </a:tc>
              </a:tr>
              <a:tr h="191879">
                <a:tc>
                  <a:txBody>
                    <a:bodyPr/>
                    <a:lstStyle/>
                    <a:p>
                      <a:pPr algn="l" fontAlgn="ctr"/>
                      <a:r>
                        <a:rPr lang="en-US" sz="800" b="0" i="0" u="none" strike="noStrike" dirty="0">
                          <a:effectLst/>
                          <a:latin typeface="Verdana"/>
                        </a:rPr>
                        <a:t>Technician</a:t>
                      </a:r>
                    </a:p>
                  </a:txBody>
                  <a:tcPr marL="0" marR="0" marT="0" marB="0" anchor="ctr">
                    <a:lnL>
                      <a:noFill/>
                    </a:lnL>
                    <a:lnR>
                      <a:noFill/>
                    </a:lnR>
                    <a:lnT>
                      <a:noFill/>
                    </a:lnT>
                    <a:lnB>
                      <a:noFill/>
                    </a:lnB>
                  </a:tcPr>
                </a:tc>
                <a:tc>
                  <a:txBody>
                    <a:bodyPr/>
                    <a:lstStyle/>
                    <a:p>
                      <a:pPr algn="l" fontAlgn="ctr"/>
                      <a:r>
                        <a:rPr lang="en-US" sz="800" b="0" i="0" u="none" strike="noStrike" dirty="0" smtClean="0">
                          <a:effectLst/>
                          <a:latin typeface="Verdana"/>
                        </a:rPr>
                        <a:t>STS (Cooling</a:t>
                      </a:r>
                      <a:r>
                        <a:rPr lang="en-US" sz="800" b="0" i="0" u="none" strike="noStrike" baseline="0" dirty="0" smtClean="0">
                          <a:effectLst/>
                          <a:latin typeface="Verdana"/>
                        </a:rPr>
                        <a:t> support)</a:t>
                      </a:r>
                      <a:endParaRPr lang="en-US" sz="800" b="0" i="0" u="none" strike="noStrike" dirty="0">
                        <a:effectLst/>
                        <a:latin typeface="Verdana"/>
                      </a:endParaRPr>
                    </a:p>
                  </a:txBody>
                  <a:tcPr marL="0" marR="0" marT="0" marB="0" anchor="ctr">
                    <a:lnL>
                      <a:noFill/>
                    </a:lnL>
                    <a:lnR>
                      <a:noFill/>
                    </a:lnR>
                    <a:lnT>
                      <a:noFill/>
                    </a:lnT>
                    <a:lnB>
                      <a:noFill/>
                    </a:lnB>
                  </a:tcPr>
                </a:tc>
                <a:tc>
                  <a:txBody>
                    <a:bodyPr/>
                    <a:lstStyle/>
                    <a:p>
                      <a:pPr algn="l" fontAlgn="ctr"/>
                      <a:r>
                        <a:rPr lang="pt-BR" sz="800" b="0" i="0" u="none" strike="noStrike" dirty="0">
                          <a:effectLst/>
                          <a:latin typeface="Verdana"/>
                        </a:rPr>
                        <a:t>2016-Q4</a:t>
                      </a:r>
                    </a:p>
                  </a:txBody>
                  <a:tcPr marL="0" marR="0" marT="0" marB="0" anchor="ctr">
                    <a:lnL>
                      <a:noFill/>
                    </a:lnL>
                    <a:lnR>
                      <a:noFill/>
                    </a:lnR>
                    <a:lnT>
                      <a:noFill/>
                    </a:lnT>
                    <a:lnB>
                      <a:noFill/>
                    </a:lnB>
                  </a:tcPr>
                </a:tc>
              </a:tr>
              <a:tr h="191879">
                <a:tc>
                  <a:txBody>
                    <a:bodyPr/>
                    <a:lstStyle/>
                    <a:p>
                      <a:pPr algn="l" fontAlgn="ctr"/>
                      <a:r>
                        <a:rPr lang="en-US" sz="800" b="0" i="0" u="none" strike="noStrike" dirty="0">
                          <a:effectLst/>
                          <a:latin typeface="Verdana"/>
                        </a:rPr>
                        <a:t>Technician</a:t>
                      </a:r>
                    </a:p>
                  </a:txBody>
                  <a:tcPr marL="0" marR="0" marT="0" marB="0" anchor="ctr">
                    <a:lnL>
                      <a:noFill/>
                    </a:lnL>
                    <a:lnR>
                      <a:noFill/>
                    </a:lnR>
                    <a:lnT>
                      <a:noFill/>
                    </a:lnT>
                    <a:lnB>
                      <a:noFill/>
                    </a:lnB>
                  </a:tcPr>
                </a:tc>
                <a:tc>
                  <a:txBody>
                    <a:bodyPr/>
                    <a:lstStyle/>
                    <a:p>
                      <a:pPr algn="l" fontAlgn="ctr"/>
                      <a:r>
                        <a:rPr lang="en-US" sz="800" b="0" i="0" u="none" strike="noStrike" dirty="0" smtClean="0">
                          <a:effectLst/>
                          <a:latin typeface="Verdana"/>
                        </a:rPr>
                        <a:t>STS </a:t>
                      </a:r>
                      <a:r>
                        <a:rPr lang="en-US" sz="800" b="0" i="0" u="none" strike="noStrike" baseline="0" dirty="0" smtClean="0">
                          <a:effectLst/>
                          <a:latin typeface="Verdana"/>
                        </a:rPr>
                        <a:t> (Cooling support)</a:t>
                      </a:r>
                      <a:endParaRPr lang="en-US" sz="800" b="0" i="0" u="none" strike="noStrike" dirty="0">
                        <a:effectLst/>
                        <a:latin typeface="Verdana"/>
                      </a:endParaRPr>
                    </a:p>
                  </a:txBody>
                  <a:tcPr marL="0" marR="0" marT="0" marB="0" anchor="ctr">
                    <a:lnL>
                      <a:noFill/>
                    </a:lnL>
                    <a:lnR>
                      <a:noFill/>
                    </a:lnR>
                    <a:lnT>
                      <a:noFill/>
                    </a:lnT>
                    <a:lnB>
                      <a:noFill/>
                    </a:lnB>
                  </a:tcPr>
                </a:tc>
                <a:tc>
                  <a:txBody>
                    <a:bodyPr/>
                    <a:lstStyle/>
                    <a:p>
                      <a:pPr algn="l" fontAlgn="ctr"/>
                      <a:r>
                        <a:rPr lang="pt-BR" sz="800" b="0" i="0" u="none" strike="noStrike" dirty="0">
                          <a:effectLst/>
                          <a:latin typeface="Verdana"/>
                        </a:rPr>
                        <a:t>2016-Q4</a:t>
                      </a:r>
                    </a:p>
                  </a:txBody>
                  <a:tcPr marL="0" marR="0" marT="0" marB="0" anchor="ctr">
                    <a:lnL>
                      <a:noFill/>
                    </a:lnL>
                    <a:lnR>
                      <a:noFill/>
                    </a:lnR>
                    <a:lnT>
                      <a:noFill/>
                    </a:lnT>
                    <a:lnB>
                      <a:noFill/>
                    </a:lnB>
                  </a:tcPr>
                </a:tc>
              </a:tr>
              <a:tr h="56582">
                <a:tc>
                  <a:txBody>
                    <a:bodyPr/>
                    <a:lstStyle/>
                    <a:p>
                      <a:pPr algn="l" fontAlgn="ctr"/>
                      <a:endParaRPr lang="en-US" sz="800" b="0" i="0" u="none" strike="noStrike" dirty="0">
                        <a:solidFill>
                          <a:srgbClr val="0000FF"/>
                        </a:solidFill>
                        <a:effectLst/>
                        <a:latin typeface="Verdana"/>
                      </a:endParaRPr>
                    </a:p>
                  </a:txBody>
                  <a:tcPr marL="0" marR="0" marT="0" marB="0" anchor="ctr">
                    <a:lnL>
                      <a:noFill/>
                    </a:lnL>
                    <a:lnR>
                      <a:noFill/>
                    </a:lnR>
                    <a:lnT>
                      <a:noFill/>
                    </a:lnT>
                    <a:lnB>
                      <a:noFill/>
                    </a:lnB>
                    <a:solidFill>
                      <a:srgbClr val="DCE6F2"/>
                    </a:solidFill>
                  </a:tcPr>
                </a:tc>
                <a:tc>
                  <a:txBody>
                    <a:bodyPr/>
                    <a:lstStyle/>
                    <a:p>
                      <a:pPr algn="l" fontAlgn="ctr"/>
                      <a:endParaRPr lang="en-US" sz="800" b="0" i="0" u="none" strike="noStrike" dirty="0">
                        <a:effectLst/>
                        <a:latin typeface="Verdana"/>
                      </a:endParaRPr>
                    </a:p>
                  </a:txBody>
                  <a:tcPr marL="0" marR="0" marT="0" marB="0" anchor="ctr">
                    <a:lnL>
                      <a:noFill/>
                    </a:lnL>
                    <a:lnR>
                      <a:noFill/>
                    </a:lnR>
                    <a:lnT>
                      <a:noFill/>
                    </a:lnT>
                    <a:lnB>
                      <a:noFill/>
                    </a:lnB>
                    <a:solidFill>
                      <a:srgbClr val="DCE6F2"/>
                    </a:solidFill>
                  </a:tcPr>
                </a:tc>
                <a:tc>
                  <a:txBody>
                    <a:bodyPr/>
                    <a:lstStyle/>
                    <a:p>
                      <a:pPr algn="l" fontAlgn="ctr"/>
                      <a:endParaRPr lang="pt-BR" sz="800" b="0" i="0" u="none" strike="noStrike" dirty="0">
                        <a:solidFill>
                          <a:srgbClr val="0000FF"/>
                        </a:solidFill>
                        <a:effectLst/>
                        <a:latin typeface="Verdana"/>
                      </a:endParaRPr>
                    </a:p>
                  </a:txBody>
                  <a:tcPr marL="0" marR="0" marT="0" marB="0" anchor="ctr">
                    <a:lnL>
                      <a:noFill/>
                    </a:lnL>
                    <a:lnR>
                      <a:noFill/>
                    </a:lnR>
                    <a:lnT>
                      <a:noFill/>
                    </a:lnT>
                    <a:lnB>
                      <a:noFill/>
                    </a:lnB>
                    <a:solidFill>
                      <a:srgbClr val="DCE6F2"/>
                    </a:solidFill>
                  </a:tcPr>
                </a:tc>
              </a:tr>
              <a:tr h="191879">
                <a:tc>
                  <a:txBody>
                    <a:bodyPr/>
                    <a:lstStyle/>
                    <a:p>
                      <a:pPr algn="l" fontAlgn="ctr"/>
                      <a:r>
                        <a:rPr lang="en-US" sz="800" b="0" i="0" u="none" strike="noStrike" dirty="0">
                          <a:effectLst/>
                          <a:latin typeface="Verdana"/>
                        </a:rPr>
                        <a:t>RF </a:t>
                      </a:r>
                      <a:r>
                        <a:rPr lang="en-US" sz="800" b="0" i="0" u="none" strike="noStrike" dirty="0" smtClean="0">
                          <a:effectLst/>
                          <a:latin typeface="Verdana"/>
                        </a:rPr>
                        <a:t>Technician:</a:t>
                      </a:r>
                      <a:r>
                        <a:rPr lang="en-US" sz="800" b="0" i="0" u="none" strike="noStrike" baseline="0" dirty="0" smtClean="0">
                          <a:effectLst/>
                          <a:latin typeface="Verdana"/>
                        </a:rPr>
                        <a:t> </a:t>
                      </a:r>
                      <a:r>
                        <a:rPr lang="en-US" sz="800" b="0" i="0" u="none" strike="noStrike" baseline="0" dirty="0" err="1" smtClean="0">
                          <a:solidFill>
                            <a:srgbClr val="0000FF"/>
                          </a:solidFill>
                          <a:effectLst/>
                          <a:latin typeface="Verdana"/>
                        </a:rPr>
                        <a:t>Inigo</a:t>
                      </a:r>
                      <a:r>
                        <a:rPr lang="en-US" sz="800" b="0" i="0" u="none" strike="noStrike" baseline="0" dirty="0" smtClean="0">
                          <a:solidFill>
                            <a:srgbClr val="0000FF"/>
                          </a:solidFill>
                          <a:effectLst/>
                          <a:latin typeface="Verdana"/>
                        </a:rPr>
                        <a:t> de la </a:t>
                      </a:r>
                      <a:r>
                        <a:rPr lang="en-US" sz="800" b="0" i="0" u="none" strike="noStrike" baseline="0" dirty="0" err="1" smtClean="0">
                          <a:solidFill>
                            <a:srgbClr val="0000FF"/>
                          </a:solidFill>
                          <a:effectLst/>
                          <a:latin typeface="Verdana"/>
                        </a:rPr>
                        <a:t>Fuente</a:t>
                      </a:r>
                      <a:endParaRPr lang="en-US" sz="800" b="0" i="0" u="none" strike="noStrike" dirty="0">
                        <a:solidFill>
                          <a:srgbClr val="0000FF"/>
                        </a:solidFill>
                        <a:effectLst/>
                        <a:latin typeface="Verdana"/>
                      </a:endParaRPr>
                    </a:p>
                  </a:txBody>
                  <a:tcPr marL="0" marR="0" marT="0" marB="0" anchor="ctr">
                    <a:lnL>
                      <a:noFill/>
                    </a:lnL>
                    <a:lnR>
                      <a:noFill/>
                    </a:lnR>
                    <a:lnT>
                      <a:noFill/>
                    </a:lnT>
                    <a:lnB>
                      <a:noFill/>
                    </a:lnB>
                  </a:tcPr>
                </a:tc>
                <a:tc>
                  <a:txBody>
                    <a:bodyPr/>
                    <a:lstStyle/>
                    <a:p>
                      <a:pPr algn="l" fontAlgn="ctr"/>
                      <a:r>
                        <a:rPr lang="en-US" sz="800" b="0" i="0" u="none" strike="noStrike" dirty="0">
                          <a:effectLst/>
                          <a:latin typeface="Verdana"/>
                        </a:rPr>
                        <a:t>RF</a:t>
                      </a:r>
                    </a:p>
                  </a:txBody>
                  <a:tcPr marL="0" marR="0" marT="0" marB="0" anchor="ctr">
                    <a:lnL>
                      <a:noFill/>
                    </a:lnL>
                    <a:lnR>
                      <a:noFill/>
                    </a:lnR>
                    <a:lnT>
                      <a:noFill/>
                    </a:lnT>
                    <a:lnB>
                      <a:noFill/>
                    </a:lnB>
                  </a:tcPr>
                </a:tc>
                <a:tc>
                  <a:txBody>
                    <a:bodyPr/>
                    <a:lstStyle/>
                    <a:p>
                      <a:pPr algn="l" fontAlgn="ctr"/>
                      <a:r>
                        <a:rPr lang="pt-BR" sz="800" b="0" i="0" u="none" strike="noStrike" dirty="0">
                          <a:solidFill>
                            <a:srgbClr val="0000FF"/>
                          </a:solidFill>
                          <a:effectLst/>
                          <a:latin typeface="Verdana"/>
                        </a:rPr>
                        <a:t>2016</a:t>
                      </a:r>
                      <a:r>
                        <a:rPr lang="pt-BR" sz="800" b="0" i="0" u="none" strike="noStrike" dirty="0" smtClean="0">
                          <a:solidFill>
                            <a:srgbClr val="0000FF"/>
                          </a:solidFill>
                          <a:effectLst/>
                          <a:latin typeface="Verdana"/>
                        </a:rPr>
                        <a:t>-04-01</a:t>
                      </a:r>
                      <a:endParaRPr lang="pt-BR" sz="800" b="0" i="0" u="none" strike="noStrike" dirty="0">
                        <a:solidFill>
                          <a:srgbClr val="0000FF"/>
                        </a:solidFill>
                        <a:effectLst/>
                        <a:latin typeface="Verdana"/>
                      </a:endParaRPr>
                    </a:p>
                  </a:txBody>
                  <a:tcPr marL="0" marR="0" marT="0" marB="0" anchor="ctr">
                    <a:lnL>
                      <a:noFill/>
                    </a:lnL>
                    <a:lnR>
                      <a:noFill/>
                    </a:lnR>
                    <a:lnT>
                      <a:noFill/>
                    </a:lnT>
                    <a:lnB>
                      <a:noFill/>
                    </a:lnB>
                  </a:tcPr>
                </a:tc>
              </a:tr>
              <a:tr h="191879">
                <a:tc>
                  <a:txBody>
                    <a:bodyPr/>
                    <a:lstStyle/>
                    <a:p>
                      <a:pPr algn="l" fontAlgn="ctr"/>
                      <a:r>
                        <a:rPr lang="en-US" sz="800" b="0" i="0" u="none" strike="noStrike" dirty="0">
                          <a:effectLst/>
                          <a:latin typeface="Verdana"/>
                        </a:rPr>
                        <a:t>Power Electronics </a:t>
                      </a:r>
                      <a:r>
                        <a:rPr lang="en-US" sz="800" b="0" i="0" u="none" strike="noStrike" dirty="0" smtClean="0">
                          <a:effectLst/>
                          <a:latin typeface="Verdana"/>
                        </a:rPr>
                        <a:t>Engineer: </a:t>
                      </a:r>
                      <a:r>
                        <a:rPr lang="en-US" sz="800" b="0" i="0" u="none" strike="noStrike" dirty="0" smtClean="0">
                          <a:solidFill>
                            <a:srgbClr val="0000FF"/>
                          </a:solidFill>
                          <a:effectLst/>
                          <a:latin typeface="Verdana"/>
                        </a:rPr>
                        <a:t>Paulo</a:t>
                      </a:r>
                      <a:r>
                        <a:rPr lang="en-US" sz="800" b="0" i="0" u="none" strike="noStrike" baseline="0" dirty="0" smtClean="0">
                          <a:solidFill>
                            <a:srgbClr val="0000FF"/>
                          </a:solidFill>
                          <a:effectLst/>
                          <a:latin typeface="Verdana"/>
                        </a:rPr>
                        <a:t> José </a:t>
                      </a:r>
                      <a:r>
                        <a:rPr lang="en-US" sz="800" b="0" i="0" u="none" strike="noStrike" baseline="0" dirty="0" err="1" smtClean="0">
                          <a:solidFill>
                            <a:srgbClr val="0000FF"/>
                          </a:solidFill>
                          <a:effectLst/>
                          <a:latin typeface="Verdana"/>
                        </a:rPr>
                        <a:t>Torri</a:t>
                      </a:r>
                      <a:endParaRPr lang="en-US" sz="800" b="0" i="0" u="none" strike="noStrike" dirty="0">
                        <a:solidFill>
                          <a:srgbClr val="0000FF"/>
                        </a:solidFill>
                        <a:effectLst/>
                        <a:latin typeface="Verdana"/>
                      </a:endParaRPr>
                    </a:p>
                  </a:txBody>
                  <a:tcPr marL="0" marR="0" marT="0" marB="0" anchor="ctr">
                    <a:lnL>
                      <a:noFill/>
                    </a:lnL>
                    <a:lnR>
                      <a:noFill/>
                    </a:lnR>
                    <a:lnT>
                      <a:noFill/>
                    </a:lnT>
                    <a:lnB>
                      <a:noFill/>
                    </a:lnB>
                  </a:tcPr>
                </a:tc>
                <a:tc>
                  <a:txBody>
                    <a:bodyPr/>
                    <a:lstStyle/>
                    <a:p>
                      <a:pPr algn="l" fontAlgn="ctr"/>
                      <a:r>
                        <a:rPr lang="en-US" sz="800" b="0" i="0" u="none" strike="noStrike" dirty="0" smtClean="0">
                          <a:effectLst/>
                          <a:latin typeface="Verdana"/>
                        </a:rPr>
                        <a:t>RF / Power </a:t>
                      </a:r>
                      <a:r>
                        <a:rPr lang="en-US" sz="800" b="0" i="0" u="none" strike="noStrike" dirty="0">
                          <a:effectLst/>
                          <a:latin typeface="Verdana"/>
                        </a:rPr>
                        <a:t>Converters</a:t>
                      </a:r>
                    </a:p>
                  </a:txBody>
                  <a:tcPr marL="0" marR="0" marT="0" marB="0" anchor="ctr">
                    <a:lnL>
                      <a:noFill/>
                    </a:lnL>
                    <a:lnR>
                      <a:noFill/>
                    </a:lnR>
                    <a:lnT>
                      <a:noFill/>
                    </a:lnT>
                    <a:lnB>
                      <a:noFill/>
                    </a:lnB>
                  </a:tcPr>
                </a:tc>
                <a:tc>
                  <a:txBody>
                    <a:bodyPr/>
                    <a:lstStyle/>
                    <a:p>
                      <a:pPr algn="l" fontAlgn="ctr"/>
                      <a:r>
                        <a:rPr lang="pt-BR" sz="800" b="0" i="0" u="none" strike="noStrike" dirty="0">
                          <a:solidFill>
                            <a:srgbClr val="0000FF"/>
                          </a:solidFill>
                          <a:effectLst/>
                          <a:latin typeface="Verdana"/>
                        </a:rPr>
                        <a:t>2016</a:t>
                      </a:r>
                      <a:r>
                        <a:rPr lang="pt-BR" sz="800" b="0" i="0" u="none" strike="noStrike" dirty="0" smtClean="0">
                          <a:solidFill>
                            <a:srgbClr val="0000FF"/>
                          </a:solidFill>
                          <a:effectLst/>
                          <a:latin typeface="Verdana"/>
                        </a:rPr>
                        <a:t>-05-02</a:t>
                      </a:r>
                      <a:endParaRPr lang="pt-BR" sz="800" b="0" i="0" u="none" strike="noStrike" dirty="0">
                        <a:solidFill>
                          <a:srgbClr val="0000FF"/>
                        </a:solidFill>
                        <a:effectLst/>
                        <a:latin typeface="Verdana"/>
                      </a:endParaRPr>
                    </a:p>
                  </a:txBody>
                  <a:tcPr marL="0" marR="0" marT="0" marB="0" anchor="ctr">
                    <a:lnL>
                      <a:noFill/>
                    </a:lnL>
                    <a:lnR>
                      <a:noFill/>
                    </a:lnR>
                    <a:lnT>
                      <a:noFill/>
                    </a:lnT>
                    <a:lnB>
                      <a:noFill/>
                    </a:lnB>
                  </a:tcPr>
                </a:tc>
              </a:tr>
              <a:tr h="204070">
                <a:tc>
                  <a:txBody>
                    <a:bodyPr/>
                    <a:lstStyle/>
                    <a:p>
                      <a:pPr algn="l" fontAlgn="ctr"/>
                      <a:r>
                        <a:rPr lang="en-US" sz="800" b="0" i="0" u="none" strike="noStrike" dirty="0">
                          <a:effectLst/>
                          <a:latin typeface="Verdana"/>
                        </a:rPr>
                        <a:t>Technician</a:t>
                      </a:r>
                    </a:p>
                  </a:txBody>
                  <a:tcPr marL="0" marR="0" marT="0" marB="0" anchor="ctr">
                    <a:lnL>
                      <a:noFill/>
                    </a:lnL>
                    <a:lnR>
                      <a:noFill/>
                    </a:lnR>
                    <a:lnT>
                      <a:noFill/>
                    </a:lnT>
                    <a:lnB>
                      <a:noFill/>
                    </a:lnB>
                  </a:tcPr>
                </a:tc>
                <a:tc>
                  <a:txBody>
                    <a:bodyPr/>
                    <a:lstStyle/>
                    <a:p>
                      <a:pPr algn="l" fontAlgn="ctr"/>
                      <a:r>
                        <a:rPr lang="en-US" sz="800" b="0" i="0" u="none" strike="noStrike" dirty="0" smtClean="0">
                          <a:effectLst/>
                          <a:latin typeface="Verdana"/>
                        </a:rPr>
                        <a:t>RF</a:t>
                      </a:r>
                      <a:endParaRPr lang="en-US" sz="800" b="0" i="0" u="none" strike="noStrike" dirty="0">
                        <a:effectLst/>
                        <a:latin typeface="Verdana"/>
                      </a:endParaRPr>
                    </a:p>
                  </a:txBody>
                  <a:tcPr marL="0" marR="0" marT="0" marB="0" anchor="ctr">
                    <a:lnL>
                      <a:noFill/>
                    </a:lnL>
                    <a:lnR>
                      <a:noFill/>
                    </a:lnR>
                    <a:lnT>
                      <a:noFill/>
                    </a:lnT>
                    <a:lnB>
                      <a:noFill/>
                    </a:lnB>
                  </a:tcPr>
                </a:tc>
                <a:tc>
                  <a:txBody>
                    <a:bodyPr/>
                    <a:lstStyle/>
                    <a:p>
                      <a:pPr algn="l" fontAlgn="ctr"/>
                      <a:r>
                        <a:rPr lang="pt-BR" sz="800" b="0" i="0" u="none" strike="noStrike" dirty="0">
                          <a:effectLst/>
                          <a:latin typeface="Verdana"/>
                        </a:rPr>
                        <a:t>2016-Q2</a:t>
                      </a:r>
                    </a:p>
                  </a:txBody>
                  <a:tcPr marL="0" marR="0" marT="0" marB="0" anchor="ctr">
                    <a:lnL>
                      <a:noFill/>
                    </a:lnL>
                    <a:lnR>
                      <a:noFill/>
                    </a:lnR>
                    <a:lnT>
                      <a:noFill/>
                    </a:lnT>
                    <a:lnB>
                      <a:noFill/>
                    </a:lnB>
                  </a:tcPr>
                </a:tc>
              </a:tr>
              <a:tr h="191879">
                <a:tc>
                  <a:txBody>
                    <a:bodyPr/>
                    <a:lstStyle/>
                    <a:p>
                      <a:pPr algn="l" fontAlgn="ctr"/>
                      <a:r>
                        <a:rPr lang="en-US" sz="800" b="0" i="0" u="none" strike="noStrike" dirty="0">
                          <a:effectLst/>
                          <a:latin typeface="Verdana"/>
                        </a:rPr>
                        <a:t>Technician</a:t>
                      </a:r>
                    </a:p>
                  </a:txBody>
                  <a:tcPr marL="0" marR="0" marT="0" marB="0" anchor="ctr">
                    <a:lnL>
                      <a:noFill/>
                    </a:lnL>
                    <a:lnR>
                      <a:noFill/>
                    </a:lnR>
                    <a:lnT>
                      <a:noFill/>
                    </a:lnT>
                    <a:lnB>
                      <a:noFill/>
                    </a:lnB>
                    <a:noFill/>
                  </a:tcPr>
                </a:tc>
                <a:tc>
                  <a:txBody>
                    <a:bodyPr/>
                    <a:lstStyle/>
                    <a:p>
                      <a:pPr algn="l" fontAlgn="ctr"/>
                      <a:r>
                        <a:rPr lang="en-US" sz="800" b="0" i="0" u="none" strike="noStrike" dirty="0" smtClean="0">
                          <a:effectLst/>
                          <a:latin typeface="Verdana"/>
                        </a:rPr>
                        <a:t>RF</a:t>
                      </a:r>
                      <a:endParaRPr lang="en-US" sz="800" b="0" i="0" u="none" strike="noStrike" dirty="0">
                        <a:effectLst/>
                        <a:latin typeface="Verdana"/>
                      </a:endParaRPr>
                    </a:p>
                  </a:txBody>
                  <a:tcPr marL="0" marR="0" marT="0" marB="0" anchor="ctr">
                    <a:lnL>
                      <a:noFill/>
                    </a:lnL>
                    <a:lnR>
                      <a:noFill/>
                    </a:lnR>
                    <a:lnT>
                      <a:noFill/>
                    </a:lnT>
                    <a:lnB>
                      <a:noFill/>
                    </a:lnB>
                    <a:noFill/>
                  </a:tcPr>
                </a:tc>
                <a:tc>
                  <a:txBody>
                    <a:bodyPr/>
                    <a:lstStyle/>
                    <a:p>
                      <a:pPr algn="l" fontAlgn="ctr"/>
                      <a:r>
                        <a:rPr lang="pt-BR" sz="800" b="0" i="0" u="none" strike="noStrike" dirty="0">
                          <a:effectLst/>
                          <a:latin typeface="Verdana"/>
                        </a:rPr>
                        <a:t>2016-Q2</a:t>
                      </a:r>
                    </a:p>
                  </a:txBody>
                  <a:tcPr marL="0" marR="0" marT="0" marB="0" anchor="ctr">
                    <a:lnL>
                      <a:noFill/>
                    </a:lnL>
                    <a:lnR>
                      <a:noFill/>
                    </a:lnR>
                    <a:lnT>
                      <a:noFill/>
                    </a:lnT>
                    <a:lnB>
                      <a:noFill/>
                    </a:lnB>
                    <a:noFill/>
                  </a:tcPr>
                </a:tc>
              </a:tr>
              <a:tr h="191879">
                <a:tc>
                  <a:txBody>
                    <a:bodyPr/>
                    <a:lstStyle/>
                    <a:p>
                      <a:pPr algn="l" fontAlgn="ctr"/>
                      <a:r>
                        <a:rPr lang="en-US" sz="800" b="0" i="0" u="none" strike="noStrike" dirty="0">
                          <a:effectLst/>
                          <a:latin typeface="Verdana"/>
                        </a:rPr>
                        <a:t>Technician</a:t>
                      </a:r>
                    </a:p>
                  </a:txBody>
                  <a:tcPr marL="0" marR="0" marT="0" marB="0" anchor="ctr">
                    <a:lnL>
                      <a:noFill/>
                    </a:lnL>
                    <a:lnR>
                      <a:noFill/>
                    </a:lnR>
                    <a:lnT>
                      <a:noFill/>
                    </a:lnT>
                    <a:lnB>
                      <a:noFill/>
                    </a:lnB>
                  </a:tcPr>
                </a:tc>
                <a:tc>
                  <a:txBody>
                    <a:bodyPr/>
                    <a:lstStyle/>
                    <a:p>
                      <a:pPr algn="l" fontAlgn="ctr"/>
                      <a:r>
                        <a:rPr lang="en-US" sz="800" b="0" i="0" u="none" strike="noStrike" dirty="0" smtClean="0">
                          <a:effectLst/>
                          <a:latin typeface="Verdana"/>
                        </a:rPr>
                        <a:t>RF</a:t>
                      </a:r>
                      <a:endParaRPr lang="en-US" sz="800" b="0" i="0" u="none" strike="noStrike" dirty="0">
                        <a:effectLst/>
                        <a:latin typeface="Verdana"/>
                      </a:endParaRPr>
                    </a:p>
                  </a:txBody>
                  <a:tcPr marL="0" marR="0" marT="0" marB="0" anchor="ctr">
                    <a:lnL>
                      <a:noFill/>
                    </a:lnL>
                    <a:lnR>
                      <a:noFill/>
                    </a:lnR>
                    <a:lnT>
                      <a:noFill/>
                    </a:lnT>
                    <a:lnB>
                      <a:noFill/>
                    </a:lnB>
                  </a:tcPr>
                </a:tc>
                <a:tc>
                  <a:txBody>
                    <a:bodyPr/>
                    <a:lstStyle/>
                    <a:p>
                      <a:pPr algn="l" fontAlgn="ctr"/>
                      <a:r>
                        <a:rPr lang="pt-BR" sz="800" b="0" i="0" u="none" strike="noStrike" dirty="0">
                          <a:effectLst/>
                          <a:latin typeface="Verdana"/>
                        </a:rPr>
                        <a:t>2016-Q2</a:t>
                      </a:r>
                    </a:p>
                  </a:txBody>
                  <a:tcPr marL="0" marR="0" marT="0" marB="0" anchor="ctr">
                    <a:lnL>
                      <a:noFill/>
                    </a:lnL>
                    <a:lnR>
                      <a:noFill/>
                    </a:lnR>
                    <a:lnT>
                      <a:noFill/>
                    </a:lnT>
                    <a:lnB>
                      <a:noFill/>
                    </a:lnB>
                  </a:tcPr>
                </a:tc>
              </a:tr>
              <a:tr h="191879">
                <a:tc>
                  <a:txBody>
                    <a:bodyPr/>
                    <a:lstStyle/>
                    <a:p>
                      <a:pPr algn="l" fontAlgn="ctr"/>
                      <a:r>
                        <a:rPr lang="en-US" sz="800" b="0" i="0" u="none" strike="noStrike" dirty="0">
                          <a:effectLst/>
                          <a:latin typeface="Verdana"/>
                        </a:rPr>
                        <a:t>Technician</a:t>
                      </a:r>
                    </a:p>
                  </a:txBody>
                  <a:tcPr marL="0" marR="0" marT="0" marB="0" anchor="ctr">
                    <a:lnL>
                      <a:noFill/>
                    </a:lnL>
                    <a:lnR>
                      <a:noFill/>
                    </a:lnR>
                    <a:lnT>
                      <a:noFill/>
                    </a:lnT>
                    <a:lnB>
                      <a:noFill/>
                    </a:lnB>
                  </a:tcPr>
                </a:tc>
                <a:tc>
                  <a:txBody>
                    <a:bodyPr/>
                    <a:lstStyle/>
                    <a:p>
                      <a:pPr algn="l" fontAlgn="ctr"/>
                      <a:r>
                        <a:rPr lang="en-US" sz="800" b="0" i="0" u="none" strike="noStrike" dirty="0" smtClean="0">
                          <a:effectLst/>
                          <a:latin typeface="Verdana"/>
                        </a:rPr>
                        <a:t>RF</a:t>
                      </a:r>
                      <a:endParaRPr lang="en-US" sz="800" b="0" i="0" u="none" strike="noStrike" dirty="0">
                        <a:effectLst/>
                        <a:latin typeface="Verdana"/>
                      </a:endParaRPr>
                    </a:p>
                  </a:txBody>
                  <a:tcPr marL="0" marR="0" marT="0" marB="0" anchor="ctr">
                    <a:lnL>
                      <a:noFill/>
                    </a:lnL>
                    <a:lnR>
                      <a:noFill/>
                    </a:lnR>
                    <a:lnT>
                      <a:noFill/>
                    </a:lnT>
                    <a:lnB>
                      <a:noFill/>
                    </a:lnB>
                  </a:tcPr>
                </a:tc>
                <a:tc>
                  <a:txBody>
                    <a:bodyPr/>
                    <a:lstStyle/>
                    <a:p>
                      <a:pPr algn="l" fontAlgn="ctr"/>
                      <a:r>
                        <a:rPr lang="pt-BR" sz="800" b="0" i="0" u="none" strike="noStrike" dirty="0">
                          <a:effectLst/>
                          <a:latin typeface="Verdana"/>
                        </a:rPr>
                        <a:t>2016-Q2</a:t>
                      </a:r>
                    </a:p>
                  </a:txBody>
                  <a:tcPr marL="0" marR="0" marT="0" marB="0" anchor="ctr">
                    <a:lnL>
                      <a:noFill/>
                    </a:lnL>
                    <a:lnR>
                      <a:noFill/>
                    </a:lnR>
                    <a:lnT>
                      <a:noFill/>
                    </a:lnT>
                    <a:lnB>
                      <a:noFill/>
                    </a:lnB>
                  </a:tcPr>
                </a:tc>
              </a:tr>
              <a:tr h="191879">
                <a:tc>
                  <a:txBody>
                    <a:bodyPr/>
                    <a:lstStyle/>
                    <a:p>
                      <a:pPr algn="l" fontAlgn="ctr"/>
                      <a:r>
                        <a:rPr lang="en-US" sz="800" b="0" i="0" u="none" strike="noStrike" dirty="0">
                          <a:effectLst/>
                          <a:latin typeface="Verdana"/>
                        </a:rPr>
                        <a:t>RF Engineer</a:t>
                      </a:r>
                    </a:p>
                  </a:txBody>
                  <a:tcPr marL="0" marR="0" marT="0" marB="0" anchor="ctr">
                    <a:lnL>
                      <a:noFill/>
                    </a:lnL>
                    <a:lnR>
                      <a:noFill/>
                    </a:lnR>
                    <a:lnT>
                      <a:noFill/>
                    </a:lnT>
                    <a:lnB>
                      <a:noFill/>
                    </a:lnB>
                  </a:tcPr>
                </a:tc>
                <a:tc>
                  <a:txBody>
                    <a:bodyPr/>
                    <a:lstStyle/>
                    <a:p>
                      <a:pPr algn="l" fontAlgn="ctr"/>
                      <a:r>
                        <a:rPr lang="en-US" sz="800" b="0" i="0" u="none" strike="noStrike" dirty="0" smtClean="0">
                          <a:effectLst/>
                          <a:latin typeface="Verdana"/>
                        </a:rPr>
                        <a:t>RF / </a:t>
                      </a:r>
                      <a:r>
                        <a:rPr lang="en-US" sz="800" b="0" i="0" u="none" strike="noStrike" dirty="0">
                          <a:effectLst/>
                          <a:latin typeface="Verdana"/>
                        </a:rPr>
                        <a:t>Sources</a:t>
                      </a:r>
                    </a:p>
                  </a:txBody>
                  <a:tcPr marL="0" marR="0" marT="0" marB="0" anchor="ctr">
                    <a:lnL>
                      <a:noFill/>
                    </a:lnL>
                    <a:lnR>
                      <a:noFill/>
                    </a:lnR>
                    <a:lnT>
                      <a:noFill/>
                    </a:lnT>
                    <a:lnB>
                      <a:noFill/>
                    </a:lnB>
                  </a:tcPr>
                </a:tc>
                <a:tc>
                  <a:txBody>
                    <a:bodyPr/>
                    <a:lstStyle/>
                    <a:p>
                      <a:pPr algn="l" fontAlgn="ctr"/>
                      <a:r>
                        <a:rPr lang="pt-BR" sz="800" b="0" i="0" u="none" strike="noStrike" dirty="0">
                          <a:effectLst/>
                          <a:latin typeface="Verdana"/>
                        </a:rPr>
                        <a:t>2016-Q3</a:t>
                      </a:r>
                    </a:p>
                  </a:txBody>
                  <a:tcPr marL="0" marR="0" marT="0" marB="0" anchor="ctr">
                    <a:lnL>
                      <a:noFill/>
                    </a:lnL>
                    <a:lnR>
                      <a:noFill/>
                    </a:lnR>
                    <a:lnT>
                      <a:noFill/>
                    </a:lnT>
                    <a:lnB>
                      <a:noFill/>
                    </a:lnB>
                  </a:tcPr>
                </a:tc>
              </a:tr>
            </a:tbl>
          </a:graphicData>
        </a:graphic>
      </p:graphicFrame>
      <p:sp>
        <p:nvSpPr>
          <p:cNvPr id="8" name="TextBox 7"/>
          <p:cNvSpPr txBox="1"/>
          <p:nvPr/>
        </p:nvSpPr>
        <p:spPr>
          <a:xfrm>
            <a:off x="7163683" y="1576098"/>
            <a:ext cx="1883040" cy="276999"/>
          </a:xfrm>
          <a:prstGeom prst="rect">
            <a:avLst/>
          </a:prstGeom>
          <a:noFill/>
        </p:spPr>
        <p:txBody>
          <a:bodyPr wrap="square" rtlCol="0">
            <a:spAutoFit/>
          </a:bodyPr>
          <a:lstStyle/>
          <a:p>
            <a:r>
              <a:rPr lang="sv-SE" sz="1200" dirty="0" smtClean="0"/>
              <a:t>Total: 25 </a:t>
            </a:r>
            <a:r>
              <a:rPr lang="sv-SE" sz="1200" dirty="0" err="1" smtClean="0"/>
              <a:t>recruitments</a:t>
            </a:r>
            <a:endParaRPr lang="sv-SE" sz="1200" dirty="0" smtClean="0"/>
          </a:p>
        </p:txBody>
      </p:sp>
    </p:spTree>
    <p:extLst>
      <p:ext uri="{BB962C8B-B14F-4D97-AF65-F5344CB8AC3E}">
        <p14:creationId xmlns:p14="http://schemas.microsoft.com/office/powerpoint/2010/main" val="86677864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668" y="1"/>
            <a:ext cx="6574838" cy="1441531"/>
          </a:xfrm>
        </p:spPr>
        <p:txBody>
          <a:bodyPr>
            <a:normAutofit fontScale="90000"/>
          </a:bodyPr>
          <a:lstStyle/>
          <a:p>
            <a:r>
              <a:rPr lang="sv-SE" b="1" i="1" dirty="0" err="1" smtClean="0"/>
              <a:t>Preliminary</a:t>
            </a:r>
            <a:r>
              <a:rPr lang="sv-SE" b="1" i="1" dirty="0" smtClean="0"/>
              <a:t> order </a:t>
            </a:r>
            <a:r>
              <a:rPr lang="sv-SE" b="1" i="1" dirty="0" err="1" smtClean="0"/>
              <a:t>of</a:t>
            </a:r>
            <a:r>
              <a:rPr lang="sv-SE" b="1" i="1" dirty="0" smtClean="0"/>
              <a:t> </a:t>
            </a:r>
            <a:r>
              <a:rPr lang="sv-SE" b="1" i="1" dirty="0" err="1" smtClean="0"/>
              <a:t>magnitude</a:t>
            </a:r>
            <a:r>
              <a:rPr lang="sv-SE" b="1" i="1" dirty="0" smtClean="0"/>
              <a:t> for support team for installation (end June 2019)</a:t>
            </a:r>
            <a:endParaRPr lang="sv-SE" b="1" i="1" dirty="0"/>
          </a:p>
        </p:txBody>
      </p:sp>
      <p:sp>
        <p:nvSpPr>
          <p:cNvPr id="4" name="Slide Number Placeholder 3"/>
          <p:cNvSpPr>
            <a:spLocks noGrp="1"/>
          </p:cNvSpPr>
          <p:nvPr>
            <p:ph type="sldNum" sz="quarter" idx="12"/>
          </p:nvPr>
        </p:nvSpPr>
        <p:spPr/>
        <p:txBody>
          <a:bodyPr/>
          <a:lstStyle/>
          <a:p>
            <a:fld id="{038C62C7-F79B-CD4A-A5DF-5683BBEC4A65}" type="slidenum">
              <a:rPr lang="sv-SE" smtClean="0"/>
              <a:t>15</a:t>
            </a:fld>
            <a:endParaRPr lang="sv-SE"/>
          </a:p>
        </p:txBody>
      </p:sp>
      <p:graphicFrame>
        <p:nvGraphicFramePr>
          <p:cNvPr id="5" name="Table 4"/>
          <p:cNvGraphicFramePr>
            <a:graphicFrameLocks noGrp="1"/>
          </p:cNvGraphicFramePr>
          <p:nvPr>
            <p:extLst>
              <p:ext uri="{D42A27DB-BD31-4B8C-83A1-F6EECF244321}">
                <p14:modId xmlns:p14="http://schemas.microsoft.com/office/powerpoint/2010/main" val="919668323"/>
              </p:ext>
            </p:extLst>
          </p:nvPr>
        </p:nvGraphicFramePr>
        <p:xfrm>
          <a:off x="0" y="1507917"/>
          <a:ext cx="9144001" cy="5105399"/>
        </p:xfrm>
        <a:graphic>
          <a:graphicData uri="http://schemas.openxmlformats.org/drawingml/2006/table">
            <a:tbl>
              <a:tblPr firstRow="1" bandRow="1">
                <a:tableStyleId>{5C22544A-7EE6-4342-B048-85BDC9FD1C3A}</a:tableStyleId>
              </a:tblPr>
              <a:tblGrid>
                <a:gridCol w="1303867"/>
                <a:gridCol w="685800"/>
                <a:gridCol w="897466"/>
                <a:gridCol w="1617134"/>
                <a:gridCol w="2269066"/>
                <a:gridCol w="2370668"/>
              </a:tblGrid>
              <a:tr h="534372">
                <a:tc>
                  <a:txBody>
                    <a:bodyPr/>
                    <a:lstStyle/>
                    <a:p>
                      <a:r>
                        <a:rPr lang="sv-SE" sz="1600" dirty="0" smtClean="0"/>
                        <a:t>Teams</a:t>
                      </a:r>
                      <a:endParaRPr lang="sv-SE" sz="1600" dirty="0"/>
                    </a:p>
                  </a:txBody>
                  <a:tcPr/>
                </a:tc>
                <a:tc>
                  <a:txBody>
                    <a:bodyPr/>
                    <a:lstStyle/>
                    <a:p>
                      <a:r>
                        <a:rPr lang="sv-SE" sz="1600" dirty="0" smtClean="0"/>
                        <a:t>WPs</a:t>
                      </a:r>
                      <a:endParaRPr lang="sv-SE" sz="1600" dirty="0"/>
                    </a:p>
                  </a:txBody>
                  <a:tcPr/>
                </a:tc>
                <a:tc>
                  <a:txBody>
                    <a:bodyPr/>
                    <a:lstStyle/>
                    <a:p>
                      <a:r>
                        <a:rPr lang="sv-SE" sz="1600" dirty="0" smtClean="0"/>
                        <a:t>42 Tech.</a:t>
                      </a:r>
                      <a:r>
                        <a:rPr lang="sv-SE" sz="1600" baseline="0" dirty="0" smtClean="0"/>
                        <a:t> ESS </a:t>
                      </a:r>
                      <a:r>
                        <a:rPr lang="sv-SE" sz="1600" baseline="0" dirty="0" err="1" smtClean="0"/>
                        <a:t>staff</a:t>
                      </a:r>
                      <a:endParaRPr lang="sv-SE" sz="1600" baseline="0" dirty="0" smtClean="0"/>
                    </a:p>
                    <a:p>
                      <a:pPr algn="ctr"/>
                      <a:r>
                        <a:rPr lang="sv-SE" sz="1600" baseline="0" dirty="0" smtClean="0">
                          <a:solidFill>
                            <a:srgbClr val="FF0000"/>
                          </a:solidFill>
                        </a:rPr>
                        <a:t>In P6</a:t>
                      </a:r>
                    </a:p>
                  </a:txBody>
                  <a:tcPr/>
                </a:tc>
                <a:tc>
                  <a:txBody>
                    <a:bodyPr/>
                    <a:lstStyle/>
                    <a:p>
                      <a:pPr algn="ctr"/>
                      <a:r>
                        <a:rPr lang="sv-SE" sz="1600" dirty="0" err="1" smtClean="0"/>
                        <a:t>Technicians</a:t>
                      </a:r>
                      <a:r>
                        <a:rPr lang="sv-SE" sz="1600" dirty="0" smtClean="0"/>
                        <a:t> </a:t>
                      </a:r>
                    </a:p>
                    <a:p>
                      <a:pPr algn="ctr"/>
                      <a:r>
                        <a:rPr lang="sv-SE" sz="1600" baseline="0" dirty="0" smtClean="0"/>
                        <a:t>In-kind</a:t>
                      </a:r>
                    </a:p>
                    <a:p>
                      <a:pPr algn="ctr"/>
                      <a:r>
                        <a:rPr lang="sv-SE" sz="1600" baseline="0" dirty="0" smtClean="0">
                          <a:solidFill>
                            <a:srgbClr val="FF0000"/>
                          </a:solidFill>
                        </a:rPr>
                        <a:t>In P6 </a:t>
                      </a:r>
                      <a:endParaRPr lang="sv-SE" sz="1600" dirty="0">
                        <a:solidFill>
                          <a:srgbClr val="FF0000"/>
                        </a:solidFill>
                      </a:endParaRPr>
                    </a:p>
                  </a:txBody>
                  <a:tcPr/>
                </a:tc>
                <a:tc>
                  <a:txBody>
                    <a:bodyPr/>
                    <a:lstStyle/>
                    <a:p>
                      <a:pPr algn="ctr"/>
                      <a:r>
                        <a:rPr lang="sv-SE" sz="1600" dirty="0" err="1" smtClean="0"/>
                        <a:t>Outside</a:t>
                      </a:r>
                      <a:r>
                        <a:rPr lang="sv-SE" sz="1600" dirty="0" smtClean="0"/>
                        <a:t> </a:t>
                      </a:r>
                      <a:r>
                        <a:rPr lang="sv-SE" sz="1600" dirty="0" err="1" smtClean="0"/>
                        <a:t>firm</a:t>
                      </a:r>
                      <a:endParaRPr lang="sv-SE" sz="1600" dirty="0" smtClean="0"/>
                    </a:p>
                    <a:p>
                      <a:endParaRPr lang="sv-SE" sz="1600" dirty="0" smtClean="0"/>
                    </a:p>
                    <a:p>
                      <a:pPr algn="ctr"/>
                      <a:r>
                        <a:rPr lang="sv-SE" sz="1600" dirty="0" err="1" smtClean="0">
                          <a:solidFill>
                            <a:srgbClr val="FF0000"/>
                          </a:solidFill>
                        </a:rPr>
                        <a:t>Preliminary</a:t>
                      </a:r>
                      <a:r>
                        <a:rPr lang="sv-SE" sz="1600" dirty="0" smtClean="0">
                          <a:solidFill>
                            <a:srgbClr val="FF0000"/>
                          </a:solidFill>
                        </a:rPr>
                        <a:t> in P6 </a:t>
                      </a:r>
                      <a:endParaRPr lang="sv-SE" sz="1600" dirty="0">
                        <a:solidFill>
                          <a:srgbClr val="FF0000"/>
                        </a:solidFill>
                      </a:endParaRPr>
                    </a:p>
                  </a:txBody>
                  <a:tcPr/>
                </a:tc>
                <a:tc>
                  <a:txBody>
                    <a:bodyPr/>
                    <a:lstStyle/>
                    <a:p>
                      <a:r>
                        <a:rPr lang="sv-SE" sz="1600" dirty="0" err="1" smtClean="0"/>
                        <a:t>Missing</a:t>
                      </a:r>
                      <a:r>
                        <a:rPr lang="sv-SE" sz="1600" dirty="0" smtClean="0"/>
                        <a:t> installation</a:t>
                      </a:r>
                      <a:r>
                        <a:rPr lang="sv-SE" sz="1600" baseline="0" dirty="0" smtClean="0"/>
                        <a:t> </a:t>
                      </a:r>
                      <a:r>
                        <a:rPr lang="sv-SE" sz="1600" baseline="0" dirty="0" err="1" smtClean="0"/>
                        <a:t>staff</a:t>
                      </a:r>
                      <a:endParaRPr lang="sv-SE" sz="1600" baseline="0" dirty="0" smtClean="0"/>
                    </a:p>
                    <a:p>
                      <a:endParaRPr lang="sv-SE" sz="1600" baseline="0" dirty="0" smtClean="0"/>
                    </a:p>
                    <a:p>
                      <a:pPr algn="ctr"/>
                      <a:r>
                        <a:rPr lang="sv-SE" sz="1600" baseline="0" dirty="0" smtClean="0">
                          <a:solidFill>
                            <a:srgbClr val="FFFF00"/>
                          </a:solidFill>
                        </a:rPr>
                        <a:t>NOT IN P6</a:t>
                      </a:r>
                      <a:endParaRPr lang="sv-SE" sz="1600" dirty="0">
                        <a:solidFill>
                          <a:srgbClr val="FFFF00"/>
                        </a:solidFill>
                      </a:endParaRPr>
                    </a:p>
                  </a:txBody>
                  <a:tcPr/>
                </a:tc>
              </a:tr>
              <a:tr h="295311">
                <a:tc rowSpan="2">
                  <a:txBody>
                    <a:bodyPr/>
                    <a:lstStyle/>
                    <a:p>
                      <a:r>
                        <a:rPr lang="sv-SE" sz="1400" b="1" dirty="0" err="1" smtClean="0"/>
                        <a:t>Mechanical</a:t>
                      </a:r>
                      <a:r>
                        <a:rPr lang="sv-SE" sz="1400" b="1" baseline="0" dirty="0" smtClean="0"/>
                        <a:t> team</a:t>
                      </a:r>
                      <a:endParaRPr lang="sv-SE" sz="1400" b="1" dirty="0"/>
                    </a:p>
                  </a:txBody>
                  <a:tcPr anchor="ctr"/>
                </a:tc>
                <a:tc>
                  <a:txBody>
                    <a:bodyPr/>
                    <a:lstStyle/>
                    <a:p>
                      <a:r>
                        <a:rPr lang="sv-SE" sz="1400" dirty="0" smtClean="0"/>
                        <a:t>WP03</a:t>
                      </a:r>
                      <a:endParaRPr lang="sv-SE" sz="1400" dirty="0"/>
                    </a:p>
                  </a:txBody>
                  <a:tcPr/>
                </a:tc>
                <a:tc>
                  <a:txBody>
                    <a:bodyPr/>
                    <a:lstStyle/>
                    <a:p>
                      <a:r>
                        <a:rPr lang="sv-SE" sz="1400" dirty="0" smtClean="0"/>
                        <a:t>0</a:t>
                      </a:r>
                      <a:endParaRPr lang="sv-SE" sz="1400" dirty="0"/>
                    </a:p>
                  </a:txBody>
                  <a:tcPr/>
                </a:tc>
                <a:tc>
                  <a:txBody>
                    <a:bodyPr/>
                    <a:lstStyle/>
                    <a:p>
                      <a:r>
                        <a:rPr lang="sv-SE" sz="1400" dirty="0" smtClean="0"/>
                        <a:t>2</a:t>
                      </a:r>
                      <a:r>
                        <a:rPr lang="sv-SE" sz="1400" baseline="0" dirty="0" smtClean="0"/>
                        <a:t> </a:t>
                      </a:r>
                      <a:r>
                        <a:rPr lang="sv-SE" sz="1400" baseline="0" dirty="0" err="1" smtClean="0"/>
                        <a:t>ISrc+LEBT</a:t>
                      </a:r>
                      <a:r>
                        <a:rPr lang="sv-SE" sz="1400" baseline="0" dirty="0" smtClean="0"/>
                        <a:t> (IT)</a:t>
                      </a:r>
                    </a:p>
                    <a:p>
                      <a:r>
                        <a:rPr lang="sv-SE" sz="1400" baseline="0" dirty="0" smtClean="0"/>
                        <a:t>2 </a:t>
                      </a:r>
                      <a:r>
                        <a:rPr lang="sv-SE" sz="1400" baseline="0" dirty="0" err="1" smtClean="0"/>
                        <a:t>up</a:t>
                      </a:r>
                      <a:r>
                        <a:rPr lang="sv-SE" sz="1400" baseline="0" dirty="0" smtClean="0"/>
                        <a:t> </a:t>
                      </a:r>
                      <a:r>
                        <a:rPr lang="sv-SE" sz="1400" baseline="0" dirty="0" err="1" smtClean="0"/>
                        <a:t>to</a:t>
                      </a:r>
                      <a:r>
                        <a:rPr lang="sv-SE" sz="1400" baseline="0" dirty="0" smtClean="0"/>
                        <a:t> 4, RFQ (FR)</a:t>
                      </a:r>
                    </a:p>
                    <a:p>
                      <a:r>
                        <a:rPr lang="sv-SE" sz="1400" baseline="0" dirty="0" smtClean="0"/>
                        <a:t>1 </a:t>
                      </a:r>
                      <a:r>
                        <a:rPr lang="sv-SE" sz="1400" baseline="0" dirty="0" err="1" smtClean="0"/>
                        <a:t>up</a:t>
                      </a:r>
                      <a:r>
                        <a:rPr lang="sv-SE" sz="1400" baseline="0" dirty="0" smtClean="0"/>
                        <a:t> </a:t>
                      </a:r>
                      <a:r>
                        <a:rPr lang="sv-SE" sz="1400" baseline="0" dirty="0" err="1" smtClean="0"/>
                        <a:t>to</a:t>
                      </a:r>
                      <a:r>
                        <a:rPr lang="sv-SE" sz="1400" baseline="0" dirty="0" smtClean="0"/>
                        <a:t> 2 MEBT (ES) </a:t>
                      </a:r>
                    </a:p>
                    <a:p>
                      <a:r>
                        <a:rPr lang="sv-SE" sz="1400" baseline="0" dirty="0" smtClean="0"/>
                        <a:t>2 </a:t>
                      </a:r>
                      <a:r>
                        <a:rPr lang="sv-SE" sz="1400" baseline="0" dirty="0" err="1" smtClean="0"/>
                        <a:t>up</a:t>
                      </a:r>
                      <a:r>
                        <a:rPr lang="sv-SE" sz="1400" baseline="0" dirty="0" smtClean="0"/>
                        <a:t> </a:t>
                      </a:r>
                      <a:r>
                        <a:rPr lang="sv-SE" sz="1400" baseline="0" dirty="0" err="1" smtClean="0"/>
                        <a:t>to</a:t>
                      </a:r>
                      <a:r>
                        <a:rPr lang="sv-SE" sz="1400" baseline="0" dirty="0" smtClean="0"/>
                        <a:t> 3 DTL (IT)</a:t>
                      </a:r>
                      <a:endParaRPr lang="sv-SE" sz="1400" dirty="0"/>
                    </a:p>
                  </a:txBody>
                  <a:tcPr/>
                </a:tc>
                <a:tc>
                  <a:txBody>
                    <a:bodyPr/>
                    <a:lstStyle/>
                    <a:p>
                      <a:r>
                        <a:rPr lang="sv-SE" sz="1400" dirty="0" smtClean="0"/>
                        <a:t>0</a:t>
                      </a:r>
                      <a:endParaRPr lang="sv-SE" sz="1400" dirty="0"/>
                    </a:p>
                  </a:txBody>
                  <a:tcPr/>
                </a:tc>
                <a:tc>
                  <a:txBody>
                    <a:bodyPr/>
                    <a:lstStyle/>
                    <a:p>
                      <a:r>
                        <a:rPr lang="sv-SE" sz="1400" dirty="0" smtClean="0"/>
                        <a:t>+1 ESS </a:t>
                      </a:r>
                      <a:r>
                        <a:rPr lang="sv-SE" sz="1400" dirty="0" err="1" smtClean="0"/>
                        <a:t>tech</a:t>
                      </a:r>
                      <a:r>
                        <a:rPr lang="sv-SE" sz="1400" dirty="0" smtClean="0"/>
                        <a:t>.</a:t>
                      </a:r>
                      <a:r>
                        <a:rPr lang="sv-SE" sz="1400" baseline="0" dirty="0" smtClean="0"/>
                        <a:t> For </a:t>
                      </a:r>
                      <a:r>
                        <a:rPr lang="sv-SE" sz="1400" baseline="0" dirty="0" err="1" smtClean="0"/>
                        <a:t>ISrc</a:t>
                      </a:r>
                      <a:r>
                        <a:rPr lang="sv-SE" sz="1400" baseline="0" dirty="0" smtClean="0"/>
                        <a:t> + LEBT</a:t>
                      </a:r>
                    </a:p>
                    <a:p>
                      <a:r>
                        <a:rPr lang="sv-SE" sz="1400" baseline="0" dirty="0" smtClean="0"/>
                        <a:t>+2 ESS </a:t>
                      </a:r>
                      <a:r>
                        <a:rPr lang="sv-SE" sz="1400" baseline="0" dirty="0" err="1" smtClean="0"/>
                        <a:t>tech</a:t>
                      </a:r>
                      <a:r>
                        <a:rPr lang="sv-SE" sz="1400" baseline="0" dirty="0" smtClean="0"/>
                        <a:t>. For RFQ</a:t>
                      </a:r>
                    </a:p>
                    <a:p>
                      <a:r>
                        <a:rPr lang="sv-SE" sz="1400" baseline="0" dirty="0" smtClean="0"/>
                        <a:t>+2 ESS </a:t>
                      </a:r>
                      <a:r>
                        <a:rPr lang="sv-SE" sz="1400" baseline="0" dirty="0" err="1" smtClean="0"/>
                        <a:t>tech</a:t>
                      </a:r>
                      <a:r>
                        <a:rPr lang="sv-SE" sz="1400" baseline="0" dirty="0" smtClean="0"/>
                        <a:t>. For MEBT</a:t>
                      </a:r>
                    </a:p>
                    <a:p>
                      <a:r>
                        <a:rPr lang="sv-SE" sz="1400" baseline="0" dirty="0" smtClean="0"/>
                        <a:t>+1 ESS </a:t>
                      </a:r>
                      <a:r>
                        <a:rPr lang="sv-SE" sz="1400" baseline="0" dirty="0" err="1" smtClean="0"/>
                        <a:t>tech</a:t>
                      </a:r>
                      <a:r>
                        <a:rPr lang="sv-SE" sz="1400" baseline="0" dirty="0" smtClean="0"/>
                        <a:t> for DTL</a:t>
                      </a:r>
                    </a:p>
                    <a:p>
                      <a:r>
                        <a:rPr lang="sv-SE" sz="1400" dirty="0" smtClean="0"/>
                        <a:t>The </a:t>
                      </a:r>
                      <a:r>
                        <a:rPr lang="sv-SE" sz="1400" dirty="0" err="1" smtClean="0"/>
                        <a:t>number</a:t>
                      </a:r>
                      <a:r>
                        <a:rPr lang="sv-SE" sz="1400" dirty="0" smtClean="0"/>
                        <a:t> </a:t>
                      </a:r>
                      <a:r>
                        <a:rPr lang="sv-SE" sz="1400" dirty="0" err="1" smtClean="0"/>
                        <a:t>could</a:t>
                      </a:r>
                      <a:r>
                        <a:rPr lang="sv-SE" sz="1400" dirty="0" smtClean="0"/>
                        <a:t> be </a:t>
                      </a:r>
                      <a:r>
                        <a:rPr lang="sv-SE" sz="1400" dirty="0" err="1" smtClean="0"/>
                        <a:t>reduced</a:t>
                      </a:r>
                      <a:r>
                        <a:rPr lang="sv-SE" sz="1400" dirty="0" smtClean="0"/>
                        <a:t> </a:t>
                      </a:r>
                      <a:r>
                        <a:rPr lang="sv-SE" sz="1400" baseline="0" dirty="0" smtClean="0"/>
                        <a:t>by the </a:t>
                      </a:r>
                      <a:r>
                        <a:rPr lang="sv-SE" sz="1400" baseline="0" dirty="0" err="1" smtClean="0"/>
                        <a:t>optimization</a:t>
                      </a:r>
                      <a:r>
                        <a:rPr lang="sv-SE" sz="1400" baseline="0" dirty="0" smtClean="0"/>
                        <a:t> </a:t>
                      </a:r>
                      <a:r>
                        <a:rPr lang="sv-SE" sz="1400" baseline="0" dirty="0" err="1" smtClean="0"/>
                        <a:t>of</a:t>
                      </a:r>
                      <a:r>
                        <a:rPr lang="sv-SE" sz="1400" baseline="0" dirty="0" smtClean="0"/>
                        <a:t> the inst. plan. </a:t>
                      </a:r>
                      <a:endParaRPr lang="sv-SE" sz="1400" dirty="0"/>
                    </a:p>
                  </a:txBody>
                  <a:tcPr/>
                </a:tc>
              </a:tr>
              <a:tr h="295311">
                <a:tc vMerge="1">
                  <a:txBody>
                    <a:bodyPr/>
                    <a:lstStyle/>
                    <a:p>
                      <a:endParaRPr lang="sv-SE" sz="1600" b="1" dirty="0"/>
                    </a:p>
                  </a:txBody>
                  <a:tcPr/>
                </a:tc>
                <a:tc>
                  <a:txBody>
                    <a:bodyPr/>
                    <a:lstStyle/>
                    <a:p>
                      <a:r>
                        <a:rPr lang="sv-SE" sz="1400" dirty="0" smtClean="0"/>
                        <a:t>WP04</a:t>
                      </a:r>
                    </a:p>
                    <a:p>
                      <a:r>
                        <a:rPr lang="sv-SE" sz="1400" dirty="0" smtClean="0"/>
                        <a:t>and</a:t>
                      </a:r>
                    </a:p>
                    <a:p>
                      <a:r>
                        <a:rPr lang="sv-SE" sz="1400" dirty="0" smtClean="0"/>
                        <a:t>WP05</a:t>
                      </a:r>
                      <a:endParaRPr lang="sv-SE" sz="1400" dirty="0"/>
                    </a:p>
                  </a:txBody>
                  <a:tcPr/>
                </a:tc>
                <a:tc>
                  <a:txBody>
                    <a:bodyPr/>
                    <a:lstStyle/>
                    <a:p>
                      <a:r>
                        <a:rPr lang="sv-SE" sz="1400" dirty="0" smtClean="0"/>
                        <a:t>0</a:t>
                      </a:r>
                      <a:endParaRPr lang="sv-SE" sz="1400" dirty="0"/>
                    </a:p>
                  </a:txBody>
                  <a:tcPr/>
                </a:tc>
                <a:tc>
                  <a:txBody>
                    <a:bodyPr/>
                    <a:lstStyle/>
                    <a:p>
                      <a:r>
                        <a:rPr lang="sv-SE" sz="1400" dirty="0" smtClean="0"/>
                        <a:t>0</a:t>
                      </a:r>
                      <a:endParaRPr lang="sv-SE" sz="1400" dirty="0"/>
                    </a:p>
                  </a:txBody>
                  <a:tcPr/>
                </a:tc>
                <a:tc>
                  <a:txBody>
                    <a:bodyPr/>
                    <a:lstStyle/>
                    <a:p>
                      <a:r>
                        <a:rPr lang="sv-SE" sz="1400" dirty="0" smtClean="0"/>
                        <a:t>0</a:t>
                      </a:r>
                      <a:endParaRPr lang="sv-SE" sz="1400" dirty="0"/>
                    </a:p>
                  </a:txBody>
                  <a:tcPr/>
                </a:tc>
                <a:tc>
                  <a:txBody>
                    <a:bodyPr/>
                    <a:lstStyle/>
                    <a:p>
                      <a:r>
                        <a:rPr lang="sv-SE" sz="1400" dirty="0" smtClean="0"/>
                        <a:t>+</a:t>
                      </a:r>
                      <a:r>
                        <a:rPr lang="sv-SE" sz="1400" baseline="0" dirty="0" smtClean="0"/>
                        <a:t> </a:t>
                      </a:r>
                      <a:r>
                        <a:rPr lang="sv-SE" sz="1400" baseline="0" dirty="0" err="1" smtClean="0"/>
                        <a:t>possible</a:t>
                      </a:r>
                      <a:r>
                        <a:rPr lang="sv-SE" sz="1400" baseline="0" dirty="0" smtClean="0"/>
                        <a:t> </a:t>
                      </a:r>
                      <a:r>
                        <a:rPr lang="sv-SE" sz="1400" baseline="0" dirty="0" err="1" smtClean="0"/>
                        <a:t>tech</a:t>
                      </a:r>
                      <a:r>
                        <a:rPr lang="sv-SE" sz="1400" baseline="0" dirty="0" smtClean="0">
                          <a:solidFill>
                            <a:srgbClr val="FF0000"/>
                          </a:solidFill>
                        </a:rPr>
                        <a:t> </a:t>
                      </a:r>
                      <a:r>
                        <a:rPr lang="sv-SE" sz="1400" baseline="0" dirty="0" smtClean="0"/>
                        <a:t>from IKC (Ref Schedule 1.4)</a:t>
                      </a:r>
                    </a:p>
                    <a:p>
                      <a:r>
                        <a:rPr lang="sv-SE" sz="1400" baseline="0" dirty="0" smtClean="0"/>
                        <a:t>Connections </a:t>
                      </a:r>
                      <a:r>
                        <a:rPr lang="sv-SE" sz="1400" baseline="0" dirty="0" err="1" smtClean="0"/>
                        <a:t>covered</a:t>
                      </a:r>
                      <a:r>
                        <a:rPr lang="sv-SE" sz="1400" baseline="0" dirty="0" smtClean="0"/>
                        <a:t> by </a:t>
                      </a:r>
                      <a:r>
                        <a:rPr lang="sv-SE" sz="1400" baseline="0" dirty="0" err="1" smtClean="0"/>
                        <a:t>Cryo</a:t>
                      </a:r>
                      <a:r>
                        <a:rPr lang="sv-SE" sz="1400" baseline="0" dirty="0" smtClean="0"/>
                        <a:t> team</a:t>
                      </a:r>
                      <a:r>
                        <a:rPr lang="sv-SE" sz="1400" baseline="0" dirty="0" smtClean="0">
                          <a:solidFill>
                            <a:srgbClr val="FF0000"/>
                          </a:solidFill>
                        </a:rPr>
                        <a:t> </a:t>
                      </a:r>
                      <a:r>
                        <a:rPr lang="sv-SE" sz="1500" baseline="0" dirty="0" smtClean="0">
                          <a:solidFill>
                            <a:srgbClr val="0000FF"/>
                          </a:solidFill>
                        </a:rPr>
                        <a:t>*</a:t>
                      </a:r>
                      <a:endParaRPr lang="sv-SE" sz="1500" dirty="0">
                        <a:solidFill>
                          <a:srgbClr val="0000FF"/>
                        </a:solidFill>
                      </a:endParaRPr>
                    </a:p>
                  </a:txBody>
                  <a:tcPr/>
                </a:tc>
              </a:tr>
              <a:tr h="506247">
                <a:tc>
                  <a:txBody>
                    <a:bodyPr/>
                    <a:lstStyle/>
                    <a:p>
                      <a:r>
                        <a:rPr lang="sv-SE" sz="1400" b="1" dirty="0" err="1" smtClean="0"/>
                        <a:t>Electrical</a:t>
                      </a:r>
                      <a:r>
                        <a:rPr lang="sv-SE" sz="1400" b="1" baseline="0" dirty="0" smtClean="0"/>
                        <a:t> team</a:t>
                      </a:r>
                      <a:endParaRPr lang="sv-SE" sz="1400" b="1" dirty="0"/>
                    </a:p>
                  </a:txBody>
                  <a:tcPr/>
                </a:tc>
                <a:tc>
                  <a:txBody>
                    <a:bodyPr/>
                    <a:lstStyle/>
                    <a:p>
                      <a:r>
                        <a:rPr lang="sv-SE" sz="1400" dirty="0" smtClean="0"/>
                        <a:t>WP15</a:t>
                      </a:r>
                      <a:endParaRPr lang="sv-SE" sz="1400" dirty="0"/>
                    </a:p>
                  </a:txBody>
                  <a:tcPr/>
                </a:tc>
                <a:tc>
                  <a:txBody>
                    <a:bodyPr/>
                    <a:lstStyle/>
                    <a:p>
                      <a:r>
                        <a:rPr lang="sv-SE" sz="1400" dirty="0" smtClean="0"/>
                        <a:t>2 </a:t>
                      </a:r>
                    </a:p>
                  </a:txBody>
                  <a:tcPr/>
                </a:tc>
                <a:tc>
                  <a:txBody>
                    <a:bodyPr/>
                    <a:lstStyle/>
                    <a:p>
                      <a:r>
                        <a:rPr lang="sv-SE" sz="1400" dirty="0" smtClean="0"/>
                        <a:t>0</a:t>
                      </a:r>
                      <a:endParaRPr lang="sv-SE" sz="1400" dirty="0"/>
                    </a:p>
                  </a:txBody>
                  <a:tcPr/>
                </a:tc>
                <a:tc>
                  <a:txBody>
                    <a:bodyPr/>
                    <a:lstStyle/>
                    <a:p>
                      <a:r>
                        <a:rPr lang="sv-SE" sz="1400" dirty="0" smtClean="0"/>
                        <a:t>18</a:t>
                      </a:r>
                      <a:r>
                        <a:rPr lang="sv-SE" sz="1400" baseline="0" dirty="0" smtClean="0"/>
                        <a:t> </a:t>
                      </a:r>
                      <a:r>
                        <a:rPr lang="sv-SE" sz="1200" dirty="0" smtClean="0"/>
                        <a:t>(6</a:t>
                      </a:r>
                      <a:r>
                        <a:rPr lang="sv-SE" sz="1200" baseline="0" dirty="0" smtClean="0"/>
                        <a:t> </a:t>
                      </a:r>
                      <a:r>
                        <a:rPr lang="sv-SE" sz="1200" baseline="0" dirty="0" err="1" smtClean="0"/>
                        <a:t>tech</a:t>
                      </a:r>
                      <a:r>
                        <a:rPr lang="sv-SE" sz="1200" baseline="0" dirty="0" smtClean="0"/>
                        <a:t>. for </a:t>
                      </a:r>
                      <a:r>
                        <a:rPr lang="sv-SE" sz="1200" baseline="0" dirty="0" err="1" smtClean="0"/>
                        <a:t>each</a:t>
                      </a:r>
                      <a:r>
                        <a:rPr lang="sv-SE" sz="1200" baseline="0" dirty="0" smtClean="0"/>
                        <a:t> </a:t>
                      </a:r>
                      <a:r>
                        <a:rPr lang="sv-SE" sz="1200" baseline="0" dirty="0" err="1" smtClean="0"/>
                        <a:t>stubs</a:t>
                      </a:r>
                      <a:r>
                        <a:rPr lang="sv-SE" sz="1200" baseline="0" dirty="0" smtClean="0"/>
                        <a:t>)</a:t>
                      </a:r>
                      <a:endParaRPr lang="sv-SE" sz="1200" dirty="0"/>
                    </a:p>
                  </a:txBody>
                  <a:tcPr/>
                </a:tc>
                <a:tc>
                  <a:txBody>
                    <a:bodyPr/>
                    <a:lstStyle/>
                    <a:p>
                      <a:r>
                        <a:rPr lang="sv-SE" sz="1400" dirty="0" smtClean="0"/>
                        <a:t>+5 for terminations</a:t>
                      </a:r>
                    </a:p>
                    <a:p>
                      <a:r>
                        <a:rPr lang="sv-SE" sz="1400" dirty="0" smtClean="0"/>
                        <a:t>+6 ESS for</a:t>
                      </a:r>
                      <a:r>
                        <a:rPr lang="sv-SE" sz="1400" baseline="0" dirty="0" smtClean="0"/>
                        <a:t> supervision</a:t>
                      </a:r>
                      <a:endParaRPr lang="sv-SE" sz="1400" dirty="0"/>
                    </a:p>
                  </a:txBody>
                  <a:tcPr/>
                </a:tc>
              </a:tr>
              <a:tr h="506247">
                <a:tc>
                  <a:txBody>
                    <a:bodyPr/>
                    <a:lstStyle/>
                    <a:p>
                      <a:r>
                        <a:rPr lang="sv-SE" sz="1400" b="1" dirty="0" err="1" smtClean="0"/>
                        <a:t>Cryo</a:t>
                      </a:r>
                      <a:r>
                        <a:rPr lang="sv-SE" sz="1400" b="1" baseline="0" dirty="0" smtClean="0"/>
                        <a:t> team + </a:t>
                      </a:r>
                      <a:r>
                        <a:rPr lang="sv-SE" sz="1400" b="1" baseline="0" dirty="0" err="1" smtClean="0"/>
                        <a:t>welding</a:t>
                      </a:r>
                      <a:endParaRPr lang="sv-SE" sz="1400" b="1" dirty="0"/>
                    </a:p>
                  </a:txBody>
                  <a:tcPr/>
                </a:tc>
                <a:tc>
                  <a:txBody>
                    <a:bodyPr/>
                    <a:lstStyle/>
                    <a:p>
                      <a:r>
                        <a:rPr lang="sv-SE" sz="1400" dirty="0" smtClean="0"/>
                        <a:t>WP11</a:t>
                      </a:r>
                      <a:endParaRPr lang="sv-SE" sz="1400" dirty="0"/>
                    </a:p>
                  </a:txBody>
                  <a:tcPr/>
                </a:tc>
                <a:tc>
                  <a:txBody>
                    <a:bodyPr/>
                    <a:lstStyle/>
                    <a:p>
                      <a:r>
                        <a:rPr lang="sv-SE" sz="1400" dirty="0" smtClean="0"/>
                        <a:t>6</a:t>
                      </a:r>
                      <a:endParaRPr lang="sv-SE" sz="1400" dirty="0"/>
                    </a:p>
                  </a:txBody>
                  <a:tcPr/>
                </a:tc>
                <a:tc>
                  <a:txBody>
                    <a:bodyPr/>
                    <a:lstStyle/>
                    <a:p>
                      <a:r>
                        <a:rPr lang="sv-SE" sz="1400" dirty="0" smtClean="0">
                          <a:solidFill>
                            <a:schemeClr val="tx1"/>
                          </a:solidFill>
                        </a:rPr>
                        <a:t>20</a:t>
                      </a:r>
                      <a:r>
                        <a:rPr lang="sv-SE" sz="1400" baseline="0" dirty="0" smtClean="0">
                          <a:solidFill>
                            <a:schemeClr val="tx1"/>
                          </a:solidFill>
                        </a:rPr>
                        <a:t> </a:t>
                      </a:r>
                      <a:r>
                        <a:rPr lang="sv-SE" sz="1400" dirty="0" smtClean="0">
                          <a:solidFill>
                            <a:schemeClr val="tx1"/>
                          </a:solidFill>
                        </a:rPr>
                        <a:t>(PL)</a:t>
                      </a:r>
                      <a:r>
                        <a:rPr lang="sv-SE" sz="1400" baseline="0" dirty="0" smtClean="0">
                          <a:solidFill>
                            <a:schemeClr val="tx1"/>
                          </a:solidFill>
                        </a:rPr>
                        <a:t> </a:t>
                      </a:r>
                      <a:r>
                        <a:rPr lang="sv-SE" sz="1200" dirty="0" err="1" smtClean="0">
                          <a:solidFill>
                            <a:schemeClr val="tx1"/>
                          </a:solidFill>
                        </a:rPr>
                        <a:t>First</a:t>
                      </a:r>
                      <a:r>
                        <a:rPr lang="sv-SE" sz="1200" baseline="0" dirty="0" smtClean="0">
                          <a:solidFill>
                            <a:schemeClr val="tx1"/>
                          </a:solidFill>
                        </a:rPr>
                        <a:t> </a:t>
                      </a:r>
                      <a:r>
                        <a:rPr lang="sv-SE" sz="1200" baseline="0" dirty="0" err="1" smtClean="0">
                          <a:solidFill>
                            <a:schemeClr val="tx1"/>
                          </a:solidFill>
                        </a:rPr>
                        <a:t>estim</a:t>
                      </a:r>
                      <a:r>
                        <a:rPr lang="sv-SE" sz="1200" baseline="0" dirty="0" smtClean="0">
                          <a:solidFill>
                            <a:schemeClr val="tx1"/>
                          </a:solidFill>
                        </a:rPr>
                        <a:t>. </a:t>
                      </a:r>
                      <a:r>
                        <a:rPr lang="sv-SE" sz="1200" baseline="0" dirty="0" err="1" smtClean="0">
                          <a:solidFill>
                            <a:schemeClr val="tx1"/>
                          </a:solidFill>
                        </a:rPr>
                        <a:t>to</a:t>
                      </a:r>
                      <a:r>
                        <a:rPr lang="sv-SE" sz="1200" baseline="0" dirty="0" smtClean="0">
                          <a:solidFill>
                            <a:schemeClr val="tx1"/>
                          </a:solidFill>
                        </a:rPr>
                        <a:t> be </a:t>
                      </a:r>
                      <a:r>
                        <a:rPr lang="sv-SE" sz="1200" baseline="0" dirty="0" err="1" smtClean="0">
                          <a:solidFill>
                            <a:schemeClr val="tx1"/>
                          </a:solidFill>
                        </a:rPr>
                        <a:t>confirmed</a:t>
                      </a:r>
                      <a:r>
                        <a:rPr lang="sv-SE" sz="1200" baseline="0" dirty="0" smtClean="0">
                          <a:solidFill>
                            <a:schemeClr val="tx1"/>
                          </a:solidFill>
                        </a:rPr>
                        <a:t> by the IKC 3 </a:t>
                      </a:r>
                      <a:r>
                        <a:rPr lang="sv-SE" sz="1200" baseline="0" dirty="0" err="1" smtClean="0">
                          <a:solidFill>
                            <a:schemeClr val="tx1"/>
                          </a:solidFill>
                        </a:rPr>
                        <a:t>months</a:t>
                      </a:r>
                      <a:r>
                        <a:rPr lang="sv-SE" sz="1200" baseline="0" dirty="0" smtClean="0">
                          <a:solidFill>
                            <a:schemeClr val="tx1"/>
                          </a:solidFill>
                        </a:rPr>
                        <a:t> </a:t>
                      </a:r>
                      <a:r>
                        <a:rPr lang="sv-SE" sz="1200" baseline="0" dirty="0" err="1" smtClean="0">
                          <a:solidFill>
                            <a:schemeClr val="tx1"/>
                          </a:solidFill>
                        </a:rPr>
                        <a:t>before</a:t>
                      </a:r>
                      <a:r>
                        <a:rPr lang="sv-SE" sz="1200" baseline="0" dirty="0" smtClean="0">
                          <a:solidFill>
                            <a:schemeClr val="tx1"/>
                          </a:solidFill>
                        </a:rPr>
                        <a:t> installation starts</a:t>
                      </a:r>
                      <a:endParaRPr lang="sv-SE" sz="1200" dirty="0" smtClean="0">
                        <a:solidFill>
                          <a:schemeClr val="tx1"/>
                        </a:solidFill>
                      </a:endParaRPr>
                    </a:p>
                  </a:txBody>
                  <a:tcPr/>
                </a:tc>
                <a:tc>
                  <a:txBody>
                    <a:bodyPr/>
                    <a:lstStyle/>
                    <a:p>
                      <a:pPr marL="0" indent="0">
                        <a:buFontTx/>
                        <a:buNone/>
                      </a:pPr>
                      <a:r>
                        <a:rPr lang="sv-SE" sz="1400" dirty="0" smtClean="0">
                          <a:solidFill>
                            <a:srgbClr val="0000FF"/>
                          </a:solidFill>
                        </a:rPr>
                        <a:t>* </a:t>
                      </a:r>
                      <a:r>
                        <a:rPr lang="sv-SE" sz="1400" dirty="0" smtClean="0"/>
                        <a:t>3 </a:t>
                      </a:r>
                      <a:r>
                        <a:rPr lang="sv-SE" sz="1200" dirty="0" smtClean="0"/>
                        <a:t>(1 team </a:t>
                      </a:r>
                      <a:r>
                        <a:rPr lang="sv-SE" sz="1200" dirty="0" err="1" smtClean="0"/>
                        <a:t>working</a:t>
                      </a:r>
                      <a:r>
                        <a:rPr lang="sv-SE" sz="1200" dirty="0" smtClean="0"/>
                        <a:t> in </a:t>
                      </a:r>
                      <a:r>
                        <a:rPr lang="sv-SE" sz="1200" dirty="0" err="1" smtClean="0"/>
                        <a:t>cascade</a:t>
                      </a:r>
                      <a:r>
                        <a:rPr lang="sv-SE" sz="1200" dirty="0" smtClean="0"/>
                        <a:t> for</a:t>
                      </a:r>
                      <a:r>
                        <a:rPr lang="sv-SE" sz="1200" baseline="0" dirty="0" smtClean="0"/>
                        <a:t> SPK and MB)</a:t>
                      </a:r>
                    </a:p>
                    <a:p>
                      <a:pPr marL="0" indent="0">
                        <a:buFontTx/>
                        <a:buNone/>
                      </a:pPr>
                      <a:r>
                        <a:rPr lang="sv-SE" sz="1200" baseline="0" dirty="0" smtClean="0"/>
                        <a:t>+ 7 teams </a:t>
                      </a:r>
                      <a:r>
                        <a:rPr lang="sv-SE" sz="1200" baseline="0" dirty="0" err="1" smtClean="0"/>
                        <a:t>working</a:t>
                      </a:r>
                      <a:r>
                        <a:rPr lang="sv-SE" sz="1200" baseline="0" dirty="0" smtClean="0"/>
                        <a:t> in </a:t>
                      </a:r>
                      <a:r>
                        <a:rPr lang="sv-SE" sz="1200" baseline="0" dirty="0" err="1" smtClean="0"/>
                        <a:t>parallel</a:t>
                      </a:r>
                      <a:r>
                        <a:rPr lang="sv-SE" sz="1200" baseline="0" dirty="0" smtClean="0"/>
                        <a:t> for the different </a:t>
                      </a:r>
                      <a:r>
                        <a:rPr lang="sv-SE" sz="1200" baseline="0" dirty="0" err="1" smtClean="0"/>
                        <a:t>cryo</a:t>
                      </a:r>
                      <a:r>
                        <a:rPr lang="sv-SE" sz="1200" baseline="0" dirty="0" smtClean="0"/>
                        <a:t> </a:t>
                      </a:r>
                      <a:r>
                        <a:rPr lang="sv-SE" sz="1200" baseline="0" dirty="0" err="1" smtClean="0"/>
                        <a:t>sub-project</a:t>
                      </a:r>
                      <a:r>
                        <a:rPr lang="sv-SE" sz="1200" baseline="0" dirty="0" smtClean="0"/>
                        <a:t> ,</a:t>
                      </a:r>
                      <a:r>
                        <a:rPr lang="sv-SE" sz="1200" baseline="0" dirty="0" err="1" smtClean="0"/>
                        <a:t>with</a:t>
                      </a:r>
                      <a:r>
                        <a:rPr lang="sv-SE" sz="1200" baseline="0" dirty="0" smtClean="0"/>
                        <a:t> a </a:t>
                      </a:r>
                      <a:r>
                        <a:rPr lang="sv-SE" sz="1200" baseline="0" dirty="0" err="1" smtClean="0"/>
                        <a:t>peak</a:t>
                      </a:r>
                      <a:r>
                        <a:rPr lang="sv-SE" sz="1200" baseline="0" dirty="0" smtClean="0"/>
                        <a:t> </a:t>
                      </a:r>
                      <a:r>
                        <a:rPr lang="sv-SE" sz="1200" baseline="0" dirty="0" err="1" smtClean="0"/>
                        <a:t>of</a:t>
                      </a:r>
                      <a:r>
                        <a:rPr lang="sv-SE" sz="1200" baseline="0" dirty="0" smtClean="0"/>
                        <a:t> 23 </a:t>
                      </a:r>
                      <a:r>
                        <a:rPr lang="sv-SE" sz="1200" baseline="0" dirty="0" err="1" smtClean="0"/>
                        <a:t>tech</a:t>
                      </a:r>
                      <a:r>
                        <a:rPr lang="sv-SE" sz="1200" baseline="0" dirty="0" smtClean="0"/>
                        <a:t> in Q1 2017 (</a:t>
                      </a:r>
                      <a:r>
                        <a:rPr lang="sv-SE" sz="1200" baseline="0" dirty="0" err="1" smtClean="0"/>
                        <a:t>see</a:t>
                      </a:r>
                      <a:r>
                        <a:rPr lang="sv-SE" sz="1200" baseline="0" dirty="0" smtClean="0"/>
                        <a:t> </a:t>
                      </a:r>
                      <a:r>
                        <a:rPr lang="sv-SE" sz="1200" baseline="0" dirty="0" err="1" smtClean="0"/>
                        <a:t>slide</a:t>
                      </a:r>
                      <a:r>
                        <a:rPr lang="sv-SE" sz="1200" baseline="0" dirty="0" smtClean="0"/>
                        <a:t> 5)</a:t>
                      </a:r>
                    </a:p>
                  </a:txBody>
                  <a:tcPr/>
                </a:tc>
                <a:tc>
                  <a:txBody>
                    <a:bodyPr/>
                    <a:lstStyle/>
                    <a:p>
                      <a:r>
                        <a:rPr lang="sv-SE" sz="1400" dirty="0" smtClean="0"/>
                        <a:t>0</a:t>
                      </a:r>
                      <a:endParaRPr lang="sv-SE" sz="1400" dirty="0"/>
                    </a:p>
                  </a:txBody>
                  <a:tcPr/>
                </a:tc>
              </a:tr>
            </a:tbl>
          </a:graphicData>
        </a:graphic>
      </p:graphicFrame>
    </p:spTree>
    <p:extLst>
      <p:ext uri="{BB962C8B-B14F-4D97-AF65-F5344CB8AC3E}">
        <p14:creationId xmlns:p14="http://schemas.microsoft.com/office/powerpoint/2010/main" val="237055423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668" y="1"/>
            <a:ext cx="6574838" cy="1441531"/>
          </a:xfrm>
        </p:spPr>
        <p:txBody>
          <a:bodyPr>
            <a:normAutofit fontScale="90000"/>
          </a:bodyPr>
          <a:lstStyle/>
          <a:p>
            <a:r>
              <a:rPr lang="sv-SE" b="1" i="1" dirty="0" err="1" smtClean="0"/>
              <a:t>Preliminary</a:t>
            </a:r>
            <a:r>
              <a:rPr lang="sv-SE" b="1" i="1" dirty="0" smtClean="0"/>
              <a:t> order </a:t>
            </a:r>
            <a:r>
              <a:rPr lang="sv-SE" b="1" i="1" dirty="0" err="1" smtClean="0"/>
              <a:t>of</a:t>
            </a:r>
            <a:r>
              <a:rPr lang="sv-SE" b="1" i="1" dirty="0" smtClean="0"/>
              <a:t> </a:t>
            </a:r>
            <a:r>
              <a:rPr lang="sv-SE" b="1" i="1" dirty="0" err="1" smtClean="0"/>
              <a:t>magnitude</a:t>
            </a:r>
            <a:r>
              <a:rPr lang="sv-SE" b="1" i="1" dirty="0" smtClean="0"/>
              <a:t> for support team for installation (end June 2019)</a:t>
            </a:r>
            <a:endParaRPr lang="sv-SE" b="1" i="1" dirty="0"/>
          </a:p>
        </p:txBody>
      </p:sp>
      <p:sp>
        <p:nvSpPr>
          <p:cNvPr id="4" name="Slide Number Placeholder 3"/>
          <p:cNvSpPr>
            <a:spLocks noGrp="1"/>
          </p:cNvSpPr>
          <p:nvPr>
            <p:ph type="sldNum" sz="quarter" idx="12"/>
          </p:nvPr>
        </p:nvSpPr>
        <p:spPr/>
        <p:txBody>
          <a:bodyPr/>
          <a:lstStyle/>
          <a:p>
            <a:fld id="{038C62C7-F79B-CD4A-A5DF-5683BBEC4A65}" type="slidenum">
              <a:rPr lang="sv-SE" smtClean="0"/>
              <a:t>16</a:t>
            </a:fld>
            <a:endParaRPr lang="sv-SE"/>
          </a:p>
        </p:txBody>
      </p:sp>
      <p:graphicFrame>
        <p:nvGraphicFramePr>
          <p:cNvPr id="5" name="Table 4"/>
          <p:cNvGraphicFramePr>
            <a:graphicFrameLocks noGrp="1"/>
          </p:cNvGraphicFramePr>
          <p:nvPr>
            <p:extLst>
              <p:ext uri="{D42A27DB-BD31-4B8C-83A1-F6EECF244321}">
                <p14:modId xmlns:p14="http://schemas.microsoft.com/office/powerpoint/2010/main" val="4105461952"/>
              </p:ext>
            </p:extLst>
          </p:nvPr>
        </p:nvGraphicFramePr>
        <p:xfrm>
          <a:off x="-1" y="1549098"/>
          <a:ext cx="9144001" cy="5504966"/>
        </p:xfrm>
        <a:graphic>
          <a:graphicData uri="http://schemas.openxmlformats.org/drawingml/2006/table">
            <a:tbl>
              <a:tblPr firstRow="1" bandRow="1">
                <a:tableStyleId>{5C22544A-7EE6-4342-B048-85BDC9FD1C3A}</a:tableStyleId>
              </a:tblPr>
              <a:tblGrid>
                <a:gridCol w="1366682"/>
                <a:gridCol w="662634"/>
                <a:gridCol w="924926"/>
                <a:gridCol w="1559950"/>
                <a:gridCol w="1844276"/>
                <a:gridCol w="2785533"/>
              </a:tblGrid>
              <a:tr h="534372">
                <a:tc>
                  <a:txBody>
                    <a:bodyPr/>
                    <a:lstStyle/>
                    <a:p>
                      <a:r>
                        <a:rPr lang="sv-SE" sz="1600" dirty="0" smtClean="0"/>
                        <a:t>Teams</a:t>
                      </a:r>
                      <a:endParaRPr lang="sv-SE" sz="1600" dirty="0"/>
                    </a:p>
                  </a:txBody>
                  <a:tcPr/>
                </a:tc>
                <a:tc>
                  <a:txBody>
                    <a:bodyPr/>
                    <a:lstStyle/>
                    <a:p>
                      <a:r>
                        <a:rPr lang="sv-SE" sz="1600" dirty="0" smtClean="0"/>
                        <a:t>WPs</a:t>
                      </a:r>
                      <a:endParaRPr lang="sv-SE" sz="1600" dirty="0"/>
                    </a:p>
                  </a:txBody>
                  <a:tcPr/>
                </a:tc>
                <a:tc>
                  <a:txBody>
                    <a:bodyPr/>
                    <a:lstStyle/>
                    <a:p>
                      <a:r>
                        <a:rPr lang="sv-SE" sz="1600" dirty="0" smtClean="0"/>
                        <a:t>42 Tech.</a:t>
                      </a:r>
                      <a:r>
                        <a:rPr lang="sv-SE" sz="1600" baseline="0" dirty="0" smtClean="0"/>
                        <a:t> ESS </a:t>
                      </a:r>
                      <a:r>
                        <a:rPr lang="sv-SE" sz="1600" baseline="0" dirty="0" err="1" smtClean="0"/>
                        <a:t>staff</a:t>
                      </a:r>
                      <a:endParaRPr lang="sv-SE" sz="1600" baseline="0" dirty="0" smtClean="0"/>
                    </a:p>
                    <a:p>
                      <a:pPr marL="0" marR="0" indent="0" algn="ctr" defTabSz="457145" rtl="0" eaLnBrk="1" fontAlgn="auto" latinLnBrk="0" hangingPunct="1">
                        <a:lnSpc>
                          <a:spcPct val="100000"/>
                        </a:lnSpc>
                        <a:spcBef>
                          <a:spcPts val="0"/>
                        </a:spcBef>
                        <a:spcAft>
                          <a:spcPts val="0"/>
                        </a:spcAft>
                        <a:buClrTx/>
                        <a:buSzTx/>
                        <a:buFontTx/>
                        <a:buNone/>
                        <a:tabLst/>
                        <a:defRPr/>
                      </a:pPr>
                      <a:r>
                        <a:rPr lang="sv-SE" sz="1600" baseline="0" dirty="0" smtClean="0">
                          <a:solidFill>
                            <a:srgbClr val="FF0000"/>
                          </a:solidFill>
                        </a:rPr>
                        <a:t>In P6</a:t>
                      </a:r>
                    </a:p>
                  </a:txBody>
                  <a:tcPr/>
                </a:tc>
                <a:tc>
                  <a:txBody>
                    <a:bodyPr/>
                    <a:lstStyle/>
                    <a:p>
                      <a:pPr algn="ctr"/>
                      <a:r>
                        <a:rPr lang="sv-SE" sz="1600" dirty="0" err="1" smtClean="0"/>
                        <a:t>Technicians</a:t>
                      </a:r>
                      <a:r>
                        <a:rPr lang="sv-SE" sz="1600" dirty="0" smtClean="0"/>
                        <a:t> </a:t>
                      </a:r>
                    </a:p>
                    <a:p>
                      <a:pPr algn="ctr"/>
                      <a:r>
                        <a:rPr lang="sv-SE" sz="1600" baseline="0" dirty="0" smtClean="0"/>
                        <a:t>In-kind</a:t>
                      </a:r>
                    </a:p>
                    <a:p>
                      <a:pPr algn="ctr"/>
                      <a:r>
                        <a:rPr lang="sv-SE" sz="1600" baseline="0" dirty="0" smtClean="0">
                          <a:solidFill>
                            <a:srgbClr val="FF0000"/>
                          </a:solidFill>
                        </a:rPr>
                        <a:t>In P6 </a:t>
                      </a:r>
                      <a:r>
                        <a:rPr lang="sv-SE" sz="1600" baseline="0" dirty="0" smtClean="0"/>
                        <a:t> </a:t>
                      </a:r>
                      <a:endParaRPr lang="sv-SE" sz="1600" dirty="0"/>
                    </a:p>
                  </a:txBody>
                  <a:tcPr/>
                </a:tc>
                <a:tc>
                  <a:txBody>
                    <a:bodyPr/>
                    <a:lstStyle/>
                    <a:p>
                      <a:pPr algn="ctr"/>
                      <a:r>
                        <a:rPr lang="sv-SE" sz="1600" dirty="0" err="1" smtClean="0"/>
                        <a:t>Outside</a:t>
                      </a:r>
                      <a:r>
                        <a:rPr lang="sv-SE" sz="1600" dirty="0" smtClean="0"/>
                        <a:t> </a:t>
                      </a:r>
                      <a:r>
                        <a:rPr lang="sv-SE" sz="1600" dirty="0" err="1" smtClean="0"/>
                        <a:t>firm</a:t>
                      </a:r>
                      <a:endParaRPr lang="sv-SE" sz="1600" dirty="0" smtClean="0"/>
                    </a:p>
                    <a:p>
                      <a:pPr algn="ctr"/>
                      <a:endParaRPr lang="sv-SE" sz="1600" dirty="0" smtClean="0"/>
                    </a:p>
                    <a:p>
                      <a:pPr marL="0" marR="0" indent="0" algn="ctr" defTabSz="457145" rtl="0" eaLnBrk="1" fontAlgn="auto" latinLnBrk="0" hangingPunct="1">
                        <a:lnSpc>
                          <a:spcPct val="100000"/>
                        </a:lnSpc>
                        <a:spcBef>
                          <a:spcPts val="0"/>
                        </a:spcBef>
                        <a:spcAft>
                          <a:spcPts val="0"/>
                        </a:spcAft>
                        <a:buClrTx/>
                        <a:buSzTx/>
                        <a:buFontTx/>
                        <a:buNone/>
                        <a:tabLst/>
                        <a:defRPr/>
                      </a:pPr>
                      <a:r>
                        <a:rPr lang="sv-SE" sz="1600" dirty="0" err="1" smtClean="0">
                          <a:solidFill>
                            <a:srgbClr val="FF0000"/>
                          </a:solidFill>
                        </a:rPr>
                        <a:t>Preliminary</a:t>
                      </a:r>
                      <a:r>
                        <a:rPr lang="sv-SE" sz="1600" dirty="0" smtClean="0">
                          <a:solidFill>
                            <a:srgbClr val="FF0000"/>
                          </a:solidFill>
                        </a:rPr>
                        <a:t> in P6 </a:t>
                      </a:r>
                      <a:r>
                        <a:rPr lang="sv-SE" sz="1600" dirty="0" smtClean="0"/>
                        <a:t> </a:t>
                      </a:r>
                      <a:endParaRPr lang="sv-SE" sz="1600" dirty="0"/>
                    </a:p>
                  </a:txBody>
                  <a:tcPr/>
                </a:tc>
                <a:tc>
                  <a:txBody>
                    <a:bodyPr/>
                    <a:lstStyle/>
                    <a:p>
                      <a:pPr algn="ctr"/>
                      <a:r>
                        <a:rPr lang="sv-SE" sz="1600" dirty="0" err="1" smtClean="0"/>
                        <a:t>Missing</a:t>
                      </a:r>
                      <a:r>
                        <a:rPr lang="sv-SE" sz="1600" dirty="0" smtClean="0"/>
                        <a:t> installation</a:t>
                      </a:r>
                      <a:r>
                        <a:rPr lang="sv-SE" sz="1600" baseline="0" dirty="0" smtClean="0"/>
                        <a:t> </a:t>
                      </a:r>
                      <a:r>
                        <a:rPr lang="sv-SE" sz="1600" baseline="0" dirty="0" err="1" smtClean="0"/>
                        <a:t>staff</a:t>
                      </a:r>
                      <a:endParaRPr lang="sv-SE" sz="1600" baseline="0" dirty="0" smtClean="0"/>
                    </a:p>
                    <a:p>
                      <a:pPr algn="ctr"/>
                      <a:endParaRPr lang="sv-SE" sz="1600" baseline="0" dirty="0" smtClean="0"/>
                    </a:p>
                    <a:p>
                      <a:pPr marL="0" marR="0" indent="0" algn="ctr" defTabSz="457145" rtl="0" eaLnBrk="1" fontAlgn="auto" latinLnBrk="0" hangingPunct="1">
                        <a:lnSpc>
                          <a:spcPct val="100000"/>
                        </a:lnSpc>
                        <a:spcBef>
                          <a:spcPts val="0"/>
                        </a:spcBef>
                        <a:spcAft>
                          <a:spcPts val="0"/>
                        </a:spcAft>
                        <a:buClrTx/>
                        <a:buSzTx/>
                        <a:buFontTx/>
                        <a:buNone/>
                        <a:tabLst/>
                        <a:defRPr/>
                      </a:pPr>
                      <a:r>
                        <a:rPr lang="sv-SE" sz="1600" baseline="0" dirty="0" smtClean="0">
                          <a:solidFill>
                            <a:srgbClr val="FFFF00"/>
                          </a:solidFill>
                        </a:rPr>
                        <a:t>NOT IN P6</a:t>
                      </a:r>
                      <a:endParaRPr lang="sv-SE" sz="1600" dirty="0" smtClean="0">
                        <a:solidFill>
                          <a:srgbClr val="FFFF00"/>
                        </a:solidFill>
                      </a:endParaRPr>
                    </a:p>
                  </a:txBody>
                  <a:tcPr/>
                </a:tc>
              </a:tr>
              <a:tr h="506247">
                <a:tc rowSpan="3">
                  <a:txBody>
                    <a:bodyPr/>
                    <a:lstStyle/>
                    <a:p>
                      <a:r>
                        <a:rPr lang="sv-SE" sz="1400" b="1" dirty="0" smtClean="0"/>
                        <a:t>RF</a:t>
                      </a:r>
                      <a:r>
                        <a:rPr lang="sv-SE" sz="1400" b="1" baseline="0" dirty="0" smtClean="0"/>
                        <a:t> team</a:t>
                      </a:r>
                      <a:endParaRPr lang="sv-SE" sz="1400" b="1" dirty="0"/>
                    </a:p>
                  </a:txBody>
                  <a:tcPr anchor="ctr"/>
                </a:tc>
                <a:tc>
                  <a:txBody>
                    <a:bodyPr/>
                    <a:lstStyle/>
                    <a:p>
                      <a:r>
                        <a:rPr lang="sv-SE" sz="1400" dirty="0" smtClean="0"/>
                        <a:t>WP08</a:t>
                      </a:r>
                      <a:endParaRPr lang="sv-SE" sz="1400" dirty="0"/>
                    </a:p>
                  </a:txBody>
                  <a:tcPr/>
                </a:tc>
                <a:tc>
                  <a:txBody>
                    <a:bodyPr/>
                    <a:lstStyle/>
                    <a:p>
                      <a:r>
                        <a:rPr lang="sv-SE" sz="1400" dirty="0" smtClean="0"/>
                        <a:t>14</a:t>
                      </a:r>
                      <a:endParaRPr lang="sv-SE" sz="1400" dirty="0"/>
                    </a:p>
                  </a:txBody>
                  <a:tcPr/>
                </a:tc>
                <a:tc>
                  <a:txBody>
                    <a:bodyPr/>
                    <a:lstStyle/>
                    <a:p>
                      <a:r>
                        <a:rPr lang="sv-SE" sz="1400" dirty="0" smtClean="0"/>
                        <a:t>28 (IFJ PAN)</a:t>
                      </a:r>
                      <a:endParaRPr lang="sv-SE" sz="1400" dirty="0"/>
                    </a:p>
                  </a:txBody>
                  <a:tcPr/>
                </a:tc>
                <a:tc>
                  <a:txBody>
                    <a:bodyPr/>
                    <a:lstStyle/>
                    <a:p>
                      <a:r>
                        <a:rPr lang="sv-SE" sz="1400" dirty="0" smtClean="0"/>
                        <a:t>0</a:t>
                      </a:r>
                      <a:endParaRPr lang="sv-SE" sz="1400" dirty="0"/>
                    </a:p>
                  </a:txBody>
                  <a:tcPr/>
                </a:tc>
                <a:tc>
                  <a:txBody>
                    <a:bodyPr/>
                    <a:lstStyle/>
                    <a:p>
                      <a:r>
                        <a:rPr lang="sv-SE" sz="1400" dirty="0" smtClean="0"/>
                        <a:t>+ 5 backup </a:t>
                      </a:r>
                      <a:r>
                        <a:rPr lang="sv-SE" sz="1400" dirty="0" err="1" smtClean="0"/>
                        <a:t>tech</a:t>
                      </a:r>
                      <a:r>
                        <a:rPr lang="sv-SE" sz="1400" dirty="0" smtClean="0"/>
                        <a:t>. from </a:t>
                      </a:r>
                      <a:r>
                        <a:rPr lang="sv-SE" sz="1400" dirty="0" err="1" smtClean="0"/>
                        <a:t>local</a:t>
                      </a:r>
                      <a:r>
                        <a:rPr lang="sv-SE" sz="1400" dirty="0" smtClean="0"/>
                        <a:t> </a:t>
                      </a:r>
                      <a:r>
                        <a:rPr lang="sv-SE" sz="1400" dirty="0" err="1" smtClean="0"/>
                        <a:t>firms</a:t>
                      </a:r>
                      <a:endParaRPr lang="sv-SE" sz="1400" dirty="0"/>
                    </a:p>
                  </a:txBody>
                  <a:tcPr/>
                </a:tc>
              </a:tr>
              <a:tr h="506247">
                <a:tc vMerge="1">
                  <a:txBody>
                    <a:bodyPr/>
                    <a:lstStyle/>
                    <a:p>
                      <a:endParaRPr lang="sv-SE" sz="1600" b="1" dirty="0"/>
                    </a:p>
                  </a:txBody>
                  <a:tcPr/>
                </a:tc>
                <a:tc>
                  <a:txBody>
                    <a:bodyPr/>
                    <a:lstStyle/>
                    <a:p>
                      <a:r>
                        <a:rPr lang="sv-SE" sz="1400" dirty="0" smtClean="0"/>
                        <a:t>WP17</a:t>
                      </a:r>
                      <a:endParaRPr lang="sv-SE" sz="1400" dirty="0"/>
                    </a:p>
                  </a:txBody>
                  <a:tcPr/>
                </a:tc>
                <a:tc>
                  <a:txBody>
                    <a:bodyPr/>
                    <a:lstStyle/>
                    <a:p>
                      <a:r>
                        <a:rPr lang="sv-SE" sz="1400" dirty="0" smtClean="0"/>
                        <a:t>6</a:t>
                      </a:r>
                      <a:endParaRPr lang="sv-SE" sz="1400" dirty="0"/>
                    </a:p>
                  </a:txBody>
                  <a:tcPr/>
                </a:tc>
                <a:tc>
                  <a:txBody>
                    <a:bodyPr/>
                    <a:lstStyle/>
                    <a:p>
                      <a:r>
                        <a:rPr lang="sv-SE" sz="1400" dirty="0" smtClean="0"/>
                        <a:t>3.5 (IFJ PAN)</a:t>
                      </a:r>
                      <a:endParaRPr lang="sv-SE" sz="1400" dirty="0"/>
                    </a:p>
                  </a:txBody>
                  <a:tcPr/>
                </a:tc>
                <a:tc>
                  <a:txBody>
                    <a:bodyPr/>
                    <a:lstStyle/>
                    <a:p>
                      <a:r>
                        <a:rPr lang="sv-SE" sz="1400" dirty="0" smtClean="0"/>
                        <a:t>0</a:t>
                      </a:r>
                      <a:endParaRPr lang="sv-SE" sz="1400" dirty="0"/>
                    </a:p>
                  </a:txBody>
                  <a:tcPr/>
                </a:tc>
                <a:tc>
                  <a:txBody>
                    <a:bodyPr/>
                    <a:lstStyle/>
                    <a:p>
                      <a:r>
                        <a:rPr lang="sv-SE" sz="1400" dirty="0" smtClean="0"/>
                        <a:t>Backup </a:t>
                      </a:r>
                      <a:r>
                        <a:rPr lang="sv-SE" sz="1400" dirty="0" err="1" smtClean="0"/>
                        <a:t>tech</a:t>
                      </a:r>
                      <a:r>
                        <a:rPr lang="sv-SE" sz="1400" dirty="0" smtClean="0"/>
                        <a:t>. </a:t>
                      </a:r>
                      <a:r>
                        <a:rPr lang="sv-SE" sz="1400" dirty="0" err="1" smtClean="0"/>
                        <a:t>Included</a:t>
                      </a:r>
                      <a:r>
                        <a:rPr lang="sv-SE" sz="1400" dirty="0" smtClean="0"/>
                        <a:t> in the 5 </a:t>
                      </a:r>
                      <a:r>
                        <a:rPr lang="sv-SE" sz="1400" dirty="0" err="1" smtClean="0"/>
                        <a:t>above</a:t>
                      </a:r>
                      <a:r>
                        <a:rPr lang="sv-SE" sz="1400" dirty="0" smtClean="0"/>
                        <a:t> for WP08</a:t>
                      </a:r>
                      <a:endParaRPr lang="sv-SE" sz="1400" dirty="0"/>
                    </a:p>
                  </a:txBody>
                  <a:tcPr/>
                </a:tc>
              </a:tr>
              <a:tr h="506247">
                <a:tc vMerge="1">
                  <a:txBody>
                    <a:bodyPr/>
                    <a:lstStyle/>
                    <a:p>
                      <a:endParaRPr lang="sv-SE" sz="1600" b="1" dirty="0"/>
                    </a:p>
                  </a:txBody>
                  <a:tcPr/>
                </a:tc>
                <a:tc>
                  <a:txBody>
                    <a:bodyPr/>
                    <a:lstStyle/>
                    <a:p>
                      <a:r>
                        <a:rPr lang="sv-SE" sz="1400" dirty="0" smtClean="0"/>
                        <a:t>WP10</a:t>
                      </a:r>
                      <a:endParaRPr lang="sv-SE" sz="1400" dirty="0"/>
                    </a:p>
                  </a:txBody>
                  <a:tcPr/>
                </a:tc>
                <a:tc>
                  <a:txBody>
                    <a:bodyPr/>
                    <a:lstStyle/>
                    <a:p>
                      <a:r>
                        <a:rPr lang="sv-SE" sz="1400" dirty="0" smtClean="0"/>
                        <a:t>0</a:t>
                      </a:r>
                      <a:endParaRPr lang="sv-SE" sz="1400" dirty="0"/>
                    </a:p>
                  </a:txBody>
                  <a:tcPr/>
                </a:tc>
                <a:tc>
                  <a:txBody>
                    <a:bodyPr/>
                    <a:lstStyle/>
                    <a:p>
                      <a:r>
                        <a:rPr lang="sv-SE" sz="1400" dirty="0" smtClean="0"/>
                        <a:t>8 (IFJ PAN)</a:t>
                      </a:r>
                    </a:p>
                    <a:p>
                      <a:r>
                        <a:rPr lang="sv-SE" sz="1200" dirty="0" smtClean="0"/>
                        <a:t>(</a:t>
                      </a:r>
                      <a:r>
                        <a:rPr lang="sv-SE" sz="1200" dirty="0" err="1" smtClean="0"/>
                        <a:t>mostly</a:t>
                      </a:r>
                      <a:r>
                        <a:rPr lang="sv-SE" sz="1200" baseline="0" dirty="0" smtClean="0"/>
                        <a:t> for tests)</a:t>
                      </a:r>
                      <a:endParaRPr lang="sv-SE" sz="1200" dirty="0"/>
                    </a:p>
                  </a:txBody>
                  <a:tcPr/>
                </a:tc>
                <a:tc>
                  <a:txBody>
                    <a:bodyPr/>
                    <a:lstStyle/>
                    <a:p>
                      <a:r>
                        <a:rPr lang="sv-SE" sz="1400" dirty="0" smtClean="0"/>
                        <a:t>0</a:t>
                      </a:r>
                      <a:endParaRPr lang="sv-SE" sz="1400" dirty="0"/>
                    </a:p>
                  </a:txBody>
                  <a:tcPr/>
                </a:tc>
                <a:tc>
                  <a:txBody>
                    <a:bodyPr/>
                    <a:lstStyle/>
                    <a:p>
                      <a:r>
                        <a:rPr lang="sv-SE" sz="1400" dirty="0" smtClean="0"/>
                        <a:t>No </a:t>
                      </a:r>
                      <a:r>
                        <a:rPr lang="sv-SE" sz="1400" dirty="0" err="1" smtClean="0"/>
                        <a:t>if</a:t>
                      </a:r>
                      <a:r>
                        <a:rPr lang="sv-SE" sz="1400" dirty="0" smtClean="0"/>
                        <a:t> </a:t>
                      </a:r>
                      <a:r>
                        <a:rPr lang="sv-SE" sz="1400" dirty="0" err="1" smtClean="0"/>
                        <a:t>other</a:t>
                      </a:r>
                      <a:r>
                        <a:rPr lang="sv-SE" sz="1400" dirty="0" smtClean="0"/>
                        <a:t> WPs</a:t>
                      </a:r>
                      <a:r>
                        <a:rPr lang="sv-SE" sz="1400" baseline="0" dirty="0" smtClean="0"/>
                        <a:t> support, as </a:t>
                      </a:r>
                      <a:r>
                        <a:rPr lang="sv-SE" sz="1400" baseline="0" dirty="0" err="1" smtClean="0"/>
                        <a:t>planned</a:t>
                      </a:r>
                      <a:r>
                        <a:rPr lang="sv-SE" sz="1400" dirty="0" smtClean="0"/>
                        <a:t> </a:t>
                      </a:r>
                      <a:endParaRPr lang="sv-SE" sz="1400" dirty="0"/>
                    </a:p>
                  </a:txBody>
                  <a:tcPr/>
                </a:tc>
              </a:tr>
              <a:tr h="506247">
                <a:tc>
                  <a:txBody>
                    <a:bodyPr/>
                    <a:lstStyle/>
                    <a:p>
                      <a:r>
                        <a:rPr lang="sv-SE" sz="1400" b="1" dirty="0" smtClean="0"/>
                        <a:t>Vacuum</a:t>
                      </a:r>
                      <a:r>
                        <a:rPr lang="sv-SE" sz="1400" b="1" baseline="0" dirty="0" smtClean="0"/>
                        <a:t> team</a:t>
                      </a:r>
                    </a:p>
                    <a:p>
                      <a:r>
                        <a:rPr lang="sv-SE" sz="1400" b="1" baseline="0" dirty="0" smtClean="0"/>
                        <a:t>(</a:t>
                      </a:r>
                      <a:r>
                        <a:rPr lang="sv-SE" sz="1400" b="1" baseline="0" dirty="0" err="1" smtClean="0"/>
                        <a:t>incl</a:t>
                      </a:r>
                      <a:r>
                        <a:rPr lang="sv-SE" sz="1400" b="1" baseline="0" dirty="0" smtClean="0"/>
                        <a:t>. </a:t>
                      </a:r>
                      <a:r>
                        <a:rPr lang="sv-SE" sz="1400" b="1" baseline="0" dirty="0" err="1" smtClean="0"/>
                        <a:t>mechanical</a:t>
                      </a:r>
                      <a:r>
                        <a:rPr lang="sv-SE" sz="1400" b="1" baseline="0" dirty="0" smtClean="0"/>
                        <a:t>)</a:t>
                      </a:r>
                      <a:endParaRPr lang="sv-SE" sz="1400" b="1" dirty="0"/>
                    </a:p>
                  </a:txBody>
                  <a:tcPr/>
                </a:tc>
                <a:tc>
                  <a:txBody>
                    <a:bodyPr/>
                    <a:lstStyle/>
                    <a:p>
                      <a:r>
                        <a:rPr lang="sv-SE" sz="1400" dirty="0" smtClean="0"/>
                        <a:t>WP12</a:t>
                      </a:r>
                      <a:endParaRPr lang="sv-SE" sz="1400" dirty="0"/>
                    </a:p>
                  </a:txBody>
                  <a:tcPr/>
                </a:tc>
                <a:tc>
                  <a:txBody>
                    <a:bodyPr/>
                    <a:lstStyle/>
                    <a:p>
                      <a:r>
                        <a:rPr lang="sv-SE" sz="1400" dirty="0" smtClean="0"/>
                        <a:t>7 </a:t>
                      </a:r>
                      <a:endParaRPr lang="sv-SE" sz="1400" dirty="0"/>
                    </a:p>
                  </a:txBody>
                  <a:tcPr/>
                </a:tc>
                <a:tc>
                  <a:txBody>
                    <a:bodyPr/>
                    <a:lstStyle/>
                    <a:p>
                      <a:r>
                        <a:rPr lang="sv-SE" sz="1400" dirty="0" smtClean="0"/>
                        <a:t>5 (UK)</a:t>
                      </a:r>
                      <a:endParaRPr lang="sv-SE" sz="1400" dirty="0"/>
                    </a:p>
                  </a:txBody>
                  <a:tcPr/>
                </a:tc>
                <a:tc>
                  <a:txBody>
                    <a:bodyPr/>
                    <a:lstStyle/>
                    <a:p>
                      <a:r>
                        <a:rPr lang="sv-SE" sz="1400" dirty="0" smtClean="0"/>
                        <a:t>0</a:t>
                      </a:r>
                      <a:endParaRPr lang="sv-SE" sz="1400" dirty="0"/>
                    </a:p>
                  </a:txBody>
                  <a:tcPr/>
                </a:tc>
                <a:tc>
                  <a:txBody>
                    <a:bodyPr/>
                    <a:lstStyle/>
                    <a:p>
                      <a:r>
                        <a:rPr lang="sv-SE" sz="1400" dirty="0" smtClean="0"/>
                        <a:t>+2 for vacuum</a:t>
                      </a:r>
                      <a:r>
                        <a:rPr lang="sv-SE" sz="1400" baseline="0" dirty="0" smtClean="0"/>
                        <a:t> </a:t>
                      </a:r>
                      <a:r>
                        <a:rPr lang="sv-SE" sz="1400" baseline="0" dirty="0" err="1" smtClean="0"/>
                        <a:t>control</a:t>
                      </a:r>
                      <a:r>
                        <a:rPr lang="sv-SE" sz="1400" baseline="0" dirty="0" smtClean="0"/>
                        <a:t> </a:t>
                      </a:r>
                      <a:r>
                        <a:rPr lang="sv-SE" sz="1400" baseline="0" dirty="0" err="1" smtClean="0"/>
                        <a:t>syst</a:t>
                      </a:r>
                      <a:r>
                        <a:rPr lang="sv-SE" sz="1400" baseline="0" dirty="0" smtClean="0"/>
                        <a:t>.</a:t>
                      </a:r>
                    </a:p>
                    <a:p>
                      <a:r>
                        <a:rPr lang="sv-SE" sz="1400" baseline="0" dirty="0" smtClean="0"/>
                        <a:t>+3 for 3</a:t>
                      </a:r>
                      <a:r>
                        <a:rPr lang="sv-SE" sz="1400" baseline="30000" dirty="0" smtClean="0"/>
                        <a:t>th</a:t>
                      </a:r>
                      <a:r>
                        <a:rPr lang="sv-SE" sz="1400" baseline="0" dirty="0" smtClean="0"/>
                        <a:t> backup team </a:t>
                      </a:r>
                      <a:r>
                        <a:rPr lang="sv-SE" sz="1400" baseline="0" dirty="0" err="1" smtClean="0"/>
                        <a:t>to</a:t>
                      </a:r>
                      <a:r>
                        <a:rPr lang="sv-SE" sz="1400" baseline="0" dirty="0" smtClean="0"/>
                        <a:t> </a:t>
                      </a:r>
                      <a:r>
                        <a:rPr lang="sv-SE" sz="1400" baseline="0" dirty="0" err="1" smtClean="0"/>
                        <a:t>install</a:t>
                      </a:r>
                      <a:r>
                        <a:rPr lang="sv-SE" sz="1400" baseline="0" dirty="0" smtClean="0"/>
                        <a:t> 3 </a:t>
                      </a:r>
                      <a:r>
                        <a:rPr lang="sv-SE" sz="1400" baseline="0" dirty="0" err="1" smtClean="0"/>
                        <a:t>LWUs</a:t>
                      </a:r>
                      <a:r>
                        <a:rPr lang="sv-SE" sz="1400" baseline="0" dirty="0" smtClean="0"/>
                        <a:t> in </a:t>
                      </a:r>
                      <a:r>
                        <a:rPr lang="sv-SE" sz="1400" baseline="0" dirty="0" err="1" smtClean="0"/>
                        <a:t>parallel</a:t>
                      </a:r>
                      <a:endParaRPr lang="sv-SE" sz="1400" dirty="0"/>
                    </a:p>
                  </a:txBody>
                  <a:tcPr/>
                </a:tc>
              </a:tr>
              <a:tr h="506247">
                <a:tc>
                  <a:txBody>
                    <a:bodyPr/>
                    <a:lstStyle/>
                    <a:p>
                      <a:r>
                        <a:rPr lang="sv-SE" sz="1400" b="1" dirty="0" err="1" smtClean="0"/>
                        <a:t>Cooling</a:t>
                      </a:r>
                      <a:r>
                        <a:rPr lang="sv-SE" sz="1400" b="1" dirty="0" smtClean="0"/>
                        <a:t> team</a:t>
                      </a:r>
                      <a:endParaRPr lang="sv-SE" sz="1400" b="1" dirty="0"/>
                    </a:p>
                  </a:txBody>
                  <a:tcPr/>
                </a:tc>
                <a:tc>
                  <a:txBody>
                    <a:bodyPr/>
                    <a:lstStyle/>
                    <a:p>
                      <a:r>
                        <a:rPr lang="sv-SE" sz="1400" dirty="0" smtClean="0"/>
                        <a:t>WP16</a:t>
                      </a:r>
                      <a:endParaRPr lang="sv-SE" sz="1400" dirty="0"/>
                    </a:p>
                  </a:txBody>
                  <a:tcPr/>
                </a:tc>
                <a:tc>
                  <a:txBody>
                    <a:bodyPr/>
                    <a:lstStyle/>
                    <a:p>
                      <a:r>
                        <a:rPr lang="sv-SE" sz="1400" dirty="0" smtClean="0"/>
                        <a:t>2</a:t>
                      </a:r>
                      <a:endParaRPr lang="sv-SE" sz="1400" dirty="0"/>
                    </a:p>
                  </a:txBody>
                  <a:tcPr/>
                </a:tc>
                <a:tc>
                  <a:txBody>
                    <a:bodyPr/>
                    <a:lstStyle/>
                    <a:p>
                      <a:r>
                        <a:rPr lang="sv-SE" sz="1400" dirty="0" smtClean="0"/>
                        <a:t>0</a:t>
                      </a:r>
                      <a:endParaRPr lang="sv-SE" sz="1400" dirty="0"/>
                    </a:p>
                  </a:txBody>
                  <a:tcPr/>
                </a:tc>
                <a:tc>
                  <a:txBody>
                    <a:bodyPr/>
                    <a:lstStyle/>
                    <a:p>
                      <a:r>
                        <a:rPr lang="sv-SE" sz="1400" dirty="0" smtClean="0"/>
                        <a:t>10 </a:t>
                      </a:r>
                      <a:r>
                        <a:rPr lang="sv-SE" sz="1400" baseline="0" dirty="0" smtClean="0"/>
                        <a:t> </a:t>
                      </a:r>
                      <a:r>
                        <a:rPr lang="sv-SE" sz="1200" dirty="0" smtClean="0"/>
                        <a:t>(1 team x tunnel/gall.</a:t>
                      </a:r>
                      <a:r>
                        <a:rPr lang="sv-SE" sz="1200" baseline="0" dirty="0" smtClean="0"/>
                        <a:t>)</a:t>
                      </a:r>
                      <a:endParaRPr lang="sv-SE" sz="1200" dirty="0"/>
                    </a:p>
                  </a:txBody>
                  <a:tcPr/>
                </a:tc>
                <a:tc>
                  <a:txBody>
                    <a:bodyPr/>
                    <a:lstStyle/>
                    <a:p>
                      <a:r>
                        <a:rPr lang="sv-SE" sz="1400" dirty="0" smtClean="0"/>
                        <a:t>+1 </a:t>
                      </a:r>
                      <a:r>
                        <a:rPr lang="sv-SE" sz="1400" dirty="0" err="1" smtClean="0"/>
                        <a:t>consultant</a:t>
                      </a:r>
                      <a:r>
                        <a:rPr lang="sv-SE" sz="1400" dirty="0" smtClean="0"/>
                        <a:t> </a:t>
                      </a:r>
                      <a:r>
                        <a:rPr lang="sv-SE" sz="1400" dirty="0" err="1" smtClean="0"/>
                        <a:t>supervisor</a:t>
                      </a:r>
                      <a:r>
                        <a:rPr lang="sv-SE" sz="1400" dirty="0" smtClean="0"/>
                        <a:t> </a:t>
                      </a:r>
                    </a:p>
                    <a:p>
                      <a:r>
                        <a:rPr lang="sv-SE" sz="1400" dirty="0" smtClean="0"/>
                        <a:t>(1 Eng.)</a:t>
                      </a:r>
                      <a:endParaRPr lang="sv-SE" sz="1400" dirty="0"/>
                    </a:p>
                  </a:txBody>
                  <a:tcPr/>
                </a:tc>
              </a:tr>
              <a:tr h="506247">
                <a:tc>
                  <a:txBody>
                    <a:bodyPr/>
                    <a:lstStyle/>
                    <a:p>
                      <a:r>
                        <a:rPr lang="sv-SE" sz="1400" b="1" dirty="0" smtClean="0"/>
                        <a:t>Electronic</a:t>
                      </a:r>
                      <a:r>
                        <a:rPr lang="sv-SE" sz="1400" b="1" baseline="0" dirty="0" smtClean="0"/>
                        <a:t> team (</a:t>
                      </a:r>
                      <a:r>
                        <a:rPr lang="sv-SE" sz="1400" b="1" baseline="0" dirty="0" err="1" smtClean="0"/>
                        <a:t>incl</a:t>
                      </a:r>
                      <a:r>
                        <a:rPr lang="sv-SE" sz="1400" b="1" baseline="0" dirty="0" smtClean="0"/>
                        <a:t>. </a:t>
                      </a:r>
                      <a:r>
                        <a:rPr lang="sv-SE" sz="1400" b="1" baseline="0" dirty="0" err="1" smtClean="0"/>
                        <a:t>mechanical</a:t>
                      </a:r>
                      <a:r>
                        <a:rPr lang="sv-SE" sz="1400" b="1" baseline="0" dirty="0" smtClean="0"/>
                        <a:t>)</a:t>
                      </a:r>
                      <a:endParaRPr lang="sv-SE" sz="1400" b="1" dirty="0"/>
                    </a:p>
                  </a:txBody>
                  <a:tcPr>
                    <a:lnB w="12700" cap="flat" cmpd="sng" algn="ctr">
                      <a:solidFill>
                        <a:scrgbClr r="0" g="0" b="0"/>
                      </a:solidFill>
                      <a:prstDash val="solid"/>
                      <a:round/>
                      <a:headEnd type="none" w="med" len="med"/>
                      <a:tailEnd type="none" w="med" len="med"/>
                    </a:lnB>
                  </a:tcPr>
                </a:tc>
                <a:tc>
                  <a:txBody>
                    <a:bodyPr/>
                    <a:lstStyle/>
                    <a:p>
                      <a:r>
                        <a:rPr lang="sv-SE" sz="1400" dirty="0" smtClean="0"/>
                        <a:t>WP07</a:t>
                      </a:r>
                      <a:endParaRPr lang="sv-SE" sz="1400" dirty="0"/>
                    </a:p>
                  </a:txBody>
                  <a:tcPr>
                    <a:lnB w="12700" cap="flat" cmpd="sng" algn="ctr">
                      <a:solidFill>
                        <a:scrgbClr r="0" g="0" b="0"/>
                      </a:solidFill>
                      <a:prstDash val="solid"/>
                      <a:round/>
                      <a:headEnd type="none" w="med" len="med"/>
                      <a:tailEnd type="none" w="med" len="med"/>
                    </a:lnB>
                  </a:tcPr>
                </a:tc>
                <a:tc>
                  <a:txBody>
                    <a:bodyPr/>
                    <a:lstStyle/>
                    <a:p>
                      <a:r>
                        <a:rPr lang="sv-SE" sz="1400" dirty="0" smtClean="0"/>
                        <a:t>5</a:t>
                      </a:r>
                      <a:endParaRPr lang="sv-SE" sz="1400" dirty="0"/>
                    </a:p>
                  </a:txBody>
                  <a:tcPr>
                    <a:lnB w="12700" cap="flat" cmpd="sng" algn="ctr">
                      <a:solidFill>
                        <a:scrgbClr r="0" g="0" b="0"/>
                      </a:solidFill>
                      <a:prstDash val="solid"/>
                      <a:round/>
                      <a:headEnd type="none" w="med" len="med"/>
                      <a:tailEnd type="none" w="med" len="med"/>
                    </a:lnB>
                  </a:tcPr>
                </a:tc>
                <a:tc>
                  <a:txBody>
                    <a:bodyPr/>
                    <a:lstStyle/>
                    <a:p>
                      <a:r>
                        <a:rPr lang="sv-SE" sz="1400" dirty="0" smtClean="0"/>
                        <a:t>0</a:t>
                      </a:r>
                      <a:endParaRPr lang="sv-SE" sz="1400" dirty="0"/>
                    </a:p>
                  </a:txBody>
                  <a:tcPr>
                    <a:lnB w="12700" cap="flat" cmpd="sng" algn="ctr">
                      <a:solidFill>
                        <a:scrgbClr r="0" g="0" b="0"/>
                      </a:solidFill>
                      <a:prstDash val="solid"/>
                      <a:round/>
                      <a:headEnd type="none" w="med" len="med"/>
                      <a:tailEnd type="none" w="med" len="med"/>
                    </a:lnB>
                  </a:tcPr>
                </a:tc>
                <a:tc>
                  <a:txBody>
                    <a:bodyPr/>
                    <a:lstStyle/>
                    <a:p>
                      <a:r>
                        <a:rPr lang="sv-SE" sz="1400" dirty="0" smtClean="0"/>
                        <a:t>0</a:t>
                      </a:r>
                      <a:endParaRPr lang="sv-SE" sz="1400" dirty="0"/>
                    </a:p>
                  </a:txBody>
                  <a:tcPr>
                    <a:lnB w="12700" cap="flat" cmpd="sng" algn="ctr">
                      <a:solidFill>
                        <a:scrgbClr r="0" g="0" b="0"/>
                      </a:solidFill>
                      <a:prstDash val="solid"/>
                      <a:round/>
                      <a:headEnd type="none" w="med" len="med"/>
                      <a:tailEnd type="none" w="med" len="med"/>
                    </a:lnB>
                  </a:tcPr>
                </a:tc>
                <a:tc>
                  <a:txBody>
                    <a:bodyPr/>
                    <a:lstStyle/>
                    <a:p>
                      <a:r>
                        <a:rPr lang="sv-SE" sz="1400" dirty="0" smtClean="0"/>
                        <a:t>No </a:t>
                      </a:r>
                      <a:r>
                        <a:rPr lang="sv-SE" sz="1400" dirty="0" err="1" smtClean="0"/>
                        <a:t>if</a:t>
                      </a:r>
                      <a:r>
                        <a:rPr lang="sv-SE" sz="1400" baseline="0" dirty="0" smtClean="0"/>
                        <a:t> WP12 support, as </a:t>
                      </a:r>
                      <a:r>
                        <a:rPr lang="sv-SE" sz="1400" baseline="0" dirty="0" err="1" smtClean="0"/>
                        <a:t>planned</a:t>
                      </a:r>
                      <a:r>
                        <a:rPr lang="sv-SE" sz="1400" baseline="0" dirty="0" smtClean="0"/>
                        <a:t>.</a:t>
                      </a:r>
                    </a:p>
                    <a:p>
                      <a:r>
                        <a:rPr lang="sv-SE" sz="1400" baseline="0" dirty="0" smtClean="0"/>
                        <a:t>+2 backup </a:t>
                      </a:r>
                      <a:endParaRPr lang="sv-SE" sz="1400" dirty="0"/>
                    </a:p>
                  </a:txBody>
                  <a:tcPr>
                    <a:lnB w="12700" cap="flat" cmpd="sng" algn="ctr">
                      <a:solidFill>
                        <a:scrgbClr r="0" g="0" b="0"/>
                      </a:solidFill>
                      <a:prstDash val="solid"/>
                      <a:round/>
                      <a:headEnd type="none" w="med" len="med"/>
                      <a:tailEnd type="none" w="med" len="med"/>
                    </a:lnB>
                  </a:tcPr>
                </a:tc>
              </a:tr>
              <a:tr h="506247">
                <a:tc>
                  <a:txBody>
                    <a:bodyPr/>
                    <a:lstStyle/>
                    <a:p>
                      <a:r>
                        <a:rPr lang="sv-SE" sz="1400" b="1" i="1" dirty="0" smtClean="0">
                          <a:solidFill>
                            <a:srgbClr val="0000FF"/>
                          </a:solidFill>
                        </a:rPr>
                        <a:t>Total </a:t>
                      </a:r>
                    </a:p>
                    <a:p>
                      <a:r>
                        <a:rPr lang="sv-SE" sz="1400" b="1" i="1" dirty="0" smtClean="0">
                          <a:solidFill>
                            <a:srgbClr val="0000FF"/>
                          </a:solidFill>
                        </a:rPr>
                        <a:t>(</a:t>
                      </a:r>
                      <a:r>
                        <a:rPr lang="sv-SE" sz="1400" b="1" i="1" dirty="0" err="1" smtClean="0">
                          <a:solidFill>
                            <a:srgbClr val="0000FF"/>
                          </a:solidFill>
                        </a:rPr>
                        <a:t>Including</a:t>
                      </a:r>
                      <a:r>
                        <a:rPr lang="sv-SE" sz="1400" b="1" i="1" baseline="0" dirty="0" smtClean="0">
                          <a:solidFill>
                            <a:srgbClr val="0000FF"/>
                          </a:solidFill>
                        </a:rPr>
                        <a:t> slide2)</a:t>
                      </a:r>
                      <a:endParaRPr lang="sv-SE" sz="1400" b="1" i="1" dirty="0">
                        <a:solidFill>
                          <a:srgbClr val="0000FF"/>
                        </a:solidFill>
                      </a:endParaRPr>
                    </a:p>
                  </a:txBody>
                  <a:tcPr>
                    <a:lnT w="12700" cap="flat" cmpd="sng" algn="ctr">
                      <a:solidFill>
                        <a:scrgbClr r="0" g="0" b="0"/>
                      </a:solidFill>
                      <a:prstDash val="solid"/>
                      <a:round/>
                      <a:headEnd type="none" w="med" len="med"/>
                      <a:tailEnd type="none" w="med" len="med"/>
                    </a:lnT>
                  </a:tcPr>
                </a:tc>
                <a:tc>
                  <a:txBody>
                    <a:bodyPr/>
                    <a:lstStyle/>
                    <a:p>
                      <a:endParaRPr lang="sv-SE" sz="1400" b="1" i="1" dirty="0">
                        <a:solidFill>
                          <a:srgbClr val="0000FF"/>
                        </a:solidFill>
                      </a:endParaRPr>
                    </a:p>
                  </a:txBody>
                  <a:tcPr>
                    <a:lnT w="12700" cap="flat" cmpd="sng" algn="ctr">
                      <a:solidFill>
                        <a:scrgbClr r="0" g="0" b="0"/>
                      </a:solidFill>
                      <a:prstDash val="solid"/>
                      <a:round/>
                      <a:headEnd type="none" w="med" len="med"/>
                      <a:tailEnd type="none" w="med" len="med"/>
                    </a:lnT>
                  </a:tcPr>
                </a:tc>
                <a:tc>
                  <a:txBody>
                    <a:bodyPr/>
                    <a:lstStyle/>
                    <a:p>
                      <a:r>
                        <a:rPr lang="sv-SE" sz="1400" b="1" i="1" dirty="0" smtClean="0">
                          <a:solidFill>
                            <a:srgbClr val="0000FF"/>
                          </a:solidFill>
                        </a:rPr>
                        <a:t>42 persons in long-term</a:t>
                      </a:r>
                      <a:r>
                        <a:rPr lang="sv-SE" sz="1400" b="1" i="1" baseline="0" dirty="0" smtClean="0">
                          <a:solidFill>
                            <a:srgbClr val="0000FF"/>
                          </a:solidFill>
                        </a:rPr>
                        <a:t> </a:t>
                      </a:r>
                      <a:r>
                        <a:rPr lang="sv-SE" sz="1400" b="1" i="1" dirty="0" err="1" smtClean="0">
                          <a:solidFill>
                            <a:srgbClr val="0000FF"/>
                          </a:solidFill>
                        </a:rPr>
                        <a:t>staff</a:t>
                      </a:r>
                      <a:r>
                        <a:rPr lang="sv-SE" sz="1400" b="1" i="1" dirty="0" smtClean="0">
                          <a:solidFill>
                            <a:srgbClr val="0000FF"/>
                          </a:solidFill>
                        </a:rPr>
                        <a:t> plan</a:t>
                      </a:r>
                      <a:endParaRPr lang="sv-SE" sz="1400" b="1" i="1" dirty="0">
                        <a:solidFill>
                          <a:srgbClr val="0000FF"/>
                        </a:solidFill>
                      </a:endParaRPr>
                    </a:p>
                  </a:txBody>
                  <a:tcPr>
                    <a:lnT w="12700" cap="flat" cmpd="sng" algn="ctr">
                      <a:solidFill>
                        <a:scrgbClr r="0" g="0" b="0"/>
                      </a:solidFill>
                      <a:prstDash val="solid"/>
                      <a:round/>
                      <a:headEnd type="none" w="med" len="med"/>
                      <a:tailEnd type="none" w="med" len="med"/>
                    </a:lnT>
                  </a:tcPr>
                </a:tc>
                <a:tc>
                  <a:txBody>
                    <a:bodyPr/>
                    <a:lstStyle/>
                    <a:p>
                      <a:r>
                        <a:rPr lang="sv-SE" sz="1400" b="1" i="1" dirty="0" smtClean="0">
                          <a:solidFill>
                            <a:srgbClr val="0000FF"/>
                          </a:solidFill>
                        </a:rPr>
                        <a:t>71.5 persons max on site </a:t>
                      </a:r>
                      <a:r>
                        <a:rPr lang="sv-SE" sz="1400" b="1" i="1" dirty="0" err="1" smtClean="0">
                          <a:solidFill>
                            <a:srgbClr val="0000FF"/>
                          </a:solidFill>
                        </a:rPr>
                        <a:t>during</a:t>
                      </a:r>
                      <a:r>
                        <a:rPr lang="sv-SE" sz="1400" b="1" i="1" dirty="0" smtClean="0">
                          <a:solidFill>
                            <a:srgbClr val="0000FF"/>
                          </a:solidFill>
                        </a:rPr>
                        <a:t> the installation </a:t>
                      </a:r>
                      <a:r>
                        <a:rPr lang="sv-SE" sz="1400" b="1" i="1" dirty="0" err="1" smtClean="0">
                          <a:solidFill>
                            <a:srgbClr val="0000FF"/>
                          </a:solidFill>
                        </a:rPr>
                        <a:t>window</a:t>
                      </a:r>
                      <a:r>
                        <a:rPr lang="sv-SE" sz="1400" b="1" i="1" baseline="0" dirty="0" smtClean="0">
                          <a:solidFill>
                            <a:srgbClr val="0000FF"/>
                          </a:solidFill>
                        </a:rPr>
                        <a:t> (</a:t>
                      </a:r>
                      <a:r>
                        <a:rPr lang="sv-SE" sz="1400" b="1" i="1" baseline="0" dirty="0" err="1" smtClean="0">
                          <a:solidFill>
                            <a:srgbClr val="0000FF"/>
                          </a:solidFill>
                        </a:rPr>
                        <a:t>about</a:t>
                      </a:r>
                      <a:r>
                        <a:rPr lang="sv-SE" sz="1400" b="1" i="1" baseline="0" dirty="0" smtClean="0">
                          <a:solidFill>
                            <a:srgbClr val="0000FF"/>
                          </a:solidFill>
                        </a:rPr>
                        <a:t> 2 </a:t>
                      </a:r>
                      <a:r>
                        <a:rPr lang="sv-SE" sz="1400" b="1" i="1" baseline="0" dirty="0" err="1" smtClean="0">
                          <a:solidFill>
                            <a:srgbClr val="0000FF"/>
                          </a:solidFill>
                        </a:rPr>
                        <a:t>years</a:t>
                      </a:r>
                      <a:r>
                        <a:rPr lang="sv-SE" sz="1400" b="1" i="1" baseline="0" dirty="0" smtClean="0">
                          <a:solidFill>
                            <a:srgbClr val="0000FF"/>
                          </a:solidFill>
                        </a:rPr>
                        <a:t>)</a:t>
                      </a:r>
                      <a:endParaRPr lang="sv-SE" sz="1400" b="1" i="1" dirty="0">
                        <a:solidFill>
                          <a:srgbClr val="0000FF"/>
                        </a:solidFill>
                      </a:endParaRPr>
                    </a:p>
                  </a:txBody>
                  <a:tcPr>
                    <a:lnT w="12700" cap="flat" cmpd="sng" algn="ctr">
                      <a:solidFill>
                        <a:scrgbClr r="0" g="0" b="0"/>
                      </a:solidFill>
                      <a:prstDash val="solid"/>
                      <a:round/>
                      <a:headEnd type="none" w="med" len="med"/>
                      <a:tailEnd type="none" w="med" len="med"/>
                    </a:lnT>
                  </a:tcPr>
                </a:tc>
                <a:tc>
                  <a:txBody>
                    <a:bodyPr/>
                    <a:lstStyle/>
                    <a:p>
                      <a:r>
                        <a:rPr lang="sv-SE" sz="1400" b="1" i="1" dirty="0" smtClean="0">
                          <a:solidFill>
                            <a:srgbClr val="0000FF"/>
                          </a:solidFill>
                        </a:rPr>
                        <a:t>54 persons </a:t>
                      </a:r>
                      <a:r>
                        <a:rPr lang="sv-SE" sz="1400" b="1" i="1" dirty="0" err="1" smtClean="0">
                          <a:solidFill>
                            <a:srgbClr val="0000FF"/>
                          </a:solidFill>
                        </a:rPr>
                        <a:t>indicative</a:t>
                      </a:r>
                      <a:r>
                        <a:rPr lang="sv-SE" sz="1400" b="1" i="1" dirty="0" smtClean="0">
                          <a:solidFill>
                            <a:srgbClr val="0000FF"/>
                          </a:solidFill>
                        </a:rPr>
                        <a:t> on site </a:t>
                      </a:r>
                      <a:r>
                        <a:rPr lang="sv-SE" sz="1400" b="1" i="1" dirty="0" err="1" smtClean="0">
                          <a:solidFill>
                            <a:srgbClr val="0000FF"/>
                          </a:solidFill>
                        </a:rPr>
                        <a:t>during</a:t>
                      </a:r>
                      <a:r>
                        <a:rPr lang="sv-SE" sz="1400" b="1" i="1" dirty="0" smtClean="0">
                          <a:solidFill>
                            <a:srgbClr val="0000FF"/>
                          </a:solidFill>
                        </a:rPr>
                        <a:t> the installation</a:t>
                      </a:r>
                      <a:r>
                        <a:rPr lang="sv-SE" sz="1400" b="1" i="1" baseline="0" dirty="0" smtClean="0">
                          <a:solidFill>
                            <a:srgbClr val="0000FF"/>
                          </a:solidFill>
                        </a:rPr>
                        <a:t> </a:t>
                      </a:r>
                      <a:r>
                        <a:rPr lang="sv-SE" sz="1400" b="1" i="1" baseline="0" dirty="0" err="1" smtClean="0">
                          <a:solidFill>
                            <a:srgbClr val="0000FF"/>
                          </a:solidFill>
                        </a:rPr>
                        <a:t>window</a:t>
                      </a:r>
                      <a:r>
                        <a:rPr lang="sv-SE" sz="1400" b="1" i="1" baseline="0" dirty="0" smtClean="0">
                          <a:solidFill>
                            <a:srgbClr val="0000FF"/>
                          </a:solidFill>
                        </a:rPr>
                        <a:t> (</a:t>
                      </a:r>
                      <a:r>
                        <a:rPr lang="sv-SE" sz="1400" b="1" i="1" baseline="0" dirty="0" err="1" smtClean="0">
                          <a:solidFill>
                            <a:srgbClr val="0000FF"/>
                          </a:solidFill>
                        </a:rPr>
                        <a:t>about</a:t>
                      </a:r>
                      <a:r>
                        <a:rPr lang="sv-SE" sz="1400" b="1" i="1" baseline="0" dirty="0" smtClean="0">
                          <a:solidFill>
                            <a:srgbClr val="0000FF"/>
                          </a:solidFill>
                        </a:rPr>
                        <a:t> 2 </a:t>
                      </a:r>
                      <a:r>
                        <a:rPr lang="sv-SE" sz="1400" b="1" i="1" baseline="0" dirty="0" err="1" smtClean="0">
                          <a:solidFill>
                            <a:srgbClr val="0000FF"/>
                          </a:solidFill>
                        </a:rPr>
                        <a:t>years</a:t>
                      </a:r>
                      <a:r>
                        <a:rPr lang="sv-SE" sz="1400" b="1" i="1" baseline="0" dirty="0" smtClean="0">
                          <a:solidFill>
                            <a:srgbClr val="0000FF"/>
                          </a:solidFill>
                        </a:rPr>
                        <a:t>)</a:t>
                      </a:r>
                      <a:endParaRPr lang="sv-SE" sz="1400" b="1" i="1" dirty="0">
                        <a:solidFill>
                          <a:srgbClr val="0000FF"/>
                        </a:solidFill>
                      </a:endParaRPr>
                    </a:p>
                  </a:txBody>
                  <a:tcPr>
                    <a:lnT w="12700" cap="flat" cmpd="sng" algn="ctr">
                      <a:solidFill>
                        <a:scrgbClr r="0" g="0" b="0"/>
                      </a:solidFill>
                      <a:prstDash val="solid"/>
                      <a:round/>
                      <a:headEnd type="none" w="med" len="med"/>
                      <a:tailEnd type="none" w="med" len="med"/>
                    </a:lnT>
                  </a:tcPr>
                </a:tc>
                <a:tc>
                  <a:txBody>
                    <a:bodyPr/>
                    <a:lstStyle/>
                    <a:p>
                      <a:r>
                        <a:rPr lang="sv-SE" sz="1400" b="1" i="1" dirty="0" err="1" smtClean="0">
                          <a:solidFill>
                            <a:srgbClr val="0000FF"/>
                          </a:solidFill>
                        </a:rPr>
                        <a:t>Probably</a:t>
                      </a:r>
                      <a:r>
                        <a:rPr lang="sv-SE" sz="1400" b="1" i="1" baseline="0" dirty="0" smtClean="0">
                          <a:solidFill>
                            <a:srgbClr val="0000FF"/>
                          </a:solidFill>
                        </a:rPr>
                        <a:t> a </a:t>
                      </a:r>
                      <a:r>
                        <a:rPr lang="sv-SE" sz="1400" b="1" i="1" baseline="0" dirty="0" err="1" smtClean="0">
                          <a:solidFill>
                            <a:srgbClr val="0000FF"/>
                          </a:solidFill>
                        </a:rPr>
                        <a:t>need</a:t>
                      </a:r>
                      <a:r>
                        <a:rPr lang="sv-SE" sz="1400" b="1" i="1" baseline="0" dirty="0" smtClean="0">
                          <a:solidFill>
                            <a:srgbClr val="0000FF"/>
                          </a:solidFill>
                        </a:rPr>
                        <a:t> </a:t>
                      </a:r>
                      <a:r>
                        <a:rPr lang="sv-SE" sz="1400" b="1" i="1" baseline="0" dirty="0" err="1" smtClean="0">
                          <a:solidFill>
                            <a:srgbClr val="0000FF"/>
                          </a:solidFill>
                        </a:rPr>
                        <a:t>of</a:t>
                      </a:r>
                      <a:r>
                        <a:rPr lang="sv-SE" sz="1400" b="1" i="1" baseline="0" dirty="0" smtClean="0">
                          <a:solidFill>
                            <a:srgbClr val="0000FF"/>
                          </a:solidFill>
                        </a:rPr>
                        <a:t> </a:t>
                      </a:r>
                      <a:r>
                        <a:rPr lang="sv-SE" sz="1400" b="1" i="1" dirty="0" smtClean="0">
                          <a:solidFill>
                            <a:srgbClr val="0000FF"/>
                          </a:solidFill>
                        </a:rPr>
                        <a:t>20-25 persons </a:t>
                      </a:r>
                      <a:r>
                        <a:rPr lang="sv-SE" sz="1400" b="1" i="1" dirty="0" err="1" smtClean="0">
                          <a:solidFill>
                            <a:srgbClr val="0000FF"/>
                          </a:solidFill>
                        </a:rPr>
                        <a:t>more</a:t>
                      </a:r>
                      <a:r>
                        <a:rPr lang="sv-SE" sz="1400" b="1" i="1" dirty="0" smtClean="0">
                          <a:solidFill>
                            <a:srgbClr val="0000FF"/>
                          </a:solidFill>
                        </a:rPr>
                        <a:t> on site </a:t>
                      </a:r>
                      <a:r>
                        <a:rPr lang="sv-SE" sz="1400" b="1" i="1" dirty="0" err="1" smtClean="0">
                          <a:solidFill>
                            <a:srgbClr val="0000FF"/>
                          </a:solidFill>
                        </a:rPr>
                        <a:t>during</a:t>
                      </a:r>
                      <a:r>
                        <a:rPr lang="sv-SE" sz="1400" b="1" i="1" dirty="0" smtClean="0">
                          <a:solidFill>
                            <a:srgbClr val="0000FF"/>
                          </a:solidFill>
                        </a:rPr>
                        <a:t> the installation </a:t>
                      </a:r>
                      <a:r>
                        <a:rPr lang="sv-SE" sz="1400" b="1" i="1" dirty="0" err="1" smtClean="0">
                          <a:solidFill>
                            <a:srgbClr val="0000FF"/>
                          </a:solidFill>
                        </a:rPr>
                        <a:t>window</a:t>
                      </a:r>
                      <a:r>
                        <a:rPr lang="sv-SE" sz="1400" b="1" i="1" dirty="0" smtClean="0">
                          <a:solidFill>
                            <a:srgbClr val="0000FF"/>
                          </a:solidFill>
                        </a:rPr>
                        <a:t> (</a:t>
                      </a:r>
                      <a:r>
                        <a:rPr lang="sv-SE" sz="1400" b="1" i="1" dirty="0" err="1" smtClean="0">
                          <a:solidFill>
                            <a:srgbClr val="0000FF"/>
                          </a:solidFill>
                        </a:rPr>
                        <a:t>about</a:t>
                      </a:r>
                      <a:r>
                        <a:rPr lang="sv-SE" sz="1400" b="1" i="1" dirty="0" smtClean="0">
                          <a:solidFill>
                            <a:srgbClr val="0000FF"/>
                          </a:solidFill>
                        </a:rPr>
                        <a:t> 2 </a:t>
                      </a:r>
                      <a:r>
                        <a:rPr lang="sv-SE" sz="1400" b="1" i="1" dirty="0" err="1" smtClean="0">
                          <a:solidFill>
                            <a:srgbClr val="0000FF"/>
                          </a:solidFill>
                        </a:rPr>
                        <a:t>years</a:t>
                      </a:r>
                      <a:r>
                        <a:rPr lang="sv-SE" sz="1400" b="1" i="1" dirty="0" smtClean="0">
                          <a:solidFill>
                            <a:srgbClr val="0000FF"/>
                          </a:solidFill>
                        </a:rPr>
                        <a:t>)</a:t>
                      </a:r>
                      <a:endParaRPr lang="sv-SE" sz="1400" b="1" i="1" dirty="0">
                        <a:solidFill>
                          <a:srgbClr val="0000FF"/>
                        </a:solidFill>
                      </a:endParaRPr>
                    </a:p>
                  </a:txBody>
                  <a:tcPr>
                    <a:lnT w="12700" cap="flat" cmpd="sng" algn="ctr">
                      <a:solidFill>
                        <a:scrgbClr r="0" g="0" b="0"/>
                      </a:solidFill>
                      <a:prstDash val="solid"/>
                      <a:round/>
                      <a:headEnd type="none" w="med" len="med"/>
                      <a:tailEnd type="none" w="med" len="med"/>
                    </a:lnT>
                  </a:tcPr>
                </a:tc>
              </a:tr>
            </a:tbl>
          </a:graphicData>
        </a:graphic>
      </p:graphicFrame>
      <p:sp>
        <p:nvSpPr>
          <p:cNvPr id="3" name="Rectangle 2"/>
          <p:cNvSpPr/>
          <p:nvPr/>
        </p:nvSpPr>
        <p:spPr>
          <a:xfrm>
            <a:off x="0" y="5915286"/>
            <a:ext cx="9144000" cy="1138778"/>
          </a:xfrm>
          <a:prstGeom prst="rect">
            <a:avLst/>
          </a:prstGeom>
          <a:noFill/>
          <a:ln w="571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615701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Accelerator Division is recruiting according to plan</a:t>
            </a:r>
          </a:p>
          <a:p>
            <a:r>
              <a:rPr lang="en-US" dirty="0" smtClean="0"/>
              <a:t>Contracted staff is an important complement to support e.g. IK contracting, coordination with IK partners, negotiating interface requirements and documentation</a:t>
            </a:r>
          </a:p>
          <a:p>
            <a:r>
              <a:rPr lang="en-US" dirty="0" smtClean="0"/>
              <a:t>The recruitment of technicians has started and opportunities at ESS (test stand, modulator test) and at IK partners for training are being explored</a:t>
            </a:r>
          </a:p>
          <a:p>
            <a:r>
              <a:rPr lang="en-US" dirty="0" smtClean="0"/>
              <a:t>Operators are not included in the Accelerator Divisions staff plan but has been accounted for in the initial operation planning</a:t>
            </a:r>
          </a:p>
          <a:p>
            <a:pPr lvl="1"/>
            <a:r>
              <a:rPr lang="en-US" dirty="0" smtClean="0"/>
              <a:t>Still an open issue if operators will be dedicated to operation only, preference for using the “CERN model” with a “second job” for each operator</a:t>
            </a:r>
          </a:p>
          <a:p>
            <a:r>
              <a:rPr lang="en-US" dirty="0" smtClean="0"/>
              <a:t>Additional technicians for the installation phase (2 year installation window) will come as IK and as contracted staff</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17</a:t>
            </a:fld>
            <a:endParaRPr lang="sv-SE" dirty="0">
              <a:solidFill>
                <a:prstClr val="black">
                  <a:tint val="75000"/>
                </a:prstClr>
              </a:solidFill>
              <a:latin typeface="Calibri"/>
            </a:endParaRPr>
          </a:p>
        </p:txBody>
      </p:sp>
    </p:spTree>
    <p:extLst>
      <p:ext uri="{BB962C8B-B14F-4D97-AF65-F5344CB8AC3E}">
        <p14:creationId xmlns:p14="http://schemas.microsoft.com/office/powerpoint/2010/main" val="3822040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re-org</a:t>
            </a:r>
            <a:endParaRPr lang="en-US" dirty="0"/>
          </a:p>
        </p:txBody>
      </p:sp>
      <p:sp>
        <p:nvSpPr>
          <p:cNvPr id="3" name="Content Placeholder 2"/>
          <p:cNvSpPr>
            <a:spLocks noGrp="1"/>
          </p:cNvSpPr>
          <p:nvPr>
            <p:ph idx="1"/>
          </p:nvPr>
        </p:nvSpPr>
        <p:spPr>
          <a:xfrm>
            <a:off x="438139" y="1600200"/>
            <a:ext cx="8229600" cy="4756150"/>
          </a:xfrm>
        </p:spPr>
        <p:txBody>
          <a:bodyPr>
            <a:normAutofit fontScale="92500" lnSpcReduction="20000"/>
          </a:bodyPr>
          <a:lstStyle/>
          <a:p>
            <a:pPr marL="0" indent="0">
              <a:buNone/>
            </a:pPr>
            <a:r>
              <a:rPr lang="en-US" dirty="0" smtClean="0"/>
              <a:t>The annual review recommended a re-org to:</a:t>
            </a:r>
          </a:p>
          <a:p>
            <a:r>
              <a:rPr lang="en-US" dirty="0" smtClean="0"/>
              <a:t>Further align line and project</a:t>
            </a:r>
          </a:p>
          <a:p>
            <a:r>
              <a:rPr lang="en-US" dirty="0" smtClean="0"/>
              <a:t>Strengthen the safety organization</a:t>
            </a:r>
          </a:p>
          <a:p>
            <a:r>
              <a:rPr lang="en-US" dirty="0" smtClean="0"/>
              <a:t>Strengthen the role of all WPs in the line organization</a:t>
            </a:r>
          </a:p>
          <a:p>
            <a:pPr marL="0" indent="0">
              <a:buNone/>
            </a:pPr>
            <a:r>
              <a:rPr lang="en-US" dirty="0" smtClean="0"/>
              <a:t>Furthermore, I also thought it essential:</a:t>
            </a:r>
          </a:p>
          <a:p>
            <a:r>
              <a:rPr lang="en-US" dirty="0" smtClean="0"/>
              <a:t>To bring together lead engineers, liaison person and deputy WP leaders</a:t>
            </a:r>
          </a:p>
          <a:p>
            <a:r>
              <a:rPr lang="en-US" dirty="0" smtClean="0"/>
              <a:t>Establish clear line authority for the accelerator systems and the Work Packages</a:t>
            </a:r>
          </a:p>
          <a:p>
            <a:pPr lvl="1"/>
            <a:r>
              <a:rPr lang="en-US" dirty="0"/>
              <a:t>N</a:t>
            </a:r>
            <a:r>
              <a:rPr lang="en-US" dirty="0" smtClean="0"/>
              <a:t>o split responsibility for WP between groups</a:t>
            </a:r>
          </a:p>
          <a:p>
            <a:r>
              <a:rPr lang="en-US" dirty="0" smtClean="0">
                <a:solidFill>
                  <a:schemeClr val="tx1"/>
                </a:solidFill>
              </a:rPr>
              <a:t>Clarity regarding the responsibility for the development of interface requirements</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2</a:t>
            </a:fld>
            <a:endParaRPr lang="sv-SE" dirty="0">
              <a:solidFill>
                <a:prstClr val="black">
                  <a:tint val="75000"/>
                </a:prstClr>
              </a:solidFill>
              <a:latin typeface="Calibri"/>
            </a:endParaRPr>
          </a:p>
        </p:txBody>
      </p:sp>
    </p:spTree>
    <p:extLst>
      <p:ext uri="{BB962C8B-B14F-4D97-AF65-F5344CB8AC3E}">
        <p14:creationId xmlns:p14="http://schemas.microsoft.com/office/powerpoint/2010/main" val="267116205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AD – Groups, sections and WP</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3</a:t>
            </a:fld>
            <a:endParaRPr lang="sv-SE" dirty="0">
              <a:solidFill>
                <a:prstClr val="black">
                  <a:tint val="75000"/>
                </a:prstClr>
              </a:solidFill>
              <a:latin typeface="Calibri"/>
            </a:endParaRPr>
          </a:p>
        </p:txBody>
      </p:sp>
      <p:graphicFrame>
        <p:nvGraphicFramePr>
          <p:cNvPr id="5" name="Content Placeholder 6"/>
          <p:cNvGraphicFramePr>
            <a:graphicFrameLocks noGrp="1"/>
          </p:cNvGraphicFramePr>
          <p:nvPr>
            <p:ph idx="1"/>
            <p:extLst>
              <p:ext uri="{D42A27DB-BD31-4B8C-83A1-F6EECF244321}">
                <p14:modId xmlns:p14="http://schemas.microsoft.com/office/powerpoint/2010/main" val="612312017"/>
              </p:ext>
            </p:extLst>
          </p:nvPr>
        </p:nvGraphicFramePr>
        <p:xfrm>
          <a:off x="95535" y="1664609"/>
          <a:ext cx="8966578" cy="45724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266873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Accelerator Division</a:t>
            </a:r>
            <a:endParaRPr lang="en-US" sz="2400" dirty="0"/>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4</a:t>
            </a:fld>
            <a:endParaRPr lang="sv-SE" dirty="0">
              <a:solidFill>
                <a:prstClr val="black">
                  <a:tint val="75000"/>
                </a:prstClr>
              </a:solidFill>
              <a:latin typeface="Calibri"/>
            </a:endParaRPr>
          </a:p>
        </p:txBody>
      </p:sp>
      <p:graphicFrame>
        <p:nvGraphicFramePr>
          <p:cNvPr id="5" name="Content Placeholder 6"/>
          <p:cNvGraphicFramePr>
            <a:graphicFrameLocks noGrp="1"/>
          </p:cNvGraphicFramePr>
          <p:nvPr>
            <p:ph idx="1"/>
            <p:extLst>
              <p:ext uri="{D42A27DB-BD31-4B8C-83A1-F6EECF244321}">
                <p14:modId xmlns:p14="http://schemas.microsoft.com/office/powerpoint/2010/main" val="369209829"/>
              </p:ext>
            </p:extLst>
          </p:nvPr>
        </p:nvGraphicFramePr>
        <p:xfrm>
          <a:off x="-25007" y="764704"/>
          <a:ext cx="9144001" cy="60193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6444208" y="1412776"/>
            <a:ext cx="2592288" cy="646331"/>
          </a:xfrm>
          <a:prstGeom prst="rect">
            <a:avLst/>
          </a:prstGeom>
          <a:noFill/>
        </p:spPr>
        <p:txBody>
          <a:bodyPr wrap="square" rtlCol="0">
            <a:spAutoFit/>
          </a:bodyPr>
          <a:lstStyle/>
          <a:p>
            <a:r>
              <a:rPr lang="sv-SE" sz="900" dirty="0" smtClean="0"/>
              <a:t>63 employees (2016-04-01)</a:t>
            </a:r>
          </a:p>
          <a:p>
            <a:r>
              <a:rPr lang="sv-SE" sz="900" dirty="0" smtClean="0"/>
              <a:t>Consultants, Students, Interns  and empl from </a:t>
            </a:r>
          </a:p>
          <a:p>
            <a:r>
              <a:rPr lang="sv-SE" sz="900" dirty="0" smtClean="0"/>
              <a:t>Eng Integr Sup Div, in Yellow + Planners = 21 people</a:t>
            </a:r>
          </a:p>
          <a:p>
            <a:endParaRPr lang="sv-SE" sz="900" dirty="0" smtClean="0"/>
          </a:p>
        </p:txBody>
      </p:sp>
      <p:sp>
        <p:nvSpPr>
          <p:cNvPr id="7" name="TextBox 6"/>
          <p:cNvSpPr txBox="1"/>
          <p:nvPr/>
        </p:nvSpPr>
        <p:spPr>
          <a:xfrm>
            <a:off x="395536" y="6597352"/>
            <a:ext cx="1728192" cy="184666"/>
          </a:xfrm>
          <a:prstGeom prst="rect">
            <a:avLst/>
          </a:prstGeom>
          <a:noFill/>
        </p:spPr>
        <p:txBody>
          <a:bodyPr wrap="square" rtlCol="0">
            <a:spAutoFit/>
          </a:bodyPr>
          <a:lstStyle/>
          <a:p>
            <a:r>
              <a:rPr lang="sv-SE" sz="600" dirty="0" smtClean="0"/>
              <a:t>Caroline Prabert 2016-04-01</a:t>
            </a:r>
            <a:endParaRPr lang="sv-SE" sz="600" dirty="0"/>
          </a:p>
        </p:txBody>
      </p:sp>
      <p:cxnSp>
        <p:nvCxnSpPr>
          <p:cNvPr id="8" name="Straight Connector 7"/>
          <p:cNvCxnSpPr/>
          <p:nvPr/>
        </p:nvCxnSpPr>
        <p:spPr>
          <a:xfrm flipH="1">
            <a:off x="5148064" y="980728"/>
            <a:ext cx="144016"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7672446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Linac Group</a:t>
            </a:r>
          </a:p>
        </p:txBody>
      </p:sp>
      <p:sp>
        <p:nvSpPr>
          <p:cNvPr id="4" name="Slide Number Placeholder 3"/>
          <p:cNvSpPr>
            <a:spLocks noGrp="1"/>
          </p:cNvSpPr>
          <p:nvPr>
            <p:ph type="sldNum" sz="quarter" idx="12"/>
          </p:nvPr>
        </p:nvSpPr>
        <p:spPr/>
        <p:txBody>
          <a:bodyPr/>
          <a:lstStyle/>
          <a:p>
            <a:fld id="{551115BC-487E-4422-894C-CB7CD3E79223}" type="slidenum">
              <a:rPr lang="sv-SE" smtClean="0"/>
              <a:t>5</a:t>
            </a:fld>
            <a:endParaRPr lang="sv-SE"/>
          </a:p>
        </p:txBody>
      </p:sp>
      <p:sp>
        <p:nvSpPr>
          <p:cNvPr id="6" name="Date Placeholder 5"/>
          <p:cNvSpPr>
            <a:spLocks noGrp="1"/>
          </p:cNvSpPr>
          <p:nvPr>
            <p:ph type="dt" sz="half" idx="10"/>
          </p:nvPr>
        </p:nvSpPr>
        <p:spPr/>
        <p:txBody>
          <a:bodyPr/>
          <a:lstStyle/>
          <a:p>
            <a:r>
              <a:rPr lang="sv-SE" smtClean="0"/>
              <a:t>H. Danared</a:t>
            </a:r>
            <a:endParaRPr lang="sv-SE"/>
          </a:p>
        </p:txBody>
      </p:sp>
      <p:sp>
        <p:nvSpPr>
          <p:cNvPr id="16" name="Footer Placeholder 5"/>
          <p:cNvSpPr>
            <a:spLocks noGrp="1"/>
          </p:cNvSpPr>
          <p:nvPr>
            <p:ph type="ftr" sz="quarter" idx="11"/>
          </p:nvPr>
        </p:nvSpPr>
        <p:spPr>
          <a:xfrm>
            <a:off x="3124200" y="6356350"/>
            <a:ext cx="2895600" cy="365125"/>
          </a:xfrm>
        </p:spPr>
        <p:txBody>
          <a:bodyPr/>
          <a:lstStyle/>
          <a:p>
            <a:r>
              <a:rPr lang="sv-SE"/>
              <a:t>TAC   7 April 2016</a:t>
            </a:r>
          </a:p>
        </p:txBody>
      </p:sp>
      <p:grpSp>
        <p:nvGrpSpPr>
          <p:cNvPr id="3" name="Group 2"/>
          <p:cNvGrpSpPr/>
          <p:nvPr/>
        </p:nvGrpSpPr>
        <p:grpSpPr>
          <a:xfrm>
            <a:off x="1331640" y="1844824"/>
            <a:ext cx="1728192" cy="4104456"/>
            <a:chOff x="1115616" y="1916832"/>
            <a:chExt cx="1394163" cy="3675004"/>
          </a:xfrm>
        </p:grpSpPr>
        <p:sp>
          <p:nvSpPr>
            <p:cNvPr id="13" name="Straight Connector 3"/>
            <p:cNvSpPr/>
            <p:nvPr/>
          </p:nvSpPr>
          <p:spPr>
            <a:xfrm>
              <a:off x="1244429" y="2376937"/>
              <a:ext cx="97852" cy="2689906"/>
            </a:xfrm>
            <a:custGeom>
              <a:avLst/>
              <a:gdLst/>
              <a:ahLst/>
              <a:cxnLst/>
              <a:rect l="0" t="0" r="0" b="0"/>
              <a:pathLst>
                <a:path>
                  <a:moveTo>
                    <a:pt x="0" y="0"/>
                  </a:moveTo>
                  <a:lnTo>
                    <a:pt x="0" y="2689906"/>
                  </a:lnTo>
                  <a:lnTo>
                    <a:pt x="97852" y="2689906"/>
                  </a:lnTo>
                </a:path>
              </a:pathLst>
            </a:custGeom>
            <a:noFill/>
          </p:spPr>
          <p:style>
            <a:lnRef idx="1">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4" name="Straight Connector 4"/>
            <p:cNvSpPr/>
            <p:nvPr/>
          </p:nvSpPr>
          <p:spPr>
            <a:xfrm>
              <a:off x="1244429" y="2376937"/>
              <a:ext cx="98312" cy="1117621"/>
            </a:xfrm>
            <a:custGeom>
              <a:avLst/>
              <a:gdLst/>
              <a:ahLst/>
              <a:cxnLst/>
              <a:rect l="0" t="0" r="0" b="0"/>
              <a:pathLst>
                <a:path>
                  <a:moveTo>
                    <a:pt x="0" y="0"/>
                  </a:moveTo>
                  <a:lnTo>
                    <a:pt x="0" y="1117621"/>
                  </a:lnTo>
                  <a:lnTo>
                    <a:pt x="98312" y="1117621"/>
                  </a:lnTo>
                </a:path>
              </a:pathLst>
            </a:custGeom>
            <a:noFill/>
          </p:spPr>
          <p:style>
            <a:lnRef idx="1">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15" name="Group 14"/>
            <p:cNvGrpSpPr/>
            <p:nvPr/>
          </p:nvGrpSpPr>
          <p:grpSpPr>
            <a:xfrm>
              <a:off x="1115616" y="1916832"/>
              <a:ext cx="1288135" cy="460104"/>
              <a:chOff x="3093662" y="1354376"/>
              <a:chExt cx="1288135" cy="460104"/>
            </a:xfrm>
          </p:grpSpPr>
          <p:sp>
            <p:nvSpPr>
              <p:cNvPr id="23" name="Rectangle 22"/>
              <p:cNvSpPr/>
              <p:nvPr/>
            </p:nvSpPr>
            <p:spPr>
              <a:xfrm>
                <a:off x="3093662" y="1354376"/>
                <a:ext cx="1288135" cy="460104"/>
              </a:xfrm>
              <a:prstGeom prst="rect">
                <a:avLst/>
              </a:prstGeom>
              <a:solidFill>
                <a:srgbClr val="1069A0">
                  <a:alpha val="85098"/>
                </a:srgbClr>
              </a:solidFill>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24" name="Rectangle 23"/>
              <p:cNvSpPr/>
              <p:nvPr/>
            </p:nvSpPr>
            <p:spPr>
              <a:xfrm>
                <a:off x="3093662" y="1354376"/>
                <a:ext cx="1288135" cy="4601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ts val="600"/>
                  </a:spcAft>
                </a:pPr>
                <a:endParaRPr lang="en-US" sz="900" b="1" kern="1200" baseline="0" dirty="0" smtClean="0">
                  <a:solidFill>
                    <a:schemeClr val="bg1"/>
                  </a:solidFill>
                </a:endParaRPr>
              </a:p>
              <a:p>
                <a:pPr lvl="0" algn="ctr" defTabSz="400050">
                  <a:lnSpc>
                    <a:spcPct val="90000"/>
                  </a:lnSpc>
                  <a:spcBef>
                    <a:spcPts val="400"/>
                  </a:spcBef>
                  <a:spcAft>
                    <a:spcPts val="600"/>
                  </a:spcAft>
                </a:pPr>
                <a:r>
                  <a:rPr lang="en-US" sz="1000" b="1" kern="1200" baseline="0" dirty="0" smtClean="0">
                    <a:solidFill>
                      <a:schemeClr val="bg1"/>
                    </a:solidFill>
                  </a:rPr>
                  <a:t>LINAC</a:t>
                </a:r>
              </a:p>
              <a:p>
                <a:pPr lvl="0" algn="ctr" defTabSz="400050">
                  <a:lnSpc>
                    <a:spcPct val="90000"/>
                  </a:lnSpc>
                  <a:spcBef>
                    <a:spcPct val="0"/>
                  </a:spcBef>
                  <a:spcAft>
                    <a:spcPts val="600"/>
                  </a:spcAft>
                </a:pPr>
                <a:r>
                  <a:rPr lang="en-US" sz="1000" b="1" kern="1200" baseline="0" dirty="0" smtClean="0">
                    <a:solidFill>
                      <a:schemeClr val="bg1"/>
                    </a:solidFill>
                  </a:rPr>
                  <a:t>Håkan Danared – GL</a:t>
                </a:r>
              </a:p>
              <a:p>
                <a:pPr lvl="0" algn="ctr" defTabSz="400050">
                  <a:lnSpc>
                    <a:spcPct val="90000"/>
                  </a:lnSpc>
                  <a:spcBef>
                    <a:spcPct val="0"/>
                  </a:spcBef>
                  <a:spcAft>
                    <a:spcPts val="0"/>
                  </a:spcAft>
                </a:pPr>
                <a:endParaRPr lang="en-US" sz="800" kern="1200" baseline="0" dirty="0" smtClean="0">
                  <a:solidFill>
                    <a:schemeClr val="bg1"/>
                  </a:solidFill>
                </a:endParaRPr>
              </a:p>
              <a:p>
                <a:pPr lvl="0" algn="ctr" defTabSz="400050">
                  <a:lnSpc>
                    <a:spcPct val="90000"/>
                  </a:lnSpc>
                  <a:spcBef>
                    <a:spcPct val="0"/>
                  </a:spcBef>
                  <a:spcAft>
                    <a:spcPts val="0"/>
                  </a:spcAft>
                </a:pPr>
                <a:endParaRPr lang="en-US" sz="800" kern="1200" baseline="0" dirty="0">
                  <a:solidFill>
                    <a:schemeClr val="bg1"/>
                  </a:solidFill>
                </a:endParaRPr>
              </a:p>
            </p:txBody>
          </p:sp>
        </p:grpSp>
        <p:grpSp>
          <p:nvGrpSpPr>
            <p:cNvPr id="17" name="Group 16"/>
            <p:cNvGrpSpPr/>
            <p:nvPr/>
          </p:nvGrpSpPr>
          <p:grpSpPr>
            <a:xfrm>
              <a:off x="1342742" y="2671246"/>
              <a:ext cx="1157460" cy="1646625"/>
              <a:chOff x="3320788" y="2108790"/>
              <a:chExt cx="1157460" cy="1646625"/>
            </a:xfrm>
          </p:grpSpPr>
          <p:sp>
            <p:nvSpPr>
              <p:cNvPr id="21" name="Rectangle 20"/>
              <p:cNvSpPr/>
              <p:nvPr/>
            </p:nvSpPr>
            <p:spPr>
              <a:xfrm>
                <a:off x="3320788" y="2108790"/>
                <a:ext cx="1157460" cy="1646625"/>
              </a:xfrm>
              <a:prstGeom prst="rect">
                <a:avLst/>
              </a:prstGeom>
              <a:solidFill>
                <a:srgbClr val="1069A0">
                  <a:alpha val="84706"/>
                </a:srgbClr>
              </a:solidFill>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22" name="Rectangle 21"/>
              <p:cNvSpPr/>
              <p:nvPr/>
            </p:nvSpPr>
            <p:spPr>
              <a:xfrm>
                <a:off x="3320788" y="2108790"/>
                <a:ext cx="1157460" cy="164662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ts val="1200"/>
                  </a:spcAft>
                </a:pPr>
                <a:r>
                  <a:rPr lang="en-US" sz="1000" b="1" kern="1200" baseline="0" dirty="0" err="1" smtClean="0">
                    <a:solidFill>
                      <a:schemeClr val="bg1"/>
                    </a:solidFill>
                  </a:rPr>
                  <a:t>Linac</a:t>
                </a:r>
                <a:r>
                  <a:rPr lang="en-US" sz="1000" b="1" kern="1200" baseline="0" dirty="0" smtClean="0">
                    <a:solidFill>
                      <a:schemeClr val="bg1"/>
                    </a:solidFill>
                  </a:rPr>
                  <a:t> Hardware</a:t>
                </a:r>
              </a:p>
              <a:p>
                <a:pPr lvl="0" algn="ctr" defTabSz="400050">
                  <a:lnSpc>
                    <a:spcPct val="50000"/>
                  </a:lnSpc>
                  <a:spcBef>
                    <a:spcPct val="0"/>
                  </a:spcBef>
                  <a:spcAft>
                    <a:spcPts val="600"/>
                  </a:spcAft>
                </a:pPr>
                <a:r>
                  <a:rPr lang="en-US" sz="1000" b="1" kern="1200" baseline="0" dirty="0" smtClean="0">
                    <a:solidFill>
                      <a:schemeClr val="bg1"/>
                    </a:solidFill>
                  </a:rPr>
                  <a:t>Vacant - SL </a:t>
                </a:r>
              </a:p>
              <a:p>
                <a:pPr lvl="0" algn="ctr" defTabSz="400050">
                  <a:lnSpc>
                    <a:spcPct val="50000"/>
                  </a:lnSpc>
                  <a:spcBef>
                    <a:spcPct val="0"/>
                  </a:spcBef>
                  <a:spcAft>
                    <a:spcPts val="600"/>
                  </a:spcAft>
                </a:pPr>
                <a:r>
                  <a:rPr lang="en-US" sz="1000" b="0" kern="1200" baseline="0" dirty="0" smtClean="0">
                    <a:solidFill>
                      <a:schemeClr val="bg1"/>
                    </a:solidFill>
                  </a:rPr>
                  <a:t>Christine </a:t>
                </a:r>
                <a:r>
                  <a:rPr lang="en-US" sz="1000" b="0" kern="1200" baseline="0" dirty="0" err="1" smtClean="0">
                    <a:solidFill>
                      <a:schemeClr val="bg1"/>
                    </a:solidFill>
                  </a:rPr>
                  <a:t>Darve</a:t>
                </a:r>
                <a:endParaRPr lang="en-US" sz="1000" b="0" kern="1200" baseline="0" dirty="0" smtClean="0">
                  <a:solidFill>
                    <a:schemeClr val="bg1"/>
                  </a:solidFill>
                </a:endParaRPr>
              </a:p>
              <a:p>
                <a:pPr lvl="0" algn="ctr" defTabSz="400050">
                  <a:lnSpc>
                    <a:spcPct val="50000"/>
                  </a:lnSpc>
                  <a:spcBef>
                    <a:spcPct val="0"/>
                  </a:spcBef>
                  <a:spcAft>
                    <a:spcPts val="600"/>
                  </a:spcAft>
                </a:pPr>
                <a:r>
                  <a:rPr lang="en-US" sz="1000" b="0" kern="1200" baseline="0" dirty="0" smtClean="0">
                    <a:solidFill>
                      <a:schemeClr val="bg1"/>
                    </a:solidFill>
                  </a:rPr>
                  <a:t>Georg Hulla</a:t>
                </a:r>
              </a:p>
              <a:p>
                <a:pPr lvl="0" algn="ctr" defTabSz="400050">
                  <a:lnSpc>
                    <a:spcPct val="50000"/>
                  </a:lnSpc>
                  <a:spcBef>
                    <a:spcPct val="0"/>
                  </a:spcBef>
                  <a:spcAft>
                    <a:spcPts val="600"/>
                  </a:spcAft>
                </a:pPr>
                <a:r>
                  <a:rPr lang="en-US" sz="1000" b="0" kern="1200" baseline="0" dirty="0" smtClean="0">
                    <a:solidFill>
                      <a:schemeClr val="bg1"/>
                    </a:solidFill>
                  </a:rPr>
                  <a:t>Walter Wittmer</a:t>
                </a:r>
              </a:p>
              <a:p>
                <a:pPr lvl="0" algn="ctr" defTabSz="400050">
                  <a:lnSpc>
                    <a:spcPct val="50000"/>
                  </a:lnSpc>
                  <a:spcBef>
                    <a:spcPct val="0"/>
                  </a:spcBef>
                  <a:spcAft>
                    <a:spcPts val="600"/>
                  </a:spcAft>
                </a:pPr>
                <a:r>
                  <a:rPr lang="en-US" sz="1000" b="0" kern="1200" baseline="0" dirty="0" smtClean="0">
                    <a:solidFill>
                      <a:schemeClr val="bg1"/>
                    </a:solidFill>
                  </a:rPr>
                  <a:t>Felix Schlander</a:t>
                </a:r>
              </a:p>
              <a:p>
                <a:pPr lvl="0" algn="ctr" defTabSz="400050">
                  <a:lnSpc>
                    <a:spcPct val="50000"/>
                  </a:lnSpc>
                  <a:spcBef>
                    <a:spcPct val="0"/>
                  </a:spcBef>
                  <a:spcAft>
                    <a:spcPts val="600"/>
                  </a:spcAft>
                </a:pPr>
                <a:r>
                  <a:rPr lang="en-US" sz="1000" b="0" kern="1200" baseline="0" dirty="0" smtClean="0">
                    <a:solidFill>
                      <a:srgbClr val="FFFF00"/>
                    </a:solidFill>
                  </a:rPr>
                  <a:t>Nuno Elias (EIS)</a:t>
                </a:r>
              </a:p>
              <a:p>
                <a:pPr lvl="0" algn="ctr" defTabSz="400050">
                  <a:lnSpc>
                    <a:spcPct val="50000"/>
                  </a:lnSpc>
                  <a:spcBef>
                    <a:spcPct val="0"/>
                  </a:spcBef>
                  <a:spcAft>
                    <a:spcPts val="600"/>
                  </a:spcAft>
                </a:pPr>
                <a:r>
                  <a:rPr lang="en-US" sz="1000" b="0" kern="1200" baseline="0" dirty="0" smtClean="0">
                    <a:solidFill>
                      <a:srgbClr val="FFFF00"/>
                    </a:solidFill>
                  </a:rPr>
                  <a:t>Peo </a:t>
                </a:r>
                <a:r>
                  <a:rPr lang="en-US" sz="1000" b="0" kern="1200" baseline="0" dirty="0" err="1" smtClean="0">
                    <a:solidFill>
                      <a:srgbClr val="FFFF00"/>
                    </a:solidFill>
                  </a:rPr>
                  <a:t>Gustafsson</a:t>
                </a:r>
                <a:r>
                  <a:rPr lang="en-US" sz="1000" b="0" kern="1200" baseline="0" dirty="0" smtClean="0">
                    <a:solidFill>
                      <a:srgbClr val="FFFF00"/>
                    </a:solidFill>
                  </a:rPr>
                  <a:t> (C)</a:t>
                </a:r>
              </a:p>
              <a:p>
                <a:pPr lvl="0" algn="ctr" defTabSz="400050">
                  <a:lnSpc>
                    <a:spcPct val="50000"/>
                  </a:lnSpc>
                  <a:spcBef>
                    <a:spcPct val="0"/>
                  </a:spcBef>
                  <a:spcAft>
                    <a:spcPts val="600"/>
                  </a:spcAft>
                </a:pPr>
                <a:r>
                  <a:rPr lang="en-US" sz="1000" b="0" kern="1200" baseline="0" dirty="0" smtClean="0">
                    <a:solidFill>
                      <a:srgbClr val="FFFF00"/>
                    </a:solidFill>
                  </a:rPr>
                  <a:t>Frank Hellström (C)</a:t>
                </a:r>
              </a:p>
              <a:p>
                <a:pPr lvl="0" algn="ctr" defTabSz="400050">
                  <a:lnSpc>
                    <a:spcPct val="50000"/>
                  </a:lnSpc>
                  <a:spcBef>
                    <a:spcPct val="0"/>
                  </a:spcBef>
                  <a:spcAft>
                    <a:spcPts val="600"/>
                  </a:spcAft>
                </a:pPr>
                <a:r>
                  <a:rPr lang="en-US" sz="1000" b="0" kern="1200" baseline="0" dirty="0" smtClean="0">
                    <a:solidFill>
                      <a:srgbClr val="FFFF00"/>
                    </a:solidFill>
                  </a:rPr>
                  <a:t>Fredrik Håkansson (C)</a:t>
                </a:r>
                <a:endParaRPr lang="en-US" sz="1000" b="0" kern="1200" baseline="0" dirty="0" smtClean="0">
                  <a:solidFill>
                    <a:schemeClr val="bg1"/>
                  </a:solidFill>
                </a:endParaRPr>
              </a:p>
            </p:txBody>
          </p:sp>
        </p:grpSp>
        <p:grpSp>
          <p:nvGrpSpPr>
            <p:cNvPr id="18" name="Group 17"/>
            <p:cNvGrpSpPr/>
            <p:nvPr/>
          </p:nvGrpSpPr>
          <p:grpSpPr>
            <a:xfrm>
              <a:off x="1342281" y="4541851"/>
              <a:ext cx="1167498" cy="1049985"/>
              <a:chOff x="3320327" y="3979395"/>
              <a:chExt cx="1167498" cy="1049985"/>
            </a:xfrm>
          </p:grpSpPr>
          <p:sp>
            <p:nvSpPr>
              <p:cNvPr id="19" name="Rectangle 18"/>
              <p:cNvSpPr/>
              <p:nvPr/>
            </p:nvSpPr>
            <p:spPr>
              <a:xfrm>
                <a:off x="3320327" y="3979395"/>
                <a:ext cx="1167498" cy="1049985"/>
              </a:xfrm>
              <a:prstGeom prst="rect">
                <a:avLst/>
              </a:prstGeom>
              <a:solidFill>
                <a:srgbClr val="1069A0">
                  <a:alpha val="85098"/>
                </a:srgbClr>
              </a:solidFill>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20" name="Rectangle 19"/>
              <p:cNvSpPr/>
              <p:nvPr/>
            </p:nvSpPr>
            <p:spPr>
              <a:xfrm>
                <a:off x="3320327" y="3979395"/>
                <a:ext cx="1167498" cy="10499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ts val="1200"/>
                  </a:spcAft>
                </a:pPr>
                <a:r>
                  <a:rPr lang="en-US" sz="1000" b="1" kern="1200" baseline="0" dirty="0" smtClean="0">
                    <a:solidFill>
                      <a:schemeClr val="bg1"/>
                    </a:solidFill>
                    <a:latin typeface="+mj-lt"/>
                  </a:rPr>
                  <a:t>Accelerator Integration</a:t>
                </a:r>
              </a:p>
              <a:p>
                <a:pPr lvl="0" algn="ctr" defTabSz="400050">
                  <a:lnSpc>
                    <a:spcPct val="50000"/>
                  </a:lnSpc>
                  <a:spcBef>
                    <a:spcPct val="0"/>
                  </a:spcBef>
                  <a:spcAft>
                    <a:spcPts val="600"/>
                  </a:spcAft>
                </a:pPr>
                <a:r>
                  <a:rPr lang="en-US" sz="1000" b="1" kern="1200" baseline="0" dirty="0" smtClean="0">
                    <a:solidFill>
                      <a:schemeClr val="bg1"/>
                    </a:solidFill>
                    <a:latin typeface="+mj-lt"/>
                  </a:rPr>
                  <a:t>Stephen Molloy – SL</a:t>
                </a:r>
              </a:p>
              <a:p>
                <a:pPr lvl="0" algn="ctr" defTabSz="400050">
                  <a:lnSpc>
                    <a:spcPct val="50000"/>
                  </a:lnSpc>
                  <a:spcBef>
                    <a:spcPct val="0"/>
                  </a:spcBef>
                  <a:spcAft>
                    <a:spcPts val="600"/>
                  </a:spcAft>
                </a:pPr>
                <a:r>
                  <a:rPr lang="en-US" sz="1000" b="0" kern="1200" baseline="0" dirty="0" smtClean="0">
                    <a:solidFill>
                      <a:schemeClr val="bg1"/>
                    </a:solidFill>
                    <a:latin typeface="+mj-lt"/>
                  </a:rPr>
                  <a:t>Aurélien Ponton</a:t>
                </a:r>
              </a:p>
              <a:p>
                <a:pPr lvl="0" algn="ctr" defTabSz="400050">
                  <a:lnSpc>
                    <a:spcPct val="50000"/>
                  </a:lnSpc>
                  <a:spcBef>
                    <a:spcPct val="0"/>
                  </a:spcBef>
                  <a:spcAft>
                    <a:spcPts val="600"/>
                  </a:spcAft>
                </a:pPr>
                <a:r>
                  <a:rPr lang="en-US" sz="1000" b="0" kern="1200" baseline="0" dirty="0" smtClean="0">
                    <a:solidFill>
                      <a:schemeClr val="bg1"/>
                    </a:solidFill>
                    <a:latin typeface="+mj-lt"/>
                  </a:rPr>
                  <a:t>Edgar Sargsyan</a:t>
                </a:r>
              </a:p>
              <a:p>
                <a:pPr lvl="0" algn="ctr" defTabSz="400050">
                  <a:lnSpc>
                    <a:spcPct val="50000"/>
                  </a:lnSpc>
                  <a:spcBef>
                    <a:spcPct val="0"/>
                  </a:spcBef>
                  <a:spcAft>
                    <a:spcPts val="600"/>
                  </a:spcAft>
                </a:pPr>
                <a:r>
                  <a:rPr lang="en-US" sz="1000" b="0" kern="1200" baseline="0" dirty="0" err="1" smtClean="0">
                    <a:solidFill>
                      <a:schemeClr val="bg1"/>
                    </a:solidFill>
                    <a:latin typeface="+mj-lt"/>
                  </a:rPr>
                  <a:t>I</a:t>
                </a:r>
                <a:r>
                  <a:rPr lang="en-US" sz="1000" b="0" kern="1200" baseline="0" dirty="0" err="1" smtClean="0">
                    <a:solidFill>
                      <a:schemeClr val="bg1"/>
                    </a:solidFill>
                    <a:latin typeface="+mj-lt"/>
                    <a:cs typeface="Calibri"/>
                  </a:rPr>
                  <a:t>ñigo</a:t>
                </a:r>
                <a:r>
                  <a:rPr lang="en-US" sz="1000" b="0" kern="1200" baseline="0" dirty="0" smtClean="0">
                    <a:solidFill>
                      <a:schemeClr val="bg1"/>
                    </a:solidFill>
                    <a:latin typeface="+mj-lt"/>
                    <a:cs typeface="Calibri"/>
                  </a:rPr>
                  <a:t> Alonso</a:t>
                </a:r>
              </a:p>
            </p:txBody>
          </p:sp>
        </p:grpSp>
      </p:grpSp>
      <p:sp>
        <p:nvSpPr>
          <p:cNvPr id="25" name="Rectangle 24"/>
          <p:cNvSpPr/>
          <p:nvPr/>
        </p:nvSpPr>
        <p:spPr>
          <a:xfrm>
            <a:off x="4788024" y="2564904"/>
            <a:ext cx="2664296" cy="12961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 tIns="5715" rIns="5715" bIns="5715" numCol="1" spcCol="1270" anchor="t" anchorCtr="0">
            <a:noAutofit/>
          </a:bodyPr>
          <a:lstStyle/>
          <a:p>
            <a:pPr lvl="0" defTabSz="400050">
              <a:spcBef>
                <a:spcPct val="0"/>
              </a:spcBef>
              <a:spcAft>
                <a:spcPts val="600"/>
              </a:spcAft>
            </a:pPr>
            <a:r>
              <a:rPr lang="en-US" sz="1200" b="1" kern="1200" baseline="0" dirty="0" err="1" smtClean="0">
                <a:solidFill>
                  <a:schemeClr val="tx2">
                    <a:lumMod val="75000"/>
                  </a:schemeClr>
                </a:solidFill>
              </a:rPr>
              <a:t>“External</a:t>
            </a:r>
            <a:r>
              <a:rPr lang="en-US" sz="1200" b="1" kern="1200" dirty="0" err="1" smtClean="0">
                <a:solidFill>
                  <a:schemeClr val="tx2">
                    <a:lumMod val="75000"/>
                  </a:schemeClr>
                </a:solidFill>
              </a:rPr>
              <a:t> section” with Deputy WP Leaders for work packages WP3-6</a:t>
            </a:r>
            <a:endParaRPr lang="en-US" sz="1200" b="1" kern="1200" baseline="0" dirty="0" smtClean="0">
              <a:solidFill>
                <a:schemeClr val="tx2">
                  <a:lumMod val="75000"/>
                </a:schemeClr>
              </a:solidFill>
            </a:endParaRPr>
          </a:p>
          <a:p>
            <a:pPr marL="171450" lvl="0" indent="-171450" defTabSz="400050">
              <a:spcBef>
                <a:spcPct val="0"/>
              </a:spcBef>
              <a:spcAft>
                <a:spcPts val="300"/>
              </a:spcAft>
              <a:buFontTx/>
              <a:buChar char="-"/>
            </a:pPr>
            <a:r>
              <a:rPr lang="en-US" sz="1200" b="0" kern="1200" baseline="0" dirty="0" smtClean="0">
                <a:solidFill>
                  <a:schemeClr val="tx2">
                    <a:lumMod val="75000"/>
                  </a:schemeClr>
                </a:solidFill>
              </a:rPr>
              <a:t>Contract management</a:t>
            </a:r>
          </a:p>
          <a:p>
            <a:pPr marL="171450" lvl="0" indent="-171450" defTabSz="400050">
              <a:spcBef>
                <a:spcPct val="0"/>
              </a:spcBef>
              <a:spcAft>
                <a:spcPts val="300"/>
              </a:spcAft>
              <a:buFontTx/>
              <a:buChar char="-"/>
            </a:pPr>
            <a:r>
              <a:rPr lang="en-US" sz="1200" dirty="0">
                <a:solidFill>
                  <a:schemeClr val="tx2">
                    <a:lumMod val="75000"/>
                  </a:schemeClr>
                </a:solidFill>
              </a:rPr>
              <a:t>Contract follow-up</a:t>
            </a:r>
          </a:p>
          <a:p>
            <a:pPr marL="171450" lvl="0" indent="-171450" defTabSz="400050">
              <a:spcBef>
                <a:spcPct val="0"/>
              </a:spcBef>
              <a:spcAft>
                <a:spcPts val="300"/>
              </a:spcAft>
              <a:buFontTx/>
              <a:buChar char="-"/>
            </a:pPr>
            <a:r>
              <a:rPr lang="en-US" sz="1200" dirty="0">
                <a:solidFill>
                  <a:schemeClr val="tx2">
                    <a:lumMod val="75000"/>
                  </a:schemeClr>
                </a:solidFill>
              </a:rPr>
              <a:t>Documentation</a:t>
            </a:r>
          </a:p>
          <a:p>
            <a:pPr marL="171450" lvl="0" indent="-171450" defTabSz="400050">
              <a:spcBef>
                <a:spcPct val="0"/>
              </a:spcBef>
              <a:spcAft>
                <a:spcPts val="300"/>
              </a:spcAft>
              <a:buFontTx/>
              <a:buChar char="-"/>
            </a:pPr>
            <a:r>
              <a:rPr lang="en-US" sz="1200" b="0" kern="1200" baseline="0" dirty="0" smtClean="0">
                <a:solidFill>
                  <a:schemeClr val="tx2">
                    <a:lumMod val="75000"/>
                  </a:schemeClr>
                </a:solidFill>
              </a:rPr>
              <a:t>Interface requirements</a:t>
            </a:r>
          </a:p>
          <a:p>
            <a:pPr marL="171450" lvl="0" indent="-171450" defTabSz="400050">
              <a:spcBef>
                <a:spcPct val="0"/>
              </a:spcBef>
              <a:spcAft>
                <a:spcPts val="300"/>
              </a:spcAft>
              <a:buFontTx/>
              <a:buChar char="-"/>
            </a:pPr>
            <a:endParaRPr lang="en-US" sz="1200" b="0" kern="1200" baseline="0" dirty="0" smtClean="0">
              <a:solidFill>
                <a:schemeClr val="tx2">
                  <a:lumMod val="75000"/>
                </a:schemeClr>
              </a:solidFill>
            </a:endParaRPr>
          </a:p>
        </p:txBody>
      </p:sp>
      <p:cxnSp>
        <p:nvCxnSpPr>
          <p:cNvPr id="7" name="Straight Connector 6"/>
          <p:cNvCxnSpPr/>
          <p:nvPr/>
        </p:nvCxnSpPr>
        <p:spPr>
          <a:xfrm>
            <a:off x="3131840" y="3645024"/>
            <a:ext cx="1008112" cy="0"/>
          </a:xfrm>
          <a:prstGeom prst="line">
            <a:avLst/>
          </a:prstGeom>
          <a:ln w="9525"/>
        </p:spPr>
        <p:style>
          <a:lnRef idx="2">
            <a:schemeClr val="accent1"/>
          </a:lnRef>
          <a:fillRef idx="0">
            <a:schemeClr val="accent1"/>
          </a:fillRef>
          <a:effectRef idx="1">
            <a:schemeClr val="accent1"/>
          </a:effectRef>
          <a:fontRef idx="minor">
            <a:schemeClr val="tx1"/>
          </a:fontRef>
        </p:style>
      </p:cxnSp>
      <p:sp>
        <p:nvSpPr>
          <p:cNvPr id="8" name="Left Brace 7"/>
          <p:cNvSpPr/>
          <p:nvPr/>
        </p:nvSpPr>
        <p:spPr>
          <a:xfrm>
            <a:off x="4283968" y="2564904"/>
            <a:ext cx="216024" cy="1368152"/>
          </a:xfrm>
          <a:prstGeom prst="leftBrace">
            <a:avLst>
              <a:gd name="adj1" fmla="val 8333"/>
              <a:gd name="adj2" fmla="val 78370"/>
            </a:avLst>
          </a:prstGeom>
          <a:ln w="9525"/>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 name="Rectangle 25"/>
          <p:cNvSpPr/>
          <p:nvPr/>
        </p:nvSpPr>
        <p:spPr>
          <a:xfrm>
            <a:off x="4788024" y="4437112"/>
            <a:ext cx="2448272" cy="15841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 tIns="5715" rIns="5715" bIns="5715" numCol="1" spcCol="1270" anchor="t" anchorCtr="0">
            <a:noAutofit/>
          </a:bodyPr>
          <a:lstStyle/>
          <a:p>
            <a:pPr lvl="0" defTabSz="400050">
              <a:spcBef>
                <a:spcPct val="0"/>
              </a:spcBef>
              <a:spcAft>
                <a:spcPts val="600"/>
              </a:spcAft>
            </a:pPr>
            <a:r>
              <a:rPr lang="en-US" sz="1200" b="1" kern="1200" baseline="0" dirty="0" err="1" smtClean="0">
                <a:solidFill>
                  <a:schemeClr val="tx2">
                    <a:lumMod val="75000"/>
                  </a:schemeClr>
                </a:solidFill>
              </a:rPr>
              <a:t>“Internal</a:t>
            </a:r>
            <a:r>
              <a:rPr lang="en-US" sz="1200" b="1" kern="1200" dirty="0" err="1" smtClean="0">
                <a:solidFill>
                  <a:schemeClr val="tx2">
                    <a:lumMod val="75000"/>
                  </a:schemeClr>
                </a:solidFill>
              </a:rPr>
              <a:t> section” for integration at ESS in Lund</a:t>
            </a:r>
            <a:endParaRPr lang="en-US" sz="1200" b="1" kern="1200" baseline="0" dirty="0" smtClean="0">
              <a:solidFill>
                <a:schemeClr val="tx2">
                  <a:lumMod val="75000"/>
                </a:schemeClr>
              </a:solidFill>
            </a:endParaRPr>
          </a:p>
          <a:p>
            <a:pPr marL="171450" lvl="0" indent="-171450" defTabSz="400050">
              <a:spcBef>
                <a:spcPct val="0"/>
              </a:spcBef>
              <a:spcAft>
                <a:spcPts val="300"/>
              </a:spcAft>
              <a:buFontTx/>
              <a:buChar char="-"/>
            </a:pPr>
            <a:r>
              <a:rPr lang="en-US" sz="1200" b="0" kern="1200" baseline="0" dirty="0" smtClean="0">
                <a:solidFill>
                  <a:schemeClr val="tx2">
                    <a:lumMod val="75000"/>
                  </a:schemeClr>
                </a:solidFill>
              </a:rPr>
              <a:t>Top-down</a:t>
            </a:r>
            <a:r>
              <a:rPr lang="en-US" sz="1200" b="0" kern="1200" dirty="0" smtClean="0">
                <a:solidFill>
                  <a:schemeClr val="tx2">
                    <a:lumMod val="75000"/>
                  </a:schemeClr>
                </a:solidFill>
              </a:rPr>
              <a:t> requirements</a:t>
            </a:r>
            <a:endParaRPr lang="en-US" sz="1200" b="0" kern="1200" baseline="0" dirty="0" smtClean="0">
              <a:solidFill>
                <a:schemeClr val="tx2">
                  <a:lumMod val="75000"/>
                </a:schemeClr>
              </a:solidFill>
            </a:endParaRPr>
          </a:p>
          <a:p>
            <a:pPr marL="171450" lvl="0" indent="-171450" defTabSz="400050">
              <a:spcBef>
                <a:spcPct val="0"/>
              </a:spcBef>
              <a:spcAft>
                <a:spcPts val="300"/>
              </a:spcAft>
              <a:buFontTx/>
              <a:buChar char="-"/>
            </a:pPr>
            <a:r>
              <a:rPr lang="en-US" sz="1200" dirty="0">
                <a:solidFill>
                  <a:schemeClr val="tx2">
                    <a:lumMod val="75000"/>
                  </a:schemeClr>
                </a:solidFill>
              </a:rPr>
              <a:t>Integration in gallery and stubs</a:t>
            </a:r>
          </a:p>
          <a:p>
            <a:pPr marL="171450" lvl="0" indent="-171450" defTabSz="400050">
              <a:spcBef>
                <a:spcPct val="0"/>
              </a:spcBef>
              <a:spcAft>
                <a:spcPts val="300"/>
              </a:spcAft>
              <a:buFontTx/>
              <a:buChar char="-"/>
            </a:pPr>
            <a:r>
              <a:rPr lang="en-US" sz="1200" dirty="0">
                <a:solidFill>
                  <a:schemeClr val="tx2">
                    <a:lumMod val="75000"/>
                  </a:schemeClr>
                </a:solidFill>
              </a:rPr>
              <a:t>Interfaces to ICS and Target</a:t>
            </a:r>
          </a:p>
          <a:p>
            <a:pPr marL="171450" lvl="0" indent="-171450" defTabSz="400050">
              <a:spcBef>
                <a:spcPct val="0"/>
              </a:spcBef>
              <a:spcAft>
                <a:spcPts val="300"/>
              </a:spcAft>
              <a:buFontTx/>
              <a:buChar char="-"/>
            </a:pPr>
            <a:r>
              <a:rPr lang="en-US" sz="1200" dirty="0">
                <a:solidFill>
                  <a:schemeClr val="tx2">
                    <a:lumMod val="75000"/>
                  </a:schemeClr>
                </a:solidFill>
              </a:rPr>
              <a:t>Interfaces to MPS, PSS and TSS</a:t>
            </a:r>
          </a:p>
          <a:p>
            <a:pPr marL="171450" lvl="0" indent="-171450" defTabSz="400050">
              <a:spcBef>
                <a:spcPct val="0"/>
              </a:spcBef>
              <a:spcAft>
                <a:spcPts val="300"/>
              </a:spcAft>
              <a:buFontTx/>
              <a:buChar char="-"/>
            </a:pPr>
            <a:r>
              <a:rPr lang="en-US" sz="1200" b="0" kern="1200" baseline="0" dirty="0" smtClean="0">
                <a:solidFill>
                  <a:schemeClr val="tx2">
                    <a:lumMod val="75000"/>
                  </a:schemeClr>
                </a:solidFill>
              </a:rPr>
              <a:t>Installation planning</a:t>
            </a:r>
          </a:p>
          <a:p>
            <a:pPr marL="171450" lvl="0" indent="-171450" defTabSz="400050">
              <a:spcBef>
                <a:spcPct val="0"/>
              </a:spcBef>
              <a:spcAft>
                <a:spcPts val="300"/>
              </a:spcAft>
              <a:buFontTx/>
              <a:buChar char="-"/>
            </a:pPr>
            <a:endParaRPr lang="en-US" sz="1200" b="0" kern="1200" baseline="0" dirty="0" smtClean="0">
              <a:solidFill>
                <a:schemeClr val="tx2">
                  <a:lumMod val="75000"/>
                </a:schemeClr>
              </a:solidFill>
            </a:endParaRPr>
          </a:p>
        </p:txBody>
      </p:sp>
      <p:cxnSp>
        <p:nvCxnSpPr>
          <p:cNvPr id="27" name="Straight Connector 26"/>
          <p:cNvCxnSpPr/>
          <p:nvPr/>
        </p:nvCxnSpPr>
        <p:spPr>
          <a:xfrm>
            <a:off x="3131840" y="5373216"/>
            <a:ext cx="1008112" cy="0"/>
          </a:xfrm>
          <a:prstGeom prst="line">
            <a:avLst/>
          </a:prstGeom>
          <a:ln w="9525"/>
        </p:spPr>
        <p:style>
          <a:lnRef idx="2">
            <a:schemeClr val="accent1"/>
          </a:lnRef>
          <a:fillRef idx="0">
            <a:schemeClr val="accent1"/>
          </a:fillRef>
          <a:effectRef idx="1">
            <a:schemeClr val="accent1"/>
          </a:effectRef>
          <a:fontRef idx="minor">
            <a:schemeClr val="tx1"/>
          </a:fontRef>
        </p:style>
      </p:cxnSp>
      <p:sp>
        <p:nvSpPr>
          <p:cNvPr id="28" name="Left Brace 27"/>
          <p:cNvSpPr/>
          <p:nvPr/>
        </p:nvSpPr>
        <p:spPr>
          <a:xfrm>
            <a:off x="4283968" y="4437112"/>
            <a:ext cx="216024" cy="1584176"/>
          </a:xfrm>
          <a:prstGeom prst="leftBrace">
            <a:avLst>
              <a:gd name="adj1" fmla="val 8333"/>
              <a:gd name="adj2" fmla="val 58376"/>
            </a:avLst>
          </a:prstGeom>
          <a:ln w="9525"/>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3658283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85699" tIns="42850" rIns="85699" bIns="42850">
            <a:normAutofit/>
          </a:bodyPr>
          <a:lstStyle/>
          <a:p>
            <a:pPr marL="360363" indent="-360363"/>
            <a:r>
              <a:rPr lang="en-GB" sz="3400" dirty="0" smtClean="0">
                <a:solidFill>
                  <a:srgbClr val="FFFFFF"/>
                </a:solidFill>
              </a:rPr>
              <a:t>Accelerator</a:t>
            </a:r>
            <a:r>
              <a:rPr lang="en-GB" sz="3400" dirty="0" smtClean="0">
                <a:solidFill>
                  <a:srgbClr val="FF0000"/>
                </a:solidFill>
              </a:rPr>
              <a:t> </a:t>
            </a:r>
            <a:r>
              <a:rPr lang="en-GB" sz="3400" dirty="0" smtClean="0"/>
              <a:t>Staff Plan</a:t>
            </a:r>
            <a:endParaRPr lang="en-GB" sz="3600" dirty="0">
              <a:solidFill>
                <a:srgbClr val="FF0000"/>
              </a:solidFill>
            </a:endParaRPr>
          </a:p>
        </p:txBody>
      </p:sp>
      <p:sp>
        <p:nvSpPr>
          <p:cNvPr id="4" name="Slide Number Placeholder 3"/>
          <p:cNvSpPr>
            <a:spLocks noGrp="1"/>
          </p:cNvSpPr>
          <p:nvPr>
            <p:ph type="sldNum" sz="quarter" idx="12"/>
          </p:nvPr>
        </p:nvSpPr>
        <p:spPr/>
        <p:txBody>
          <a:bodyPr/>
          <a:lstStyle/>
          <a:p>
            <a:fld id="{038C62C7-F79B-CD4A-A5DF-5683BBEC4A65}" type="slidenum">
              <a:rPr lang="sv-SE" smtClean="0"/>
              <a:t>6</a:t>
            </a:fld>
            <a:endParaRPr lang="sv-SE"/>
          </a:p>
        </p:txBody>
      </p:sp>
      <p:pic>
        <p:nvPicPr>
          <p:cNvPr id="7" name="Picture 6"/>
          <p:cNvPicPr>
            <a:picLocks noChangeAspect="1"/>
          </p:cNvPicPr>
          <p:nvPr/>
        </p:nvPicPr>
        <p:blipFill>
          <a:blip r:embed="rId2"/>
          <a:stretch>
            <a:fillRect/>
          </a:stretch>
        </p:blipFill>
        <p:spPr>
          <a:xfrm>
            <a:off x="1547664" y="1412776"/>
            <a:ext cx="6451600" cy="4318000"/>
          </a:xfrm>
          <a:prstGeom prst="rect">
            <a:avLst/>
          </a:prstGeom>
        </p:spPr>
      </p:pic>
      <p:sp>
        <p:nvSpPr>
          <p:cNvPr id="8" name="Rounded Rectangle 7"/>
          <p:cNvSpPr/>
          <p:nvPr/>
        </p:nvSpPr>
        <p:spPr>
          <a:xfrm>
            <a:off x="1475656" y="5877272"/>
            <a:ext cx="6552728" cy="86409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From June, 28</a:t>
            </a:r>
            <a:r>
              <a:rPr lang="en-US" baseline="30000" dirty="0" smtClean="0"/>
              <a:t>th</a:t>
            </a:r>
            <a:r>
              <a:rPr lang="en-US" dirty="0"/>
              <a:t>,</a:t>
            </a:r>
            <a:r>
              <a:rPr lang="en-US" dirty="0" smtClean="0"/>
              <a:t> 2019 (i.e. first beam on target) the staff profile on the Construction Budget goes down from 112 to 21 FTE until June 2022 (i.e. at the end of the HB installation)  </a:t>
            </a:r>
            <a:endParaRPr lang="en-US" dirty="0"/>
          </a:p>
        </p:txBody>
      </p:sp>
      <p:sp>
        <p:nvSpPr>
          <p:cNvPr id="3" name="Rectangle 2"/>
          <p:cNvSpPr/>
          <p:nvPr/>
        </p:nvSpPr>
        <p:spPr>
          <a:xfrm>
            <a:off x="7197050" y="2231512"/>
            <a:ext cx="314320" cy="2556856"/>
          </a:xfrm>
          <a:prstGeom prst="rect">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00" b="1" dirty="0" smtClean="0">
                <a:solidFill>
                  <a:srgbClr val="000000"/>
                </a:solidFill>
              </a:rPr>
              <a:t>I</a:t>
            </a:r>
          </a:p>
          <a:p>
            <a:pPr algn="ctr"/>
            <a:r>
              <a:rPr lang="en-US" sz="800" b="1" dirty="0">
                <a:solidFill>
                  <a:srgbClr val="000000"/>
                </a:solidFill>
              </a:rPr>
              <a:t>n</a:t>
            </a:r>
            <a:endParaRPr lang="en-US" sz="800" b="1" dirty="0" smtClean="0">
              <a:solidFill>
                <a:srgbClr val="000000"/>
              </a:solidFill>
            </a:endParaRPr>
          </a:p>
          <a:p>
            <a:pPr algn="ctr"/>
            <a:r>
              <a:rPr lang="en-US" sz="800" b="1" dirty="0">
                <a:solidFill>
                  <a:srgbClr val="000000"/>
                </a:solidFill>
              </a:rPr>
              <a:t>i</a:t>
            </a:r>
            <a:endParaRPr lang="en-US" sz="800" b="1" dirty="0" smtClean="0">
              <a:solidFill>
                <a:srgbClr val="000000"/>
              </a:solidFill>
            </a:endParaRPr>
          </a:p>
          <a:p>
            <a:pPr algn="ctr"/>
            <a:r>
              <a:rPr lang="en-US" sz="800" b="1" dirty="0">
                <a:solidFill>
                  <a:srgbClr val="000000"/>
                </a:solidFill>
              </a:rPr>
              <a:t>t</a:t>
            </a:r>
            <a:endParaRPr lang="en-US" sz="800" b="1" dirty="0" smtClean="0">
              <a:solidFill>
                <a:srgbClr val="000000"/>
              </a:solidFill>
            </a:endParaRPr>
          </a:p>
          <a:p>
            <a:pPr algn="ctr"/>
            <a:r>
              <a:rPr lang="en-US" sz="800" b="1" dirty="0">
                <a:solidFill>
                  <a:srgbClr val="000000"/>
                </a:solidFill>
              </a:rPr>
              <a:t>i</a:t>
            </a:r>
            <a:endParaRPr lang="en-US" sz="800" b="1" dirty="0" smtClean="0">
              <a:solidFill>
                <a:srgbClr val="000000"/>
              </a:solidFill>
            </a:endParaRPr>
          </a:p>
          <a:p>
            <a:pPr algn="ctr"/>
            <a:r>
              <a:rPr lang="en-US" sz="800" b="1" dirty="0">
                <a:solidFill>
                  <a:srgbClr val="000000"/>
                </a:solidFill>
              </a:rPr>
              <a:t>a</a:t>
            </a:r>
            <a:endParaRPr lang="en-US" sz="800" b="1" dirty="0" smtClean="0">
              <a:solidFill>
                <a:srgbClr val="000000"/>
              </a:solidFill>
            </a:endParaRPr>
          </a:p>
          <a:p>
            <a:pPr algn="ctr"/>
            <a:r>
              <a:rPr lang="en-US" sz="800" b="1" dirty="0" smtClean="0">
                <a:solidFill>
                  <a:srgbClr val="000000"/>
                </a:solidFill>
              </a:rPr>
              <a:t>l</a:t>
            </a:r>
          </a:p>
          <a:p>
            <a:pPr algn="ctr"/>
            <a:endParaRPr lang="en-US" sz="800" b="1" dirty="0" smtClean="0">
              <a:solidFill>
                <a:srgbClr val="000000"/>
              </a:solidFill>
            </a:endParaRPr>
          </a:p>
          <a:p>
            <a:pPr algn="ctr"/>
            <a:r>
              <a:rPr lang="en-US" sz="800" b="1" dirty="0" smtClean="0">
                <a:solidFill>
                  <a:srgbClr val="000000"/>
                </a:solidFill>
              </a:rPr>
              <a:t> O</a:t>
            </a:r>
          </a:p>
          <a:p>
            <a:pPr algn="ctr"/>
            <a:r>
              <a:rPr lang="en-US" sz="800" b="1" dirty="0" smtClean="0">
                <a:solidFill>
                  <a:srgbClr val="000000"/>
                </a:solidFill>
              </a:rPr>
              <a:t>p</a:t>
            </a:r>
          </a:p>
          <a:p>
            <a:pPr algn="ctr"/>
            <a:r>
              <a:rPr lang="en-US" sz="800" b="1" dirty="0" smtClean="0">
                <a:solidFill>
                  <a:srgbClr val="000000"/>
                </a:solidFill>
              </a:rPr>
              <a:t>e</a:t>
            </a:r>
          </a:p>
          <a:p>
            <a:pPr algn="ctr"/>
            <a:r>
              <a:rPr lang="en-US" sz="800" b="1" dirty="0">
                <a:solidFill>
                  <a:srgbClr val="000000"/>
                </a:solidFill>
              </a:rPr>
              <a:t>r</a:t>
            </a:r>
            <a:endParaRPr lang="en-US" sz="800" b="1" dirty="0" smtClean="0">
              <a:solidFill>
                <a:srgbClr val="000000"/>
              </a:solidFill>
            </a:endParaRPr>
          </a:p>
          <a:p>
            <a:pPr algn="ctr"/>
            <a:r>
              <a:rPr lang="en-US" sz="800" b="1" dirty="0" smtClean="0">
                <a:solidFill>
                  <a:srgbClr val="000000"/>
                </a:solidFill>
              </a:rPr>
              <a:t>a</a:t>
            </a:r>
          </a:p>
          <a:p>
            <a:pPr algn="ctr"/>
            <a:r>
              <a:rPr lang="en-US" sz="800" b="1" dirty="0" smtClean="0">
                <a:solidFill>
                  <a:srgbClr val="000000"/>
                </a:solidFill>
              </a:rPr>
              <a:t>t</a:t>
            </a:r>
          </a:p>
          <a:p>
            <a:pPr algn="ctr"/>
            <a:r>
              <a:rPr lang="en-US" sz="800" b="1" dirty="0" smtClean="0">
                <a:solidFill>
                  <a:srgbClr val="000000"/>
                </a:solidFill>
              </a:rPr>
              <a:t>I</a:t>
            </a:r>
          </a:p>
          <a:p>
            <a:pPr algn="ctr"/>
            <a:r>
              <a:rPr lang="en-US" sz="800" b="1" dirty="0">
                <a:solidFill>
                  <a:srgbClr val="000000"/>
                </a:solidFill>
              </a:rPr>
              <a:t>o</a:t>
            </a:r>
            <a:endParaRPr lang="en-US" sz="800" b="1" dirty="0" smtClean="0">
              <a:solidFill>
                <a:srgbClr val="000000"/>
              </a:solidFill>
            </a:endParaRPr>
          </a:p>
          <a:p>
            <a:pPr algn="ctr"/>
            <a:r>
              <a:rPr lang="en-US" sz="800" b="1" dirty="0" smtClean="0">
                <a:solidFill>
                  <a:srgbClr val="000000"/>
                </a:solidFill>
              </a:rPr>
              <a:t>n</a:t>
            </a:r>
            <a:endParaRPr lang="en-US" sz="800" b="1" dirty="0">
              <a:solidFill>
                <a:srgbClr val="000000"/>
              </a:solidFill>
            </a:endParaRPr>
          </a:p>
        </p:txBody>
      </p:sp>
    </p:spTree>
    <p:extLst>
      <p:ext uri="{BB962C8B-B14F-4D97-AF65-F5344CB8AC3E}">
        <p14:creationId xmlns:p14="http://schemas.microsoft.com/office/powerpoint/2010/main" val="8855038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Accelerator Division Staff per Group</a:t>
            </a:r>
            <a:endParaRPr lang="en-GB" sz="2800" dirty="0"/>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7</a:t>
            </a:fld>
            <a:endParaRPr lang="sv-SE">
              <a:solidFill>
                <a:prstClr val="black">
                  <a:tint val="75000"/>
                </a:prstClr>
              </a:solidFill>
              <a:latin typeface="Calibri"/>
            </a:endParaRPr>
          </a:p>
        </p:txBody>
      </p:sp>
      <p:sp>
        <p:nvSpPr>
          <p:cNvPr id="6" name="TextBox 5"/>
          <p:cNvSpPr txBox="1"/>
          <p:nvPr/>
        </p:nvSpPr>
        <p:spPr>
          <a:xfrm>
            <a:off x="1043608" y="6413614"/>
            <a:ext cx="5894190" cy="215444"/>
          </a:xfrm>
          <a:prstGeom prst="rect">
            <a:avLst/>
          </a:prstGeom>
          <a:noFill/>
        </p:spPr>
        <p:txBody>
          <a:bodyPr wrap="square" rtlCol="0">
            <a:spAutoFit/>
          </a:bodyPr>
          <a:lstStyle/>
          <a:p>
            <a:r>
              <a:rPr lang="sv-SE" sz="800" dirty="0" smtClean="0"/>
              <a:t>Number of Accelerator Division employees at the end of each year. </a:t>
            </a:r>
            <a:endParaRPr lang="en-GB" sz="800" dirty="0"/>
          </a:p>
        </p:txBody>
      </p:sp>
      <p:graphicFrame>
        <p:nvGraphicFramePr>
          <p:cNvPr id="7" name="Chart 6"/>
          <p:cNvGraphicFramePr>
            <a:graphicFrameLocks/>
          </p:cNvGraphicFramePr>
          <p:nvPr>
            <p:extLst>
              <p:ext uri="{D42A27DB-BD31-4B8C-83A1-F6EECF244321}">
                <p14:modId xmlns:p14="http://schemas.microsoft.com/office/powerpoint/2010/main" val="3256734556"/>
              </p:ext>
            </p:extLst>
          </p:nvPr>
        </p:nvGraphicFramePr>
        <p:xfrm>
          <a:off x="457199" y="1693265"/>
          <a:ext cx="8143675" cy="4500519"/>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300808" y="1559586"/>
            <a:ext cx="1002691" cy="215444"/>
          </a:xfrm>
          <a:prstGeom prst="rect">
            <a:avLst/>
          </a:prstGeom>
          <a:noFill/>
        </p:spPr>
        <p:txBody>
          <a:bodyPr wrap="square" rtlCol="0">
            <a:spAutoFit/>
          </a:bodyPr>
          <a:lstStyle/>
          <a:p>
            <a:r>
              <a:rPr lang="en-US" sz="800" dirty="0" smtClean="0">
                <a:latin typeface="Verdana"/>
                <a:cs typeface="Verdana"/>
              </a:rPr>
              <a:t>Staff number</a:t>
            </a:r>
            <a:endParaRPr lang="en-US" sz="800" dirty="0">
              <a:latin typeface="Verdana"/>
              <a:cs typeface="Verdana"/>
            </a:endParaRPr>
          </a:p>
        </p:txBody>
      </p:sp>
    </p:spTree>
    <p:extLst>
      <p:ext uri="{BB962C8B-B14F-4D97-AF65-F5344CB8AC3E}">
        <p14:creationId xmlns:p14="http://schemas.microsoft.com/office/powerpoint/2010/main" val="395073587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a:t>Accelerator Division Staff per </a:t>
            </a:r>
            <a:r>
              <a:rPr lang="sv-SE" sz="2800" dirty="0" smtClean="0"/>
              <a:t>Category</a:t>
            </a:r>
            <a:endParaRPr lang="en-GB" sz="2800" dirty="0"/>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8</a:t>
            </a:fld>
            <a:endParaRPr lang="sv-SE">
              <a:solidFill>
                <a:prstClr val="black">
                  <a:tint val="75000"/>
                </a:prstClr>
              </a:solidFill>
              <a:latin typeface="Calibri"/>
            </a:endParaRPr>
          </a:p>
        </p:txBody>
      </p:sp>
      <p:sp>
        <p:nvSpPr>
          <p:cNvPr id="6" name="TextBox 5"/>
          <p:cNvSpPr txBox="1"/>
          <p:nvPr/>
        </p:nvSpPr>
        <p:spPr>
          <a:xfrm>
            <a:off x="1187624" y="6435054"/>
            <a:ext cx="5894190" cy="215444"/>
          </a:xfrm>
          <a:prstGeom prst="rect">
            <a:avLst/>
          </a:prstGeom>
          <a:noFill/>
        </p:spPr>
        <p:txBody>
          <a:bodyPr wrap="square" rtlCol="0">
            <a:spAutoFit/>
          </a:bodyPr>
          <a:lstStyle/>
          <a:p>
            <a:r>
              <a:rPr lang="sv-SE" sz="800" dirty="0" smtClean="0"/>
              <a:t>Number of Accelerator Division employees and Operators at the end of each year. </a:t>
            </a:r>
            <a:endParaRPr lang="en-GB" sz="800" dirty="0"/>
          </a:p>
        </p:txBody>
      </p:sp>
      <p:graphicFrame>
        <p:nvGraphicFramePr>
          <p:cNvPr id="8" name="Chart 7"/>
          <p:cNvGraphicFramePr>
            <a:graphicFrameLocks/>
          </p:cNvGraphicFramePr>
          <p:nvPr>
            <p:extLst>
              <p:ext uri="{D42A27DB-BD31-4B8C-83A1-F6EECF244321}">
                <p14:modId xmlns:p14="http://schemas.microsoft.com/office/powerpoint/2010/main" val="2892717471"/>
              </p:ext>
            </p:extLst>
          </p:nvPr>
        </p:nvGraphicFramePr>
        <p:xfrm>
          <a:off x="793101" y="1600200"/>
          <a:ext cx="7206157"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00808" y="1559586"/>
            <a:ext cx="1002691" cy="215444"/>
          </a:xfrm>
          <a:prstGeom prst="rect">
            <a:avLst/>
          </a:prstGeom>
          <a:noFill/>
        </p:spPr>
        <p:txBody>
          <a:bodyPr wrap="square" rtlCol="0">
            <a:spAutoFit/>
          </a:bodyPr>
          <a:lstStyle/>
          <a:p>
            <a:r>
              <a:rPr lang="en-US" sz="800" dirty="0" smtClean="0">
                <a:latin typeface="Verdana"/>
                <a:cs typeface="Verdana"/>
              </a:rPr>
              <a:t>Staff number</a:t>
            </a:r>
            <a:endParaRPr lang="en-US" sz="800" dirty="0">
              <a:latin typeface="Verdana"/>
              <a:cs typeface="Verdana"/>
            </a:endParaRPr>
          </a:p>
        </p:txBody>
      </p:sp>
    </p:spTree>
    <p:extLst>
      <p:ext uri="{BB962C8B-B14F-4D97-AF65-F5344CB8AC3E}">
        <p14:creationId xmlns:p14="http://schemas.microsoft.com/office/powerpoint/2010/main" val="228622941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85699" tIns="42850" rIns="85699" bIns="42850">
            <a:normAutofit/>
          </a:bodyPr>
          <a:lstStyle/>
          <a:p>
            <a:pPr marL="360363" indent="-360363"/>
            <a:r>
              <a:rPr lang="en-GB" sz="3400" dirty="0" smtClean="0">
                <a:solidFill>
                  <a:srgbClr val="FF0000"/>
                </a:solidFill>
              </a:rPr>
              <a:t>Accelerator </a:t>
            </a:r>
            <a:r>
              <a:rPr lang="en-GB" sz="3400" dirty="0" smtClean="0"/>
              <a:t>Staff Plan with IKC</a:t>
            </a:r>
            <a:endParaRPr lang="en-GB" sz="3600" dirty="0">
              <a:solidFill>
                <a:srgbClr val="FF0000"/>
              </a:solidFill>
            </a:endParaRPr>
          </a:p>
        </p:txBody>
      </p:sp>
      <p:sp>
        <p:nvSpPr>
          <p:cNvPr id="4" name="Slide Number Placeholder 3"/>
          <p:cNvSpPr>
            <a:spLocks noGrp="1"/>
          </p:cNvSpPr>
          <p:nvPr>
            <p:ph type="sldNum" sz="quarter" idx="12"/>
          </p:nvPr>
        </p:nvSpPr>
        <p:spPr/>
        <p:txBody>
          <a:bodyPr/>
          <a:lstStyle/>
          <a:p>
            <a:fld id="{038C62C7-F79B-CD4A-A5DF-5683BBEC4A65}" type="slidenum">
              <a:rPr lang="sv-SE" smtClean="0"/>
              <a:t>9</a:t>
            </a:fld>
            <a:endParaRPr lang="sv-SE"/>
          </a:p>
        </p:txBody>
      </p:sp>
      <p:sp>
        <p:nvSpPr>
          <p:cNvPr id="8" name="Rounded Rectangle 7"/>
          <p:cNvSpPr/>
          <p:nvPr/>
        </p:nvSpPr>
        <p:spPr>
          <a:xfrm>
            <a:off x="1475656" y="5877272"/>
            <a:ext cx="6552728" cy="86409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The number of IKC FTEs has to be considered just indicative, since this number is derived by the budget allocated for manpower in the IK contracts to cover manpower costs.</a:t>
            </a:r>
            <a:endParaRPr lang="en-US" dirty="0"/>
          </a:p>
        </p:txBody>
      </p:sp>
      <p:pic>
        <p:nvPicPr>
          <p:cNvPr id="3" name="Picture 2"/>
          <p:cNvPicPr>
            <a:picLocks noChangeAspect="1"/>
          </p:cNvPicPr>
          <p:nvPr/>
        </p:nvPicPr>
        <p:blipFill>
          <a:blip r:embed="rId2"/>
          <a:stretch>
            <a:fillRect/>
          </a:stretch>
        </p:blipFill>
        <p:spPr>
          <a:xfrm>
            <a:off x="899592" y="1412776"/>
            <a:ext cx="7632848" cy="4496361"/>
          </a:xfrm>
          <a:prstGeom prst="rect">
            <a:avLst/>
          </a:prstGeom>
        </p:spPr>
      </p:pic>
    </p:spTree>
    <p:extLst>
      <p:ext uri="{BB962C8B-B14F-4D97-AF65-F5344CB8AC3E}">
        <p14:creationId xmlns:p14="http://schemas.microsoft.com/office/powerpoint/2010/main" val="46859676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ESS Core 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25080</TotalTime>
  <Words>2312</Words>
  <Application>Microsoft Macintosh PowerPoint</Application>
  <PresentationFormat>On-screen Show (4:3)</PresentationFormat>
  <Paragraphs>745</Paragraphs>
  <Slides>17</Slides>
  <Notes>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ESS Core Powerpoint</vt:lpstr>
      <vt:lpstr>TAC 13 – AD staff plan</vt:lpstr>
      <vt:lpstr>Objectives of re-org</vt:lpstr>
      <vt:lpstr>New AD – Groups, sections and WP</vt:lpstr>
      <vt:lpstr>Accelerator Division</vt:lpstr>
      <vt:lpstr>Linac Group</vt:lpstr>
      <vt:lpstr>Accelerator Staff Plan</vt:lpstr>
      <vt:lpstr>Accelerator Division Staff per Group</vt:lpstr>
      <vt:lpstr>Accelerator Division Staff per Category</vt:lpstr>
      <vt:lpstr>Accelerator Staff Plan with IKC</vt:lpstr>
      <vt:lpstr>Accelerator Project organization</vt:lpstr>
      <vt:lpstr>Staff Planning 2015-2019 – Growth per Group</vt:lpstr>
      <vt:lpstr>Staff Planning 2015-2019 – Growth per Category</vt:lpstr>
      <vt:lpstr>Staff Planning 2015-2019 – Recruitments of Technicians</vt:lpstr>
      <vt:lpstr>Staff Planning 2016 – Recruitments Overview (per group)</vt:lpstr>
      <vt:lpstr>Preliminary order of magnitude for support team for installation (end June 2019)</vt:lpstr>
      <vt:lpstr>Preliminary order of magnitude for support team for installation (end June 2019)</vt:lpstr>
      <vt:lpstr>Summary</vt:lpstr>
    </vt:vector>
  </TitlesOfParts>
  <Company>European Spallation Source ESS 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&lt;Project/topic&gt;</dc:title>
  <dc:creator>Mats Lindroos</dc:creator>
  <cp:lastModifiedBy>Helen Fröderberg</cp:lastModifiedBy>
  <cp:revision>94</cp:revision>
  <dcterms:created xsi:type="dcterms:W3CDTF">2015-03-24T10:23:58Z</dcterms:created>
  <dcterms:modified xsi:type="dcterms:W3CDTF">2016-04-06T06:35:47Z</dcterms:modified>
</cp:coreProperties>
</file>