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7" r:id="rId4"/>
  </p:sldMasterIdLst>
  <p:notesMasterIdLst>
    <p:notesMasterId r:id="rId7"/>
  </p:notesMasterIdLst>
  <p:handoutMasterIdLst>
    <p:handoutMasterId r:id="rId8"/>
  </p:handoutMasterIdLst>
  <p:sldIdLst>
    <p:sldId id="256" r:id="rId5"/>
    <p:sldId id="257" r:id="rId6"/>
  </p:sldIdLst>
  <p:sldSz cx="13682663" cy="7696200"/>
  <p:notesSz cx="15227300" cy="76962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19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1A12807-68C8-CCC6-B944-79D5CEA85083}" name="Ana Godinho" initials="AG" userId="S::ana.godinho@ess.eu::9b0dd8e6-7646-4987-9800-f70048f6d9c2" providerId="AD"/>
  <p188:author id="{4CF98B18-820E-EF45-6D2B-AFFDCF2DB1A5}" name="Ulrika Hammarlund" initials="UH" userId="S::ulrika.hammarlund@ess.eu::ee049dfe-bcb1-4cfc-b5df-04c1b56782e8" providerId="AD"/>
  <p188:author id="{BC4AE464-8CF4-3635-749C-BF9B68D0DDC1}" name="Lina Andersson" initials="LA" userId="S::lina.andersson@ess.eu::25cbe4a1-2e2d-4dd3-a5e7-b7ca21af43e0" providerId="AD"/>
  <p188:author id="{5550FACF-CC5F-C0B7-7374-5AE4B1DA58AB}" name="Kate Hickey" initials="KH" userId="S::kate.hickey@ess.eu::f85f439f-a5ab-4d3d-9eaf-2e1a1db38f7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003366"/>
    <a:srgbClr val="000000"/>
    <a:srgbClr val="F2F2F2"/>
    <a:srgbClr val="D9D9D9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88956C-3CA0-4A20-A66E-56AAE96A2D7C}" v="12" dt="2026-05-29T09:17:24.77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84400" autoAdjust="0"/>
  </p:normalViewPr>
  <p:slideViewPr>
    <p:cSldViewPr>
      <p:cViewPr varScale="1">
        <p:scale>
          <a:sx n="53" d="100"/>
          <a:sy n="53" d="100"/>
        </p:scale>
        <p:origin x="820" y="40"/>
      </p:cViewPr>
      <p:guideLst>
        <p:guide orient="horz" pos="2880"/>
        <p:guide pos="1941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5" d="100"/>
        <a:sy n="65" d="100"/>
      </p:scale>
      <p:origin x="0" y="-900"/>
    </p:cViewPr>
  </p:sorterViewPr>
  <p:notesViewPr>
    <p:cSldViewPr>
      <p:cViewPr varScale="1">
        <p:scale>
          <a:sx n="107" d="100"/>
          <a:sy n="107" d="100"/>
        </p:scale>
        <p:origin x="90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F35BD0A-0678-F76B-6820-83208F0C4D4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6599238" cy="385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A8CF0C-7C7E-3BDD-1665-6D9717D0AFE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8624888" y="0"/>
            <a:ext cx="6599237" cy="385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F88B49-5164-4701-BCC3-9BF20534E026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74E2D2-F160-FD7E-0747-DE711ACC853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7310438"/>
            <a:ext cx="6599238" cy="38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3B8204-A707-C256-D3AC-AD15A2F022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8624888" y="7310438"/>
            <a:ext cx="6599237" cy="38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6E6796-D599-49BD-BCDA-91C4A5E372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67776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6599238" cy="385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8624888" y="0"/>
            <a:ext cx="6599237" cy="385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E05058-F5BA-4C08-A779-DEC929E6E0BA}" type="datetimeFigureOut">
              <a:rPr lang="sv-SE" smtClean="0"/>
              <a:t>2026-08-24</a:t>
            </a:fld>
            <a:endParaRPr lang="sv-S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305425" y="962025"/>
            <a:ext cx="4616450" cy="2597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522413" y="3703638"/>
            <a:ext cx="12182475" cy="30305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310438"/>
            <a:ext cx="6599238" cy="38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8624888" y="7310438"/>
            <a:ext cx="6599237" cy="38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22B55F-E669-4D1E-902A-C6D51B8BF67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20809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22B55F-E669-4D1E-902A-C6D51B8BF67E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044170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22B55F-E669-4D1E-902A-C6D51B8BF67E}" type="slidenum">
              <a:rPr lang="sv-SE" smtClean="0"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34690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em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_Intro_Transpar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5105BBA5-0B01-43EB-96EC-725AF28E5A8E}"/>
              </a:ext>
            </a:extLst>
          </p:cNvPr>
          <p:cNvSpPr/>
          <p:nvPr userDrawn="1"/>
        </p:nvSpPr>
        <p:spPr>
          <a:xfrm>
            <a:off x="-16669" y="0"/>
            <a:ext cx="13682663" cy="7696200"/>
          </a:xfrm>
          <a:prstGeom prst="rect">
            <a:avLst/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965145F-CDA4-4965-A7C5-ACBA593934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1296" y="1177140"/>
            <a:ext cx="9956926" cy="534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21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ESS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50D024A-8F85-4618-9506-0F493B263A92}"/>
              </a:ext>
            </a:extLst>
          </p:cNvPr>
          <p:cNvSpPr/>
          <p:nvPr userDrawn="1"/>
        </p:nvSpPr>
        <p:spPr>
          <a:xfrm>
            <a:off x="0" y="0"/>
            <a:ext cx="4631531" cy="769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4FD00856-A3E1-48A7-B9CD-D7B89BD6A0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1531" y="0"/>
            <a:ext cx="9051132" cy="7696200"/>
          </a:xfrm>
          <a:solidFill>
            <a:srgbClr val="ECECEC"/>
          </a:solidFill>
        </p:spPr>
        <p:txBody>
          <a:bodyPr>
            <a:normAutofit/>
          </a:bodyPr>
          <a:lstStyle>
            <a:lvl1pPr algn="ctr">
              <a:defRPr sz="898"/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A8D8C0FE-DA05-418D-9F18-A5A81125AD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46BE4F0F-1DAE-41D7-46F6-8FB7D27ABB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165" y="890346"/>
            <a:ext cx="3581400" cy="949996"/>
          </a:xfrm>
        </p:spPr>
        <p:txBody>
          <a:bodyPr rIns="18000" anchor="t" anchorCtr="0"/>
          <a:lstStyle>
            <a:lvl1pPr marL="0" indent="0">
              <a:spcBef>
                <a:spcPts val="0"/>
              </a:spcBef>
              <a:buFontTx/>
              <a:buNone/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Headline</a:t>
            </a:r>
            <a:endParaRPr lang="sv-SE"/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914309EC-D15D-9899-86E5-48B2D057AF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328" y="2324100"/>
            <a:ext cx="3581400" cy="4648200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text style</a:t>
            </a:r>
            <a:endParaRPr lang="sv-SE"/>
          </a:p>
        </p:txBody>
      </p: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16AE1553-25EB-9B2E-78D6-177DF8D581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2026-08-24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23E292E-BB4E-9E15-D55E-58C8A9D01D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5471D45A-667F-3E0C-4AA2-FB6F01750D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18461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Navy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50D024A-8F85-4618-9506-0F493B263A92}"/>
              </a:ext>
            </a:extLst>
          </p:cNvPr>
          <p:cNvSpPr/>
          <p:nvPr userDrawn="1"/>
        </p:nvSpPr>
        <p:spPr>
          <a:xfrm>
            <a:off x="0" y="0"/>
            <a:ext cx="4707731" cy="769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4FD00856-A3E1-48A7-B9CD-D7B89BD6A0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707731" y="0"/>
            <a:ext cx="8974932" cy="7696200"/>
          </a:xfrm>
          <a:solidFill>
            <a:srgbClr val="ECECEC"/>
          </a:solidFill>
        </p:spPr>
        <p:txBody>
          <a:bodyPr>
            <a:normAutofit/>
          </a:bodyPr>
          <a:lstStyle>
            <a:lvl1pPr algn="ctr">
              <a:defRPr sz="898"/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A8D8C0FE-DA05-418D-9F18-A5A81125AD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latshållare för text 2">
            <a:extLst>
              <a:ext uri="{FF2B5EF4-FFF2-40B4-BE49-F238E27FC236}">
                <a16:creationId xmlns:a16="http://schemas.microsoft.com/office/drawing/2014/main" id="{1DC53C5B-9DC3-4646-B6B3-DD59404D4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165" y="890346"/>
            <a:ext cx="3581400" cy="949996"/>
          </a:xfrm>
        </p:spPr>
        <p:txBody>
          <a:bodyPr rIns="18000" anchor="t" anchorCtr="0"/>
          <a:lstStyle>
            <a:lvl1pPr marL="0" indent="0">
              <a:spcBef>
                <a:spcPts val="0"/>
              </a:spcBef>
              <a:buFontTx/>
              <a:buNone/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Headline</a:t>
            </a:r>
            <a:endParaRPr lang="sv-SE"/>
          </a:p>
        </p:txBody>
      </p:sp>
      <p:sp>
        <p:nvSpPr>
          <p:cNvPr id="2" name="Underrubrik 2">
            <a:extLst>
              <a:ext uri="{FF2B5EF4-FFF2-40B4-BE49-F238E27FC236}">
                <a16:creationId xmlns:a16="http://schemas.microsoft.com/office/drawing/2014/main" id="{D747A8CD-BDB8-B53A-23F3-BA0D0AE4E09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328" y="2324100"/>
            <a:ext cx="3581400" cy="4648200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text style</a:t>
            </a:r>
            <a:endParaRPr lang="sv-SE"/>
          </a:p>
        </p:txBody>
      </p: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7F490FAF-D0E5-787F-6C2B-B4E5B67AE2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2026-08-24</a:t>
            </a:fld>
            <a:endParaRPr lang="sv-SE" dirty="0"/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F0DE4F1A-F05D-7E29-E65B-7D93DF00C5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C0CC65F5-A907-446D-17DA-DC0433CA6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364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Image ESS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50D024A-8F85-4618-9506-0F493B263A92}"/>
              </a:ext>
            </a:extLst>
          </p:cNvPr>
          <p:cNvSpPr/>
          <p:nvPr userDrawn="1"/>
        </p:nvSpPr>
        <p:spPr>
          <a:xfrm>
            <a:off x="0" y="0"/>
            <a:ext cx="4631531" cy="769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46BE4F0F-1DAE-41D7-46F6-8FB7D27ABB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165" y="890346"/>
            <a:ext cx="3581400" cy="949996"/>
          </a:xfrm>
        </p:spPr>
        <p:txBody>
          <a:bodyPr rIns="18000" anchor="t" anchorCtr="0"/>
          <a:lstStyle>
            <a:lvl1pPr marL="0" indent="0">
              <a:spcBef>
                <a:spcPts val="0"/>
              </a:spcBef>
              <a:buFontTx/>
              <a:buNone/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Headline</a:t>
            </a:r>
            <a:endParaRPr lang="sv-SE"/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914309EC-D15D-9899-86E5-48B2D057AF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328" y="2324100"/>
            <a:ext cx="3581400" cy="4648200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text style</a:t>
            </a:r>
            <a:endParaRPr lang="sv-SE"/>
          </a:p>
        </p:txBody>
      </p:sp>
      <p:pic>
        <p:nvPicPr>
          <p:cNvPr id="3" name="Bildobjekt 10">
            <a:extLst>
              <a:ext uri="{FF2B5EF4-FFF2-40B4-BE49-F238E27FC236}">
                <a16:creationId xmlns:a16="http://schemas.microsoft.com/office/drawing/2014/main" id="{C081CD65-CA2D-AB0B-154B-3F0F15A418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644D58B-510E-0D60-F11B-4CC76285DB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36331" y="1181100"/>
            <a:ext cx="7239000" cy="648058"/>
          </a:xfrm>
        </p:spPr>
        <p:txBody>
          <a:bodyPr/>
          <a:lstStyle>
            <a:lvl1pPr algn="l">
              <a:defRPr sz="2800"/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F009B9B-3622-D88A-0906-18460DA1795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935538" y="2324100"/>
            <a:ext cx="72390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6D4B2C13-D1A4-E48A-2D62-667FEB02E7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2026-08-24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31094DE6-CEDA-B3AE-CC60-B67393319B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DB87666C-E8F8-AAFC-05BB-2EC920D34B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526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and Image ESS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50D024A-8F85-4618-9506-0F493B263A92}"/>
              </a:ext>
            </a:extLst>
          </p:cNvPr>
          <p:cNvSpPr/>
          <p:nvPr userDrawn="1"/>
        </p:nvSpPr>
        <p:spPr>
          <a:xfrm>
            <a:off x="0" y="0"/>
            <a:ext cx="4631531" cy="769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46BE4F0F-1DAE-41D7-46F6-8FB7D27ABB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165" y="890346"/>
            <a:ext cx="3581400" cy="949996"/>
          </a:xfrm>
        </p:spPr>
        <p:txBody>
          <a:bodyPr rIns="18000" anchor="t" anchorCtr="0"/>
          <a:lstStyle>
            <a:lvl1pPr marL="0" indent="0">
              <a:spcBef>
                <a:spcPts val="0"/>
              </a:spcBef>
              <a:buFontTx/>
              <a:buNone/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Headline</a:t>
            </a:r>
            <a:endParaRPr lang="sv-SE"/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914309EC-D15D-9899-86E5-48B2D057AF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328" y="2324100"/>
            <a:ext cx="3581400" cy="4648200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text style</a:t>
            </a:r>
            <a:endParaRPr lang="sv-SE"/>
          </a:p>
        </p:txBody>
      </p:sp>
      <p:pic>
        <p:nvPicPr>
          <p:cNvPr id="3" name="Bildobjekt 10">
            <a:extLst>
              <a:ext uri="{FF2B5EF4-FFF2-40B4-BE49-F238E27FC236}">
                <a16:creationId xmlns:a16="http://schemas.microsoft.com/office/drawing/2014/main" id="{C081CD65-CA2D-AB0B-154B-3F0F15A418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644D58B-510E-0D60-F11B-4CC76285DB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36331" y="1181100"/>
            <a:ext cx="7239000" cy="648058"/>
          </a:xfrm>
        </p:spPr>
        <p:txBody>
          <a:bodyPr/>
          <a:lstStyle>
            <a:lvl1pPr algn="l">
              <a:defRPr sz="2800"/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F009B9B-3622-D88A-0906-18460DA1795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935538" y="2324100"/>
            <a:ext cx="72390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8F0B2F64-B8D1-BE20-EC3B-3144761230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2026-08-24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3D306A5E-81C9-ECBD-A5A5-0B563E6B04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10FB918A-9BF2-A883-7694-E8CAC5DAA6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6859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column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cxnSp>
        <p:nvCxnSpPr>
          <p:cNvPr id="3" name="Rak 71">
            <a:extLst>
              <a:ext uri="{FF2B5EF4-FFF2-40B4-BE49-F238E27FC236}">
                <a16:creationId xmlns:a16="http://schemas.microsoft.com/office/drawing/2014/main" id="{E3CBC960-FADE-0D41-28AA-57AA0B80832D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BF7DC84-A445-2627-7934-A3A83EB51C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01713" y="1790700"/>
            <a:ext cx="10895012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33BB851-8008-A378-C71B-7823AC8B85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2026-08-24</a:t>
            </a:fld>
            <a:endParaRPr lang="sv-SE" dirty="0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49762BB6-099B-FD8F-0502-3895D9493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1FCA546F-EEC3-2B1A-96F8-752773BC77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84576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E327627C-4BB8-4965-8107-0E7E741F83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12" name="Platshållare för innehåll 2">
            <a:extLst>
              <a:ext uri="{FF2B5EF4-FFF2-40B4-BE49-F238E27FC236}">
                <a16:creationId xmlns:a16="http://schemas.microsoft.com/office/drawing/2014/main" id="{BA21051E-3C35-41FB-8E6B-797DB8F2697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047733" y="1753361"/>
            <a:ext cx="5878446" cy="5350825"/>
          </a:xfrm>
        </p:spPr>
        <p:txBody>
          <a:bodyPr lIns="0" rIns="18000"/>
          <a:lstStyle>
            <a:lvl1pPr>
              <a:lnSpc>
                <a:spcPct val="100000"/>
              </a:lnSpc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990" indent="-222196">
              <a:lnSpc>
                <a:spcPct val="100000"/>
              </a:lnSpc>
              <a:tabLst/>
              <a:defRPr/>
            </a:lvl3pPr>
            <a:lvl4pPr marL="605988" indent="-201996">
              <a:lnSpc>
                <a:spcPct val="100000"/>
              </a:lnSpc>
              <a:tabLst/>
              <a:defRPr/>
            </a:lvl4pPr>
            <a:lvl5pPr marL="705471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4" name="Rak 71">
            <a:extLst>
              <a:ext uri="{FF2B5EF4-FFF2-40B4-BE49-F238E27FC236}">
                <a16:creationId xmlns:a16="http://schemas.microsoft.com/office/drawing/2014/main" id="{7B98440F-C37E-51E9-D8E1-762C411B7B95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4CFB268A-D099-675B-D290-109C1F1884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01713" y="1753361"/>
            <a:ext cx="5839618" cy="5350825"/>
          </a:xfrm>
        </p:spPr>
        <p:txBody>
          <a:bodyPr/>
          <a:lstStyle>
            <a:lvl2pPr marL="444500" indent="-177800">
              <a:defRPr/>
            </a:lvl2pPr>
            <a:lvl3pPr marL="652463" indent="-207963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EECCADB5-EE03-0CDC-ED9E-383135225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2026-08-24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62CB1B4F-A7B6-B390-7332-F1EB01CD20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41A35CE6-8DD9-4F8D-5389-79D2829929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98F5E909-C8E5-7A77-A800-0EDB1ACFD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3" name="Platshållare för text 13">
            <a:extLst>
              <a:ext uri="{FF2B5EF4-FFF2-40B4-BE49-F238E27FC236}">
                <a16:creationId xmlns:a16="http://schemas.microsoft.com/office/drawing/2014/main" id="{FFDB9217-BC4C-2A0B-D7D5-D9E9F3C2FAF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95263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590CF35B-F516-4A5B-A8AB-7A0A28362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3172" y="1753361"/>
            <a:ext cx="3653434" cy="5350825"/>
          </a:xfrm>
        </p:spPr>
        <p:txBody>
          <a:bodyPr lIns="0" rIns="18000"/>
          <a:lstStyle>
            <a:lvl1pPr>
              <a:lnSpc>
                <a:spcPct val="100000"/>
              </a:lnSpc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163" indent="-220905">
              <a:lnSpc>
                <a:spcPct val="100000"/>
              </a:lnSpc>
              <a:tabLst/>
              <a:defRPr/>
            </a:lvl3pPr>
            <a:lvl4pPr marL="607490" indent="-203090">
              <a:lnSpc>
                <a:spcPct val="100000"/>
              </a:lnSpc>
              <a:tabLst/>
              <a:defRPr/>
            </a:lvl4pPr>
            <a:lvl5pPr marL="706986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E327627C-4BB8-4965-8107-0E7E741F83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45916" y="468464"/>
            <a:ext cx="927434" cy="897890"/>
          </a:xfrm>
          <a:prstGeom prst="rect">
            <a:avLst/>
          </a:prstGeom>
        </p:spPr>
      </p:pic>
      <p:sp>
        <p:nvSpPr>
          <p:cNvPr id="13" name="Platshållare för innehåll 2">
            <a:extLst>
              <a:ext uri="{FF2B5EF4-FFF2-40B4-BE49-F238E27FC236}">
                <a16:creationId xmlns:a16="http://schemas.microsoft.com/office/drawing/2014/main" id="{B2D0E559-A900-41F3-93C5-387A7764A15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935634" y="1753361"/>
            <a:ext cx="3653434" cy="5350825"/>
          </a:xfrm>
        </p:spPr>
        <p:txBody>
          <a:bodyPr lIns="0" rIns="18000"/>
          <a:lstStyle>
            <a:lvl1pPr>
              <a:lnSpc>
                <a:spcPct val="100000"/>
              </a:lnSpc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990" indent="-222196">
              <a:lnSpc>
                <a:spcPct val="100000"/>
              </a:lnSpc>
              <a:tabLst/>
              <a:defRPr/>
            </a:lvl3pPr>
            <a:lvl4pPr marL="605707" indent="-220905">
              <a:lnSpc>
                <a:spcPct val="100000"/>
              </a:lnSpc>
              <a:tabLst/>
              <a:defRPr/>
            </a:lvl4pPr>
            <a:lvl5pPr marL="706986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17" name="Platshållare för innehåll 2">
            <a:extLst>
              <a:ext uri="{FF2B5EF4-FFF2-40B4-BE49-F238E27FC236}">
                <a16:creationId xmlns:a16="http://schemas.microsoft.com/office/drawing/2014/main" id="{E4E99B3B-ADB3-4D1A-9A7F-AA1B8528E6C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875793" y="1753361"/>
            <a:ext cx="3653434" cy="5350825"/>
          </a:xfrm>
        </p:spPr>
        <p:txBody>
          <a:bodyPr lIns="0" rIns="18000"/>
          <a:lstStyle>
            <a:lvl1pPr>
              <a:lnSpc>
                <a:spcPct val="100000"/>
              </a:lnSpc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990" indent="-222196">
              <a:lnSpc>
                <a:spcPct val="100000"/>
              </a:lnSpc>
              <a:tabLst/>
              <a:defRPr/>
            </a:lvl3pPr>
            <a:lvl4pPr marL="605988" indent="-201996">
              <a:lnSpc>
                <a:spcPct val="100000"/>
              </a:lnSpc>
              <a:tabLst/>
              <a:defRPr/>
            </a:lvl4pPr>
            <a:lvl5pPr marL="706986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cxnSp>
        <p:nvCxnSpPr>
          <p:cNvPr id="4" name="Rak 71">
            <a:extLst>
              <a:ext uri="{FF2B5EF4-FFF2-40B4-BE49-F238E27FC236}">
                <a16:creationId xmlns:a16="http://schemas.microsoft.com/office/drawing/2014/main" id="{0C9E0897-D990-25EC-5080-B238D33F7892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CD0AAA9A-0FC1-39F6-E27B-AD87D4BE44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2026-08-24</a:t>
            </a:fld>
            <a:endParaRPr lang="sv-SE" dirty="0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8705F00B-C13F-759C-08E1-7F1E933127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32F8A0CE-5717-0F1A-1821-41935CB4B5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EA7CCAC3-1981-D0F8-6AC1-9CC091C0FF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1" name="Platshållare för text 13">
            <a:extLst>
              <a:ext uri="{FF2B5EF4-FFF2-40B4-BE49-F238E27FC236}">
                <a16:creationId xmlns:a16="http://schemas.microsoft.com/office/drawing/2014/main" id="{F843370A-C30F-861F-A640-542CDEC17B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41178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16B191E2-1C71-4B4C-B562-DD793673C24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153112" y="1753025"/>
            <a:ext cx="5838840" cy="5351709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FontTx/>
              <a:buNone/>
              <a:defRPr sz="898">
                <a:solidFill>
                  <a:srgbClr val="666666"/>
                </a:solidFill>
              </a:defRPr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590CF35B-F516-4A5B-A8AB-7A0A28362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1124" y="1753361"/>
            <a:ext cx="5838267" cy="5350825"/>
          </a:xfrm>
        </p:spPr>
        <p:txBody>
          <a:bodyPr lIns="0" rIns="18000"/>
          <a:lstStyle>
            <a:lvl1pPr>
              <a:lnSpc>
                <a:spcPct val="100000"/>
              </a:lnSpc>
              <a:buFontTx/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990" indent="-222196">
              <a:lnSpc>
                <a:spcPct val="100000"/>
              </a:lnSpc>
              <a:tabLst/>
              <a:defRPr/>
            </a:lvl3pPr>
            <a:lvl4pPr marL="605988" indent="-201996">
              <a:lnSpc>
                <a:spcPct val="100000"/>
              </a:lnSpc>
              <a:tabLst/>
              <a:defRPr/>
            </a:lvl4pPr>
            <a:lvl5pPr marL="706986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506E76ED-0FF0-4A03-8EB9-06B57B12EC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cxnSp>
        <p:nvCxnSpPr>
          <p:cNvPr id="4" name="Rak 71">
            <a:extLst>
              <a:ext uri="{FF2B5EF4-FFF2-40B4-BE49-F238E27FC236}">
                <a16:creationId xmlns:a16="http://schemas.microsoft.com/office/drawing/2014/main" id="{3AE18C13-D5A1-70F7-E0F6-D97FC5D5A2EF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C291C225-59BC-EA83-5E46-4CD8CAE1E5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2026-08-24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C7AEF7D2-F978-0C4D-4DAD-B12F437BD1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0" name="Platshållare för bildnummer 5">
            <a:extLst>
              <a:ext uri="{FF2B5EF4-FFF2-40B4-BE49-F238E27FC236}">
                <a16:creationId xmlns:a16="http://schemas.microsoft.com/office/drawing/2014/main" id="{A22948E8-9AEE-9262-FADA-EAD80C683E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54B5912B-1EA3-EF14-8B94-741A307FD5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5" name="Platshållare för text 13">
            <a:extLst>
              <a:ext uri="{FF2B5EF4-FFF2-40B4-BE49-F238E27FC236}">
                <a16:creationId xmlns:a16="http://schemas.microsoft.com/office/drawing/2014/main" id="{397014F6-AEEF-6A0C-8DD9-5D19DF7729B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7679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4FD00856-A3E1-48A7-B9CD-D7B89BD6A0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3682663" cy="769620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algn="ctr">
              <a:defRPr sz="898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A8D8C0FE-DA05-418D-9F18-A5A81125AD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8F5BB748-C0D0-CB4F-BA93-7488E4BA70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9887" y="297808"/>
            <a:ext cx="10888702" cy="737680"/>
          </a:xfrm>
        </p:spPr>
        <p:txBody>
          <a:bodyPr lIns="90000" bIns="18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Image </a:t>
            </a:r>
            <a:r>
              <a:rPr lang="sv-SE" err="1"/>
              <a:t>title</a:t>
            </a:r>
            <a:endParaRPr lang="sv-SE"/>
          </a:p>
        </p:txBody>
      </p:sp>
      <p:cxnSp>
        <p:nvCxnSpPr>
          <p:cNvPr id="2" name="Rak 71">
            <a:extLst>
              <a:ext uri="{FF2B5EF4-FFF2-40B4-BE49-F238E27FC236}">
                <a16:creationId xmlns:a16="http://schemas.microsoft.com/office/drawing/2014/main" id="{820F6F9F-EB2F-29CB-23EC-F542085C030B}"/>
              </a:ext>
            </a:extLst>
          </p:cNvPr>
          <p:cNvCxnSpPr>
            <a:cxnSpLocks/>
          </p:cNvCxnSpPr>
          <p:nvPr userDrawn="1"/>
        </p:nvCxnSpPr>
        <p:spPr>
          <a:xfrm>
            <a:off x="546333" y="297808"/>
            <a:ext cx="10372" cy="948583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Rak 71">
            <a:extLst>
              <a:ext uri="{FF2B5EF4-FFF2-40B4-BE49-F238E27FC236}">
                <a16:creationId xmlns:a16="http://schemas.microsoft.com/office/drawing/2014/main" id="{83DCAE1B-7D89-79F7-0F41-5607193324D7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E72720F-C6A3-F386-B348-649C331B94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2026-08-24</a:t>
            </a:fld>
            <a:endParaRPr lang="sv-SE" dirty="0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73AB7D98-EB0A-2BAD-E200-6F780CF5CC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76DE6AD2-58BF-AE7F-2505-EC8BE16912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bg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87164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7" name="Platshållare för diagram 6">
            <a:extLst>
              <a:ext uri="{FF2B5EF4-FFF2-40B4-BE49-F238E27FC236}">
                <a16:creationId xmlns:a16="http://schemas.microsoft.com/office/drawing/2014/main" id="{FA784AEE-BB11-4271-AB33-DE0774105604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1043212" y="1859915"/>
            <a:ext cx="8912352" cy="4988278"/>
          </a:xfrm>
        </p:spPr>
        <p:txBody>
          <a:bodyPr/>
          <a:lstStyle>
            <a:lvl1pPr algn="ctr">
              <a:defRPr sz="898" cap="all" baseline="0"/>
            </a:lvl1pPr>
          </a:lstStyle>
          <a:p>
            <a:r>
              <a:rPr lang="en-US"/>
              <a:t>Click icon to add chart</a:t>
            </a:r>
            <a:endParaRPr lang="sv-SE"/>
          </a:p>
        </p:txBody>
      </p:sp>
      <p:cxnSp>
        <p:nvCxnSpPr>
          <p:cNvPr id="8" name="Rak 71">
            <a:extLst>
              <a:ext uri="{FF2B5EF4-FFF2-40B4-BE49-F238E27FC236}">
                <a16:creationId xmlns:a16="http://schemas.microsoft.com/office/drawing/2014/main" id="{82E47360-544B-C9FB-A573-E410AE7A7280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720B36EC-41AD-5CA2-7BB8-E541ACFB87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2026-08-24</a:t>
            </a:fld>
            <a:endParaRPr lang="sv-SE" dirty="0"/>
          </a:p>
        </p:txBody>
      </p:sp>
      <p:sp>
        <p:nvSpPr>
          <p:cNvPr id="9" name="Platshållare för sidfot 4">
            <a:extLst>
              <a:ext uri="{FF2B5EF4-FFF2-40B4-BE49-F238E27FC236}">
                <a16:creationId xmlns:a16="http://schemas.microsoft.com/office/drawing/2014/main" id="{2036E3A6-AE2B-07D8-51B1-595C35BBBE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0" name="Platshållare för bildnummer 5">
            <a:extLst>
              <a:ext uri="{FF2B5EF4-FFF2-40B4-BE49-F238E27FC236}">
                <a16:creationId xmlns:a16="http://schemas.microsoft.com/office/drawing/2014/main" id="{5CB58F05-9F8C-D749-D541-31CD33B6B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2" name="Rubrik 1">
            <a:extLst>
              <a:ext uri="{FF2B5EF4-FFF2-40B4-BE49-F238E27FC236}">
                <a16:creationId xmlns:a16="http://schemas.microsoft.com/office/drawing/2014/main" id="{E4F4184C-D034-28C4-7B5A-B94A3B472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3" name="Platshållare för text 13">
            <a:extLst>
              <a:ext uri="{FF2B5EF4-FFF2-40B4-BE49-F238E27FC236}">
                <a16:creationId xmlns:a16="http://schemas.microsoft.com/office/drawing/2014/main" id="{C584B543-8E23-B884-89C1-D5224CF752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784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_Intro_Navy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5105BBA5-0B01-43EB-96EC-725AF28E5A8E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965145F-CDA4-4965-A7C5-ACBA593934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1296" y="1177140"/>
            <a:ext cx="9956926" cy="534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009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8" name="Platshållare för tabell 7">
            <a:extLst>
              <a:ext uri="{FF2B5EF4-FFF2-40B4-BE49-F238E27FC236}">
                <a16:creationId xmlns:a16="http://schemas.microsoft.com/office/drawing/2014/main" id="{489D1BD7-202A-4115-BE6C-1B053CFFDE1E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1050131" y="1811815"/>
            <a:ext cx="10504294" cy="4945521"/>
          </a:xfrm>
        </p:spPr>
        <p:txBody>
          <a:bodyPr/>
          <a:lstStyle>
            <a:lvl1pPr algn="ctr">
              <a:defRPr sz="898" cap="all" baseline="0"/>
            </a:lvl1pPr>
          </a:lstStyle>
          <a:p>
            <a:r>
              <a:rPr lang="en-US"/>
              <a:t>Click icon to add table</a:t>
            </a:r>
            <a:endParaRPr lang="sv-SE"/>
          </a:p>
        </p:txBody>
      </p:sp>
      <p:cxnSp>
        <p:nvCxnSpPr>
          <p:cNvPr id="4" name="Rak 71">
            <a:extLst>
              <a:ext uri="{FF2B5EF4-FFF2-40B4-BE49-F238E27FC236}">
                <a16:creationId xmlns:a16="http://schemas.microsoft.com/office/drawing/2014/main" id="{27BDAC8B-EDA0-1809-9F80-AD03229C2164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49F05A21-1459-500E-506B-40F58D9509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2026-08-24</a:t>
            </a:fld>
            <a:endParaRPr lang="sv-SE" dirty="0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9A23740A-B559-E53C-BF54-7D7ED572AC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5A12C6CC-CF35-37DA-77A7-2A11C644E2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5" name="Rubrik 1">
            <a:extLst>
              <a:ext uri="{FF2B5EF4-FFF2-40B4-BE49-F238E27FC236}">
                <a16:creationId xmlns:a16="http://schemas.microsoft.com/office/drawing/2014/main" id="{2F75135B-345A-A833-44F7-39D73FC057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6" name="Platshållare för text 13">
            <a:extLst>
              <a:ext uri="{FF2B5EF4-FFF2-40B4-BE49-F238E27FC236}">
                <a16:creationId xmlns:a16="http://schemas.microsoft.com/office/drawing/2014/main" id="{5A7B2DD7-1776-886F-1404-B3AC11A4A56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34342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E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99F8F26B-766E-DD1D-5306-E0873E1859CC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2C713E2-4917-AAB9-E6AF-E09218A6B4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49908" y="1878240"/>
            <a:ext cx="7604321" cy="407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768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_End w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99F8F26B-766E-DD1D-5306-E0873E1859CC}"/>
              </a:ext>
            </a:extLst>
          </p:cNvPr>
          <p:cNvSpPr/>
          <p:nvPr userDrawn="1"/>
        </p:nvSpPr>
        <p:spPr>
          <a:xfrm>
            <a:off x="-1" y="0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bg1"/>
              </a:solidFill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2C713E2-4917-AAB9-E6AF-E09218A6B4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64931" y="647700"/>
            <a:ext cx="3352799" cy="17987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EB42C81-5464-AA87-4B6C-12FECC3380C2}"/>
              </a:ext>
            </a:extLst>
          </p:cNvPr>
          <p:cNvSpPr txBox="1"/>
          <p:nvPr userDrawn="1"/>
        </p:nvSpPr>
        <p:spPr>
          <a:xfrm>
            <a:off x="3287640" y="3674353"/>
            <a:ext cx="71073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Follow the ESS Road to Science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D9AE7C-09EE-89F4-8213-8A9C83AE3410}"/>
              </a:ext>
            </a:extLst>
          </p:cNvPr>
          <p:cNvSpPr txBox="1"/>
          <p:nvPr userDrawn="1"/>
        </p:nvSpPr>
        <p:spPr>
          <a:xfrm>
            <a:off x="4951898" y="6338778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@ess.neutron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BDB020-658D-254E-D0EE-069F44085045}"/>
              </a:ext>
            </a:extLst>
          </p:cNvPr>
          <p:cNvSpPr txBox="1"/>
          <p:nvPr userDrawn="1"/>
        </p:nvSpPr>
        <p:spPr>
          <a:xfrm>
            <a:off x="7000894" y="6338778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@ess-neutron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699CF6-F60F-8C8A-C751-7217DF3414B5}"/>
              </a:ext>
            </a:extLst>
          </p:cNvPr>
          <p:cNvSpPr txBox="1"/>
          <p:nvPr userDrawn="1"/>
        </p:nvSpPr>
        <p:spPr>
          <a:xfrm>
            <a:off x="9181114" y="6321644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347DC1F-B3B6-1BD1-9BB0-E6D09CF85109}"/>
              </a:ext>
            </a:extLst>
          </p:cNvPr>
          <p:cNvSpPr txBox="1"/>
          <p:nvPr userDrawn="1"/>
        </p:nvSpPr>
        <p:spPr>
          <a:xfrm>
            <a:off x="2870399" y="6338778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</a:t>
            </a:r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ss.eu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2029DFA-11DD-C752-7073-B1C281EB52C9}"/>
              </a:ext>
            </a:extLst>
          </p:cNvPr>
          <p:cNvGrpSpPr/>
          <p:nvPr userDrawn="1"/>
        </p:nvGrpSpPr>
        <p:grpSpPr>
          <a:xfrm>
            <a:off x="3465434" y="5753100"/>
            <a:ext cx="6831268" cy="568544"/>
            <a:chOff x="3058063" y="5909223"/>
            <a:chExt cx="7947465" cy="661441"/>
          </a:xfrm>
        </p:grpSpPr>
        <p:cxnSp>
          <p:nvCxnSpPr>
            <p:cNvPr id="21" name="Rak 32">
              <a:extLst>
                <a:ext uri="{FF2B5EF4-FFF2-40B4-BE49-F238E27FC236}">
                  <a16:creationId xmlns:a16="http://schemas.microsoft.com/office/drawing/2014/main" id="{2E3D1B9A-0294-9068-FAA1-068190307B1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4611836" y="5940396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" name="Picture 21" descr="A logo of a camera&#10;&#10;AI-generated content may be incorrect.">
              <a:extLst>
                <a:ext uri="{FF2B5EF4-FFF2-40B4-BE49-F238E27FC236}">
                  <a16:creationId xmlns:a16="http://schemas.microsoft.com/office/drawing/2014/main" id="{80D35CDD-754B-0933-2D15-56D0FB5E30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8174" y="5984127"/>
              <a:ext cx="411642" cy="411642"/>
            </a:xfrm>
            <a:prstGeom prst="rect">
              <a:avLst/>
            </a:prstGeom>
          </p:spPr>
        </p:pic>
        <p:pic>
          <p:nvPicPr>
            <p:cNvPr id="23" name="Picture 22" descr="A black arrow on a white background&#10;&#10;AI-generated content may be incorrect.">
              <a:extLst>
                <a:ext uri="{FF2B5EF4-FFF2-40B4-BE49-F238E27FC236}">
                  <a16:creationId xmlns:a16="http://schemas.microsoft.com/office/drawing/2014/main" id="{1BBC71C6-C6FE-8B9F-EB60-51FBC37432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24579" y="6020034"/>
              <a:ext cx="580949" cy="411643"/>
            </a:xfrm>
            <a:prstGeom prst="rect">
              <a:avLst/>
            </a:prstGeom>
          </p:spPr>
        </p:pic>
        <p:pic>
          <p:nvPicPr>
            <p:cNvPr id="24" name="Picture 23" descr="A qr code on a white background&#10;&#10;AI-generated content may be incorrect.">
              <a:extLst>
                <a:ext uri="{FF2B5EF4-FFF2-40B4-BE49-F238E27FC236}">
                  <a16:creationId xmlns:a16="http://schemas.microsoft.com/office/drawing/2014/main" id="{9FDE6606-EECF-0155-CDB6-7F505CC478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8063" y="5940396"/>
              <a:ext cx="630268" cy="630268"/>
            </a:xfrm>
            <a:prstGeom prst="rect">
              <a:avLst/>
            </a:prstGeom>
          </p:spPr>
        </p:pic>
        <p:pic>
          <p:nvPicPr>
            <p:cNvPr id="25" name="Picture 24" descr="A black and white logo&#10;&#10;AI-generated content may be incorrect.">
              <a:extLst>
                <a:ext uri="{FF2B5EF4-FFF2-40B4-BE49-F238E27FC236}">
                  <a16:creationId xmlns:a16="http://schemas.microsoft.com/office/drawing/2014/main" id="{5F38709C-3039-D08F-1E9A-C7E23B68B3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0228" y="5984129"/>
              <a:ext cx="468816" cy="411643"/>
            </a:xfrm>
            <a:prstGeom prst="rect">
              <a:avLst/>
            </a:prstGeom>
          </p:spPr>
        </p:pic>
        <p:cxnSp>
          <p:nvCxnSpPr>
            <p:cNvPr id="26" name="Rak 32">
              <a:extLst>
                <a:ext uri="{FF2B5EF4-FFF2-40B4-BE49-F238E27FC236}">
                  <a16:creationId xmlns:a16="http://schemas.microsoft.com/office/drawing/2014/main" id="{A45A97AA-5CF6-62A7-7EBB-076AE5BE3BDC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6818191" y="5915944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ak 32">
              <a:extLst>
                <a:ext uri="{FF2B5EF4-FFF2-40B4-BE49-F238E27FC236}">
                  <a16:creationId xmlns:a16="http://schemas.microsoft.com/office/drawing/2014/main" id="{4BE06801-5F07-81E9-8877-13A8B2750DDA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9333268" y="5909223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91899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_End w Contac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99F8F26B-766E-DD1D-5306-E0873E1859CC}"/>
              </a:ext>
            </a:extLst>
          </p:cNvPr>
          <p:cNvSpPr/>
          <p:nvPr userDrawn="1"/>
        </p:nvSpPr>
        <p:spPr>
          <a:xfrm>
            <a:off x="-1" y="0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B42C81-5464-AA87-4B6C-12FECC3380C2}"/>
              </a:ext>
            </a:extLst>
          </p:cNvPr>
          <p:cNvSpPr txBox="1"/>
          <p:nvPr userDrawn="1"/>
        </p:nvSpPr>
        <p:spPr>
          <a:xfrm>
            <a:off x="3183731" y="2792106"/>
            <a:ext cx="71073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  <a:latin typeface="+mj-lt"/>
                <a:cs typeface="Segoe UI Semilight" panose="020B0402040204020203" pitchFamily="34" charset="0"/>
              </a:rPr>
              <a:t>Thank you!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0D4F84-3F24-CDD7-F74A-BEF89DAE95A3}"/>
              </a:ext>
            </a:extLst>
          </p:cNvPr>
          <p:cNvSpPr txBox="1"/>
          <p:nvPr userDrawn="1"/>
        </p:nvSpPr>
        <p:spPr>
          <a:xfrm>
            <a:off x="5060812" y="6567307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@ess.neutron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642D61-7DEE-4566-BFA9-CEE80123E6AD}"/>
              </a:ext>
            </a:extLst>
          </p:cNvPr>
          <p:cNvSpPr txBox="1"/>
          <p:nvPr userDrawn="1"/>
        </p:nvSpPr>
        <p:spPr>
          <a:xfrm>
            <a:off x="7109808" y="6567307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@ess-neutron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16EB55-566B-D0F3-3E90-54435BCEBE3C}"/>
              </a:ext>
            </a:extLst>
          </p:cNvPr>
          <p:cNvSpPr txBox="1"/>
          <p:nvPr userDrawn="1"/>
        </p:nvSpPr>
        <p:spPr>
          <a:xfrm>
            <a:off x="9290028" y="6550173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D941255-773E-0B77-54B4-34FCC6EED600}"/>
              </a:ext>
            </a:extLst>
          </p:cNvPr>
          <p:cNvSpPr txBox="1"/>
          <p:nvPr userDrawn="1"/>
        </p:nvSpPr>
        <p:spPr>
          <a:xfrm>
            <a:off x="2979313" y="6567307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</a:t>
            </a:r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ss.eu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1A2F09D-84C2-AAAB-6DB4-4DDFA946AA29}"/>
              </a:ext>
            </a:extLst>
          </p:cNvPr>
          <p:cNvGrpSpPr/>
          <p:nvPr userDrawn="1"/>
        </p:nvGrpSpPr>
        <p:grpSpPr>
          <a:xfrm>
            <a:off x="3574348" y="5981629"/>
            <a:ext cx="6831268" cy="568544"/>
            <a:chOff x="3058063" y="5909223"/>
            <a:chExt cx="7947465" cy="661441"/>
          </a:xfrm>
        </p:grpSpPr>
        <p:cxnSp>
          <p:nvCxnSpPr>
            <p:cNvPr id="7" name="Rak 32">
              <a:extLst>
                <a:ext uri="{FF2B5EF4-FFF2-40B4-BE49-F238E27FC236}">
                  <a16:creationId xmlns:a16="http://schemas.microsoft.com/office/drawing/2014/main" id="{820E8651-43BF-9D64-4CB7-C443EF0479D8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4611836" y="5940396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7" descr="A logo of a camera&#10;&#10;AI-generated content may be incorrect.">
              <a:extLst>
                <a:ext uri="{FF2B5EF4-FFF2-40B4-BE49-F238E27FC236}">
                  <a16:creationId xmlns:a16="http://schemas.microsoft.com/office/drawing/2014/main" id="{E93E9591-7776-681D-D7FF-8ABC802BE22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8174" y="5984127"/>
              <a:ext cx="411642" cy="411642"/>
            </a:xfrm>
            <a:prstGeom prst="rect">
              <a:avLst/>
            </a:prstGeom>
          </p:spPr>
        </p:pic>
        <p:pic>
          <p:nvPicPr>
            <p:cNvPr id="9" name="Picture 8" descr="A black arrow on a white background&#10;&#10;AI-generated content may be incorrect.">
              <a:extLst>
                <a:ext uri="{FF2B5EF4-FFF2-40B4-BE49-F238E27FC236}">
                  <a16:creationId xmlns:a16="http://schemas.microsoft.com/office/drawing/2014/main" id="{784AD9DD-932E-09CE-C4A2-78812350E4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24579" y="6020034"/>
              <a:ext cx="580949" cy="411643"/>
            </a:xfrm>
            <a:prstGeom prst="rect">
              <a:avLst/>
            </a:prstGeom>
          </p:spPr>
        </p:pic>
        <p:pic>
          <p:nvPicPr>
            <p:cNvPr id="10" name="Picture 9" descr="A qr code on a white background&#10;&#10;AI-generated content may be incorrect.">
              <a:extLst>
                <a:ext uri="{FF2B5EF4-FFF2-40B4-BE49-F238E27FC236}">
                  <a16:creationId xmlns:a16="http://schemas.microsoft.com/office/drawing/2014/main" id="{22143757-6BFB-7439-F88D-168DD61DD1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8063" y="5940396"/>
              <a:ext cx="630268" cy="630268"/>
            </a:xfrm>
            <a:prstGeom prst="rect">
              <a:avLst/>
            </a:prstGeom>
          </p:spPr>
        </p:pic>
        <p:pic>
          <p:nvPicPr>
            <p:cNvPr id="11" name="Picture 10" descr="A black and white logo&#10;&#10;AI-generated content may be incorrect.">
              <a:extLst>
                <a:ext uri="{FF2B5EF4-FFF2-40B4-BE49-F238E27FC236}">
                  <a16:creationId xmlns:a16="http://schemas.microsoft.com/office/drawing/2014/main" id="{590EACD3-FC35-85B6-4594-11B4B7FC76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0228" y="5984129"/>
              <a:ext cx="468816" cy="411643"/>
            </a:xfrm>
            <a:prstGeom prst="rect">
              <a:avLst/>
            </a:prstGeom>
          </p:spPr>
        </p:pic>
        <p:cxnSp>
          <p:nvCxnSpPr>
            <p:cNvPr id="16" name="Rak 32">
              <a:extLst>
                <a:ext uri="{FF2B5EF4-FFF2-40B4-BE49-F238E27FC236}">
                  <a16:creationId xmlns:a16="http://schemas.microsoft.com/office/drawing/2014/main" id="{A9815C64-C00B-8526-5C09-50B8BD47D894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6818191" y="5915944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ak 32">
              <a:extLst>
                <a:ext uri="{FF2B5EF4-FFF2-40B4-BE49-F238E27FC236}">
                  <a16:creationId xmlns:a16="http://schemas.microsoft.com/office/drawing/2014/main" id="{00ECF8CC-782D-EDE7-0BC7-6A66D6314358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9333268" y="5909223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0FDB40A-DCCF-86B3-24A3-CEA2B162138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12531" y="4013471"/>
            <a:ext cx="4495800" cy="1328738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 </a:t>
            </a:r>
            <a:r>
              <a:rPr lang="en-US" dirty="0" err="1"/>
              <a:t>Namesson</a:t>
            </a:r>
            <a:endParaRPr lang="en-US" dirty="0"/>
          </a:p>
          <a:p>
            <a:pPr lvl="0"/>
            <a:r>
              <a:rPr lang="en-US" dirty="0"/>
              <a:t>Name.Namesson@ess.eu</a:t>
            </a:r>
          </a:p>
          <a:p>
            <a:pPr lvl="0"/>
            <a:r>
              <a:rPr lang="en-US" dirty="0"/>
              <a:t>+46 124 456 789</a:t>
            </a:r>
            <a:endParaRPr lang="en-GB" dirty="0"/>
          </a:p>
        </p:txBody>
      </p:sp>
      <p:pic>
        <p:nvPicPr>
          <p:cNvPr id="5" name="Bildobjekt 3">
            <a:extLst>
              <a:ext uri="{FF2B5EF4-FFF2-40B4-BE49-F238E27FC236}">
                <a16:creationId xmlns:a16="http://schemas.microsoft.com/office/drawing/2014/main" id="{64917496-9F31-CF49-AF5F-2A5C366D565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164931" y="647700"/>
            <a:ext cx="3352799" cy="179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161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Transpar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BE7B1DDB-F4AA-4E8D-BD07-905FE45A5555}"/>
              </a:ext>
            </a:extLst>
          </p:cNvPr>
          <p:cNvSpPr/>
          <p:nvPr userDrawn="1"/>
        </p:nvSpPr>
        <p:spPr>
          <a:xfrm>
            <a:off x="0" y="-2005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4780BC8-191C-6D4B-93F3-54A06FD4F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6416" y="1294619"/>
            <a:ext cx="9696375" cy="2679418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1DF3056-F3A8-2949-876C-528413E342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66416" y="4358031"/>
            <a:ext cx="9696375" cy="1033974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142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3193CED5-E020-4279-918D-055F43A918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317" y="468464"/>
            <a:ext cx="927435" cy="897890"/>
          </a:xfrm>
          <a:prstGeom prst="rect">
            <a:avLst/>
          </a:prstGeom>
        </p:spPr>
      </p:pic>
      <p:sp>
        <p:nvSpPr>
          <p:cNvPr id="15" name="Platshållare för text 14">
            <a:extLst>
              <a:ext uri="{FF2B5EF4-FFF2-40B4-BE49-F238E27FC236}">
                <a16:creationId xmlns:a16="http://schemas.microsoft.com/office/drawing/2014/main" id="{EA5DA2EE-60AD-41D0-96B0-DDF02E0AE5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66416" y="6290837"/>
            <a:ext cx="7060052" cy="516091"/>
          </a:xfrm>
          <a:prstGeom prst="rect">
            <a:avLst/>
          </a:prstGeom>
        </p:spPr>
        <p:txBody>
          <a:bodyPr lIns="90000" tIns="18000" bIns="3600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47" b="1" strike="noStrike" cap="all" spc="135" baseline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sv-SE"/>
              <a:t>presented by &lt;name nameson&gt;</a:t>
            </a:r>
          </a:p>
        </p:txBody>
      </p:sp>
      <p:sp>
        <p:nvSpPr>
          <p:cNvPr id="10" name="Platshållare för datum 3">
            <a:extLst>
              <a:ext uri="{FF2B5EF4-FFF2-40B4-BE49-F238E27FC236}">
                <a16:creationId xmlns:a16="http://schemas.microsoft.com/office/drawing/2014/main" id="{5CE429DE-35D4-F144-9881-2C3DD8ABB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6416" y="6841812"/>
            <a:ext cx="1392808" cy="409751"/>
          </a:xfrm>
        </p:spPr>
        <p:txBody>
          <a:bodyPr/>
          <a:lstStyle>
            <a:lvl1pPr>
              <a:defRPr sz="1347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181A3A1A-09D5-425C-A4A1-E6840A0B935D}" type="datetime1">
              <a:rPr lang="sv-SE" smtClean="0"/>
              <a:t>2026-08-24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178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ESS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BE7B1DDB-F4AA-4E8D-BD07-905FE45A5555}"/>
              </a:ext>
            </a:extLst>
          </p:cNvPr>
          <p:cNvSpPr/>
          <p:nvPr userDrawn="1"/>
        </p:nvSpPr>
        <p:spPr>
          <a:xfrm>
            <a:off x="-2" y="0"/>
            <a:ext cx="13682663" cy="769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4780BC8-191C-6D4B-93F3-54A06FD4F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6416" y="1294619"/>
            <a:ext cx="9696375" cy="2679418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1DF3056-F3A8-2949-876C-528413E342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66416" y="4358031"/>
            <a:ext cx="9696375" cy="1033974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142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3193CED5-E020-4279-918D-055F43A918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317" y="468464"/>
            <a:ext cx="927435" cy="897890"/>
          </a:xfrm>
          <a:prstGeom prst="rect">
            <a:avLst/>
          </a:prstGeom>
        </p:spPr>
      </p:pic>
      <p:sp>
        <p:nvSpPr>
          <p:cNvPr id="15" name="Platshållare för text 14">
            <a:extLst>
              <a:ext uri="{FF2B5EF4-FFF2-40B4-BE49-F238E27FC236}">
                <a16:creationId xmlns:a16="http://schemas.microsoft.com/office/drawing/2014/main" id="{EA5DA2EE-60AD-41D0-96B0-DDF02E0AE5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66416" y="6290837"/>
            <a:ext cx="7060052" cy="516091"/>
          </a:xfrm>
          <a:prstGeom prst="rect">
            <a:avLst/>
          </a:prstGeom>
        </p:spPr>
        <p:txBody>
          <a:bodyPr lIns="90000" tIns="18000" bIns="3600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47" b="1" strike="noStrike" cap="all" spc="135" baseline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sv-SE"/>
              <a:t>presented by &lt;name nameson&gt;</a:t>
            </a:r>
          </a:p>
        </p:txBody>
      </p:sp>
      <p:sp>
        <p:nvSpPr>
          <p:cNvPr id="10" name="Platshållare för datum 3">
            <a:extLst>
              <a:ext uri="{FF2B5EF4-FFF2-40B4-BE49-F238E27FC236}">
                <a16:creationId xmlns:a16="http://schemas.microsoft.com/office/drawing/2014/main" id="{5CE429DE-35D4-F144-9881-2C3DD8ABB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6416" y="6841812"/>
            <a:ext cx="1392808" cy="409751"/>
          </a:xfrm>
        </p:spPr>
        <p:txBody>
          <a:bodyPr/>
          <a:lstStyle>
            <a:lvl1pPr>
              <a:defRPr sz="1347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85D08D58-8F81-4B6C-BF35-8E965A64FDA5}" type="datetime1">
              <a:rPr lang="sv-SE" smtClean="0"/>
              <a:t>2026-08-24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58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595820"/>
            <a:ext cx="10895279" cy="737680"/>
          </a:xfrm>
        </p:spPr>
        <p:txBody>
          <a:bodyPr lIns="90000" bIns="1800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/>
              <a:t>Agenda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cxnSp>
        <p:nvCxnSpPr>
          <p:cNvPr id="3" name="Rak 71">
            <a:extLst>
              <a:ext uri="{FF2B5EF4-FFF2-40B4-BE49-F238E27FC236}">
                <a16:creationId xmlns:a16="http://schemas.microsoft.com/office/drawing/2014/main" id="{E3CBC960-FADE-0D41-28AA-57AA0B80832D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3B2578-FEC8-BAB4-F9DC-49CC18969F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1713" y="1943100"/>
            <a:ext cx="5839618" cy="4495800"/>
          </a:xfrm>
        </p:spPr>
        <p:txBody>
          <a:bodyPr/>
          <a:lstStyle>
            <a:lvl1pPr marL="355600" indent="-273050">
              <a:buClr>
                <a:schemeClr val="accent1"/>
              </a:buClr>
              <a:buFont typeface="+mj-lt"/>
              <a:buAutoNum type="arabicPeriod"/>
              <a:defRPr/>
            </a:lvl1pPr>
            <a:lvl2pPr marL="628650" indent="-273050" defTabSz="4489450">
              <a:buClr>
                <a:schemeClr val="accent1"/>
              </a:buClr>
              <a:buFont typeface="Segoe UI Semilight" panose="020B0402040204020203" pitchFamily="34" charset="0"/>
              <a:buChar char="−"/>
              <a:defRPr sz="2000"/>
            </a:lvl2pPr>
            <a:lvl3pPr marL="985838" indent="-273050" defTabSz="628650">
              <a:buClr>
                <a:schemeClr val="accent1"/>
              </a:buClr>
              <a:buFont typeface="Segoe UI Semilight" panose="020B0402040204020203" pitchFamily="34" charset="0"/>
              <a:buChar char="−"/>
              <a:defRPr sz="1800"/>
            </a:lvl3pPr>
          </a:lstStyle>
          <a:p>
            <a:pPr lvl="0"/>
            <a:r>
              <a:rPr lang="en-GB" dirty="0"/>
              <a:t>Topic one</a:t>
            </a:r>
          </a:p>
          <a:p>
            <a:pPr lvl="1"/>
            <a:r>
              <a:rPr lang="en-GB" dirty="0"/>
              <a:t>Level 2</a:t>
            </a:r>
          </a:p>
          <a:p>
            <a:pPr lvl="2"/>
            <a:r>
              <a:rPr lang="en-GB" dirty="0"/>
              <a:t>Level 3	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F504A2-4239-FA5D-097B-F97EC35FA8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152976" y="1943100"/>
            <a:ext cx="4743749" cy="4495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Insert image, graphics, table or other</a:t>
            </a:r>
          </a:p>
        </p:txBody>
      </p:sp>
      <p:sp>
        <p:nvSpPr>
          <p:cNvPr id="12" name="Platshållare för datum 3">
            <a:extLst>
              <a:ext uri="{FF2B5EF4-FFF2-40B4-BE49-F238E27FC236}">
                <a16:creationId xmlns:a16="http://schemas.microsoft.com/office/drawing/2014/main" id="{E2702A81-D3D0-6401-FA5F-6B593EA9F6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2026-08-24</a:t>
            </a:fld>
            <a:endParaRPr lang="sv-SE" dirty="0"/>
          </a:p>
        </p:txBody>
      </p:sp>
      <p:sp>
        <p:nvSpPr>
          <p:cNvPr id="14" name="Platshållare för sidfot 4">
            <a:extLst>
              <a:ext uri="{FF2B5EF4-FFF2-40B4-BE49-F238E27FC236}">
                <a16:creationId xmlns:a16="http://schemas.microsoft.com/office/drawing/2014/main" id="{AE6606ED-5F14-0437-CB2C-160976376A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D9C4B76E-7F6C-5B90-9E7D-4C15992AA9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0822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ESS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595820"/>
            <a:ext cx="10895279" cy="737680"/>
          </a:xfrm>
        </p:spPr>
        <p:txBody>
          <a:bodyPr lIns="90000" bIns="18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Agenda</a:t>
            </a:r>
          </a:p>
        </p:txBody>
      </p:sp>
      <p:cxnSp>
        <p:nvCxnSpPr>
          <p:cNvPr id="3" name="Rak 71">
            <a:extLst>
              <a:ext uri="{FF2B5EF4-FFF2-40B4-BE49-F238E27FC236}">
                <a16:creationId xmlns:a16="http://schemas.microsoft.com/office/drawing/2014/main" id="{E3CBC960-FADE-0D41-28AA-57AA0B80832D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latshållare för text 8">
            <a:extLst>
              <a:ext uri="{FF2B5EF4-FFF2-40B4-BE49-F238E27FC236}">
                <a16:creationId xmlns:a16="http://schemas.microsoft.com/office/drawing/2014/main" id="{4CFACB35-321D-D1CD-5CE6-EDCF7465E2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30A9DEE3-9A96-C4F2-9EA3-9D664C79B8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713" y="1943100"/>
            <a:ext cx="5839618" cy="4495800"/>
          </a:xfrm>
        </p:spPr>
        <p:txBody>
          <a:bodyPr/>
          <a:lstStyle>
            <a:lvl1pPr marL="355600" indent="-27305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28650" indent="-273050" defTabSz="4489450">
              <a:buClr>
                <a:schemeClr val="bg1"/>
              </a:buClr>
              <a:buFont typeface="Segoe UI Semilight" panose="020B0402040204020203" pitchFamily="34" charset="0"/>
              <a:buChar char="−"/>
              <a:defRPr sz="2000">
                <a:solidFill>
                  <a:schemeClr val="bg1"/>
                </a:solidFill>
              </a:defRPr>
            </a:lvl2pPr>
            <a:lvl3pPr marL="985838" indent="-273050" defTabSz="628650">
              <a:buClr>
                <a:schemeClr val="bg1"/>
              </a:buClr>
              <a:buFont typeface="Segoe UI Semilight" panose="020B0402040204020203" pitchFamily="34" charset="0"/>
              <a:buChar char="−"/>
              <a:defRPr sz="1800">
                <a:solidFill>
                  <a:schemeClr val="bg1"/>
                </a:solidFill>
              </a:defRPr>
            </a:lvl3pPr>
          </a:lstStyle>
          <a:p>
            <a:pPr lvl="0"/>
            <a:r>
              <a:rPr lang="en-GB" dirty="0"/>
              <a:t>Topic one</a:t>
            </a:r>
          </a:p>
          <a:p>
            <a:pPr lvl="1"/>
            <a:r>
              <a:rPr lang="en-GB" dirty="0"/>
              <a:t>Level 2</a:t>
            </a:r>
          </a:p>
          <a:p>
            <a:pPr lvl="2"/>
            <a:r>
              <a:rPr lang="en-GB" dirty="0"/>
              <a:t>Level 3	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1CB0A0C-47C8-D23D-39D7-F89E7A75411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152976" y="1943100"/>
            <a:ext cx="4743749" cy="4495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image, graphics, table or other</a:t>
            </a:r>
          </a:p>
        </p:txBody>
      </p:sp>
      <p:sp>
        <p:nvSpPr>
          <p:cNvPr id="16" name="Platshållare för datum 3">
            <a:extLst>
              <a:ext uri="{FF2B5EF4-FFF2-40B4-BE49-F238E27FC236}">
                <a16:creationId xmlns:a16="http://schemas.microsoft.com/office/drawing/2014/main" id="{0BEE0BB4-C0BA-5C9C-8B6D-1335EE05C9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2026-08-24</a:t>
            </a:fld>
            <a:endParaRPr lang="sv-SE" dirty="0"/>
          </a:p>
        </p:txBody>
      </p:sp>
      <p:sp>
        <p:nvSpPr>
          <p:cNvPr id="17" name="Platshållare för sidfot 4">
            <a:extLst>
              <a:ext uri="{FF2B5EF4-FFF2-40B4-BE49-F238E27FC236}">
                <a16:creationId xmlns:a16="http://schemas.microsoft.com/office/drawing/2014/main" id="{E7EC205A-ECBE-7A50-899E-7A9D32BFF4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8" name="Platshållare för bildnummer 5">
            <a:extLst>
              <a:ext uri="{FF2B5EF4-FFF2-40B4-BE49-F238E27FC236}">
                <a16:creationId xmlns:a16="http://schemas.microsoft.com/office/drawing/2014/main" id="{8353395A-5944-78F9-5164-17276A5FD2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bg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185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Navy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595820"/>
            <a:ext cx="10895279" cy="737680"/>
          </a:xfrm>
        </p:spPr>
        <p:txBody>
          <a:bodyPr lIns="90000" bIns="1800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/>
              <a:t>Agenda</a:t>
            </a:r>
          </a:p>
        </p:txBody>
      </p:sp>
      <p:cxnSp>
        <p:nvCxnSpPr>
          <p:cNvPr id="3" name="Rak 71">
            <a:extLst>
              <a:ext uri="{FF2B5EF4-FFF2-40B4-BE49-F238E27FC236}">
                <a16:creationId xmlns:a16="http://schemas.microsoft.com/office/drawing/2014/main" id="{E3CBC960-FADE-0D41-28AA-57AA0B80832D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latshållare för text 8">
            <a:extLst>
              <a:ext uri="{FF2B5EF4-FFF2-40B4-BE49-F238E27FC236}">
                <a16:creationId xmlns:a16="http://schemas.microsoft.com/office/drawing/2014/main" id="{4CFACB35-321D-D1CD-5CE6-EDCF7465E2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7C8CB4FB-F8CF-CF9E-E9E5-8B3A51BAA7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713" y="1943100"/>
            <a:ext cx="5839618" cy="4495800"/>
          </a:xfrm>
        </p:spPr>
        <p:txBody>
          <a:bodyPr/>
          <a:lstStyle>
            <a:lvl1pPr marL="355600" indent="-273050">
              <a:buClr>
                <a:schemeClr val="accent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28650" indent="-273050" defTabSz="4489450">
              <a:buClr>
                <a:schemeClr val="accent1"/>
              </a:buClr>
              <a:buFont typeface="Segoe UI Semilight" panose="020B0402040204020203" pitchFamily="34" charset="0"/>
              <a:buChar char="−"/>
              <a:defRPr sz="2000">
                <a:solidFill>
                  <a:schemeClr val="bg1"/>
                </a:solidFill>
              </a:defRPr>
            </a:lvl2pPr>
            <a:lvl3pPr marL="985838" indent="-273050" defTabSz="628650">
              <a:buClr>
                <a:schemeClr val="accent1"/>
              </a:buClr>
              <a:buFont typeface="Segoe UI Semilight" panose="020B0402040204020203" pitchFamily="34" charset="0"/>
              <a:buChar char="−"/>
              <a:defRPr sz="1800">
                <a:solidFill>
                  <a:schemeClr val="bg1"/>
                </a:solidFill>
              </a:defRPr>
            </a:lvl3pPr>
          </a:lstStyle>
          <a:p>
            <a:pPr lvl="0"/>
            <a:r>
              <a:rPr lang="en-GB" dirty="0"/>
              <a:t>Topic one</a:t>
            </a:r>
          </a:p>
          <a:p>
            <a:pPr lvl="1"/>
            <a:r>
              <a:rPr lang="en-GB" dirty="0"/>
              <a:t>Level 2</a:t>
            </a:r>
          </a:p>
          <a:p>
            <a:pPr lvl="2"/>
            <a:r>
              <a:rPr lang="en-GB" dirty="0"/>
              <a:t>Level 3	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83FFD5C-31BB-3CF8-DC4B-8B35FE2D20D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152976" y="1943100"/>
            <a:ext cx="4743749" cy="4495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image, graphics, table or other</a:t>
            </a:r>
          </a:p>
        </p:txBody>
      </p:sp>
      <p:sp>
        <p:nvSpPr>
          <p:cNvPr id="8" name="Platshållare för datum 3">
            <a:extLst>
              <a:ext uri="{FF2B5EF4-FFF2-40B4-BE49-F238E27FC236}">
                <a16:creationId xmlns:a16="http://schemas.microsoft.com/office/drawing/2014/main" id="{B156C18D-B463-F048-E521-CA35A91981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2026-08-24</a:t>
            </a:fld>
            <a:endParaRPr lang="sv-SE" dirty="0"/>
          </a:p>
        </p:txBody>
      </p:sp>
      <p:sp>
        <p:nvSpPr>
          <p:cNvPr id="10" name="Platshållare för sidfot 4">
            <a:extLst>
              <a:ext uri="{FF2B5EF4-FFF2-40B4-BE49-F238E27FC236}">
                <a16:creationId xmlns:a16="http://schemas.microsoft.com/office/drawing/2014/main" id="{C100331D-14FD-64A5-B79F-BC78AE6658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1" name="Platshållare för bildnummer 5">
            <a:extLst>
              <a:ext uri="{FF2B5EF4-FFF2-40B4-BE49-F238E27FC236}">
                <a16:creationId xmlns:a16="http://schemas.microsoft.com/office/drawing/2014/main" id="{69DAB2F2-9A91-022C-E9FC-8220537DD3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04838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Transparen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01179FEA-4A38-F1AD-B13B-DE581CA89895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+mj-lt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3692" y="3126236"/>
            <a:ext cx="10895279" cy="737680"/>
          </a:xfrm>
        </p:spPr>
        <p:txBody>
          <a:bodyPr lIns="90000" bIns="18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sv-SE" err="1"/>
              <a:t>Breaker</a:t>
            </a:r>
            <a:r>
              <a:rPr lang="sv-SE"/>
              <a:t> </a:t>
            </a:r>
            <a:r>
              <a:rPr lang="sv-SE" err="1"/>
              <a:t>headline</a:t>
            </a:r>
            <a:endParaRPr lang="sv-SE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93692" y="3873246"/>
            <a:ext cx="10895279" cy="569052"/>
          </a:xfrm>
        </p:spPr>
        <p:txBody>
          <a:bodyPr lIns="90000" tIns="18000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469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Sub-headline</a:t>
            </a:r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414C8B0-FEF7-D89C-BDE4-1BF0DC6115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317" y="468464"/>
            <a:ext cx="927435" cy="897890"/>
          </a:xfrm>
          <a:prstGeom prst="rect">
            <a:avLst/>
          </a:prstGeom>
        </p:spPr>
      </p:pic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FDEEB33F-F5C9-BEFA-B55D-9AC27B5B33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2026-08-24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82590F81-5324-9BB8-D196-E37B67D958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C40B4681-2E04-8FCD-8F06-F1DFEDC3FA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bg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6275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Nav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01179FEA-4A38-F1AD-B13B-DE581CA89895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54572" y="3066116"/>
            <a:ext cx="10895279" cy="737680"/>
          </a:xfrm>
        </p:spPr>
        <p:txBody>
          <a:bodyPr lIns="90000" bIns="18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sv-SE" err="1"/>
              <a:t>Breaker</a:t>
            </a:r>
            <a:r>
              <a:rPr lang="sv-SE"/>
              <a:t> </a:t>
            </a:r>
            <a:r>
              <a:rPr lang="sv-SE" err="1"/>
              <a:t>headline</a:t>
            </a:r>
            <a:endParaRPr lang="sv-SE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54572" y="3813126"/>
            <a:ext cx="10895279" cy="569052"/>
          </a:xfrm>
        </p:spPr>
        <p:txBody>
          <a:bodyPr lIns="90000" tIns="18000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469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Sub-headline</a:t>
            </a:r>
            <a:endParaRPr lang="sv-SE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95B78A51-1879-CD4D-93B7-3F056C434E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317" y="468464"/>
            <a:ext cx="927435" cy="897890"/>
          </a:xfrm>
          <a:prstGeom prst="rect">
            <a:avLst/>
          </a:prstGeom>
        </p:spPr>
      </p:pic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CC94C008-BAFA-B905-7F69-F445582D89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2026-08-24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8A36CE74-F19C-6857-EF0D-B595D48FA9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47C0E822-8653-EFD0-7750-8A3A74BCDE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51678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1532B06-EA3A-AA45-A1FA-C8E1873FD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655" y="316465"/>
            <a:ext cx="10637275" cy="737682"/>
          </a:xfrm>
          <a:prstGeom prst="rect">
            <a:avLst/>
          </a:prstGeom>
        </p:spPr>
        <p:txBody>
          <a:bodyPr vert="horz" lIns="90000" tIns="45720" rIns="91440" bIns="45720" rtlCol="0" anchor="t" anchorCtr="0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6E4D6F2-5CFB-9D4E-AED8-120937FE25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2026-08-24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15FD9D7-4C35-3343-B008-A413FF500A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F6B396D-270A-E047-8DAD-6D51B53CAD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Platshållare för text 2">
            <a:extLst>
              <a:ext uri="{FF2B5EF4-FFF2-40B4-BE49-F238E27FC236}">
                <a16:creationId xmlns:a16="http://schemas.microsoft.com/office/drawing/2014/main" id="{CD0A89FF-22DC-4B6A-B9ED-60B2F32ED8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8655" y="1752760"/>
            <a:ext cx="10730007" cy="5123390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763875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70" r:id="rId2"/>
    <p:sldLayoutId id="2147483688" r:id="rId3"/>
    <p:sldLayoutId id="2147483672" r:id="rId4"/>
    <p:sldLayoutId id="2147483699" r:id="rId5"/>
    <p:sldLayoutId id="2147483692" r:id="rId6"/>
    <p:sldLayoutId id="2147483693" r:id="rId7"/>
    <p:sldLayoutId id="2147483676" r:id="rId8"/>
    <p:sldLayoutId id="2147483678" r:id="rId9"/>
    <p:sldLayoutId id="2147483673" r:id="rId10"/>
    <p:sldLayoutId id="2147483674" r:id="rId11"/>
    <p:sldLayoutId id="2147483695" r:id="rId12"/>
    <p:sldLayoutId id="2147483698" r:id="rId13"/>
    <p:sldLayoutId id="2147483700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7" r:id="rId21"/>
    <p:sldLayoutId id="2147483689" r:id="rId22"/>
    <p:sldLayoutId id="2147483690" r:id="rId2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/>
  <p:txStyles>
    <p:titleStyle>
      <a:lvl1pPr algn="l" defTabSz="102614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rgbClr val="666666"/>
          </a:solidFill>
          <a:latin typeface="Segoe UI Light" panose="020B0502040204020203" pitchFamily="34" charset="0"/>
          <a:ea typeface="+mj-ea"/>
          <a:cs typeface="Segoe UI Light" panose="020B0502040204020203" pitchFamily="34" charset="0"/>
        </a:defRPr>
      </a:lvl1pPr>
    </p:titleStyle>
    <p:bodyStyle>
      <a:lvl1pPr marL="88900" indent="-6350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Tx/>
        <a:buNone/>
        <a:defRPr sz="2244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534988" indent="-261938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 typeface="Arial" panose="020B0604020202020204" pitchFamily="34" charset="0"/>
        <a:buChar char="•"/>
        <a:defRPr sz="2244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808038" indent="-273050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 typeface="Arial" panose="020B0604020202020204" pitchFamily="34" charset="0"/>
        <a:buChar char="−"/>
        <a:defRPr sz="2020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985838" indent="-177800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 typeface="Arial" panose="020B0604020202020204" pitchFamily="34" charset="0"/>
        <a:buChar char="−"/>
        <a:defRPr sz="1796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1163638" indent="-177800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 typeface="Arial" panose="020B0604020202020204" pitchFamily="34" charset="0"/>
        <a:buChar char="−"/>
        <a:defRPr sz="1571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282188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6pPr>
      <a:lvl7pPr marL="333495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7pPr>
      <a:lvl8pPr marL="384802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8pPr>
      <a:lvl9pPr marL="436109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1pPr>
      <a:lvl2pPr marL="51307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2pPr>
      <a:lvl3pPr marL="102614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3pPr>
      <a:lvl4pPr marL="153921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4pPr>
      <a:lvl5pPr marL="205227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5pPr>
      <a:lvl6pPr marL="256534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6pPr>
      <a:lvl7pPr marL="307841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7pPr>
      <a:lvl8pPr marL="359148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8pPr>
      <a:lvl9pPr marL="410455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62E80-838E-69E1-4133-031499309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[Area]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060D2A-3623-990D-F6F7-23617BC972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[Contact person]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2C9867-6DE8-1CE3-3B67-E75F406A811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55854AB-8405-4C7F-BFBA-2BB773616EB3}" type="datetime1">
              <a:rPr lang="sv-SE" smtClean="0"/>
              <a:t>2026-08-24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2B6DA2-E263-48F9-98D5-28803BCB6A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/>
              <a:t>Workshop for reaching </a:t>
            </a:r>
            <a:r>
              <a:rPr lang="en-GB" dirty="0" err="1"/>
              <a:t>BoT</a:t>
            </a:r>
            <a:r>
              <a:rPr lang="en-GB" dirty="0"/>
              <a:t> and Beyond – Session 2</a:t>
            </a:r>
            <a:endParaRPr lang="sv-SE" dirty="0"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B3B33C82-48E3-400E-3784-AD8E2DC93D61}"/>
              </a:ext>
            </a:extLst>
          </p:cNvPr>
          <p:cNvSpPr txBox="1"/>
          <p:nvPr/>
        </p:nvSpPr>
        <p:spPr>
          <a:xfrm>
            <a:off x="1309211" y="1903476"/>
            <a:ext cx="5394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 sz="1500" b="1">
                <a:solidFill>
                  <a:srgbClr val="1C2B39"/>
                </a:solidFill>
              </a:defRPr>
            </a:pPr>
            <a:r>
              <a:rPr lang="sv-SE" dirty="0"/>
              <a:t>(UP TO) </a:t>
            </a:r>
            <a:r>
              <a:rPr dirty="0"/>
              <a:t>TOP 3 RISKS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33FAF64C-B0F7-615F-623E-DC51F8389B4E}"/>
              </a:ext>
            </a:extLst>
          </p:cNvPr>
          <p:cNvSpPr txBox="1"/>
          <p:nvPr/>
        </p:nvSpPr>
        <p:spPr>
          <a:xfrm>
            <a:off x="6978491" y="1903476"/>
            <a:ext cx="588264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 sz="1500" b="1">
                <a:solidFill>
                  <a:srgbClr val="1C2B39"/>
                </a:solidFill>
              </a:defRPr>
            </a:pPr>
            <a:r>
              <a:rPr lang="sv-SE" dirty="0"/>
              <a:t>(UP TO) </a:t>
            </a:r>
            <a:r>
              <a:rPr dirty="0"/>
              <a:t>TOP 3 KEY INTERFACES / DELIVERABLES</a:t>
            </a:r>
            <a:r>
              <a:rPr lang="sv-SE" dirty="0"/>
              <a:t> / SERVICE</a:t>
            </a:r>
            <a:r>
              <a:rPr dirty="0"/>
              <a:t> NEEDED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4166245C-567F-9DB4-6C61-C98A68D13D74}"/>
              </a:ext>
            </a:extLst>
          </p:cNvPr>
          <p:cNvSpPr txBox="1"/>
          <p:nvPr/>
        </p:nvSpPr>
        <p:spPr>
          <a:xfrm>
            <a:off x="1309211" y="2205228"/>
            <a:ext cx="530352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 sz="950" b="0">
                <a:solidFill>
                  <a:srgbClr val="5F6972"/>
                </a:solidFill>
              </a:defRPr>
            </a:pPr>
            <a:r>
              <a:rPr dirty="0"/>
              <a:t>Technical, documentation, process, capacity, resources, etc.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45DBE19A-2D40-30C6-36A9-604C5F3DCA5D}"/>
              </a:ext>
            </a:extLst>
          </p:cNvPr>
          <p:cNvSpPr txBox="1"/>
          <p:nvPr/>
        </p:nvSpPr>
        <p:spPr>
          <a:xfrm>
            <a:off x="6978491" y="2205228"/>
            <a:ext cx="530352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 sz="950" b="0">
                <a:solidFill>
                  <a:srgbClr val="5F6972"/>
                </a:solidFill>
              </a:defRPr>
            </a:pPr>
            <a:r>
              <a:t>Be specific: from whom, what is needed, and when.</a:t>
            </a:r>
          </a:p>
        </p:txBody>
      </p:sp>
      <p:sp>
        <p:nvSpPr>
          <p:cNvPr id="11" name="Rounded Rectangle 8">
            <a:extLst>
              <a:ext uri="{FF2B5EF4-FFF2-40B4-BE49-F238E27FC236}">
                <a16:creationId xmlns:a16="http://schemas.microsoft.com/office/drawing/2014/main" id="{5B6B94FC-2672-B5DC-454D-17EEF3D16E51}"/>
              </a:ext>
            </a:extLst>
          </p:cNvPr>
          <p:cNvSpPr/>
          <p:nvPr/>
        </p:nvSpPr>
        <p:spPr>
          <a:xfrm>
            <a:off x="1309211" y="2598420"/>
            <a:ext cx="5321808" cy="1298448"/>
          </a:xfrm>
          <a:prstGeom prst="roundRect">
            <a:avLst/>
          </a:prstGeom>
          <a:solidFill>
            <a:srgbClr val="FFFFFF"/>
          </a:solidFill>
          <a:ln>
            <a:solidFill>
              <a:srgbClr val="D2D7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AC7EDB4-ED52-A640-DB6F-CE949FF4AD89}"/>
              </a:ext>
            </a:extLst>
          </p:cNvPr>
          <p:cNvSpPr/>
          <p:nvPr/>
        </p:nvSpPr>
        <p:spPr>
          <a:xfrm>
            <a:off x="1446371" y="2744724"/>
            <a:ext cx="384048" cy="384048"/>
          </a:xfrm>
          <a:prstGeom prst="ellipse">
            <a:avLst/>
          </a:prstGeom>
          <a:solidFill>
            <a:srgbClr val="1C2B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618825D7-66BA-E70B-FFC1-314DF2B6246C}"/>
              </a:ext>
            </a:extLst>
          </p:cNvPr>
          <p:cNvSpPr txBox="1"/>
          <p:nvPr/>
        </p:nvSpPr>
        <p:spPr>
          <a:xfrm>
            <a:off x="1446371" y="2790444"/>
            <a:ext cx="384048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1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42A3CD45-4178-BEA2-2413-39019749F321}"/>
              </a:ext>
            </a:extLst>
          </p:cNvPr>
          <p:cNvSpPr txBox="1"/>
          <p:nvPr/>
        </p:nvSpPr>
        <p:spPr>
          <a:xfrm>
            <a:off x="1931003" y="2717292"/>
            <a:ext cx="4544568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 sz="1050" b="1">
                <a:solidFill>
                  <a:srgbClr val="5F6972"/>
                </a:solidFill>
              </a:defRPr>
            </a:pPr>
            <a:r>
              <a:rPr dirty="0"/>
              <a:t>Risk / concern + consequence</a:t>
            </a:r>
          </a:p>
        </p:txBody>
      </p:sp>
      <p:sp>
        <p:nvSpPr>
          <p:cNvPr id="15" name="TextBox 12">
            <a:extLst>
              <a:ext uri="{FF2B5EF4-FFF2-40B4-BE49-F238E27FC236}">
                <a16:creationId xmlns:a16="http://schemas.microsoft.com/office/drawing/2014/main" id="{0BE29FBE-2CBD-1ED2-D5B9-48045F0CF69C}"/>
              </a:ext>
            </a:extLst>
          </p:cNvPr>
          <p:cNvSpPr txBox="1"/>
          <p:nvPr/>
        </p:nvSpPr>
        <p:spPr>
          <a:xfrm>
            <a:off x="1931003" y="3019044"/>
            <a:ext cx="4544568" cy="692497"/>
          </a:xfrm>
          <a:prstGeom prst="rect">
            <a:avLst/>
          </a:prstGeom>
          <a:noFill/>
        </p:spPr>
        <p:txBody>
          <a:bodyPr wrap="square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 sz="1300" b="0">
                <a:solidFill>
                  <a:srgbClr val="5F6972"/>
                </a:solidFill>
              </a:defRPr>
            </a:pPr>
            <a:r>
              <a:rPr lang="en-US" i="1" dirty="0"/>
              <a:t>Because of [CAUSE / CONDITION], there is a risk that [UNCERTAIN EVENT] occurs, resulting in [CONSEQUENCE to </a:t>
            </a:r>
            <a:r>
              <a:rPr lang="en-US" i="1" dirty="0" err="1"/>
              <a:t>BoT</a:t>
            </a:r>
            <a:r>
              <a:rPr lang="en-US" i="1" dirty="0"/>
              <a:t> / commissioning].</a:t>
            </a:r>
          </a:p>
        </p:txBody>
      </p:sp>
      <p:sp>
        <p:nvSpPr>
          <p:cNvPr id="16" name="Rounded Rectangle 13">
            <a:extLst>
              <a:ext uri="{FF2B5EF4-FFF2-40B4-BE49-F238E27FC236}">
                <a16:creationId xmlns:a16="http://schemas.microsoft.com/office/drawing/2014/main" id="{E7F6F907-FF0C-EEDB-A48F-DEBE394DCA8F}"/>
              </a:ext>
            </a:extLst>
          </p:cNvPr>
          <p:cNvSpPr/>
          <p:nvPr/>
        </p:nvSpPr>
        <p:spPr>
          <a:xfrm>
            <a:off x="6978491" y="2598420"/>
            <a:ext cx="5321808" cy="1298448"/>
          </a:xfrm>
          <a:prstGeom prst="roundRect">
            <a:avLst/>
          </a:prstGeom>
          <a:solidFill>
            <a:srgbClr val="FFFFFF"/>
          </a:solidFill>
          <a:ln>
            <a:solidFill>
              <a:srgbClr val="D2D7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6F2BE44-9579-B4A3-BDD3-3DAB5C44B142}"/>
              </a:ext>
            </a:extLst>
          </p:cNvPr>
          <p:cNvSpPr/>
          <p:nvPr/>
        </p:nvSpPr>
        <p:spPr>
          <a:xfrm>
            <a:off x="7115651" y="2744724"/>
            <a:ext cx="384048" cy="384048"/>
          </a:xfrm>
          <a:prstGeom prst="ellipse">
            <a:avLst/>
          </a:prstGeom>
          <a:solidFill>
            <a:srgbClr val="1C2B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18" name="TextBox 15">
            <a:extLst>
              <a:ext uri="{FF2B5EF4-FFF2-40B4-BE49-F238E27FC236}">
                <a16:creationId xmlns:a16="http://schemas.microsoft.com/office/drawing/2014/main" id="{A27E1B71-83AC-6C78-6A19-F1E3C70C5294}"/>
              </a:ext>
            </a:extLst>
          </p:cNvPr>
          <p:cNvSpPr txBox="1"/>
          <p:nvPr/>
        </p:nvSpPr>
        <p:spPr>
          <a:xfrm>
            <a:off x="7115651" y="2790444"/>
            <a:ext cx="384048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1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9" name="TextBox 16">
            <a:extLst>
              <a:ext uri="{FF2B5EF4-FFF2-40B4-BE49-F238E27FC236}">
                <a16:creationId xmlns:a16="http://schemas.microsoft.com/office/drawing/2014/main" id="{4B9E09CB-71B7-6A9C-BAA9-60743A26D157}"/>
              </a:ext>
            </a:extLst>
          </p:cNvPr>
          <p:cNvSpPr txBox="1"/>
          <p:nvPr/>
        </p:nvSpPr>
        <p:spPr>
          <a:xfrm>
            <a:off x="7600283" y="2717292"/>
            <a:ext cx="4544568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 sz="1050" b="1">
                <a:solidFill>
                  <a:srgbClr val="5F6972"/>
                </a:solidFill>
              </a:defRPr>
            </a:pPr>
            <a:r>
              <a:rPr dirty="0"/>
              <a:t>Interface / deliverable</a:t>
            </a:r>
            <a:r>
              <a:rPr lang="sv-SE" dirty="0"/>
              <a:t> / service</a:t>
            </a:r>
            <a:r>
              <a:rPr dirty="0"/>
              <a:t> + owner + need-by</a:t>
            </a:r>
          </a:p>
        </p:txBody>
      </p:sp>
      <p:sp>
        <p:nvSpPr>
          <p:cNvPr id="20" name="TextBox 17">
            <a:extLst>
              <a:ext uri="{FF2B5EF4-FFF2-40B4-BE49-F238E27FC236}">
                <a16:creationId xmlns:a16="http://schemas.microsoft.com/office/drawing/2014/main" id="{5AD5AD21-E9C3-4012-17F5-9089684550EB}"/>
              </a:ext>
            </a:extLst>
          </p:cNvPr>
          <p:cNvSpPr txBox="1"/>
          <p:nvPr/>
        </p:nvSpPr>
        <p:spPr>
          <a:xfrm>
            <a:off x="7600283" y="3019044"/>
            <a:ext cx="4544568" cy="786383"/>
          </a:xfrm>
          <a:prstGeom prst="rect">
            <a:avLst/>
          </a:prstGeom>
          <a:noFill/>
        </p:spPr>
        <p:txBody>
          <a:bodyPr wrap="square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 sz="1300" b="0">
                <a:solidFill>
                  <a:srgbClr val="5F6972"/>
                </a:solidFill>
              </a:defRPr>
            </a:pPr>
            <a:r>
              <a:rPr lang="en-US" i="1" dirty="0"/>
              <a:t>[WHO] needs [WHAT] from [WHOM] by [WHEN], otherwise [IMPACT].</a:t>
            </a:r>
          </a:p>
        </p:txBody>
      </p:sp>
      <p:sp>
        <p:nvSpPr>
          <p:cNvPr id="21" name="Rounded Rectangle 18">
            <a:extLst>
              <a:ext uri="{FF2B5EF4-FFF2-40B4-BE49-F238E27FC236}">
                <a16:creationId xmlns:a16="http://schemas.microsoft.com/office/drawing/2014/main" id="{79B313FF-ECDA-BED8-A2E3-6097D8A69126}"/>
              </a:ext>
            </a:extLst>
          </p:cNvPr>
          <p:cNvSpPr/>
          <p:nvPr/>
        </p:nvSpPr>
        <p:spPr>
          <a:xfrm>
            <a:off x="1309211" y="4098036"/>
            <a:ext cx="5321808" cy="1298448"/>
          </a:xfrm>
          <a:prstGeom prst="roundRect">
            <a:avLst/>
          </a:prstGeom>
          <a:solidFill>
            <a:srgbClr val="FFFFFF"/>
          </a:solidFill>
          <a:ln>
            <a:solidFill>
              <a:srgbClr val="D2D7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EF1B27E-540B-150A-E924-C884622834DE}"/>
              </a:ext>
            </a:extLst>
          </p:cNvPr>
          <p:cNvSpPr/>
          <p:nvPr/>
        </p:nvSpPr>
        <p:spPr>
          <a:xfrm>
            <a:off x="1446371" y="4244340"/>
            <a:ext cx="384048" cy="384048"/>
          </a:xfrm>
          <a:prstGeom prst="ellipse">
            <a:avLst/>
          </a:prstGeom>
          <a:solidFill>
            <a:srgbClr val="1C2B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23" name="TextBox 20">
            <a:extLst>
              <a:ext uri="{FF2B5EF4-FFF2-40B4-BE49-F238E27FC236}">
                <a16:creationId xmlns:a16="http://schemas.microsoft.com/office/drawing/2014/main" id="{7FDBA132-015E-13B3-AD3C-A0E32BB5EA2C}"/>
              </a:ext>
            </a:extLst>
          </p:cNvPr>
          <p:cNvSpPr txBox="1"/>
          <p:nvPr/>
        </p:nvSpPr>
        <p:spPr>
          <a:xfrm>
            <a:off x="1446371" y="4290060"/>
            <a:ext cx="384048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1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24" name="TextBox 21">
            <a:extLst>
              <a:ext uri="{FF2B5EF4-FFF2-40B4-BE49-F238E27FC236}">
                <a16:creationId xmlns:a16="http://schemas.microsoft.com/office/drawing/2014/main" id="{FC141068-E9DB-8A98-4491-D00324D238C2}"/>
              </a:ext>
            </a:extLst>
          </p:cNvPr>
          <p:cNvSpPr txBox="1"/>
          <p:nvPr/>
        </p:nvSpPr>
        <p:spPr>
          <a:xfrm>
            <a:off x="1931003" y="4216908"/>
            <a:ext cx="4544568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 sz="1050" b="1">
                <a:solidFill>
                  <a:srgbClr val="5F6972"/>
                </a:solidFill>
              </a:defRPr>
            </a:pPr>
            <a:r>
              <a:t>Risk / concern + consequence</a:t>
            </a:r>
          </a:p>
        </p:txBody>
      </p:sp>
      <p:sp>
        <p:nvSpPr>
          <p:cNvPr id="25" name="TextBox 22">
            <a:extLst>
              <a:ext uri="{FF2B5EF4-FFF2-40B4-BE49-F238E27FC236}">
                <a16:creationId xmlns:a16="http://schemas.microsoft.com/office/drawing/2014/main" id="{8C77AA93-EC4F-DCAE-082F-F11574229605}"/>
              </a:ext>
            </a:extLst>
          </p:cNvPr>
          <p:cNvSpPr txBox="1"/>
          <p:nvPr/>
        </p:nvSpPr>
        <p:spPr>
          <a:xfrm>
            <a:off x="1931003" y="4518660"/>
            <a:ext cx="4544568" cy="786383"/>
          </a:xfrm>
          <a:prstGeom prst="rect">
            <a:avLst/>
          </a:prstGeom>
          <a:noFill/>
        </p:spPr>
        <p:txBody>
          <a:bodyPr wrap="square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300" b="0">
                <a:solidFill>
                  <a:srgbClr val="5F6972"/>
                </a:solidFill>
              </a:defRPr>
            </a:pPr>
            <a:r>
              <a:rPr lang="en-US" i="1" dirty="0"/>
              <a:t>Because of [CAUSE / CONDITION], there is a risk that [UNCERTAIN EVENT] occurs, resulting in [CONSEQUENCE to </a:t>
            </a:r>
            <a:r>
              <a:rPr lang="en-US" i="1" dirty="0" err="1"/>
              <a:t>BoT</a:t>
            </a:r>
            <a:r>
              <a:rPr lang="en-US" i="1" dirty="0"/>
              <a:t> / commissioning].</a:t>
            </a:r>
          </a:p>
        </p:txBody>
      </p:sp>
      <p:sp>
        <p:nvSpPr>
          <p:cNvPr id="26" name="Rounded Rectangle 23">
            <a:extLst>
              <a:ext uri="{FF2B5EF4-FFF2-40B4-BE49-F238E27FC236}">
                <a16:creationId xmlns:a16="http://schemas.microsoft.com/office/drawing/2014/main" id="{A816C302-7E85-29FB-937B-FF8F601C24D6}"/>
              </a:ext>
            </a:extLst>
          </p:cNvPr>
          <p:cNvSpPr/>
          <p:nvPr/>
        </p:nvSpPr>
        <p:spPr>
          <a:xfrm>
            <a:off x="6978491" y="4098036"/>
            <a:ext cx="5321808" cy="1298448"/>
          </a:xfrm>
          <a:prstGeom prst="roundRect">
            <a:avLst/>
          </a:prstGeom>
          <a:solidFill>
            <a:srgbClr val="FFFFFF"/>
          </a:solidFill>
          <a:ln>
            <a:solidFill>
              <a:srgbClr val="D2D7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DC7A16E9-5CEA-EE16-A8C5-0700399B9F6E}"/>
              </a:ext>
            </a:extLst>
          </p:cNvPr>
          <p:cNvSpPr/>
          <p:nvPr/>
        </p:nvSpPr>
        <p:spPr>
          <a:xfrm>
            <a:off x="7115651" y="4244340"/>
            <a:ext cx="384048" cy="384048"/>
          </a:xfrm>
          <a:prstGeom prst="ellipse">
            <a:avLst/>
          </a:prstGeom>
          <a:solidFill>
            <a:srgbClr val="1C2B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28" name="TextBox 25">
            <a:extLst>
              <a:ext uri="{FF2B5EF4-FFF2-40B4-BE49-F238E27FC236}">
                <a16:creationId xmlns:a16="http://schemas.microsoft.com/office/drawing/2014/main" id="{CCA9174A-A3EE-292C-B0A7-4D9400D2BDDF}"/>
              </a:ext>
            </a:extLst>
          </p:cNvPr>
          <p:cNvSpPr txBox="1"/>
          <p:nvPr/>
        </p:nvSpPr>
        <p:spPr>
          <a:xfrm>
            <a:off x="7115651" y="4290060"/>
            <a:ext cx="384048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1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29" name="TextBox 26">
            <a:extLst>
              <a:ext uri="{FF2B5EF4-FFF2-40B4-BE49-F238E27FC236}">
                <a16:creationId xmlns:a16="http://schemas.microsoft.com/office/drawing/2014/main" id="{99BAA1D3-BFF9-ED31-25B9-73C35885AE52}"/>
              </a:ext>
            </a:extLst>
          </p:cNvPr>
          <p:cNvSpPr txBox="1"/>
          <p:nvPr/>
        </p:nvSpPr>
        <p:spPr>
          <a:xfrm>
            <a:off x="7600283" y="4216908"/>
            <a:ext cx="4544568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050" b="1">
                <a:solidFill>
                  <a:srgbClr val="5F6972"/>
                </a:solidFill>
              </a:defRPr>
            </a:pPr>
            <a:r>
              <a:rPr dirty="0"/>
              <a:t>Interface / deliverable</a:t>
            </a:r>
            <a:r>
              <a:rPr lang="sv-SE" dirty="0"/>
              <a:t> / service</a:t>
            </a:r>
            <a:r>
              <a:rPr dirty="0"/>
              <a:t> + owner + need-by</a:t>
            </a:r>
          </a:p>
        </p:txBody>
      </p:sp>
      <p:sp>
        <p:nvSpPr>
          <p:cNvPr id="30" name="TextBox 27">
            <a:extLst>
              <a:ext uri="{FF2B5EF4-FFF2-40B4-BE49-F238E27FC236}">
                <a16:creationId xmlns:a16="http://schemas.microsoft.com/office/drawing/2014/main" id="{928995C4-FB58-B6CD-FE9C-F597B2D9ADB8}"/>
              </a:ext>
            </a:extLst>
          </p:cNvPr>
          <p:cNvSpPr txBox="1"/>
          <p:nvPr/>
        </p:nvSpPr>
        <p:spPr>
          <a:xfrm>
            <a:off x="7600283" y="4518660"/>
            <a:ext cx="4544568" cy="786383"/>
          </a:xfrm>
          <a:prstGeom prst="rect">
            <a:avLst/>
          </a:prstGeom>
          <a:noFill/>
        </p:spPr>
        <p:txBody>
          <a:bodyPr wrap="square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300" b="0">
                <a:solidFill>
                  <a:srgbClr val="5F6972"/>
                </a:solidFill>
              </a:defRPr>
            </a:pPr>
            <a:r>
              <a:rPr lang="en-US" i="1" dirty="0"/>
              <a:t>[WHO] needs [WHAT] from [WHOM] by [WHEN], otherwise [IMPACT].</a:t>
            </a:r>
          </a:p>
        </p:txBody>
      </p:sp>
      <p:sp>
        <p:nvSpPr>
          <p:cNvPr id="31" name="Rounded Rectangle 28">
            <a:extLst>
              <a:ext uri="{FF2B5EF4-FFF2-40B4-BE49-F238E27FC236}">
                <a16:creationId xmlns:a16="http://schemas.microsoft.com/office/drawing/2014/main" id="{31CD7C15-23BE-DD01-AE64-2993D2F557C4}"/>
              </a:ext>
            </a:extLst>
          </p:cNvPr>
          <p:cNvSpPr/>
          <p:nvPr/>
        </p:nvSpPr>
        <p:spPr>
          <a:xfrm>
            <a:off x="1309211" y="5597652"/>
            <a:ext cx="5321808" cy="1298448"/>
          </a:xfrm>
          <a:prstGeom prst="roundRect">
            <a:avLst/>
          </a:prstGeom>
          <a:solidFill>
            <a:srgbClr val="FFFFFF"/>
          </a:solidFill>
          <a:ln>
            <a:solidFill>
              <a:srgbClr val="D2D7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A980DA2-BDBA-9724-0680-A700295CD06D}"/>
              </a:ext>
            </a:extLst>
          </p:cNvPr>
          <p:cNvSpPr/>
          <p:nvPr/>
        </p:nvSpPr>
        <p:spPr>
          <a:xfrm>
            <a:off x="1446371" y="5743956"/>
            <a:ext cx="384048" cy="384048"/>
          </a:xfrm>
          <a:prstGeom prst="ellipse">
            <a:avLst/>
          </a:prstGeom>
          <a:solidFill>
            <a:srgbClr val="1C2B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33" name="TextBox 30">
            <a:extLst>
              <a:ext uri="{FF2B5EF4-FFF2-40B4-BE49-F238E27FC236}">
                <a16:creationId xmlns:a16="http://schemas.microsoft.com/office/drawing/2014/main" id="{D2993FB7-6AB5-A20B-3478-92FB832CD919}"/>
              </a:ext>
            </a:extLst>
          </p:cNvPr>
          <p:cNvSpPr txBox="1"/>
          <p:nvPr/>
        </p:nvSpPr>
        <p:spPr>
          <a:xfrm>
            <a:off x="1446371" y="5789676"/>
            <a:ext cx="384048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1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34" name="TextBox 31">
            <a:extLst>
              <a:ext uri="{FF2B5EF4-FFF2-40B4-BE49-F238E27FC236}">
                <a16:creationId xmlns:a16="http://schemas.microsoft.com/office/drawing/2014/main" id="{015A4CD9-1A62-C7DE-CE98-AF12435DC209}"/>
              </a:ext>
            </a:extLst>
          </p:cNvPr>
          <p:cNvSpPr txBox="1"/>
          <p:nvPr/>
        </p:nvSpPr>
        <p:spPr>
          <a:xfrm>
            <a:off x="1931003" y="5716524"/>
            <a:ext cx="4544568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 sz="1050" b="1">
                <a:solidFill>
                  <a:srgbClr val="5F6972"/>
                </a:solidFill>
              </a:defRPr>
            </a:pPr>
            <a:r>
              <a:t>Risk / concern + consequence</a:t>
            </a:r>
          </a:p>
        </p:txBody>
      </p:sp>
      <p:sp>
        <p:nvSpPr>
          <p:cNvPr id="35" name="TextBox 32">
            <a:extLst>
              <a:ext uri="{FF2B5EF4-FFF2-40B4-BE49-F238E27FC236}">
                <a16:creationId xmlns:a16="http://schemas.microsoft.com/office/drawing/2014/main" id="{DAAA02DA-6AF5-3C69-2978-E84A9E5A5D6B}"/>
              </a:ext>
            </a:extLst>
          </p:cNvPr>
          <p:cNvSpPr txBox="1"/>
          <p:nvPr/>
        </p:nvSpPr>
        <p:spPr>
          <a:xfrm>
            <a:off x="1931003" y="6018276"/>
            <a:ext cx="4544568" cy="786383"/>
          </a:xfrm>
          <a:prstGeom prst="rect">
            <a:avLst/>
          </a:prstGeom>
          <a:noFill/>
        </p:spPr>
        <p:txBody>
          <a:bodyPr wrap="square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300" b="0">
                <a:solidFill>
                  <a:srgbClr val="5F6972"/>
                </a:solidFill>
              </a:defRPr>
            </a:pPr>
            <a:r>
              <a:rPr lang="en-US" i="1" dirty="0"/>
              <a:t>Because of [CAUSE / CONDITION], there is a risk that [UNCERTAIN EVENT] occurs, resulting in [CONSEQUENCE to </a:t>
            </a:r>
            <a:r>
              <a:rPr lang="en-US" i="1" dirty="0" err="1"/>
              <a:t>BoT</a:t>
            </a:r>
            <a:r>
              <a:rPr lang="en-US" i="1" dirty="0"/>
              <a:t> / commissioning].</a:t>
            </a:r>
          </a:p>
        </p:txBody>
      </p:sp>
      <p:sp>
        <p:nvSpPr>
          <p:cNvPr id="36" name="Rounded Rectangle 33">
            <a:extLst>
              <a:ext uri="{FF2B5EF4-FFF2-40B4-BE49-F238E27FC236}">
                <a16:creationId xmlns:a16="http://schemas.microsoft.com/office/drawing/2014/main" id="{2FB5B5D5-FBAE-1C82-C2B2-913CE0016F4D}"/>
              </a:ext>
            </a:extLst>
          </p:cNvPr>
          <p:cNvSpPr/>
          <p:nvPr/>
        </p:nvSpPr>
        <p:spPr>
          <a:xfrm>
            <a:off x="6978491" y="5597652"/>
            <a:ext cx="5321808" cy="1298448"/>
          </a:xfrm>
          <a:prstGeom prst="roundRect">
            <a:avLst/>
          </a:prstGeom>
          <a:solidFill>
            <a:srgbClr val="FFFFFF"/>
          </a:solidFill>
          <a:ln>
            <a:solidFill>
              <a:srgbClr val="D2D7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33F2EDBD-8DC8-7626-2D2E-08904748C18A}"/>
              </a:ext>
            </a:extLst>
          </p:cNvPr>
          <p:cNvSpPr/>
          <p:nvPr/>
        </p:nvSpPr>
        <p:spPr>
          <a:xfrm>
            <a:off x="7115651" y="5743956"/>
            <a:ext cx="384048" cy="384048"/>
          </a:xfrm>
          <a:prstGeom prst="ellipse">
            <a:avLst/>
          </a:prstGeom>
          <a:solidFill>
            <a:srgbClr val="1C2B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/>
          </a:p>
        </p:txBody>
      </p:sp>
      <p:sp>
        <p:nvSpPr>
          <p:cNvPr id="38" name="TextBox 35">
            <a:extLst>
              <a:ext uri="{FF2B5EF4-FFF2-40B4-BE49-F238E27FC236}">
                <a16:creationId xmlns:a16="http://schemas.microsoft.com/office/drawing/2014/main" id="{3AEADE17-0E2C-C55E-0100-E721388A89E7}"/>
              </a:ext>
            </a:extLst>
          </p:cNvPr>
          <p:cNvSpPr txBox="1"/>
          <p:nvPr/>
        </p:nvSpPr>
        <p:spPr>
          <a:xfrm>
            <a:off x="7115651" y="5789676"/>
            <a:ext cx="384048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1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39" name="TextBox 36">
            <a:extLst>
              <a:ext uri="{FF2B5EF4-FFF2-40B4-BE49-F238E27FC236}">
                <a16:creationId xmlns:a16="http://schemas.microsoft.com/office/drawing/2014/main" id="{524FA4C6-8EDD-FD8A-B2DF-C11C8B149594}"/>
              </a:ext>
            </a:extLst>
          </p:cNvPr>
          <p:cNvSpPr txBox="1"/>
          <p:nvPr/>
        </p:nvSpPr>
        <p:spPr>
          <a:xfrm>
            <a:off x="7600283" y="5716524"/>
            <a:ext cx="4544568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050" b="1">
                <a:solidFill>
                  <a:srgbClr val="5F6972"/>
                </a:solidFill>
              </a:defRPr>
            </a:pPr>
            <a:r>
              <a:rPr dirty="0"/>
              <a:t>Interface / deliverable</a:t>
            </a:r>
            <a:r>
              <a:rPr lang="sv-SE" dirty="0"/>
              <a:t> / service</a:t>
            </a:r>
            <a:r>
              <a:rPr dirty="0"/>
              <a:t> + owner + need-by</a:t>
            </a:r>
          </a:p>
        </p:txBody>
      </p:sp>
      <p:sp>
        <p:nvSpPr>
          <p:cNvPr id="40" name="TextBox 37">
            <a:extLst>
              <a:ext uri="{FF2B5EF4-FFF2-40B4-BE49-F238E27FC236}">
                <a16:creationId xmlns:a16="http://schemas.microsoft.com/office/drawing/2014/main" id="{F03A270D-FC97-32CA-E97C-E1699ABFC823}"/>
              </a:ext>
            </a:extLst>
          </p:cNvPr>
          <p:cNvSpPr txBox="1"/>
          <p:nvPr/>
        </p:nvSpPr>
        <p:spPr>
          <a:xfrm>
            <a:off x="7600283" y="6018276"/>
            <a:ext cx="4544568" cy="786383"/>
          </a:xfrm>
          <a:prstGeom prst="rect">
            <a:avLst/>
          </a:prstGeom>
          <a:noFill/>
        </p:spPr>
        <p:txBody>
          <a:bodyPr wrap="square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300" b="0">
                <a:solidFill>
                  <a:srgbClr val="5F6972"/>
                </a:solidFill>
              </a:defRPr>
            </a:pPr>
            <a:r>
              <a:rPr lang="en-US" i="1" dirty="0"/>
              <a:t>[WHO] needs [WHAT] from [WHOM] by [WHEN], otherwise [IMPACT].</a:t>
            </a:r>
          </a:p>
        </p:txBody>
      </p:sp>
      <p:graphicFrame>
        <p:nvGraphicFramePr>
          <p:cNvPr id="43" name="Table 42">
            <a:extLst>
              <a:ext uri="{FF2B5EF4-FFF2-40B4-BE49-F238E27FC236}">
                <a16:creationId xmlns:a16="http://schemas.microsoft.com/office/drawing/2014/main" id="{10E4403F-8F5D-921D-9F25-6F485DB8F4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2983071"/>
              </p:ext>
            </p:extLst>
          </p:nvPr>
        </p:nvGraphicFramePr>
        <p:xfrm>
          <a:off x="370427" y="2973324"/>
          <a:ext cx="833120" cy="6096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49451532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5136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94282424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5784016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400" dirty="0"/>
                        <a:t>LIKELIHOOD</a:t>
                      </a: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8496453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/>
                      <a:r>
                        <a:rPr lang="en-GB" sz="400" dirty="0"/>
                        <a:t>IMPACT</a:t>
                      </a:r>
                    </a:p>
                  </a:txBody>
                  <a:tcPr vert="vert27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345051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536033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8972667"/>
                  </a:ext>
                </a:extLst>
              </a:tr>
            </a:tbl>
          </a:graphicData>
        </a:graphic>
      </p:graphicFrame>
      <p:graphicFrame>
        <p:nvGraphicFramePr>
          <p:cNvPr id="47" name="Table 46">
            <a:extLst>
              <a:ext uri="{FF2B5EF4-FFF2-40B4-BE49-F238E27FC236}">
                <a16:creationId xmlns:a16="http://schemas.microsoft.com/office/drawing/2014/main" id="{AE9886C5-B520-CB35-2AB1-AF76C39240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5435625"/>
              </p:ext>
            </p:extLst>
          </p:nvPr>
        </p:nvGraphicFramePr>
        <p:xfrm>
          <a:off x="370427" y="4463687"/>
          <a:ext cx="833120" cy="6096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49451532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5136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94282424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5784016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400" dirty="0"/>
                        <a:t>LIKELIHOOD</a:t>
                      </a: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8496453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/>
                      <a:r>
                        <a:rPr lang="en-GB" sz="400" dirty="0"/>
                        <a:t>IMPACT</a:t>
                      </a:r>
                    </a:p>
                  </a:txBody>
                  <a:tcPr vert="vert27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345051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536033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8972667"/>
                  </a:ext>
                </a:extLst>
              </a:tr>
            </a:tbl>
          </a:graphicData>
        </a:graphic>
      </p:graphicFrame>
      <p:graphicFrame>
        <p:nvGraphicFramePr>
          <p:cNvPr id="49" name="Table 48">
            <a:extLst>
              <a:ext uri="{FF2B5EF4-FFF2-40B4-BE49-F238E27FC236}">
                <a16:creationId xmlns:a16="http://schemas.microsoft.com/office/drawing/2014/main" id="{C05281FE-7153-365C-7AAD-23443EE484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8917608"/>
              </p:ext>
            </p:extLst>
          </p:nvPr>
        </p:nvGraphicFramePr>
        <p:xfrm>
          <a:off x="370427" y="6005168"/>
          <a:ext cx="833120" cy="6096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49451532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5136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94282424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5784016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400" dirty="0"/>
                        <a:t>LIKELIHOOD</a:t>
                      </a: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8496453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/>
                      <a:r>
                        <a:rPr lang="en-GB" sz="400" dirty="0"/>
                        <a:t>IMPACT</a:t>
                      </a:r>
                    </a:p>
                  </a:txBody>
                  <a:tcPr vert="vert27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345051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536033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8972667"/>
                  </a:ext>
                </a:extLst>
              </a:tr>
            </a:tbl>
          </a:graphicData>
        </a:graphic>
      </p:graphicFrame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AC7DE4DA-DADD-82A6-C06A-0F22C3632BD8}"/>
              </a:ext>
            </a:extLst>
          </p:cNvPr>
          <p:cNvCxnSpPr/>
          <p:nvPr/>
        </p:nvCxnSpPr>
        <p:spPr>
          <a:xfrm>
            <a:off x="6812280" y="1847088"/>
            <a:ext cx="0" cy="5562600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7702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30F54-CE4C-D349-777D-31BDD4AE9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Guidance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BF0858-AE0C-CD7A-0A72-420D2B659CF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noProof="0" dirty="0"/>
              <a:t>How to formulate useful inputs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EC3FCC-3D32-F865-0C8A-1D3CD6F52BE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noProof="0" dirty="0"/>
              <a:t>A risk should describe a causal scenario, not a concern.</a:t>
            </a:r>
          </a:p>
          <a:p>
            <a:r>
              <a:rPr lang="en-GB" b="1" i="1" noProof="0" dirty="0"/>
              <a:t>Because of [CAUSE / CONDITION], there is a risk that [UNCERTAIN EVENT] occurs, resulting in [CONSEQUENCE to </a:t>
            </a:r>
            <a:r>
              <a:rPr lang="en-GB" b="1" i="1" noProof="0" dirty="0" err="1"/>
              <a:t>BoT</a:t>
            </a:r>
            <a:r>
              <a:rPr lang="en-GB" b="1" i="1" noProof="0" dirty="0"/>
              <a:t> / commissioning].</a:t>
            </a:r>
          </a:p>
          <a:p>
            <a:pPr algn="r"/>
            <a:r>
              <a:rPr lang="en-GB" i="1" noProof="0" dirty="0"/>
              <a:t>Mark </a:t>
            </a:r>
            <a:r>
              <a:rPr lang="en-GB" i="1" dirty="0"/>
              <a:t>the estimated likelihood and impact </a:t>
            </a:r>
            <a:r>
              <a:rPr lang="en-GB" i="1" noProof="0" dirty="0"/>
              <a:t>with an X in the matrix. →</a:t>
            </a:r>
          </a:p>
          <a:p>
            <a:r>
              <a:rPr lang="en-GB" b="1" noProof="0" dirty="0"/>
              <a:t>Weak:</a:t>
            </a:r>
            <a:r>
              <a:rPr lang="en-GB" noProof="0" dirty="0"/>
              <a:t> “Lack of resources”</a:t>
            </a:r>
            <a:br>
              <a:rPr lang="en-GB" noProof="0" dirty="0"/>
            </a:br>
            <a:r>
              <a:rPr lang="en-GB" b="1" noProof="0" dirty="0"/>
              <a:t>Better:</a:t>
            </a:r>
            <a:r>
              <a:rPr lang="en-GB" noProof="0" dirty="0"/>
              <a:t> “Limited availability of controls specialists during integrated testing may delay diagnosis and recovery from faults, reducing available commissioning time.”</a:t>
            </a:r>
          </a:p>
          <a:p>
            <a:r>
              <a:rPr lang="en-GB" b="1" noProof="0" dirty="0"/>
              <a:t>Weak:</a:t>
            </a:r>
            <a:r>
              <a:rPr lang="en-GB" noProof="0" dirty="0"/>
              <a:t> “Target wheel synchronization”</a:t>
            </a:r>
            <a:br>
              <a:rPr lang="en-GB" noProof="0" dirty="0"/>
            </a:br>
            <a:r>
              <a:rPr lang="en-GB" b="1" noProof="0" dirty="0"/>
              <a:t>Better:</a:t>
            </a:r>
            <a:r>
              <a:rPr lang="en-GB" noProof="0" dirty="0"/>
              <a:t> “If beam-to-wheel synchronization is not sufficiently verified before beam-on-target, unexpected integrated behaviour may require troubleshooting during the critical </a:t>
            </a:r>
            <a:r>
              <a:rPr lang="en-GB" noProof="0" dirty="0" err="1"/>
              <a:t>BoT</a:t>
            </a:r>
            <a:r>
              <a:rPr lang="en-GB" noProof="0" dirty="0"/>
              <a:t> commissioning window.”</a:t>
            </a:r>
          </a:p>
          <a:p>
            <a:r>
              <a:rPr lang="en-GB" noProof="0" dirty="0"/>
              <a:t>For each risk, be ready to answer:</a:t>
            </a:r>
            <a:br>
              <a:rPr lang="en-GB" noProof="0" dirty="0"/>
            </a:br>
            <a:r>
              <a:rPr lang="en-GB" noProof="0" dirty="0"/>
              <a:t>What drives it? → What could happen? → Why does it matter? → What should we do now?</a:t>
            </a:r>
          </a:p>
          <a:p>
            <a:br>
              <a:rPr lang="en-GB" noProof="0" dirty="0"/>
            </a:br>
            <a:endParaRPr lang="en-GB" noProof="0" dirty="0"/>
          </a:p>
          <a:p>
            <a:r>
              <a:rPr lang="en-GB" noProof="0" dirty="0"/>
              <a:t>A key interface / dependency should be specific enough to act on.</a:t>
            </a:r>
          </a:p>
          <a:p>
            <a:r>
              <a:rPr lang="en-GB" b="1" i="1" noProof="0" dirty="0"/>
              <a:t>[WHO] needs [WHAT] from [WHOM] by [WHEN], otherwise [IMPACT].</a:t>
            </a:r>
            <a:endParaRPr lang="en-GB" i="1" noProof="0" dirty="0"/>
          </a:p>
          <a:p>
            <a:r>
              <a:rPr lang="en-GB" b="1" noProof="0" dirty="0"/>
              <a:t>Weak:</a:t>
            </a:r>
            <a:r>
              <a:rPr lang="en-GB" noProof="0" dirty="0"/>
              <a:t> “Need support from ICS”</a:t>
            </a:r>
            <a:br>
              <a:rPr lang="en-GB" noProof="0" dirty="0"/>
            </a:br>
            <a:r>
              <a:rPr lang="en-GB" b="1" noProof="0" dirty="0"/>
              <a:t>Better:</a:t>
            </a:r>
            <a:r>
              <a:rPr lang="en-GB" noProof="0" dirty="0"/>
              <a:t> “Target needs verified timing and synchronization signals from ICS before integrated wheel/beam testing; otherwise the end-to-end synchronization test cannot proceed.”</a:t>
            </a:r>
          </a:p>
          <a:p>
            <a:r>
              <a:rPr lang="en-GB" noProof="0" dirty="0"/>
              <a:t>Include where relevant: </a:t>
            </a:r>
            <a:r>
              <a:rPr lang="en-GB" b="1" noProof="0" dirty="0"/>
              <a:t>owner • deliverable/evidence • required configuration • need-by date • unresolved assumption</a:t>
            </a:r>
          </a:p>
          <a:p>
            <a:r>
              <a:rPr lang="en-GB" sz="2200" dirty="0"/>
              <a:t>You can use an exact date on “when” if it helps  (assumption is that BoT date is 2027-01-18)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938FEE-A520-77D8-CCA2-4DFD134E081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55854AB-8405-4C7F-BFBA-2BB773616EB3}" type="datetime1">
              <a:rPr lang="en-GB" noProof="0" smtClean="0"/>
              <a:t>24/08/2026</a:t>
            </a:fld>
            <a:endParaRPr lang="en-GB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1C7BA5-D5FE-8212-8182-0A912A035C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noProof="0" dirty="0"/>
              <a:t>FOOTER INFORMATION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570B975-5EA0-6900-8E44-C9917C6072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2859431"/>
              </p:ext>
            </p:extLst>
          </p:nvPr>
        </p:nvGraphicFramePr>
        <p:xfrm>
          <a:off x="12264390" y="2095500"/>
          <a:ext cx="1339065" cy="9906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349451532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95136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94282424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257840162"/>
                    </a:ext>
                  </a:extLst>
                </a:gridCol>
                <a:gridCol w="505945">
                  <a:extLst>
                    <a:ext uri="{9D8B030D-6E8A-4147-A177-3AD203B41FA5}">
                      <a16:colId xmlns:a16="http://schemas.microsoft.com/office/drawing/2014/main" val="36024501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400" dirty="0"/>
                        <a:t>LIKELIHOOD</a:t>
                      </a: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" dirty="0"/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8496453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/>
                      <a:r>
                        <a:rPr lang="en-GB" sz="400" dirty="0"/>
                        <a:t>IMPACT</a:t>
                      </a:r>
                    </a:p>
                  </a:txBody>
                  <a:tcPr vert="vert27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400" dirty="0"/>
                        <a:t>High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345051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400" dirty="0"/>
                        <a:t>X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400" dirty="0"/>
                        <a:t>Medium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536033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400" dirty="0"/>
                        <a:t>Low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8972667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/>
                      <a:endParaRPr lang="en-GB" sz="400" dirty="0"/>
                    </a:p>
                  </a:txBody>
                  <a:tcPr vert="vert27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400" dirty="0"/>
                        <a:t>Low</a:t>
                      </a:r>
                    </a:p>
                  </a:txBody>
                  <a:tcPr vert="vert27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400" dirty="0"/>
                        <a:t>Medium</a:t>
                      </a:r>
                    </a:p>
                  </a:txBody>
                  <a:tcPr vert="vert27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400" dirty="0"/>
                        <a:t>High</a:t>
                      </a:r>
                    </a:p>
                  </a:txBody>
                  <a:tcPr vert="vert27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400" dirty="0"/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5677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8966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-tema">
  <a:themeElements>
    <a:clrScheme name="ESS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99DC"/>
      </a:accent1>
      <a:accent2>
        <a:srgbClr val="003366"/>
      </a:accent2>
      <a:accent3>
        <a:srgbClr val="99BE00"/>
      </a:accent3>
      <a:accent4>
        <a:srgbClr val="006646"/>
      </a:accent4>
      <a:accent5>
        <a:srgbClr val="FF7D00"/>
      </a:accent5>
      <a:accent6>
        <a:srgbClr val="821482"/>
      </a:accent6>
      <a:hlink>
        <a:srgbClr val="0099DC"/>
      </a:hlink>
      <a:folHlink>
        <a:srgbClr val="0099DC"/>
      </a:folHlink>
    </a:clrScheme>
    <a:fontScheme name="Custom 3">
      <a:majorFont>
        <a:latin typeface="Segoe UI Light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solidFill>
              <a:srgbClr val="666666"/>
            </a:solidFill>
            <a:latin typeface="Segoe UI Semilight" panose="020B0402040204020203" pitchFamily="34" charset="0"/>
            <a:cs typeface="Segoe UI Semilight" panose="020B040204020402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5" id="{36833BEE-5B6B-4908-BF19-3B0ADBD5C841}" vid="{14E41410-AFBD-4A65-8490-18B1A9C8EA2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a944a36-8bfa-4b35-a138-bed6663b866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534A46E002C9469961BAC535126DC0" ma:contentTypeVersion="12" ma:contentTypeDescription="Create a new document." ma:contentTypeScope="" ma:versionID="dde7dcfcce21efeb5b0bdc4cd5ba3f32">
  <xsd:schema xmlns:xsd="http://www.w3.org/2001/XMLSchema" xmlns:xs="http://www.w3.org/2001/XMLSchema" xmlns:p="http://schemas.microsoft.com/office/2006/metadata/properties" xmlns:ns3="6a944a36-8bfa-4b35-a138-bed6663b8660" targetNamespace="http://schemas.microsoft.com/office/2006/metadata/properties" ma:root="true" ma:fieldsID="8b835e4ab94c26c00fee311fcb26f0bf" ns3:_="">
    <xsd:import namespace="6a944a36-8bfa-4b35-a138-bed6663b8660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3:MediaServiceLocation" minOccurs="0"/>
                <xsd:element ref="ns3:MediaLengthInSecond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944a36-8bfa-4b35-a138-bed6663b8660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6" nillable="true" ma:displayName="_activity" ma:hidden="true" ma:internalName="_activity">
      <xsd:simpleType>
        <xsd:restriction base="dms:Note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0939606-C3AA-47B8-83FF-54237B8E3677}">
  <ds:schemaRefs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6a944a36-8bfa-4b35-a138-bed6663b8660"/>
    <ds:schemaRef ds:uri="http://www.w3.org/XML/1998/namespace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5040DA26-566D-4F35-B829-6C6C203F43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a944a36-8bfa-4b35-a138-bed6663b86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16F6571-3255-4F06-A97F-CDB632525E9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ESS-0060907 - Chess Core Powerpoint (without background)</Template>
  <TotalTime>68</TotalTime>
  <Words>534</Words>
  <Application>Microsoft Office PowerPoint</Application>
  <PresentationFormat>Custom</PresentationFormat>
  <Paragraphs>59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Segoe UI Light</vt:lpstr>
      <vt:lpstr>Segoe UI Semilight</vt:lpstr>
      <vt:lpstr>Office-tema</vt:lpstr>
      <vt:lpstr>[Area]</vt:lpstr>
      <vt:lpstr>Guidance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Inigo Alonso</dc:creator>
  <cp:lastModifiedBy>Peter Rådahl</cp:lastModifiedBy>
  <cp:revision>4</cp:revision>
  <cp:lastPrinted>2025-07-18T07:14:59Z</cp:lastPrinted>
  <dcterms:created xsi:type="dcterms:W3CDTF">2026-08-24T11:24:17Z</dcterms:created>
  <dcterms:modified xsi:type="dcterms:W3CDTF">2026-08-24T16:05:46Z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2024-11-12T00:00:00Z</vt:filetime>
  </property>
  <property fmtid="{D5CDD505-2E9C-101B-9397-08002B2CF9AE}" pid="3" name="Creator">
    <vt:lpwstr>pdf-lib (https://github.com/Hopding/pdf-lib)</vt:lpwstr>
  </property>
  <property fmtid="{D5CDD505-2E9C-101B-9397-08002B2CF9AE}" pid="4" name="LastSaved">
    <vt:filetime>2024-11-12T00:00:00Z</vt:filetime>
  </property>
  <property fmtid="{D5CDD505-2E9C-101B-9397-08002B2CF9AE}" pid="5" name="Producer">
    <vt:lpwstr>pdf-merger-js</vt:lpwstr>
  </property>
  <property fmtid="{D5CDD505-2E9C-101B-9397-08002B2CF9AE}" pid="6" name="ContentTypeId">
    <vt:lpwstr>0x01010038534A46E002C9469961BAC535126DC0</vt:lpwstr>
  </property>
</Properties>
</file>