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65" r:id="rId4"/>
    <p:sldId id="266" r:id="rId5"/>
    <p:sldId id="267" r:id="rId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60" d="100"/>
          <a:sy n="60" d="100"/>
        </p:scale>
        <p:origin x="84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2413-53F4-1D10-8876-4A696AFDC07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v-SE"/>
          </a:p>
        </p:txBody>
      </p:sp>
      <p:sp>
        <p:nvSpPr>
          <p:cNvPr id="3" name="Subtitle 2">
            <a:extLst>
              <a:ext uri="{FF2B5EF4-FFF2-40B4-BE49-F238E27FC236}">
                <a16:creationId xmlns:a16="http://schemas.microsoft.com/office/drawing/2014/main" id="{1F2E6766-50FE-D0A9-034F-1CDA380B23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Date Placeholder 3">
            <a:extLst>
              <a:ext uri="{FF2B5EF4-FFF2-40B4-BE49-F238E27FC236}">
                <a16:creationId xmlns:a16="http://schemas.microsoft.com/office/drawing/2014/main" id="{4A86F9C9-2949-CEAF-E9DA-0975CF9A9A2D}"/>
              </a:ext>
            </a:extLst>
          </p:cNvPr>
          <p:cNvSpPr>
            <a:spLocks noGrp="1"/>
          </p:cNvSpPr>
          <p:nvPr>
            <p:ph type="dt" sz="half" idx="10"/>
          </p:nvPr>
        </p:nvSpPr>
        <p:spPr/>
        <p:txBody>
          <a:bodyPr/>
          <a:lstStyle/>
          <a:p>
            <a:fld id="{5726860A-8088-4D5B-B8C9-CB057AF8C9C4}" type="datetimeFigureOut">
              <a:rPr lang="sv-SE" smtClean="0"/>
              <a:t>2026-08-27</a:t>
            </a:fld>
            <a:endParaRPr lang="sv-SE"/>
          </a:p>
        </p:txBody>
      </p:sp>
      <p:sp>
        <p:nvSpPr>
          <p:cNvPr id="5" name="Footer Placeholder 4">
            <a:extLst>
              <a:ext uri="{FF2B5EF4-FFF2-40B4-BE49-F238E27FC236}">
                <a16:creationId xmlns:a16="http://schemas.microsoft.com/office/drawing/2014/main" id="{F713CD6B-63F8-6865-9E3A-6A4AF6463E68}"/>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E028F568-4047-5758-DBF4-2C746E42B1C0}"/>
              </a:ext>
            </a:extLst>
          </p:cNvPr>
          <p:cNvSpPr>
            <a:spLocks noGrp="1"/>
          </p:cNvSpPr>
          <p:nvPr>
            <p:ph type="sldNum" sz="quarter" idx="12"/>
          </p:nvPr>
        </p:nvSpPr>
        <p:spPr/>
        <p:txBody>
          <a:bodyPr/>
          <a:lstStyle/>
          <a:p>
            <a:fld id="{AA6C8083-091D-4BC9-882A-24306FAF2D7F}" type="slidenum">
              <a:rPr lang="sv-SE" smtClean="0"/>
              <a:t>‹#›</a:t>
            </a:fld>
            <a:endParaRPr lang="sv-SE"/>
          </a:p>
        </p:txBody>
      </p:sp>
    </p:spTree>
    <p:extLst>
      <p:ext uri="{BB962C8B-B14F-4D97-AF65-F5344CB8AC3E}">
        <p14:creationId xmlns:p14="http://schemas.microsoft.com/office/powerpoint/2010/main" val="519442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DA465-F33C-11E5-8967-1A13A2771FE2}"/>
              </a:ext>
            </a:extLst>
          </p:cNvPr>
          <p:cNvSpPr>
            <a:spLocks noGrp="1"/>
          </p:cNvSpPr>
          <p:nvPr>
            <p:ph type="title"/>
          </p:nvPr>
        </p:nvSpPr>
        <p:spPr/>
        <p:txBody>
          <a:bodyPr/>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409F8518-6937-3E7A-6016-70CDF4E3B8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8B06F2F2-D904-2439-93EF-DFA03511682B}"/>
              </a:ext>
            </a:extLst>
          </p:cNvPr>
          <p:cNvSpPr>
            <a:spLocks noGrp="1"/>
          </p:cNvSpPr>
          <p:nvPr>
            <p:ph type="dt" sz="half" idx="10"/>
          </p:nvPr>
        </p:nvSpPr>
        <p:spPr/>
        <p:txBody>
          <a:bodyPr/>
          <a:lstStyle/>
          <a:p>
            <a:fld id="{5726860A-8088-4D5B-B8C9-CB057AF8C9C4}" type="datetimeFigureOut">
              <a:rPr lang="sv-SE" smtClean="0"/>
              <a:t>2026-08-27</a:t>
            </a:fld>
            <a:endParaRPr lang="sv-SE"/>
          </a:p>
        </p:txBody>
      </p:sp>
      <p:sp>
        <p:nvSpPr>
          <p:cNvPr id="5" name="Footer Placeholder 4">
            <a:extLst>
              <a:ext uri="{FF2B5EF4-FFF2-40B4-BE49-F238E27FC236}">
                <a16:creationId xmlns:a16="http://schemas.microsoft.com/office/drawing/2014/main" id="{D9F92D68-259C-0D63-7C99-8E970A987A24}"/>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EA2822E9-9EB9-8D16-BD5F-DBED9B96F1E6}"/>
              </a:ext>
            </a:extLst>
          </p:cNvPr>
          <p:cNvSpPr>
            <a:spLocks noGrp="1"/>
          </p:cNvSpPr>
          <p:nvPr>
            <p:ph type="sldNum" sz="quarter" idx="12"/>
          </p:nvPr>
        </p:nvSpPr>
        <p:spPr/>
        <p:txBody>
          <a:bodyPr/>
          <a:lstStyle/>
          <a:p>
            <a:fld id="{AA6C8083-091D-4BC9-882A-24306FAF2D7F}" type="slidenum">
              <a:rPr lang="sv-SE" smtClean="0"/>
              <a:t>‹#›</a:t>
            </a:fld>
            <a:endParaRPr lang="sv-SE"/>
          </a:p>
        </p:txBody>
      </p:sp>
    </p:spTree>
    <p:extLst>
      <p:ext uri="{BB962C8B-B14F-4D97-AF65-F5344CB8AC3E}">
        <p14:creationId xmlns:p14="http://schemas.microsoft.com/office/powerpoint/2010/main" val="1154814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C7C821-3361-B5D2-F661-8121AB54648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AA72F053-394A-AEAB-0752-AD13EF9FA9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6B5BA2FF-455D-00FA-D6B2-ED12663A5646}"/>
              </a:ext>
            </a:extLst>
          </p:cNvPr>
          <p:cNvSpPr>
            <a:spLocks noGrp="1"/>
          </p:cNvSpPr>
          <p:nvPr>
            <p:ph type="dt" sz="half" idx="10"/>
          </p:nvPr>
        </p:nvSpPr>
        <p:spPr/>
        <p:txBody>
          <a:bodyPr/>
          <a:lstStyle/>
          <a:p>
            <a:fld id="{5726860A-8088-4D5B-B8C9-CB057AF8C9C4}" type="datetimeFigureOut">
              <a:rPr lang="sv-SE" smtClean="0"/>
              <a:t>2026-08-27</a:t>
            </a:fld>
            <a:endParaRPr lang="sv-SE"/>
          </a:p>
        </p:txBody>
      </p:sp>
      <p:sp>
        <p:nvSpPr>
          <p:cNvPr id="5" name="Footer Placeholder 4">
            <a:extLst>
              <a:ext uri="{FF2B5EF4-FFF2-40B4-BE49-F238E27FC236}">
                <a16:creationId xmlns:a16="http://schemas.microsoft.com/office/drawing/2014/main" id="{8180091D-E79C-320C-D0B6-A0D7CEFD2FB0}"/>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F0658792-8893-703F-6812-E0278AC8A4B1}"/>
              </a:ext>
            </a:extLst>
          </p:cNvPr>
          <p:cNvSpPr>
            <a:spLocks noGrp="1"/>
          </p:cNvSpPr>
          <p:nvPr>
            <p:ph type="sldNum" sz="quarter" idx="12"/>
          </p:nvPr>
        </p:nvSpPr>
        <p:spPr/>
        <p:txBody>
          <a:bodyPr/>
          <a:lstStyle/>
          <a:p>
            <a:fld id="{AA6C8083-091D-4BC9-882A-24306FAF2D7F}" type="slidenum">
              <a:rPr lang="sv-SE" smtClean="0"/>
              <a:t>‹#›</a:t>
            </a:fld>
            <a:endParaRPr lang="sv-SE"/>
          </a:p>
        </p:txBody>
      </p:sp>
    </p:spTree>
    <p:extLst>
      <p:ext uri="{BB962C8B-B14F-4D97-AF65-F5344CB8AC3E}">
        <p14:creationId xmlns:p14="http://schemas.microsoft.com/office/powerpoint/2010/main" val="4035097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D3DF1-B0A2-04F2-C855-96CA298B8BEB}"/>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C64E5C79-8581-D451-37CA-30C3292555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EC3E22DC-2E3A-6C8B-677B-D3C302F2A639}"/>
              </a:ext>
            </a:extLst>
          </p:cNvPr>
          <p:cNvSpPr>
            <a:spLocks noGrp="1"/>
          </p:cNvSpPr>
          <p:nvPr>
            <p:ph type="dt" sz="half" idx="10"/>
          </p:nvPr>
        </p:nvSpPr>
        <p:spPr/>
        <p:txBody>
          <a:bodyPr/>
          <a:lstStyle/>
          <a:p>
            <a:fld id="{5726860A-8088-4D5B-B8C9-CB057AF8C9C4}" type="datetimeFigureOut">
              <a:rPr lang="sv-SE" smtClean="0"/>
              <a:t>2026-08-27</a:t>
            </a:fld>
            <a:endParaRPr lang="sv-SE"/>
          </a:p>
        </p:txBody>
      </p:sp>
      <p:sp>
        <p:nvSpPr>
          <p:cNvPr id="5" name="Footer Placeholder 4">
            <a:extLst>
              <a:ext uri="{FF2B5EF4-FFF2-40B4-BE49-F238E27FC236}">
                <a16:creationId xmlns:a16="http://schemas.microsoft.com/office/drawing/2014/main" id="{DD35582B-2E11-D379-5B06-FA149ADE8677}"/>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78C0B4EE-EF54-F23C-5BCA-FFEC53516EB4}"/>
              </a:ext>
            </a:extLst>
          </p:cNvPr>
          <p:cNvSpPr>
            <a:spLocks noGrp="1"/>
          </p:cNvSpPr>
          <p:nvPr>
            <p:ph type="sldNum" sz="quarter" idx="12"/>
          </p:nvPr>
        </p:nvSpPr>
        <p:spPr/>
        <p:txBody>
          <a:bodyPr/>
          <a:lstStyle/>
          <a:p>
            <a:fld id="{AA6C8083-091D-4BC9-882A-24306FAF2D7F}" type="slidenum">
              <a:rPr lang="sv-SE" smtClean="0"/>
              <a:t>‹#›</a:t>
            </a:fld>
            <a:endParaRPr lang="sv-SE"/>
          </a:p>
        </p:txBody>
      </p:sp>
    </p:spTree>
    <p:extLst>
      <p:ext uri="{BB962C8B-B14F-4D97-AF65-F5344CB8AC3E}">
        <p14:creationId xmlns:p14="http://schemas.microsoft.com/office/powerpoint/2010/main" val="653707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6F3FE-3407-0F7B-C17F-9FF3FEFD0B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v-SE"/>
          </a:p>
        </p:txBody>
      </p:sp>
      <p:sp>
        <p:nvSpPr>
          <p:cNvPr id="3" name="Text Placeholder 2">
            <a:extLst>
              <a:ext uri="{FF2B5EF4-FFF2-40B4-BE49-F238E27FC236}">
                <a16:creationId xmlns:a16="http://schemas.microsoft.com/office/drawing/2014/main" id="{F10842E4-97F8-3520-13CB-72650D4233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4831E1-E914-EB71-2B56-517B92AC649F}"/>
              </a:ext>
            </a:extLst>
          </p:cNvPr>
          <p:cNvSpPr>
            <a:spLocks noGrp="1"/>
          </p:cNvSpPr>
          <p:nvPr>
            <p:ph type="dt" sz="half" idx="10"/>
          </p:nvPr>
        </p:nvSpPr>
        <p:spPr/>
        <p:txBody>
          <a:bodyPr/>
          <a:lstStyle/>
          <a:p>
            <a:fld id="{5726860A-8088-4D5B-B8C9-CB057AF8C9C4}" type="datetimeFigureOut">
              <a:rPr lang="sv-SE" smtClean="0"/>
              <a:t>2026-08-27</a:t>
            </a:fld>
            <a:endParaRPr lang="sv-SE"/>
          </a:p>
        </p:txBody>
      </p:sp>
      <p:sp>
        <p:nvSpPr>
          <p:cNvPr id="5" name="Footer Placeholder 4">
            <a:extLst>
              <a:ext uri="{FF2B5EF4-FFF2-40B4-BE49-F238E27FC236}">
                <a16:creationId xmlns:a16="http://schemas.microsoft.com/office/drawing/2014/main" id="{AFF2F23D-B53D-FCDB-B1DD-D0BF8FB79A5A}"/>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DBF171BD-DB0A-E405-CB8D-1A7B6C804F34}"/>
              </a:ext>
            </a:extLst>
          </p:cNvPr>
          <p:cNvSpPr>
            <a:spLocks noGrp="1"/>
          </p:cNvSpPr>
          <p:nvPr>
            <p:ph type="sldNum" sz="quarter" idx="12"/>
          </p:nvPr>
        </p:nvSpPr>
        <p:spPr/>
        <p:txBody>
          <a:bodyPr/>
          <a:lstStyle/>
          <a:p>
            <a:fld id="{AA6C8083-091D-4BC9-882A-24306FAF2D7F}" type="slidenum">
              <a:rPr lang="sv-SE" smtClean="0"/>
              <a:t>‹#›</a:t>
            </a:fld>
            <a:endParaRPr lang="sv-SE"/>
          </a:p>
        </p:txBody>
      </p:sp>
    </p:spTree>
    <p:extLst>
      <p:ext uri="{BB962C8B-B14F-4D97-AF65-F5344CB8AC3E}">
        <p14:creationId xmlns:p14="http://schemas.microsoft.com/office/powerpoint/2010/main" val="8594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0F074-0BDE-D85A-790D-405B5C7CADE9}"/>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9AB9E9B0-AB40-B67A-330A-A75D9ED4CA2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a:extLst>
              <a:ext uri="{FF2B5EF4-FFF2-40B4-BE49-F238E27FC236}">
                <a16:creationId xmlns:a16="http://schemas.microsoft.com/office/drawing/2014/main" id="{A48C9FCF-954E-560A-CE85-B335190508C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a:extLst>
              <a:ext uri="{FF2B5EF4-FFF2-40B4-BE49-F238E27FC236}">
                <a16:creationId xmlns:a16="http://schemas.microsoft.com/office/drawing/2014/main" id="{673CD6C2-DAE8-D9CF-9BAE-91D756FA0E36}"/>
              </a:ext>
            </a:extLst>
          </p:cNvPr>
          <p:cNvSpPr>
            <a:spLocks noGrp="1"/>
          </p:cNvSpPr>
          <p:nvPr>
            <p:ph type="dt" sz="half" idx="10"/>
          </p:nvPr>
        </p:nvSpPr>
        <p:spPr/>
        <p:txBody>
          <a:bodyPr/>
          <a:lstStyle/>
          <a:p>
            <a:fld id="{5726860A-8088-4D5B-B8C9-CB057AF8C9C4}" type="datetimeFigureOut">
              <a:rPr lang="sv-SE" smtClean="0"/>
              <a:t>2026-08-27</a:t>
            </a:fld>
            <a:endParaRPr lang="sv-SE"/>
          </a:p>
        </p:txBody>
      </p:sp>
      <p:sp>
        <p:nvSpPr>
          <p:cNvPr id="6" name="Footer Placeholder 5">
            <a:extLst>
              <a:ext uri="{FF2B5EF4-FFF2-40B4-BE49-F238E27FC236}">
                <a16:creationId xmlns:a16="http://schemas.microsoft.com/office/drawing/2014/main" id="{79A602E3-43F6-7566-0A1B-9BCF58A907ED}"/>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C97FCD90-8835-EA10-D68A-603662ED9327}"/>
              </a:ext>
            </a:extLst>
          </p:cNvPr>
          <p:cNvSpPr>
            <a:spLocks noGrp="1"/>
          </p:cNvSpPr>
          <p:nvPr>
            <p:ph type="sldNum" sz="quarter" idx="12"/>
          </p:nvPr>
        </p:nvSpPr>
        <p:spPr/>
        <p:txBody>
          <a:bodyPr/>
          <a:lstStyle/>
          <a:p>
            <a:fld id="{AA6C8083-091D-4BC9-882A-24306FAF2D7F}" type="slidenum">
              <a:rPr lang="sv-SE" smtClean="0"/>
              <a:t>‹#›</a:t>
            </a:fld>
            <a:endParaRPr lang="sv-SE"/>
          </a:p>
        </p:txBody>
      </p:sp>
    </p:spTree>
    <p:extLst>
      <p:ext uri="{BB962C8B-B14F-4D97-AF65-F5344CB8AC3E}">
        <p14:creationId xmlns:p14="http://schemas.microsoft.com/office/powerpoint/2010/main" val="4283088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981CC-4F36-4179-5624-CB2783C471B7}"/>
              </a:ext>
            </a:extLst>
          </p:cNvPr>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Text Placeholder 2">
            <a:extLst>
              <a:ext uri="{FF2B5EF4-FFF2-40B4-BE49-F238E27FC236}">
                <a16:creationId xmlns:a16="http://schemas.microsoft.com/office/drawing/2014/main" id="{240AE5F8-1B65-6299-7476-4631A31F45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FBDE05-B4F9-7475-6EB7-8FDC8435A8F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a:extLst>
              <a:ext uri="{FF2B5EF4-FFF2-40B4-BE49-F238E27FC236}">
                <a16:creationId xmlns:a16="http://schemas.microsoft.com/office/drawing/2014/main" id="{487BAEE9-EB4A-FA8C-174D-8B823920AD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2692DE1-09F5-87F0-F155-013541E61A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a:extLst>
              <a:ext uri="{FF2B5EF4-FFF2-40B4-BE49-F238E27FC236}">
                <a16:creationId xmlns:a16="http://schemas.microsoft.com/office/drawing/2014/main" id="{5B11E217-B2D3-243F-B27B-6218C90E399A}"/>
              </a:ext>
            </a:extLst>
          </p:cNvPr>
          <p:cNvSpPr>
            <a:spLocks noGrp="1"/>
          </p:cNvSpPr>
          <p:nvPr>
            <p:ph type="dt" sz="half" idx="10"/>
          </p:nvPr>
        </p:nvSpPr>
        <p:spPr/>
        <p:txBody>
          <a:bodyPr/>
          <a:lstStyle/>
          <a:p>
            <a:fld id="{5726860A-8088-4D5B-B8C9-CB057AF8C9C4}" type="datetimeFigureOut">
              <a:rPr lang="sv-SE" smtClean="0"/>
              <a:t>2026-08-27</a:t>
            </a:fld>
            <a:endParaRPr lang="sv-SE"/>
          </a:p>
        </p:txBody>
      </p:sp>
      <p:sp>
        <p:nvSpPr>
          <p:cNvPr id="8" name="Footer Placeholder 7">
            <a:extLst>
              <a:ext uri="{FF2B5EF4-FFF2-40B4-BE49-F238E27FC236}">
                <a16:creationId xmlns:a16="http://schemas.microsoft.com/office/drawing/2014/main" id="{A5A2DC18-30A3-E59E-1EFA-2622AF1C240B}"/>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2C2044CB-C4E9-1871-9993-AE532DE01C3F}"/>
              </a:ext>
            </a:extLst>
          </p:cNvPr>
          <p:cNvSpPr>
            <a:spLocks noGrp="1"/>
          </p:cNvSpPr>
          <p:nvPr>
            <p:ph type="sldNum" sz="quarter" idx="12"/>
          </p:nvPr>
        </p:nvSpPr>
        <p:spPr/>
        <p:txBody>
          <a:bodyPr/>
          <a:lstStyle/>
          <a:p>
            <a:fld id="{AA6C8083-091D-4BC9-882A-24306FAF2D7F}" type="slidenum">
              <a:rPr lang="sv-SE" smtClean="0"/>
              <a:t>‹#›</a:t>
            </a:fld>
            <a:endParaRPr lang="sv-SE"/>
          </a:p>
        </p:txBody>
      </p:sp>
    </p:spTree>
    <p:extLst>
      <p:ext uri="{BB962C8B-B14F-4D97-AF65-F5344CB8AC3E}">
        <p14:creationId xmlns:p14="http://schemas.microsoft.com/office/powerpoint/2010/main" val="3690513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7F950-CEBF-914F-A2F0-2E9365407D09}"/>
              </a:ext>
            </a:extLst>
          </p:cNvPr>
          <p:cNvSpPr>
            <a:spLocks noGrp="1"/>
          </p:cNvSpPr>
          <p:nvPr>
            <p:ph type="title"/>
          </p:nvPr>
        </p:nvSpPr>
        <p:spPr/>
        <p:txBody>
          <a:bodyPr/>
          <a:lstStyle/>
          <a:p>
            <a:r>
              <a:rPr lang="en-US"/>
              <a:t>Click to edit Master title style</a:t>
            </a:r>
            <a:endParaRPr lang="sv-SE"/>
          </a:p>
        </p:txBody>
      </p:sp>
      <p:sp>
        <p:nvSpPr>
          <p:cNvPr id="3" name="Date Placeholder 2">
            <a:extLst>
              <a:ext uri="{FF2B5EF4-FFF2-40B4-BE49-F238E27FC236}">
                <a16:creationId xmlns:a16="http://schemas.microsoft.com/office/drawing/2014/main" id="{00448FE6-2F3A-7F96-C50F-00045DA020DB}"/>
              </a:ext>
            </a:extLst>
          </p:cNvPr>
          <p:cNvSpPr>
            <a:spLocks noGrp="1"/>
          </p:cNvSpPr>
          <p:nvPr>
            <p:ph type="dt" sz="half" idx="10"/>
          </p:nvPr>
        </p:nvSpPr>
        <p:spPr/>
        <p:txBody>
          <a:bodyPr/>
          <a:lstStyle/>
          <a:p>
            <a:fld id="{5726860A-8088-4D5B-B8C9-CB057AF8C9C4}" type="datetimeFigureOut">
              <a:rPr lang="sv-SE" smtClean="0"/>
              <a:t>2026-08-27</a:t>
            </a:fld>
            <a:endParaRPr lang="sv-SE"/>
          </a:p>
        </p:txBody>
      </p:sp>
      <p:sp>
        <p:nvSpPr>
          <p:cNvPr id="4" name="Footer Placeholder 3">
            <a:extLst>
              <a:ext uri="{FF2B5EF4-FFF2-40B4-BE49-F238E27FC236}">
                <a16:creationId xmlns:a16="http://schemas.microsoft.com/office/drawing/2014/main" id="{D79B0A87-E8C8-CA92-C903-DD11946F9F5C}"/>
              </a:ext>
            </a:extLst>
          </p:cNvPr>
          <p:cNvSpPr>
            <a:spLocks noGrp="1"/>
          </p:cNvSpPr>
          <p:nvPr>
            <p:ph type="ftr" sz="quarter" idx="11"/>
          </p:nvPr>
        </p:nvSpPr>
        <p:spPr/>
        <p:txBody>
          <a:bodyPr/>
          <a:lstStyle/>
          <a:p>
            <a:endParaRPr lang="sv-SE"/>
          </a:p>
        </p:txBody>
      </p:sp>
      <p:sp>
        <p:nvSpPr>
          <p:cNvPr id="5" name="Slide Number Placeholder 4">
            <a:extLst>
              <a:ext uri="{FF2B5EF4-FFF2-40B4-BE49-F238E27FC236}">
                <a16:creationId xmlns:a16="http://schemas.microsoft.com/office/drawing/2014/main" id="{5241B563-D19D-B106-71CA-DC2D2D0DA498}"/>
              </a:ext>
            </a:extLst>
          </p:cNvPr>
          <p:cNvSpPr>
            <a:spLocks noGrp="1"/>
          </p:cNvSpPr>
          <p:nvPr>
            <p:ph type="sldNum" sz="quarter" idx="12"/>
          </p:nvPr>
        </p:nvSpPr>
        <p:spPr/>
        <p:txBody>
          <a:bodyPr/>
          <a:lstStyle/>
          <a:p>
            <a:fld id="{AA6C8083-091D-4BC9-882A-24306FAF2D7F}" type="slidenum">
              <a:rPr lang="sv-SE" smtClean="0"/>
              <a:t>‹#›</a:t>
            </a:fld>
            <a:endParaRPr lang="sv-SE"/>
          </a:p>
        </p:txBody>
      </p:sp>
    </p:spTree>
    <p:extLst>
      <p:ext uri="{BB962C8B-B14F-4D97-AF65-F5344CB8AC3E}">
        <p14:creationId xmlns:p14="http://schemas.microsoft.com/office/powerpoint/2010/main" val="1468678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76A3B2-92BA-1C91-325F-E9DE9C5AFCDC}"/>
              </a:ext>
            </a:extLst>
          </p:cNvPr>
          <p:cNvSpPr>
            <a:spLocks noGrp="1"/>
          </p:cNvSpPr>
          <p:nvPr>
            <p:ph type="dt" sz="half" idx="10"/>
          </p:nvPr>
        </p:nvSpPr>
        <p:spPr/>
        <p:txBody>
          <a:bodyPr/>
          <a:lstStyle/>
          <a:p>
            <a:fld id="{5726860A-8088-4D5B-B8C9-CB057AF8C9C4}" type="datetimeFigureOut">
              <a:rPr lang="sv-SE" smtClean="0"/>
              <a:t>2026-08-27</a:t>
            </a:fld>
            <a:endParaRPr lang="sv-SE"/>
          </a:p>
        </p:txBody>
      </p:sp>
      <p:sp>
        <p:nvSpPr>
          <p:cNvPr id="3" name="Footer Placeholder 2">
            <a:extLst>
              <a:ext uri="{FF2B5EF4-FFF2-40B4-BE49-F238E27FC236}">
                <a16:creationId xmlns:a16="http://schemas.microsoft.com/office/drawing/2014/main" id="{35093B0F-FE30-63FC-E9BE-B3A4B1E918A2}"/>
              </a:ext>
            </a:extLst>
          </p:cNvPr>
          <p:cNvSpPr>
            <a:spLocks noGrp="1"/>
          </p:cNvSpPr>
          <p:nvPr>
            <p:ph type="ftr" sz="quarter" idx="11"/>
          </p:nvPr>
        </p:nvSpPr>
        <p:spPr/>
        <p:txBody>
          <a:bodyPr/>
          <a:lstStyle/>
          <a:p>
            <a:endParaRPr lang="sv-SE"/>
          </a:p>
        </p:txBody>
      </p:sp>
      <p:sp>
        <p:nvSpPr>
          <p:cNvPr id="4" name="Slide Number Placeholder 3">
            <a:extLst>
              <a:ext uri="{FF2B5EF4-FFF2-40B4-BE49-F238E27FC236}">
                <a16:creationId xmlns:a16="http://schemas.microsoft.com/office/drawing/2014/main" id="{0BBBD620-C542-43D0-1F74-AFDA4948BB99}"/>
              </a:ext>
            </a:extLst>
          </p:cNvPr>
          <p:cNvSpPr>
            <a:spLocks noGrp="1"/>
          </p:cNvSpPr>
          <p:nvPr>
            <p:ph type="sldNum" sz="quarter" idx="12"/>
          </p:nvPr>
        </p:nvSpPr>
        <p:spPr/>
        <p:txBody>
          <a:bodyPr/>
          <a:lstStyle/>
          <a:p>
            <a:fld id="{AA6C8083-091D-4BC9-882A-24306FAF2D7F}" type="slidenum">
              <a:rPr lang="sv-SE" smtClean="0"/>
              <a:t>‹#›</a:t>
            </a:fld>
            <a:endParaRPr lang="sv-SE"/>
          </a:p>
        </p:txBody>
      </p:sp>
    </p:spTree>
    <p:extLst>
      <p:ext uri="{BB962C8B-B14F-4D97-AF65-F5344CB8AC3E}">
        <p14:creationId xmlns:p14="http://schemas.microsoft.com/office/powerpoint/2010/main" val="2658981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9A40A-8FE1-F074-35DB-B0E2F80175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a:extLst>
              <a:ext uri="{FF2B5EF4-FFF2-40B4-BE49-F238E27FC236}">
                <a16:creationId xmlns:a16="http://schemas.microsoft.com/office/drawing/2014/main" id="{3CE4900D-EAB0-4DDE-62F2-83FE74F816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a:extLst>
              <a:ext uri="{FF2B5EF4-FFF2-40B4-BE49-F238E27FC236}">
                <a16:creationId xmlns:a16="http://schemas.microsoft.com/office/drawing/2014/main" id="{5B58F997-CF11-CD13-7EF2-ABACFEBBCF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87BBB5-E1A0-BE7D-1287-C3558F741BA0}"/>
              </a:ext>
            </a:extLst>
          </p:cNvPr>
          <p:cNvSpPr>
            <a:spLocks noGrp="1"/>
          </p:cNvSpPr>
          <p:nvPr>
            <p:ph type="dt" sz="half" idx="10"/>
          </p:nvPr>
        </p:nvSpPr>
        <p:spPr/>
        <p:txBody>
          <a:bodyPr/>
          <a:lstStyle/>
          <a:p>
            <a:fld id="{5726860A-8088-4D5B-B8C9-CB057AF8C9C4}" type="datetimeFigureOut">
              <a:rPr lang="sv-SE" smtClean="0"/>
              <a:t>2026-08-27</a:t>
            </a:fld>
            <a:endParaRPr lang="sv-SE"/>
          </a:p>
        </p:txBody>
      </p:sp>
      <p:sp>
        <p:nvSpPr>
          <p:cNvPr id="6" name="Footer Placeholder 5">
            <a:extLst>
              <a:ext uri="{FF2B5EF4-FFF2-40B4-BE49-F238E27FC236}">
                <a16:creationId xmlns:a16="http://schemas.microsoft.com/office/drawing/2014/main" id="{A5A04206-FA95-509A-E2B6-40FB0AA3E02F}"/>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3E7D929D-C16A-4DDC-D585-4539E2C7959D}"/>
              </a:ext>
            </a:extLst>
          </p:cNvPr>
          <p:cNvSpPr>
            <a:spLocks noGrp="1"/>
          </p:cNvSpPr>
          <p:nvPr>
            <p:ph type="sldNum" sz="quarter" idx="12"/>
          </p:nvPr>
        </p:nvSpPr>
        <p:spPr/>
        <p:txBody>
          <a:bodyPr/>
          <a:lstStyle/>
          <a:p>
            <a:fld id="{AA6C8083-091D-4BC9-882A-24306FAF2D7F}" type="slidenum">
              <a:rPr lang="sv-SE" smtClean="0"/>
              <a:t>‹#›</a:t>
            </a:fld>
            <a:endParaRPr lang="sv-SE"/>
          </a:p>
        </p:txBody>
      </p:sp>
    </p:spTree>
    <p:extLst>
      <p:ext uri="{BB962C8B-B14F-4D97-AF65-F5344CB8AC3E}">
        <p14:creationId xmlns:p14="http://schemas.microsoft.com/office/powerpoint/2010/main" val="3511981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46976-3674-CB45-D97B-BF2EAF15F7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a:extLst>
              <a:ext uri="{FF2B5EF4-FFF2-40B4-BE49-F238E27FC236}">
                <a16:creationId xmlns:a16="http://schemas.microsoft.com/office/drawing/2014/main" id="{2B24ACC7-CC06-2420-1BEC-03B53E2C7F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a:extLst>
              <a:ext uri="{FF2B5EF4-FFF2-40B4-BE49-F238E27FC236}">
                <a16:creationId xmlns:a16="http://schemas.microsoft.com/office/drawing/2014/main" id="{40555DF4-67C6-E11D-B688-0A2078E23F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7F391F-A635-871A-AEF6-77C36E729A01}"/>
              </a:ext>
            </a:extLst>
          </p:cNvPr>
          <p:cNvSpPr>
            <a:spLocks noGrp="1"/>
          </p:cNvSpPr>
          <p:nvPr>
            <p:ph type="dt" sz="half" idx="10"/>
          </p:nvPr>
        </p:nvSpPr>
        <p:spPr/>
        <p:txBody>
          <a:bodyPr/>
          <a:lstStyle/>
          <a:p>
            <a:fld id="{5726860A-8088-4D5B-B8C9-CB057AF8C9C4}" type="datetimeFigureOut">
              <a:rPr lang="sv-SE" smtClean="0"/>
              <a:t>2026-08-27</a:t>
            </a:fld>
            <a:endParaRPr lang="sv-SE"/>
          </a:p>
        </p:txBody>
      </p:sp>
      <p:sp>
        <p:nvSpPr>
          <p:cNvPr id="6" name="Footer Placeholder 5">
            <a:extLst>
              <a:ext uri="{FF2B5EF4-FFF2-40B4-BE49-F238E27FC236}">
                <a16:creationId xmlns:a16="http://schemas.microsoft.com/office/drawing/2014/main" id="{D154C0FA-3C70-E539-2F02-A2159F02C06A}"/>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4DAF2619-9CA7-2A64-A819-BB4D1D7B2264}"/>
              </a:ext>
            </a:extLst>
          </p:cNvPr>
          <p:cNvSpPr>
            <a:spLocks noGrp="1"/>
          </p:cNvSpPr>
          <p:nvPr>
            <p:ph type="sldNum" sz="quarter" idx="12"/>
          </p:nvPr>
        </p:nvSpPr>
        <p:spPr/>
        <p:txBody>
          <a:bodyPr/>
          <a:lstStyle/>
          <a:p>
            <a:fld id="{AA6C8083-091D-4BC9-882A-24306FAF2D7F}" type="slidenum">
              <a:rPr lang="sv-SE" smtClean="0"/>
              <a:t>‹#›</a:t>
            </a:fld>
            <a:endParaRPr lang="sv-SE"/>
          </a:p>
        </p:txBody>
      </p:sp>
    </p:spTree>
    <p:extLst>
      <p:ext uri="{BB962C8B-B14F-4D97-AF65-F5344CB8AC3E}">
        <p14:creationId xmlns:p14="http://schemas.microsoft.com/office/powerpoint/2010/main" val="2877192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A3AC3A-3BCD-0C99-9BF2-FB1C6623B7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a:extLst>
              <a:ext uri="{FF2B5EF4-FFF2-40B4-BE49-F238E27FC236}">
                <a16:creationId xmlns:a16="http://schemas.microsoft.com/office/drawing/2014/main" id="{9B36F22C-039E-2961-0043-882A2D6583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2681404C-9DA0-5F4A-7799-1E513D263E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726860A-8088-4D5B-B8C9-CB057AF8C9C4}" type="datetimeFigureOut">
              <a:rPr lang="sv-SE" smtClean="0"/>
              <a:t>2026-08-27</a:t>
            </a:fld>
            <a:endParaRPr lang="sv-SE"/>
          </a:p>
        </p:txBody>
      </p:sp>
      <p:sp>
        <p:nvSpPr>
          <p:cNvPr id="5" name="Footer Placeholder 4">
            <a:extLst>
              <a:ext uri="{FF2B5EF4-FFF2-40B4-BE49-F238E27FC236}">
                <a16:creationId xmlns:a16="http://schemas.microsoft.com/office/drawing/2014/main" id="{37082408-A305-A98A-4FB6-C164710482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Slide Number Placeholder 5">
            <a:extLst>
              <a:ext uri="{FF2B5EF4-FFF2-40B4-BE49-F238E27FC236}">
                <a16:creationId xmlns:a16="http://schemas.microsoft.com/office/drawing/2014/main" id="{5A79AD77-3661-7D47-2BB5-2517E98151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A6C8083-091D-4BC9-882A-24306FAF2D7F}" type="slidenum">
              <a:rPr lang="sv-SE" smtClean="0"/>
              <a:t>‹#›</a:t>
            </a:fld>
            <a:endParaRPr lang="sv-SE"/>
          </a:p>
        </p:txBody>
      </p:sp>
    </p:spTree>
    <p:extLst>
      <p:ext uri="{BB962C8B-B14F-4D97-AF65-F5344CB8AC3E}">
        <p14:creationId xmlns:p14="http://schemas.microsoft.com/office/powerpoint/2010/main" val="603073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indico.ess.eu/event/4070/"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B0CB3-2FBB-1089-0501-CB0F8DC572A5}"/>
              </a:ext>
            </a:extLst>
          </p:cNvPr>
          <p:cNvSpPr>
            <a:spLocks noGrp="1"/>
          </p:cNvSpPr>
          <p:nvPr>
            <p:ph type="ctrTitle"/>
          </p:nvPr>
        </p:nvSpPr>
        <p:spPr/>
        <p:txBody>
          <a:bodyPr/>
          <a:lstStyle/>
          <a:p>
            <a:r>
              <a:rPr lang="sv-SE" dirty="0" err="1"/>
              <a:t>Introduction</a:t>
            </a:r>
            <a:endParaRPr lang="sv-SE" dirty="0"/>
          </a:p>
        </p:txBody>
      </p:sp>
      <p:sp>
        <p:nvSpPr>
          <p:cNvPr id="3" name="Subtitle 2">
            <a:extLst>
              <a:ext uri="{FF2B5EF4-FFF2-40B4-BE49-F238E27FC236}">
                <a16:creationId xmlns:a16="http://schemas.microsoft.com/office/drawing/2014/main" id="{66C9C7FA-7718-ACD3-1D0D-C5967CF2ECD6}"/>
              </a:ext>
            </a:extLst>
          </p:cNvPr>
          <p:cNvSpPr>
            <a:spLocks noGrp="1"/>
          </p:cNvSpPr>
          <p:nvPr>
            <p:ph type="subTitle" idx="1"/>
          </p:nvPr>
        </p:nvSpPr>
        <p:spPr/>
        <p:txBody>
          <a:bodyPr/>
          <a:lstStyle/>
          <a:p>
            <a:r>
              <a:rPr lang="sv-SE" dirty="0">
                <a:hlinkClick r:id="rId2"/>
              </a:rPr>
              <a:t>https://indico.ess.eu/event/4070/</a:t>
            </a:r>
            <a:endParaRPr lang="sv-SE" dirty="0"/>
          </a:p>
        </p:txBody>
      </p:sp>
    </p:spTree>
    <p:extLst>
      <p:ext uri="{BB962C8B-B14F-4D97-AF65-F5344CB8AC3E}">
        <p14:creationId xmlns:p14="http://schemas.microsoft.com/office/powerpoint/2010/main" val="2787158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45140-6B86-84F9-6EA9-5D71E3B9CC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897655-39E9-777A-ED7C-23C72B9FDB41}"/>
              </a:ext>
            </a:extLst>
          </p:cNvPr>
          <p:cNvSpPr>
            <a:spLocks noGrp="1"/>
          </p:cNvSpPr>
          <p:nvPr>
            <p:ph type="title"/>
          </p:nvPr>
        </p:nvSpPr>
        <p:spPr/>
        <p:txBody>
          <a:bodyPr/>
          <a:lstStyle/>
          <a:p>
            <a:r>
              <a:rPr lang="en-GB" noProof="0" dirty="0"/>
              <a:t>Workshop</a:t>
            </a:r>
          </a:p>
        </p:txBody>
      </p:sp>
      <p:sp>
        <p:nvSpPr>
          <p:cNvPr id="3" name="Content Placeholder 2">
            <a:extLst>
              <a:ext uri="{FF2B5EF4-FFF2-40B4-BE49-F238E27FC236}">
                <a16:creationId xmlns:a16="http://schemas.microsoft.com/office/drawing/2014/main" id="{F35AC829-BBEE-D61C-C2BD-EA276AD48E96}"/>
              </a:ext>
            </a:extLst>
          </p:cNvPr>
          <p:cNvSpPr>
            <a:spLocks noGrp="1"/>
          </p:cNvSpPr>
          <p:nvPr>
            <p:ph idx="1"/>
          </p:nvPr>
        </p:nvSpPr>
        <p:spPr/>
        <p:txBody>
          <a:bodyPr>
            <a:normAutofit fontScale="92500" lnSpcReduction="10000"/>
          </a:bodyPr>
          <a:lstStyle/>
          <a:p>
            <a:r>
              <a:rPr lang="en-GB" noProof="0" dirty="0"/>
              <a:t>The workshop aims to identify areas or weaknesses that might prevent the current BoT date or the subsequent commissioning from taking place as planned, and identify actions that we need to follow up after the workshop</a:t>
            </a:r>
          </a:p>
          <a:p>
            <a:endParaRPr lang="en-GB" dirty="0"/>
          </a:p>
          <a:p>
            <a:r>
              <a:rPr lang="en-US" dirty="0"/>
              <a:t>How can we optimize for success: deliverables, activities (pre-BoT vs later shutdowns) and BoT test plans to leverage opportunities</a:t>
            </a:r>
          </a:p>
          <a:p>
            <a:endParaRPr lang="en-GB" noProof="0" dirty="0"/>
          </a:p>
          <a:p>
            <a:r>
              <a:rPr lang="en-GB" sz="2400" b="1" noProof="0" dirty="0"/>
              <a:t>Session 1 </a:t>
            </a:r>
            <a:r>
              <a:rPr lang="en-GB" sz="2400" noProof="0" dirty="0"/>
              <a:t>Schedule, deliveries and resources</a:t>
            </a:r>
          </a:p>
          <a:p>
            <a:r>
              <a:rPr lang="en-GB" sz="2400" b="1" noProof="0" dirty="0"/>
              <a:t>Session 2</a:t>
            </a:r>
            <a:r>
              <a:rPr lang="en-GB" sz="2400" noProof="0" dirty="0"/>
              <a:t> Risks and key dependencies/Interfaces </a:t>
            </a:r>
          </a:p>
          <a:p>
            <a:r>
              <a:rPr lang="en-GB" sz="2400" b="1" dirty="0"/>
              <a:t>Session 3 </a:t>
            </a:r>
            <a:r>
              <a:rPr lang="en-GB" sz="2400" dirty="0"/>
              <a:t>Prioritizations</a:t>
            </a:r>
            <a:r>
              <a:rPr lang="en-GB" sz="2400" b="1" dirty="0"/>
              <a:t> </a:t>
            </a:r>
          </a:p>
          <a:p>
            <a:endParaRPr lang="en-GB" sz="2400" b="1" dirty="0"/>
          </a:p>
          <a:p>
            <a:endParaRPr lang="en-GB" sz="2400" dirty="0"/>
          </a:p>
          <a:p>
            <a:pPr lvl="1"/>
            <a:endParaRPr lang="en-GB" sz="2000" noProof="0" dirty="0"/>
          </a:p>
          <a:p>
            <a:endParaRPr lang="en-GB" sz="2400" noProof="0" dirty="0"/>
          </a:p>
        </p:txBody>
      </p:sp>
    </p:spTree>
    <p:extLst>
      <p:ext uri="{BB962C8B-B14F-4D97-AF65-F5344CB8AC3E}">
        <p14:creationId xmlns:p14="http://schemas.microsoft.com/office/powerpoint/2010/main" val="4237176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6E91C-D2BD-0CEF-A242-AE4429A5AAA7}"/>
              </a:ext>
            </a:extLst>
          </p:cNvPr>
          <p:cNvSpPr>
            <a:spLocks noGrp="1"/>
          </p:cNvSpPr>
          <p:nvPr>
            <p:ph type="title"/>
          </p:nvPr>
        </p:nvSpPr>
        <p:spPr/>
        <p:txBody>
          <a:bodyPr/>
          <a:lstStyle/>
          <a:p>
            <a:r>
              <a:rPr lang="en-GB" noProof="0" dirty="0"/>
              <a:t>Session 1</a:t>
            </a:r>
          </a:p>
        </p:txBody>
      </p:sp>
      <p:sp>
        <p:nvSpPr>
          <p:cNvPr id="3" name="Content Placeholder 2">
            <a:extLst>
              <a:ext uri="{FF2B5EF4-FFF2-40B4-BE49-F238E27FC236}">
                <a16:creationId xmlns:a16="http://schemas.microsoft.com/office/drawing/2014/main" id="{0A5BCD1E-79A4-566F-89FE-C177A2B0EAF4}"/>
              </a:ext>
            </a:extLst>
          </p:cNvPr>
          <p:cNvSpPr>
            <a:spLocks noGrp="1"/>
          </p:cNvSpPr>
          <p:nvPr>
            <p:ph idx="1"/>
          </p:nvPr>
        </p:nvSpPr>
        <p:spPr>
          <a:xfrm>
            <a:off x="838200" y="1825625"/>
            <a:ext cx="4350488" cy="4351338"/>
          </a:xfrm>
        </p:spPr>
        <p:txBody>
          <a:bodyPr>
            <a:normAutofit/>
          </a:bodyPr>
          <a:lstStyle/>
          <a:p>
            <a:pPr marL="0" indent="0">
              <a:buNone/>
            </a:pPr>
            <a:r>
              <a:rPr lang="en-GB" sz="2400" b="1" noProof="0" dirty="0"/>
              <a:t>Presentations (10+5 min)</a:t>
            </a:r>
          </a:p>
          <a:p>
            <a:r>
              <a:rPr lang="en-GB" sz="2400" noProof="0" dirty="0"/>
              <a:t>Accelerator</a:t>
            </a:r>
          </a:p>
          <a:p>
            <a:r>
              <a:rPr lang="en-GB" sz="2400" noProof="0" dirty="0"/>
              <a:t>Target</a:t>
            </a:r>
          </a:p>
          <a:p>
            <a:r>
              <a:rPr lang="en-GB" sz="2400" noProof="0" dirty="0"/>
              <a:t>NSS</a:t>
            </a:r>
          </a:p>
          <a:p>
            <a:r>
              <a:rPr lang="en-GB" sz="2400" noProof="0" dirty="0"/>
              <a:t>ICS</a:t>
            </a:r>
          </a:p>
          <a:p>
            <a:r>
              <a:rPr lang="en-GB" sz="2400" noProof="0" dirty="0" err="1"/>
              <a:t>Global+ESH&amp;S+FESS</a:t>
            </a:r>
            <a:endParaRPr lang="en-GB" sz="2400" noProof="0" dirty="0"/>
          </a:p>
        </p:txBody>
      </p:sp>
      <p:sp>
        <p:nvSpPr>
          <p:cNvPr id="4" name="Content Placeholder 2">
            <a:extLst>
              <a:ext uri="{FF2B5EF4-FFF2-40B4-BE49-F238E27FC236}">
                <a16:creationId xmlns:a16="http://schemas.microsoft.com/office/drawing/2014/main" id="{19D624A2-AE17-0870-09C5-937D17BE0632}"/>
              </a:ext>
            </a:extLst>
          </p:cNvPr>
          <p:cNvSpPr txBox="1">
            <a:spLocks/>
          </p:cNvSpPr>
          <p:nvPr/>
        </p:nvSpPr>
        <p:spPr>
          <a:xfrm>
            <a:off x="7329377" y="1825625"/>
            <a:ext cx="4350488" cy="4351338"/>
          </a:xfrm>
          <a:prstGeom prst="rect">
            <a:avLst/>
          </a:prstGeom>
          <a:ln>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noProof="0" dirty="0"/>
              <a:t>Workshop deliveries</a:t>
            </a:r>
          </a:p>
          <a:p>
            <a:pPr marL="514350" indent="-514350">
              <a:buFont typeface="+mj-lt"/>
              <a:buAutoNum type="arabicPeriod"/>
            </a:pPr>
            <a:r>
              <a:rPr lang="en-GB" sz="1800" noProof="0" dirty="0"/>
              <a:t>Identify actions that needs to be followed up after the workshop</a:t>
            </a:r>
          </a:p>
          <a:p>
            <a:pPr marL="514350" indent="-514350">
              <a:buFont typeface="+mj-lt"/>
              <a:buAutoNum type="arabicPeriod"/>
            </a:pPr>
            <a:r>
              <a:rPr lang="en-GB" sz="1800" noProof="0" dirty="0"/>
              <a:t>A clear view on work around Christmas </a:t>
            </a:r>
          </a:p>
          <a:p>
            <a:pPr marL="0" indent="0">
              <a:buNone/>
            </a:pPr>
            <a:endParaRPr lang="en-GB" sz="1800" b="1" dirty="0"/>
          </a:p>
          <a:p>
            <a:pPr marL="0" indent="0">
              <a:buNone/>
            </a:pPr>
            <a:r>
              <a:rPr lang="en-GB" sz="1800" b="1" dirty="0"/>
              <a:t>After the workshop</a:t>
            </a:r>
          </a:p>
          <a:p>
            <a:pPr marL="0" indent="0">
              <a:buNone/>
            </a:pPr>
            <a:r>
              <a:rPr lang="en-GB" sz="2000" noProof="0" dirty="0"/>
              <a:t>Investigate and manage  actions and integrate in the next schedule lock-down (2026-09-04)</a:t>
            </a:r>
          </a:p>
        </p:txBody>
      </p:sp>
    </p:spTree>
    <p:extLst>
      <p:ext uri="{BB962C8B-B14F-4D97-AF65-F5344CB8AC3E}">
        <p14:creationId xmlns:p14="http://schemas.microsoft.com/office/powerpoint/2010/main" val="890281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CD1FF-282E-8B20-2CB5-A6E18F5481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1489A-704D-9C5F-B871-968F17605B86}"/>
              </a:ext>
            </a:extLst>
          </p:cNvPr>
          <p:cNvSpPr>
            <a:spLocks noGrp="1"/>
          </p:cNvSpPr>
          <p:nvPr>
            <p:ph type="title"/>
          </p:nvPr>
        </p:nvSpPr>
        <p:spPr/>
        <p:txBody>
          <a:bodyPr/>
          <a:lstStyle/>
          <a:p>
            <a:r>
              <a:rPr lang="en-GB" noProof="0" dirty="0"/>
              <a:t>Session 2</a:t>
            </a:r>
          </a:p>
        </p:txBody>
      </p:sp>
      <p:sp>
        <p:nvSpPr>
          <p:cNvPr id="4" name="Content Placeholder 2">
            <a:extLst>
              <a:ext uri="{FF2B5EF4-FFF2-40B4-BE49-F238E27FC236}">
                <a16:creationId xmlns:a16="http://schemas.microsoft.com/office/drawing/2014/main" id="{821749DA-947D-DF6D-DCFD-658665AC08AC}"/>
              </a:ext>
            </a:extLst>
          </p:cNvPr>
          <p:cNvSpPr txBox="1">
            <a:spLocks/>
          </p:cNvSpPr>
          <p:nvPr/>
        </p:nvSpPr>
        <p:spPr>
          <a:xfrm>
            <a:off x="7378995" y="1690688"/>
            <a:ext cx="4603897" cy="4351338"/>
          </a:xfrm>
          <a:prstGeom prst="rect">
            <a:avLst/>
          </a:prstGeom>
          <a:ln>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noProof="0" dirty="0"/>
              <a:t>Workshop deliveries</a:t>
            </a:r>
          </a:p>
          <a:p>
            <a:pPr marL="514350" indent="-514350">
              <a:buFont typeface="+mj-lt"/>
              <a:buAutoNum type="arabicPeriod"/>
            </a:pPr>
            <a:r>
              <a:rPr lang="en-GB" sz="1800" noProof="0" dirty="0"/>
              <a:t>Discuss</a:t>
            </a:r>
            <a:r>
              <a:rPr lang="en-GB" sz="1800" dirty="0"/>
              <a:t>/</a:t>
            </a:r>
            <a:r>
              <a:rPr lang="en-GB" sz="1800" noProof="0" dirty="0"/>
              <a:t>clarify top risks and dependencies</a:t>
            </a:r>
          </a:p>
          <a:p>
            <a:pPr marL="0" indent="0">
              <a:buNone/>
            </a:pPr>
            <a:endParaRPr lang="en-GB" sz="1800" b="1" dirty="0"/>
          </a:p>
          <a:p>
            <a:pPr marL="0" indent="0">
              <a:buNone/>
            </a:pPr>
            <a:r>
              <a:rPr lang="en-GB" sz="1800" b="1" dirty="0"/>
              <a:t>After the workshop</a:t>
            </a:r>
          </a:p>
          <a:p>
            <a:pPr marL="514350" indent="-514350">
              <a:buFont typeface="+mj-lt"/>
              <a:buAutoNum type="arabicPeriod"/>
            </a:pPr>
            <a:r>
              <a:rPr lang="en-GB" sz="1800" noProof="0" dirty="0"/>
              <a:t>The risks will be consolidated in the ESS risk register and be actively worked up</a:t>
            </a:r>
          </a:p>
          <a:p>
            <a:pPr marL="514350" indent="-514350">
              <a:buFont typeface="+mj-lt"/>
              <a:buAutoNum type="arabicPeriod"/>
            </a:pPr>
            <a:r>
              <a:rPr lang="en-GB" sz="1800" dirty="0"/>
              <a:t>The dependency list will be reviewed and turned into actions (prioritized)</a:t>
            </a:r>
            <a:endParaRPr lang="en-GB" sz="1800" noProof="0" dirty="0"/>
          </a:p>
        </p:txBody>
      </p:sp>
      <p:sp>
        <p:nvSpPr>
          <p:cNvPr id="5" name="Content Placeholder 2">
            <a:extLst>
              <a:ext uri="{FF2B5EF4-FFF2-40B4-BE49-F238E27FC236}">
                <a16:creationId xmlns:a16="http://schemas.microsoft.com/office/drawing/2014/main" id="{17183D5A-95B8-1318-51FA-63F0DB5EA1B1}"/>
              </a:ext>
            </a:extLst>
          </p:cNvPr>
          <p:cNvSpPr txBox="1">
            <a:spLocks/>
          </p:cNvSpPr>
          <p:nvPr/>
        </p:nvSpPr>
        <p:spPr>
          <a:xfrm>
            <a:off x="310117" y="1690688"/>
            <a:ext cx="6420292" cy="4758055"/>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200" i="1" noProof="0" dirty="0"/>
              <a:t>16 potential areas identified</a:t>
            </a:r>
          </a:p>
          <a:p>
            <a:pPr marL="0" indent="0">
              <a:buNone/>
            </a:pPr>
            <a:r>
              <a:rPr lang="en-GB" sz="3200" i="1" noProof="0" dirty="0"/>
              <a:t>11 areas have identified risks and key dependencies</a:t>
            </a:r>
          </a:p>
          <a:p>
            <a:pPr marL="0" indent="0">
              <a:buNone/>
            </a:pPr>
            <a:endParaRPr lang="en-GB" sz="3200" i="1" noProof="0" dirty="0"/>
          </a:p>
          <a:p>
            <a:r>
              <a:rPr lang="en-GB" noProof="0" dirty="0"/>
              <a:t>Accelerator </a:t>
            </a:r>
          </a:p>
          <a:p>
            <a:r>
              <a:rPr lang="en-GB" noProof="0" dirty="0"/>
              <a:t>Target </a:t>
            </a:r>
          </a:p>
          <a:p>
            <a:r>
              <a:rPr lang="en-GB" noProof="0" dirty="0"/>
              <a:t>ICS </a:t>
            </a:r>
          </a:p>
          <a:p>
            <a:r>
              <a:rPr lang="en-GB" noProof="0" dirty="0"/>
              <a:t>NSS </a:t>
            </a:r>
          </a:p>
          <a:p>
            <a:r>
              <a:rPr lang="en-GB" noProof="0" dirty="0"/>
              <a:t>FESS, buildings, SAM, manufacturing</a:t>
            </a:r>
          </a:p>
          <a:p>
            <a:r>
              <a:rPr lang="en-US" dirty="0"/>
              <a:t>OSH, RP, Emergency, safety etc.</a:t>
            </a:r>
          </a:p>
          <a:p>
            <a:r>
              <a:rPr lang="sv-SE" dirty="0"/>
              <a:t>QA, QC, NCRs etc.</a:t>
            </a:r>
            <a:endParaRPr lang="en-GB" noProof="0" dirty="0"/>
          </a:p>
          <a:p>
            <a:r>
              <a:rPr lang="en-GB" noProof="0" dirty="0"/>
              <a:t>Licensing</a:t>
            </a:r>
          </a:p>
          <a:p>
            <a:r>
              <a:rPr lang="en-GB" noProof="0" dirty="0"/>
              <a:t>Overall readiness</a:t>
            </a:r>
          </a:p>
          <a:p>
            <a:r>
              <a:rPr lang="en-GB" noProof="0" dirty="0"/>
              <a:t>MCR, system permit, alarms, work control, infrastructure etc</a:t>
            </a:r>
          </a:p>
          <a:p>
            <a:r>
              <a:rPr lang="en-GB" noProof="0" dirty="0"/>
              <a:t>Documentation, baselines and baseline reports</a:t>
            </a:r>
          </a:p>
          <a:p>
            <a:r>
              <a:rPr lang="en-GB" noProof="0" dirty="0"/>
              <a:t>Maintenance readiness</a:t>
            </a:r>
          </a:p>
          <a:p>
            <a:endParaRPr lang="en-GB" sz="4400" noProof="0" dirty="0"/>
          </a:p>
        </p:txBody>
      </p:sp>
    </p:spTree>
    <p:extLst>
      <p:ext uri="{BB962C8B-B14F-4D97-AF65-F5344CB8AC3E}">
        <p14:creationId xmlns:p14="http://schemas.microsoft.com/office/powerpoint/2010/main" val="237201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BF29B-F176-0AAA-95F7-7A7993E9C6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2D9A40-8A92-4BED-0B29-D387A36A9BBF}"/>
              </a:ext>
            </a:extLst>
          </p:cNvPr>
          <p:cNvSpPr>
            <a:spLocks noGrp="1"/>
          </p:cNvSpPr>
          <p:nvPr>
            <p:ph type="title"/>
          </p:nvPr>
        </p:nvSpPr>
        <p:spPr/>
        <p:txBody>
          <a:bodyPr/>
          <a:lstStyle/>
          <a:p>
            <a:r>
              <a:rPr lang="en-GB" noProof="0" dirty="0"/>
              <a:t>Session 3 - Prioritizations</a:t>
            </a:r>
          </a:p>
        </p:txBody>
      </p:sp>
      <p:sp>
        <p:nvSpPr>
          <p:cNvPr id="3" name="Content Placeholder 2">
            <a:extLst>
              <a:ext uri="{FF2B5EF4-FFF2-40B4-BE49-F238E27FC236}">
                <a16:creationId xmlns:a16="http://schemas.microsoft.com/office/drawing/2014/main" id="{288E7C8B-DD6B-C2E8-9FFF-368DA69E6EE5}"/>
              </a:ext>
            </a:extLst>
          </p:cNvPr>
          <p:cNvSpPr>
            <a:spLocks noGrp="1"/>
          </p:cNvSpPr>
          <p:nvPr>
            <p:ph idx="1"/>
          </p:nvPr>
        </p:nvSpPr>
        <p:spPr>
          <a:xfrm>
            <a:off x="838200" y="1690688"/>
            <a:ext cx="4350488" cy="4351338"/>
          </a:xfrm>
        </p:spPr>
        <p:txBody>
          <a:bodyPr>
            <a:normAutofit/>
          </a:bodyPr>
          <a:lstStyle/>
          <a:p>
            <a:r>
              <a:rPr lang="en-GB" sz="2400" b="1" dirty="0"/>
              <a:t>Open discussion</a:t>
            </a:r>
            <a:endParaRPr lang="en-GB" sz="2400" b="1" noProof="0" dirty="0"/>
          </a:p>
        </p:txBody>
      </p:sp>
      <p:sp>
        <p:nvSpPr>
          <p:cNvPr id="4" name="Content Placeholder 2">
            <a:extLst>
              <a:ext uri="{FF2B5EF4-FFF2-40B4-BE49-F238E27FC236}">
                <a16:creationId xmlns:a16="http://schemas.microsoft.com/office/drawing/2014/main" id="{C65003F8-F06A-41E8-1ECF-0DDD2EA1ED08}"/>
              </a:ext>
            </a:extLst>
          </p:cNvPr>
          <p:cNvSpPr txBox="1">
            <a:spLocks/>
          </p:cNvSpPr>
          <p:nvPr/>
        </p:nvSpPr>
        <p:spPr>
          <a:xfrm>
            <a:off x="7552660" y="1814992"/>
            <a:ext cx="4350488" cy="4351338"/>
          </a:xfrm>
          <a:prstGeom prst="rect">
            <a:avLst/>
          </a:prstGeom>
          <a:ln>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noProof="0" dirty="0"/>
              <a:t>Workshop deliveries</a:t>
            </a:r>
          </a:p>
          <a:p>
            <a:pPr marL="514350" indent="-514350">
              <a:buFont typeface="+mj-lt"/>
              <a:buAutoNum type="arabicPeriod"/>
            </a:pPr>
            <a:r>
              <a:rPr lang="en-GB" sz="1800" noProof="0" dirty="0"/>
              <a:t>List areas for prioritizations</a:t>
            </a:r>
          </a:p>
          <a:p>
            <a:pPr marL="0" indent="0">
              <a:buNone/>
            </a:pPr>
            <a:endParaRPr lang="en-GB" sz="1800" b="1" dirty="0"/>
          </a:p>
          <a:p>
            <a:pPr marL="0" indent="0">
              <a:buNone/>
            </a:pPr>
            <a:r>
              <a:rPr lang="en-GB" sz="1800" b="1" dirty="0"/>
              <a:t>After the workshop</a:t>
            </a:r>
          </a:p>
          <a:p>
            <a:pPr marL="514350" indent="-514350">
              <a:buFont typeface="+mj-lt"/>
              <a:buAutoNum type="arabicPeriod"/>
            </a:pPr>
            <a:r>
              <a:rPr lang="en-GB" sz="1800" dirty="0"/>
              <a:t>Hand-over a consolidate list to directors  </a:t>
            </a:r>
          </a:p>
        </p:txBody>
      </p:sp>
    </p:spTree>
    <p:extLst>
      <p:ext uri="{BB962C8B-B14F-4D97-AF65-F5344CB8AC3E}">
        <p14:creationId xmlns:p14="http://schemas.microsoft.com/office/powerpoint/2010/main" val="40784417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1227</TotalTime>
  <Words>272</Words>
  <Application>Microsoft Office PowerPoint</Application>
  <PresentationFormat>Widescreen</PresentationFormat>
  <Paragraphs>54</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Aptos</vt:lpstr>
      <vt:lpstr>Aptos Display</vt:lpstr>
      <vt:lpstr>Arial</vt:lpstr>
      <vt:lpstr>Office Theme</vt:lpstr>
      <vt:lpstr>Introduction</vt:lpstr>
      <vt:lpstr>Workshop</vt:lpstr>
      <vt:lpstr>Session 1</vt:lpstr>
      <vt:lpstr>Session 2</vt:lpstr>
      <vt:lpstr>Session 3 - Prioritizations</vt:lpstr>
    </vt:vector>
  </TitlesOfParts>
  <Company>European Spallation Source ERIC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Peter Rådahl</dc:creator>
  <cp:lastModifiedBy>Peter Rådahl</cp:lastModifiedBy>
  <cp:revision>27</cp:revision>
  <dcterms:created xsi:type="dcterms:W3CDTF">2026-08-27T13:03:13Z</dcterms:created>
  <dcterms:modified xsi:type="dcterms:W3CDTF">2026-08-28T09:30:37Z</dcterms:modified>
</cp:coreProperties>
</file>