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12"/>
  </p:notesMasterIdLst>
  <p:handoutMasterIdLst>
    <p:handoutMasterId r:id="rId13"/>
  </p:handoutMasterIdLst>
  <p:sldIdLst>
    <p:sldId id="270" r:id="rId5"/>
    <p:sldId id="274" r:id="rId6"/>
    <p:sldId id="257" r:id="rId7"/>
    <p:sldId id="271" r:id="rId8"/>
    <p:sldId id="272" r:id="rId9"/>
    <p:sldId id="269" r:id="rId10"/>
    <p:sldId id="273" r:id="rId11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03FD9-7B92-4F42-A821-EF65AC87D270}" v="124" dt="2026-09-02T09:15:44.88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 autoAdjust="0"/>
    <p:restoredTop sz="93536" autoAdjust="0"/>
  </p:normalViewPr>
  <p:slideViewPr>
    <p:cSldViewPr>
      <p:cViewPr varScale="1">
        <p:scale>
          <a:sx n="93" d="100"/>
          <a:sy n="93" d="100"/>
        </p:scale>
        <p:origin x="728" y="192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igo Alonso" userId="05a88013-64dd-4dde-987c-65d6e86acc0c" providerId="ADAL" clId="{D1237FA1-9200-4D2B-8D45-473B7EC1759D}"/>
    <pc:docChg chg="undo custSel addSld delSld modSld sldOrd">
      <pc:chgData name="Inigo Alonso" userId="05a88013-64dd-4dde-987c-65d6e86acc0c" providerId="ADAL" clId="{D1237FA1-9200-4D2B-8D45-473B7EC1759D}" dt="2026-09-02T09:18:24.633" v="2640"/>
      <pc:docMkLst>
        <pc:docMk/>
      </pc:docMkLst>
      <pc:sldChg chg="addSp delSp modSp del mod ord modShow">
        <pc:chgData name="Inigo Alonso" userId="05a88013-64dd-4dde-987c-65d6e86acc0c" providerId="ADAL" clId="{D1237FA1-9200-4D2B-8D45-473B7EC1759D}" dt="2026-09-01T10:51:22.818" v="1095" actId="47"/>
        <pc:sldMkLst>
          <pc:docMk/>
          <pc:sldMk cId="4273232768" sldId="256"/>
        </pc:sldMkLst>
      </pc:sldChg>
      <pc:sldChg chg="addSp delSp modSp add mod">
        <pc:chgData name="Inigo Alonso" userId="05a88013-64dd-4dde-987c-65d6e86acc0c" providerId="ADAL" clId="{D1237FA1-9200-4D2B-8D45-473B7EC1759D}" dt="2026-09-02T08:54:32.217" v="1859" actId="1037"/>
        <pc:sldMkLst>
          <pc:docMk/>
          <pc:sldMk cId="760038649" sldId="257"/>
        </pc:sldMkLst>
        <pc:spChg chg="add mod">
          <ac:chgData name="Inigo Alonso" userId="05a88013-64dd-4dde-987c-65d6e86acc0c" providerId="ADAL" clId="{D1237FA1-9200-4D2B-8D45-473B7EC1759D}" dt="2026-08-31T18:38:13.660" v="785" actId="20577"/>
          <ac:spMkLst>
            <pc:docMk/>
            <pc:sldMk cId="760038649" sldId="257"/>
            <ac:spMk id="2" creationId="{9C9AD32C-F869-1C8F-95D5-194F6CBC7ACF}"/>
          </ac:spMkLst>
        </pc:spChg>
        <pc:spChg chg="add mod">
          <ac:chgData name="Inigo Alonso" userId="05a88013-64dd-4dde-987c-65d6e86acc0c" providerId="ADAL" clId="{D1237FA1-9200-4D2B-8D45-473B7EC1759D}" dt="2026-09-02T08:50:05.027" v="1697"/>
          <ac:spMkLst>
            <pc:docMk/>
            <pc:sldMk cId="760038649" sldId="257"/>
            <ac:spMk id="3" creationId="{E68999AE-5AC4-9C0B-574B-44793AAD8FFB}"/>
          </ac:spMkLst>
        </pc:spChg>
        <pc:spChg chg="mod topLvl">
          <ac:chgData name="Inigo Alonso" userId="05a88013-64dd-4dde-987c-65d6e86acc0c" providerId="ADAL" clId="{D1237FA1-9200-4D2B-8D45-473B7EC1759D}" dt="2026-09-01T10:51:38.764" v="1097"/>
          <ac:spMkLst>
            <pc:docMk/>
            <pc:sldMk cId="760038649" sldId="257"/>
            <ac:spMk id="7" creationId="{680BBA32-16B0-2B07-5EEC-A9A0430BEB43}"/>
          </ac:spMkLst>
        </pc:spChg>
        <pc:spChg chg="mod topLvl">
          <ac:chgData name="Inigo Alonso" userId="05a88013-64dd-4dde-987c-65d6e86acc0c" providerId="ADAL" clId="{D1237FA1-9200-4D2B-8D45-473B7EC1759D}" dt="2026-09-01T08:46:23.574" v="1069" actId="1076"/>
          <ac:spMkLst>
            <pc:docMk/>
            <pc:sldMk cId="760038649" sldId="257"/>
            <ac:spMk id="8" creationId="{922BE151-484C-5B61-1C75-D716295FBBDD}"/>
          </ac:spMkLst>
        </pc:spChg>
        <pc:spChg chg="mod topLvl">
          <ac:chgData name="Inigo Alonso" userId="05a88013-64dd-4dde-987c-65d6e86acc0c" providerId="ADAL" clId="{D1237FA1-9200-4D2B-8D45-473B7EC1759D}" dt="2026-09-01T11:12:58.280" v="1300" actId="12789"/>
          <ac:spMkLst>
            <pc:docMk/>
            <pc:sldMk cId="760038649" sldId="257"/>
            <ac:spMk id="10" creationId="{940BFE69-1F35-95F3-8EF3-5BE819A1FF31}"/>
          </ac:spMkLst>
        </pc:spChg>
        <pc:spChg chg="mod topLvl">
          <ac:chgData name="Inigo Alonso" userId="05a88013-64dd-4dde-987c-65d6e86acc0c" providerId="ADAL" clId="{D1237FA1-9200-4D2B-8D45-473B7EC1759D}" dt="2026-09-01T11:13:01.618" v="1301" actId="408"/>
          <ac:spMkLst>
            <pc:docMk/>
            <pc:sldMk cId="760038649" sldId="257"/>
            <ac:spMk id="12" creationId="{AF71CD63-1228-C14F-6DD2-11792F9F6B02}"/>
          </ac:spMkLst>
        </pc:spChg>
        <pc:spChg chg="mod topLvl">
          <ac:chgData name="Inigo Alonso" userId="05a88013-64dd-4dde-987c-65d6e86acc0c" providerId="ADAL" clId="{D1237FA1-9200-4D2B-8D45-473B7EC1759D}" dt="2026-09-01T11:24:17.563" v="1339" actId="790"/>
          <ac:spMkLst>
            <pc:docMk/>
            <pc:sldMk cId="760038649" sldId="257"/>
            <ac:spMk id="14" creationId="{8FD733BF-14AA-D831-3189-425557FE26BA}"/>
          </ac:spMkLst>
        </pc:spChg>
        <pc:spChg chg="add mod">
          <ac:chgData name="Inigo Alonso" userId="05a88013-64dd-4dde-987c-65d6e86acc0c" providerId="ADAL" clId="{D1237FA1-9200-4D2B-8D45-473B7EC1759D}" dt="2026-09-01T11:12:58.280" v="1300" actId="12789"/>
          <ac:spMkLst>
            <pc:docMk/>
            <pc:sldMk cId="760038649" sldId="257"/>
            <ac:spMk id="29" creationId="{9924A240-42C3-5A48-515D-79DAB7375A6A}"/>
          </ac:spMkLst>
        </pc:spChg>
        <pc:spChg chg="add mod">
          <ac:chgData name="Inigo Alonso" userId="05a88013-64dd-4dde-987c-65d6e86acc0c" providerId="ADAL" clId="{D1237FA1-9200-4D2B-8D45-473B7EC1759D}" dt="2026-09-02T08:53:46.387" v="1803" actId="1076"/>
          <ac:spMkLst>
            <pc:docMk/>
            <pc:sldMk cId="760038649" sldId="257"/>
            <ac:spMk id="35" creationId="{2EF3D0F6-F84C-3E33-881E-F50A13E6D68A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36" creationId="{F4413F61-01E6-B243-B74C-FB5CB5659C3E}"/>
          </ac:spMkLst>
        </pc:spChg>
        <pc:spChg chg="add mod">
          <ac:chgData name="Inigo Alonso" userId="05a88013-64dd-4dde-987c-65d6e86acc0c" providerId="ADAL" clId="{D1237FA1-9200-4D2B-8D45-473B7EC1759D}" dt="2026-09-02T08:54:20.009" v="1837" actId="1038"/>
          <ac:spMkLst>
            <pc:docMk/>
            <pc:sldMk cId="760038649" sldId="257"/>
            <ac:spMk id="39" creationId="{1D9F465E-D683-3EEC-A848-AA7A57819616}"/>
          </ac:spMkLst>
        </pc:spChg>
        <pc:spChg chg="add del mod">
          <ac:chgData name="Inigo Alonso" userId="05a88013-64dd-4dde-987c-65d6e86acc0c" providerId="ADAL" clId="{D1237FA1-9200-4D2B-8D45-473B7EC1759D}" dt="2026-09-02T08:18:39.517" v="1489" actId="478"/>
          <ac:spMkLst>
            <pc:docMk/>
            <pc:sldMk cId="760038649" sldId="257"/>
            <ac:spMk id="41" creationId="{290C38AC-C826-A3FF-5E9A-87CE309D1597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46" creationId="{7C79C19B-9333-A782-EC29-208D01DBA68D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47" creationId="{D9E0A6B5-F7A1-8452-B844-E9F9010E0142}"/>
          </ac:spMkLst>
        </pc:spChg>
        <pc:spChg chg="add mod">
          <ac:chgData name="Inigo Alonso" userId="05a88013-64dd-4dde-987c-65d6e86acc0c" providerId="ADAL" clId="{D1237FA1-9200-4D2B-8D45-473B7EC1759D}" dt="2026-09-02T08:54:24.572" v="1848" actId="1037"/>
          <ac:spMkLst>
            <pc:docMk/>
            <pc:sldMk cId="760038649" sldId="257"/>
            <ac:spMk id="50" creationId="{C9522359-C1D8-AB11-2315-E15E96081E2C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52" creationId="{019A3863-ADA6-4A5F-B783-8003B6C780D8}"/>
          </ac:spMkLst>
        </pc:spChg>
        <pc:spChg chg="add del mod">
          <ac:chgData name="Inigo Alonso" userId="05a88013-64dd-4dde-987c-65d6e86acc0c" providerId="ADAL" clId="{D1237FA1-9200-4D2B-8D45-473B7EC1759D}" dt="2026-09-02T08:19:24.918" v="1491" actId="478"/>
          <ac:spMkLst>
            <pc:docMk/>
            <pc:sldMk cId="760038649" sldId="257"/>
            <ac:spMk id="54" creationId="{DA9A0EC0-C601-BF69-2993-AC56BF513427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66" creationId="{86476E03-7358-8D41-69B1-15FA32E3CD7E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67" creationId="{0A317C01-8965-2958-332E-85ADCFFFDB76}"/>
          </ac:spMkLst>
        </pc:spChg>
        <pc:spChg chg="add mod">
          <ac:chgData name="Inigo Alonso" userId="05a88013-64dd-4dde-987c-65d6e86acc0c" providerId="ADAL" clId="{D1237FA1-9200-4D2B-8D45-473B7EC1759D}" dt="2026-09-02T08:54:28.480" v="1855" actId="1037"/>
          <ac:spMkLst>
            <pc:docMk/>
            <pc:sldMk cId="760038649" sldId="257"/>
            <ac:spMk id="70" creationId="{113B4681-DD32-FA36-C828-521AD64F5D72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72" creationId="{DF05202F-FF19-1613-096D-8ACA6B705D92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77" creationId="{6888C2AC-344C-4691-A34D-EB7A4F871221}"/>
          </ac:spMkLst>
        </pc:spChg>
        <pc:spChg chg="add mod">
          <ac:chgData name="Inigo Alonso" userId="05a88013-64dd-4dde-987c-65d6e86acc0c" providerId="ADAL" clId="{D1237FA1-9200-4D2B-8D45-473B7EC1759D}" dt="2026-09-02T08:54:12.784" v="1818" actId="408"/>
          <ac:spMkLst>
            <pc:docMk/>
            <pc:sldMk cId="760038649" sldId="257"/>
            <ac:spMk id="78" creationId="{7D0F209B-2D0D-A4EE-44B5-53AFEFA307A6}"/>
          </ac:spMkLst>
        </pc:spChg>
        <pc:spChg chg="add mod">
          <ac:chgData name="Inigo Alonso" userId="05a88013-64dd-4dde-987c-65d6e86acc0c" providerId="ADAL" clId="{D1237FA1-9200-4D2B-8D45-473B7EC1759D}" dt="2026-09-02T08:54:32.217" v="1859" actId="1037"/>
          <ac:spMkLst>
            <pc:docMk/>
            <pc:sldMk cId="760038649" sldId="257"/>
            <ac:spMk id="81" creationId="{3EC987DB-26CD-3AFA-33E9-12D5F6227CA8}"/>
          </ac:spMkLst>
        </pc:spChg>
        <pc:spChg chg="add mod">
          <ac:chgData name="Inigo Alonso" userId="05a88013-64dd-4dde-987c-65d6e86acc0c" providerId="ADAL" clId="{D1237FA1-9200-4D2B-8D45-473B7EC1759D}" dt="2026-09-02T08:54:10.477" v="1817" actId="12789"/>
          <ac:spMkLst>
            <pc:docMk/>
            <pc:sldMk cId="760038649" sldId="257"/>
            <ac:spMk id="83" creationId="{1BB558F8-93BB-2914-31A1-31DF103FB210}"/>
          </ac:spMkLst>
        </pc:spChg>
        <pc:spChg chg="add del mod">
          <ac:chgData name="Inigo Alonso" userId="05a88013-64dd-4dde-987c-65d6e86acc0c" providerId="ADAL" clId="{D1237FA1-9200-4D2B-8D45-473B7EC1759D}" dt="2026-09-01T11:18:06.636" v="1320" actId="22"/>
          <ac:spMkLst>
            <pc:docMk/>
            <pc:sldMk cId="760038649" sldId="257"/>
            <ac:spMk id="96" creationId="{02E8A096-E6C7-08AB-2708-88D5562BBC95}"/>
          </ac:spMkLst>
        </pc:spChg>
        <pc:graphicFrameChg chg="add del mod modGraphic">
          <ac:chgData name="Inigo Alonso" userId="05a88013-64dd-4dde-987c-65d6e86acc0c" providerId="ADAL" clId="{D1237FA1-9200-4D2B-8D45-473B7EC1759D}" dt="2026-09-01T10:49:07.046" v="1072" actId="478"/>
          <ac:graphicFrameMkLst>
            <pc:docMk/>
            <pc:sldMk cId="760038649" sldId="257"/>
            <ac:graphicFrameMk id="5" creationId="{C1044346-FE4F-8E97-7B2D-0BD8321A6E08}"/>
          </ac:graphicFrameMkLst>
        </pc:graphicFrameChg>
        <pc:graphicFrameChg chg="add del mod modGraphic">
          <ac:chgData name="Inigo Alonso" userId="05a88013-64dd-4dde-987c-65d6e86acc0c" providerId="ADAL" clId="{D1237FA1-9200-4D2B-8D45-473B7EC1759D}" dt="2026-09-01T10:49:07.046" v="1072" actId="478"/>
          <ac:graphicFrameMkLst>
            <pc:docMk/>
            <pc:sldMk cId="760038649" sldId="257"/>
            <ac:graphicFrameMk id="9" creationId="{FCB2FD3F-E75E-D1FD-3E0F-75A2A9F27B8C}"/>
          </ac:graphicFrameMkLst>
        </pc:graphicFrameChg>
        <pc:graphicFrameChg chg="add del mod modGraphic">
          <ac:chgData name="Inigo Alonso" userId="05a88013-64dd-4dde-987c-65d6e86acc0c" providerId="ADAL" clId="{D1237FA1-9200-4D2B-8D45-473B7EC1759D}" dt="2026-09-01T10:49:07.046" v="1072" actId="478"/>
          <ac:graphicFrameMkLst>
            <pc:docMk/>
            <pc:sldMk cId="760038649" sldId="257"/>
            <ac:graphicFrameMk id="13" creationId="{EEB6B8F6-2C5F-9CF2-3BB8-4A1C98B7BBEB}"/>
          </ac:graphicFrameMkLst>
        </pc:graphicFrameChg>
        <pc:cxnChg chg="mod topLvl">
          <ac:chgData name="Inigo Alonso" userId="05a88013-64dd-4dde-987c-65d6e86acc0c" providerId="ADAL" clId="{D1237FA1-9200-4D2B-8D45-473B7EC1759D}" dt="2026-09-01T11:12:58.280" v="1300" actId="12789"/>
          <ac:cxnSpMkLst>
            <pc:docMk/>
            <pc:sldMk cId="760038649" sldId="257"/>
            <ac:cxnSpMk id="18" creationId="{0F6D8B8D-C274-D082-5065-53B667A52D68}"/>
          </ac:cxnSpMkLst>
        </pc:cxnChg>
        <pc:cxnChg chg="mod">
          <ac:chgData name="Inigo Alonso" userId="05a88013-64dd-4dde-987c-65d6e86acc0c" providerId="ADAL" clId="{D1237FA1-9200-4D2B-8D45-473B7EC1759D}" dt="2026-09-01T11:13:01.618" v="1301" actId="408"/>
          <ac:cxnSpMkLst>
            <pc:docMk/>
            <pc:sldMk cId="760038649" sldId="257"/>
            <ac:cxnSpMk id="20" creationId="{6E0A6DD4-6A8D-B566-8E8C-A1562018C11D}"/>
          </ac:cxnSpMkLst>
        </pc:cxnChg>
        <pc:cxnChg chg="mod">
          <ac:chgData name="Inigo Alonso" userId="05a88013-64dd-4dde-987c-65d6e86acc0c" providerId="ADAL" clId="{D1237FA1-9200-4D2B-8D45-473B7EC1759D}" dt="2026-09-01T11:13:01.618" v="1301" actId="408"/>
          <ac:cxnSpMkLst>
            <pc:docMk/>
            <pc:sldMk cId="760038649" sldId="257"/>
            <ac:cxnSpMk id="22" creationId="{8776AF69-EF47-2204-B684-2FC5FC010066}"/>
          </ac:cxnSpMkLst>
        </pc:cxnChg>
        <pc:cxnChg chg="add mod">
          <ac:chgData name="Inigo Alonso" userId="05a88013-64dd-4dde-987c-65d6e86acc0c" providerId="ADAL" clId="{D1237FA1-9200-4D2B-8D45-473B7EC1759D}" dt="2026-09-01T11:12:58.280" v="1300" actId="12789"/>
          <ac:cxnSpMkLst>
            <pc:docMk/>
            <pc:sldMk cId="760038649" sldId="257"/>
            <ac:cxnSpMk id="31" creationId="{539E8669-BFB3-5259-B1D8-CFDAC835B93A}"/>
          </ac:cxnSpMkLst>
        </pc:cxnChg>
        <pc:cxnChg chg="add mod">
          <ac:chgData name="Inigo Alonso" userId="05a88013-64dd-4dde-987c-65d6e86acc0c" providerId="ADAL" clId="{D1237FA1-9200-4D2B-8D45-473B7EC1759D}" dt="2026-09-02T08:54:20.009" v="1837" actId="1038"/>
          <ac:cxnSpMkLst>
            <pc:docMk/>
            <pc:sldMk cId="760038649" sldId="257"/>
            <ac:cxnSpMk id="37" creationId="{DFAFD0FC-737D-5F76-421F-7C0D1FE7B7DD}"/>
          </ac:cxnSpMkLst>
        </pc:cxnChg>
        <pc:cxnChg chg="add mod">
          <ac:chgData name="Inigo Alonso" userId="05a88013-64dd-4dde-987c-65d6e86acc0c" providerId="ADAL" clId="{D1237FA1-9200-4D2B-8D45-473B7EC1759D}" dt="2026-09-02T08:54:20.009" v="1837" actId="1038"/>
          <ac:cxnSpMkLst>
            <pc:docMk/>
            <pc:sldMk cId="760038649" sldId="257"/>
            <ac:cxnSpMk id="38" creationId="{DA229C6D-F538-1891-8856-171108E3929D}"/>
          </ac:cxnSpMkLst>
        </pc:cxnChg>
        <pc:cxnChg chg="add mod">
          <ac:chgData name="Inigo Alonso" userId="05a88013-64dd-4dde-987c-65d6e86acc0c" providerId="ADAL" clId="{D1237FA1-9200-4D2B-8D45-473B7EC1759D}" dt="2026-09-02T08:54:20.009" v="1837" actId="1038"/>
          <ac:cxnSpMkLst>
            <pc:docMk/>
            <pc:sldMk cId="760038649" sldId="257"/>
            <ac:cxnSpMk id="40" creationId="{DBF064A8-95D6-000C-7387-72696484C947}"/>
          </ac:cxnSpMkLst>
        </pc:cxnChg>
        <pc:cxnChg chg="add del mod">
          <ac:chgData name="Inigo Alonso" userId="05a88013-64dd-4dde-987c-65d6e86acc0c" providerId="ADAL" clId="{D1237FA1-9200-4D2B-8D45-473B7EC1759D}" dt="2026-09-02T08:18:40.787" v="1490" actId="478"/>
          <ac:cxnSpMkLst>
            <pc:docMk/>
            <pc:sldMk cId="760038649" sldId="257"/>
            <ac:cxnSpMk id="42" creationId="{9C54E9EC-F843-2931-C154-2BE77DC14CB7}"/>
          </ac:cxnSpMkLst>
        </pc:cxnChg>
        <pc:cxnChg chg="add mod">
          <ac:chgData name="Inigo Alonso" userId="05a88013-64dd-4dde-987c-65d6e86acc0c" providerId="ADAL" clId="{D1237FA1-9200-4D2B-8D45-473B7EC1759D}" dt="2026-09-02T08:54:24.572" v="1848" actId="1037"/>
          <ac:cxnSpMkLst>
            <pc:docMk/>
            <pc:sldMk cId="760038649" sldId="257"/>
            <ac:cxnSpMk id="48" creationId="{3B3F757F-9003-27E3-F991-50FE3E22AA92}"/>
          </ac:cxnSpMkLst>
        </pc:cxnChg>
        <pc:cxnChg chg="add mod">
          <ac:chgData name="Inigo Alonso" userId="05a88013-64dd-4dde-987c-65d6e86acc0c" providerId="ADAL" clId="{D1237FA1-9200-4D2B-8D45-473B7EC1759D}" dt="2026-09-02T08:54:24.572" v="1848" actId="1037"/>
          <ac:cxnSpMkLst>
            <pc:docMk/>
            <pc:sldMk cId="760038649" sldId="257"/>
            <ac:cxnSpMk id="49" creationId="{14D2366A-2774-43AD-49D3-456A819D6197}"/>
          </ac:cxnSpMkLst>
        </pc:cxnChg>
        <pc:cxnChg chg="add mod">
          <ac:chgData name="Inigo Alonso" userId="05a88013-64dd-4dde-987c-65d6e86acc0c" providerId="ADAL" clId="{D1237FA1-9200-4D2B-8D45-473B7EC1759D}" dt="2026-09-02T08:54:24.572" v="1848" actId="1037"/>
          <ac:cxnSpMkLst>
            <pc:docMk/>
            <pc:sldMk cId="760038649" sldId="257"/>
            <ac:cxnSpMk id="51" creationId="{D1DB0B81-6563-48EE-524D-5C49CD7CE4E5}"/>
          </ac:cxnSpMkLst>
        </pc:cxnChg>
        <pc:cxnChg chg="mod">
          <ac:chgData name="Inigo Alonso" userId="05a88013-64dd-4dde-987c-65d6e86acc0c" providerId="ADAL" clId="{D1237FA1-9200-4D2B-8D45-473B7EC1759D}" dt="2026-09-01T08:46:23.574" v="1069" actId="1076"/>
          <ac:cxnSpMkLst>
            <pc:docMk/>
            <pc:sldMk cId="760038649" sldId="257"/>
            <ac:cxnSpMk id="53" creationId="{65554C2E-B0DA-D993-B5C4-BEDE03BE2DB2}"/>
          </ac:cxnSpMkLst>
        </pc:cxnChg>
        <pc:cxnChg chg="add mod">
          <ac:chgData name="Inigo Alonso" userId="05a88013-64dd-4dde-987c-65d6e86acc0c" providerId="ADAL" clId="{D1237FA1-9200-4D2B-8D45-473B7EC1759D}" dt="2026-09-02T08:54:24.572" v="1848" actId="1037"/>
          <ac:cxnSpMkLst>
            <pc:docMk/>
            <pc:sldMk cId="760038649" sldId="257"/>
            <ac:cxnSpMk id="55" creationId="{32E74AA9-23A2-42B1-EF73-4779DADEB5F0}"/>
          </ac:cxnSpMkLst>
        </pc:cxnChg>
        <pc:cxnChg chg="add del mod">
          <ac:chgData name="Inigo Alonso" userId="05a88013-64dd-4dde-987c-65d6e86acc0c" providerId="ADAL" clId="{D1237FA1-9200-4D2B-8D45-473B7EC1759D}" dt="2026-09-02T08:19:26.282" v="1492" actId="478"/>
          <ac:cxnSpMkLst>
            <pc:docMk/>
            <pc:sldMk cId="760038649" sldId="257"/>
            <ac:cxnSpMk id="56" creationId="{BD34B796-E016-B65E-8D90-4FAEF44EFE9C}"/>
          </ac:cxnSpMkLst>
        </pc:cxnChg>
        <pc:cxnChg chg="add mod">
          <ac:chgData name="Inigo Alonso" userId="05a88013-64dd-4dde-987c-65d6e86acc0c" providerId="ADAL" clId="{D1237FA1-9200-4D2B-8D45-473B7EC1759D}" dt="2026-09-02T08:54:28.480" v="1855" actId="1037"/>
          <ac:cxnSpMkLst>
            <pc:docMk/>
            <pc:sldMk cId="760038649" sldId="257"/>
            <ac:cxnSpMk id="68" creationId="{01C250CD-1A93-8DCF-6857-75D7DF66CDF3}"/>
          </ac:cxnSpMkLst>
        </pc:cxnChg>
        <pc:cxnChg chg="add mod">
          <ac:chgData name="Inigo Alonso" userId="05a88013-64dd-4dde-987c-65d6e86acc0c" providerId="ADAL" clId="{D1237FA1-9200-4D2B-8D45-473B7EC1759D}" dt="2026-09-02T08:54:28.480" v="1855" actId="1037"/>
          <ac:cxnSpMkLst>
            <pc:docMk/>
            <pc:sldMk cId="760038649" sldId="257"/>
            <ac:cxnSpMk id="69" creationId="{501F2B65-BEAC-4AC2-7396-9767732688D8}"/>
          </ac:cxnSpMkLst>
        </pc:cxnChg>
        <pc:cxnChg chg="add mod">
          <ac:chgData name="Inigo Alonso" userId="05a88013-64dd-4dde-987c-65d6e86acc0c" providerId="ADAL" clId="{D1237FA1-9200-4D2B-8D45-473B7EC1759D}" dt="2026-09-02T08:54:28.480" v="1855" actId="1037"/>
          <ac:cxnSpMkLst>
            <pc:docMk/>
            <pc:sldMk cId="760038649" sldId="257"/>
            <ac:cxnSpMk id="71" creationId="{3078BCCE-5DF4-EB2D-032C-4CD37FBD561D}"/>
          </ac:cxnSpMkLst>
        </pc:cxnChg>
        <pc:cxnChg chg="add mod">
          <ac:chgData name="Inigo Alonso" userId="05a88013-64dd-4dde-987c-65d6e86acc0c" providerId="ADAL" clId="{D1237FA1-9200-4D2B-8D45-473B7EC1759D}" dt="2026-09-02T08:54:28.480" v="1855" actId="1037"/>
          <ac:cxnSpMkLst>
            <pc:docMk/>
            <pc:sldMk cId="760038649" sldId="257"/>
            <ac:cxnSpMk id="73" creationId="{63295B9D-5F15-E995-661B-FC8436A435BE}"/>
          </ac:cxnSpMkLst>
        </pc:cxnChg>
        <pc:cxnChg chg="add mod">
          <ac:chgData name="Inigo Alonso" userId="05a88013-64dd-4dde-987c-65d6e86acc0c" providerId="ADAL" clId="{D1237FA1-9200-4D2B-8D45-473B7EC1759D}" dt="2026-09-02T08:54:32.217" v="1859" actId="1037"/>
          <ac:cxnSpMkLst>
            <pc:docMk/>
            <pc:sldMk cId="760038649" sldId="257"/>
            <ac:cxnSpMk id="79" creationId="{9F3C96E6-CBE4-C73A-12B0-87D12A398D5C}"/>
          </ac:cxnSpMkLst>
        </pc:cxnChg>
        <pc:cxnChg chg="add mod">
          <ac:chgData name="Inigo Alonso" userId="05a88013-64dd-4dde-987c-65d6e86acc0c" providerId="ADAL" clId="{D1237FA1-9200-4D2B-8D45-473B7EC1759D}" dt="2026-09-02T08:54:32.217" v="1859" actId="1037"/>
          <ac:cxnSpMkLst>
            <pc:docMk/>
            <pc:sldMk cId="760038649" sldId="257"/>
            <ac:cxnSpMk id="80" creationId="{1B58A9E3-E550-4B62-DE3B-5CBC4D6D40A8}"/>
          </ac:cxnSpMkLst>
        </pc:cxnChg>
        <pc:cxnChg chg="add mod">
          <ac:chgData name="Inigo Alonso" userId="05a88013-64dd-4dde-987c-65d6e86acc0c" providerId="ADAL" clId="{D1237FA1-9200-4D2B-8D45-473B7EC1759D}" dt="2026-09-02T08:54:32.217" v="1859" actId="1037"/>
          <ac:cxnSpMkLst>
            <pc:docMk/>
            <pc:sldMk cId="760038649" sldId="257"/>
            <ac:cxnSpMk id="82" creationId="{76E2BEE0-B896-2A27-03D6-7E259C9AEBCE}"/>
          </ac:cxnSpMkLst>
        </pc:cxnChg>
        <pc:cxnChg chg="add mod">
          <ac:chgData name="Inigo Alonso" userId="05a88013-64dd-4dde-987c-65d6e86acc0c" providerId="ADAL" clId="{D1237FA1-9200-4D2B-8D45-473B7EC1759D}" dt="2026-09-02T08:54:32.217" v="1859" actId="1037"/>
          <ac:cxnSpMkLst>
            <pc:docMk/>
            <pc:sldMk cId="760038649" sldId="257"/>
            <ac:cxnSpMk id="84" creationId="{4EE75468-BFB5-7E89-DE7C-9989885BE4A6}"/>
          </ac:cxnSpMkLst>
        </pc:cxnChg>
      </pc:sldChg>
      <pc:sldChg chg="addSp delSp modSp add del mod">
        <pc:chgData name="Inigo Alonso" userId="05a88013-64dd-4dde-987c-65d6e86acc0c" providerId="ADAL" clId="{D1237FA1-9200-4D2B-8D45-473B7EC1759D}" dt="2026-09-02T08:47:56.838" v="1505" actId="47"/>
        <pc:sldMkLst>
          <pc:docMk/>
          <pc:sldMk cId="1796343528" sldId="258"/>
        </pc:sldMkLst>
        <pc:spChg chg="add mod">
          <ac:chgData name="Inigo Alonso" userId="05a88013-64dd-4dde-987c-65d6e86acc0c" providerId="ADAL" clId="{D1237FA1-9200-4D2B-8D45-473B7EC1759D}" dt="2026-09-01T11:02:56.836" v="1099"/>
          <ac:spMkLst>
            <pc:docMk/>
            <pc:sldMk cId="1796343528" sldId="258"/>
            <ac:spMk id="3" creationId="{D6FE27B3-AB20-C2BD-2256-2EFB470AFED6}"/>
          </ac:spMkLst>
        </pc:spChg>
        <pc:spChg chg="add mod">
          <ac:chgData name="Inigo Alonso" userId="05a88013-64dd-4dde-987c-65d6e86acc0c" providerId="ADAL" clId="{D1237FA1-9200-4D2B-8D45-473B7EC1759D}" dt="2026-09-01T11:07:27.151" v="1176"/>
          <ac:spMkLst>
            <pc:docMk/>
            <pc:sldMk cId="1796343528" sldId="258"/>
            <ac:spMk id="7" creationId="{F6A30EFE-D3B9-C6E3-77DD-B157B69F61A0}"/>
          </ac:spMkLst>
        </pc:spChg>
        <pc:spChg chg="mod topLvl">
          <ac:chgData name="Inigo Alonso" userId="05a88013-64dd-4dde-987c-65d6e86acc0c" providerId="ADAL" clId="{D1237FA1-9200-4D2B-8D45-473B7EC1759D}" dt="2026-09-01T11:02:58.270" v="1100"/>
          <ac:spMkLst>
            <pc:docMk/>
            <pc:sldMk cId="1796343528" sldId="258"/>
            <ac:spMk id="10" creationId="{792C9DDC-5967-1640-B91B-1ADA31C35FDD}"/>
          </ac:spMkLst>
        </pc:spChg>
        <pc:spChg chg="mod">
          <ac:chgData name="Inigo Alonso" userId="05a88013-64dd-4dde-987c-65d6e86acc0c" providerId="ADAL" clId="{D1237FA1-9200-4D2B-8D45-473B7EC1759D}" dt="2026-09-01T11:07:09.234" v="1174"/>
          <ac:spMkLst>
            <pc:docMk/>
            <pc:sldMk cId="1796343528" sldId="258"/>
            <ac:spMk id="32" creationId="{87B220BB-3BF4-B23B-F2E2-5D8040353D39}"/>
          </ac:spMkLst>
        </pc:spChg>
        <pc:spChg chg="mod">
          <ac:chgData name="Inigo Alonso" userId="05a88013-64dd-4dde-987c-65d6e86acc0c" providerId="ADAL" clId="{D1237FA1-9200-4D2B-8D45-473B7EC1759D}" dt="2026-09-01T11:07:16.292" v="1175"/>
          <ac:spMkLst>
            <pc:docMk/>
            <pc:sldMk cId="1796343528" sldId="258"/>
            <ac:spMk id="34" creationId="{195EA7A7-C326-CE4D-4483-DB29E7F270F5}"/>
          </ac:spMkLst>
        </pc:spChg>
        <pc:spChg chg="del mod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74" creationId="{06A5CDDB-0AD9-8437-48F9-62E73F0D6FAC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92" creationId="{0E8323BF-81E1-08C7-5C98-0A568ABBF9D2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93" creationId="{8129DFB9-2DA6-B349-E89D-F7B74A7817D9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96" creationId="{BBE3CB92-FD8C-E337-8415-3329B7221FF5}"/>
          </ac:spMkLst>
        </pc:spChg>
        <pc:spChg chg="del mod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98" creationId="{69B336A2-8F8B-AE3C-78AE-AC5A405D4744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99" creationId="{A7E0402C-0EF3-D4D3-834B-FB2016074466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112" creationId="{0D570AF7-CB77-DF9D-8659-8DD1890FC794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117" creationId="{DE0F4522-36A6-8C6A-A2A6-5BEE4F04D9F9}"/>
          </ac:spMkLst>
        </pc:spChg>
        <pc:spChg chg="del mod topLvl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120" creationId="{34050C93-39ED-986E-7789-924801FE39A8}"/>
          </ac:spMkLst>
        </pc:spChg>
        <pc:spChg chg="del mod">
          <ac:chgData name="Inigo Alonso" userId="05a88013-64dd-4dde-987c-65d6e86acc0c" providerId="ADAL" clId="{D1237FA1-9200-4D2B-8D45-473B7EC1759D}" dt="2026-09-01T11:06:50.197" v="1168" actId="478"/>
          <ac:spMkLst>
            <pc:docMk/>
            <pc:sldMk cId="1796343528" sldId="258"/>
            <ac:spMk id="122" creationId="{E220DCBE-D6D4-CFE7-39C6-9C080D3EFE72}"/>
          </ac:spMkLst>
        </pc:spChg>
        <pc:cxnChg chg="add mod">
          <ac:chgData name="Inigo Alonso" userId="05a88013-64dd-4dde-987c-65d6e86acc0c" providerId="ADAL" clId="{D1237FA1-9200-4D2B-8D45-473B7EC1759D}" dt="2026-09-01T11:07:33.340" v="1179" actId="14100"/>
          <ac:cxnSpMkLst>
            <pc:docMk/>
            <pc:sldMk cId="1796343528" sldId="258"/>
            <ac:cxnSpMk id="8" creationId="{039220C7-0F3D-B145-FC2F-62CE1228035E}"/>
          </ac:cxnSpMkLst>
        </pc:cxnChg>
        <pc:cxnChg chg="mod">
          <ac:chgData name="Inigo Alonso" userId="05a88013-64dd-4dde-987c-65d6e86acc0c" providerId="ADAL" clId="{D1237FA1-9200-4D2B-8D45-473B7EC1759D}" dt="2026-09-01T11:06:56.854" v="1171" actId="1076"/>
          <ac:cxnSpMkLst>
            <pc:docMk/>
            <pc:sldMk cId="1796343528" sldId="258"/>
            <ac:cxnSpMk id="47" creationId="{230DC15A-FD89-198C-01CE-97146BFDD108}"/>
          </ac:cxnSpMkLst>
        </pc:cxnChg>
      </pc:sldChg>
      <pc:sldChg chg="addSp delSp modSp add del mod">
        <pc:chgData name="Inigo Alonso" userId="05a88013-64dd-4dde-987c-65d6e86acc0c" providerId="ADAL" clId="{D1237FA1-9200-4D2B-8D45-473B7EC1759D}" dt="2026-09-02T08:47:56.838" v="1505" actId="47"/>
        <pc:sldMkLst>
          <pc:docMk/>
          <pc:sldMk cId="3335450163" sldId="259"/>
        </pc:sldMkLst>
        <pc:spChg chg="add mod">
          <ac:chgData name="Inigo Alonso" userId="05a88013-64dd-4dde-987c-65d6e86acc0c" providerId="ADAL" clId="{D1237FA1-9200-4D2B-8D45-473B7EC1759D}" dt="2026-09-01T11:03:26.282" v="1105" actId="20577"/>
          <ac:spMkLst>
            <pc:docMk/>
            <pc:sldMk cId="3335450163" sldId="259"/>
            <ac:spMk id="3" creationId="{38C8D08A-4118-1BE9-0B07-B25B242BA5C9}"/>
          </ac:spMkLst>
        </pc:spChg>
        <pc:spChg chg="add mod">
          <ac:chgData name="Inigo Alonso" userId="05a88013-64dd-4dde-987c-65d6e86acc0c" providerId="ADAL" clId="{D1237FA1-9200-4D2B-8D45-473B7EC1759D}" dt="2026-09-01T11:06:20.683" v="1163"/>
          <ac:spMkLst>
            <pc:docMk/>
            <pc:sldMk cId="3335450163" sldId="259"/>
            <ac:spMk id="6" creationId="{336E81B2-7632-00DE-61A4-487AAA2D0764}"/>
          </ac:spMkLst>
        </pc:spChg>
        <pc:spChg chg="add mod">
          <ac:chgData name="Inigo Alonso" userId="05a88013-64dd-4dde-987c-65d6e86acc0c" providerId="ADAL" clId="{D1237FA1-9200-4D2B-8D45-473B7EC1759D}" dt="2026-09-01T11:06:27.883" v="1164"/>
          <ac:spMkLst>
            <pc:docMk/>
            <pc:sldMk cId="3335450163" sldId="259"/>
            <ac:spMk id="7" creationId="{2E8253BF-CF90-ABCB-30DE-A2466593FBAB}"/>
          </ac:spMkLst>
        </pc:spChg>
        <pc:spChg chg="mod topLvl">
          <ac:chgData name="Inigo Alonso" userId="05a88013-64dd-4dde-987c-65d6e86acc0c" providerId="ADAL" clId="{D1237FA1-9200-4D2B-8D45-473B7EC1759D}" dt="2026-09-01T11:05:33.082" v="1154" actId="165"/>
          <ac:spMkLst>
            <pc:docMk/>
            <pc:sldMk cId="3335450163" sldId="259"/>
            <ac:spMk id="12" creationId="{024C5972-F055-CFAB-AFAA-C00496569630}"/>
          </ac:spMkLst>
        </pc:spChg>
        <pc:spChg chg="mod topLvl">
          <ac:chgData name="Inigo Alonso" userId="05a88013-64dd-4dde-987c-65d6e86acc0c" providerId="ADAL" clId="{D1237FA1-9200-4D2B-8D45-473B7EC1759D}" dt="2026-09-01T11:05:50.263" v="1156"/>
          <ac:spMkLst>
            <pc:docMk/>
            <pc:sldMk cId="3335450163" sldId="259"/>
            <ac:spMk id="36" creationId="{16C9C01C-7989-6677-CABC-6FFCA0ACFAF0}"/>
          </ac:spMkLst>
        </pc:spChg>
        <pc:spChg chg="mod topLvl">
          <ac:chgData name="Inigo Alonso" userId="05a88013-64dd-4dde-987c-65d6e86acc0c" providerId="ADAL" clId="{D1237FA1-9200-4D2B-8D45-473B7EC1759D}" dt="2026-09-01T11:06:02.426" v="1158"/>
          <ac:spMkLst>
            <pc:docMk/>
            <pc:sldMk cId="3335450163" sldId="259"/>
            <ac:spMk id="38" creationId="{535E2951-073B-CD9F-3A69-5EA2844F747A}"/>
          </ac:spMkLst>
        </pc:spChg>
        <pc:spChg chg="mod topLvl">
          <ac:chgData name="Inigo Alonso" userId="05a88013-64dd-4dde-987c-65d6e86acc0c" providerId="ADAL" clId="{D1237FA1-9200-4D2B-8D45-473B7EC1759D}" dt="2026-09-01T11:05:33.082" v="1154" actId="165"/>
          <ac:spMkLst>
            <pc:docMk/>
            <pc:sldMk cId="3335450163" sldId="259"/>
            <ac:spMk id="61" creationId="{5290FAD3-3031-469A-E508-235E4CD6D695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38" creationId="{3961E8EE-1155-1B32-C79E-9265EB4B0409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39" creationId="{FABF0E35-C693-3F4E-6420-10CEB693241E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42" creationId="{7C6AACF9-1584-7281-B964-DD2FF59F2D1D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44" creationId="{586F8539-EB16-4315-D210-DB60436A23BC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45" creationId="{48DD4209-1E42-EE63-AFA2-43A7704BB7CA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49" creationId="{E76397A3-2C20-9546-72F9-F99D2F252D69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52" creationId="{3759D98C-DA38-25CA-82EC-FD1DA9046F44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53" creationId="{92B4478A-71FC-A561-C910-D236D9776E70}"/>
          </ac:spMkLst>
        </pc:spChg>
        <pc:spChg chg="del mod topLvl">
          <ac:chgData name="Inigo Alonso" userId="05a88013-64dd-4dde-987c-65d6e86acc0c" providerId="ADAL" clId="{D1237FA1-9200-4D2B-8D45-473B7EC1759D}" dt="2026-09-01T11:05:36.381" v="1155" actId="478"/>
          <ac:spMkLst>
            <pc:docMk/>
            <pc:sldMk cId="3335450163" sldId="259"/>
            <ac:spMk id="156" creationId="{A4A482A5-4C04-185A-2FB3-58D6A8B2EC36}"/>
          </ac:spMkLst>
        </pc:spChg>
        <pc:cxnChg chg="add mod">
          <ac:chgData name="Inigo Alonso" userId="05a88013-64dd-4dde-987c-65d6e86acc0c" providerId="ADAL" clId="{D1237FA1-9200-4D2B-8D45-473B7EC1759D}" dt="2026-09-01T11:06:10.115" v="1161" actId="14100"/>
          <ac:cxnSpMkLst>
            <pc:docMk/>
            <pc:sldMk cId="3335450163" sldId="259"/>
            <ac:cxnSpMk id="8" creationId="{4C5B9E48-547B-F6F9-20F8-44B7FC396FB2}"/>
          </ac:cxnSpMkLst>
        </pc:cxnChg>
        <pc:cxnChg chg="add mod">
          <ac:chgData name="Inigo Alonso" userId="05a88013-64dd-4dde-987c-65d6e86acc0c" providerId="ADAL" clId="{D1237FA1-9200-4D2B-8D45-473B7EC1759D}" dt="2026-09-01T11:06:12.744" v="1162" actId="14100"/>
          <ac:cxnSpMkLst>
            <pc:docMk/>
            <pc:sldMk cId="3335450163" sldId="259"/>
            <ac:cxnSpMk id="9" creationId="{8EC2C90B-D63B-27B2-BE27-D6E25D939280}"/>
          </ac:cxnSpMkLst>
        </pc:cxnChg>
        <pc:cxnChg chg="mod">
          <ac:chgData name="Inigo Alonso" userId="05a88013-64dd-4dde-987c-65d6e86acc0c" providerId="ADAL" clId="{D1237FA1-9200-4D2B-8D45-473B7EC1759D}" dt="2026-09-01T11:05:53.686" v="1157" actId="1076"/>
          <ac:cxnSpMkLst>
            <pc:docMk/>
            <pc:sldMk cId="3335450163" sldId="259"/>
            <ac:cxnSpMk id="60" creationId="{9C9A378D-68C4-178B-F226-8288C5455899}"/>
          </ac:cxnSpMkLst>
        </pc:cxnChg>
        <pc:cxnChg chg="del mod">
          <ac:chgData name="Inigo Alonso" userId="05a88013-64dd-4dde-987c-65d6e86acc0c" providerId="ADAL" clId="{D1237FA1-9200-4D2B-8D45-473B7EC1759D}" dt="2026-09-01T11:05:36.381" v="1155" actId="478"/>
          <ac:cxnSpMkLst>
            <pc:docMk/>
            <pc:sldMk cId="3335450163" sldId="259"/>
            <ac:cxnSpMk id="155" creationId="{AAE55916-1114-7DA7-5EFA-EE9490D49AE0}"/>
          </ac:cxnSpMkLst>
        </pc:cxnChg>
      </pc:sldChg>
      <pc:sldChg chg="addSp delSp modSp add del mod">
        <pc:chgData name="Inigo Alonso" userId="05a88013-64dd-4dde-987c-65d6e86acc0c" providerId="ADAL" clId="{D1237FA1-9200-4D2B-8D45-473B7EC1759D}" dt="2026-09-02T08:47:56.838" v="1505" actId="47"/>
        <pc:sldMkLst>
          <pc:docMk/>
          <pc:sldMk cId="1414034647" sldId="260"/>
        </pc:sldMkLst>
        <pc:spChg chg="add mod">
          <ac:chgData name="Inigo Alonso" userId="05a88013-64dd-4dde-987c-65d6e86acc0c" providerId="ADAL" clId="{D1237FA1-9200-4D2B-8D45-473B7EC1759D}" dt="2026-09-01T11:03:47.222" v="1141"/>
          <ac:spMkLst>
            <pc:docMk/>
            <pc:sldMk cId="1414034647" sldId="260"/>
            <ac:spMk id="3" creationId="{92957223-71E4-E49E-13BC-2C50E81E528C}"/>
          </ac:spMkLst>
        </pc:spChg>
        <pc:spChg chg="add mod">
          <ac:chgData name="Inigo Alonso" userId="05a88013-64dd-4dde-987c-65d6e86acc0c" providerId="ADAL" clId="{D1237FA1-9200-4D2B-8D45-473B7EC1759D}" dt="2026-09-01T11:04:42.558" v="1150"/>
          <ac:spMkLst>
            <pc:docMk/>
            <pc:sldMk cId="1414034647" sldId="260"/>
            <ac:spMk id="5" creationId="{5B0415DC-080B-7637-AADD-3EE66F6EEC74}"/>
          </ac:spMkLst>
        </pc:spChg>
        <pc:spChg chg="mod topLvl">
          <ac:chgData name="Inigo Alonso" userId="05a88013-64dd-4dde-987c-65d6e86acc0c" providerId="ADAL" clId="{D1237FA1-9200-4D2B-8D45-473B7EC1759D}" dt="2026-09-01T11:03:48.533" v="1142"/>
          <ac:spMkLst>
            <pc:docMk/>
            <pc:sldMk cId="1414034647" sldId="260"/>
            <ac:spMk id="14" creationId="{81932E94-B867-B7CE-8427-805EC5BA7586}"/>
          </ac:spMkLst>
        </pc:spChg>
        <pc:spChg chg="mod topLvl">
          <ac:chgData name="Inigo Alonso" userId="05a88013-64dd-4dde-987c-65d6e86acc0c" providerId="ADAL" clId="{D1237FA1-9200-4D2B-8D45-473B7EC1759D}" dt="2026-09-01T11:04:23.528" v="1148"/>
          <ac:spMkLst>
            <pc:docMk/>
            <pc:sldMk cId="1414034647" sldId="260"/>
            <ac:spMk id="40" creationId="{9D5283B7-16CF-4E0E-BC8E-224E870FD597}"/>
          </ac:spMkLst>
        </pc:spChg>
        <pc:spChg chg="mod topLvl">
          <ac:chgData name="Inigo Alonso" userId="05a88013-64dd-4dde-987c-65d6e86acc0c" providerId="ADAL" clId="{D1237FA1-9200-4D2B-8D45-473B7EC1759D}" dt="2026-09-01T11:04:32.172" v="1149"/>
          <ac:spMkLst>
            <pc:docMk/>
            <pc:sldMk cId="1414034647" sldId="260"/>
            <ac:spMk id="42" creationId="{51895203-A8CD-E1E4-11C6-B0569330BEDC}"/>
          </ac:spMkLst>
        </pc:spChg>
        <pc:cxnChg chg="add mod">
          <ac:chgData name="Inigo Alonso" userId="05a88013-64dd-4dde-987c-65d6e86acc0c" providerId="ADAL" clId="{D1237FA1-9200-4D2B-8D45-473B7EC1759D}" dt="2026-09-01T11:04:14.204" v="1147" actId="14100"/>
          <ac:cxnSpMkLst>
            <pc:docMk/>
            <pc:sldMk cId="1414034647" sldId="260"/>
            <ac:cxnSpMk id="6" creationId="{68D5E49D-F358-8046-302E-01536199CD19}"/>
          </ac:cxnSpMkLst>
        </pc:cxnChg>
      </pc:sldChg>
      <pc:sldChg chg="modSp new del mod">
        <pc:chgData name="Inigo Alonso" userId="05a88013-64dd-4dde-987c-65d6e86acc0c" providerId="ADAL" clId="{D1237FA1-9200-4D2B-8D45-473B7EC1759D}" dt="2026-09-02T08:47:56.838" v="1505" actId="47"/>
        <pc:sldMkLst>
          <pc:docMk/>
          <pc:sldMk cId="2621366349" sldId="261"/>
        </pc:sldMkLst>
      </pc:sldChg>
      <pc:sldChg chg="modSp new del mod">
        <pc:chgData name="Inigo Alonso" userId="05a88013-64dd-4dde-987c-65d6e86acc0c" providerId="ADAL" clId="{D1237FA1-9200-4D2B-8D45-473B7EC1759D}" dt="2026-09-01T10:51:11.699" v="1093" actId="47"/>
        <pc:sldMkLst>
          <pc:docMk/>
          <pc:sldMk cId="2668853490" sldId="262"/>
        </pc:sldMkLst>
      </pc:sldChg>
      <pc:sldChg chg="addSp modSp add del mod ord">
        <pc:chgData name="Inigo Alonso" userId="05a88013-64dd-4dde-987c-65d6e86acc0c" providerId="ADAL" clId="{D1237FA1-9200-4D2B-8D45-473B7EC1759D}" dt="2026-09-01T10:51:17.665" v="1094" actId="47"/>
        <pc:sldMkLst>
          <pc:docMk/>
          <pc:sldMk cId="2740683470" sldId="263"/>
        </pc:sldMkLst>
      </pc:sldChg>
      <pc:sldChg chg="addSp modSp add del mod">
        <pc:chgData name="Inigo Alonso" userId="05a88013-64dd-4dde-987c-65d6e86acc0c" providerId="ADAL" clId="{D1237FA1-9200-4D2B-8D45-473B7EC1759D}" dt="2026-09-02T08:47:56.838" v="1505" actId="47"/>
        <pc:sldMkLst>
          <pc:docMk/>
          <pc:sldMk cId="1359037561" sldId="264"/>
        </pc:sldMkLst>
        <pc:spChg chg="mod">
          <ac:chgData name="Inigo Alonso" userId="05a88013-64dd-4dde-987c-65d6e86acc0c" providerId="ADAL" clId="{D1237FA1-9200-4D2B-8D45-473B7EC1759D}" dt="2026-09-01T10:50:29.114" v="1084"/>
          <ac:spMkLst>
            <pc:docMk/>
            <pc:sldMk cId="1359037561" sldId="264"/>
            <ac:spMk id="3" creationId="{7500FFBA-AD45-8F27-2A41-232CFB5BDB4F}"/>
          </ac:spMkLst>
        </pc:spChg>
        <pc:spChg chg="add mod">
          <ac:chgData name="Inigo Alonso" userId="05a88013-64dd-4dde-987c-65d6e86acc0c" providerId="ADAL" clId="{D1237FA1-9200-4D2B-8D45-473B7EC1759D}" dt="2026-09-01T10:50:58.557" v="1089"/>
          <ac:spMkLst>
            <pc:docMk/>
            <pc:sldMk cId="1359037561" sldId="264"/>
            <ac:spMk id="5" creationId="{592E6CA0-9DDB-3B6C-D3B0-B81E6DD96947}"/>
          </ac:spMkLst>
        </pc:spChg>
        <pc:spChg chg="mod">
          <ac:chgData name="Inigo Alonso" userId="05a88013-64dd-4dde-987c-65d6e86acc0c" providerId="ADAL" clId="{D1237FA1-9200-4D2B-8D45-473B7EC1759D}" dt="2026-09-01T10:50:27.495" v="1083"/>
          <ac:spMkLst>
            <pc:docMk/>
            <pc:sldMk cId="1359037561" sldId="264"/>
            <ac:spMk id="14" creationId="{BAF86D4D-C67A-D781-753A-05BE0712F5C9}"/>
          </ac:spMkLst>
        </pc:spChg>
        <pc:spChg chg="mod">
          <ac:chgData name="Inigo Alonso" userId="05a88013-64dd-4dde-987c-65d6e86acc0c" providerId="ADAL" clId="{D1237FA1-9200-4D2B-8D45-473B7EC1759D}" dt="2026-09-01T10:50:44.498" v="1087"/>
          <ac:spMkLst>
            <pc:docMk/>
            <pc:sldMk cId="1359037561" sldId="264"/>
            <ac:spMk id="40" creationId="{619450D5-0A0A-0CE1-B7AA-1B97C858A5DC}"/>
          </ac:spMkLst>
        </pc:spChg>
        <pc:spChg chg="mod">
          <ac:chgData name="Inigo Alonso" userId="05a88013-64dd-4dde-987c-65d6e86acc0c" providerId="ADAL" clId="{D1237FA1-9200-4D2B-8D45-473B7EC1759D}" dt="2026-09-01T10:50:51.914" v="1088"/>
          <ac:spMkLst>
            <pc:docMk/>
            <pc:sldMk cId="1359037561" sldId="264"/>
            <ac:spMk id="42" creationId="{C0EB38E4-FE38-2CCF-1567-D0838375FF53}"/>
          </ac:spMkLst>
        </pc:spChg>
        <pc:cxnChg chg="add mod">
          <ac:chgData name="Inigo Alonso" userId="05a88013-64dd-4dde-987c-65d6e86acc0c" providerId="ADAL" clId="{D1237FA1-9200-4D2B-8D45-473B7EC1759D}" dt="2026-09-01T10:51:06.430" v="1092" actId="14100"/>
          <ac:cxnSpMkLst>
            <pc:docMk/>
            <pc:sldMk cId="1359037561" sldId="264"/>
            <ac:cxnSpMk id="6" creationId="{ABB174F7-F148-3332-2AB7-D27803106155}"/>
          </ac:cxnSpMkLst>
        </pc:cxnChg>
      </pc:sldChg>
      <pc:sldChg chg="add del ord">
        <pc:chgData name="Inigo Alonso" userId="05a88013-64dd-4dde-987c-65d6e86acc0c" providerId="ADAL" clId="{D1237FA1-9200-4D2B-8D45-473B7EC1759D}" dt="2026-09-02T08:47:56.838" v="1505" actId="47"/>
        <pc:sldMkLst>
          <pc:docMk/>
          <pc:sldMk cId="3463183619" sldId="265"/>
        </pc:sldMkLst>
      </pc:sldChg>
      <pc:sldChg chg="add del ord">
        <pc:chgData name="Inigo Alonso" userId="05a88013-64dd-4dde-987c-65d6e86acc0c" providerId="ADAL" clId="{D1237FA1-9200-4D2B-8D45-473B7EC1759D}" dt="2026-09-02T08:47:56.838" v="1505" actId="47"/>
        <pc:sldMkLst>
          <pc:docMk/>
          <pc:sldMk cId="628588943" sldId="266"/>
        </pc:sldMkLst>
      </pc:sldChg>
      <pc:sldChg chg="add del">
        <pc:chgData name="Inigo Alonso" userId="05a88013-64dd-4dde-987c-65d6e86acc0c" providerId="ADAL" clId="{D1237FA1-9200-4D2B-8D45-473B7EC1759D}" dt="2026-09-02T08:47:56.838" v="1505" actId="47"/>
        <pc:sldMkLst>
          <pc:docMk/>
          <pc:sldMk cId="3860018522" sldId="267"/>
        </pc:sldMkLst>
      </pc:sldChg>
      <pc:sldChg chg="add del">
        <pc:chgData name="Inigo Alonso" userId="05a88013-64dd-4dde-987c-65d6e86acc0c" providerId="ADAL" clId="{D1237FA1-9200-4D2B-8D45-473B7EC1759D}" dt="2026-09-02T08:47:56.838" v="1505" actId="47"/>
        <pc:sldMkLst>
          <pc:docMk/>
          <pc:sldMk cId="733690369" sldId="268"/>
        </pc:sldMkLst>
      </pc:sldChg>
      <pc:sldChg chg="addSp delSp modSp new mod ord">
        <pc:chgData name="Inigo Alonso" userId="05a88013-64dd-4dde-987c-65d6e86acc0c" providerId="ADAL" clId="{D1237FA1-9200-4D2B-8D45-473B7EC1759D}" dt="2026-09-02T09:18:24.633" v="2640"/>
        <pc:sldMkLst>
          <pc:docMk/>
          <pc:sldMk cId="541705309" sldId="269"/>
        </pc:sldMkLst>
        <pc:spChg chg="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2" creationId="{B30D6529-2323-72B2-7BBC-059D2ED20B0A}"/>
          </ac:spMkLst>
        </pc:spChg>
        <pc:spChg chg="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3" creationId="{A45FD29B-55BC-02BD-5809-E9B406A29DE4}"/>
          </ac:spMkLst>
        </pc:spChg>
        <pc:spChg chg="del">
          <ac:chgData name="Inigo Alonso" userId="05a88013-64dd-4dde-987c-65d6e86acc0c" providerId="ADAL" clId="{D1237FA1-9200-4D2B-8D45-473B7EC1759D}" dt="2026-09-01T22:53:11.760" v="1346" actId="478"/>
          <ac:spMkLst>
            <pc:docMk/>
            <pc:sldMk cId="541705309" sldId="269"/>
            <ac:spMk id="4" creationId="{4ED04CA5-F5E3-54C7-F1C2-DF2EFA8ECDE3}"/>
          </ac:spMkLst>
        </pc:spChg>
        <pc:spChg chg="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5" creationId="{8360989B-94AD-D397-83EA-C68DB30C22D4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9" creationId="{81A3575D-9AD2-8900-34BE-822BFCC3C947}"/>
          </ac:spMkLst>
        </pc:spChg>
        <pc:spChg chg="add mod">
          <ac:chgData name="Inigo Alonso" userId="05a88013-64dd-4dde-987c-65d6e86acc0c" providerId="ADAL" clId="{D1237FA1-9200-4D2B-8D45-473B7EC1759D}" dt="2026-09-01T23:03:13.800" v="1487" actId="790"/>
          <ac:spMkLst>
            <pc:docMk/>
            <pc:sldMk cId="541705309" sldId="269"/>
            <ac:spMk id="11" creationId="{AC378B55-0E04-E152-BC2E-D51EDF85B6B9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13" creationId="{20F899A4-2406-C288-31AD-230525D317FC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15" creationId="{F5D87462-68AE-73BD-783A-DA924F5046E1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16" creationId="{350047CB-E933-1EB2-F630-183E001E0BCC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17" creationId="{7202A975-8A16-F0AC-DE29-EF713E81E3CB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19" creationId="{5F266906-E4CA-608D-B52E-C1861B90D8E0}"/>
          </ac:spMkLst>
        </pc:spChg>
        <pc:spChg chg="add mod">
          <ac:chgData name="Inigo Alonso" userId="05a88013-64dd-4dde-987c-65d6e86acc0c" providerId="ADAL" clId="{D1237FA1-9200-4D2B-8D45-473B7EC1759D}" dt="2026-09-02T09:11:37.795" v="2630" actId="790"/>
          <ac:spMkLst>
            <pc:docMk/>
            <pc:sldMk cId="541705309" sldId="269"/>
            <ac:spMk id="21" creationId="{00E9DE92-F733-CBF4-374C-B620326EBD9D}"/>
          </ac:spMkLst>
        </pc:spChg>
        <pc:graphicFrameChg chg="add mod modGraphic">
          <ac:chgData name="Inigo Alonso" userId="05a88013-64dd-4dde-987c-65d6e86acc0c" providerId="ADAL" clId="{D1237FA1-9200-4D2B-8D45-473B7EC1759D}" dt="2026-09-01T23:03:23.646" v="1488" actId="790"/>
          <ac:graphicFrameMkLst>
            <pc:docMk/>
            <pc:sldMk cId="541705309" sldId="269"/>
            <ac:graphicFrameMk id="7" creationId="{A5605B36-58AE-7DDD-FCFB-63ECF99C5748}"/>
          </ac:graphicFrameMkLst>
        </pc:graphicFrameChg>
        <pc:graphicFrameChg chg="add del mod modGraphic">
          <ac:chgData name="Inigo Alonso" userId="05a88013-64dd-4dde-987c-65d6e86acc0c" providerId="ADAL" clId="{D1237FA1-9200-4D2B-8D45-473B7EC1759D}" dt="2026-09-01T23:00:30.642" v="1484" actId="478"/>
          <ac:graphicFrameMkLst>
            <pc:docMk/>
            <pc:sldMk cId="541705309" sldId="269"/>
            <ac:graphicFrameMk id="8" creationId="{4ABEEF2D-11C3-7F09-4328-F1EA28370632}"/>
          </ac:graphicFrameMkLst>
        </pc:graphicFrameChg>
      </pc:sldChg>
      <pc:sldChg chg="modSp new mod ord">
        <pc:chgData name="Inigo Alonso" userId="05a88013-64dd-4dde-987c-65d6e86acc0c" providerId="ADAL" clId="{D1237FA1-9200-4D2B-8D45-473B7EC1759D}" dt="2026-09-02T09:15:52.276" v="2638" actId="20577"/>
        <pc:sldMkLst>
          <pc:docMk/>
          <pc:sldMk cId="1491003106" sldId="270"/>
        </pc:sldMkLst>
        <pc:spChg chg="mod">
          <ac:chgData name="Inigo Alonso" userId="05a88013-64dd-4dde-987c-65d6e86acc0c" providerId="ADAL" clId="{D1237FA1-9200-4D2B-8D45-473B7EC1759D}" dt="2026-09-02T08:48:10.876" v="1524" actId="20577"/>
          <ac:spMkLst>
            <pc:docMk/>
            <pc:sldMk cId="1491003106" sldId="270"/>
            <ac:spMk id="2" creationId="{74F7785F-D100-4D20-C8D9-1F3C16CA1B88}"/>
          </ac:spMkLst>
        </pc:spChg>
        <pc:spChg chg="mod">
          <ac:chgData name="Inigo Alonso" userId="05a88013-64dd-4dde-987c-65d6e86acc0c" providerId="ADAL" clId="{D1237FA1-9200-4D2B-8D45-473B7EC1759D}" dt="2026-09-02T09:15:52.276" v="2638" actId="20577"/>
          <ac:spMkLst>
            <pc:docMk/>
            <pc:sldMk cId="1491003106" sldId="270"/>
            <ac:spMk id="3" creationId="{CB7C2E0E-50AD-3715-F03E-776826498D9D}"/>
          </ac:spMkLst>
        </pc:spChg>
      </pc:sldChg>
      <pc:sldChg chg="addSp modSp new mod">
        <pc:chgData name="Inigo Alonso" userId="05a88013-64dd-4dde-987c-65d6e86acc0c" providerId="ADAL" clId="{D1237FA1-9200-4D2B-8D45-473B7EC1759D}" dt="2026-09-02T08:53:25.495" v="1801" actId="20577"/>
        <pc:sldMkLst>
          <pc:docMk/>
          <pc:sldMk cId="3876429583" sldId="271"/>
        </pc:sldMkLst>
        <pc:spChg chg="mod">
          <ac:chgData name="Inigo Alonso" userId="05a88013-64dd-4dde-987c-65d6e86acc0c" providerId="ADAL" clId="{D1237FA1-9200-4D2B-8D45-473B7EC1759D}" dt="2026-09-02T08:50:01.798" v="1696"/>
          <ac:spMkLst>
            <pc:docMk/>
            <pc:sldMk cId="3876429583" sldId="271"/>
            <ac:spMk id="2" creationId="{2F7313FB-7366-97FF-2BD8-A61CEB8FDCD5}"/>
          </ac:spMkLst>
        </pc:spChg>
        <pc:spChg chg="mod">
          <ac:chgData name="Inigo Alonso" userId="05a88013-64dd-4dde-987c-65d6e86acc0c" providerId="ADAL" clId="{D1237FA1-9200-4D2B-8D45-473B7EC1759D}" dt="2026-09-02T08:50:10.780" v="1698"/>
          <ac:spMkLst>
            <pc:docMk/>
            <pc:sldMk cId="3876429583" sldId="271"/>
            <ac:spMk id="3" creationId="{2BFBF276-271F-D55A-A626-F50CD7536733}"/>
          </ac:spMkLst>
        </pc:spChg>
        <pc:spChg chg="mod">
          <ac:chgData name="Inigo Alonso" userId="05a88013-64dd-4dde-987c-65d6e86acc0c" providerId="ADAL" clId="{D1237FA1-9200-4D2B-8D45-473B7EC1759D}" dt="2026-09-02T08:53:25.495" v="1801" actId="20577"/>
          <ac:spMkLst>
            <pc:docMk/>
            <pc:sldMk cId="3876429583" sldId="271"/>
            <ac:spMk id="4" creationId="{7FD52184-BCB7-98A0-5830-440B1B6A7812}"/>
          </ac:spMkLst>
        </pc:spChg>
        <pc:picChg chg="add mod">
          <ac:chgData name="Inigo Alonso" userId="05a88013-64dd-4dde-987c-65d6e86acc0c" providerId="ADAL" clId="{D1237FA1-9200-4D2B-8D45-473B7EC1759D}" dt="2026-09-02T08:52:09.143" v="1757" actId="1076"/>
          <ac:picMkLst>
            <pc:docMk/>
            <pc:sldMk cId="3876429583" sldId="271"/>
            <ac:picMk id="8" creationId="{952F7B5B-326A-523B-1F5B-4B24B2414BC4}"/>
          </ac:picMkLst>
        </pc:picChg>
      </pc:sldChg>
      <pc:sldChg chg="addSp delSp modSp add mod">
        <pc:chgData name="Inigo Alonso" userId="05a88013-64dd-4dde-987c-65d6e86acc0c" providerId="ADAL" clId="{D1237FA1-9200-4D2B-8D45-473B7EC1759D}" dt="2026-09-02T08:53:20.887" v="1800" actId="20577"/>
        <pc:sldMkLst>
          <pc:docMk/>
          <pc:sldMk cId="3421540803" sldId="272"/>
        </pc:sldMkLst>
        <pc:spChg chg="mod">
          <ac:chgData name="Inigo Alonso" userId="05a88013-64dd-4dde-987c-65d6e86acc0c" providerId="ADAL" clId="{D1237FA1-9200-4D2B-8D45-473B7EC1759D}" dt="2026-09-02T08:52:32.628" v="1795" actId="20577"/>
          <ac:spMkLst>
            <pc:docMk/>
            <pc:sldMk cId="3421540803" sldId="272"/>
            <ac:spMk id="2" creationId="{EC6D153A-C1E2-1A67-AE16-5E0CF254E732}"/>
          </ac:spMkLst>
        </pc:spChg>
        <pc:spChg chg="mod">
          <ac:chgData name="Inigo Alonso" userId="05a88013-64dd-4dde-987c-65d6e86acc0c" providerId="ADAL" clId="{D1237FA1-9200-4D2B-8D45-473B7EC1759D}" dt="2026-09-02T08:52:36.183" v="1796" actId="20577"/>
          <ac:spMkLst>
            <pc:docMk/>
            <pc:sldMk cId="3421540803" sldId="272"/>
            <ac:spMk id="3" creationId="{B660A205-A467-B602-A348-F239C9CA6CB1}"/>
          </ac:spMkLst>
        </pc:spChg>
        <pc:spChg chg="mod">
          <ac:chgData name="Inigo Alonso" userId="05a88013-64dd-4dde-987c-65d6e86acc0c" providerId="ADAL" clId="{D1237FA1-9200-4D2B-8D45-473B7EC1759D}" dt="2026-09-02T08:53:20.887" v="1800" actId="20577"/>
          <ac:spMkLst>
            <pc:docMk/>
            <pc:sldMk cId="3421540803" sldId="272"/>
            <ac:spMk id="4" creationId="{065ADCC0-744C-DD9B-A7DF-691520E0EA9D}"/>
          </ac:spMkLst>
        </pc:spChg>
        <pc:picChg chg="del">
          <ac:chgData name="Inigo Alonso" userId="05a88013-64dd-4dde-987c-65d6e86acc0c" providerId="ADAL" clId="{D1237FA1-9200-4D2B-8D45-473B7EC1759D}" dt="2026-09-02T08:52:19.338" v="1763" actId="478"/>
          <ac:picMkLst>
            <pc:docMk/>
            <pc:sldMk cId="3421540803" sldId="272"/>
            <ac:picMk id="8" creationId="{0E608528-AE00-23BF-13F7-8227386317A4}"/>
          </ac:picMkLst>
        </pc:picChg>
        <pc:picChg chg="add mod">
          <ac:chgData name="Inigo Alonso" userId="05a88013-64dd-4dde-987c-65d6e86acc0c" providerId="ADAL" clId="{D1237FA1-9200-4D2B-8D45-473B7EC1759D}" dt="2026-09-02T08:53:14.566" v="1799" actId="1076"/>
          <ac:picMkLst>
            <pc:docMk/>
            <pc:sldMk cId="3421540803" sldId="272"/>
            <ac:picMk id="9" creationId="{1D545554-153F-0920-EC84-E2EAE990D541}"/>
          </ac:picMkLst>
        </pc:picChg>
      </pc:sldChg>
      <pc:sldChg chg="modSp new mod">
        <pc:chgData name="Inigo Alonso" userId="05a88013-64dd-4dde-987c-65d6e86acc0c" providerId="ADAL" clId="{D1237FA1-9200-4D2B-8D45-473B7EC1759D}" dt="2026-09-02T09:09:11.316" v="2580" actId="14100"/>
        <pc:sldMkLst>
          <pc:docMk/>
          <pc:sldMk cId="611727684" sldId="273"/>
        </pc:sldMkLst>
        <pc:spChg chg="mod">
          <ac:chgData name="Inigo Alonso" userId="05a88013-64dd-4dde-987c-65d6e86acc0c" providerId="ADAL" clId="{D1237FA1-9200-4D2B-8D45-473B7EC1759D}" dt="2026-09-02T09:05:57.690" v="2551" actId="790"/>
          <ac:spMkLst>
            <pc:docMk/>
            <pc:sldMk cId="611727684" sldId="273"/>
            <ac:spMk id="2" creationId="{970DCD8B-E5DC-120D-C5DD-96115E0282F9}"/>
          </ac:spMkLst>
        </pc:spChg>
        <pc:spChg chg="mod">
          <ac:chgData name="Inigo Alonso" userId="05a88013-64dd-4dde-987c-65d6e86acc0c" providerId="ADAL" clId="{D1237FA1-9200-4D2B-8D45-473B7EC1759D}" dt="2026-09-02T09:09:01.854" v="2579"/>
          <ac:spMkLst>
            <pc:docMk/>
            <pc:sldMk cId="611727684" sldId="273"/>
            <ac:spMk id="3" creationId="{8A8C8365-F706-8F24-3D52-F15BEC12D6D8}"/>
          </ac:spMkLst>
        </pc:spChg>
        <pc:spChg chg="mod">
          <ac:chgData name="Inigo Alonso" userId="05a88013-64dd-4dde-987c-65d6e86acc0c" providerId="ADAL" clId="{D1237FA1-9200-4D2B-8D45-473B7EC1759D}" dt="2026-09-02T09:09:11.316" v="2580" actId="14100"/>
          <ac:spMkLst>
            <pc:docMk/>
            <pc:sldMk cId="611727684" sldId="273"/>
            <ac:spMk id="4" creationId="{F870B87C-6956-247E-58A9-B342F3C1737B}"/>
          </ac:spMkLst>
        </pc:spChg>
        <pc:spChg chg="mod">
          <ac:chgData name="Inigo Alonso" userId="05a88013-64dd-4dde-987c-65d6e86acc0c" providerId="ADAL" clId="{D1237FA1-9200-4D2B-8D45-473B7EC1759D}" dt="2026-09-02T09:05:57.690" v="2551" actId="790"/>
          <ac:spMkLst>
            <pc:docMk/>
            <pc:sldMk cId="611727684" sldId="273"/>
            <ac:spMk id="5" creationId="{F69C1E15-5462-22F3-C481-5EC1D7341C32}"/>
          </ac:spMkLst>
        </pc:spChg>
        <pc:spChg chg="mod">
          <ac:chgData name="Inigo Alonso" userId="05a88013-64dd-4dde-987c-65d6e86acc0c" providerId="ADAL" clId="{D1237FA1-9200-4D2B-8D45-473B7EC1759D}" dt="2026-09-02T09:05:57.690" v="2551" actId="790"/>
          <ac:spMkLst>
            <pc:docMk/>
            <pc:sldMk cId="611727684" sldId="273"/>
            <ac:spMk id="6" creationId="{A5E0C486-5E26-F5F6-58D2-FC543C4357BB}"/>
          </ac:spMkLst>
        </pc:spChg>
      </pc:sldChg>
      <pc:sldChg chg="addSp delSp modSp new mod modClrScheme chgLayout">
        <pc:chgData name="Inigo Alonso" userId="05a88013-64dd-4dde-987c-65d6e86acc0c" providerId="ADAL" clId="{D1237FA1-9200-4D2B-8D45-473B7EC1759D}" dt="2026-09-02T09:10:55.299" v="2629" actId="20577"/>
        <pc:sldMkLst>
          <pc:docMk/>
          <pc:sldMk cId="2444822304" sldId="274"/>
        </pc:sldMkLst>
        <pc:spChg chg="del mod ord">
          <ac:chgData name="Inigo Alonso" userId="05a88013-64dd-4dde-987c-65d6e86acc0c" providerId="ADAL" clId="{D1237FA1-9200-4D2B-8D45-473B7EC1759D}" dt="2026-09-02T08:59:26.775" v="2257" actId="700"/>
          <ac:spMkLst>
            <pc:docMk/>
            <pc:sldMk cId="2444822304" sldId="274"/>
            <ac:spMk id="2" creationId="{C2CB4CC5-3F6F-E90A-62F4-5E5FB98B56BE}"/>
          </ac:spMkLst>
        </pc:spChg>
        <pc:spChg chg="del mod ord">
          <ac:chgData name="Inigo Alonso" userId="05a88013-64dd-4dde-987c-65d6e86acc0c" providerId="ADAL" clId="{D1237FA1-9200-4D2B-8D45-473B7EC1759D}" dt="2026-09-02T08:59:26.775" v="2257" actId="700"/>
          <ac:spMkLst>
            <pc:docMk/>
            <pc:sldMk cId="2444822304" sldId="274"/>
            <ac:spMk id="3" creationId="{3524A289-B865-1104-900E-3CD5D538D8BD}"/>
          </ac:spMkLst>
        </pc:spChg>
        <pc:spChg chg="del mod ord">
          <ac:chgData name="Inigo Alonso" userId="05a88013-64dd-4dde-987c-65d6e86acc0c" providerId="ADAL" clId="{D1237FA1-9200-4D2B-8D45-473B7EC1759D}" dt="2026-09-02T08:59:26.775" v="2257" actId="700"/>
          <ac:spMkLst>
            <pc:docMk/>
            <pc:sldMk cId="2444822304" sldId="274"/>
            <ac:spMk id="4" creationId="{733539D7-5EB4-1AE6-D763-6971A490C9B0}"/>
          </ac:spMkLst>
        </pc:spChg>
        <pc:spChg chg="mod ord">
          <ac:chgData name="Inigo Alonso" userId="05a88013-64dd-4dde-987c-65d6e86acc0c" providerId="ADAL" clId="{D1237FA1-9200-4D2B-8D45-473B7EC1759D}" dt="2026-09-02T08:59:26.775" v="2257" actId="700"/>
          <ac:spMkLst>
            <pc:docMk/>
            <pc:sldMk cId="2444822304" sldId="274"/>
            <ac:spMk id="5" creationId="{EB339310-5632-E5B0-E53D-BAF80A1BBDEA}"/>
          </ac:spMkLst>
        </pc:spChg>
        <pc:spChg chg="add mod ord">
          <ac:chgData name="Inigo Alonso" userId="05a88013-64dd-4dde-987c-65d6e86acc0c" providerId="ADAL" clId="{D1237FA1-9200-4D2B-8D45-473B7EC1759D}" dt="2026-09-02T09:10:55.299" v="2629" actId="20577"/>
          <ac:spMkLst>
            <pc:docMk/>
            <pc:sldMk cId="2444822304" sldId="274"/>
            <ac:spMk id="6" creationId="{DAA5B1CD-C5C4-AF43-C225-6B785C4D16C0}"/>
          </ac:spMkLst>
        </pc:spChg>
        <pc:spChg chg="add mod ord">
          <ac:chgData name="Inigo Alonso" userId="05a88013-64dd-4dde-987c-65d6e86acc0c" providerId="ADAL" clId="{D1237FA1-9200-4D2B-8D45-473B7EC1759D}" dt="2026-09-02T09:10:20.007" v="2592" actId="20577"/>
          <ac:spMkLst>
            <pc:docMk/>
            <pc:sldMk cId="2444822304" sldId="274"/>
            <ac:spMk id="7" creationId="{E299C475-00A0-F811-1CEB-0862A5AA000E}"/>
          </ac:spMkLst>
        </pc:spChg>
        <pc:spChg chg="add mod ord">
          <ac:chgData name="Inigo Alonso" userId="05a88013-64dd-4dde-987c-65d6e86acc0c" providerId="ADAL" clId="{D1237FA1-9200-4D2B-8D45-473B7EC1759D}" dt="2026-09-02T09:10:02.197" v="2587" actId="20577"/>
          <ac:spMkLst>
            <pc:docMk/>
            <pc:sldMk cId="2444822304" sldId="274"/>
            <ac:spMk id="8" creationId="{0644C0B7-85D2-B448-935C-276428AAB9D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2026-09-03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7785F-D100-4D20-C8D9-1F3C16CA1B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RFQ FTA &amp; FMEA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7C2E0E-50AD-3715-F03E-776826498D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Preliminary analyses derived from the discussions during Maurizio </a:t>
            </a:r>
            <a:r>
              <a:rPr lang="en-GB" dirty="0" err="1"/>
              <a:t>Vretenar’s</a:t>
            </a:r>
            <a:r>
              <a:rPr lang="en-GB" dirty="0"/>
              <a:t> visit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070EE-4ADD-2538-B740-A7168B90EB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B1B49-B359-5B4A-8FBF-6A000388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0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A5B1CD-C5C4-AF43-C225-6B785C4D1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RFQ FTA &amp; FMEA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9C475-00A0-F811-1CEB-0862A5AA00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644C0B7-85D2-B448-935C-276428AAB9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en-US" b="1" noProof="0" dirty="0"/>
              <a:t>Objective:</a:t>
            </a:r>
            <a:r>
              <a:rPr lang="en-US" noProof="0" dirty="0"/>
              <a:t> establish a structured view of the main RFQ failure mechanisms and their consequences for ESS operation.</a:t>
            </a:r>
          </a:p>
          <a:p>
            <a:pPr lvl="0"/>
            <a:r>
              <a:rPr lang="en-US" b="1" noProof="0" dirty="0"/>
              <a:t>Basis:</a:t>
            </a:r>
            <a:r>
              <a:rPr lang="en-US" noProof="0" dirty="0"/>
              <a:t> workshop discussions, CERN Linac4 experience, and available ESS RFQ design documentation.</a:t>
            </a:r>
          </a:p>
          <a:p>
            <a:pPr lvl="0"/>
            <a:r>
              <a:rPr lang="en-US" b="1" noProof="0" dirty="0"/>
              <a:t>Approach:</a:t>
            </a:r>
            <a:r>
              <a:rPr lang="en-US" noProof="0" dirty="0"/>
              <a:t> develop a top-down TE-1 fault tree, then translate the identified mechanisms into an FMEA.</a:t>
            </a:r>
          </a:p>
          <a:p>
            <a:pPr lvl="0"/>
            <a:r>
              <a:rPr lang="en-US" b="1" noProof="0" dirty="0"/>
              <a:t>Special attention:</a:t>
            </a:r>
            <a:r>
              <a:rPr lang="en-US" noProof="0" dirty="0"/>
              <a:t> scenarios that could cause permanent RFQ damage, loss of operating margin, difficult reconditioning or significant accelerator downtime.</a:t>
            </a:r>
          </a:p>
          <a:p>
            <a:r>
              <a:rPr lang="en-US" b="1" noProof="0" dirty="0"/>
              <a:t>Scope:</a:t>
            </a:r>
            <a:r>
              <a:rPr lang="en-US" noProof="0" dirty="0"/>
              <a:t> Analysis keeps the RF chain outside the system boundary.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39310-5632-E5B0-E53D-BAF80A1BBDE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482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BA350-2A79-11B1-D126-32DBF34A3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0BBA32-16B0-2B07-5EEC-A9A0430BEB43}"/>
              </a:ext>
            </a:extLst>
          </p:cNvPr>
          <p:cNvSpPr/>
          <p:nvPr/>
        </p:nvSpPr>
        <p:spPr>
          <a:xfrm>
            <a:off x="5751161" y="2095500"/>
            <a:ext cx="2461672" cy="441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1200" noProof="0" dirty="0"/>
              <a:t>RFQ unable to deliver required beam performance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2BE151-484C-5B61-1C75-D716295FBBDD}"/>
              </a:ext>
            </a:extLst>
          </p:cNvPr>
          <p:cNvSpPr/>
          <p:nvPr/>
        </p:nvSpPr>
        <p:spPr>
          <a:xfrm>
            <a:off x="6787057" y="2932939"/>
            <a:ext cx="393868" cy="3938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noProof="0" dirty="0"/>
              <a:t>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0BFE69-1F35-95F3-8EF3-5BE819A1FF31}"/>
              </a:ext>
            </a:extLst>
          </p:cNvPr>
          <p:cNvSpPr/>
          <p:nvPr/>
        </p:nvSpPr>
        <p:spPr>
          <a:xfrm>
            <a:off x="390258" y="3879384"/>
            <a:ext cx="2461672" cy="441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1200" noProof="0" dirty="0"/>
              <a:t>Required RF electromagnetic state cannot be maintained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71CD63-1228-C14F-6DD2-11792F9F6B02}"/>
              </a:ext>
            </a:extLst>
          </p:cNvPr>
          <p:cNvSpPr/>
          <p:nvPr/>
        </p:nvSpPr>
        <p:spPr>
          <a:xfrm>
            <a:off x="3852415" y="3896253"/>
            <a:ext cx="2461672" cy="4075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1200" noProof="0" dirty="0"/>
              <a:t>Required operating voltage cannot be sustained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D733BF-14AA-D831-3189-425557FE26BA}"/>
              </a:ext>
            </a:extLst>
          </p:cNvPr>
          <p:cNvSpPr/>
          <p:nvPr/>
        </p:nvSpPr>
        <p:spPr>
          <a:xfrm>
            <a:off x="7314572" y="3879384"/>
            <a:ext cx="2461672" cy="441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1200" noProof="0" dirty="0"/>
              <a:t>Vacuum or structural integrity incompatible with operation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F6D8B8D-C274-D082-5065-53B667A52D68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rot="5400000">
            <a:off x="4026255" y="921647"/>
            <a:ext cx="552577" cy="536289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6E0A6DD4-6A8D-B566-8E8C-A1562018C11D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rot="5400000">
            <a:off x="5748898" y="2661160"/>
            <a:ext cx="569446" cy="19007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776AF69-EF47-2204-B684-2FC5FC010066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 rot="16200000" flipH="1">
            <a:off x="7488411" y="2822386"/>
            <a:ext cx="552577" cy="156141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65554C2E-B0DA-D993-B5C4-BEDE03BE2DB2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6784894" y="2733843"/>
            <a:ext cx="396197" cy="199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C9AD32C-F869-1C8F-95D5-194F6CBC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29" y="297808"/>
            <a:ext cx="10895279" cy="737680"/>
          </a:xfrm>
        </p:spPr>
        <p:txBody>
          <a:bodyPr/>
          <a:lstStyle/>
          <a:p>
            <a:r>
              <a:rPr lang="en-US" noProof="0" dirty="0"/>
              <a:t>RFQ Fault Tree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999AE-5AC4-9C0B-574B-44793AAD8F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1829" y="1044818"/>
            <a:ext cx="10895279" cy="569052"/>
          </a:xfrm>
        </p:spPr>
        <p:txBody>
          <a:bodyPr/>
          <a:lstStyle/>
          <a:p>
            <a:r>
              <a:rPr lang="en-US" noProof="0" dirty="0"/>
              <a:t>Top Event 1: RFQ unable to deliver required beam performance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24A240-42C3-5A48-515D-79DAB7375A6A}"/>
              </a:ext>
            </a:extLst>
          </p:cNvPr>
          <p:cNvSpPr/>
          <p:nvPr/>
        </p:nvSpPr>
        <p:spPr>
          <a:xfrm>
            <a:off x="10776730" y="3879384"/>
            <a:ext cx="2461672" cy="441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1200" noProof="0" dirty="0"/>
              <a:t>Beam interaction causes unacceptable RFQ degradation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539E8669-BFB3-5259-B1D8-CFDAC835B93A}"/>
              </a:ext>
            </a:extLst>
          </p:cNvPr>
          <p:cNvCxnSpPr>
            <a:cxnSpLocks/>
            <a:stCxn id="8" idx="2"/>
            <a:endCxn id="29" idx="0"/>
          </p:cNvCxnSpPr>
          <p:nvPr/>
        </p:nvCxnSpPr>
        <p:spPr>
          <a:xfrm rot="16200000" flipH="1">
            <a:off x="9219490" y="1091307"/>
            <a:ext cx="552577" cy="502357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EF3D0F6-F84C-3E33-881E-F50A13E6D68A}"/>
              </a:ext>
            </a:extLst>
          </p:cNvPr>
          <p:cNvSpPr/>
          <p:nvPr/>
        </p:nvSpPr>
        <p:spPr>
          <a:xfrm>
            <a:off x="81227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Resonant frequency outside acceptable range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4413F61-01E6-B243-B74C-FB5CB5659C3E}"/>
              </a:ext>
            </a:extLst>
          </p:cNvPr>
          <p:cNvSpPr/>
          <p:nvPr/>
        </p:nvSpPr>
        <p:spPr>
          <a:xfrm>
            <a:off x="1326555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Field distribution (long/trans) outside tolerance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FD0FC-737D-5F76-421F-7C0D1FE7B7DD}"/>
              </a:ext>
            </a:extLst>
          </p:cNvPr>
          <p:cNvCxnSpPr>
            <a:cxnSpLocks/>
            <a:stCxn id="39" idx="2"/>
            <a:endCxn id="35" idx="0"/>
          </p:cNvCxnSpPr>
          <p:nvPr/>
        </p:nvCxnSpPr>
        <p:spPr>
          <a:xfrm rot="5400000">
            <a:off x="675018" y="4875364"/>
            <a:ext cx="481361" cy="66310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DA229C6D-F538-1891-8856-171108E3929D}"/>
              </a:ext>
            </a:extLst>
          </p:cNvPr>
          <p:cNvCxnSpPr>
            <a:cxnSpLocks/>
            <a:stCxn id="39" idx="2"/>
            <a:endCxn id="36" idx="0"/>
          </p:cNvCxnSpPr>
          <p:nvPr/>
        </p:nvCxnSpPr>
        <p:spPr>
          <a:xfrm rot="16200000" flipH="1">
            <a:off x="1297681" y="4915800"/>
            <a:ext cx="481361" cy="58222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D9F465E-D683-3EEC-A848-AA7A57819616}"/>
              </a:ext>
            </a:extLst>
          </p:cNvPr>
          <p:cNvSpPr/>
          <p:nvPr/>
        </p:nvSpPr>
        <p:spPr>
          <a:xfrm>
            <a:off x="1063364" y="4598467"/>
            <a:ext cx="367767" cy="367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noProof="0" dirty="0"/>
              <a:t>OR</a:t>
            </a:r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DBF064A8-95D6-000C-7387-72696484C947}"/>
              </a:ext>
            </a:extLst>
          </p:cNvPr>
          <p:cNvCxnSpPr>
            <a:cxnSpLocks/>
            <a:stCxn id="10" idx="2"/>
            <a:endCxn id="39" idx="0"/>
          </p:cNvCxnSpPr>
          <p:nvPr/>
        </p:nvCxnSpPr>
        <p:spPr>
          <a:xfrm rot="5400000">
            <a:off x="1295250" y="4272622"/>
            <a:ext cx="277843" cy="37384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7C79C19B-9333-A782-EC29-208D01DBA68D}"/>
              </a:ext>
            </a:extLst>
          </p:cNvPr>
          <p:cNvSpPr/>
          <p:nvPr/>
        </p:nvSpPr>
        <p:spPr>
          <a:xfrm>
            <a:off x="2571883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RF breakdown or discharge in RFQ cavity prevents nominal voltage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E0A6B5-F7A1-8452-B844-E9F9010E0142}"/>
              </a:ext>
            </a:extLst>
          </p:cNvPr>
          <p:cNvSpPr/>
          <p:nvPr/>
        </p:nvSpPr>
        <p:spPr>
          <a:xfrm>
            <a:off x="3817211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RF power transmission through RFQ couplers cannot be sustained</a:t>
            </a:r>
          </a:p>
        </p:txBody>
      </p: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3B3F757F-9003-27E3-F991-50FE3E22AA92}"/>
              </a:ext>
            </a:extLst>
          </p:cNvPr>
          <p:cNvCxnSpPr>
            <a:cxnSpLocks/>
            <a:stCxn id="50" idx="2"/>
            <a:endCxn id="46" idx="0"/>
          </p:cNvCxnSpPr>
          <p:nvPr/>
        </p:nvCxnSpPr>
        <p:spPr>
          <a:xfrm rot="5400000">
            <a:off x="3445001" y="4603308"/>
            <a:ext cx="474089" cy="121448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14D2366A-2774-43AD-49D3-456A819D6197}"/>
              </a:ext>
            </a:extLst>
          </p:cNvPr>
          <p:cNvCxnSpPr>
            <a:cxnSpLocks/>
            <a:stCxn id="50" idx="2"/>
            <a:endCxn id="47" idx="0"/>
          </p:cNvCxnSpPr>
          <p:nvPr/>
        </p:nvCxnSpPr>
        <p:spPr>
          <a:xfrm rot="16200000" flipH="1">
            <a:off x="4067665" y="5195128"/>
            <a:ext cx="474089" cy="3084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C9522359-C1D8-AB11-2315-E15E96081E2C}"/>
              </a:ext>
            </a:extLst>
          </p:cNvPr>
          <p:cNvSpPr/>
          <p:nvPr/>
        </p:nvSpPr>
        <p:spPr>
          <a:xfrm>
            <a:off x="4098131" y="4591195"/>
            <a:ext cx="382311" cy="38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noProof="0" dirty="0"/>
              <a:t>OR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1DB0B81-6563-48EE-524D-5C49CD7CE4E5}"/>
              </a:ext>
            </a:extLst>
          </p:cNvPr>
          <p:cNvCxnSpPr>
            <a:cxnSpLocks/>
            <a:stCxn id="12" idx="2"/>
            <a:endCxn id="50" idx="0"/>
          </p:cNvCxnSpPr>
          <p:nvPr/>
        </p:nvCxnSpPr>
        <p:spPr>
          <a:xfrm rot="5400000">
            <a:off x="4542549" y="4050493"/>
            <a:ext cx="287440" cy="7939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19A3863-ADA6-4A5F-B783-8003B6C780D8}"/>
              </a:ext>
            </a:extLst>
          </p:cNvPr>
          <p:cNvSpPr/>
          <p:nvPr/>
        </p:nvSpPr>
        <p:spPr>
          <a:xfrm>
            <a:off x="5062539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RF operating or conditioning configuration prevents stable operation</a:t>
            </a:r>
          </a:p>
        </p:txBody>
      </p: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32E74AA9-23A2-42B1-EF73-4779DADEB5F0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 rot="16200000" flipH="1">
            <a:off x="4690329" y="4572464"/>
            <a:ext cx="474089" cy="127617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86476E03-7358-8D41-69B1-15FA32E3CD7E}"/>
              </a:ext>
            </a:extLst>
          </p:cNvPr>
          <p:cNvSpPr/>
          <p:nvPr/>
        </p:nvSpPr>
        <p:spPr>
          <a:xfrm>
            <a:off x="6307867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RFQ vacuum pressure cannot be maintained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A317C01-8965-2958-332E-85ADCFFFDB76}"/>
              </a:ext>
            </a:extLst>
          </p:cNvPr>
          <p:cNvSpPr/>
          <p:nvPr/>
        </p:nvSpPr>
        <p:spPr>
          <a:xfrm>
            <a:off x="7553195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Vacuum contamination event</a:t>
            </a: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01C250CD-1A93-8DCF-6857-75D7DF66CDF3}"/>
              </a:ext>
            </a:extLst>
          </p:cNvPr>
          <p:cNvCxnSpPr>
            <a:cxnSpLocks/>
            <a:stCxn id="70" idx="2"/>
            <a:endCxn id="66" idx="0"/>
          </p:cNvCxnSpPr>
          <p:nvPr/>
        </p:nvCxnSpPr>
        <p:spPr>
          <a:xfrm rot="5400000">
            <a:off x="7178590" y="4604401"/>
            <a:ext cx="475392" cy="121099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501F2B65-BEAC-4AC2-7396-9767732688D8}"/>
              </a:ext>
            </a:extLst>
          </p:cNvPr>
          <p:cNvCxnSpPr>
            <a:cxnSpLocks/>
            <a:stCxn id="70" idx="2"/>
            <a:endCxn id="67" idx="0"/>
          </p:cNvCxnSpPr>
          <p:nvPr/>
        </p:nvCxnSpPr>
        <p:spPr>
          <a:xfrm rot="16200000" flipH="1">
            <a:off x="7801253" y="5192733"/>
            <a:ext cx="475392" cy="3433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13B4681-DD32-FA36-C828-521AD64F5D72}"/>
              </a:ext>
            </a:extLst>
          </p:cNvPr>
          <p:cNvSpPr/>
          <p:nvPr/>
        </p:nvSpPr>
        <p:spPr>
          <a:xfrm>
            <a:off x="7831931" y="4592498"/>
            <a:ext cx="379705" cy="379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noProof="0" dirty="0"/>
              <a:t>OR</a:t>
            </a:r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3078BCCE-5DF4-EB2D-032C-4CD37FBD561D}"/>
              </a:ext>
            </a:extLst>
          </p:cNvPr>
          <p:cNvCxnSpPr>
            <a:cxnSpLocks/>
            <a:stCxn id="14" idx="2"/>
            <a:endCxn id="70" idx="0"/>
          </p:cNvCxnSpPr>
          <p:nvPr/>
        </p:nvCxnSpPr>
        <p:spPr>
          <a:xfrm rot="5400000">
            <a:off x="8147659" y="4194749"/>
            <a:ext cx="271874" cy="5236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DF05202F-FF19-1613-096D-8ACA6B705D92}"/>
              </a:ext>
            </a:extLst>
          </p:cNvPr>
          <p:cNvSpPr/>
          <p:nvPr/>
        </p:nvSpPr>
        <p:spPr>
          <a:xfrm>
            <a:off x="8798523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Structural state outside acceptable limits</a:t>
            </a:r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63295B9D-5F15-E995-661B-FC8436A435BE}"/>
              </a:ext>
            </a:extLst>
          </p:cNvPr>
          <p:cNvCxnSpPr>
            <a:cxnSpLocks/>
            <a:stCxn id="70" idx="2"/>
            <a:endCxn id="72" idx="0"/>
          </p:cNvCxnSpPr>
          <p:nvPr/>
        </p:nvCxnSpPr>
        <p:spPr>
          <a:xfrm rot="16200000" flipH="1">
            <a:off x="8423917" y="4570069"/>
            <a:ext cx="475392" cy="127965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6888C2AC-344C-4691-A34D-EB7A4F871221}"/>
              </a:ext>
            </a:extLst>
          </p:cNvPr>
          <p:cNvSpPr/>
          <p:nvPr/>
        </p:nvSpPr>
        <p:spPr>
          <a:xfrm>
            <a:off x="10043851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Excessive beam interception at RFQ entrance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D0F209B-2D0D-A4EE-44B5-53AFEFA307A6}"/>
              </a:ext>
            </a:extLst>
          </p:cNvPr>
          <p:cNvSpPr/>
          <p:nvPr/>
        </p:nvSpPr>
        <p:spPr>
          <a:xfrm>
            <a:off x="11289179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Excessive beam interception within RFQ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9F3C96E6-CBE4-C73A-12B0-87D12A398D5C}"/>
              </a:ext>
            </a:extLst>
          </p:cNvPr>
          <p:cNvCxnSpPr>
            <a:cxnSpLocks/>
            <a:stCxn id="81" idx="2"/>
            <a:endCxn id="77" idx="0"/>
          </p:cNvCxnSpPr>
          <p:nvPr/>
        </p:nvCxnSpPr>
        <p:spPr>
          <a:xfrm rot="5400000">
            <a:off x="10913482" y="4605493"/>
            <a:ext cx="475392" cy="120881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1B58A9E3-E550-4B62-DE3B-5CBC4D6D40A8}"/>
              </a:ext>
            </a:extLst>
          </p:cNvPr>
          <p:cNvCxnSpPr>
            <a:cxnSpLocks/>
            <a:stCxn id="81" idx="2"/>
            <a:endCxn id="78" idx="0"/>
          </p:cNvCxnSpPr>
          <p:nvPr/>
        </p:nvCxnSpPr>
        <p:spPr>
          <a:xfrm rot="16200000" flipH="1">
            <a:off x="11536145" y="5191641"/>
            <a:ext cx="475392" cy="3651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3EC987DB-26CD-3AFA-33E9-12D5F6227CA8}"/>
              </a:ext>
            </a:extLst>
          </p:cNvPr>
          <p:cNvSpPr/>
          <p:nvPr/>
        </p:nvSpPr>
        <p:spPr>
          <a:xfrm>
            <a:off x="11565731" y="4592498"/>
            <a:ext cx="379705" cy="379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noProof="0" dirty="0"/>
              <a:t>OR</a:t>
            </a: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76E2BEE0-B896-2A27-03D6-7E259C9AEBCE}"/>
              </a:ext>
            </a:extLst>
          </p:cNvPr>
          <p:cNvCxnSpPr>
            <a:cxnSpLocks/>
            <a:stCxn id="29" idx="2"/>
            <a:endCxn id="81" idx="0"/>
          </p:cNvCxnSpPr>
          <p:nvPr/>
        </p:nvCxnSpPr>
        <p:spPr>
          <a:xfrm rot="5400000">
            <a:off x="11745638" y="4330570"/>
            <a:ext cx="271874" cy="25198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1BB558F8-93BB-2914-31A1-31DF103FB210}"/>
              </a:ext>
            </a:extLst>
          </p:cNvPr>
          <p:cNvSpPr/>
          <p:nvPr/>
        </p:nvSpPr>
        <p:spPr>
          <a:xfrm>
            <a:off x="12534512" y="5447595"/>
            <a:ext cx="100584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r>
              <a:rPr lang="en-US" sz="900" noProof="0" dirty="0"/>
              <a:t>Beam-induced material degradation</a:t>
            </a: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4EE75468-BFB5-7E89-DE7C-9989885BE4A6}"/>
              </a:ext>
            </a:extLst>
          </p:cNvPr>
          <p:cNvCxnSpPr>
            <a:cxnSpLocks/>
            <a:stCxn id="81" idx="2"/>
            <a:endCxn id="83" idx="0"/>
          </p:cNvCxnSpPr>
          <p:nvPr/>
        </p:nvCxnSpPr>
        <p:spPr>
          <a:xfrm rot="16200000" flipH="1">
            <a:off x="12158812" y="4568975"/>
            <a:ext cx="475392" cy="12818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03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313FB-7366-97FF-2BD8-A61CEB8F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RFQ Fault Tree Analysis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FBF276-271F-D55A-A626-F50CD75367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Top Event 1: RFQ unable to deliver required beam performance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52184-BCB7-98A0-5830-440B1B6A78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More details in the “ESS RFQ FTA TE-1.xlsx” spreadsheet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9B8B4-9133-EFCF-0E69-DBABD21459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A5A46-9445-C35C-C9C1-42611C266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F7B5B-326A-523B-1F5B-4B24B2414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205" y="2482240"/>
            <a:ext cx="10934466" cy="488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2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FDD7D-32C1-388F-E8BE-BFB1DA75B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D153A-C1E2-1A67-AE16-5E0CF254E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RFQ Failure Modes &amp; Effects Analysis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60A205-A467-B602-A348-F239C9CA6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ADCC0-744C-DD9B-A7DF-691520E0EA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More details in the “ESS RFQ FMEA.xlsx” spreadsheet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EB23A-F3C7-EEB5-DA92-F713297595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2026-09-03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40A34-2911-0435-702C-49D61E7BB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545554-153F-0920-EC84-E2EAE990D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561" y="2651959"/>
            <a:ext cx="10041732" cy="44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6529-2323-72B2-7BBC-059D2ED2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RFQ functions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FD29B-55BC-02BD-5809-E9B406A29D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0989B-94AD-D397-83EA-C68DB30C22D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en-GB" noProof="0" smtClean="0"/>
              <a:t>03/09/2026</a:t>
            </a:fld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2C3A3-33C2-775B-02A7-E2C8D74E9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 dirty="0"/>
              <a:t>FOOTER INFORMATION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5605B36-58AE-7DDD-FCFB-63ECF99C5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888824"/>
              </p:ext>
            </p:extLst>
          </p:nvPr>
        </p:nvGraphicFramePr>
        <p:xfrm>
          <a:off x="1001713" y="1790700"/>
          <a:ext cx="10895012" cy="5257802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3248818">
                  <a:extLst>
                    <a:ext uri="{9D8B030D-6E8A-4147-A177-3AD203B41FA5}">
                      <a16:colId xmlns:a16="http://schemas.microsoft.com/office/drawing/2014/main" val="3268538407"/>
                    </a:ext>
                  </a:extLst>
                </a:gridCol>
                <a:gridCol w="7646194">
                  <a:extLst>
                    <a:ext uri="{9D8B030D-6E8A-4147-A177-3AD203B41FA5}">
                      <a16:colId xmlns:a16="http://schemas.microsoft.com/office/drawing/2014/main" val="1789262904"/>
                    </a:ext>
                  </a:extLst>
                </a:gridCol>
              </a:tblGrid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F1 – Transverse focusing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Confine and transport the injected proton beam within the RFQ aperture using the RF quadrupole electric field.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40997621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F2 – Longitudinal bunching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Transform the incoming continuous proton beam into bunches synchronized with the RF field.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2081149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F3 – Acceleration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Increase proton-beam energy to the required RFQ output energy with acceptable energy spread.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42930195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F4 – Beam transmission / preservation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Transmit the required fraction of the injected beam while preserving acceptable transverse/longitudinal beam quality and limiting losses.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28047510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F5 – Generate the required RF field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Establish and maintain the specified quadrupole RF field amplitude, phase, frequency and longitudinal field distribution.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3409933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F6 – Maintain electromagnetic geometry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Maintain vane-tip position, modulation, aperture, alignment and tuned geometry sufficiently accurately to produce the required electromagnetic field.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60341704"/>
                  </a:ext>
                </a:extLst>
              </a:tr>
              <a:tr h="6008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F7 – Thermal management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Remove deposited heat and control RFQ temperature and thermal deformation so geometry and resonant behaviour remain within allowable limits.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58423621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F8 – Maintain vacuum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Maintain the RFQ beam vacuum and vacuum boundary compatible with beam transport and RF operation.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6437492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F9 – Receive and transfer RF power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Receive RF power at the RFQ boundary and transfer it through the couplers so the required operating field can be established.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98630529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F10 – Tune / stabilize resonance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Establish and maintain the required resonant operating point and field flatness under operating and startup conditions.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57041159"/>
                  </a:ext>
                </a:extLst>
              </a:tr>
              <a:tr h="450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F11 – Protect the RFQ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Detect abnormal conditions and withdraw RF/beam permissions as required to prevent unacceptable RFQ damage.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Segoe UI Historic" panose="020B0502040204020203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4983688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1A3575D-9AD2-8900-34BE-822BFCC3C947}"/>
              </a:ext>
            </a:extLst>
          </p:cNvPr>
          <p:cNvSpPr txBox="1"/>
          <p:nvPr/>
        </p:nvSpPr>
        <p:spPr>
          <a:xfrm rot="16200000">
            <a:off x="35953" y="2107057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Primary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78B55-0E04-E152-BC2E-D51EDF85B6B9}"/>
              </a:ext>
            </a:extLst>
          </p:cNvPr>
          <p:cNvSpPr txBox="1"/>
          <p:nvPr/>
        </p:nvSpPr>
        <p:spPr>
          <a:xfrm rot="16200000">
            <a:off x="-549802" y="2970910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Performance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F899A4-2406-C288-31AD-230525D317FC}"/>
              </a:ext>
            </a:extLst>
          </p:cNvPr>
          <p:cNvSpPr txBox="1"/>
          <p:nvPr/>
        </p:nvSpPr>
        <p:spPr>
          <a:xfrm rot="16200000">
            <a:off x="-71014" y="4888051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Enabling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D87462-68AE-73BD-783A-DA924F5046E1}"/>
              </a:ext>
            </a:extLst>
          </p:cNvPr>
          <p:cNvSpPr txBox="1"/>
          <p:nvPr/>
        </p:nvSpPr>
        <p:spPr>
          <a:xfrm rot="16200000">
            <a:off x="-434091" y="6466715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Protection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50047CB-E933-1EB2-F630-183E001E0BCC}"/>
              </a:ext>
            </a:extLst>
          </p:cNvPr>
          <p:cNvSpPr/>
          <p:nvPr/>
        </p:nvSpPr>
        <p:spPr>
          <a:xfrm>
            <a:off x="745331" y="1790700"/>
            <a:ext cx="256382" cy="1143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7202A975-8A16-F0AC-DE29-EF713E81E3CB}"/>
              </a:ext>
            </a:extLst>
          </p:cNvPr>
          <p:cNvSpPr/>
          <p:nvPr/>
        </p:nvSpPr>
        <p:spPr>
          <a:xfrm>
            <a:off x="319524" y="3009900"/>
            <a:ext cx="682189" cy="5052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5F266906-E4CA-608D-B52E-C1861B90D8E0}"/>
              </a:ext>
            </a:extLst>
          </p:cNvPr>
          <p:cNvSpPr/>
          <p:nvPr/>
        </p:nvSpPr>
        <p:spPr>
          <a:xfrm>
            <a:off x="688857" y="3597501"/>
            <a:ext cx="256382" cy="28913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00E9DE92-F733-CBF4-374C-B620326EBD9D}"/>
              </a:ext>
            </a:extLst>
          </p:cNvPr>
          <p:cNvSpPr/>
          <p:nvPr/>
        </p:nvSpPr>
        <p:spPr>
          <a:xfrm>
            <a:off x="352663" y="6543229"/>
            <a:ext cx="601550" cy="5052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417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DCD8B-E5DC-120D-C5DD-96115E028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Follow-up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C8365-F706-8F24-3D52-F15BEC12D6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Status:</a:t>
            </a:r>
            <a:r>
              <a:rPr lang="en-US" dirty="0"/>
              <a:t> working draft for expert review, intended to challenge assumptions, identify gaps, and prioritize further verification and mitigation.</a:t>
            </a:r>
          </a:p>
          <a:p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0B87C-6956-247E-58A9-B342F3C17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2095500"/>
            <a:ext cx="10895012" cy="4953000"/>
          </a:xfrm>
        </p:spPr>
        <p:txBody>
          <a:bodyPr/>
          <a:lstStyle/>
          <a:p>
            <a:pPr marL="425450" indent="-342900">
              <a:buFont typeface="Arial" panose="020B0604020202020204" pitchFamily="34" charset="0"/>
              <a:buChar char="•"/>
            </a:pPr>
            <a:r>
              <a:rPr lang="en-US" noProof="0" dirty="0"/>
              <a:t>Review the FTA spreadsheet for missing events. </a:t>
            </a:r>
          </a:p>
          <a:p>
            <a:pPr marL="871538" lvl="1" indent="-342900"/>
            <a:r>
              <a:rPr lang="en-US" noProof="0" dirty="0"/>
              <a:t>Consider performing another FTA for the Top Event “TE-2 RFQ unavailable beyond acceptable recovery time”, under the logic that prolonged unavailability occurs when TE-1 has happened AND restoration within the allowed time fails.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r>
              <a:rPr lang="en-US" noProof="0" dirty="0"/>
              <a:t>Review the FMEA spreadsheet for correctness and to be confirmed [TBC] statements.</a:t>
            </a:r>
          </a:p>
          <a:p>
            <a:pPr marL="871538" lvl="1" indent="-342900"/>
            <a:r>
              <a:rPr lang="en-US" noProof="0" dirty="0"/>
              <a:t>Start populating missing columns in the FMEA spreadsheet.</a:t>
            </a:r>
          </a:p>
          <a:p>
            <a:pPr marL="871538" lvl="1" indent="-342900"/>
            <a:r>
              <a:rPr lang="en-US" noProof="0" dirty="0"/>
              <a:t>Compare the result to the CERN LINAC4 RFQ equivalent document.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r>
              <a:rPr lang="en-US" noProof="0" dirty="0"/>
              <a:t>Define and decide on control actions and mitigations (spares…).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r>
              <a:rPr lang="en-US" noProof="0" dirty="0"/>
              <a:t>Remaining risks to be imported into the Technical Risks Registry (in Safran).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C1E15-5462-22F3-C481-5EC1D7341C3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en-US" noProof="0" smtClean="0"/>
              <a:t>9/3/26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0C486-5E26-F5F6-58D2-FC543C4357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noProof="0" dirty="0"/>
              <a:t>FOOTER INFORMATION</a:t>
            </a:r>
          </a:p>
        </p:txBody>
      </p:sp>
    </p:spTree>
    <p:extLst>
      <p:ext uri="{BB962C8B-B14F-4D97-AF65-F5344CB8AC3E}">
        <p14:creationId xmlns:p14="http://schemas.microsoft.com/office/powerpoint/2010/main" val="6117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1793</TotalTime>
  <Words>675</Words>
  <Application>Microsoft Macintosh PowerPoint</Application>
  <PresentationFormat>Custom</PresentationFormat>
  <Paragraphs>83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Segoe UI Historic</vt:lpstr>
      <vt:lpstr>Segoe UI Light</vt:lpstr>
      <vt:lpstr>Segoe UI Semilight</vt:lpstr>
      <vt:lpstr>Office-tema</vt:lpstr>
      <vt:lpstr>RFQ FTA &amp; FMEA</vt:lpstr>
      <vt:lpstr>RFQ FTA &amp; FMEA</vt:lpstr>
      <vt:lpstr>RFQ Fault Tree Analysis</vt:lpstr>
      <vt:lpstr>RFQ Fault Tree Analysis</vt:lpstr>
      <vt:lpstr>RFQ Failure Modes &amp; Effects Analysis</vt:lpstr>
      <vt:lpstr>RFQ functions</vt:lpstr>
      <vt:lpstr>Follow-up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Domenic Nicosia</cp:lastModifiedBy>
  <cp:revision>2</cp:revision>
  <cp:lastPrinted>2025-07-18T07:14:59Z</cp:lastPrinted>
  <dcterms:created xsi:type="dcterms:W3CDTF">2026-08-31T13:17:39Z</dcterms:created>
  <dcterms:modified xsi:type="dcterms:W3CDTF">2026-09-03T15:46:34Z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