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2" r:id="rId2"/>
    <p:sldMasterId id="2147483660" r:id="rId3"/>
  </p:sldMasterIdLst>
  <p:notesMasterIdLst>
    <p:notesMasterId r:id="rId8"/>
  </p:notesMasterIdLst>
  <p:sldIdLst>
    <p:sldId id="455" r:id="rId4"/>
    <p:sldId id="458" r:id="rId5"/>
    <p:sldId id="459" r:id="rId6"/>
    <p:sldId id="45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FF93"/>
    <a:srgbClr val="00FF00"/>
    <a:srgbClr val="800000"/>
    <a:srgbClr val="000000"/>
    <a:srgbClr val="408000"/>
    <a:srgbClr val="008040"/>
    <a:srgbClr val="800040"/>
    <a:srgbClr val="400080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50" autoAdjust="0"/>
    <p:restoredTop sz="99681" autoAdjust="0"/>
  </p:normalViewPr>
  <p:slideViewPr>
    <p:cSldViewPr snapToGrid="0" snapToObjects="1">
      <p:cViewPr varScale="1">
        <p:scale>
          <a:sx n="81" d="100"/>
          <a:sy n="81" d="100"/>
        </p:scale>
        <p:origin x="-10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9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19BCA9-1CE0-DA44-BE7F-3DBE22FAA1A4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DA8EA-CDBC-5146-BD43-804A34D38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660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5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4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63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995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081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16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8539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435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6236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596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13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4404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634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3275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9994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9954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0811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167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8539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435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6236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59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5240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1320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634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3275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999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797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34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05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102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16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91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690744" y="619206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507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20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1E2D4-2316-BD4A-99DC-FED7530D8663}" type="datetimeFigureOut">
              <a:rPr lang="en-US" smtClean="0"/>
              <a:t>10/10/12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97551-655E-4243-AF44-754CE67D4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20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5422604" y="1479221"/>
            <a:ext cx="3721395" cy="1470025"/>
          </a:xfrm>
        </p:spPr>
        <p:txBody>
          <a:bodyPr/>
          <a:lstStyle/>
          <a:p>
            <a:r>
              <a:rPr lang="en-US" dirty="0">
                <a:solidFill>
                  <a:srgbClr val="3366FF"/>
                </a:solidFill>
              </a:rPr>
              <a:t>Identify possible issues for the ESS construction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3911486" y="4359213"/>
            <a:ext cx="6400800" cy="1246959"/>
          </a:xfrm>
        </p:spPr>
        <p:txBody>
          <a:bodyPr/>
          <a:lstStyle/>
          <a:p>
            <a:r>
              <a:rPr lang="en-US" sz="2400" dirty="0" smtClean="0">
                <a:solidFill>
                  <a:srgbClr val="3366FF"/>
                </a:solidFill>
              </a:rPr>
              <a:t>10</a:t>
            </a:r>
            <a:r>
              <a:rPr lang="en-US" sz="2400" baseline="30000" dirty="0" smtClean="0">
                <a:solidFill>
                  <a:srgbClr val="3366FF"/>
                </a:solidFill>
              </a:rPr>
              <a:t>th</a:t>
            </a:r>
            <a:r>
              <a:rPr lang="en-US" sz="2400" dirty="0" smtClean="0">
                <a:solidFill>
                  <a:srgbClr val="3366FF"/>
                </a:solidFill>
              </a:rPr>
              <a:t> Oct, </a:t>
            </a:r>
            <a:r>
              <a:rPr lang="en-US" sz="2400" dirty="0" smtClean="0">
                <a:solidFill>
                  <a:srgbClr val="3366FF"/>
                </a:solidFill>
              </a:rPr>
              <a:t>2012</a:t>
            </a:r>
            <a:endParaRPr lang="en-US" sz="2400" dirty="0" smtClean="0">
              <a:solidFill>
                <a:srgbClr val="3366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422605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500" y="0"/>
            <a:ext cx="3238500" cy="173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065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0920" y="271444"/>
            <a:ext cx="8229600" cy="741362"/>
          </a:xfrm>
        </p:spPr>
        <p:txBody>
          <a:bodyPr/>
          <a:lstStyle/>
          <a:p>
            <a:r>
              <a:rPr lang="en-US" sz="2800" dirty="0" smtClean="0">
                <a:latin typeface="Papyrus"/>
                <a:cs typeface="Papyrus"/>
              </a:rPr>
              <a:t>Possible issues and Risk for the construction</a:t>
            </a:r>
            <a:endParaRPr lang="en-US" sz="2800" dirty="0">
              <a:latin typeface="Papyrus"/>
              <a:cs typeface="Papyru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894" y="1277324"/>
            <a:ext cx="8248316" cy="6186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/>
              <a:buChar char="•"/>
            </a:pPr>
            <a:r>
              <a:rPr lang="en-US" dirty="0" smtClean="0">
                <a:latin typeface="Papyrus"/>
                <a:cs typeface="Papyrus"/>
              </a:rPr>
              <a:t>In</a:t>
            </a:r>
            <a:r>
              <a:rPr lang="en-US" dirty="0">
                <a:latin typeface="Papyrus"/>
                <a:cs typeface="Papyrus"/>
              </a:rPr>
              <a:t>-kind </a:t>
            </a:r>
            <a:r>
              <a:rPr lang="en-US" dirty="0" smtClean="0">
                <a:latin typeface="Papyrus"/>
                <a:cs typeface="Papyrus"/>
              </a:rPr>
              <a:t>contract postponed </a:t>
            </a:r>
            <a:r>
              <a:rPr lang="en-US" dirty="0" smtClean="0">
                <a:latin typeface="Papyrus"/>
                <a:cs typeface="Papyrus"/>
                <a:sym typeface="Wingdings"/>
              </a:rPr>
              <a:t> </a:t>
            </a:r>
            <a:r>
              <a:rPr lang="en-US" dirty="0">
                <a:latin typeface="Papyrus"/>
                <a:cs typeface="Papyrus"/>
              </a:rPr>
              <a:t>Schedule  and </a:t>
            </a:r>
            <a:r>
              <a:rPr lang="en-US" dirty="0" smtClean="0">
                <a:latin typeface="Papyrus"/>
                <a:cs typeface="Papyrus"/>
              </a:rPr>
              <a:t>cost</a:t>
            </a:r>
          </a:p>
          <a:p>
            <a:pPr marL="742950" lvl="1" indent="-285750">
              <a:buFont typeface="Arial"/>
              <a:buChar char="•"/>
            </a:pPr>
            <a:endParaRPr lang="en-US" dirty="0">
              <a:latin typeface="Papyrus"/>
              <a:cs typeface="Papyrus"/>
            </a:endParaRPr>
          </a:p>
          <a:p>
            <a:pPr marL="742950" lvl="1" indent="-285750">
              <a:buFont typeface="Arial"/>
              <a:buChar char="•"/>
            </a:pPr>
            <a:r>
              <a:rPr lang="en-US" dirty="0">
                <a:latin typeface="Papyrus"/>
                <a:cs typeface="Papyrus"/>
              </a:rPr>
              <a:t>Delay Acceptance Test of Technology Demonstrator  </a:t>
            </a:r>
            <a:r>
              <a:rPr lang="en-US" dirty="0">
                <a:latin typeface="Papyrus"/>
                <a:cs typeface="Papyrus"/>
                <a:sym typeface="Wingdings"/>
              </a:rPr>
              <a:t> </a:t>
            </a:r>
            <a:r>
              <a:rPr lang="en-US" dirty="0">
                <a:latin typeface="Papyrus"/>
                <a:cs typeface="Papyrus"/>
              </a:rPr>
              <a:t>Schedule</a:t>
            </a:r>
          </a:p>
          <a:p>
            <a:pPr lvl="1"/>
            <a:endParaRPr lang="en-US" dirty="0">
              <a:latin typeface="Papyrus"/>
              <a:cs typeface="Papyrus"/>
            </a:endParaRPr>
          </a:p>
          <a:p>
            <a:pPr marL="742950" lvl="1" indent="-285750">
              <a:buFont typeface="Arial"/>
              <a:buChar char="•"/>
            </a:pPr>
            <a:r>
              <a:rPr lang="en-US" dirty="0">
                <a:latin typeface="Papyrus"/>
                <a:cs typeface="Papyrus"/>
              </a:rPr>
              <a:t>Delay in </a:t>
            </a:r>
            <a:r>
              <a:rPr lang="en-US" dirty="0" err="1">
                <a:latin typeface="Papyrus"/>
                <a:cs typeface="Papyrus"/>
              </a:rPr>
              <a:t>Nb</a:t>
            </a:r>
            <a:r>
              <a:rPr lang="en-US" dirty="0">
                <a:latin typeface="Papyrus"/>
                <a:cs typeface="Papyrus"/>
              </a:rPr>
              <a:t> delivery </a:t>
            </a:r>
            <a:r>
              <a:rPr lang="en-US" dirty="0">
                <a:latin typeface="Papyrus"/>
                <a:cs typeface="Papyrus"/>
                <a:sym typeface="Wingdings"/>
              </a:rPr>
              <a:t> </a:t>
            </a:r>
            <a:r>
              <a:rPr lang="en-US" dirty="0">
                <a:latin typeface="Papyrus"/>
                <a:cs typeface="Papyrus"/>
              </a:rPr>
              <a:t>Schedule &amp; </a:t>
            </a:r>
            <a:r>
              <a:rPr lang="en-US" dirty="0" smtClean="0">
                <a:latin typeface="Papyrus"/>
                <a:cs typeface="Papyrus"/>
              </a:rPr>
              <a:t>cost</a:t>
            </a:r>
          </a:p>
          <a:p>
            <a:pPr marL="742950" lvl="1" indent="-285750">
              <a:buFont typeface="Arial"/>
              <a:buChar char="•"/>
            </a:pPr>
            <a:endParaRPr lang="en-US" dirty="0">
              <a:latin typeface="Papyrus"/>
              <a:cs typeface="Papyrus"/>
            </a:endParaRPr>
          </a:p>
          <a:p>
            <a:pPr marL="742950" lvl="1" indent="-285750">
              <a:buFont typeface="Arial"/>
              <a:buChar char="•"/>
            </a:pPr>
            <a:r>
              <a:rPr lang="en-US" dirty="0">
                <a:latin typeface="Papyrus"/>
                <a:cs typeface="Papyrus"/>
              </a:rPr>
              <a:t>Fabrication drawing late </a:t>
            </a:r>
            <a:r>
              <a:rPr lang="en-US" dirty="0">
                <a:latin typeface="Papyrus"/>
                <a:cs typeface="Papyrus"/>
                <a:sym typeface="Wingdings"/>
              </a:rPr>
              <a:t> </a:t>
            </a:r>
            <a:r>
              <a:rPr lang="en-US" dirty="0">
                <a:latin typeface="Papyrus"/>
                <a:cs typeface="Papyrus"/>
              </a:rPr>
              <a:t>Schedule  </a:t>
            </a:r>
          </a:p>
          <a:p>
            <a:pPr marL="742950" lvl="1" indent="-285750">
              <a:buFont typeface="Arial"/>
              <a:buChar char="•"/>
            </a:pPr>
            <a:endParaRPr lang="en-US" dirty="0">
              <a:latin typeface="Papyrus"/>
              <a:cs typeface="Papyrus"/>
            </a:endParaRPr>
          </a:p>
          <a:p>
            <a:pPr marL="742950" lvl="1" indent="-285750">
              <a:buFont typeface="Arial"/>
              <a:buChar char="•"/>
            </a:pPr>
            <a:r>
              <a:rPr lang="en-US" dirty="0" smtClean="0">
                <a:latin typeface="Papyrus"/>
                <a:cs typeface="Papyrus"/>
              </a:rPr>
              <a:t>Requirements </a:t>
            </a:r>
            <a:r>
              <a:rPr lang="en-US" dirty="0">
                <a:latin typeface="Papyrus"/>
                <a:cs typeface="Papyrus"/>
              </a:rPr>
              <a:t>change </a:t>
            </a:r>
            <a:r>
              <a:rPr lang="en-US" dirty="0">
                <a:latin typeface="Papyrus"/>
                <a:cs typeface="Papyrus"/>
                <a:sym typeface="Wingdings"/>
              </a:rPr>
              <a:t> </a:t>
            </a:r>
            <a:r>
              <a:rPr lang="en-US" dirty="0">
                <a:latin typeface="Papyrus"/>
                <a:cs typeface="Papyrus"/>
              </a:rPr>
              <a:t>Schedule  and </a:t>
            </a:r>
            <a:r>
              <a:rPr lang="en-US" dirty="0" smtClean="0">
                <a:latin typeface="Papyrus"/>
                <a:cs typeface="Papyrus"/>
              </a:rPr>
              <a:t>cost</a:t>
            </a:r>
          </a:p>
          <a:p>
            <a:pPr marL="742950" lvl="1" indent="-285750">
              <a:buFont typeface="Arial"/>
              <a:buChar char="•"/>
            </a:pPr>
            <a:endParaRPr lang="en-US" dirty="0" smtClean="0">
              <a:latin typeface="Papyrus"/>
              <a:cs typeface="Papyrus"/>
            </a:endParaRPr>
          </a:p>
          <a:p>
            <a:pPr marL="742950" lvl="1" indent="-285750">
              <a:buFont typeface="Arial"/>
              <a:buChar char="•"/>
            </a:pPr>
            <a:r>
              <a:rPr lang="en-US" dirty="0" smtClean="0">
                <a:latin typeface="Papyrus"/>
                <a:cs typeface="Papyrus"/>
              </a:rPr>
              <a:t>No availability of the clean-room </a:t>
            </a:r>
            <a:r>
              <a:rPr lang="en-US" dirty="0" smtClean="0">
                <a:latin typeface="Papyrus"/>
                <a:cs typeface="Papyrus"/>
                <a:sym typeface="Wingdings"/>
              </a:rPr>
              <a:t> </a:t>
            </a:r>
            <a:r>
              <a:rPr lang="en-US" dirty="0" smtClean="0">
                <a:latin typeface="Papyrus"/>
                <a:cs typeface="Papyrus"/>
              </a:rPr>
              <a:t>Schedule</a:t>
            </a:r>
          </a:p>
          <a:p>
            <a:pPr lvl="1"/>
            <a:endParaRPr lang="en-US" dirty="0" smtClean="0">
              <a:latin typeface="Papyrus"/>
              <a:cs typeface="Papyrus"/>
            </a:endParaRPr>
          </a:p>
          <a:p>
            <a:pPr marL="742950" lvl="1" indent="-285750">
              <a:buFont typeface="Arial"/>
              <a:buChar char="•"/>
            </a:pPr>
            <a:r>
              <a:rPr lang="en-US" dirty="0" smtClean="0">
                <a:latin typeface="Papyrus"/>
                <a:cs typeface="Papyrus"/>
              </a:rPr>
              <a:t>Cavity </a:t>
            </a:r>
            <a:r>
              <a:rPr lang="en-US" dirty="0">
                <a:latin typeface="Papyrus"/>
                <a:cs typeface="Papyrus"/>
              </a:rPr>
              <a:t>production </a:t>
            </a:r>
            <a:r>
              <a:rPr lang="en-US" dirty="0" smtClean="0">
                <a:latin typeface="Papyrus"/>
                <a:cs typeface="Papyrus"/>
              </a:rPr>
              <a:t>at saturation </a:t>
            </a:r>
            <a:r>
              <a:rPr lang="en-US" dirty="0" smtClean="0">
                <a:latin typeface="Papyrus"/>
                <a:cs typeface="Papyrus"/>
                <a:sym typeface="Wingdings"/>
              </a:rPr>
              <a:t> </a:t>
            </a:r>
            <a:r>
              <a:rPr lang="en-US" dirty="0" smtClean="0">
                <a:latin typeface="Papyrus"/>
                <a:cs typeface="Papyrus"/>
              </a:rPr>
              <a:t>Schedule</a:t>
            </a:r>
          </a:p>
          <a:p>
            <a:pPr marL="742950" lvl="1" indent="-285750">
              <a:buFont typeface="Arial"/>
              <a:buChar char="•"/>
            </a:pPr>
            <a:endParaRPr lang="en-US" dirty="0" smtClean="0">
              <a:latin typeface="Papyrus"/>
              <a:cs typeface="Papyrus"/>
            </a:endParaRPr>
          </a:p>
          <a:p>
            <a:pPr marL="742950" lvl="1" indent="-285750">
              <a:buFont typeface="Arial"/>
              <a:buChar char="•"/>
            </a:pPr>
            <a:r>
              <a:rPr lang="en-US" dirty="0" smtClean="0">
                <a:latin typeface="Papyrus"/>
                <a:cs typeface="Papyrus"/>
              </a:rPr>
              <a:t>Vertical </a:t>
            </a:r>
            <a:r>
              <a:rPr lang="en-US" dirty="0">
                <a:latin typeface="Papyrus"/>
                <a:cs typeface="Papyrus"/>
              </a:rPr>
              <a:t>test stand </a:t>
            </a:r>
            <a:r>
              <a:rPr lang="en-US" dirty="0" smtClean="0">
                <a:latin typeface="Papyrus"/>
                <a:cs typeface="Papyrus"/>
              </a:rPr>
              <a:t> not </a:t>
            </a:r>
            <a:r>
              <a:rPr lang="en-US" dirty="0">
                <a:latin typeface="Papyrus"/>
                <a:cs typeface="Papyrus"/>
              </a:rPr>
              <a:t>availability </a:t>
            </a:r>
            <a:r>
              <a:rPr lang="en-US" dirty="0" smtClean="0">
                <a:latin typeface="Papyrus"/>
                <a:cs typeface="Papyrus"/>
                <a:sym typeface="Wingdings"/>
              </a:rPr>
              <a:t> </a:t>
            </a:r>
            <a:r>
              <a:rPr lang="en-US" dirty="0" smtClean="0">
                <a:latin typeface="Papyrus"/>
                <a:cs typeface="Papyrus"/>
              </a:rPr>
              <a:t>Schedule  </a:t>
            </a:r>
          </a:p>
          <a:p>
            <a:pPr marL="742950" lvl="1" indent="-285750">
              <a:buFont typeface="Arial"/>
              <a:buChar char="•"/>
            </a:pPr>
            <a:endParaRPr lang="en-US" dirty="0">
              <a:latin typeface="Papyrus"/>
              <a:cs typeface="Papyrus"/>
            </a:endParaRPr>
          </a:p>
          <a:p>
            <a:pPr marL="742950" lvl="1" indent="-285750">
              <a:buFont typeface="Arial"/>
              <a:buChar char="•"/>
            </a:pPr>
            <a:r>
              <a:rPr lang="en-US" dirty="0" smtClean="0">
                <a:latin typeface="Papyrus"/>
                <a:cs typeface="Papyrus"/>
              </a:rPr>
              <a:t>Failure in cavity/coupler conditioning </a:t>
            </a:r>
            <a:r>
              <a:rPr lang="en-US" dirty="0" smtClean="0">
                <a:latin typeface="Papyrus"/>
                <a:cs typeface="Papyrus"/>
                <a:sym typeface="Wingdings"/>
              </a:rPr>
              <a:t> </a:t>
            </a:r>
            <a:r>
              <a:rPr lang="en-US" dirty="0">
                <a:latin typeface="Papyrus"/>
                <a:cs typeface="Papyrus"/>
              </a:rPr>
              <a:t>Schedule &amp; </a:t>
            </a:r>
            <a:r>
              <a:rPr lang="en-US" dirty="0" smtClean="0">
                <a:latin typeface="Papyrus"/>
                <a:cs typeface="Papyrus"/>
              </a:rPr>
              <a:t>cost</a:t>
            </a:r>
          </a:p>
          <a:p>
            <a:pPr marL="742950" lvl="1" indent="-285750">
              <a:buFont typeface="Arial"/>
              <a:buChar char="•"/>
            </a:pPr>
            <a:endParaRPr lang="en-US" dirty="0">
              <a:latin typeface="Papyrus"/>
              <a:cs typeface="Papyrus"/>
            </a:endParaRPr>
          </a:p>
          <a:p>
            <a:pPr marL="742950" lvl="1" indent="-285750">
              <a:buFont typeface="Arial"/>
              <a:buChar char="•"/>
            </a:pPr>
            <a:r>
              <a:rPr lang="en-US" dirty="0">
                <a:latin typeface="Papyrus"/>
                <a:cs typeface="Papyrus"/>
              </a:rPr>
              <a:t>Failure in the assembly process </a:t>
            </a:r>
            <a:r>
              <a:rPr lang="en-US" dirty="0">
                <a:latin typeface="Papyrus"/>
                <a:cs typeface="Papyrus"/>
                <a:sym typeface="Wingdings"/>
              </a:rPr>
              <a:t> </a:t>
            </a:r>
            <a:r>
              <a:rPr lang="en-US" dirty="0">
                <a:latin typeface="Papyrus"/>
                <a:cs typeface="Papyrus"/>
              </a:rPr>
              <a:t>Schedule &amp; </a:t>
            </a:r>
            <a:r>
              <a:rPr lang="en-US" dirty="0" smtClean="0">
                <a:latin typeface="Papyrus"/>
                <a:cs typeface="Papyrus"/>
              </a:rPr>
              <a:t>cost</a:t>
            </a:r>
          </a:p>
          <a:p>
            <a:pPr marL="742950" lvl="1" indent="-285750">
              <a:buFont typeface="Arial"/>
              <a:buChar char="•"/>
            </a:pPr>
            <a:endParaRPr lang="en-US" dirty="0" smtClean="0">
              <a:latin typeface="Papyrus"/>
              <a:cs typeface="Papyrus"/>
            </a:endParaRPr>
          </a:p>
          <a:p>
            <a:pPr lvl="1"/>
            <a:endParaRPr lang="en-US" dirty="0">
              <a:latin typeface="Papyrus"/>
              <a:cs typeface="Papyrus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490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10413"/>
            <a:ext cx="9144000" cy="44216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37696"/>
            <a:ext cx="9144000" cy="372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69235" y="307668"/>
            <a:ext cx="609954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Papyrus"/>
                <a:cs typeface="Papyrus"/>
              </a:rPr>
              <a:t>Construction phase – tight schedule</a:t>
            </a:r>
          </a:p>
          <a:p>
            <a:r>
              <a:rPr lang="en-US" sz="2800" dirty="0" smtClean="0">
                <a:latin typeface="Papyrus"/>
                <a:cs typeface="Papyrus"/>
              </a:rPr>
              <a:t>High beta elliptical cavity cryomodule</a:t>
            </a:r>
            <a:endParaRPr lang="en-US" sz="2800" dirty="0">
              <a:latin typeface="Papyrus"/>
              <a:cs typeface="Papyrus"/>
            </a:endParaRPr>
          </a:p>
        </p:txBody>
      </p:sp>
    </p:spTree>
    <p:extLst>
      <p:ext uri="{BB962C8B-B14F-4D97-AF65-F5344CB8AC3E}">
        <p14:creationId xmlns:p14="http://schemas.microsoft.com/office/powerpoint/2010/main" val="2161323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8985156" cy="6726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957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21538</TotalTime>
  <Words>105</Words>
  <Application>Microsoft Macintosh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Office Theme</vt:lpstr>
      <vt:lpstr>2_Office Theme</vt:lpstr>
      <vt:lpstr>1_Office Theme</vt:lpstr>
      <vt:lpstr>Identify possible issues for the ESS construction</vt:lpstr>
      <vt:lpstr>Possible issues and Risk for the construction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CD_October_10_Lund</dc:title>
  <dc:subject/>
  <dc:creator>Christine Darve</dc:creator>
  <cp:keywords/>
  <dc:description/>
  <cp:lastModifiedBy>Christine Darve</cp:lastModifiedBy>
  <cp:revision>476</cp:revision>
  <cp:lastPrinted>2011-06-25T10:40:32Z</cp:lastPrinted>
  <dcterms:created xsi:type="dcterms:W3CDTF">2011-05-29T15:23:34Z</dcterms:created>
  <dcterms:modified xsi:type="dcterms:W3CDTF">2012-10-10T06:08:45Z</dcterms:modified>
  <cp:category/>
</cp:coreProperties>
</file>