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6" r:id="rId1"/>
    <p:sldMasterId id="2147483784" r:id="rId2"/>
    <p:sldMasterId id="2147483796" r:id="rId3"/>
    <p:sldMasterId id="2147483808" r:id="rId4"/>
    <p:sldMasterId id="2147483872" r:id="rId5"/>
  </p:sldMasterIdLst>
  <p:notesMasterIdLst>
    <p:notesMasterId r:id="rId17"/>
  </p:notesMasterIdLst>
  <p:sldIdLst>
    <p:sldId id="264" r:id="rId6"/>
    <p:sldId id="471" r:id="rId7"/>
    <p:sldId id="472" r:id="rId8"/>
    <p:sldId id="467" r:id="rId9"/>
    <p:sldId id="475" r:id="rId10"/>
    <p:sldId id="474" r:id="rId11"/>
    <p:sldId id="468" r:id="rId12"/>
    <p:sldId id="469" r:id="rId13"/>
    <p:sldId id="470" r:id="rId14"/>
    <p:sldId id="465" r:id="rId15"/>
    <p:sldId id="466" r:id="rId16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6634" algn="l" rtl="0" fontAlgn="base">
      <a:spcBef>
        <a:spcPct val="0"/>
      </a:spcBef>
      <a:spcAft>
        <a:spcPct val="0"/>
      </a:spcAft>
      <a:defRPr sz="3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3274" algn="l" rtl="0" fontAlgn="base">
      <a:spcBef>
        <a:spcPct val="0"/>
      </a:spcBef>
      <a:spcAft>
        <a:spcPct val="0"/>
      </a:spcAft>
      <a:defRPr sz="3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69913" algn="l" rtl="0" fontAlgn="base">
      <a:spcBef>
        <a:spcPct val="0"/>
      </a:spcBef>
      <a:spcAft>
        <a:spcPct val="0"/>
      </a:spcAft>
      <a:defRPr sz="3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6554" algn="l" rtl="0" fontAlgn="base">
      <a:spcBef>
        <a:spcPct val="0"/>
      </a:spcBef>
      <a:spcAft>
        <a:spcPct val="0"/>
      </a:spcAft>
      <a:defRPr sz="3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3194" algn="l" defTabSz="456634" rtl="0" eaLnBrk="1" latinLnBrk="0" hangingPunct="1">
      <a:defRPr sz="3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39831" algn="l" defTabSz="456634" rtl="0" eaLnBrk="1" latinLnBrk="0" hangingPunct="1">
      <a:defRPr sz="3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196474" algn="l" defTabSz="456634" rtl="0" eaLnBrk="1" latinLnBrk="0" hangingPunct="1">
      <a:defRPr sz="3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3111" algn="l" defTabSz="456634" rtl="0" eaLnBrk="1" latinLnBrk="0" hangingPunct="1">
      <a:defRPr sz="3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3" autoAdjust="0"/>
    <p:restoredTop sz="90862" autoAdjust="0"/>
  </p:normalViewPr>
  <p:slideViewPr>
    <p:cSldViewPr>
      <p:cViewPr>
        <p:scale>
          <a:sx n="68" d="100"/>
          <a:sy n="68" d="100"/>
        </p:scale>
        <p:origin x="64" y="1728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10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jorgenandersson:Desktop:Milestones%20Septemb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ADU Milestones</a:t>
            </a:r>
            <a:r>
              <a:rPr lang="en-US" baseline="0"/>
              <a:t> </a:t>
            </a:r>
          </a:p>
          <a:p>
            <a:pPr>
              <a:defRPr/>
            </a:pPr>
            <a:r>
              <a:rPr lang="en-US" baseline="0"/>
              <a:t>as of September 30, 2012 </a:t>
            </a:r>
            <a:endParaRPr lang="en-US"/>
          </a:p>
        </c:rich>
      </c:tx>
      <c:layout>
        <c:manualLayout>
          <c:xMode val="edge"/>
          <c:yMode val="edge"/>
          <c:x val="0.372982117018349"/>
          <c:y val="0.014489687547572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613250006657849"/>
          <c:y val="0.187795966944606"/>
          <c:w val="0.926340337024311"/>
          <c:h val="0.565547152785984"/>
        </c:manualLayout>
      </c:layout>
      <c:lineChart>
        <c:grouping val="standard"/>
        <c:varyColors val="0"/>
        <c:ser>
          <c:idx val="1"/>
          <c:order val="0"/>
          <c:tx>
            <c:v>Planned</c:v>
          </c:tx>
          <c:marker>
            <c:symbol val="none"/>
          </c:marker>
          <c:cat>
            <c:numRef>
              <c:f>'Distribution over time'!$K$81:$K$155</c:f>
              <c:numCache>
                <c:formatCode>yyyy\-mm\-dd;@</c:formatCode>
                <c:ptCount val="75"/>
                <c:pt idx="0">
                  <c:v>40557.0</c:v>
                </c:pt>
                <c:pt idx="1">
                  <c:v>40574.0</c:v>
                </c:pt>
                <c:pt idx="2">
                  <c:v>40592.0</c:v>
                </c:pt>
                <c:pt idx="3">
                  <c:v>40617.0</c:v>
                </c:pt>
                <c:pt idx="4">
                  <c:v>40625.0</c:v>
                </c:pt>
                <c:pt idx="5">
                  <c:v>40626.0</c:v>
                </c:pt>
                <c:pt idx="6">
                  <c:v>40627.0</c:v>
                </c:pt>
                <c:pt idx="7">
                  <c:v>40632.0</c:v>
                </c:pt>
                <c:pt idx="8">
                  <c:v>40655.0</c:v>
                </c:pt>
                <c:pt idx="9">
                  <c:v>40666.0</c:v>
                </c:pt>
                <c:pt idx="10">
                  <c:v>40694.0</c:v>
                </c:pt>
                <c:pt idx="11">
                  <c:v>40704.0</c:v>
                </c:pt>
                <c:pt idx="12">
                  <c:v>40721.0</c:v>
                </c:pt>
                <c:pt idx="13">
                  <c:v>40749.0</c:v>
                </c:pt>
                <c:pt idx="14">
                  <c:v>40756.0</c:v>
                </c:pt>
                <c:pt idx="15">
                  <c:v>40787.0</c:v>
                </c:pt>
                <c:pt idx="16">
                  <c:v>40801.0</c:v>
                </c:pt>
                <c:pt idx="17">
                  <c:v>40817.0</c:v>
                </c:pt>
                <c:pt idx="18">
                  <c:v>40830.0</c:v>
                </c:pt>
                <c:pt idx="19">
                  <c:v>40848.0</c:v>
                </c:pt>
                <c:pt idx="20">
                  <c:v>40851.0</c:v>
                </c:pt>
                <c:pt idx="21">
                  <c:v>40865.0</c:v>
                </c:pt>
                <c:pt idx="22">
                  <c:v>40868.0</c:v>
                </c:pt>
                <c:pt idx="23">
                  <c:v>40875.0</c:v>
                </c:pt>
                <c:pt idx="24">
                  <c:v>40877.0</c:v>
                </c:pt>
                <c:pt idx="25">
                  <c:v>40879.0</c:v>
                </c:pt>
                <c:pt idx="26">
                  <c:v>40886.0</c:v>
                </c:pt>
                <c:pt idx="27">
                  <c:v>40890.0</c:v>
                </c:pt>
                <c:pt idx="28">
                  <c:v>40891.0</c:v>
                </c:pt>
                <c:pt idx="29">
                  <c:v>40892.0</c:v>
                </c:pt>
                <c:pt idx="30">
                  <c:v>40893.0</c:v>
                </c:pt>
                <c:pt idx="31">
                  <c:v>40905.0</c:v>
                </c:pt>
                <c:pt idx="32">
                  <c:v>40909.0</c:v>
                </c:pt>
                <c:pt idx="33">
                  <c:v>40927.0</c:v>
                </c:pt>
                <c:pt idx="34">
                  <c:v>40928.0</c:v>
                </c:pt>
                <c:pt idx="35">
                  <c:v>40934.0</c:v>
                </c:pt>
                <c:pt idx="36">
                  <c:v>40935.0</c:v>
                </c:pt>
                <c:pt idx="37">
                  <c:v>40939.0</c:v>
                </c:pt>
                <c:pt idx="38">
                  <c:v>40940.0</c:v>
                </c:pt>
                <c:pt idx="39">
                  <c:v>40942.0</c:v>
                </c:pt>
                <c:pt idx="40">
                  <c:v>40948.0</c:v>
                </c:pt>
                <c:pt idx="41">
                  <c:v>40949.0</c:v>
                </c:pt>
                <c:pt idx="42">
                  <c:v>40953.0</c:v>
                </c:pt>
                <c:pt idx="43">
                  <c:v>40967.0</c:v>
                </c:pt>
                <c:pt idx="44">
                  <c:v>40975.0</c:v>
                </c:pt>
                <c:pt idx="45">
                  <c:v>40983.0</c:v>
                </c:pt>
                <c:pt idx="46">
                  <c:v>40998.0</c:v>
                </c:pt>
                <c:pt idx="47">
                  <c:v>41002.0</c:v>
                </c:pt>
                <c:pt idx="48">
                  <c:v>41009.0</c:v>
                </c:pt>
                <c:pt idx="49">
                  <c:v>41029.0</c:v>
                </c:pt>
                <c:pt idx="50">
                  <c:v>41031.0</c:v>
                </c:pt>
                <c:pt idx="51">
                  <c:v>41036.0</c:v>
                </c:pt>
                <c:pt idx="52">
                  <c:v>41040.0</c:v>
                </c:pt>
                <c:pt idx="53">
                  <c:v>41059.0</c:v>
                </c:pt>
                <c:pt idx="54">
                  <c:v>41073.0</c:v>
                </c:pt>
                <c:pt idx="55">
                  <c:v>41089.0</c:v>
                </c:pt>
                <c:pt idx="56">
                  <c:v>41100.0</c:v>
                </c:pt>
                <c:pt idx="57">
                  <c:v>41122.0</c:v>
                </c:pt>
                <c:pt idx="58">
                  <c:v>41141.0</c:v>
                </c:pt>
                <c:pt idx="59">
                  <c:v>41158.0</c:v>
                </c:pt>
                <c:pt idx="60">
                  <c:v>41176.0</c:v>
                </c:pt>
                <c:pt idx="61">
                  <c:v>41183.0</c:v>
                </c:pt>
                <c:pt idx="62">
                  <c:v>41185.0</c:v>
                </c:pt>
                <c:pt idx="63">
                  <c:v>41197.0</c:v>
                </c:pt>
                <c:pt idx="64">
                  <c:v>41201.0</c:v>
                </c:pt>
                <c:pt idx="65">
                  <c:v>41213.0</c:v>
                </c:pt>
                <c:pt idx="66">
                  <c:v>41214.0</c:v>
                </c:pt>
                <c:pt idx="67">
                  <c:v>41218.0</c:v>
                </c:pt>
                <c:pt idx="68">
                  <c:v>41241.0</c:v>
                </c:pt>
                <c:pt idx="69">
                  <c:v>41243.0</c:v>
                </c:pt>
                <c:pt idx="70">
                  <c:v>41244.0</c:v>
                </c:pt>
                <c:pt idx="71">
                  <c:v>41264.0</c:v>
                </c:pt>
                <c:pt idx="72">
                  <c:v>41269.0</c:v>
                </c:pt>
                <c:pt idx="73">
                  <c:v>41274.0</c:v>
                </c:pt>
                <c:pt idx="74">
                  <c:v>41305.0</c:v>
                </c:pt>
              </c:numCache>
            </c:numRef>
          </c:cat>
          <c:val>
            <c:numRef>
              <c:f>'Distribution over time'!$G$81:$G$155</c:f>
              <c:numCache>
                <c:formatCode>General</c:formatCode>
                <c:ptCount val="7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11.0</c:v>
                </c:pt>
                <c:pt idx="10">
                  <c:v>12.0</c:v>
                </c:pt>
                <c:pt idx="11">
                  <c:v>13.0</c:v>
                </c:pt>
                <c:pt idx="12">
                  <c:v>14.0</c:v>
                </c:pt>
                <c:pt idx="13">
                  <c:v>15.0</c:v>
                </c:pt>
                <c:pt idx="14">
                  <c:v>16.0</c:v>
                </c:pt>
                <c:pt idx="15">
                  <c:v>17.0</c:v>
                </c:pt>
                <c:pt idx="16">
                  <c:v>18.0</c:v>
                </c:pt>
                <c:pt idx="17">
                  <c:v>19.0</c:v>
                </c:pt>
                <c:pt idx="18">
                  <c:v>20.0</c:v>
                </c:pt>
                <c:pt idx="19">
                  <c:v>21.0</c:v>
                </c:pt>
                <c:pt idx="20">
                  <c:v>23.0</c:v>
                </c:pt>
                <c:pt idx="21">
                  <c:v>24.0</c:v>
                </c:pt>
                <c:pt idx="22">
                  <c:v>25.0</c:v>
                </c:pt>
                <c:pt idx="23">
                  <c:v>26.0</c:v>
                </c:pt>
                <c:pt idx="24">
                  <c:v>27.0</c:v>
                </c:pt>
                <c:pt idx="25">
                  <c:v>41.0</c:v>
                </c:pt>
                <c:pt idx="26">
                  <c:v>42.0</c:v>
                </c:pt>
                <c:pt idx="27">
                  <c:v>43.0</c:v>
                </c:pt>
                <c:pt idx="28">
                  <c:v>44.0</c:v>
                </c:pt>
                <c:pt idx="29">
                  <c:v>45.0</c:v>
                </c:pt>
                <c:pt idx="30">
                  <c:v>46.0</c:v>
                </c:pt>
                <c:pt idx="31">
                  <c:v>47.0</c:v>
                </c:pt>
                <c:pt idx="32">
                  <c:v>48.0</c:v>
                </c:pt>
                <c:pt idx="33">
                  <c:v>49.0</c:v>
                </c:pt>
                <c:pt idx="34">
                  <c:v>52.0</c:v>
                </c:pt>
                <c:pt idx="35">
                  <c:v>53.0</c:v>
                </c:pt>
                <c:pt idx="36">
                  <c:v>55.0</c:v>
                </c:pt>
                <c:pt idx="37">
                  <c:v>57.0</c:v>
                </c:pt>
                <c:pt idx="38">
                  <c:v>58.0</c:v>
                </c:pt>
                <c:pt idx="39">
                  <c:v>60.0</c:v>
                </c:pt>
                <c:pt idx="40">
                  <c:v>61.0</c:v>
                </c:pt>
                <c:pt idx="41">
                  <c:v>62.0</c:v>
                </c:pt>
                <c:pt idx="42">
                  <c:v>63.0</c:v>
                </c:pt>
                <c:pt idx="43">
                  <c:v>64.0</c:v>
                </c:pt>
                <c:pt idx="44">
                  <c:v>66.0</c:v>
                </c:pt>
                <c:pt idx="45">
                  <c:v>67.0</c:v>
                </c:pt>
                <c:pt idx="46">
                  <c:v>68.0</c:v>
                </c:pt>
                <c:pt idx="47">
                  <c:v>70.0</c:v>
                </c:pt>
                <c:pt idx="48">
                  <c:v>71.0</c:v>
                </c:pt>
                <c:pt idx="49">
                  <c:v>73.0</c:v>
                </c:pt>
                <c:pt idx="50">
                  <c:v>75.0</c:v>
                </c:pt>
                <c:pt idx="51">
                  <c:v>80.0</c:v>
                </c:pt>
                <c:pt idx="52">
                  <c:v>81.0</c:v>
                </c:pt>
                <c:pt idx="53">
                  <c:v>82.0</c:v>
                </c:pt>
                <c:pt idx="54">
                  <c:v>83.0</c:v>
                </c:pt>
                <c:pt idx="55">
                  <c:v>84.0</c:v>
                </c:pt>
                <c:pt idx="56">
                  <c:v>86.0</c:v>
                </c:pt>
                <c:pt idx="57">
                  <c:v>87.0</c:v>
                </c:pt>
                <c:pt idx="58">
                  <c:v>90.0</c:v>
                </c:pt>
                <c:pt idx="59">
                  <c:v>91.0</c:v>
                </c:pt>
                <c:pt idx="60">
                  <c:v>92.0</c:v>
                </c:pt>
                <c:pt idx="61">
                  <c:v>96.0</c:v>
                </c:pt>
                <c:pt idx="62">
                  <c:v>100.0</c:v>
                </c:pt>
                <c:pt idx="63">
                  <c:v>102.0</c:v>
                </c:pt>
                <c:pt idx="64">
                  <c:v>104.0</c:v>
                </c:pt>
                <c:pt idx="65">
                  <c:v>107.0</c:v>
                </c:pt>
                <c:pt idx="66">
                  <c:v>109.0</c:v>
                </c:pt>
                <c:pt idx="67">
                  <c:v>110.0</c:v>
                </c:pt>
                <c:pt idx="68">
                  <c:v>111.0</c:v>
                </c:pt>
                <c:pt idx="69">
                  <c:v>112.0</c:v>
                </c:pt>
                <c:pt idx="70">
                  <c:v>114.0</c:v>
                </c:pt>
                <c:pt idx="71">
                  <c:v>116.0</c:v>
                </c:pt>
                <c:pt idx="72">
                  <c:v>117.0</c:v>
                </c:pt>
                <c:pt idx="73">
                  <c:v>118.0</c:v>
                </c:pt>
                <c:pt idx="74">
                  <c:v>119.0</c:v>
                </c:pt>
              </c:numCache>
            </c:numRef>
          </c:val>
          <c:smooth val="0"/>
        </c:ser>
        <c:ser>
          <c:idx val="0"/>
          <c:order val="1"/>
          <c:tx>
            <c:v>Actual</c:v>
          </c:tx>
          <c:marker>
            <c:symbol val="none"/>
          </c:marker>
          <c:cat>
            <c:numRef>
              <c:f>'Distribution over time'!$K$81:$K$155</c:f>
              <c:numCache>
                <c:formatCode>yyyy\-mm\-dd;@</c:formatCode>
                <c:ptCount val="75"/>
                <c:pt idx="0">
                  <c:v>40557.0</c:v>
                </c:pt>
                <c:pt idx="1">
                  <c:v>40574.0</c:v>
                </c:pt>
                <c:pt idx="2">
                  <c:v>40592.0</c:v>
                </c:pt>
                <c:pt idx="3">
                  <c:v>40617.0</c:v>
                </c:pt>
                <c:pt idx="4">
                  <c:v>40625.0</c:v>
                </c:pt>
                <c:pt idx="5">
                  <c:v>40626.0</c:v>
                </c:pt>
                <c:pt idx="6">
                  <c:v>40627.0</c:v>
                </c:pt>
                <c:pt idx="7">
                  <c:v>40632.0</c:v>
                </c:pt>
                <c:pt idx="8">
                  <c:v>40655.0</c:v>
                </c:pt>
                <c:pt idx="9">
                  <c:v>40666.0</c:v>
                </c:pt>
                <c:pt idx="10">
                  <c:v>40694.0</c:v>
                </c:pt>
                <c:pt idx="11">
                  <c:v>40704.0</c:v>
                </c:pt>
                <c:pt idx="12">
                  <c:v>40721.0</c:v>
                </c:pt>
                <c:pt idx="13">
                  <c:v>40749.0</c:v>
                </c:pt>
                <c:pt idx="14">
                  <c:v>40756.0</c:v>
                </c:pt>
                <c:pt idx="15">
                  <c:v>40787.0</c:v>
                </c:pt>
                <c:pt idx="16">
                  <c:v>40801.0</c:v>
                </c:pt>
                <c:pt idx="17">
                  <c:v>40817.0</c:v>
                </c:pt>
                <c:pt idx="18">
                  <c:v>40830.0</c:v>
                </c:pt>
                <c:pt idx="19">
                  <c:v>40848.0</c:v>
                </c:pt>
                <c:pt idx="20">
                  <c:v>40851.0</c:v>
                </c:pt>
                <c:pt idx="21">
                  <c:v>40865.0</c:v>
                </c:pt>
                <c:pt idx="22">
                  <c:v>40868.0</c:v>
                </c:pt>
                <c:pt idx="23">
                  <c:v>40875.0</c:v>
                </c:pt>
                <c:pt idx="24">
                  <c:v>40877.0</c:v>
                </c:pt>
                <c:pt idx="25">
                  <c:v>40879.0</c:v>
                </c:pt>
                <c:pt idx="26">
                  <c:v>40886.0</c:v>
                </c:pt>
                <c:pt idx="27">
                  <c:v>40890.0</c:v>
                </c:pt>
                <c:pt idx="28">
                  <c:v>40891.0</c:v>
                </c:pt>
                <c:pt idx="29">
                  <c:v>40892.0</c:v>
                </c:pt>
                <c:pt idx="30">
                  <c:v>40893.0</c:v>
                </c:pt>
                <c:pt idx="31">
                  <c:v>40905.0</c:v>
                </c:pt>
                <c:pt idx="32">
                  <c:v>40909.0</c:v>
                </c:pt>
                <c:pt idx="33">
                  <c:v>40927.0</c:v>
                </c:pt>
                <c:pt idx="34">
                  <c:v>40928.0</c:v>
                </c:pt>
                <c:pt idx="35">
                  <c:v>40934.0</c:v>
                </c:pt>
                <c:pt idx="36">
                  <c:v>40935.0</c:v>
                </c:pt>
                <c:pt idx="37">
                  <c:v>40939.0</c:v>
                </c:pt>
                <c:pt idx="38">
                  <c:v>40940.0</c:v>
                </c:pt>
                <c:pt idx="39">
                  <c:v>40942.0</c:v>
                </c:pt>
                <c:pt idx="40">
                  <c:v>40948.0</c:v>
                </c:pt>
                <c:pt idx="41">
                  <c:v>40949.0</c:v>
                </c:pt>
                <c:pt idx="42">
                  <c:v>40953.0</c:v>
                </c:pt>
                <c:pt idx="43">
                  <c:v>40967.0</c:v>
                </c:pt>
                <c:pt idx="44">
                  <c:v>40975.0</c:v>
                </c:pt>
                <c:pt idx="45">
                  <c:v>40983.0</c:v>
                </c:pt>
                <c:pt idx="46">
                  <c:v>40998.0</c:v>
                </c:pt>
                <c:pt idx="47">
                  <c:v>41002.0</c:v>
                </c:pt>
                <c:pt idx="48">
                  <c:v>41009.0</c:v>
                </c:pt>
                <c:pt idx="49">
                  <c:v>41029.0</c:v>
                </c:pt>
                <c:pt idx="50">
                  <c:v>41031.0</c:v>
                </c:pt>
                <c:pt idx="51">
                  <c:v>41036.0</c:v>
                </c:pt>
                <c:pt idx="52">
                  <c:v>41040.0</c:v>
                </c:pt>
                <c:pt idx="53">
                  <c:v>41059.0</c:v>
                </c:pt>
                <c:pt idx="54">
                  <c:v>41073.0</c:v>
                </c:pt>
                <c:pt idx="55">
                  <c:v>41089.0</c:v>
                </c:pt>
                <c:pt idx="56">
                  <c:v>41100.0</c:v>
                </c:pt>
                <c:pt idx="57">
                  <c:v>41122.0</c:v>
                </c:pt>
                <c:pt idx="58">
                  <c:v>41141.0</c:v>
                </c:pt>
                <c:pt idx="59">
                  <c:v>41158.0</c:v>
                </c:pt>
                <c:pt idx="60">
                  <c:v>41176.0</c:v>
                </c:pt>
                <c:pt idx="61">
                  <c:v>41183.0</c:v>
                </c:pt>
                <c:pt idx="62">
                  <c:v>41185.0</c:v>
                </c:pt>
                <c:pt idx="63">
                  <c:v>41197.0</c:v>
                </c:pt>
                <c:pt idx="64">
                  <c:v>41201.0</c:v>
                </c:pt>
                <c:pt idx="65">
                  <c:v>41213.0</c:v>
                </c:pt>
                <c:pt idx="66">
                  <c:v>41214.0</c:v>
                </c:pt>
                <c:pt idx="67">
                  <c:v>41218.0</c:v>
                </c:pt>
                <c:pt idx="68">
                  <c:v>41241.0</c:v>
                </c:pt>
                <c:pt idx="69">
                  <c:v>41243.0</c:v>
                </c:pt>
                <c:pt idx="70">
                  <c:v>41244.0</c:v>
                </c:pt>
                <c:pt idx="71">
                  <c:v>41264.0</c:v>
                </c:pt>
                <c:pt idx="72">
                  <c:v>41269.0</c:v>
                </c:pt>
                <c:pt idx="73">
                  <c:v>41274.0</c:v>
                </c:pt>
                <c:pt idx="74">
                  <c:v>41305.0</c:v>
                </c:pt>
              </c:numCache>
            </c:numRef>
          </c:cat>
          <c:val>
            <c:numRef>
              <c:f>'Distribution over time'!$P$81:$P$141</c:f>
              <c:numCache>
                <c:formatCode>General</c:formatCode>
                <c:ptCount val="6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22.0</c:v>
                </c:pt>
                <c:pt idx="21">
                  <c:v>23.0</c:v>
                </c:pt>
                <c:pt idx="22">
                  <c:v>24.0</c:v>
                </c:pt>
                <c:pt idx="23">
                  <c:v>25.0</c:v>
                </c:pt>
                <c:pt idx="24">
                  <c:v>26.0</c:v>
                </c:pt>
                <c:pt idx="25">
                  <c:v>40.0</c:v>
                </c:pt>
                <c:pt idx="26">
                  <c:v>41.0</c:v>
                </c:pt>
                <c:pt idx="27">
                  <c:v>41.0</c:v>
                </c:pt>
                <c:pt idx="28">
                  <c:v>41.0</c:v>
                </c:pt>
                <c:pt idx="29">
                  <c:v>42.0</c:v>
                </c:pt>
                <c:pt idx="30">
                  <c:v>43.0</c:v>
                </c:pt>
                <c:pt idx="31">
                  <c:v>44.0</c:v>
                </c:pt>
                <c:pt idx="32">
                  <c:v>44.0</c:v>
                </c:pt>
                <c:pt idx="33">
                  <c:v>45.0</c:v>
                </c:pt>
                <c:pt idx="34">
                  <c:v>48.0</c:v>
                </c:pt>
                <c:pt idx="35">
                  <c:v>49.0</c:v>
                </c:pt>
                <c:pt idx="36">
                  <c:v>50.0</c:v>
                </c:pt>
                <c:pt idx="37">
                  <c:v>52.0</c:v>
                </c:pt>
                <c:pt idx="38">
                  <c:v>53.0</c:v>
                </c:pt>
                <c:pt idx="39">
                  <c:v>54.0</c:v>
                </c:pt>
                <c:pt idx="40">
                  <c:v>55.0</c:v>
                </c:pt>
                <c:pt idx="41">
                  <c:v>56.0</c:v>
                </c:pt>
                <c:pt idx="42">
                  <c:v>56.0</c:v>
                </c:pt>
                <c:pt idx="43">
                  <c:v>57.0</c:v>
                </c:pt>
                <c:pt idx="44">
                  <c:v>58.0</c:v>
                </c:pt>
                <c:pt idx="45">
                  <c:v>59.0</c:v>
                </c:pt>
                <c:pt idx="46">
                  <c:v>63.0</c:v>
                </c:pt>
                <c:pt idx="47">
                  <c:v>64.0</c:v>
                </c:pt>
                <c:pt idx="48">
                  <c:v>65.0</c:v>
                </c:pt>
                <c:pt idx="49">
                  <c:v>66.0</c:v>
                </c:pt>
                <c:pt idx="50">
                  <c:v>67.0</c:v>
                </c:pt>
                <c:pt idx="51">
                  <c:v>68.0</c:v>
                </c:pt>
                <c:pt idx="52">
                  <c:v>69.0</c:v>
                </c:pt>
                <c:pt idx="53">
                  <c:v>70.0</c:v>
                </c:pt>
                <c:pt idx="54">
                  <c:v>71.0</c:v>
                </c:pt>
                <c:pt idx="55">
                  <c:v>72.0</c:v>
                </c:pt>
                <c:pt idx="56">
                  <c:v>73.0</c:v>
                </c:pt>
                <c:pt idx="57">
                  <c:v>74.0</c:v>
                </c:pt>
                <c:pt idx="58">
                  <c:v>81.0</c:v>
                </c:pt>
                <c:pt idx="59">
                  <c:v>90.0</c:v>
                </c:pt>
                <c:pt idx="60">
                  <c:v>92.0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2224216"/>
        <c:axId val="-2092221176"/>
      </c:lineChart>
      <c:dateAx>
        <c:axId val="-2092224216"/>
        <c:scaling>
          <c:orientation val="minMax"/>
          <c:max val="41305.0"/>
        </c:scaling>
        <c:delete val="0"/>
        <c:axPos val="b"/>
        <c:numFmt formatCode="yyyy\-mm\-dd;@" sourceLinked="1"/>
        <c:majorTickMark val="out"/>
        <c:minorTickMark val="none"/>
        <c:tickLblPos val="nextTo"/>
        <c:crossAx val="-2092221176"/>
        <c:crosses val="autoZero"/>
        <c:auto val="1"/>
        <c:lblOffset val="100"/>
        <c:baseTimeUnit val="days"/>
        <c:majorUnit val="15.0"/>
        <c:majorTimeUnit val="days"/>
        <c:minorUnit val="10.0"/>
        <c:minorTimeUnit val="days"/>
      </c:dateAx>
      <c:valAx>
        <c:axId val="-2092221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92224216"/>
        <c:crossesAt val="41176.0"/>
        <c:crossBetween val="midCat"/>
      </c:valAx>
    </c:plotArea>
    <c:legend>
      <c:legendPos val="r"/>
      <c:layout>
        <c:manualLayout>
          <c:xMode val="edge"/>
          <c:yMode val="edge"/>
          <c:x val="0.153558321769393"/>
          <c:y val="0.33297661150407"/>
          <c:w val="0.153948703521654"/>
          <c:h val="0.106371363272388"/>
        </c:manualLayout>
      </c:layout>
      <c:overlay val="0"/>
    </c:legend>
    <c:plotVisOnly val="1"/>
    <c:dispBlanksAs val="span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0322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6634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3274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69913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6554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3194" algn="l" defTabSz="4566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39831" algn="l" defTabSz="4566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6474" algn="l" defTabSz="4566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3111" algn="l" defTabSz="4566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e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  <a:prstGeom prst="rect">
            <a:avLst/>
          </a:prstGeom>
        </p:spPr>
        <p:txBody>
          <a:bodyPr lIns="129884" tIns="64943" rIns="129884" bIns="64943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  <a:prstGeom prst="rect">
            <a:avLst/>
          </a:prstGeom>
        </p:spPr>
        <p:txBody>
          <a:bodyPr lIns="129884" tIns="64943" rIns="129884" bIns="6494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9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8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8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7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6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6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5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11/6/12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177"/>
            <a:ext cx="4118187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08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29884" tIns="64943" rIns="129884" bIns="64943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2275875"/>
            <a:ext cx="11704320" cy="6436925"/>
          </a:xfrm>
          <a:prstGeom prst="rect">
            <a:avLst/>
          </a:prstGeom>
        </p:spPr>
        <p:txBody>
          <a:bodyPr vert="eaVert" lIns="129884" tIns="64943" rIns="129884" bIns="64943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11/6/12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177"/>
            <a:ext cx="4118187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718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631"/>
            <a:ext cx="2926080" cy="8322169"/>
          </a:xfrm>
          <a:prstGeom prst="rect">
            <a:avLst/>
          </a:prstGeom>
        </p:spPr>
        <p:txBody>
          <a:bodyPr vert="eaVert" lIns="129884" tIns="64943" rIns="129884" bIns="64943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631"/>
            <a:ext cx="8561493" cy="8322169"/>
          </a:xfrm>
          <a:prstGeom prst="rect">
            <a:avLst/>
          </a:prstGeom>
        </p:spPr>
        <p:txBody>
          <a:bodyPr vert="eaVert" lIns="129884" tIns="64943" rIns="129884" bIns="64943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11/6/12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177"/>
            <a:ext cx="4118187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091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4" descr="POWERPOINTfond_suite (2)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pied de page 14"/>
          <p:cNvSpPr>
            <a:spLocks noGrp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884" tIns="64943" rIns="129884" bIns="64943"/>
          <a:lstStyle/>
          <a:p>
            <a:pPr defTabSz="648483"/>
            <a:endParaRPr lang="fr-FR" sz="2600">
              <a:solidFill>
                <a:srgbClr val="3E3E5C"/>
              </a:solidFill>
            </a:endParaRPr>
          </a:p>
        </p:txBody>
      </p:sp>
      <p:cxnSp>
        <p:nvCxnSpPr>
          <p:cNvPr id="14" name="Connecteur droit 16"/>
          <p:cNvCxnSpPr/>
          <p:nvPr userDrawn="1"/>
        </p:nvCxnSpPr>
        <p:spPr>
          <a:xfrm>
            <a:off x="3555999" y="1117633"/>
            <a:ext cx="9448801" cy="1589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Espace réservé du numéro de diapositive 4"/>
          <p:cNvSpPr txBox="1">
            <a:spLocks/>
          </p:cNvSpPr>
          <p:nvPr userDrawn="1"/>
        </p:nvSpPr>
        <p:spPr>
          <a:xfrm>
            <a:off x="12192000" y="9245601"/>
            <a:ext cx="812800" cy="406400"/>
          </a:xfrm>
          <a:prstGeom prst="rect">
            <a:avLst/>
          </a:prstGeom>
        </p:spPr>
        <p:txBody>
          <a:bodyPr lIns="129884" tIns="64943" rIns="129884" bIns="64943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 defTabSz="1298858" fontAlgn="auto">
              <a:spcBef>
                <a:spcPts val="0"/>
              </a:spcBef>
              <a:spcAft>
                <a:spcPts val="0"/>
              </a:spcAft>
              <a:defRPr/>
            </a:pPr>
            <a:fld id="{99D3A4BC-DA5F-EF4E-ADD9-6B0F9839AB0C}" type="slidenum">
              <a:rPr lang="fr-FR" sz="1700" smtClean="0">
                <a:latin typeface="Arial"/>
              </a:rPr>
              <a:pPr algn="r" defTabSz="12988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1700" dirty="0">
              <a:latin typeface="Arial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4" y="0"/>
            <a:ext cx="13081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e 15"/>
          <p:cNvGrpSpPr>
            <a:grpSpLocks noChangeAspect="1"/>
          </p:cNvGrpSpPr>
          <p:nvPr userDrawn="1"/>
        </p:nvGrpSpPr>
        <p:grpSpPr bwMode="auto">
          <a:xfrm>
            <a:off x="0" y="12700"/>
            <a:ext cx="1649414" cy="1279525"/>
            <a:chOff x="0" y="8696"/>
            <a:chExt cx="2491501" cy="2002977"/>
          </a:xfrm>
        </p:grpSpPr>
        <p:pic>
          <p:nvPicPr>
            <p:cNvPr id="18" name="Picture 2" descr="F:\CNRS\logo_telechargement\jpg\IN2P3FilairePastille-Q_DevV copie.jpg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83"/>
            <a:stretch>
              <a:fillRect/>
            </a:stretch>
          </p:blipFill>
          <p:spPr bwMode="auto">
            <a:xfrm>
              <a:off x="0" y="8696"/>
              <a:ext cx="2491501" cy="1593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Image 19" descr="logoipn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274" y="1036313"/>
              <a:ext cx="1567543" cy="975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03155" y="2031980"/>
            <a:ext cx="12395288" cy="1625611"/>
          </a:xfrm>
          <a:prstGeom prst="rect">
            <a:avLst/>
          </a:prstGeom>
        </p:spPr>
        <p:txBody>
          <a:bodyPr lIns="91328" tIns="45661" rIns="91328" bIns="45661">
            <a:normAutofit/>
          </a:bodyPr>
          <a:lstStyle>
            <a:lvl1pPr>
              <a:buFont typeface="Arial" pitchFamily="34" charset="0"/>
              <a:buNone/>
              <a:defRPr sz="3400" b="0" i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304756" y="6807213"/>
            <a:ext cx="12090485" cy="2235216"/>
          </a:xfrm>
          <a:prstGeom prst="rect">
            <a:avLst/>
          </a:prstGeom>
        </p:spPr>
        <p:txBody>
          <a:bodyPr lIns="91328" tIns="45661" rIns="91328" bIns="45661">
            <a:normAutofit/>
          </a:bodyPr>
          <a:lstStyle>
            <a:lvl1pPr>
              <a:buFontTx/>
              <a:buNone/>
              <a:defRPr sz="2000" baseline="0">
                <a:latin typeface="+mj-lt"/>
              </a:defRPr>
            </a:lvl1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3352778" y="406370"/>
            <a:ext cx="9347265" cy="1016007"/>
          </a:xfrm>
          <a:prstGeom prst="rect">
            <a:avLst/>
          </a:prstGeom>
        </p:spPr>
        <p:txBody>
          <a:bodyPr lIns="91328" tIns="45661" rIns="91328" bIns="45661">
            <a:normAutofit/>
          </a:bodyPr>
          <a:lstStyle>
            <a:lvl1pPr algn="l">
              <a:buFont typeface="Arial" pitchFamily="34" charset="0"/>
              <a:buNone/>
              <a:defRPr sz="26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+mj-lt"/>
              </a:defRPr>
            </a:lvl1pPr>
          </a:lstStyle>
          <a:p>
            <a:r>
              <a:rPr lang="sv-SE" smtClean="0"/>
              <a:t>Click to edit Master title style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203156" y="4368796"/>
            <a:ext cx="12196810" cy="1727212"/>
          </a:xfrm>
          <a:prstGeom prst="rect">
            <a:avLst/>
          </a:prstGeom>
        </p:spPr>
        <p:txBody>
          <a:bodyPr lIns="91328" tIns="45661" rIns="91328" bIns="45661">
            <a:normAutofit/>
          </a:bodyPr>
          <a:lstStyle>
            <a:lvl1pPr>
              <a:buFontTx/>
              <a:buNone/>
              <a:defRPr sz="280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>
          <a:xfrm>
            <a:off x="304757" y="1523976"/>
            <a:ext cx="5139106" cy="508004"/>
          </a:xfrm>
          <a:prstGeom prst="rect">
            <a:avLst/>
          </a:prstGeom>
        </p:spPr>
        <p:txBody>
          <a:bodyPr lIns="91328" tIns="45661" rIns="91328" bIns="45661">
            <a:noAutofit/>
          </a:bodyPr>
          <a:lstStyle>
            <a:lvl1pPr>
              <a:buFontTx/>
              <a:buNone/>
              <a:defRPr sz="3400" b="1" i="0" baseline="0">
                <a:solidFill>
                  <a:srgbClr val="C3004A"/>
                </a:solidFill>
                <a:latin typeface="+mj-lt"/>
              </a:defRPr>
            </a:lvl1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/>
          </p:nvPr>
        </p:nvSpPr>
        <p:spPr>
          <a:xfrm>
            <a:off x="304757" y="3860793"/>
            <a:ext cx="5139106" cy="508004"/>
          </a:xfrm>
          <a:prstGeom prst="rect">
            <a:avLst/>
          </a:prstGeom>
        </p:spPr>
        <p:txBody>
          <a:bodyPr lIns="91328" tIns="45661" rIns="91328" bIns="45661">
            <a:noAutofit/>
          </a:bodyPr>
          <a:lstStyle>
            <a:lvl1pPr>
              <a:buFontTx/>
              <a:buNone/>
              <a:defRPr sz="2800" baseline="0">
                <a:solidFill>
                  <a:srgbClr val="501F74"/>
                </a:solidFill>
                <a:latin typeface="+mj-lt"/>
              </a:defRPr>
            </a:lvl1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/>
          </p:nvPr>
        </p:nvSpPr>
        <p:spPr>
          <a:xfrm>
            <a:off x="304757" y="6299201"/>
            <a:ext cx="5139106" cy="508012"/>
          </a:xfrm>
          <a:prstGeom prst="rect">
            <a:avLst/>
          </a:prstGeom>
        </p:spPr>
        <p:txBody>
          <a:bodyPr lIns="91328" tIns="45661" rIns="91328" bIns="45661">
            <a:noAutofit/>
          </a:bodyPr>
          <a:lstStyle>
            <a:lvl1pPr>
              <a:buFontTx/>
              <a:buNone/>
              <a:defRPr sz="2600" baseline="0">
                <a:solidFill>
                  <a:srgbClr val="AB757F"/>
                </a:solidFill>
                <a:latin typeface="+mj-lt"/>
              </a:defRPr>
            </a:lvl1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989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714" y="185771"/>
            <a:ext cx="9855201" cy="866775"/>
          </a:xfrm>
          <a:prstGeom prst="rect">
            <a:avLst/>
          </a:prstGeom>
        </p:spPr>
        <p:txBody>
          <a:bodyPr lIns="91328" tIns="45661" rIns="91328" bIns="45661"/>
          <a:lstStyle/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15894" y="2090718"/>
            <a:ext cx="12573089" cy="6913582"/>
          </a:xfrm>
          <a:prstGeom prst="rect">
            <a:avLst/>
          </a:prstGeom>
        </p:spPr>
        <p:txBody>
          <a:bodyPr lIns="91314" tIns="45653" rIns="91314" bIns="45653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1"/>
            <a:r>
              <a:rPr lang="fr-FR" dirty="0" smtClean="0"/>
              <a:t>Troisième niveau</a:t>
            </a:r>
          </a:p>
          <a:p>
            <a:pPr lvl="2"/>
            <a:r>
              <a:rPr lang="fr-FR" dirty="0" smtClean="0"/>
              <a:t>Quatrième niveau</a:t>
            </a:r>
          </a:p>
          <a:p>
            <a:pPr lvl="3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155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6980015" y="2296922"/>
            <a:ext cx="5382542" cy="5382542"/>
          </a:xfrm>
          <a:prstGeom prst="roundRect">
            <a:avLst>
              <a:gd name="adj" fmla="val 3636"/>
            </a:avLst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5000" endPos="20000" dist="12700" dir="5400000" sy="-100000" algn="bl" rotWithShape="0"/>
          </a:effectLst>
        </p:spPr>
        <p:txBody>
          <a:bodyPr lIns="91328" tIns="45661" rIns="91328" bIns="45661"/>
          <a:lstStyle/>
          <a:p>
            <a:pPr lvl="0"/>
            <a:r>
              <a:rPr lang="sv-SE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714" y="185771"/>
            <a:ext cx="9855201" cy="866775"/>
          </a:xfrm>
          <a:prstGeom prst="rect">
            <a:avLst/>
          </a:prstGeom>
        </p:spPr>
        <p:txBody>
          <a:bodyPr lIns="91328" tIns="45661" rIns="91328" bIns="45661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50243" y="2296161"/>
            <a:ext cx="6066650" cy="5382542"/>
          </a:xfrm>
          <a:prstGeom prst="rect">
            <a:avLst/>
          </a:prstGeom>
        </p:spPr>
        <p:txBody>
          <a:bodyPr lIns="91328" tIns="45661" rIns="91328" bIns="45661"/>
          <a:lstStyle>
            <a:lvl4pPr marL="1948300" indent="0">
              <a:buNone/>
              <a:defRPr/>
            </a:lvl4pPr>
            <a:lvl5pPr marL="2597729" indent="0">
              <a:buNone/>
              <a:defRPr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>
          <a:xfrm>
            <a:off x="650878" y="9040845"/>
            <a:ext cx="3033712" cy="519113"/>
          </a:xfrm>
          <a:prstGeom prst="rect">
            <a:avLst/>
          </a:prstGeom>
        </p:spPr>
        <p:txBody>
          <a:bodyPr lIns="129884" tIns="64943" rIns="129884" bIns="64943"/>
          <a:lstStyle>
            <a:lvl1pPr defTabSz="649254" fontAlgn="auto">
              <a:spcBef>
                <a:spcPts val="0"/>
              </a:spcBef>
              <a:spcAft>
                <a:spcPts val="0"/>
              </a:spcAft>
              <a:defRPr sz="26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B716C74-F94D-B048-8A30-47B1796E35A1}" type="datetimeFigureOut">
              <a:rPr lang="en-US"/>
              <a:pPr>
                <a:defRPr/>
              </a:pPr>
              <a:t>11/6/12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443447" y="9040845"/>
            <a:ext cx="4117975" cy="519113"/>
          </a:xfrm>
          <a:prstGeom prst="rect">
            <a:avLst/>
          </a:prstGeom>
        </p:spPr>
        <p:txBody>
          <a:bodyPr lIns="129884" tIns="64943" rIns="129884" bIns="64943"/>
          <a:lstStyle>
            <a:lvl1pPr defTabSz="649254" fontAlgn="auto">
              <a:spcBef>
                <a:spcPts val="0"/>
              </a:spcBef>
              <a:spcAft>
                <a:spcPts val="0"/>
              </a:spcAft>
              <a:defRPr sz="26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11812621" y="9212263"/>
            <a:ext cx="866775" cy="323850"/>
          </a:xfrm>
          <a:prstGeom prst="rect">
            <a:avLst/>
          </a:prstGeom>
        </p:spPr>
        <p:txBody>
          <a:bodyPr lIns="91328" tIns="45661" rIns="91328" bIns="45661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8E53602-3430-004C-9F94-B14D375FD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4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650240" y="2296922"/>
            <a:ext cx="5382542" cy="5382542"/>
          </a:xfrm>
          <a:prstGeom prst="roundRect">
            <a:avLst>
              <a:gd name="adj" fmla="val 3636"/>
            </a:avLst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5000" endPos="20000" dist="12700" dir="5400000" sy="-100000" algn="bl" rotWithShape="0"/>
          </a:effectLst>
        </p:spPr>
        <p:txBody>
          <a:bodyPr lIns="91328" tIns="45661" rIns="91328" bIns="45661"/>
          <a:lstStyle/>
          <a:p>
            <a:pPr lvl="0"/>
            <a:r>
              <a:rPr lang="sv-SE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714" y="185771"/>
            <a:ext cx="9855201" cy="866775"/>
          </a:xfrm>
          <a:prstGeom prst="rect">
            <a:avLst/>
          </a:prstGeom>
        </p:spPr>
        <p:txBody>
          <a:bodyPr lIns="91328" tIns="45661" rIns="91328" bIns="45661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287912" y="2296922"/>
            <a:ext cx="6066650" cy="5382542"/>
          </a:xfrm>
          <a:prstGeom prst="rect">
            <a:avLst/>
          </a:prstGeom>
        </p:spPr>
        <p:txBody>
          <a:bodyPr lIns="91328" tIns="45661" rIns="91328" bIns="45661"/>
          <a:lstStyle>
            <a:lvl4pPr marL="1948300" indent="0">
              <a:buNone/>
              <a:defRPr/>
            </a:lvl4pPr>
            <a:lvl5pPr marL="2597729" indent="0">
              <a:buNone/>
              <a:defRPr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>
          <a:xfrm>
            <a:off x="650878" y="9040845"/>
            <a:ext cx="3033712" cy="519113"/>
          </a:xfrm>
          <a:prstGeom prst="rect">
            <a:avLst/>
          </a:prstGeom>
        </p:spPr>
        <p:txBody>
          <a:bodyPr lIns="129884" tIns="64943" rIns="129884" bIns="64943"/>
          <a:lstStyle>
            <a:lvl1pPr defTabSz="649254" fontAlgn="auto">
              <a:spcBef>
                <a:spcPts val="0"/>
              </a:spcBef>
              <a:spcAft>
                <a:spcPts val="0"/>
              </a:spcAft>
              <a:defRPr sz="26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3D559D2-9DBD-1749-9ADC-CED1E020E985}" type="datetimeFigureOut">
              <a:rPr lang="en-US"/>
              <a:pPr>
                <a:defRPr/>
              </a:pPr>
              <a:t>11/6/12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443447" y="9040845"/>
            <a:ext cx="4117975" cy="519113"/>
          </a:xfrm>
          <a:prstGeom prst="rect">
            <a:avLst/>
          </a:prstGeom>
        </p:spPr>
        <p:txBody>
          <a:bodyPr lIns="129884" tIns="64943" rIns="129884" bIns="64943"/>
          <a:lstStyle>
            <a:lvl1pPr defTabSz="649254" fontAlgn="auto">
              <a:spcBef>
                <a:spcPts val="0"/>
              </a:spcBef>
              <a:spcAft>
                <a:spcPts val="0"/>
              </a:spcAft>
              <a:defRPr sz="26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11812621" y="9212263"/>
            <a:ext cx="866775" cy="323850"/>
          </a:xfrm>
          <a:prstGeom prst="rect">
            <a:avLst/>
          </a:prstGeom>
        </p:spPr>
        <p:txBody>
          <a:bodyPr lIns="91328" tIns="45661" rIns="91328" bIns="45661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0C2ADF2-0F6F-1B4A-8A8F-55E89D566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06700" y="254040"/>
            <a:ext cx="9677400" cy="1140595"/>
          </a:xfrm>
          <a:prstGeom prst="rect">
            <a:avLst/>
          </a:prstGeom>
        </p:spPr>
        <p:txBody>
          <a:bodyPr lIns="91305" tIns="45648" rIns="91305" bIns="45648"/>
          <a:lstStyle>
            <a:lvl1pPr>
              <a:defRPr sz="4000">
                <a:solidFill>
                  <a:srgbClr val="333399"/>
                </a:solidFill>
                <a:latin typeface="Papyrus"/>
                <a:cs typeface="Papyrus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765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49726" indent="0" algn="ctr">
              <a:buNone/>
              <a:defRPr/>
            </a:lvl2pPr>
            <a:lvl3pPr marL="1299458" indent="0" algn="ctr">
              <a:buNone/>
              <a:defRPr/>
            </a:lvl3pPr>
            <a:lvl4pPr marL="1949196" indent="0" algn="ctr">
              <a:buNone/>
              <a:defRPr/>
            </a:lvl4pPr>
            <a:lvl5pPr marL="2598925" indent="0" algn="ctr">
              <a:buNone/>
              <a:defRPr/>
            </a:lvl5pPr>
            <a:lvl6pPr marL="3248653" indent="0" algn="ctr">
              <a:buNone/>
              <a:defRPr/>
            </a:lvl6pPr>
            <a:lvl7pPr marL="3898390" indent="0" algn="ctr">
              <a:buNone/>
              <a:defRPr/>
            </a:lvl7pPr>
            <a:lvl8pPr marL="4548112" indent="0" algn="ctr">
              <a:buNone/>
              <a:defRPr/>
            </a:lvl8pPr>
            <a:lvl9pPr marL="5197849" indent="0" algn="ctr">
              <a:buNone/>
              <a:defRPr/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99626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26033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13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14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49726" indent="0">
              <a:buNone/>
              <a:defRPr sz="2600"/>
            </a:lvl2pPr>
            <a:lvl3pPr marL="1299458" indent="0">
              <a:buNone/>
              <a:defRPr sz="2300"/>
            </a:lvl3pPr>
            <a:lvl4pPr marL="1949196" indent="0">
              <a:buNone/>
              <a:defRPr sz="2000"/>
            </a:lvl4pPr>
            <a:lvl5pPr marL="2598925" indent="0">
              <a:buNone/>
              <a:defRPr sz="2000"/>
            </a:lvl5pPr>
            <a:lvl6pPr marL="3248653" indent="0">
              <a:buNone/>
              <a:defRPr sz="2000"/>
            </a:lvl6pPr>
            <a:lvl7pPr marL="3898390" indent="0">
              <a:buNone/>
              <a:defRPr sz="2000"/>
            </a:lvl7pPr>
            <a:lvl8pPr marL="4548112" indent="0">
              <a:buNone/>
              <a:defRPr sz="2000"/>
            </a:lvl8pPr>
            <a:lvl9pPr marL="5197849" indent="0">
              <a:buNone/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582033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29884" tIns="64943" rIns="129884" bIns="64943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275875"/>
            <a:ext cx="11704320" cy="6436925"/>
          </a:xfrm>
          <a:prstGeom prst="rect">
            <a:avLst/>
          </a:prstGeom>
        </p:spPr>
        <p:txBody>
          <a:bodyPr lIns="129884" tIns="64943" rIns="129884" bIns="64943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11/6/12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177"/>
            <a:ext cx="4118187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978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0587" y="2214903"/>
            <a:ext cx="5985370" cy="6452729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2703" y="2214903"/>
            <a:ext cx="5985368" cy="6452729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92089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726" indent="0">
              <a:buNone/>
              <a:defRPr sz="2800" b="1"/>
            </a:lvl2pPr>
            <a:lvl3pPr marL="1299458" indent="0">
              <a:buNone/>
              <a:defRPr sz="2600" b="1"/>
            </a:lvl3pPr>
            <a:lvl4pPr marL="1949196" indent="0">
              <a:buNone/>
              <a:defRPr sz="2300" b="1"/>
            </a:lvl4pPr>
            <a:lvl5pPr marL="2598925" indent="0">
              <a:buNone/>
              <a:defRPr sz="2300" b="1"/>
            </a:lvl5pPr>
            <a:lvl6pPr marL="3248653" indent="0">
              <a:buNone/>
              <a:defRPr sz="2300" b="1"/>
            </a:lvl6pPr>
            <a:lvl7pPr marL="3898390" indent="0">
              <a:buNone/>
              <a:defRPr sz="2300" b="1"/>
            </a:lvl7pPr>
            <a:lvl8pPr marL="4548112" indent="0">
              <a:buNone/>
              <a:defRPr sz="2300" b="1"/>
            </a:lvl8pPr>
            <a:lvl9pPr marL="5197849" indent="0">
              <a:buNone/>
              <a:defRPr sz="23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726" indent="0">
              <a:buNone/>
              <a:defRPr sz="2800" b="1"/>
            </a:lvl2pPr>
            <a:lvl3pPr marL="1299458" indent="0">
              <a:buNone/>
              <a:defRPr sz="2600" b="1"/>
            </a:lvl3pPr>
            <a:lvl4pPr marL="1949196" indent="0">
              <a:buNone/>
              <a:defRPr sz="2300" b="1"/>
            </a:lvl4pPr>
            <a:lvl5pPr marL="2598925" indent="0">
              <a:buNone/>
              <a:defRPr sz="2300" b="1"/>
            </a:lvl5pPr>
            <a:lvl6pPr marL="3248653" indent="0">
              <a:buNone/>
              <a:defRPr sz="2300" b="1"/>
            </a:lvl6pPr>
            <a:lvl7pPr marL="3898390" indent="0">
              <a:buNone/>
              <a:defRPr sz="2300" b="1"/>
            </a:lvl7pPr>
            <a:lvl8pPr marL="4548112" indent="0">
              <a:buNone/>
              <a:defRPr sz="2300" b="1"/>
            </a:lvl8pPr>
            <a:lvl9pPr marL="5197849" indent="0">
              <a:buNone/>
              <a:defRPr sz="23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60850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34823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647214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60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49726" indent="0">
              <a:buNone/>
              <a:defRPr sz="1700"/>
            </a:lvl2pPr>
            <a:lvl3pPr marL="1299458" indent="0">
              <a:buNone/>
              <a:defRPr sz="1400"/>
            </a:lvl3pPr>
            <a:lvl4pPr marL="1949196" indent="0">
              <a:buNone/>
              <a:defRPr sz="1300"/>
            </a:lvl4pPr>
            <a:lvl5pPr marL="2598925" indent="0">
              <a:buNone/>
              <a:defRPr sz="1300"/>
            </a:lvl5pPr>
            <a:lvl6pPr marL="3248653" indent="0">
              <a:buNone/>
              <a:defRPr sz="1300"/>
            </a:lvl6pPr>
            <a:lvl7pPr marL="3898390" indent="0">
              <a:buNone/>
              <a:defRPr sz="1300"/>
            </a:lvl7pPr>
            <a:lvl8pPr marL="4548112" indent="0">
              <a:buNone/>
              <a:defRPr sz="1300"/>
            </a:lvl8pPr>
            <a:lvl9pPr marL="5197849" indent="0">
              <a:buNone/>
              <a:defRPr sz="13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8969116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49726" indent="0">
              <a:buNone/>
              <a:defRPr sz="4000"/>
            </a:lvl2pPr>
            <a:lvl3pPr marL="1299458" indent="0">
              <a:buNone/>
              <a:defRPr sz="3400"/>
            </a:lvl3pPr>
            <a:lvl4pPr marL="1949196" indent="0">
              <a:buNone/>
              <a:defRPr sz="2800"/>
            </a:lvl4pPr>
            <a:lvl5pPr marL="2598925" indent="0">
              <a:buNone/>
              <a:defRPr sz="2800"/>
            </a:lvl5pPr>
            <a:lvl6pPr marL="3248653" indent="0">
              <a:buNone/>
              <a:defRPr sz="2800"/>
            </a:lvl6pPr>
            <a:lvl7pPr marL="3898390" indent="0">
              <a:buNone/>
              <a:defRPr sz="2800"/>
            </a:lvl7pPr>
            <a:lvl8pPr marL="4548112" indent="0">
              <a:buNone/>
              <a:defRPr sz="2800"/>
            </a:lvl8pPr>
            <a:lvl9pPr marL="5197849" indent="0">
              <a:buNone/>
              <a:defRPr sz="2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49726" indent="0">
              <a:buNone/>
              <a:defRPr sz="1700"/>
            </a:lvl2pPr>
            <a:lvl3pPr marL="1299458" indent="0">
              <a:buNone/>
              <a:defRPr sz="1400"/>
            </a:lvl3pPr>
            <a:lvl4pPr marL="1949196" indent="0">
              <a:buNone/>
              <a:defRPr sz="1300"/>
            </a:lvl4pPr>
            <a:lvl5pPr marL="2598925" indent="0">
              <a:buNone/>
              <a:defRPr sz="1300"/>
            </a:lvl5pPr>
            <a:lvl6pPr marL="3248653" indent="0">
              <a:buNone/>
              <a:defRPr sz="1300"/>
            </a:lvl6pPr>
            <a:lvl7pPr marL="3898390" indent="0">
              <a:buNone/>
              <a:defRPr sz="1300"/>
            </a:lvl7pPr>
            <a:lvl8pPr marL="4548112" indent="0">
              <a:buNone/>
              <a:defRPr sz="1300"/>
            </a:lvl8pPr>
            <a:lvl9pPr marL="5197849" indent="0">
              <a:buNone/>
              <a:defRPr sz="13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3674743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25030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02330" y="1600766"/>
            <a:ext cx="3045742" cy="7066844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587" y="1600766"/>
            <a:ext cx="8924996" cy="7066844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99883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49726" indent="0" algn="ctr">
              <a:buNone/>
              <a:defRPr/>
            </a:lvl2pPr>
            <a:lvl3pPr marL="1299458" indent="0" algn="ctr">
              <a:buNone/>
              <a:defRPr/>
            </a:lvl3pPr>
            <a:lvl4pPr marL="1949196" indent="0" algn="ctr">
              <a:buNone/>
              <a:defRPr/>
            </a:lvl4pPr>
            <a:lvl5pPr marL="2598925" indent="0" algn="ctr">
              <a:buNone/>
              <a:defRPr/>
            </a:lvl5pPr>
            <a:lvl6pPr marL="3248653" indent="0" algn="ctr">
              <a:buNone/>
              <a:defRPr/>
            </a:lvl6pPr>
            <a:lvl7pPr marL="3898390" indent="0" algn="ctr">
              <a:buNone/>
              <a:defRPr/>
            </a:lvl7pPr>
            <a:lvl8pPr marL="4548112" indent="0" algn="ctr">
              <a:buNone/>
              <a:defRPr/>
            </a:lvl8pPr>
            <a:lvl9pPr marL="519784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536855" y="9340427"/>
            <a:ext cx="3034453" cy="413173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/>
            </a:lvl1pPr>
          </a:lstStyle>
          <a:p>
            <a:pPr algn="ctr" eaLnBrk="0" hangingPunct="0"/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 C. Carli          </a:t>
            </a:r>
            <a:fld id="{30627186-26D9-4097-A47F-E5744045B88C}" type="slidenum"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pPr algn="ctr" eaLnBrk="0" hangingPunct="0"/>
              <a:t>‹#›</a:t>
            </a:fld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/13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50240" y="9342684"/>
            <a:ext cx="3034453" cy="406400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 smtClean="0"/>
            </a:lvl1pPr>
          </a:lstStyle>
          <a:p>
            <a:pPr algn="ctr" eaLnBrk="0" hangingPunct="0">
              <a:defRPr/>
            </a:pPr>
            <a:endParaRPr lang="en-US" sz="18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0" y="0"/>
            <a:ext cx="13004800" cy="4100124"/>
          </a:xfrm>
          <a:prstGeom prst="rect">
            <a:avLst/>
          </a:prstGeom>
          <a:gradFill flip="none" rotWithShape="1">
            <a:gsLst>
              <a:gs pos="45000">
                <a:srgbClr val="083DAA"/>
              </a:gs>
              <a:gs pos="100000">
                <a:srgbClr val="9585FF"/>
              </a:gs>
            </a:gsLst>
            <a:lin ang="1938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lIns="129945" tIns="64973" rIns="129945" bIns="64973"/>
          <a:lstStyle/>
          <a:p>
            <a:pPr>
              <a:defRPr/>
            </a:pPr>
            <a:endParaRPr lang="en-GB">
              <a:latin typeface="Times New Roman" pitchFamily="19" charset="0"/>
              <a:ea typeface="ＭＳ Ｐゴシック" pitchFamily="19" charset="-128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9193673" y="0"/>
            <a:ext cx="3811130" cy="177009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129945" tIns="64973" rIns="129945" bIns="64973" numCol="1" rtlCol="0" anchor="ctr" anchorCtr="0" compatLnSpc="1">
            <a:prstTxWarp prst="textNoShape">
              <a:avLst/>
            </a:prstTxWarp>
          </a:bodyPr>
          <a:lstStyle/>
          <a:p>
            <a:pPr algn="ctr" defTabSz="1299458" eaLnBrk="0" hangingPunct="0"/>
            <a:endParaRPr lang="en-US" sz="2600">
              <a:latin typeface="Garamond" pitchFamily="-65" charset="0"/>
              <a:ea typeface="ＭＳ Ｐゴシック" pitchFamily="19" charset="-128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7236" y="-162560"/>
            <a:ext cx="3919502" cy="213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31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536855" y="9340427"/>
            <a:ext cx="3034453" cy="413173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/>
            </a:lvl1pPr>
          </a:lstStyle>
          <a:p>
            <a:pPr algn="ctr" eaLnBrk="0" hangingPunct="0"/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 C. Carli          </a:t>
            </a:r>
            <a:fld id="{DB625280-0E2E-4B83-8BB7-5087E3ADE6DD}" type="slidenum"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pPr algn="ctr" eaLnBrk="0" hangingPunct="0"/>
              <a:t>‹#›</a:t>
            </a:fld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/13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50240" y="9342684"/>
            <a:ext cx="3034453" cy="406400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 smtClean="0"/>
            </a:lvl1pPr>
          </a:lstStyle>
          <a:p>
            <a:pPr algn="ctr" eaLnBrk="0" hangingPunct="0">
              <a:defRPr/>
            </a:pPr>
            <a:endParaRPr lang="en-US" sz="18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79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26"/>
            <a:ext cx="11054080" cy="1937173"/>
          </a:xfrm>
          <a:prstGeom prst="rect">
            <a:avLst/>
          </a:prstGeom>
        </p:spPr>
        <p:txBody>
          <a:bodyPr lIns="129884" tIns="64943" rIns="129884" bIns="64943" anchor="t"/>
          <a:lstStyle>
            <a:lvl1pPr algn="l">
              <a:defRPr sz="57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27"/>
            <a:ext cx="11054080" cy="2133599"/>
          </a:xfrm>
          <a:prstGeom prst="rect">
            <a:avLst/>
          </a:prstGeom>
        </p:spPr>
        <p:txBody>
          <a:bodyPr lIns="129884" tIns="64943" rIns="129884" bIns="64943"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942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885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83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77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715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965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460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9545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11/6/12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177"/>
            <a:ext cx="4118187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7397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13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14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49726" indent="0">
              <a:buNone/>
              <a:defRPr sz="2600"/>
            </a:lvl2pPr>
            <a:lvl3pPr marL="1299458" indent="0">
              <a:buNone/>
              <a:defRPr sz="2300"/>
            </a:lvl3pPr>
            <a:lvl4pPr marL="1949196" indent="0">
              <a:buNone/>
              <a:defRPr sz="2000"/>
            </a:lvl4pPr>
            <a:lvl5pPr marL="2598925" indent="0">
              <a:buNone/>
              <a:defRPr sz="2000"/>
            </a:lvl5pPr>
            <a:lvl6pPr marL="3248653" indent="0">
              <a:buNone/>
              <a:defRPr sz="2000"/>
            </a:lvl6pPr>
            <a:lvl7pPr marL="3898390" indent="0">
              <a:buNone/>
              <a:defRPr sz="2000"/>
            </a:lvl7pPr>
            <a:lvl8pPr marL="4548112" indent="0">
              <a:buNone/>
              <a:defRPr sz="2000"/>
            </a:lvl8pPr>
            <a:lvl9pPr marL="519784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536855" y="9340427"/>
            <a:ext cx="3034453" cy="413173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/>
            </a:lvl1pPr>
          </a:lstStyle>
          <a:p>
            <a:pPr algn="ctr" eaLnBrk="0" hangingPunct="0"/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 C. Carli          </a:t>
            </a:r>
            <a:fld id="{15B72BA4-D942-4E60-ADA6-7E72DDC5932A}" type="slidenum"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pPr algn="ctr" eaLnBrk="0" hangingPunct="0"/>
              <a:t>‹#›</a:t>
            </a:fld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/13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50240" y="9342684"/>
            <a:ext cx="3034453" cy="406400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 smtClean="0"/>
            </a:lvl1pPr>
          </a:lstStyle>
          <a:p>
            <a:pPr algn="ctr" eaLnBrk="0" hangingPunct="0">
              <a:defRPr/>
            </a:pPr>
            <a:endParaRPr lang="en-US" sz="18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4918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1702365"/>
            <a:ext cx="5743787" cy="7270044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1702365"/>
            <a:ext cx="5743787" cy="7270044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536855" y="9340427"/>
            <a:ext cx="3034453" cy="413173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/>
            </a:lvl1pPr>
          </a:lstStyle>
          <a:p>
            <a:pPr algn="ctr" eaLnBrk="0" hangingPunct="0"/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 C. Carli          </a:t>
            </a:r>
            <a:fld id="{112BFE92-17FC-499C-B230-771077A29995}" type="slidenum"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pPr algn="ctr" eaLnBrk="0" hangingPunct="0"/>
              <a:t>‹#›</a:t>
            </a:fld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/13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50240" y="9342684"/>
            <a:ext cx="3034453" cy="406400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 smtClean="0"/>
            </a:lvl1pPr>
          </a:lstStyle>
          <a:p>
            <a:pPr algn="ctr" eaLnBrk="0" hangingPunct="0">
              <a:defRPr/>
            </a:pPr>
            <a:endParaRPr lang="en-US" sz="18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937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726" indent="0">
              <a:buNone/>
              <a:defRPr sz="2800" b="1"/>
            </a:lvl2pPr>
            <a:lvl3pPr marL="1299458" indent="0">
              <a:buNone/>
              <a:defRPr sz="2600" b="1"/>
            </a:lvl3pPr>
            <a:lvl4pPr marL="1949196" indent="0">
              <a:buNone/>
              <a:defRPr sz="2300" b="1"/>
            </a:lvl4pPr>
            <a:lvl5pPr marL="2598925" indent="0">
              <a:buNone/>
              <a:defRPr sz="2300" b="1"/>
            </a:lvl5pPr>
            <a:lvl6pPr marL="3248653" indent="0">
              <a:buNone/>
              <a:defRPr sz="2300" b="1"/>
            </a:lvl6pPr>
            <a:lvl7pPr marL="3898390" indent="0">
              <a:buNone/>
              <a:defRPr sz="2300" b="1"/>
            </a:lvl7pPr>
            <a:lvl8pPr marL="4548112" indent="0">
              <a:buNone/>
              <a:defRPr sz="2300" b="1"/>
            </a:lvl8pPr>
            <a:lvl9pPr marL="519784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726" indent="0">
              <a:buNone/>
              <a:defRPr sz="2800" b="1"/>
            </a:lvl2pPr>
            <a:lvl3pPr marL="1299458" indent="0">
              <a:buNone/>
              <a:defRPr sz="2600" b="1"/>
            </a:lvl3pPr>
            <a:lvl4pPr marL="1949196" indent="0">
              <a:buNone/>
              <a:defRPr sz="2300" b="1"/>
            </a:lvl4pPr>
            <a:lvl5pPr marL="2598925" indent="0">
              <a:buNone/>
              <a:defRPr sz="2300" b="1"/>
            </a:lvl5pPr>
            <a:lvl6pPr marL="3248653" indent="0">
              <a:buNone/>
              <a:defRPr sz="2300" b="1"/>
            </a:lvl6pPr>
            <a:lvl7pPr marL="3898390" indent="0">
              <a:buNone/>
              <a:defRPr sz="2300" b="1"/>
            </a:lvl7pPr>
            <a:lvl8pPr marL="4548112" indent="0">
              <a:buNone/>
              <a:defRPr sz="2300" b="1"/>
            </a:lvl8pPr>
            <a:lvl9pPr marL="519784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536855" y="9340427"/>
            <a:ext cx="3034453" cy="413173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/>
            </a:lvl1pPr>
          </a:lstStyle>
          <a:p>
            <a:pPr algn="ctr" eaLnBrk="0" hangingPunct="0"/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 C. Carli          </a:t>
            </a:r>
            <a:fld id="{47BB038C-9019-475B-84B5-4897B0373272}" type="slidenum"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pPr algn="ctr" eaLnBrk="0" hangingPunct="0"/>
              <a:t>‹#›</a:t>
            </a:fld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/13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50240" y="9342684"/>
            <a:ext cx="3034453" cy="406400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 smtClean="0"/>
            </a:lvl1pPr>
          </a:lstStyle>
          <a:p>
            <a:pPr algn="ctr" eaLnBrk="0" hangingPunct="0">
              <a:defRPr/>
            </a:pPr>
            <a:endParaRPr lang="en-US" sz="18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1693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536855" y="9340427"/>
            <a:ext cx="3034453" cy="413173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/>
            </a:lvl1pPr>
          </a:lstStyle>
          <a:p>
            <a:pPr algn="ctr" eaLnBrk="0" hangingPunct="0"/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 C. Carli          </a:t>
            </a:r>
            <a:fld id="{D704D30C-6730-45DE-B84C-D0EA2535EE71}" type="slidenum"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pPr algn="ctr" eaLnBrk="0" hangingPunct="0"/>
              <a:t>‹#›</a:t>
            </a:fld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/13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50240" y="9342684"/>
            <a:ext cx="3034453" cy="406400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 smtClean="0"/>
            </a:lvl1pPr>
          </a:lstStyle>
          <a:p>
            <a:pPr algn="ctr" eaLnBrk="0" hangingPunct="0">
              <a:defRPr/>
            </a:pPr>
            <a:endParaRPr lang="en-US" sz="18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768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536855" y="9340427"/>
            <a:ext cx="3034453" cy="413173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/>
            </a:lvl1pPr>
          </a:lstStyle>
          <a:p>
            <a:pPr algn="ctr" eaLnBrk="0" hangingPunct="0"/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 C. Carli          </a:t>
            </a:r>
            <a:fld id="{E913CFCF-4BE0-4F7C-945D-5242B311ED75}" type="slidenum"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pPr algn="ctr" eaLnBrk="0" hangingPunct="0"/>
              <a:t>‹#›</a:t>
            </a:fld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/13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50240" y="9342684"/>
            <a:ext cx="3034453" cy="406400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 smtClean="0"/>
            </a:lvl1pPr>
          </a:lstStyle>
          <a:p>
            <a:pPr algn="ctr" eaLnBrk="0" hangingPunct="0">
              <a:defRPr/>
            </a:pPr>
            <a:endParaRPr lang="en-US" sz="18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7549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60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49726" indent="0">
              <a:buNone/>
              <a:defRPr sz="1700"/>
            </a:lvl2pPr>
            <a:lvl3pPr marL="1299458" indent="0">
              <a:buNone/>
              <a:defRPr sz="1400"/>
            </a:lvl3pPr>
            <a:lvl4pPr marL="1949196" indent="0">
              <a:buNone/>
              <a:defRPr sz="1300"/>
            </a:lvl4pPr>
            <a:lvl5pPr marL="2598925" indent="0">
              <a:buNone/>
              <a:defRPr sz="1300"/>
            </a:lvl5pPr>
            <a:lvl6pPr marL="3248653" indent="0">
              <a:buNone/>
              <a:defRPr sz="1300"/>
            </a:lvl6pPr>
            <a:lvl7pPr marL="3898390" indent="0">
              <a:buNone/>
              <a:defRPr sz="1300"/>
            </a:lvl7pPr>
            <a:lvl8pPr marL="4548112" indent="0">
              <a:buNone/>
              <a:defRPr sz="1300"/>
            </a:lvl8pPr>
            <a:lvl9pPr marL="519784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536855" y="9340427"/>
            <a:ext cx="3034453" cy="413173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/>
            </a:lvl1pPr>
          </a:lstStyle>
          <a:p>
            <a:pPr algn="ctr" eaLnBrk="0" hangingPunct="0"/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 C. Carli          </a:t>
            </a:r>
            <a:fld id="{210EAFA8-1BC0-452A-B2FC-61A37BEA8ECF}" type="slidenum"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pPr algn="ctr" eaLnBrk="0" hangingPunct="0"/>
              <a:t>‹#›</a:t>
            </a:fld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/13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50240" y="9342684"/>
            <a:ext cx="3034453" cy="406400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 smtClean="0"/>
            </a:lvl1pPr>
          </a:lstStyle>
          <a:p>
            <a:pPr algn="ctr" eaLnBrk="0" hangingPunct="0">
              <a:defRPr/>
            </a:pPr>
            <a:endParaRPr lang="en-US" sz="18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6860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49726" indent="0">
              <a:buNone/>
              <a:defRPr sz="4000"/>
            </a:lvl2pPr>
            <a:lvl3pPr marL="1299458" indent="0">
              <a:buNone/>
              <a:defRPr sz="3400"/>
            </a:lvl3pPr>
            <a:lvl4pPr marL="1949196" indent="0">
              <a:buNone/>
              <a:defRPr sz="2800"/>
            </a:lvl4pPr>
            <a:lvl5pPr marL="2598925" indent="0">
              <a:buNone/>
              <a:defRPr sz="2800"/>
            </a:lvl5pPr>
            <a:lvl6pPr marL="3248653" indent="0">
              <a:buNone/>
              <a:defRPr sz="2800"/>
            </a:lvl6pPr>
            <a:lvl7pPr marL="3898390" indent="0">
              <a:buNone/>
              <a:defRPr sz="2800"/>
            </a:lvl7pPr>
            <a:lvl8pPr marL="4548112" indent="0">
              <a:buNone/>
              <a:defRPr sz="2800"/>
            </a:lvl8pPr>
            <a:lvl9pPr marL="5197849" indent="0">
              <a:buNone/>
              <a:defRPr sz="2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49726" indent="0">
              <a:buNone/>
              <a:defRPr sz="1700"/>
            </a:lvl2pPr>
            <a:lvl3pPr marL="1299458" indent="0">
              <a:buNone/>
              <a:defRPr sz="1400"/>
            </a:lvl3pPr>
            <a:lvl4pPr marL="1949196" indent="0">
              <a:buNone/>
              <a:defRPr sz="1300"/>
            </a:lvl4pPr>
            <a:lvl5pPr marL="2598925" indent="0">
              <a:buNone/>
              <a:defRPr sz="1300"/>
            </a:lvl5pPr>
            <a:lvl6pPr marL="3248653" indent="0">
              <a:buNone/>
              <a:defRPr sz="1300"/>
            </a:lvl6pPr>
            <a:lvl7pPr marL="3898390" indent="0">
              <a:buNone/>
              <a:defRPr sz="1300"/>
            </a:lvl7pPr>
            <a:lvl8pPr marL="4548112" indent="0">
              <a:buNone/>
              <a:defRPr sz="1300"/>
            </a:lvl8pPr>
            <a:lvl9pPr marL="519784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536855" y="9340427"/>
            <a:ext cx="3034453" cy="413173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/>
            </a:lvl1pPr>
          </a:lstStyle>
          <a:p>
            <a:pPr algn="ctr" eaLnBrk="0" hangingPunct="0"/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 C. Carli          </a:t>
            </a:r>
            <a:fld id="{1D2FC0AD-A4F4-41C5-8B5E-E34E602980ED}" type="slidenum"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pPr algn="ctr" eaLnBrk="0" hangingPunct="0"/>
              <a:t>‹#›</a:t>
            </a:fld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/13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50240" y="9342684"/>
            <a:ext cx="3034453" cy="406400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 smtClean="0"/>
            </a:lvl1pPr>
          </a:lstStyle>
          <a:p>
            <a:pPr algn="ctr" eaLnBrk="0" hangingPunct="0">
              <a:defRPr/>
            </a:pPr>
            <a:endParaRPr lang="en-US" sz="18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948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536855" y="9340427"/>
            <a:ext cx="3034453" cy="413173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/>
            </a:lvl1pPr>
          </a:lstStyle>
          <a:p>
            <a:pPr algn="ctr" eaLnBrk="0" hangingPunct="0"/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 C. Carli          </a:t>
            </a:r>
            <a:fld id="{BDC13C86-BB0B-4C6C-BB77-DDED848E5539}" type="slidenum"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pPr algn="ctr" eaLnBrk="0" hangingPunct="0"/>
              <a:t>‹#›</a:t>
            </a:fld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/13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50240" y="9342684"/>
            <a:ext cx="3034453" cy="406400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 smtClean="0"/>
            </a:lvl1pPr>
          </a:lstStyle>
          <a:p>
            <a:pPr algn="ctr" eaLnBrk="0" hangingPunct="0">
              <a:defRPr/>
            </a:pPr>
            <a:endParaRPr lang="en-US" sz="18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0742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268676"/>
            <a:ext cx="2926080" cy="87037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268676"/>
            <a:ext cx="8561493" cy="8703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536855" y="9340427"/>
            <a:ext cx="3034453" cy="413173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/>
            </a:lvl1pPr>
          </a:lstStyle>
          <a:p>
            <a:pPr algn="ctr" eaLnBrk="0" hangingPunct="0"/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 C. Carli          </a:t>
            </a:r>
            <a:fld id="{DB769FE4-7DA1-4436-8E36-8D8E82EE7F18}" type="slidenum"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pPr algn="ctr" eaLnBrk="0" hangingPunct="0"/>
              <a:t>‹#›</a:t>
            </a:fld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/13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50240" y="9342684"/>
            <a:ext cx="3034453" cy="406400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 smtClean="0"/>
            </a:lvl1pPr>
          </a:lstStyle>
          <a:p>
            <a:pPr algn="ctr" eaLnBrk="0" hangingPunct="0">
              <a:defRPr/>
            </a:pPr>
            <a:endParaRPr lang="en-US" sz="18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4104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9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9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9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9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9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9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9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9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54D3-2EAB-E34A-AFDD-9F7D9F89CFC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050F-8065-AC4F-8FA4-AD0068A3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850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29884" tIns="64943" rIns="129884" bIns="64943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75"/>
            <a:ext cx="5743787" cy="6436925"/>
          </a:xfrm>
          <a:prstGeom prst="rect">
            <a:avLst/>
          </a:prstGeom>
        </p:spPr>
        <p:txBody>
          <a:bodyPr lIns="129884" tIns="64943" rIns="129884" bIns="64943"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75"/>
            <a:ext cx="5743787" cy="6436925"/>
          </a:xfrm>
          <a:prstGeom prst="rect">
            <a:avLst/>
          </a:prstGeom>
        </p:spPr>
        <p:txBody>
          <a:bodyPr lIns="129884" tIns="64943" rIns="129884" bIns="64943"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11/6/12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9040177"/>
            <a:ext cx="4118187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7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9788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54D3-2EAB-E34A-AFDD-9F7D9F89CFC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050F-8065-AC4F-8FA4-AD0068A3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71909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03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04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996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992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989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985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98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997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497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997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54D3-2EAB-E34A-AFDD-9F7D9F89CFC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050F-8065-AC4F-8FA4-AD0068A3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47448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52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52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54D3-2EAB-E34A-AFDD-9F7D9F89CFC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050F-8065-AC4F-8FA4-AD0068A3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65272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961" indent="0">
              <a:buNone/>
              <a:defRPr sz="2800" b="1"/>
            </a:lvl2pPr>
            <a:lvl3pPr marL="1299925" indent="0">
              <a:buNone/>
              <a:defRPr sz="2600" b="1"/>
            </a:lvl3pPr>
            <a:lvl4pPr marL="1949893" indent="0">
              <a:buNone/>
              <a:defRPr sz="2300" b="1"/>
            </a:lvl4pPr>
            <a:lvl5pPr marL="2599856" indent="0">
              <a:buNone/>
              <a:defRPr sz="2300" b="1"/>
            </a:lvl5pPr>
            <a:lvl6pPr marL="3249818" indent="0">
              <a:buNone/>
              <a:defRPr sz="2300" b="1"/>
            </a:lvl6pPr>
            <a:lvl7pPr marL="3899785" indent="0">
              <a:buNone/>
              <a:defRPr sz="2300" b="1"/>
            </a:lvl7pPr>
            <a:lvl8pPr marL="4549743" indent="0">
              <a:buNone/>
              <a:defRPr sz="2300" b="1"/>
            </a:lvl8pPr>
            <a:lvl9pPr marL="5199711" indent="0">
              <a:buNone/>
              <a:defRPr sz="23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961" indent="0">
              <a:buNone/>
              <a:defRPr sz="2800" b="1"/>
            </a:lvl2pPr>
            <a:lvl3pPr marL="1299925" indent="0">
              <a:buNone/>
              <a:defRPr sz="2600" b="1"/>
            </a:lvl3pPr>
            <a:lvl4pPr marL="1949893" indent="0">
              <a:buNone/>
              <a:defRPr sz="2300" b="1"/>
            </a:lvl4pPr>
            <a:lvl5pPr marL="2599856" indent="0">
              <a:buNone/>
              <a:defRPr sz="2300" b="1"/>
            </a:lvl5pPr>
            <a:lvl6pPr marL="3249818" indent="0">
              <a:buNone/>
              <a:defRPr sz="2300" b="1"/>
            </a:lvl6pPr>
            <a:lvl7pPr marL="3899785" indent="0">
              <a:buNone/>
              <a:defRPr sz="2300" b="1"/>
            </a:lvl7pPr>
            <a:lvl8pPr marL="4549743" indent="0">
              <a:buNone/>
              <a:defRPr sz="2300" b="1"/>
            </a:lvl8pPr>
            <a:lvl9pPr marL="5199711" indent="0">
              <a:buNone/>
              <a:defRPr sz="23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54D3-2EAB-E34A-AFDD-9F7D9F89CFC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050F-8065-AC4F-8FA4-AD0068A3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24419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54D3-2EAB-E34A-AFDD-9F7D9F89CFC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050F-8065-AC4F-8FA4-AD0068A3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20323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54D3-2EAB-E34A-AFDD-9F7D9F89CFC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050F-8065-AC4F-8FA4-AD0068A3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63394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50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49961" indent="0">
              <a:buNone/>
              <a:defRPr sz="1700"/>
            </a:lvl2pPr>
            <a:lvl3pPr marL="1299925" indent="0">
              <a:buNone/>
              <a:defRPr sz="1400"/>
            </a:lvl3pPr>
            <a:lvl4pPr marL="1949893" indent="0">
              <a:buNone/>
              <a:defRPr sz="1300"/>
            </a:lvl4pPr>
            <a:lvl5pPr marL="2599856" indent="0">
              <a:buNone/>
              <a:defRPr sz="1300"/>
            </a:lvl5pPr>
            <a:lvl6pPr marL="3249818" indent="0">
              <a:buNone/>
              <a:defRPr sz="1300"/>
            </a:lvl6pPr>
            <a:lvl7pPr marL="3899785" indent="0">
              <a:buNone/>
              <a:defRPr sz="1300"/>
            </a:lvl7pPr>
            <a:lvl8pPr marL="4549743" indent="0">
              <a:buNone/>
              <a:defRPr sz="1300"/>
            </a:lvl8pPr>
            <a:lvl9pPr marL="5199711" indent="0">
              <a:buNone/>
              <a:defRPr sz="13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54D3-2EAB-E34A-AFDD-9F7D9F89CFC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050F-8065-AC4F-8FA4-AD0068A3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48362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49961" indent="0">
              <a:buNone/>
              <a:defRPr sz="4000"/>
            </a:lvl2pPr>
            <a:lvl3pPr marL="1299925" indent="0">
              <a:buNone/>
              <a:defRPr sz="3400"/>
            </a:lvl3pPr>
            <a:lvl4pPr marL="1949893" indent="0">
              <a:buNone/>
              <a:defRPr sz="2800"/>
            </a:lvl4pPr>
            <a:lvl5pPr marL="2599856" indent="0">
              <a:buNone/>
              <a:defRPr sz="2800"/>
            </a:lvl5pPr>
            <a:lvl6pPr marL="3249818" indent="0">
              <a:buNone/>
              <a:defRPr sz="2800"/>
            </a:lvl6pPr>
            <a:lvl7pPr marL="3899785" indent="0">
              <a:buNone/>
              <a:defRPr sz="2800"/>
            </a:lvl7pPr>
            <a:lvl8pPr marL="4549743" indent="0">
              <a:buNone/>
              <a:defRPr sz="2800"/>
            </a:lvl8pPr>
            <a:lvl9pPr marL="5199711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49961" indent="0">
              <a:buNone/>
              <a:defRPr sz="1700"/>
            </a:lvl2pPr>
            <a:lvl3pPr marL="1299925" indent="0">
              <a:buNone/>
              <a:defRPr sz="1400"/>
            </a:lvl3pPr>
            <a:lvl4pPr marL="1949893" indent="0">
              <a:buNone/>
              <a:defRPr sz="1300"/>
            </a:lvl4pPr>
            <a:lvl5pPr marL="2599856" indent="0">
              <a:buNone/>
              <a:defRPr sz="1300"/>
            </a:lvl5pPr>
            <a:lvl6pPr marL="3249818" indent="0">
              <a:buNone/>
              <a:defRPr sz="1300"/>
            </a:lvl6pPr>
            <a:lvl7pPr marL="3899785" indent="0">
              <a:buNone/>
              <a:defRPr sz="1300"/>
            </a:lvl7pPr>
            <a:lvl8pPr marL="4549743" indent="0">
              <a:buNone/>
              <a:defRPr sz="1300"/>
            </a:lvl8pPr>
            <a:lvl9pPr marL="5199711" indent="0">
              <a:buNone/>
              <a:defRPr sz="13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54D3-2EAB-E34A-AFDD-9F7D9F89CFC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050F-8065-AC4F-8FA4-AD0068A3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4084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54D3-2EAB-E34A-AFDD-9F7D9F89CFC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050F-8065-AC4F-8FA4-AD0068A3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0338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608"/>
            <a:ext cx="2926080" cy="8322169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608"/>
            <a:ext cx="8561493" cy="8322169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54D3-2EAB-E34A-AFDD-9F7D9F89CFC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050F-8065-AC4F-8FA4-AD0068A3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449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29884" tIns="64943" rIns="129884" bIns="64943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  <a:prstGeom prst="rect">
            <a:avLst/>
          </a:prstGeom>
        </p:spPr>
        <p:txBody>
          <a:bodyPr lIns="129884" tIns="64943" rIns="129884" bIns="64943" anchor="b"/>
          <a:lstStyle>
            <a:lvl1pPr marL="0" indent="0">
              <a:buNone/>
              <a:defRPr sz="3400" b="1"/>
            </a:lvl1pPr>
            <a:lvl2pPr marL="649423" indent="0">
              <a:buNone/>
              <a:defRPr sz="2800" b="1"/>
            </a:lvl2pPr>
            <a:lvl3pPr marL="1298858" indent="0">
              <a:buNone/>
              <a:defRPr sz="2600" b="1"/>
            </a:lvl3pPr>
            <a:lvl4pPr marL="1948300" indent="0">
              <a:buNone/>
              <a:defRPr sz="2300" b="1"/>
            </a:lvl4pPr>
            <a:lvl5pPr marL="2597729" indent="0">
              <a:buNone/>
              <a:defRPr sz="2300" b="1"/>
            </a:lvl5pPr>
            <a:lvl6pPr marL="3247156" indent="0">
              <a:buNone/>
              <a:defRPr sz="2300" b="1"/>
            </a:lvl6pPr>
            <a:lvl7pPr marL="3896595" indent="0">
              <a:buNone/>
              <a:defRPr sz="2300" b="1"/>
            </a:lvl7pPr>
            <a:lvl8pPr marL="4546020" indent="0">
              <a:buNone/>
              <a:defRPr sz="2300" b="1"/>
            </a:lvl8pPr>
            <a:lvl9pPr marL="5195456" indent="0">
              <a:buNone/>
              <a:defRPr sz="23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  <a:prstGeom prst="rect">
            <a:avLst/>
          </a:prstGeom>
        </p:spPr>
        <p:txBody>
          <a:bodyPr lIns="129884" tIns="64943" rIns="129884" bIns="64943"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  <a:prstGeom prst="rect">
            <a:avLst/>
          </a:prstGeom>
        </p:spPr>
        <p:txBody>
          <a:bodyPr lIns="129884" tIns="64943" rIns="129884" bIns="64943" anchor="b"/>
          <a:lstStyle>
            <a:lvl1pPr marL="0" indent="0">
              <a:buNone/>
              <a:defRPr sz="3400" b="1"/>
            </a:lvl1pPr>
            <a:lvl2pPr marL="649423" indent="0">
              <a:buNone/>
              <a:defRPr sz="2800" b="1"/>
            </a:lvl2pPr>
            <a:lvl3pPr marL="1298858" indent="0">
              <a:buNone/>
              <a:defRPr sz="2600" b="1"/>
            </a:lvl3pPr>
            <a:lvl4pPr marL="1948300" indent="0">
              <a:buNone/>
              <a:defRPr sz="2300" b="1"/>
            </a:lvl4pPr>
            <a:lvl5pPr marL="2597729" indent="0">
              <a:buNone/>
              <a:defRPr sz="2300" b="1"/>
            </a:lvl5pPr>
            <a:lvl6pPr marL="3247156" indent="0">
              <a:buNone/>
              <a:defRPr sz="2300" b="1"/>
            </a:lvl6pPr>
            <a:lvl7pPr marL="3896595" indent="0">
              <a:buNone/>
              <a:defRPr sz="2300" b="1"/>
            </a:lvl7pPr>
            <a:lvl8pPr marL="4546020" indent="0">
              <a:buNone/>
              <a:defRPr sz="2300" b="1"/>
            </a:lvl8pPr>
            <a:lvl9pPr marL="5195456" indent="0">
              <a:buNone/>
              <a:defRPr sz="23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  <a:prstGeom prst="rect">
            <a:avLst/>
          </a:prstGeom>
        </p:spPr>
        <p:txBody>
          <a:bodyPr lIns="129884" tIns="64943" rIns="129884" bIns="64943"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0240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11/6/12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43308" y="9040177"/>
            <a:ext cx="4118187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0107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6170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  <a:prstGeom prst="rect">
            <a:avLst/>
          </a:prstGeom>
        </p:spPr>
        <p:txBody>
          <a:bodyPr lIns="129884" tIns="64943" rIns="129884" bIns="64943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  <a:prstGeom prst="rect">
            <a:avLst/>
          </a:prstGeom>
        </p:spPr>
        <p:txBody>
          <a:bodyPr lIns="129884" tIns="64943" rIns="129884" bIns="6494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9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8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8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7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6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6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5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11/6/12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177"/>
            <a:ext cx="4118187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37812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29884" tIns="64943" rIns="129884" bIns="64943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275875"/>
            <a:ext cx="11704320" cy="6436925"/>
          </a:xfrm>
          <a:prstGeom prst="rect">
            <a:avLst/>
          </a:prstGeom>
        </p:spPr>
        <p:txBody>
          <a:bodyPr lIns="129884" tIns="64943" rIns="129884" bIns="64943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11/6/12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177"/>
            <a:ext cx="4118187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53738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26"/>
            <a:ext cx="11054080" cy="1937173"/>
          </a:xfrm>
          <a:prstGeom prst="rect">
            <a:avLst/>
          </a:prstGeom>
        </p:spPr>
        <p:txBody>
          <a:bodyPr lIns="129884" tIns="64943" rIns="129884" bIns="64943" anchor="t"/>
          <a:lstStyle>
            <a:lvl1pPr algn="l">
              <a:defRPr sz="57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27"/>
            <a:ext cx="11054080" cy="2133599"/>
          </a:xfrm>
          <a:prstGeom prst="rect">
            <a:avLst/>
          </a:prstGeom>
        </p:spPr>
        <p:txBody>
          <a:bodyPr lIns="129884" tIns="64943" rIns="129884" bIns="64943"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942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885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83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77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715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965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460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9545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11/6/12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177"/>
            <a:ext cx="4118187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35108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29884" tIns="64943" rIns="129884" bIns="64943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75"/>
            <a:ext cx="5743787" cy="6436925"/>
          </a:xfrm>
          <a:prstGeom prst="rect">
            <a:avLst/>
          </a:prstGeom>
        </p:spPr>
        <p:txBody>
          <a:bodyPr lIns="129884" tIns="64943" rIns="129884" bIns="64943"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75"/>
            <a:ext cx="5743787" cy="6436925"/>
          </a:xfrm>
          <a:prstGeom prst="rect">
            <a:avLst/>
          </a:prstGeom>
        </p:spPr>
        <p:txBody>
          <a:bodyPr lIns="129884" tIns="64943" rIns="129884" bIns="64943"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11/6/12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9040177"/>
            <a:ext cx="4118187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7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47491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29884" tIns="64943" rIns="129884" bIns="64943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  <a:prstGeom prst="rect">
            <a:avLst/>
          </a:prstGeom>
        </p:spPr>
        <p:txBody>
          <a:bodyPr lIns="129884" tIns="64943" rIns="129884" bIns="64943" anchor="b"/>
          <a:lstStyle>
            <a:lvl1pPr marL="0" indent="0">
              <a:buNone/>
              <a:defRPr sz="3400" b="1"/>
            </a:lvl1pPr>
            <a:lvl2pPr marL="649423" indent="0">
              <a:buNone/>
              <a:defRPr sz="2800" b="1"/>
            </a:lvl2pPr>
            <a:lvl3pPr marL="1298858" indent="0">
              <a:buNone/>
              <a:defRPr sz="2600" b="1"/>
            </a:lvl3pPr>
            <a:lvl4pPr marL="1948300" indent="0">
              <a:buNone/>
              <a:defRPr sz="2300" b="1"/>
            </a:lvl4pPr>
            <a:lvl5pPr marL="2597729" indent="0">
              <a:buNone/>
              <a:defRPr sz="2300" b="1"/>
            </a:lvl5pPr>
            <a:lvl6pPr marL="3247156" indent="0">
              <a:buNone/>
              <a:defRPr sz="2300" b="1"/>
            </a:lvl6pPr>
            <a:lvl7pPr marL="3896595" indent="0">
              <a:buNone/>
              <a:defRPr sz="2300" b="1"/>
            </a:lvl7pPr>
            <a:lvl8pPr marL="4546020" indent="0">
              <a:buNone/>
              <a:defRPr sz="2300" b="1"/>
            </a:lvl8pPr>
            <a:lvl9pPr marL="5195456" indent="0">
              <a:buNone/>
              <a:defRPr sz="23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  <a:prstGeom prst="rect">
            <a:avLst/>
          </a:prstGeom>
        </p:spPr>
        <p:txBody>
          <a:bodyPr lIns="129884" tIns="64943" rIns="129884" bIns="64943"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  <a:prstGeom prst="rect">
            <a:avLst/>
          </a:prstGeom>
        </p:spPr>
        <p:txBody>
          <a:bodyPr lIns="129884" tIns="64943" rIns="129884" bIns="64943" anchor="b"/>
          <a:lstStyle>
            <a:lvl1pPr marL="0" indent="0">
              <a:buNone/>
              <a:defRPr sz="3400" b="1"/>
            </a:lvl1pPr>
            <a:lvl2pPr marL="649423" indent="0">
              <a:buNone/>
              <a:defRPr sz="2800" b="1"/>
            </a:lvl2pPr>
            <a:lvl3pPr marL="1298858" indent="0">
              <a:buNone/>
              <a:defRPr sz="2600" b="1"/>
            </a:lvl3pPr>
            <a:lvl4pPr marL="1948300" indent="0">
              <a:buNone/>
              <a:defRPr sz="2300" b="1"/>
            </a:lvl4pPr>
            <a:lvl5pPr marL="2597729" indent="0">
              <a:buNone/>
              <a:defRPr sz="2300" b="1"/>
            </a:lvl5pPr>
            <a:lvl6pPr marL="3247156" indent="0">
              <a:buNone/>
              <a:defRPr sz="2300" b="1"/>
            </a:lvl6pPr>
            <a:lvl7pPr marL="3896595" indent="0">
              <a:buNone/>
              <a:defRPr sz="2300" b="1"/>
            </a:lvl7pPr>
            <a:lvl8pPr marL="4546020" indent="0">
              <a:buNone/>
              <a:defRPr sz="2300" b="1"/>
            </a:lvl8pPr>
            <a:lvl9pPr marL="5195456" indent="0">
              <a:buNone/>
              <a:defRPr sz="23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  <a:prstGeom prst="rect">
            <a:avLst/>
          </a:prstGeom>
        </p:spPr>
        <p:txBody>
          <a:bodyPr lIns="129884" tIns="64943" rIns="129884" bIns="64943"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0240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11/6/12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43308" y="9040177"/>
            <a:ext cx="4118187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0107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95932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29884" tIns="64943" rIns="129884" bIns="64943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11/6/12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9040177"/>
            <a:ext cx="4118187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7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0422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0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11/6/12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08" y="9040177"/>
            <a:ext cx="4118187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07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8773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  <a:prstGeom prst="rect">
            <a:avLst/>
          </a:prstGeom>
        </p:spPr>
        <p:txBody>
          <a:bodyPr lIns="129884" tIns="64943" rIns="129884" bIns="64943" anchor="b"/>
          <a:lstStyle>
            <a:lvl1pPr algn="l">
              <a:defRPr sz="28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73"/>
            <a:ext cx="7270044" cy="8324427"/>
          </a:xfrm>
          <a:prstGeom prst="rect">
            <a:avLst/>
          </a:prstGeom>
        </p:spPr>
        <p:txBody>
          <a:bodyPr lIns="129884" tIns="64943" rIns="129884" bIns="64943"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  <a:prstGeom prst="rect">
            <a:avLst/>
          </a:prstGeom>
        </p:spPr>
        <p:txBody>
          <a:bodyPr lIns="129884" tIns="64943" rIns="129884" bIns="64943"/>
          <a:lstStyle>
            <a:lvl1pPr marL="0" indent="0">
              <a:buNone/>
              <a:defRPr sz="2000"/>
            </a:lvl1pPr>
            <a:lvl2pPr marL="649423" indent="0">
              <a:buNone/>
              <a:defRPr sz="1700"/>
            </a:lvl2pPr>
            <a:lvl3pPr marL="1298858" indent="0">
              <a:buNone/>
              <a:defRPr sz="1400"/>
            </a:lvl3pPr>
            <a:lvl4pPr marL="1948300" indent="0">
              <a:buNone/>
              <a:defRPr sz="1300"/>
            </a:lvl4pPr>
            <a:lvl5pPr marL="2597729" indent="0">
              <a:buNone/>
              <a:defRPr sz="1300"/>
            </a:lvl5pPr>
            <a:lvl6pPr marL="3247156" indent="0">
              <a:buNone/>
              <a:defRPr sz="1300"/>
            </a:lvl6pPr>
            <a:lvl7pPr marL="3896595" indent="0">
              <a:buNone/>
              <a:defRPr sz="1300"/>
            </a:lvl7pPr>
            <a:lvl8pPr marL="4546020" indent="0">
              <a:buNone/>
              <a:defRPr sz="1300"/>
            </a:lvl8pPr>
            <a:lvl9pPr marL="5195456" indent="0">
              <a:buNone/>
              <a:defRPr sz="13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11/6/12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9040177"/>
            <a:ext cx="4118187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7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62932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  <a:prstGeom prst="rect">
            <a:avLst/>
          </a:prstGeom>
        </p:spPr>
        <p:txBody>
          <a:bodyPr lIns="129884" tIns="64943" rIns="129884" bIns="64943" anchor="b"/>
          <a:lstStyle>
            <a:lvl1pPr algn="l">
              <a:defRPr sz="28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  <a:prstGeom prst="rect">
            <a:avLst/>
          </a:prstGeom>
        </p:spPr>
        <p:txBody>
          <a:bodyPr lIns="129884" tIns="64943" rIns="129884" bIns="64943"/>
          <a:lstStyle>
            <a:lvl1pPr marL="0" indent="0">
              <a:buNone/>
              <a:defRPr sz="4600"/>
            </a:lvl1pPr>
            <a:lvl2pPr marL="649423" indent="0">
              <a:buNone/>
              <a:defRPr sz="4000"/>
            </a:lvl2pPr>
            <a:lvl3pPr marL="1298858" indent="0">
              <a:buNone/>
              <a:defRPr sz="3400"/>
            </a:lvl3pPr>
            <a:lvl4pPr marL="1948300" indent="0">
              <a:buNone/>
              <a:defRPr sz="2800"/>
            </a:lvl4pPr>
            <a:lvl5pPr marL="2597729" indent="0">
              <a:buNone/>
              <a:defRPr sz="2800"/>
            </a:lvl5pPr>
            <a:lvl6pPr marL="3247156" indent="0">
              <a:buNone/>
              <a:defRPr sz="2800"/>
            </a:lvl6pPr>
            <a:lvl7pPr marL="3896595" indent="0">
              <a:buNone/>
              <a:defRPr sz="2800"/>
            </a:lvl7pPr>
            <a:lvl8pPr marL="4546020" indent="0">
              <a:buNone/>
              <a:defRPr sz="2800"/>
            </a:lvl8pPr>
            <a:lvl9pPr marL="5195456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  <a:prstGeom prst="rect">
            <a:avLst/>
          </a:prstGeom>
        </p:spPr>
        <p:txBody>
          <a:bodyPr lIns="129884" tIns="64943" rIns="129884" bIns="64943"/>
          <a:lstStyle>
            <a:lvl1pPr marL="0" indent="0">
              <a:buNone/>
              <a:defRPr sz="2000"/>
            </a:lvl1pPr>
            <a:lvl2pPr marL="649423" indent="0">
              <a:buNone/>
              <a:defRPr sz="1700"/>
            </a:lvl2pPr>
            <a:lvl3pPr marL="1298858" indent="0">
              <a:buNone/>
              <a:defRPr sz="1400"/>
            </a:lvl3pPr>
            <a:lvl4pPr marL="1948300" indent="0">
              <a:buNone/>
              <a:defRPr sz="1300"/>
            </a:lvl4pPr>
            <a:lvl5pPr marL="2597729" indent="0">
              <a:buNone/>
              <a:defRPr sz="1300"/>
            </a:lvl5pPr>
            <a:lvl6pPr marL="3247156" indent="0">
              <a:buNone/>
              <a:defRPr sz="1300"/>
            </a:lvl6pPr>
            <a:lvl7pPr marL="3896595" indent="0">
              <a:buNone/>
              <a:defRPr sz="1300"/>
            </a:lvl7pPr>
            <a:lvl8pPr marL="4546020" indent="0">
              <a:buNone/>
              <a:defRPr sz="1300"/>
            </a:lvl8pPr>
            <a:lvl9pPr marL="5195456" indent="0">
              <a:buNone/>
              <a:defRPr sz="13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11/6/12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9040177"/>
            <a:ext cx="4118187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7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94305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29884" tIns="64943" rIns="129884" bIns="64943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2275875"/>
            <a:ext cx="11704320" cy="6436925"/>
          </a:xfrm>
          <a:prstGeom prst="rect">
            <a:avLst/>
          </a:prstGeom>
        </p:spPr>
        <p:txBody>
          <a:bodyPr vert="eaVert" lIns="129884" tIns="64943" rIns="129884" bIns="64943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11/6/12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177"/>
            <a:ext cx="4118187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466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29884" tIns="64943" rIns="129884" bIns="64943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11/6/12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9040177"/>
            <a:ext cx="4118187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7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3271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631"/>
            <a:ext cx="2926080" cy="8322169"/>
          </a:xfrm>
          <a:prstGeom prst="rect">
            <a:avLst/>
          </a:prstGeom>
        </p:spPr>
        <p:txBody>
          <a:bodyPr vert="eaVert" lIns="129884" tIns="64943" rIns="129884" bIns="64943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631"/>
            <a:ext cx="8561493" cy="8322169"/>
          </a:xfrm>
          <a:prstGeom prst="rect">
            <a:avLst/>
          </a:prstGeom>
        </p:spPr>
        <p:txBody>
          <a:bodyPr vert="eaVert" lIns="129884" tIns="64943" rIns="129884" bIns="64943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11/6/12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177"/>
            <a:ext cx="4118187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50412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4" descr="POWERPOINTfond_suite (2)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pied de page 14"/>
          <p:cNvSpPr>
            <a:spLocks noGrp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884" tIns="64943" rIns="129884" bIns="64943"/>
          <a:lstStyle/>
          <a:p>
            <a:pPr defTabSz="648483"/>
            <a:endParaRPr lang="fr-FR" sz="2600">
              <a:solidFill>
                <a:srgbClr val="3E3E5C"/>
              </a:solidFill>
            </a:endParaRPr>
          </a:p>
        </p:txBody>
      </p:sp>
      <p:cxnSp>
        <p:nvCxnSpPr>
          <p:cNvPr id="14" name="Connecteur droit 16"/>
          <p:cNvCxnSpPr/>
          <p:nvPr userDrawn="1"/>
        </p:nvCxnSpPr>
        <p:spPr>
          <a:xfrm>
            <a:off x="3555999" y="1117633"/>
            <a:ext cx="9448801" cy="1589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Espace réservé du numéro de diapositive 4"/>
          <p:cNvSpPr txBox="1">
            <a:spLocks/>
          </p:cNvSpPr>
          <p:nvPr userDrawn="1"/>
        </p:nvSpPr>
        <p:spPr>
          <a:xfrm>
            <a:off x="12192000" y="9245601"/>
            <a:ext cx="812800" cy="406400"/>
          </a:xfrm>
          <a:prstGeom prst="rect">
            <a:avLst/>
          </a:prstGeom>
        </p:spPr>
        <p:txBody>
          <a:bodyPr lIns="129884" tIns="64943" rIns="129884" bIns="64943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 defTabSz="1298858" fontAlgn="auto">
              <a:spcBef>
                <a:spcPts val="0"/>
              </a:spcBef>
              <a:spcAft>
                <a:spcPts val="0"/>
              </a:spcAft>
              <a:defRPr/>
            </a:pPr>
            <a:fld id="{99D3A4BC-DA5F-EF4E-ADD9-6B0F9839AB0C}" type="slidenum">
              <a:rPr lang="fr-FR" sz="1700" smtClean="0">
                <a:latin typeface="Arial"/>
              </a:rPr>
              <a:pPr algn="r" defTabSz="12988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1700" dirty="0">
              <a:latin typeface="Arial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4" y="0"/>
            <a:ext cx="13081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e 15"/>
          <p:cNvGrpSpPr>
            <a:grpSpLocks noChangeAspect="1"/>
          </p:cNvGrpSpPr>
          <p:nvPr userDrawn="1"/>
        </p:nvGrpSpPr>
        <p:grpSpPr bwMode="auto">
          <a:xfrm>
            <a:off x="0" y="12700"/>
            <a:ext cx="1649414" cy="1279525"/>
            <a:chOff x="0" y="8696"/>
            <a:chExt cx="2491501" cy="2002977"/>
          </a:xfrm>
        </p:grpSpPr>
        <p:pic>
          <p:nvPicPr>
            <p:cNvPr id="18" name="Picture 2" descr="F:\CNRS\logo_telechargement\jpg\IN2P3FilairePastille-Q_DevV copie.jpg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83"/>
            <a:stretch>
              <a:fillRect/>
            </a:stretch>
          </p:blipFill>
          <p:spPr bwMode="auto">
            <a:xfrm>
              <a:off x="0" y="8696"/>
              <a:ext cx="2491501" cy="1593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Image 19" descr="logoipn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274" y="1036313"/>
              <a:ext cx="1567543" cy="975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03155" y="2031980"/>
            <a:ext cx="12395288" cy="1625611"/>
          </a:xfrm>
          <a:prstGeom prst="rect">
            <a:avLst/>
          </a:prstGeom>
        </p:spPr>
        <p:txBody>
          <a:bodyPr lIns="91328" tIns="45661" rIns="91328" bIns="45661">
            <a:normAutofit/>
          </a:bodyPr>
          <a:lstStyle>
            <a:lvl1pPr>
              <a:buFont typeface="Arial" pitchFamily="34" charset="0"/>
              <a:buNone/>
              <a:defRPr sz="3400" b="0" i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304756" y="6807213"/>
            <a:ext cx="12090485" cy="2235216"/>
          </a:xfrm>
          <a:prstGeom prst="rect">
            <a:avLst/>
          </a:prstGeom>
        </p:spPr>
        <p:txBody>
          <a:bodyPr lIns="91328" tIns="45661" rIns="91328" bIns="45661">
            <a:normAutofit/>
          </a:bodyPr>
          <a:lstStyle>
            <a:lvl1pPr>
              <a:buFontTx/>
              <a:buNone/>
              <a:defRPr sz="2000" baseline="0">
                <a:latin typeface="+mj-lt"/>
              </a:defRPr>
            </a:lvl1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3352778" y="406370"/>
            <a:ext cx="9347265" cy="1016007"/>
          </a:xfrm>
          <a:prstGeom prst="rect">
            <a:avLst/>
          </a:prstGeom>
        </p:spPr>
        <p:txBody>
          <a:bodyPr lIns="91328" tIns="45661" rIns="91328" bIns="45661">
            <a:normAutofit/>
          </a:bodyPr>
          <a:lstStyle>
            <a:lvl1pPr algn="l">
              <a:buFont typeface="Arial" pitchFamily="34" charset="0"/>
              <a:buNone/>
              <a:defRPr sz="26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+mj-lt"/>
              </a:defRPr>
            </a:lvl1pPr>
          </a:lstStyle>
          <a:p>
            <a:r>
              <a:rPr lang="sv-SE" smtClean="0"/>
              <a:t>Click to edit Master title style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203156" y="4368796"/>
            <a:ext cx="12196810" cy="1727212"/>
          </a:xfrm>
          <a:prstGeom prst="rect">
            <a:avLst/>
          </a:prstGeom>
        </p:spPr>
        <p:txBody>
          <a:bodyPr lIns="91328" tIns="45661" rIns="91328" bIns="45661">
            <a:normAutofit/>
          </a:bodyPr>
          <a:lstStyle>
            <a:lvl1pPr>
              <a:buFontTx/>
              <a:buNone/>
              <a:defRPr sz="280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>
          <a:xfrm>
            <a:off x="304757" y="1523976"/>
            <a:ext cx="5139106" cy="508004"/>
          </a:xfrm>
          <a:prstGeom prst="rect">
            <a:avLst/>
          </a:prstGeom>
        </p:spPr>
        <p:txBody>
          <a:bodyPr lIns="91328" tIns="45661" rIns="91328" bIns="45661">
            <a:noAutofit/>
          </a:bodyPr>
          <a:lstStyle>
            <a:lvl1pPr>
              <a:buFontTx/>
              <a:buNone/>
              <a:defRPr sz="3400" b="1" i="0" baseline="0">
                <a:solidFill>
                  <a:srgbClr val="C3004A"/>
                </a:solidFill>
                <a:latin typeface="+mj-lt"/>
              </a:defRPr>
            </a:lvl1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/>
          </p:nvPr>
        </p:nvSpPr>
        <p:spPr>
          <a:xfrm>
            <a:off x="304757" y="3860793"/>
            <a:ext cx="5139106" cy="508004"/>
          </a:xfrm>
          <a:prstGeom prst="rect">
            <a:avLst/>
          </a:prstGeom>
        </p:spPr>
        <p:txBody>
          <a:bodyPr lIns="91328" tIns="45661" rIns="91328" bIns="45661">
            <a:noAutofit/>
          </a:bodyPr>
          <a:lstStyle>
            <a:lvl1pPr>
              <a:buFontTx/>
              <a:buNone/>
              <a:defRPr sz="2800" baseline="0">
                <a:solidFill>
                  <a:srgbClr val="501F74"/>
                </a:solidFill>
                <a:latin typeface="+mj-lt"/>
              </a:defRPr>
            </a:lvl1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/>
          </p:nvPr>
        </p:nvSpPr>
        <p:spPr>
          <a:xfrm>
            <a:off x="304757" y="6299201"/>
            <a:ext cx="5139106" cy="508012"/>
          </a:xfrm>
          <a:prstGeom prst="rect">
            <a:avLst/>
          </a:prstGeom>
        </p:spPr>
        <p:txBody>
          <a:bodyPr lIns="91328" tIns="45661" rIns="91328" bIns="45661">
            <a:noAutofit/>
          </a:bodyPr>
          <a:lstStyle>
            <a:lvl1pPr>
              <a:buFontTx/>
              <a:buNone/>
              <a:defRPr sz="2600" baseline="0">
                <a:solidFill>
                  <a:srgbClr val="AB757F"/>
                </a:solidFill>
                <a:latin typeface="+mj-lt"/>
              </a:defRPr>
            </a:lvl1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366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714" y="185771"/>
            <a:ext cx="9855201" cy="866775"/>
          </a:xfrm>
          <a:prstGeom prst="rect">
            <a:avLst/>
          </a:prstGeom>
        </p:spPr>
        <p:txBody>
          <a:bodyPr lIns="91328" tIns="45661" rIns="91328" bIns="45661"/>
          <a:lstStyle/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15894" y="2090718"/>
            <a:ext cx="12573089" cy="6913582"/>
          </a:xfrm>
          <a:prstGeom prst="rect">
            <a:avLst/>
          </a:prstGeom>
        </p:spPr>
        <p:txBody>
          <a:bodyPr lIns="91314" tIns="45653" rIns="91314" bIns="45653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1"/>
            <a:r>
              <a:rPr lang="fr-FR" dirty="0" smtClean="0"/>
              <a:t>Troisième niveau</a:t>
            </a:r>
          </a:p>
          <a:p>
            <a:pPr lvl="2"/>
            <a:r>
              <a:rPr lang="fr-FR" dirty="0" smtClean="0"/>
              <a:t>Quatrième niveau</a:t>
            </a:r>
          </a:p>
          <a:p>
            <a:pPr lvl="3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188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6980015" y="2296922"/>
            <a:ext cx="5382542" cy="5382542"/>
          </a:xfrm>
          <a:prstGeom prst="roundRect">
            <a:avLst>
              <a:gd name="adj" fmla="val 3636"/>
            </a:avLst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5000" endPos="20000" dist="12700" dir="5400000" sy="-100000" algn="bl" rotWithShape="0"/>
          </a:effectLst>
        </p:spPr>
        <p:txBody>
          <a:bodyPr lIns="91328" tIns="45661" rIns="91328" bIns="45661"/>
          <a:lstStyle/>
          <a:p>
            <a:pPr lvl="0"/>
            <a:r>
              <a:rPr lang="sv-SE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714" y="185771"/>
            <a:ext cx="9855201" cy="866775"/>
          </a:xfrm>
          <a:prstGeom prst="rect">
            <a:avLst/>
          </a:prstGeom>
        </p:spPr>
        <p:txBody>
          <a:bodyPr lIns="91328" tIns="45661" rIns="91328" bIns="45661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50243" y="2296161"/>
            <a:ext cx="6066650" cy="5382542"/>
          </a:xfrm>
          <a:prstGeom prst="rect">
            <a:avLst/>
          </a:prstGeom>
        </p:spPr>
        <p:txBody>
          <a:bodyPr lIns="91328" tIns="45661" rIns="91328" bIns="45661"/>
          <a:lstStyle>
            <a:lvl4pPr marL="1948300" indent="0">
              <a:buNone/>
              <a:defRPr/>
            </a:lvl4pPr>
            <a:lvl5pPr marL="2597729" indent="0">
              <a:buNone/>
              <a:defRPr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>
          <a:xfrm>
            <a:off x="650878" y="9040845"/>
            <a:ext cx="3033712" cy="519113"/>
          </a:xfrm>
          <a:prstGeom prst="rect">
            <a:avLst/>
          </a:prstGeom>
        </p:spPr>
        <p:txBody>
          <a:bodyPr lIns="129884" tIns="64943" rIns="129884" bIns="64943"/>
          <a:lstStyle>
            <a:lvl1pPr defTabSz="649254" fontAlgn="auto">
              <a:spcBef>
                <a:spcPts val="0"/>
              </a:spcBef>
              <a:spcAft>
                <a:spcPts val="0"/>
              </a:spcAft>
              <a:defRPr sz="26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B716C74-F94D-B048-8A30-47B1796E35A1}" type="datetimeFigureOut">
              <a:rPr lang="en-US"/>
              <a:pPr>
                <a:defRPr/>
              </a:pPr>
              <a:t>11/6/12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443447" y="9040845"/>
            <a:ext cx="4117975" cy="519113"/>
          </a:xfrm>
          <a:prstGeom prst="rect">
            <a:avLst/>
          </a:prstGeom>
        </p:spPr>
        <p:txBody>
          <a:bodyPr lIns="129884" tIns="64943" rIns="129884" bIns="64943"/>
          <a:lstStyle>
            <a:lvl1pPr defTabSz="649254" fontAlgn="auto">
              <a:spcBef>
                <a:spcPts val="0"/>
              </a:spcBef>
              <a:spcAft>
                <a:spcPts val="0"/>
              </a:spcAft>
              <a:defRPr sz="26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11812621" y="9212263"/>
            <a:ext cx="866775" cy="323850"/>
          </a:xfrm>
          <a:prstGeom prst="rect">
            <a:avLst/>
          </a:prstGeom>
        </p:spPr>
        <p:txBody>
          <a:bodyPr lIns="91328" tIns="45661" rIns="91328" bIns="45661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8E53602-3430-004C-9F94-B14D375FD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9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650240" y="2296922"/>
            <a:ext cx="5382542" cy="5382542"/>
          </a:xfrm>
          <a:prstGeom prst="roundRect">
            <a:avLst>
              <a:gd name="adj" fmla="val 3636"/>
            </a:avLst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5000" endPos="20000" dist="12700" dir="5400000" sy="-100000" algn="bl" rotWithShape="0"/>
          </a:effectLst>
        </p:spPr>
        <p:txBody>
          <a:bodyPr lIns="91328" tIns="45661" rIns="91328" bIns="45661"/>
          <a:lstStyle/>
          <a:p>
            <a:pPr lvl="0"/>
            <a:r>
              <a:rPr lang="sv-SE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714" y="185771"/>
            <a:ext cx="9855201" cy="866775"/>
          </a:xfrm>
          <a:prstGeom prst="rect">
            <a:avLst/>
          </a:prstGeom>
        </p:spPr>
        <p:txBody>
          <a:bodyPr lIns="91328" tIns="45661" rIns="91328" bIns="45661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287912" y="2296922"/>
            <a:ext cx="6066650" cy="5382542"/>
          </a:xfrm>
          <a:prstGeom prst="rect">
            <a:avLst/>
          </a:prstGeom>
        </p:spPr>
        <p:txBody>
          <a:bodyPr lIns="91328" tIns="45661" rIns="91328" bIns="45661"/>
          <a:lstStyle>
            <a:lvl4pPr marL="1948300" indent="0">
              <a:buNone/>
              <a:defRPr/>
            </a:lvl4pPr>
            <a:lvl5pPr marL="2597729" indent="0">
              <a:buNone/>
              <a:defRPr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>
          <a:xfrm>
            <a:off x="650878" y="9040845"/>
            <a:ext cx="3033712" cy="519113"/>
          </a:xfrm>
          <a:prstGeom prst="rect">
            <a:avLst/>
          </a:prstGeom>
        </p:spPr>
        <p:txBody>
          <a:bodyPr lIns="129884" tIns="64943" rIns="129884" bIns="64943"/>
          <a:lstStyle>
            <a:lvl1pPr defTabSz="649254" fontAlgn="auto">
              <a:spcBef>
                <a:spcPts val="0"/>
              </a:spcBef>
              <a:spcAft>
                <a:spcPts val="0"/>
              </a:spcAft>
              <a:defRPr sz="26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3D559D2-9DBD-1749-9ADC-CED1E020E985}" type="datetimeFigureOut">
              <a:rPr lang="en-US"/>
              <a:pPr>
                <a:defRPr/>
              </a:pPr>
              <a:t>11/6/12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443447" y="9040845"/>
            <a:ext cx="4117975" cy="519113"/>
          </a:xfrm>
          <a:prstGeom prst="rect">
            <a:avLst/>
          </a:prstGeom>
        </p:spPr>
        <p:txBody>
          <a:bodyPr lIns="129884" tIns="64943" rIns="129884" bIns="64943"/>
          <a:lstStyle>
            <a:lvl1pPr defTabSz="649254" fontAlgn="auto">
              <a:spcBef>
                <a:spcPts val="0"/>
              </a:spcBef>
              <a:spcAft>
                <a:spcPts val="0"/>
              </a:spcAft>
              <a:defRPr sz="26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11812621" y="9212263"/>
            <a:ext cx="866775" cy="323850"/>
          </a:xfrm>
          <a:prstGeom prst="rect">
            <a:avLst/>
          </a:prstGeom>
        </p:spPr>
        <p:txBody>
          <a:bodyPr lIns="91328" tIns="45661" rIns="91328" bIns="45661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0C2ADF2-0F6F-1B4A-8A8F-55E89D566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3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06700" y="254040"/>
            <a:ext cx="9677400" cy="1140595"/>
          </a:xfrm>
          <a:prstGeom prst="rect">
            <a:avLst/>
          </a:prstGeom>
        </p:spPr>
        <p:txBody>
          <a:bodyPr lIns="91305" tIns="45648" rIns="91305" bIns="45648"/>
          <a:lstStyle>
            <a:lvl1pPr>
              <a:defRPr sz="4000">
                <a:solidFill>
                  <a:srgbClr val="333399"/>
                </a:solidFill>
                <a:latin typeface="Papyrus"/>
                <a:cs typeface="Papyrus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875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0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11/6/12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08" y="9040177"/>
            <a:ext cx="4118187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07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92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  <a:prstGeom prst="rect">
            <a:avLst/>
          </a:prstGeom>
        </p:spPr>
        <p:txBody>
          <a:bodyPr lIns="129884" tIns="64943" rIns="129884" bIns="64943" anchor="b"/>
          <a:lstStyle>
            <a:lvl1pPr algn="l">
              <a:defRPr sz="28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73"/>
            <a:ext cx="7270044" cy="8324427"/>
          </a:xfrm>
          <a:prstGeom prst="rect">
            <a:avLst/>
          </a:prstGeom>
        </p:spPr>
        <p:txBody>
          <a:bodyPr lIns="129884" tIns="64943" rIns="129884" bIns="64943"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  <a:prstGeom prst="rect">
            <a:avLst/>
          </a:prstGeom>
        </p:spPr>
        <p:txBody>
          <a:bodyPr lIns="129884" tIns="64943" rIns="129884" bIns="64943"/>
          <a:lstStyle>
            <a:lvl1pPr marL="0" indent="0">
              <a:buNone/>
              <a:defRPr sz="2000"/>
            </a:lvl1pPr>
            <a:lvl2pPr marL="649423" indent="0">
              <a:buNone/>
              <a:defRPr sz="1700"/>
            </a:lvl2pPr>
            <a:lvl3pPr marL="1298858" indent="0">
              <a:buNone/>
              <a:defRPr sz="1400"/>
            </a:lvl3pPr>
            <a:lvl4pPr marL="1948300" indent="0">
              <a:buNone/>
              <a:defRPr sz="1300"/>
            </a:lvl4pPr>
            <a:lvl5pPr marL="2597729" indent="0">
              <a:buNone/>
              <a:defRPr sz="1300"/>
            </a:lvl5pPr>
            <a:lvl6pPr marL="3247156" indent="0">
              <a:buNone/>
              <a:defRPr sz="1300"/>
            </a:lvl6pPr>
            <a:lvl7pPr marL="3896595" indent="0">
              <a:buNone/>
              <a:defRPr sz="1300"/>
            </a:lvl7pPr>
            <a:lvl8pPr marL="4546020" indent="0">
              <a:buNone/>
              <a:defRPr sz="1300"/>
            </a:lvl8pPr>
            <a:lvl9pPr marL="5195456" indent="0">
              <a:buNone/>
              <a:defRPr sz="13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11/6/12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9040177"/>
            <a:ext cx="4118187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7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40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  <a:prstGeom prst="rect">
            <a:avLst/>
          </a:prstGeom>
        </p:spPr>
        <p:txBody>
          <a:bodyPr lIns="129884" tIns="64943" rIns="129884" bIns="64943" anchor="b"/>
          <a:lstStyle>
            <a:lvl1pPr algn="l">
              <a:defRPr sz="28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  <a:prstGeom prst="rect">
            <a:avLst/>
          </a:prstGeom>
        </p:spPr>
        <p:txBody>
          <a:bodyPr lIns="129884" tIns="64943" rIns="129884" bIns="64943"/>
          <a:lstStyle>
            <a:lvl1pPr marL="0" indent="0">
              <a:buNone/>
              <a:defRPr sz="4600"/>
            </a:lvl1pPr>
            <a:lvl2pPr marL="649423" indent="0">
              <a:buNone/>
              <a:defRPr sz="4000"/>
            </a:lvl2pPr>
            <a:lvl3pPr marL="1298858" indent="0">
              <a:buNone/>
              <a:defRPr sz="3400"/>
            </a:lvl3pPr>
            <a:lvl4pPr marL="1948300" indent="0">
              <a:buNone/>
              <a:defRPr sz="2800"/>
            </a:lvl4pPr>
            <a:lvl5pPr marL="2597729" indent="0">
              <a:buNone/>
              <a:defRPr sz="2800"/>
            </a:lvl5pPr>
            <a:lvl6pPr marL="3247156" indent="0">
              <a:buNone/>
              <a:defRPr sz="2800"/>
            </a:lvl6pPr>
            <a:lvl7pPr marL="3896595" indent="0">
              <a:buNone/>
              <a:defRPr sz="2800"/>
            </a:lvl7pPr>
            <a:lvl8pPr marL="4546020" indent="0">
              <a:buNone/>
              <a:defRPr sz="2800"/>
            </a:lvl8pPr>
            <a:lvl9pPr marL="5195456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  <a:prstGeom prst="rect">
            <a:avLst/>
          </a:prstGeom>
        </p:spPr>
        <p:txBody>
          <a:bodyPr lIns="129884" tIns="64943" rIns="129884" bIns="64943"/>
          <a:lstStyle>
            <a:lvl1pPr marL="0" indent="0">
              <a:buNone/>
              <a:defRPr sz="2000"/>
            </a:lvl1pPr>
            <a:lvl2pPr marL="649423" indent="0">
              <a:buNone/>
              <a:defRPr sz="1700"/>
            </a:lvl2pPr>
            <a:lvl3pPr marL="1298858" indent="0">
              <a:buNone/>
              <a:defRPr sz="1400"/>
            </a:lvl3pPr>
            <a:lvl4pPr marL="1948300" indent="0">
              <a:buNone/>
              <a:defRPr sz="1300"/>
            </a:lvl4pPr>
            <a:lvl5pPr marL="2597729" indent="0">
              <a:buNone/>
              <a:defRPr sz="1300"/>
            </a:lvl5pPr>
            <a:lvl6pPr marL="3247156" indent="0">
              <a:buNone/>
              <a:defRPr sz="1300"/>
            </a:lvl6pPr>
            <a:lvl7pPr marL="3896595" indent="0">
              <a:buNone/>
              <a:defRPr sz="1300"/>
            </a:lvl7pPr>
            <a:lvl8pPr marL="4546020" indent="0">
              <a:buNone/>
              <a:defRPr sz="1300"/>
            </a:lvl8pPr>
            <a:lvl9pPr marL="5195456" indent="0">
              <a:buNone/>
              <a:defRPr sz="13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11/6/12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9040177"/>
            <a:ext cx="4118187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7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46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13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65.xml"/><Relationship Id="rId17" Type="http://schemas.openxmlformats.org/officeDocument/2006/relationships/theme" Target="../theme/theme5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50.xml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Relationship Id="rId9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982392" y="8806497"/>
            <a:ext cx="262632" cy="531426"/>
          </a:xfrm>
          <a:prstGeom prst="rect">
            <a:avLst/>
          </a:prstGeom>
          <a:noFill/>
        </p:spPr>
        <p:txBody>
          <a:bodyPr wrap="none" lIns="129884" tIns="64943" rIns="129884" bIns="64943" rtlCol="0">
            <a:spAutoFit/>
          </a:bodyPr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37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ctr" defTabSz="649423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081" indent="-487081" algn="l" defTabSz="649423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5326" indent="-405902" algn="l" defTabSz="649423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3574" indent="-324711" algn="l" defTabSz="649423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3007" indent="-324711" algn="l" defTabSz="649423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2450" indent="-324711" algn="l" defTabSz="649423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1879" indent="-324711" algn="l" defTabSz="64942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1306" indent="-324711" algn="l" defTabSz="64942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0742" indent="-324711" algn="l" defTabSz="64942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0164" indent="-324711" algn="l" defTabSz="64942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942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423" algn="l" defTabSz="64942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858" algn="l" defTabSz="64942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8300" algn="l" defTabSz="64942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7729" algn="l" defTabSz="64942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7156" algn="l" defTabSz="64942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6595" algn="l" defTabSz="64942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6020" algn="l" defTabSz="64942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5456" algn="l" defTabSz="64942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0589" y="1600787"/>
            <a:ext cx="12187484" cy="799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29945" tIns="64973" rIns="129945" bIns="649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Titel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0589" y="2214903"/>
            <a:ext cx="12187484" cy="645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29945" tIns="64973" rIns="129945" bIns="649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7176" name="Text Box 8"/>
          <p:cNvSpPr txBox="1">
            <a:spLocks noChangeArrowheads="1"/>
          </p:cNvSpPr>
          <p:nvPr userDrawn="1"/>
        </p:nvSpPr>
        <p:spPr bwMode="auto">
          <a:xfrm>
            <a:off x="4761656" y="9279467"/>
            <a:ext cx="3686950" cy="34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9945" tIns="64973" rIns="129945" bIns="6497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CH" sz="1400">
                <a:ea typeface="ＭＳ Ｐゴシック" charset="0"/>
                <a:cs typeface="ＭＳ Ｐゴシック" charset="0"/>
              </a:rPr>
              <a:t>Klaus Kirch</a:t>
            </a:r>
          </a:p>
        </p:txBody>
      </p:sp>
      <p:sp>
        <p:nvSpPr>
          <p:cNvPr id="7177" name="Text Box 9"/>
          <p:cNvSpPr txBox="1">
            <a:spLocks noChangeArrowheads="1"/>
          </p:cNvSpPr>
          <p:nvPr userDrawn="1"/>
        </p:nvSpPr>
        <p:spPr bwMode="auto">
          <a:xfrm>
            <a:off x="9164323" y="9279467"/>
            <a:ext cx="3686950" cy="34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9945" tIns="64973" rIns="129945" bIns="64973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3C8DC750-5601-114A-87A6-C74E477CF3B2}" type="slidenum">
              <a:rPr lang="de-CH" sz="1400">
                <a:ea typeface="ＭＳ Ｐゴシック" charset="0"/>
                <a:cs typeface="ＭＳ Ｐゴシック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de-CH" sz="1400">
              <a:ea typeface="ＭＳ Ｐゴシック" charset="0"/>
              <a:cs typeface="ＭＳ Ｐゴシック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 userDrawn="1"/>
        </p:nvSpPr>
        <p:spPr bwMode="auto">
          <a:xfrm>
            <a:off x="4249160" y="9279467"/>
            <a:ext cx="6145671" cy="34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9945" tIns="64973" rIns="129945" bIns="64973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CH" sz="1400">
                <a:ea typeface="ＭＳ Ｐゴシック" charset="0"/>
                <a:cs typeface="ＭＳ Ｐゴシック" charset="0"/>
              </a:rPr>
              <a:t>ECFA, PSI, July 19, 2012</a:t>
            </a:r>
          </a:p>
        </p:txBody>
      </p:sp>
      <p:pic>
        <p:nvPicPr>
          <p:cNvPr id="1031" name="Picture 12" descr="eth_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59" y="9279489"/>
            <a:ext cx="769903" cy="38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2" name="Group 14"/>
          <p:cNvGrpSpPr>
            <a:grpSpLocks/>
          </p:cNvGrpSpPr>
          <p:nvPr userDrawn="1"/>
        </p:nvGrpSpPr>
        <p:grpSpPr bwMode="auto">
          <a:xfrm>
            <a:off x="11313747" y="9211735"/>
            <a:ext cx="1025031" cy="377050"/>
            <a:chOff x="1292" y="3203"/>
            <a:chExt cx="1543" cy="576"/>
          </a:xfrm>
        </p:grpSpPr>
        <p:pic>
          <p:nvPicPr>
            <p:cNvPr id="1034" name="Picture 6" descr="PSI-Logo_narrow_pc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3228"/>
              <a:ext cx="1497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1" name="Rectangle 13"/>
            <p:cNvSpPr>
              <a:spLocks noChangeArrowheads="1"/>
            </p:cNvSpPr>
            <p:nvPr userDrawn="1"/>
          </p:nvSpPr>
          <p:spPr bwMode="auto">
            <a:xfrm>
              <a:off x="1292" y="3203"/>
              <a:ext cx="1543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7179" name="Rectangle 11"/>
          <p:cNvSpPr>
            <a:spLocks noChangeArrowheads="1"/>
          </p:cNvSpPr>
          <p:nvPr userDrawn="1"/>
        </p:nvSpPr>
        <p:spPr bwMode="auto">
          <a:xfrm>
            <a:off x="460589" y="9177890"/>
            <a:ext cx="12187484" cy="101599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9945" tIns="64973" rIns="129945" bIns="64973" anchor="ctr"/>
          <a:lstStyle/>
          <a:p>
            <a:pPr>
              <a:defRPr/>
            </a:pPr>
            <a:endParaRPr lang="en-US" sz="180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82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00">
          <a:solidFill>
            <a:srgbClr val="000099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5pPr>
      <a:lvl6pPr marL="649726" algn="ctr" rtl="0" fontAlgn="base">
        <a:spcBef>
          <a:spcPct val="0"/>
        </a:spcBef>
        <a:spcAft>
          <a:spcPct val="0"/>
        </a:spcAft>
        <a:defRPr sz="6300">
          <a:solidFill>
            <a:srgbClr val="000099"/>
          </a:solidFill>
          <a:latin typeface="Arial" charset="0"/>
          <a:ea typeface="ＭＳ Ｐゴシック" charset="0"/>
        </a:defRPr>
      </a:lvl6pPr>
      <a:lvl7pPr marL="1299458" algn="ctr" rtl="0" fontAlgn="base">
        <a:spcBef>
          <a:spcPct val="0"/>
        </a:spcBef>
        <a:spcAft>
          <a:spcPct val="0"/>
        </a:spcAft>
        <a:defRPr sz="6300">
          <a:solidFill>
            <a:srgbClr val="000099"/>
          </a:solidFill>
          <a:latin typeface="Arial" charset="0"/>
          <a:ea typeface="ＭＳ Ｐゴシック" charset="0"/>
        </a:defRPr>
      </a:lvl7pPr>
      <a:lvl8pPr marL="1949196" algn="ctr" rtl="0" fontAlgn="base">
        <a:spcBef>
          <a:spcPct val="0"/>
        </a:spcBef>
        <a:spcAft>
          <a:spcPct val="0"/>
        </a:spcAft>
        <a:defRPr sz="6300">
          <a:solidFill>
            <a:srgbClr val="000099"/>
          </a:solidFill>
          <a:latin typeface="Arial" charset="0"/>
          <a:ea typeface="ＭＳ Ｐゴシック" charset="0"/>
        </a:defRPr>
      </a:lvl8pPr>
      <a:lvl9pPr marL="2598925" algn="ctr" rtl="0" fontAlgn="base">
        <a:spcBef>
          <a:spcPct val="0"/>
        </a:spcBef>
        <a:spcAft>
          <a:spcPct val="0"/>
        </a:spcAft>
        <a:defRPr sz="6300">
          <a:solidFill>
            <a:srgbClr val="000099"/>
          </a:solidFill>
          <a:latin typeface="Arial" charset="0"/>
          <a:ea typeface="ＭＳ Ｐゴシック" charset="0"/>
        </a:defRPr>
      </a:lvl9pPr>
    </p:titleStyle>
    <p:bodyStyle>
      <a:lvl1pPr marL="487303" indent="-487303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4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1055813" indent="-406084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4000">
          <a:solidFill>
            <a:schemeClr val="tx1"/>
          </a:solidFill>
          <a:latin typeface="+mn-lt"/>
          <a:ea typeface="+mn-ea"/>
        </a:defRPr>
      </a:lvl2pPr>
      <a:lvl3pPr marL="1624323" indent="-324862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3400">
          <a:solidFill>
            <a:schemeClr val="tx1"/>
          </a:solidFill>
          <a:latin typeface="+mn-lt"/>
          <a:ea typeface="+mn-ea"/>
        </a:defRPr>
      </a:lvl3pPr>
      <a:lvl4pPr marL="2274055" indent="-324862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tx1"/>
          </a:solidFill>
          <a:latin typeface="+mn-lt"/>
          <a:ea typeface="+mn-ea"/>
        </a:defRPr>
      </a:lvl4pPr>
      <a:lvl5pPr marL="2923794" indent="-324862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800">
          <a:solidFill>
            <a:schemeClr val="tx1"/>
          </a:solidFill>
          <a:latin typeface="+mn-lt"/>
          <a:ea typeface="+mn-ea"/>
        </a:defRPr>
      </a:lvl5pPr>
      <a:lvl6pPr marL="3573524" indent="-324862" algn="l" rtl="0" fontAlgn="base">
        <a:spcBef>
          <a:spcPct val="20000"/>
        </a:spcBef>
        <a:spcAft>
          <a:spcPct val="0"/>
        </a:spcAft>
        <a:buBlip>
          <a:blip r:embed="rId19"/>
        </a:buBlip>
        <a:defRPr sz="2800">
          <a:solidFill>
            <a:schemeClr val="tx1"/>
          </a:solidFill>
          <a:latin typeface="+mn-lt"/>
          <a:ea typeface="+mn-ea"/>
        </a:defRPr>
      </a:lvl6pPr>
      <a:lvl7pPr marL="4223251" indent="-324862" algn="l" rtl="0" fontAlgn="base">
        <a:spcBef>
          <a:spcPct val="20000"/>
        </a:spcBef>
        <a:spcAft>
          <a:spcPct val="0"/>
        </a:spcAft>
        <a:buBlip>
          <a:blip r:embed="rId19"/>
        </a:buBlip>
        <a:defRPr sz="2800">
          <a:solidFill>
            <a:schemeClr val="tx1"/>
          </a:solidFill>
          <a:latin typeface="+mn-lt"/>
          <a:ea typeface="+mn-ea"/>
        </a:defRPr>
      </a:lvl7pPr>
      <a:lvl8pPr marL="4872986" indent="-324862" algn="l" rtl="0" fontAlgn="base">
        <a:spcBef>
          <a:spcPct val="20000"/>
        </a:spcBef>
        <a:spcAft>
          <a:spcPct val="0"/>
        </a:spcAft>
        <a:buBlip>
          <a:blip r:embed="rId19"/>
        </a:buBlip>
        <a:defRPr sz="2800">
          <a:solidFill>
            <a:schemeClr val="tx1"/>
          </a:solidFill>
          <a:latin typeface="+mn-lt"/>
          <a:ea typeface="+mn-ea"/>
        </a:defRPr>
      </a:lvl8pPr>
      <a:lvl9pPr marL="5522710" indent="-324862" algn="l" rtl="0" fontAlgn="base">
        <a:spcBef>
          <a:spcPct val="20000"/>
        </a:spcBef>
        <a:spcAft>
          <a:spcPct val="0"/>
        </a:spcAft>
        <a:buBlip>
          <a:blip r:embed="rId19"/>
        </a:buBlip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9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726" algn="l" defTabSz="649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458" algn="l" defTabSz="649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9196" algn="l" defTabSz="649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8925" algn="l" defTabSz="649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8653" algn="l" defTabSz="649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8390" algn="l" defTabSz="649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8112" algn="l" defTabSz="649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7849" algn="l" defTabSz="649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0" y="0"/>
            <a:ext cx="13004800" cy="1408853"/>
          </a:xfrm>
          <a:prstGeom prst="rect">
            <a:avLst/>
          </a:prstGeom>
          <a:gradFill flip="none" rotWithShape="1">
            <a:gsLst>
              <a:gs pos="45000">
                <a:srgbClr val="083DAA"/>
              </a:gs>
              <a:gs pos="100000">
                <a:srgbClr val="9585FF"/>
              </a:gs>
            </a:gsLst>
            <a:lin ang="1938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lIns="129945" tIns="64973" rIns="129945" bIns="64973"/>
          <a:lstStyle/>
          <a:p>
            <a:pPr>
              <a:defRPr/>
            </a:pPr>
            <a:endParaRPr lang="en-GB">
              <a:latin typeface="Times New Roman" pitchFamily="19" charset="0"/>
              <a:ea typeface="ＭＳ Ｐゴシック" pitchFamily="19" charset="-128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9970347" y="0"/>
            <a:ext cx="3034453" cy="139079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129945" tIns="64973" rIns="129945" bIns="64973" numCol="1" rtlCol="0" anchor="ctr" anchorCtr="0" compatLnSpc="1">
            <a:prstTxWarp prst="textNoShape">
              <a:avLst/>
            </a:prstTxWarp>
          </a:bodyPr>
          <a:lstStyle/>
          <a:p>
            <a:pPr algn="ctr" defTabSz="1299458" eaLnBrk="0" hangingPunct="0"/>
            <a:endParaRPr lang="en-US" sz="2600">
              <a:latin typeface="Garamond" pitchFamily="-65" charset="0"/>
              <a:ea typeface="ＭＳ Ｐゴシック" pitchFamily="19" charset="-128"/>
              <a:cs typeface="+mn-cs"/>
            </a:endParaRPr>
          </a:p>
        </p:txBody>
      </p:sp>
      <p:sp>
        <p:nvSpPr>
          <p:cNvPr id="73318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9344943"/>
            <a:ext cx="13004800" cy="40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945" tIns="64973" rIns="129945" bIns="6497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2000" smtClean="0">
                <a:solidFill>
                  <a:srgbClr val="FFFF00"/>
                </a:solidFill>
                <a:ea typeface="+mn-ea"/>
              </a:defRPr>
            </a:lvl1pPr>
          </a:lstStyle>
          <a:p>
            <a:pPr algn="ctr">
              <a:defRPr/>
            </a:pPr>
            <a:endParaRPr lang="en-US" dirty="0">
              <a:latin typeface="Garamond" pitchFamily="19" charset="0"/>
              <a:cs typeface="+mn-cs"/>
            </a:endParaRPr>
          </a:p>
        </p:txBody>
      </p:sp>
      <p:sp>
        <p:nvSpPr>
          <p:cNvPr id="103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966351" y="268677"/>
            <a:ext cx="10482863" cy="105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45" tIns="64973" rIns="129945" bIns="649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1702365"/>
            <a:ext cx="11704320" cy="72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45" tIns="64973" rIns="129945" bIns="649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33201" name="Rectangle 17"/>
          <p:cNvSpPr>
            <a:spLocks noChangeArrowheads="1"/>
          </p:cNvSpPr>
          <p:nvPr/>
        </p:nvSpPr>
        <p:spPr bwMode="auto">
          <a:xfrm>
            <a:off x="5775396" y="4226561"/>
            <a:ext cx="13004800" cy="41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9945" tIns="64973" rIns="129945" bIns="64973">
            <a:spAutoFit/>
          </a:bodyPr>
          <a:lstStyle/>
          <a:p>
            <a:pPr algn="ctr" eaLnBrk="0" hangingPunct="0">
              <a:defRPr/>
            </a:pPr>
            <a:endParaRPr lang="en-US" sz="18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  <p:sp>
        <p:nvSpPr>
          <p:cNvPr id="733202" name="Rectangle 18"/>
          <p:cNvSpPr>
            <a:spLocks noChangeArrowheads="1"/>
          </p:cNvSpPr>
          <p:nvPr/>
        </p:nvSpPr>
        <p:spPr bwMode="auto">
          <a:xfrm>
            <a:off x="5231272" y="3675665"/>
            <a:ext cx="13004800" cy="41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9945" tIns="64973" rIns="129945" bIns="64973">
            <a:spAutoFit/>
          </a:bodyPr>
          <a:lstStyle/>
          <a:p>
            <a:pPr algn="ctr" eaLnBrk="0" hangingPunct="0">
              <a:defRPr/>
            </a:pPr>
            <a:endParaRPr lang="en-US" sz="18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0" y="9356231"/>
            <a:ext cx="13004800" cy="415431"/>
          </a:xfrm>
          <a:prstGeom prst="rect">
            <a:avLst/>
          </a:prstGeom>
          <a:solidFill>
            <a:srgbClr val="083DAA"/>
          </a:solidFill>
          <a:ln w="9525">
            <a:noFill/>
            <a:miter lim="800000"/>
            <a:headEnd/>
            <a:tailEnd/>
          </a:ln>
        </p:spPr>
        <p:txBody>
          <a:bodyPr lIns="129945" tIns="64973" rIns="129945" bIns="64973"/>
          <a:lstStyle/>
          <a:p>
            <a:pPr>
              <a:defRPr/>
            </a:pPr>
            <a:endParaRPr lang="en-GB">
              <a:latin typeface="Times New Roman" pitchFamily="19" charset="0"/>
              <a:ea typeface="ＭＳ Ｐゴシック" pitchFamily="19" charset="-128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861973" y="-162559"/>
            <a:ext cx="3142827" cy="171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300" b="1">
          <a:solidFill>
            <a:srgbClr val="FFFF00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300" b="1">
          <a:solidFill>
            <a:srgbClr val="FFFF00"/>
          </a:solidFill>
          <a:latin typeface="Garamond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300" b="1">
          <a:solidFill>
            <a:srgbClr val="FFFF00"/>
          </a:solidFill>
          <a:latin typeface="Garamond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300" b="1">
          <a:solidFill>
            <a:srgbClr val="FFFF00"/>
          </a:solidFill>
          <a:latin typeface="Garamond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300" b="1">
          <a:solidFill>
            <a:srgbClr val="FFFF00"/>
          </a:solidFill>
          <a:latin typeface="Garamond" pitchFamily="-65" charset="0"/>
          <a:ea typeface="ＭＳ Ｐゴシック" pitchFamily="-65" charset="-128"/>
          <a:cs typeface="ＭＳ Ｐゴシック" pitchFamily="-65" charset="-128"/>
        </a:defRPr>
      </a:lvl5pPr>
      <a:lvl6pPr marL="649726" algn="l" rtl="0" fontAlgn="base">
        <a:spcBef>
          <a:spcPct val="0"/>
        </a:spcBef>
        <a:spcAft>
          <a:spcPct val="0"/>
        </a:spcAft>
        <a:defRPr sz="6300" b="1">
          <a:solidFill>
            <a:srgbClr val="FFFF00"/>
          </a:solidFill>
          <a:latin typeface="Garamond" pitchFamily="-65" charset="0"/>
        </a:defRPr>
      </a:lvl6pPr>
      <a:lvl7pPr marL="1299458" algn="l" rtl="0" fontAlgn="base">
        <a:spcBef>
          <a:spcPct val="0"/>
        </a:spcBef>
        <a:spcAft>
          <a:spcPct val="0"/>
        </a:spcAft>
        <a:defRPr sz="6300" b="1">
          <a:solidFill>
            <a:srgbClr val="FFFF00"/>
          </a:solidFill>
          <a:latin typeface="Garamond" pitchFamily="-65" charset="0"/>
        </a:defRPr>
      </a:lvl7pPr>
      <a:lvl8pPr marL="1949196" algn="l" rtl="0" fontAlgn="base">
        <a:spcBef>
          <a:spcPct val="0"/>
        </a:spcBef>
        <a:spcAft>
          <a:spcPct val="0"/>
        </a:spcAft>
        <a:defRPr sz="6300" b="1">
          <a:solidFill>
            <a:srgbClr val="FFFF00"/>
          </a:solidFill>
          <a:latin typeface="Garamond" pitchFamily="-65" charset="0"/>
        </a:defRPr>
      </a:lvl8pPr>
      <a:lvl9pPr marL="2598925" algn="l" rtl="0" fontAlgn="base">
        <a:spcBef>
          <a:spcPct val="0"/>
        </a:spcBef>
        <a:spcAft>
          <a:spcPct val="0"/>
        </a:spcAft>
        <a:defRPr sz="6300" b="1">
          <a:solidFill>
            <a:srgbClr val="FFFF00"/>
          </a:solidFill>
          <a:latin typeface="Garamond" pitchFamily="-65" charset="0"/>
        </a:defRPr>
      </a:lvl9pPr>
    </p:titleStyle>
    <p:bodyStyle>
      <a:lvl1pPr marL="487303" indent="-48730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19" charset="2"/>
        <a:buChar char="n"/>
        <a:defRPr sz="4600">
          <a:solidFill>
            <a:schemeClr val="bg2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1055813" indent="-40608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19" charset="2"/>
        <a:buChar char="¨"/>
        <a:defRPr sz="4000">
          <a:solidFill>
            <a:schemeClr val="bg2"/>
          </a:solidFill>
          <a:latin typeface="+mn-lt"/>
          <a:ea typeface="ＭＳ Ｐゴシック" pitchFamily="-65" charset="-128"/>
        </a:defRPr>
      </a:lvl2pPr>
      <a:lvl3pPr marL="1624323" indent="-3248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19" charset="2"/>
        <a:buChar char="n"/>
        <a:defRPr sz="3400">
          <a:solidFill>
            <a:schemeClr val="bg2"/>
          </a:solidFill>
          <a:latin typeface="+mn-lt"/>
          <a:ea typeface="ＭＳ Ｐゴシック" pitchFamily="-65" charset="-128"/>
        </a:defRPr>
      </a:lvl3pPr>
      <a:lvl4pPr marL="2274055" indent="-32486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19" charset="2"/>
        <a:buChar char="¨"/>
        <a:defRPr sz="2800">
          <a:solidFill>
            <a:schemeClr val="bg2"/>
          </a:solidFill>
          <a:latin typeface="+mn-lt"/>
          <a:ea typeface="ＭＳ Ｐゴシック" pitchFamily="-65" charset="-128"/>
        </a:defRPr>
      </a:lvl4pPr>
      <a:lvl5pPr marL="2923794" indent="-3248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19" charset="2"/>
        <a:buChar char="§"/>
        <a:defRPr sz="2800">
          <a:solidFill>
            <a:schemeClr val="bg2"/>
          </a:solidFill>
          <a:latin typeface="+mn-lt"/>
          <a:ea typeface="ＭＳ Ｐゴシック" pitchFamily="-65" charset="-128"/>
        </a:defRPr>
      </a:lvl5pPr>
      <a:lvl6pPr marL="3573524" indent="-324862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65" charset="2"/>
        <a:buChar char="§"/>
        <a:defRPr sz="2800">
          <a:solidFill>
            <a:schemeClr val="bg2"/>
          </a:solidFill>
          <a:latin typeface="+mn-lt"/>
          <a:ea typeface="ＭＳ Ｐゴシック" pitchFamily="-65" charset="-128"/>
        </a:defRPr>
      </a:lvl6pPr>
      <a:lvl7pPr marL="4223251" indent="-324862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65" charset="2"/>
        <a:buChar char="§"/>
        <a:defRPr sz="2800">
          <a:solidFill>
            <a:schemeClr val="bg2"/>
          </a:solidFill>
          <a:latin typeface="+mn-lt"/>
          <a:ea typeface="ＭＳ Ｐゴシック" pitchFamily="-65" charset="-128"/>
        </a:defRPr>
      </a:lvl7pPr>
      <a:lvl8pPr marL="4872986" indent="-324862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65" charset="2"/>
        <a:buChar char="§"/>
        <a:defRPr sz="2800">
          <a:solidFill>
            <a:schemeClr val="bg2"/>
          </a:solidFill>
          <a:latin typeface="+mn-lt"/>
          <a:ea typeface="ＭＳ Ｐゴシック" pitchFamily="-65" charset="-128"/>
        </a:defRPr>
      </a:lvl8pPr>
      <a:lvl9pPr marL="5522710" indent="-324862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65" charset="2"/>
        <a:buChar char="§"/>
        <a:defRPr sz="2800">
          <a:solidFill>
            <a:schemeClr val="bg2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649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726" algn="l" defTabSz="649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458" algn="l" defTabSz="649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9196" algn="l" defTabSz="649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8925" algn="l" defTabSz="649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8653" algn="l" defTabSz="649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8390" algn="l" defTabSz="649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8112" algn="l" defTabSz="649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7849" algn="l" defTabSz="649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29992" tIns="64997" rIns="129992" bIns="64997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52"/>
            <a:ext cx="11704320" cy="6436925"/>
          </a:xfrm>
          <a:prstGeom prst="rect">
            <a:avLst/>
          </a:prstGeom>
        </p:spPr>
        <p:txBody>
          <a:bodyPr vert="horz" lIns="129992" tIns="64997" rIns="129992" bIns="64997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54"/>
            <a:ext cx="3034453" cy="519289"/>
          </a:xfrm>
          <a:prstGeom prst="rect">
            <a:avLst/>
          </a:prstGeom>
        </p:spPr>
        <p:txBody>
          <a:bodyPr vert="horz" lIns="129992" tIns="64997" rIns="129992" bIns="64997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49961" fontAlgn="auto">
              <a:spcBef>
                <a:spcPts val="0"/>
              </a:spcBef>
              <a:spcAft>
                <a:spcPts val="0"/>
              </a:spcAft>
            </a:pPr>
            <a:fld id="{4BF754D3-2EAB-E34A-AFDD-9F7D9F89CFC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49961" fontAlgn="auto">
                <a:spcBef>
                  <a:spcPts val="0"/>
                </a:spcBef>
                <a:spcAft>
                  <a:spcPts val="0"/>
                </a:spcAft>
              </a:pPr>
              <a:t>11/6/12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9040154"/>
            <a:ext cx="4118187" cy="519289"/>
          </a:xfrm>
          <a:prstGeom prst="rect">
            <a:avLst/>
          </a:prstGeom>
        </p:spPr>
        <p:txBody>
          <a:bodyPr vert="horz" lIns="129992" tIns="64997" rIns="129992" bIns="64997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4996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54"/>
            <a:ext cx="3034453" cy="519289"/>
          </a:xfrm>
          <a:prstGeom prst="rect">
            <a:avLst/>
          </a:prstGeom>
        </p:spPr>
        <p:txBody>
          <a:bodyPr vert="horz" lIns="129992" tIns="64997" rIns="129992" bIns="64997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49961" fontAlgn="auto">
              <a:spcBef>
                <a:spcPts val="0"/>
              </a:spcBef>
              <a:spcAft>
                <a:spcPts val="0"/>
              </a:spcAft>
            </a:pPr>
            <a:fld id="{117C050F-8065-AC4F-8FA4-AD0068A3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4996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30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defTabSz="649961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475" indent="-487475" algn="l" defTabSz="649961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191" indent="-406226" algn="l" defTabSz="649961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4906" indent="-324980" algn="l" defTabSz="649961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4871" indent="-324980" algn="l" defTabSz="64996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840" indent="-324980" algn="l" defTabSz="649961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4804" indent="-324980" algn="l" defTabSz="64996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4765" indent="-324980" algn="l" defTabSz="64996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4730" indent="-324980" algn="l" defTabSz="64996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4691" indent="-324980" algn="l" defTabSz="64996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99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961" algn="l" defTabSz="6499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925" algn="l" defTabSz="6499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9893" algn="l" defTabSz="6499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9856" algn="l" defTabSz="6499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9818" algn="l" defTabSz="6499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9785" algn="l" defTabSz="6499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9743" algn="l" defTabSz="6499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9711" algn="l" defTabSz="6499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982392" y="8806497"/>
            <a:ext cx="262632" cy="531426"/>
          </a:xfrm>
          <a:prstGeom prst="rect">
            <a:avLst/>
          </a:prstGeom>
          <a:noFill/>
        </p:spPr>
        <p:txBody>
          <a:bodyPr wrap="none" lIns="129884" tIns="64943" rIns="129884" bIns="64943" rtlCol="0">
            <a:spAutoFit/>
          </a:bodyPr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696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</p:sldLayoutIdLst>
  <p:txStyles>
    <p:titleStyle>
      <a:lvl1pPr algn="ctr" defTabSz="649423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081" indent="-487081" algn="l" defTabSz="649423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5326" indent="-405902" algn="l" defTabSz="649423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3574" indent="-324711" algn="l" defTabSz="649423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3007" indent="-324711" algn="l" defTabSz="649423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2450" indent="-324711" algn="l" defTabSz="649423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1879" indent="-324711" algn="l" defTabSz="64942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1306" indent="-324711" algn="l" defTabSz="64942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0742" indent="-324711" algn="l" defTabSz="64942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0164" indent="-324711" algn="l" defTabSz="64942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942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423" algn="l" defTabSz="64942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858" algn="l" defTabSz="64942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8300" algn="l" defTabSz="64942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7729" algn="l" defTabSz="64942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7156" algn="l" defTabSz="64942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6595" algn="l" defTabSz="64942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6020" algn="l" defTabSz="64942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5456" algn="l" defTabSz="64942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5" Type="http://schemas.openxmlformats.org/officeDocument/2006/relationships/image" Target="../media/image36.png"/><Relationship Id="rId16" Type="http://schemas.openxmlformats.org/officeDocument/2006/relationships/image" Target="../media/image37.png"/><Relationship Id="rId17" Type="http://schemas.openxmlformats.org/officeDocument/2006/relationships/image" Target="../media/image38.png"/><Relationship Id="rId18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png"/><Relationship Id="rId7" Type="http://schemas.openxmlformats.org/officeDocument/2006/relationships/image" Target="../media/image28.jpeg"/><Relationship Id="rId8" Type="http://schemas.openxmlformats.org/officeDocument/2006/relationships/image" Target="../media/image29.jpeg"/><Relationship Id="rId9" Type="http://schemas.openxmlformats.org/officeDocument/2006/relationships/image" Target="../media/image30.png"/><Relationship Id="rId10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"/>
          <a:stretch>
            <a:fillRect/>
          </a:stretch>
        </p:blipFill>
        <p:spPr bwMode="auto">
          <a:xfrm>
            <a:off x="-12700" y="19745"/>
            <a:ext cx="77216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7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33" y="546100"/>
            <a:ext cx="3417889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5"/>
          <p:cNvSpPr>
            <a:spLocks/>
          </p:cNvSpPr>
          <p:nvPr/>
        </p:nvSpPr>
        <p:spPr bwMode="auto">
          <a:xfrm>
            <a:off x="7874000" y="2932113"/>
            <a:ext cx="51308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30" bIns="0"/>
          <a:lstStyle/>
          <a:p>
            <a:pPr marL="57081"/>
            <a:r>
              <a:rPr lang="en-US" sz="6400" b="1" dirty="0">
                <a:solidFill>
                  <a:srgbClr val="005A7C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Accelerator</a:t>
            </a:r>
          </a:p>
          <a:p>
            <a:pPr marL="57081"/>
            <a:endParaRPr lang="en-US" sz="4000" dirty="0">
              <a:solidFill>
                <a:srgbClr val="005A7C"/>
              </a:solidFill>
              <a:latin typeface="Helvetica" charset="0"/>
              <a:ea typeface="ＭＳ Ｐゴシック" charset="0"/>
              <a:cs typeface="ＭＳ Ｐゴシック" charset="0"/>
              <a:sym typeface="Helvetica" charset="0"/>
            </a:endParaRPr>
          </a:p>
          <a:p>
            <a:pPr marL="57081"/>
            <a:r>
              <a:rPr lang="en-US" sz="2800" dirty="0">
                <a:solidFill>
                  <a:srgbClr val="005A7C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2012 </a:t>
            </a:r>
            <a:r>
              <a:rPr lang="en-US" sz="2800" dirty="0" smtClean="0">
                <a:solidFill>
                  <a:srgbClr val="005A7C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November</a:t>
            </a:r>
            <a:endParaRPr lang="en-US" sz="2800" dirty="0">
              <a:solidFill>
                <a:srgbClr val="005A7C"/>
              </a:solidFill>
              <a:latin typeface="Helvetica" charset="0"/>
              <a:ea typeface="ＭＳ Ｐゴシック" charset="0"/>
              <a:cs typeface="ＭＳ Ｐゴシック" charset="0"/>
              <a:sym typeface="Helvetica" charset="0"/>
            </a:endParaRPr>
          </a:p>
          <a:p>
            <a:pPr marL="57081"/>
            <a:r>
              <a:rPr lang="en-US" sz="2800" dirty="0">
                <a:solidFill>
                  <a:srgbClr val="005A7C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Mats </a:t>
            </a:r>
            <a:r>
              <a:rPr lang="en-US" sz="2800" dirty="0" err="1">
                <a:solidFill>
                  <a:srgbClr val="005A7C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Lindroos</a:t>
            </a:r>
            <a:endParaRPr lang="en-US" sz="2800" dirty="0">
              <a:solidFill>
                <a:srgbClr val="005A7C"/>
              </a:solidFill>
              <a:latin typeface="Helvetica" charset="0"/>
              <a:ea typeface="ＭＳ Ｐゴシック" charset="0"/>
              <a:cs typeface="ＭＳ Ｐゴシック" charset="0"/>
              <a:sym typeface="Helvetica" charset="0"/>
            </a:endParaRPr>
          </a:p>
          <a:p>
            <a:pPr marL="57081"/>
            <a:r>
              <a:rPr lang="en-US" sz="2800" dirty="0">
                <a:solidFill>
                  <a:srgbClr val="005A7C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Head of ESS Accelerator division and projects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Papyrus"/>
                <a:cs typeface="Papyrus"/>
              </a:rPr>
              <a:t>Progress ADU</a:t>
            </a:r>
            <a:endParaRPr lang="en-US" dirty="0">
              <a:solidFill>
                <a:srgbClr val="0000FF"/>
              </a:solidFill>
              <a:latin typeface="Papyrus"/>
              <a:cs typeface="Papyru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736" y="6532984"/>
            <a:ext cx="11704320" cy="2376264"/>
          </a:xfrm>
        </p:spPr>
        <p:txBody>
          <a:bodyPr/>
          <a:lstStyle/>
          <a:p>
            <a:r>
              <a:rPr lang="en-US" sz="3600" dirty="0" smtClean="0"/>
              <a:t>Re-</a:t>
            </a:r>
            <a:r>
              <a:rPr lang="en-US" sz="3600" dirty="0" err="1" smtClean="0"/>
              <a:t>baselining</a:t>
            </a:r>
            <a:r>
              <a:rPr lang="en-US" sz="3600" dirty="0" smtClean="0"/>
              <a:t> of ADU project in September to </a:t>
            </a:r>
            <a:r>
              <a:rPr lang="en-US" sz="3600" u="sng" dirty="0" smtClean="0"/>
              <a:t>simplify reporting </a:t>
            </a:r>
            <a:r>
              <a:rPr lang="en-US" sz="3600" dirty="0" smtClean="0"/>
              <a:t>and </a:t>
            </a:r>
            <a:r>
              <a:rPr lang="en-US" sz="3600" u="sng" dirty="0" smtClean="0"/>
              <a:t>align ADU deliverables with French-Swedish </a:t>
            </a:r>
            <a:r>
              <a:rPr lang="en-US" sz="3600" u="sng" dirty="0" smtClean="0"/>
              <a:t>agreement</a:t>
            </a:r>
            <a:endParaRPr lang="en-US" sz="3600" u="sng" dirty="0" smtClean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660848916"/>
              </p:ext>
            </p:extLst>
          </p:nvPr>
        </p:nvGraphicFramePr>
        <p:xfrm>
          <a:off x="2469952" y="1636440"/>
          <a:ext cx="806489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0618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00FF"/>
                </a:solidFill>
                <a:latin typeface="Papyrus"/>
                <a:cs typeface="Papyrus"/>
              </a:rPr>
              <a:t>The collaboration</a:t>
            </a:r>
            <a:endParaRPr lang="en-US" b="1" i="1" dirty="0">
              <a:solidFill>
                <a:srgbClr val="0000FF"/>
              </a:solidFill>
              <a:latin typeface="Papyrus"/>
              <a:cs typeface="Papyru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996480"/>
            <a:ext cx="11704320" cy="6716321"/>
          </a:xfrm>
        </p:spPr>
        <p:txBody>
          <a:bodyPr/>
          <a:lstStyle/>
          <a:p>
            <a:r>
              <a:rPr lang="en-US" sz="3200" dirty="0" smtClean="0"/>
              <a:t>To build the ESS accelerator we need the ESS Collaboration partners</a:t>
            </a:r>
          </a:p>
          <a:p>
            <a:pPr lvl="1"/>
            <a:r>
              <a:rPr lang="en-US" sz="2800" dirty="0" smtClean="0"/>
              <a:t>Uppsala University, FREIA</a:t>
            </a:r>
          </a:p>
          <a:p>
            <a:pPr lvl="1"/>
            <a:r>
              <a:rPr lang="en-US" sz="2800" dirty="0" smtClean="0"/>
              <a:t>ESS-Bilbao, MEBT</a:t>
            </a:r>
          </a:p>
          <a:p>
            <a:pPr lvl="1"/>
            <a:r>
              <a:rPr lang="en-US" sz="2800" dirty="0" smtClean="0"/>
              <a:t>INFN, Ion source and DTL</a:t>
            </a:r>
          </a:p>
          <a:p>
            <a:pPr lvl="1"/>
            <a:r>
              <a:rPr lang="en-US" sz="2800" dirty="0" smtClean="0"/>
              <a:t>CEA, RFQ, Elliptical SCRF, </a:t>
            </a:r>
            <a:r>
              <a:rPr lang="en-US" sz="2800" dirty="0" err="1" smtClean="0"/>
              <a:t>Cryomdoules</a:t>
            </a:r>
            <a:endParaRPr lang="en-US" sz="2800" dirty="0" smtClean="0"/>
          </a:p>
          <a:p>
            <a:pPr lvl="1"/>
            <a:r>
              <a:rPr lang="en-US" sz="2800" dirty="0" smtClean="0"/>
              <a:t>CNRS, Spokes, </a:t>
            </a:r>
            <a:r>
              <a:rPr lang="en-US" sz="2800" dirty="0" err="1" smtClean="0"/>
              <a:t>Cryomodules</a:t>
            </a:r>
            <a:endParaRPr lang="en-US" sz="2800" dirty="0" smtClean="0"/>
          </a:p>
          <a:p>
            <a:pPr lvl="1"/>
            <a:r>
              <a:rPr lang="en-US" sz="2800" dirty="0" smtClean="0"/>
              <a:t>Lund University, Low level RF</a:t>
            </a:r>
          </a:p>
          <a:p>
            <a:pPr lvl="1"/>
            <a:r>
              <a:rPr lang="en-US" sz="2800" dirty="0" smtClean="0"/>
              <a:t>Aarhus university, HEBT</a:t>
            </a:r>
          </a:p>
          <a:p>
            <a:pPr lvl="1"/>
            <a:r>
              <a:rPr lang="en-US" sz="2800" dirty="0" smtClean="0"/>
              <a:t>ESS AB, integrator of ESS accelerator</a:t>
            </a:r>
            <a:endParaRPr lang="en-US" sz="2800" dirty="0" smtClean="0"/>
          </a:p>
          <a:p>
            <a:r>
              <a:rPr lang="en-US" sz="3200" dirty="0" smtClean="0"/>
              <a:t>ADU to ACCSYS</a:t>
            </a:r>
          </a:p>
          <a:p>
            <a:pPr lvl="1"/>
            <a:r>
              <a:rPr lang="en-US" sz="2800" dirty="0" smtClean="0"/>
              <a:t>Prototyping, testing and construction</a:t>
            </a:r>
          </a:p>
        </p:txBody>
      </p:sp>
    </p:spTree>
    <p:extLst>
      <p:ext uri="{BB962C8B-B14F-4D97-AF65-F5344CB8AC3E}">
        <p14:creationId xmlns:p14="http://schemas.microsoft.com/office/powerpoint/2010/main" val="658576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FF"/>
                </a:solidFill>
                <a:latin typeface="Papyrus"/>
                <a:cs typeface="Papyrus"/>
              </a:rPr>
              <a:t>Programme</a:t>
            </a:r>
            <a:r>
              <a:rPr lang="en-US" dirty="0">
                <a:solidFill>
                  <a:srgbClr val="0000FF"/>
                </a:solidFill>
                <a:latin typeface="Papyrus"/>
                <a:cs typeface="Papyrus"/>
              </a:rPr>
              <a:t> Phases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20" y="2199199"/>
            <a:ext cx="12759714" cy="445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92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012055"/>
              </p:ext>
            </p:extLst>
          </p:nvPr>
        </p:nvGraphicFramePr>
        <p:xfrm>
          <a:off x="370274" y="408220"/>
          <a:ext cx="12228127" cy="7993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9564"/>
                <a:gridCol w="1653377"/>
                <a:gridCol w="1661989"/>
                <a:gridCol w="1661989"/>
                <a:gridCol w="1653386"/>
                <a:gridCol w="1067822"/>
              </a:tblGrid>
              <a:tr h="502135"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noProof="0" dirty="0" smtClean="0"/>
                        <a:t>Q1,</a:t>
                      </a:r>
                      <a:r>
                        <a:rPr lang="en-GB" sz="2300" baseline="0" noProof="0" dirty="0" smtClean="0"/>
                        <a:t> 2012</a:t>
                      </a:r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GB" sz="2300" noProof="0" dirty="0" smtClean="0"/>
                        <a:t>Q2,</a:t>
                      </a:r>
                      <a:r>
                        <a:rPr lang="en-GB" sz="2300" baseline="0" noProof="0" dirty="0" smtClean="0"/>
                        <a:t> 2012</a:t>
                      </a:r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GB" sz="2300" noProof="0" dirty="0" smtClean="0"/>
                        <a:t>Q3,</a:t>
                      </a:r>
                      <a:r>
                        <a:rPr lang="en-GB" sz="2300" baseline="0" noProof="0" dirty="0" smtClean="0"/>
                        <a:t> 2012</a:t>
                      </a:r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GB" sz="2300" noProof="0" dirty="0" smtClean="0"/>
                        <a:t>Q4, 2012</a:t>
                      </a:r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GB" sz="2300" noProof="0" dirty="0" smtClean="0"/>
                        <a:t>2013</a:t>
                      </a:r>
                      <a:endParaRPr lang="en-GB" sz="2300" noProof="0" dirty="0"/>
                    </a:p>
                  </a:txBody>
                  <a:tcPr marL="130048" marR="130048" marT="65024" marB="65024"/>
                </a:tc>
              </a:tr>
              <a:tr h="476843">
                <a:tc>
                  <a:txBody>
                    <a:bodyPr/>
                    <a:lstStyle/>
                    <a:p>
                      <a:r>
                        <a:rPr lang="en-GB" sz="2300" noProof="0" smtClean="0"/>
                        <a:t>Executive Report</a:t>
                      </a:r>
                      <a:endParaRPr lang="en-GB" sz="2300" noProof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</a:tr>
              <a:tr h="476843">
                <a:tc>
                  <a:txBody>
                    <a:bodyPr/>
                    <a:lstStyle/>
                    <a:p>
                      <a:r>
                        <a:rPr lang="en-GB" sz="2300" noProof="0" dirty="0" smtClean="0"/>
                        <a:t>Programme Plan</a:t>
                      </a:r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</a:tr>
              <a:tr h="476843">
                <a:tc>
                  <a:txBody>
                    <a:bodyPr/>
                    <a:lstStyle/>
                    <a:p>
                      <a:r>
                        <a:rPr lang="en-GB" sz="2300" noProof="0" smtClean="0"/>
                        <a:t>Technical design Report</a:t>
                      </a:r>
                      <a:endParaRPr lang="en-GB" sz="2300" noProof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</a:tr>
              <a:tr h="476843">
                <a:tc>
                  <a:txBody>
                    <a:bodyPr/>
                    <a:lstStyle/>
                    <a:p>
                      <a:r>
                        <a:rPr lang="en-GB" sz="2300" noProof="0" smtClean="0"/>
                        <a:t>Project Specifications, Construction</a:t>
                      </a:r>
                      <a:endParaRPr lang="en-GB" sz="2300" noProof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</a:tr>
              <a:tr h="476843">
                <a:tc>
                  <a:txBody>
                    <a:bodyPr/>
                    <a:lstStyle/>
                    <a:p>
                      <a:r>
                        <a:rPr lang="en-GB" sz="2300" noProof="0" smtClean="0"/>
                        <a:t>Prel. Project Spec., Operations</a:t>
                      </a:r>
                      <a:endParaRPr lang="en-GB" sz="2300" noProof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</a:tr>
              <a:tr h="476843">
                <a:tc>
                  <a:txBody>
                    <a:bodyPr/>
                    <a:lstStyle/>
                    <a:p>
                      <a:r>
                        <a:rPr lang="en-GB" sz="2300" noProof="0" dirty="0" err="1" smtClean="0"/>
                        <a:t>Prel</a:t>
                      </a:r>
                      <a:r>
                        <a:rPr lang="en-GB" sz="2300" noProof="0" dirty="0" smtClean="0"/>
                        <a:t>. Project Spec., De-comm.</a:t>
                      </a:r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</a:tr>
              <a:tr h="476843">
                <a:tc>
                  <a:txBody>
                    <a:bodyPr/>
                    <a:lstStyle/>
                    <a:p>
                      <a:r>
                        <a:rPr lang="en-GB" sz="2300" noProof="0" smtClean="0"/>
                        <a:t>Transition Plan to Operations</a:t>
                      </a:r>
                      <a:endParaRPr lang="en-GB" sz="2300" noProof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</a:tr>
              <a:tr h="476843">
                <a:tc>
                  <a:txBody>
                    <a:bodyPr/>
                    <a:lstStyle/>
                    <a:p>
                      <a:r>
                        <a:rPr lang="en-GB" sz="2300" noProof="0" dirty="0" smtClean="0"/>
                        <a:t>Budget and Cost Book</a:t>
                      </a:r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</a:tr>
              <a:tr h="476843">
                <a:tc>
                  <a:txBody>
                    <a:bodyPr/>
                    <a:lstStyle/>
                    <a:p>
                      <a:r>
                        <a:rPr lang="en-GB" sz="2300" noProof="0" dirty="0" smtClean="0"/>
                        <a:t>Risk List Summary</a:t>
                      </a:r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</a:tr>
              <a:tr h="541848">
                <a:tc>
                  <a:txBody>
                    <a:bodyPr/>
                    <a:lstStyle/>
                    <a:p>
                      <a:r>
                        <a:rPr lang="en-GB" sz="2300" noProof="0" dirty="0" smtClean="0"/>
                        <a:t>ESS Framework Project (</a:t>
                      </a:r>
                      <a:r>
                        <a:rPr lang="en-GB" sz="2300" i="1" noProof="0" dirty="0" smtClean="0"/>
                        <a:t>QMP</a:t>
                      </a:r>
                      <a:r>
                        <a:rPr lang="en-GB" sz="2300" noProof="0" dirty="0" smtClean="0"/>
                        <a:t>)</a:t>
                      </a:r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</a:tr>
              <a:tr h="216747">
                <a:tc>
                  <a:txBody>
                    <a:bodyPr/>
                    <a:lstStyle/>
                    <a:p>
                      <a:endParaRPr lang="en-GB" sz="6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6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6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6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6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600" noProof="0" dirty="0"/>
                    </a:p>
                  </a:txBody>
                  <a:tcPr marL="130048" marR="130048" marT="65024" marB="65024"/>
                </a:tc>
              </a:tr>
              <a:tr h="476843">
                <a:tc>
                  <a:txBody>
                    <a:bodyPr/>
                    <a:lstStyle/>
                    <a:p>
                      <a:r>
                        <a:rPr lang="en-GB" sz="2300" noProof="0" dirty="0" smtClean="0"/>
                        <a:t>ESS Board Meetings</a:t>
                      </a:r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</a:tr>
              <a:tr h="476843">
                <a:tc>
                  <a:txBody>
                    <a:bodyPr/>
                    <a:lstStyle/>
                    <a:p>
                      <a:r>
                        <a:rPr lang="en-GB" sz="2300" noProof="0" dirty="0" smtClean="0"/>
                        <a:t>STC meetings</a:t>
                      </a:r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</a:tr>
              <a:tr h="476843">
                <a:tc>
                  <a:txBody>
                    <a:bodyPr/>
                    <a:lstStyle/>
                    <a:p>
                      <a:r>
                        <a:rPr lang="en-GB" sz="2300" noProof="0" dirty="0" smtClean="0"/>
                        <a:t>AFC meetings</a:t>
                      </a:r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</a:tr>
              <a:tr h="476843">
                <a:tc>
                  <a:txBody>
                    <a:bodyPr/>
                    <a:lstStyle/>
                    <a:p>
                      <a:r>
                        <a:rPr lang="en-GB" sz="2300" noProof="0" dirty="0" smtClean="0"/>
                        <a:t>SAC meetings</a:t>
                      </a:r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</a:tr>
              <a:tr h="476843">
                <a:tc>
                  <a:txBody>
                    <a:bodyPr/>
                    <a:lstStyle/>
                    <a:p>
                      <a:r>
                        <a:rPr lang="en-GB" sz="2300" noProof="0" dirty="0" smtClean="0"/>
                        <a:t>TAC meetings</a:t>
                      </a:r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endParaRPr lang="en-GB" sz="2300" noProof="0" dirty="0"/>
                    </a:p>
                  </a:txBody>
                  <a:tcPr marL="130048" marR="130048" marT="65024" marB="65024"/>
                </a:tc>
              </a:tr>
            </a:tbl>
          </a:graphicData>
        </a:graphic>
      </p:graphicFrame>
      <p:sp>
        <p:nvSpPr>
          <p:cNvPr id="6" name="Diamond 5"/>
          <p:cNvSpPr/>
          <p:nvPr/>
        </p:nvSpPr>
        <p:spPr>
          <a:xfrm>
            <a:off x="6384994" y="985589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14061" y="1104273"/>
            <a:ext cx="704427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03-23</a:t>
            </a:r>
            <a:endParaRPr lang="en-US" sz="1300" dirty="0"/>
          </a:p>
        </p:txBody>
      </p:sp>
      <p:sp>
        <p:nvSpPr>
          <p:cNvPr id="8" name="Diamond 7"/>
          <p:cNvSpPr/>
          <p:nvPr/>
        </p:nvSpPr>
        <p:spPr>
          <a:xfrm>
            <a:off x="8751145" y="985589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80212" y="1104273"/>
            <a:ext cx="704427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08-03</a:t>
            </a:r>
            <a:endParaRPr lang="en-US" sz="1300" dirty="0"/>
          </a:p>
        </p:txBody>
      </p:sp>
      <p:sp>
        <p:nvSpPr>
          <p:cNvPr id="10" name="Diamond 9"/>
          <p:cNvSpPr/>
          <p:nvPr/>
        </p:nvSpPr>
        <p:spPr>
          <a:xfrm>
            <a:off x="10391799" y="985589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120884" y="1104273"/>
            <a:ext cx="704427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11-01</a:t>
            </a:r>
            <a:endParaRPr lang="en-US" sz="1300" dirty="0"/>
          </a:p>
        </p:txBody>
      </p:sp>
      <p:sp>
        <p:nvSpPr>
          <p:cNvPr id="12" name="Diamond 11"/>
          <p:cNvSpPr/>
          <p:nvPr/>
        </p:nvSpPr>
        <p:spPr>
          <a:xfrm>
            <a:off x="10981830" y="985589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710896" y="1104273"/>
            <a:ext cx="704427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12-03</a:t>
            </a:r>
            <a:endParaRPr lang="en-US" sz="1300" dirty="0"/>
          </a:p>
        </p:txBody>
      </p:sp>
      <p:sp>
        <p:nvSpPr>
          <p:cNvPr id="14" name="Diamond 13"/>
          <p:cNvSpPr/>
          <p:nvPr/>
        </p:nvSpPr>
        <p:spPr>
          <a:xfrm>
            <a:off x="6321776" y="1479283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50843" y="1597968"/>
            <a:ext cx="704427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03-19</a:t>
            </a:r>
            <a:endParaRPr lang="en-US" sz="1300" dirty="0"/>
          </a:p>
        </p:txBody>
      </p:sp>
      <p:sp>
        <p:nvSpPr>
          <p:cNvPr id="16" name="Diamond 15"/>
          <p:cNvSpPr/>
          <p:nvPr/>
        </p:nvSpPr>
        <p:spPr>
          <a:xfrm>
            <a:off x="7766754" y="1479161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495821" y="1597846"/>
            <a:ext cx="704427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06-11</a:t>
            </a:r>
            <a:endParaRPr lang="en-US" sz="1300" dirty="0"/>
          </a:p>
        </p:txBody>
      </p:sp>
      <p:sp>
        <p:nvSpPr>
          <p:cNvPr id="18" name="Diamond 17"/>
          <p:cNvSpPr/>
          <p:nvPr/>
        </p:nvSpPr>
        <p:spPr>
          <a:xfrm>
            <a:off x="9825847" y="1479161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554914" y="1597846"/>
            <a:ext cx="704427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10-01</a:t>
            </a:r>
            <a:endParaRPr lang="en-US" sz="1300" dirty="0"/>
          </a:p>
        </p:txBody>
      </p:sp>
      <p:sp>
        <p:nvSpPr>
          <p:cNvPr id="20" name="Diamond 19"/>
          <p:cNvSpPr/>
          <p:nvPr/>
        </p:nvSpPr>
        <p:spPr>
          <a:xfrm>
            <a:off x="10981830" y="1479161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716914" y="1597846"/>
            <a:ext cx="704427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12-03</a:t>
            </a:r>
            <a:endParaRPr lang="en-US" sz="1300" dirty="0"/>
          </a:p>
        </p:txBody>
      </p:sp>
      <p:sp>
        <p:nvSpPr>
          <p:cNvPr id="22" name="Diamond 21"/>
          <p:cNvSpPr/>
          <p:nvPr/>
        </p:nvSpPr>
        <p:spPr>
          <a:xfrm>
            <a:off x="11821723" y="1479283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1550790" y="1597968"/>
            <a:ext cx="704427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01-21</a:t>
            </a:r>
            <a:endParaRPr lang="en-US" sz="1300" dirty="0"/>
          </a:p>
        </p:txBody>
      </p:sp>
      <p:sp>
        <p:nvSpPr>
          <p:cNvPr id="24" name="Diamond 23"/>
          <p:cNvSpPr/>
          <p:nvPr/>
        </p:nvSpPr>
        <p:spPr>
          <a:xfrm>
            <a:off x="8037687" y="1950218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766754" y="2068903"/>
            <a:ext cx="704427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06-25</a:t>
            </a:r>
            <a:endParaRPr lang="en-US" sz="1300" dirty="0"/>
          </a:p>
        </p:txBody>
      </p:sp>
      <p:sp>
        <p:nvSpPr>
          <p:cNvPr id="26" name="Diamond 25"/>
          <p:cNvSpPr/>
          <p:nvPr/>
        </p:nvSpPr>
        <p:spPr>
          <a:xfrm>
            <a:off x="9825847" y="1950218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554914" y="2068903"/>
            <a:ext cx="704427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10-01</a:t>
            </a:r>
            <a:endParaRPr lang="en-US" sz="1300" dirty="0"/>
          </a:p>
        </p:txBody>
      </p:sp>
      <p:sp>
        <p:nvSpPr>
          <p:cNvPr id="28" name="Diamond 27"/>
          <p:cNvSpPr/>
          <p:nvPr/>
        </p:nvSpPr>
        <p:spPr>
          <a:xfrm>
            <a:off x="10331590" y="1950218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0060656" y="2068903"/>
            <a:ext cx="704427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10-29</a:t>
            </a:r>
            <a:endParaRPr lang="en-US" sz="1300" dirty="0"/>
          </a:p>
        </p:txBody>
      </p:sp>
      <p:sp>
        <p:nvSpPr>
          <p:cNvPr id="30" name="Diamond 29"/>
          <p:cNvSpPr/>
          <p:nvPr/>
        </p:nvSpPr>
        <p:spPr>
          <a:xfrm>
            <a:off x="10981830" y="1950218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0716982" y="2068903"/>
            <a:ext cx="704427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12-03</a:t>
            </a:r>
            <a:endParaRPr lang="en-US" sz="1300" dirty="0"/>
          </a:p>
        </p:txBody>
      </p:sp>
      <p:sp>
        <p:nvSpPr>
          <p:cNvPr id="32" name="Diamond 31"/>
          <p:cNvSpPr/>
          <p:nvPr/>
        </p:nvSpPr>
        <p:spPr>
          <a:xfrm>
            <a:off x="7766754" y="2433436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495821" y="2552121"/>
            <a:ext cx="704427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06-11</a:t>
            </a:r>
            <a:endParaRPr lang="en-US" sz="1300" dirty="0"/>
          </a:p>
        </p:txBody>
      </p:sp>
      <p:sp>
        <p:nvSpPr>
          <p:cNvPr id="34" name="Diamond 33"/>
          <p:cNvSpPr/>
          <p:nvPr/>
        </p:nvSpPr>
        <p:spPr>
          <a:xfrm>
            <a:off x="10331590" y="2433436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0060656" y="2552121"/>
            <a:ext cx="704427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10-29</a:t>
            </a:r>
            <a:endParaRPr lang="en-US" sz="1300" dirty="0"/>
          </a:p>
        </p:txBody>
      </p:sp>
      <p:sp>
        <p:nvSpPr>
          <p:cNvPr id="36" name="Diamond 35"/>
          <p:cNvSpPr/>
          <p:nvPr/>
        </p:nvSpPr>
        <p:spPr>
          <a:xfrm>
            <a:off x="11821723" y="2433436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1550790" y="2552121"/>
            <a:ext cx="704427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01-21</a:t>
            </a:r>
            <a:endParaRPr lang="en-US" sz="1300" dirty="0"/>
          </a:p>
        </p:txBody>
      </p:sp>
      <p:sp>
        <p:nvSpPr>
          <p:cNvPr id="38" name="Diamond 37"/>
          <p:cNvSpPr/>
          <p:nvPr/>
        </p:nvSpPr>
        <p:spPr>
          <a:xfrm>
            <a:off x="9825847" y="2889441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9554914" y="3008125"/>
            <a:ext cx="704427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10-01</a:t>
            </a:r>
            <a:endParaRPr lang="en-US" sz="1300" dirty="0"/>
          </a:p>
        </p:txBody>
      </p:sp>
      <p:sp>
        <p:nvSpPr>
          <p:cNvPr id="40" name="Diamond 39"/>
          <p:cNvSpPr/>
          <p:nvPr/>
        </p:nvSpPr>
        <p:spPr>
          <a:xfrm>
            <a:off x="11469510" y="2889441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1198576" y="3008125"/>
            <a:ext cx="704427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01-01</a:t>
            </a:r>
            <a:endParaRPr lang="en-US" sz="1300" dirty="0"/>
          </a:p>
        </p:txBody>
      </p:sp>
      <p:sp>
        <p:nvSpPr>
          <p:cNvPr id="42" name="Diamond 41"/>
          <p:cNvSpPr/>
          <p:nvPr/>
        </p:nvSpPr>
        <p:spPr>
          <a:xfrm>
            <a:off x="9825847" y="3388789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9554914" y="3507473"/>
            <a:ext cx="704427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10-01</a:t>
            </a:r>
            <a:endParaRPr lang="en-US" sz="1300" dirty="0"/>
          </a:p>
        </p:txBody>
      </p:sp>
      <p:sp>
        <p:nvSpPr>
          <p:cNvPr id="44" name="Diamond 43"/>
          <p:cNvSpPr/>
          <p:nvPr/>
        </p:nvSpPr>
        <p:spPr>
          <a:xfrm>
            <a:off x="11469510" y="3388789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1198576" y="3507473"/>
            <a:ext cx="704427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01-01</a:t>
            </a:r>
            <a:endParaRPr lang="en-US" sz="1300" dirty="0"/>
          </a:p>
        </p:txBody>
      </p:sp>
      <p:sp>
        <p:nvSpPr>
          <p:cNvPr id="46" name="Diamond 45"/>
          <p:cNvSpPr/>
          <p:nvPr/>
        </p:nvSpPr>
        <p:spPr>
          <a:xfrm>
            <a:off x="9825847" y="3842614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9554914" y="3961299"/>
            <a:ext cx="704427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10-01</a:t>
            </a:r>
            <a:endParaRPr lang="en-US" sz="1300" dirty="0"/>
          </a:p>
        </p:txBody>
      </p:sp>
      <p:sp>
        <p:nvSpPr>
          <p:cNvPr id="48" name="Diamond 47"/>
          <p:cNvSpPr/>
          <p:nvPr/>
        </p:nvSpPr>
        <p:spPr>
          <a:xfrm>
            <a:off x="8958861" y="3842549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8687927" y="3961233"/>
            <a:ext cx="704427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08-15</a:t>
            </a:r>
            <a:endParaRPr lang="en-US" sz="1300" dirty="0"/>
          </a:p>
        </p:txBody>
      </p:sp>
      <p:sp>
        <p:nvSpPr>
          <p:cNvPr id="50" name="Diamond 49"/>
          <p:cNvSpPr/>
          <p:nvPr/>
        </p:nvSpPr>
        <p:spPr>
          <a:xfrm>
            <a:off x="11821723" y="3842549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1550790" y="3961233"/>
            <a:ext cx="704427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01-21</a:t>
            </a:r>
            <a:endParaRPr lang="en-US" sz="1300" dirty="0"/>
          </a:p>
        </p:txBody>
      </p:sp>
      <p:sp>
        <p:nvSpPr>
          <p:cNvPr id="52" name="Diamond 51"/>
          <p:cNvSpPr/>
          <p:nvPr/>
        </p:nvSpPr>
        <p:spPr>
          <a:xfrm>
            <a:off x="7766754" y="4332955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7495821" y="4451640"/>
            <a:ext cx="704427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06-11</a:t>
            </a:r>
            <a:endParaRPr lang="en-US" sz="1300" dirty="0"/>
          </a:p>
        </p:txBody>
      </p:sp>
      <p:sp>
        <p:nvSpPr>
          <p:cNvPr id="54" name="Diamond 53"/>
          <p:cNvSpPr/>
          <p:nvPr/>
        </p:nvSpPr>
        <p:spPr>
          <a:xfrm>
            <a:off x="9825847" y="4332955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9554914" y="4451640"/>
            <a:ext cx="704427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10-01</a:t>
            </a:r>
            <a:endParaRPr lang="en-US" sz="1300" dirty="0"/>
          </a:p>
        </p:txBody>
      </p:sp>
      <p:sp>
        <p:nvSpPr>
          <p:cNvPr id="56" name="Diamond 55"/>
          <p:cNvSpPr/>
          <p:nvPr/>
        </p:nvSpPr>
        <p:spPr>
          <a:xfrm>
            <a:off x="10981830" y="4332955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0707883" y="4451640"/>
            <a:ext cx="704427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12-03</a:t>
            </a:r>
            <a:endParaRPr lang="en-US" sz="1300" dirty="0"/>
          </a:p>
        </p:txBody>
      </p:sp>
      <p:sp>
        <p:nvSpPr>
          <p:cNvPr id="58" name="Diamond 57"/>
          <p:cNvSpPr/>
          <p:nvPr/>
        </p:nvSpPr>
        <p:spPr>
          <a:xfrm>
            <a:off x="11821723" y="4332955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1550790" y="4451640"/>
            <a:ext cx="704427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01-21</a:t>
            </a:r>
            <a:endParaRPr lang="en-US" sz="1300" dirty="0"/>
          </a:p>
        </p:txBody>
      </p:sp>
      <p:sp>
        <p:nvSpPr>
          <p:cNvPr id="60" name="Diamond 59"/>
          <p:cNvSpPr/>
          <p:nvPr/>
        </p:nvSpPr>
        <p:spPr>
          <a:xfrm>
            <a:off x="5238043" y="4802567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4967110" y="4921252"/>
            <a:ext cx="704427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01-23</a:t>
            </a:r>
            <a:endParaRPr lang="en-US" sz="1300" dirty="0"/>
          </a:p>
        </p:txBody>
      </p:sp>
      <p:sp>
        <p:nvSpPr>
          <p:cNvPr id="62" name="Diamond 61"/>
          <p:cNvSpPr/>
          <p:nvPr/>
        </p:nvSpPr>
        <p:spPr>
          <a:xfrm>
            <a:off x="8173154" y="4802567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7902221" y="4921252"/>
            <a:ext cx="704427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07-02</a:t>
            </a:r>
            <a:endParaRPr lang="en-US" sz="1300" dirty="0"/>
          </a:p>
        </p:txBody>
      </p:sp>
      <p:sp>
        <p:nvSpPr>
          <p:cNvPr id="64" name="Diamond 63"/>
          <p:cNvSpPr/>
          <p:nvPr/>
        </p:nvSpPr>
        <p:spPr>
          <a:xfrm>
            <a:off x="9825847" y="4802567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9554914" y="4921252"/>
            <a:ext cx="704427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10-01</a:t>
            </a:r>
            <a:endParaRPr lang="en-US" sz="1300" dirty="0"/>
          </a:p>
        </p:txBody>
      </p:sp>
      <p:sp>
        <p:nvSpPr>
          <p:cNvPr id="66" name="Diamond 65"/>
          <p:cNvSpPr/>
          <p:nvPr/>
        </p:nvSpPr>
        <p:spPr>
          <a:xfrm>
            <a:off x="10981830" y="4802567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0719924" y="4921252"/>
            <a:ext cx="704427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12-03</a:t>
            </a:r>
            <a:endParaRPr lang="en-US" sz="1300" dirty="0"/>
          </a:p>
        </p:txBody>
      </p:sp>
      <p:sp>
        <p:nvSpPr>
          <p:cNvPr id="68" name="Rectangle 67"/>
          <p:cNvSpPr/>
          <p:nvPr/>
        </p:nvSpPr>
        <p:spPr>
          <a:xfrm>
            <a:off x="4903892" y="5363816"/>
            <a:ext cx="6999111" cy="1689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69" name="Diamond 68"/>
          <p:cNvSpPr/>
          <p:nvPr/>
        </p:nvSpPr>
        <p:spPr>
          <a:xfrm>
            <a:off x="6457243" y="5363816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6186310" y="5482500"/>
            <a:ext cx="704427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03-31</a:t>
            </a:r>
            <a:endParaRPr lang="en-US" sz="1300" dirty="0"/>
          </a:p>
        </p:txBody>
      </p:sp>
      <p:sp>
        <p:nvSpPr>
          <p:cNvPr id="71" name="Diamond 70"/>
          <p:cNvSpPr/>
          <p:nvPr/>
        </p:nvSpPr>
        <p:spPr>
          <a:xfrm>
            <a:off x="8127999" y="5363816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7857065" y="5482500"/>
            <a:ext cx="704427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06-30</a:t>
            </a:r>
            <a:endParaRPr lang="en-US" sz="1300" dirty="0"/>
          </a:p>
        </p:txBody>
      </p:sp>
      <p:sp>
        <p:nvSpPr>
          <p:cNvPr id="73" name="Diamond 72"/>
          <p:cNvSpPr/>
          <p:nvPr/>
        </p:nvSpPr>
        <p:spPr>
          <a:xfrm>
            <a:off x="9780692" y="5363816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9509758" y="5482500"/>
            <a:ext cx="704427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09-30</a:t>
            </a:r>
            <a:endParaRPr lang="en-US" sz="1300" dirty="0"/>
          </a:p>
        </p:txBody>
      </p:sp>
      <p:sp>
        <p:nvSpPr>
          <p:cNvPr id="75" name="Diamond 74"/>
          <p:cNvSpPr/>
          <p:nvPr/>
        </p:nvSpPr>
        <p:spPr>
          <a:xfrm>
            <a:off x="11433385" y="5363816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1162452" y="5482500"/>
            <a:ext cx="704427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12-31</a:t>
            </a:r>
            <a:endParaRPr lang="en-US" sz="1300" dirty="0"/>
          </a:p>
        </p:txBody>
      </p:sp>
      <p:sp>
        <p:nvSpPr>
          <p:cNvPr id="77" name="Diamond 76"/>
          <p:cNvSpPr/>
          <p:nvPr/>
        </p:nvSpPr>
        <p:spPr>
          <a:xfrm>
            <a:off x="11821723" y="5363816"/>
            <a:ext cx="162560" cy="163840"/>
          </a:xfrm>
          <a:prstGeom prst="diamond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11550790" y="5103194"/>
            <a:ext cx="704427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01-21</a:t>
            </a:r>
            <a:endParaRPr lang="en-US" sz="1300" dirty="0"/>
          </a:p>
        </p:txBody>
      </p:sp>
      <p:sp>
        <p:nvSpPr>
          <p:cNvPr id="79" name="Isosceles Triangle 78"/>
          <p:cNvSpPr/>
          <p:nvPr/>
        </p:nvSpPr>
        <p:spPr>
          <a:xfrm flipV="1">
            <a:off x="7297136" y="6506452"/>
            <a:ext cx="153600" cy="15360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6863643" y="6615564"/>
            <a:ext cx="1038578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05-10/11</a:t>
            </a:r>
            <a:endParaRPr lang="en-US" sz="1300" dirty="0"/>
          </a:p>
        </p:txBody>
      </p:sp>
      <p:sp>
        <p:nvSpPr>
          <p:cNvPr id="81" name="Isosceles Triangle 80"/>
          <p:cNvSpPr/>
          <p:nvPr/>
        </p:nvSpPr>
        <p:spPr>
          <a:xfrm flipV="1">
            <a:off x="9392353" y="6506452"/>
            <a:ext cx="153600" cy="15360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8958859" y="6615564"/>
            <a:ext cx="1038578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09-13/14</a:t>
            </a:r>
            <a:endParaRPr lang="en-US" sz="1300" dirty="0"/>
          </a:p>
        </p:txBody>
      </p:sp>
      <p:sp>
        <p:nvSpPr>
          <p:cNvPr id="83" name="Isosceles Triangle 82"/>
          <p:cNvSpPr/>
          <p:nvPr/>
        </p:nvSpPr>
        <p:spPr>
          <a:xfrm flipV="1">
            <a:off x="11207606" y="6514450"/>
            <a:ext cx="153600" cy="15360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10774113" y="6623562"/>
            <a:ext cx="1038578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12-17/18</a:t>
            </a:r>
            <a:endParaRPr lang="en-US" sz="1300" dirty="0"/>
          </a:p>
        </p:txBody>
      </p:sp>
      <p:sp>
        <p:nvSpPr>
          <p:cNvPr id="85" name="Isosceles Triangle 84"/>
          <p:cNvSpPr/>
          <p:nvPr/>
        </p:nvSpPr>
        <p:spPr>
          <a:xfrm flipV="1">
            <a:off x="8127997" y="6965874"/>
            <a:ext cx="153600" cy="15360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7694504" y="7074985"/>
            <a:ext cx="1038578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07-02/03</a:t>
            </a:r>
            <a:endParaRPr lang="en-US" sz="1300" dirty="0"/>
          </a:p>
        </p:txBody>
      </p:sp>
      <p:sp>
        <p:nvSpPr>
          <p:cNvPr id="87" name="Isosceles Triangle 86"/>
          <p:cNvSpPr/>
          <p:nvPr/>
        </p:nvSpPr>
        <p:spPr>
          <a:xfrm flipV="1">
            <a:off x="10638647" y="6962847"/>
            <a:ext cx="153600" cy="15360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10205154" y="7071959"/>
            <a:ext cx="1038578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11-13/14</a:t>
            </a:r>
            <a:endParaRPr lang="en-US" sz="1300" dirty="0"/>
          </a:p>
        </p:txBody>
      </p:sp>
      <p:sp>
        <p:nvSpPr>
          <p:cNvPr id="89" name="Isosceles Triangle 88"/>
          <p:cNvSpPr/>
          <p:nvPr/>
        </p:nvSpPr>
        <p:spPr>
          <a:xfrm flipV="1">
            <a:off x="7730630" y="7472501"/>
            <a:ext cx="153600" cy="15360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7297136" y="7581612"/>
            <a:ext cx="1038578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06-07/08</a:t>
            </a:r>
            <a:endParaRPr lang="en-US" sz="1300" dirty="0"/>
          </a:p>
        </p:txBody>
      </p:sp>
      <p:sp>
        <p:nvSpPr>
          <p:cNvPr id="91" name="Isosceles Triangle 90"/>
          <p:cNvSpPr/>
          <p:nvPr/>
        </p:nvSpPr>
        <p:spPr>
          <a:xfrm flipV="1">
            <a:off x="10882416" y="7472501"/>
            <a:ext cx="153600" cy="15360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10430932" y="7570222"/>
            <a:ext cx="1038578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11-29/30</a:t>
            </a:r>
            <a:endParaRPr lang="en-US" sz="1300" dirty="0"/>
          </a:p>
        </p:txBody>
      </p:sp>
      <p:sp>
        <p:nvSpPr>
          <p:cNvPr id="93" name="Isosceles Triangle 92"/>
          <p:cNvSpPr/>
          <p:nvPr/>
        </p:nvSpPr>
        <p:spPr>
          <a:xfrm flipV="1">
            <a:off x="8033172" y="7944661"/>
            <a:ext cx="153600" cy="15360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7599678" y="8053773"/>
            <a:ext cx="1038578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06-27/28</a:t>
            </a:r>
            <a:endParaRPr lang="en-US" sz="1300" dirty="0"/>
          </a:p>
        </p:txBody>
      </p:sp>
      <p:sp>
        <p:nvSpPr>
          <p:cNvPr id="95" name="Isosceles Triangle 94"/>
          <p:cNvSpPr/>
          <p:nvPr/>
        </p:nvSpPr>
        <p:spPr>
          <a:xfrm flipV="1">
            <a:off x="10719926" y="7944075"/>
            <a:ext cx="153600" cy="15360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10286433" y="8053187"/>
            <a:ext cx="1038578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11-14/15</a:t>
            </a:r>
            <a:endParaRPr lang="en-US" sz="1300" dirty="0"/>
          </a:p>
        </p:txBody>
      </p:sp>
      <p:sp>
        <p:nvSpPr>
          <p:cNvPr id="97" name="Isosceles Triangle 96"/>
          <p:cNvSpPr/>
          <p:nvPr/>
        </p:nvSpPr>
        <p:spPr>
          <a:xfrm flipV="1">
            <a:off x="4973130" y="6506452"/>
            <a:ext cx="153600" cy="15360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4635972" y="6615564"/>
            <a:ext cx="1038578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01-11/12</a:t>
            </a:r>
            <a:endParaRPr lang="en-US" sz="1300" dirty="0"/>
          </a:p>
        </p:txBody>
      </p:sp>
      <p:sp>
        <p:nvSpPr>
          <p:cNvPr id="99" name="Isosceles Triangle 98"/>
          <p:cNvSpPr/>
          <p:nvPr/>
        </p:nvSpPr>
        <p:spPr>
          <a:xfrm flipV="1">
            <a:off x="6732692" y="6948648"/>
            <a:ext cx="153600" cy="15360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6299198" y="7057759"/>
            <a:ext cx="1038578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04-12</a:t>
            </a:r>
            <a:endParaRPr lang="en-US" sz="1300" dirty="0"/>
          </a:p>
        </p:txBody>
      </p:sp>
      <p:sp>
        <p:nvSpPr>
          <p:cNvPr id="101" name="Isosceles Triangle 100"/>
          <p:cNvSpPr/>
          <p:nvPr/>
        </p:nvSpPr>
        <p:spPr>
          <a:xfrm flipV="1">
            <a:off x="6287154" y="7472501"/>
            <a:ext cx="153600" cy="15360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5853660" y="7581612"/>
            <a:ext cx="1038578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03-21/22</a:t>
            </a:r>
            <a:endParaRPr lang="en-US" sz="1300" dirty="0"/>
          </a:p>
        </p:txBody>
      </p:sp>
      <p:sp>
        <p:nvSpPr>
          <p:cNvPr id="103" name="Isosceles Triangle 102"/>
          <p:cNvSpPr/>
          <p:nvPr/>
        </p:nvSpPr>
        <p:spPr>
          <a:xfrm flipV="1">
            <a:off x="5623369" y="7907341"/>
            <a:ext cx="153600" cy="15360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5189875" y="8016452"/>
            <a:ext cx="1038578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02-15/17</a:t>
            </a:r>
            <a:endParaRPr lang="en-US" sz="1300" dirty="0"/>
          </a:p>
        </p:txBody>
      </p:sp>
      <p:sp>
        <p:nvSpPr>
          <p:cNvPr id="105" name="Isosceles Triangle 104"/>
          <p:cNvSpPr/>
          <p:nvPr/>
        </p:nvSpPr>
        <p:spPr>
          <a:xfrm flipV="1">
            <a:off x="5490907" y="6084046"/>
            <a:ext cx="153600" cy="15360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5057414" y="6193158"/>
            <a:ext cx="1038578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02-08</a:t>
            </a:r>
            <a:endParaRPr lang="en-US" sz="1300" dirty="0"/>
          </a:p>
        </p:txBody>
      </p:sp>
      <p:sp>
        <p:nvSpPr>
          <p:cNvPr id="107" name="Isosceles Triangle 106"/>
          <p:cNvSpPr/>
          <p:nvPr/>
        </p:nvSpPr>
        <p:spPr>
          <a:xfrm flipV="1">
            <a:off x="6223939" y="6084046"/>
            <a:ext cx="153600" cy="15360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5790445" y="6193158"/>
            <a:ext cx="1038578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03-20</a:t>
            </a:r>
            <a:endParaRPr lang="en-US" sz="1300" dirty="0"/>
          </a:p>
        </p:txBody>
      </p:sp>
      <p:sp>
        <p:nvSpPr>
          <p:cNvPr id="109" name="Isosceles Triangle 108"/>
          <p:cNvSpPr/>
          <p:nvPr/>
        </p:nvSpPr>
        <p:spPr>
          <a:xfrm flipV="1">
            <a:off x="6978035" y="6084046"/>
            <a:ext cx="153600" cy="15360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544542" y="6193158"/>
            <a:ext cx="1038578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04-24</a:t>
            </a:r>
            <a:endParaRPr lang="en-US" sz="1300" dirty="0"/>
          </a:p>
        </p:txBody>
      </p:sp>
      <p:sp>
        <p:nvSpPr>
          <p:cNvPr id="111" name="Isosceles Triangle 110"/>
          <p:cNvSpPr/>
          <p:nvPr/>
        </p:nvSpPr>
        <p:spPr>
          <a:xfrm flipV="1">
            <a:off x="7670488" y="6084046"/>
            <a:ext cx="153600" cy="15360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7236995" y="6193158"/>
            <a:ext cx="1038578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06-04</a:t>
            </a:r>
            <a:endParaRPr lang="en-US" sz="1300" dirty="0"/>
          </a:p>
        </p:txBody>
      </p:sp>
      <p:sp>
        <p:nvSpPr>
          <p:cNvPr id="113" name="Isosceles Triangle 112"/>
          <p:cNvSpPr/>
          <p:nvPr/>
        </p:nvSpPr>
        <p:spPr>
          <a:xfrm flipV="1">
            <a:off x="8907682" y="6075702"/>
            <a:ext cx="153600" cy="15360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8474189" y="6184814"/>
            <a:ext cx="1038578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08-14</a:t>
            </a:r>
            <a:endParaRPr lang="en-US" sz="1300" dirty="0"/>
          </a:p>
        </p:txBody>
      </p:sp>
      <p:sp>
        <p:nvSpPr>
          <p:cNvPr id="115" name="Isosceles Triangle 114"/>
          <p:cNvSpPr/>
          <p:nvPr/>
        </p:nvSpPr>
        <p:spPr>
          <a:xfrm flipV="1">
            <a:off x="9150013" y="6084046"/>
            <a:ext cx="153600" cy="15360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8716520" y="5824667"/>
            <a:ext cx="1038578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08-24</a:t>
            </a:r>
            <a:endParaRPr lang="en-US" sz="1300" dirty="0"/>
          </a:p>
        </p:txBody>
      </p:sp>
      <p:sp>
        <p:nvSpPr>
          <p:cNvPr id="117" name="Isosceles Triangle 116"/>
          <p:cNvSpPr/>
          <p:nvPr/>
        </p:nvSpPr>
        <p:spPr>
          <a:xfrm flipV="1">
            <a:off x="10178061" y="6084046"/>
            <a:ext cx="153600" cy="15360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9744567" y="6193158"/>
            <a:ext cx="1038578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10-24</a:t>
            </a:r>
            <a:endParaRPr lang="en-US" sz="1300" dirty="0"/>
          </a:p>
        </p:txBody>
      </p:sp>
      <p:sp>
        <p:nvSpPr>
          <p:cNvPr id="119" name="Isosceles Triangle 118"/>
          <p:cNvSpPr/>
          <p:nvPr/>
        </p:nvSpPr>
        <p:spPr>
          <a:xfrm flipV="1">
            <a:off x="10719926" y="6091058"/>
            <a:ext cx="153600" cy="15360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10286433" y="6200169"/>
            <a:ext cx="1038578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11-16</a:t>
            </a:r>
            <a:endParaRPr lang="en-US" sz="1300" dirty="0"/>
          </a:p>
        </p:txBody>
      </p:sp>
      <p:sp>
        <p:nvSpPr>
          <p:cNvPr id="121" name="Isosceles Triangle 120"/>
          <p:cNvSpPr/>
          <p:nvPr/>
        </p:nvSpPr>
        <p:spPr>
          <a:xfrm flipV="1">
            <a:off x="11756998" y="6084046"/>
            <a:ext cx="153600" cy="15360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11323504" y="6193158"/>
            <a:ext cx="1038578" cy="32829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sz="1300" dirty="0"/>
              <a:t>01-18</a:t>
            </a:r>
            <a:endParaRPr lang="en-US" sz="1300" dirty="0"/>
          </a:p>
        </p:txBody>
      </p:sp>
      <p:sp>
        <p:nvSpPr>
          <p:cNvPr id="4" name="Rounded Rectangle 3"/>
          <p:cNvSpPr/>
          <p:nvPr/>
        </p:nvSpPr>
        <p:spPr>
          <a:xfrm>
            <a:off x="9645225" y="1414506"/>
            <a:ext cx="529846" cy="3816978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73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upp 6"/>
          <p:cNvGrpSpPr>
            <a:grpSpLocks/>
          </p:cNvGrpSpPr>
          <p:nvPr/>
        </p:nvGrpSpPr>
        <p:grpSpPr bwMode="auto">
          <a:xfrm>
            <a:off x="26988" y="334963"/>
            <a:ext cx="11822112" cy="8575675"/>
            <a:chOff x="768477" y="188568"/>
            <a:chExt cx="8312824" cy="6029971"/>
          </a:xfrm>
        </p:grpSpPr>
        <p:grpSp>
          <p:nvGrpSpPr>
            <p:cNvPr id="31764" name="Grupp 5"/>
            <p:cNvGrpSpPr>
              <a:grpSpLocks/>
            </p:cNvGrpSpPr>
            <p:nvPr/>
          </p:nvGrpSpPr>
          <p:grpSpPr bwMode="auto">
            <a:xfrm>
              <a:off x="768477" y="1117383"/>
              <a:ext cx="8312824" cy="5101156"/>
              <a:chOff x="768477" y="1117383"/>
              <a:chExt cx="8312824" cy="5101156"/>
            </a:xfrm>
          </p:grpSpPr>
          <p:sp>
            <p:nvSpPr>
              <p:cNvPr id="114" name="Rounded Rectangle 87"/>
              <p:cNvSpPr/>
              <p:nvPr/>
            </p:nvSpPr>
            <p:spPr>
              <a:xfrm>
                <a:off x="7997408" y="4335428"/>
                <a:ext cx="1083893" cy="538032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shade val="51000"/>
                      <a:satMod val="13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0" tIns="0" rIns="0" bIns="0" anchor="ctr"/>
              <a:lstStyle>
                <a:defPPr>
                  <a:defRPr lang="en-US"/>
                </a:defPPr>
                <a:lvl1pPr marL="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082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16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25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332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41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50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58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66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300125">
                  <a:defRPr/>
                </a:pPr>
                <a:r>
                  <a:rPr lang="en-US" sz="2000" b="1" kern="0" dirty="0">
                    <a:solidFill>
                      <a:sysClr val="window" lastClr="FFFFFF"/>
                    </a:solidFill>
                    <a:latin typeface="Calibri"/>
                  </a:rPr>
                  <a:t>Data Management</a:t>
                </a:r>
              </a:p>
            </p:txBody>
          </p:sp>
          <p:sp>
            <p:nvSpPr>
              <p:cNvPr id="97" name="Rounded Rectangle 70"/>
              <p:cNvSpPr/>
              <p:nvPr/>
            </p:nvSpPr>
            <p:spPr>
              <a:xfrm>
                <a:off x="3321374" y="1117286"/>
                <a:ext cx="1000173" cy="538032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0" tIns="0" rIns="0" bIns="0" anchor="ctr"/>
              <a:lstStyle>
                <a:defPPr>
                  <a:defRPr lang="en-US"/>
                </a:defPPr>
                <a:lvl1pPr marL="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082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16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25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332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41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50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58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66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300125">
                  <a:defRPr/>
                </a:pPr>
                <a:r>
                  <a:rPr lang="en-US" sz="1700" b="1" kern="0" dirty="0">
                    <a:solidFill>
                      <a:sysClr val="windowText" lastClr="000000"/>
                    </a:solidFill>
                    <a:latin typeface="Calibri"/>
                  </a:rPr>
                  <a:t>ESS AB Board </a:t>
                </a:r>
              </a:p>
            </p:txBody>
          </p:sp>
          <p:sp>
            <p:nvSpPr>
              <p:cNvPr id="98" name="Rounded Rectangle 71"/>
              <p:cNvSpPr/>
              <p:nvPr/>
            </p:nvSpPr>
            <p:spPr>
              <a:xfrm>
                <a:off x="4511313" y="2069445"/>
                <a:ext cx="1083894" cy="538032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shade val="51000"/>
                      <a:satMod val="13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0" tIns="0" rIns="0" bIns="0" anchor="ctr"/>
              <a:lstStyle>
                <a:defPPr>
                  <a:defRPr lang="en-US"/>
                </a:defPPr>
                <a:lvl1pPr marL="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082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16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25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332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41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50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58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66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300125">
                  <a:defRPr/>
                </a:pPr>
                <a:r>
                  <a:rPr lang="en-US" sz="2300" b="1" kern="0" dirty="0">
                    <a:solidFill>
                      <a:sysClr val="window" lastClr="FFFFFF"/>
                    </a:solidFill>
                    <a:latin typeface="Calibri"/>
                  </a:rPr>
                  <a:t>CEO</a:t>
                </a:r>
              </a:p>
              <a:p>
                <a:pPr algn="ctr" defTabSz="1300125">
                  <a:defRPr/>
                </a:pPr>
                <a:r>
                  <a:rPr lang="en-US" sz="2300" b="1" kern="0" dirty="0">
                    <a:solidFill>
                      <a:sysClr val="window" lastClr="FFFFFF"/>
                    </a:solidFill>
                    <a:latin typeface="Calibri"/>
                  </a:rPr>
                  <a:t>C. </a:t>
                </a:r>
                <a:r>
                  <a:rPr lang="en-US" sz="2300" b="1" kern="0" dirty="0" err="1">
                    <a:solidFill>
                      <a:sysClr val="window" lastClr="FFFFFF"/>
                    </a:solidFill>
                    <a:latin typeface="Calibri"/>
                  </a:rPr>
                  <a:t>Carlile</a:t>
                </a:r>
                <a:endParaRPr lang="en-US" sz="2300" b="1" kern="0" dirty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99" name="Rounded Rectangle 72"/>
              <p:cNvSpPr/>
              <p:nvPr/>
            </p:nvSpPr>
            <p:spPr>
              <a:xfrm>
                <a:off x="2052182" y="4320918"/>
                <a:ext cx="1083893" cy="538032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shade val="51000"/>
                      <a:satMod val="13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0" tIns="0" rIns="0" bIns="0" anchor="ctr"/>
              <a:lstStyle>
                <a:defPPr>
                  <a:defRPr lang="en-US"/>
                </a:defPPr>
                <a:lvl1pPr marL="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082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16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25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332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41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50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58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66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300125">
                  <a:defRPr/>
                </a:pPr>
                <a:r>
                  <a:rPr lang="en-US" sz="2000" b="1" kern="0" dirty="0">
                    <a:solidFill>
                      <a:sysClr val="window" lastClr="FFFFFF"/>
                    </a:solidFill>
                    <a:latin typeface="Calibri"/>
                  </a:rPr>
                  <a:t>Accelerator</a:t>
                </a:r>
              </a:p>
            </p:txBody>
          </p:sp>
          <p:sp>
            <p:nvSpPr>
              <p:cNvPr id="100" name="Rounded Rectangle 73"/>
              <p:cNvSpPr/>
              <p:nvPr/>
            </p:nvSpPr>
            <p:spPr>
              <a:xfrm>
                <a:off x="3219795" y="4320918"/>
                <a:ext cx="1082777" cy="538032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shade val="51000"/>
                      <a:satMod val="13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0" tIns="0" rIns="0" bIns="0" anchor="ctr"/>
              <a:lstStyle>
                <a:defPPr>
                  <a:defRPr lang="en-US"/>
                </a:defPPr>
                <a:lvl1pPr marL="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082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16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25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332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41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50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58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66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300125">
                  <a:defRPr/>
                </a:pPr>
                <a:r>
                  <a:rPr lang="en-US" sz="2000" b="1" kern="0" dirty="0">
                    <a:solidFill>
                      <a:sysClr val="window" lastClr="FFFFFF"/>
                    </a:solidFill>
                    <a:latin typeface="Calibri"/>
                  </a:rPr>
                  <a:t>Target</a:t>
                </a:r>
              </a:p>
            </p:txBody>
          </p:sp>
          <p:sp>
            <p:nvSpPr>
              <p:cNvPr id="101" name="Rounded Rectangle 74"/>
              <p:cNvSpPr/>
              <p:nvPr/>
            </p:nvSpPr>
            <p:spPr>
              <a:xfrm>
                <a:off x="4386291" y="4320918"/>
                <a:ext cx="1083894" cy="538032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shade val="51000"/>
                      <a:satMod val="13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0" tIns="0" rIns="0" bIns="0" anchor="ctr"/>
              <a:lstStyle>
                <a:defPPr>
                  <a:defRPr lang="en-US"/>
                </a:defPPr>
                <a:lvl1pPr marL="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082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16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25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332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41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50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58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66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300125">
                  <a:defRPr/>
                </a:pPr>
                <a:r>
                  <a:rPr lang="en-US" sz="2000" b="1" kern="0" dirty="0">
                    <a:solidFill>
                      <a:sysClr val="window" lastClr="FFFFFF"/>
                    </a:solidFill>
                    <a:latin typeface="Calibri"/>
                  </a:rPr>
                  <a:t>Conventional Facilities</a:t>
                </a:r>
              </a:p>
            </p:txBody>
          </p:sp>
          <p:sp>
            <p:nvSpPr>
              <p:cNvPr id="102" name="Rounded Rectangle 75"/>
              <p:cNvSpPr/>
              <p:nvPr/>
            </p:nvSpPr>
            <p:spPr>
              <a:xfrm>
                <a:off x="5636508" y="4320918"/>
                <a:ext cx="1083894" cy="538032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shade val="51000"/>
                      <a:satMod val="13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0" tIns="0" rIns="0" bIns="0" anchor="ctr"/>
              <a:lstStyle>
                <a:defPPr>
                  <a:defRPr lang="en-US"/>
                </a:defPPr>
                <a:lvl1pPr marL="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082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16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25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332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41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50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58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66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300125">
                  <a:defRPr/>
                </a:pPr>
                <a:r>
                  <a:rPr lang="en-US" sz="2000" b="1" kern="0" dirty="0">
                    <a:solidFill>
                      <a:sysClr val="window" lastClr="FFFFFF"/>
                    </a:solidFill>
                    <a:latin typeface="Calibri"/>
                  </a:rPr>
                  <a:t>Instruments</a:t>
                </a:r>
              </a:p>
            </p:txBody>
          </p:sp>
          <p:cxnSp>
            <p:nvCxnSpPr>
              <p:cNvPr id="31773" name="Elbow Connector 77"/>
              <p:cNvCxnSpPr>
                <a:cxnSpLocks noChangeShapeType="1"/>
                <a:stCxn id="112" idx="2"/>
                <a:endCxn id="99" idx="0"/>
              </p:cNvCxnSpPr>
              <p:nvPr/>
            </p:nvCxnSpPr>
            <p:spPr bwMode="auto">
              <a:xfrm rot="5400000">
                <a:off x="2911793" y="3471508"/>
                <a:ext cx="531540" cy="1167104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rgbClr val="4A7EB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74" name="Elbow Connector 78"/>
              <p:cNvCxnSpPr>
                <a:cxnSpLocks noChangeShapeType="1"/>
                <a:stCxn id="112" idx="2"/>
                <a:endCxn id="100" idx="0"/>
              </p:cNvCxnSpPr>
              <p:nvPr/>
            </p:nvCxnSpPr>
            <p:spPr bwMode="auto">
              <a:xfrm rot="5400000">
                <a:off x="3495345" y="4055002"/>
                <a:ext cx="531540" cy="1853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rgbClr val="4A7EB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75" name="Elbow Connector 79"/>
              <p:cNvCxnSpPr>
                <a:cxnSpLocks noChangeShapeType="1"/>
                <a:stCxn id="112" idx="2"/>
                <a:endCxn id="101" idx="0"/>
              </p:cNvCxnSpPr>
              <p:nvPr/>
            </p:nvCxnSpPr>
            <p:spPr bwMode="auto">
              <a:xfrm rot="16200000" flipH="1">
                <a:off x="4078897" y="3471508"/>
                <a:ext cx="531540" cy="1167104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rgbClr val="4A7EB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76" name="Elbow Connector 80"/>
              <p:cNvCxnSpPr>
                <a:cxnSpLocks noChangeShapeType="1"/>
              </p:cNvCxnSpPr>
              <p:nvPr/>
            </p:nvCxnSpPr>
            <p:spPr bwMode="auto">
              <a:xfrm rot="5400000">
                <a:off x="4084902" y="2283333"/>
                <a:ext cx="642722" cy="1292151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rgbClr val="4A7EB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8" name="Rounded Rectangle 81"/>
              <p:cNvSpPr/>
              <p:nvPr/>
            </p:nvSpPr>
            <p:spPr>
              <a:xfrm>
                <a:off x="5928969" y="2207860"/>
                <a:ext cx="1083894" cy="539148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shade val="51000"/>
                      <a:satMod val="13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0" tIns="0" rIns="0" bIns="0" anchor="ctr"/>
              <a:lstStyle>
                <a:defPPr>
                  <a:defRPr lang="en-US"/>
                </a:defPPr>
                <a:lvl1pPr marL="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082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16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25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332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41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50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58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66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300125">
                  <a:defRPr/>
                </a:pPr>
                <a:r>
                  <a:rPr lang="en-US" sz="1700" b="1" kern="0" dirty="0">
                    <a:solidFill>
                      <a:sysClr val="window" lastClr="FFFFFF"/>
                    </a:solidFill>
                    <a:latin typeface="Calibri"/>
                  </a:rPr>
                  <a:t>Administration</a:t>
                </a:r>
              </a:p>
              <a:p>
                <a:pPr algn="ctr" defTabSz="1300125">
                  <a:defRPr/>
                </a:pPr>
                <a:r>
                  <a:rPr lang="en-US" sz="1700" b="1" kern="0" dirty="0">
                    <a:solidFill>
                      <a:sysClr val="window" lastClr="FFFFFF"/>
                    </a:solidFill>
                    <a:latin typeface="Calibri"/>
                  </a:rPr>
                  <a:t>Director</a:t>
                </a:r>
              </a:p>
            </p:txBody>
          </p:sp>
          <p:cxnSp>
            <p:nvCxnSpPr>
              <p:cNvPr id="31778" name="Shape 82"/>
              <p:cNvCxnSpPr>
                <a:cxnSpLocks noChangeShapeType="1"/>
                <a:stCxn id="98" idx="2"/>
                <a:endCxn id="108" idx="1"/>
              </p:cNvCxnSpPr>
              <p:nvPr/>
            </p:nvCxnSpPr>
            <p:spPr bwMode="auto">
              <a:xfrm rot="5400000" flipH="1" flipV="1">
                <a:off x="5425775" y="2105232"/>
                <a:ext cx="130309" cy="875327"/>
              </a:xfrm>
              <a:prstGeom prst="bentConnector4">
                <a:avLst>
                  <a:gd name="adj1" fmla="val -175431"/>
                  <a:gd name="adj2" fmla="val 80954"/>
                </a:avLst>
              </a:prstGeom>
              <a:noFill/>
              <a:ln w="9525">
                <a:solidFill>
                  <a:srgbClr val="4A7EB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79" name="Shape 17"/>
              <p:cNvCxnSpPr>
                <a:cxnSpLocks noChangeShapeType="1"/>
                <a:stCxn id="113" idx="2"/>
                <a:endCxn id="102" idx="0"/>
              </p:cNvCxnSpPr>
              <p:nvPr/>
            </p:nvCxnSpPr>
            <p:spPr bwMode="auto">
              <a:xfrm rot="5400000">
                <a:off x="6506346" y="3461633"/>
                <a:ext cx="531539" cy="1186852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rgbClr val="4A7EB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80" name="Shape 18"/>
              <p:cNvCxnSpPr>
                <a:cxnSpLocks noChangeShapeType="1"/>
                <a:stCxn id="98" idx="2"/>
                <a:endCxn id="113" idx="0"/>
              </p:cNvCxnSpPr>
              <p:nvPr/>
            </p:nvCxnSpPr>
            <p:spPr bwMode="auto">
              <a:xfrm rot="16200000" flipH="1">
                <a:off x="5888044" y="1773273"/>
                <a:ext cx="642721" cy="2312274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rgbClr val="4A7EB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2" name="Rounded Rectangle 85"/>
              <p:cNvSpPr/>
              <p:nvPr/>
            </p:nvSpPr>
            <p:spPr>
              <a:xfrm>
                <a:off x="3219795" y="3250435"/>
                <a:ext cx="1082777" cy="539148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shade val="51000"/>
                      <a:satMod val="13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0" tIns="0" rIns="0" bIns="0" anchor="ctr"/>
              <a:lstStyle>
                <a:defPPr>
                  <a:defRPr lang="en-US"/>
                </a:defPPr>
                <a:lvl1pPr marL="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082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16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25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332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41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50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58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66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300125">
                  <a:defRPr/>
                </a:pPr>
                <a:r>
                  <a:rPr lang="en-US" sz="2300" b="1" kern="0" dirty="0">
                    <a:solidFill>
                      <a:sysClr val="window" lastClr="FFFFFF"/>
                    </a:solidFill>
                    <a:latin typeface="Calibri"/>
                  </a:rPr>
                  <a:t>Machine</a:t>
                </a:r>
                <a:br>
                  <a:rPr lang="en-US" sz="2300" b="1" kern="0" dirty="0">
                    <a:solidFill>
                      <a:sysClr val="window" lastClr="FFFFFF"/>
                    </a:solidFill>
                    <a:latin typeface="Calibri"/>
                  </a:rPr>
                </a:br>
                <a:r>
                  <a:rPr lang="en-US" sz="2300" b="1" kern="0" dirty="0">
                    <a:solidFill>
                      <a:sysClr val="window" lastClr="FFFFFF"/>
                    </a:solidFill>
                    <a:latin typeface="Calibri"/>
                  </a:rPr>
                  <a:t>Director</a:t>
                </a:r>
              </a:p>
            </p:txBody>
          </p:sp>
          <p:sp>
            <p:nvSpPr>
              <p:cNvPr id="113" name="Rounded Rectangle 86"/>
              <p:cNvSpPr/>
              <p:nvPr/>
            </p:nvSpPr>
            <p:spPr>
              <a:xfrm>
                <a:off x="6824213" y="3250435"/>
                <a:ext cx="1082777" cy="539148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shade val="51000"/>
                      <a:satMod val="13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0" tIns="0" rIns="0" bIns="0" anchor="ctr"/>
              <a:lstStyle>
                <a:defPPr>
                  <a:defRPr lang="en-US"/>
                </a:defPPr>
                <a:lvl1pPr marL="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082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16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25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332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41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50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58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66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300125">
                  <a:defRPr/>
                </a:pPr>
                <a:r>
                  <a:rPr lang="en-US" sz="2300" b="1" kern="0" dirty="0">
                    <a:solidFill>
                      <a:sysClr val="window" lastClr="FFFFFF"/>
                    </a:solidFill>
                    <a:latin typeface="Calibri"/>
                  </a:rPr>
                  <a:t>Science</a:t>
                </a:r>
              </a:p>
              <a:p>
                <a:pPr algn="ctr" defTabSz="1300125">
                  <a:defRPr/>
                </a:pPr>
                <a:r>
                  <a:rPr lang="en-US" sz="2300" b="1" kern="0" dirty="0">
                    <a:solidFill>
                      <a:sysClr val="window" lastClr="FFFFFF"/>
                    </a:solidFill>
                    <a:latin typeface="Calibri"/>
                  </a:rPr>
                  <a:t>Director</a:t>
                </a:r>
              </a:p>
            </p:txBody>
          </p:sp>
          <p:cxnSp>
            <p:nvCxnSpPr>
              <p:cNvPr id="31783" name="Shape 17"/>
              <p:cNvCxnSpPr>
                <a:cxnSpLocks noChangeShapeType="1"/>
                <a:stCxn id="113" idx="2"/>
                <a:endCxn id="114" idx="0"/>
              </p:cNvCxnSpPr>
              <p:nvPr/>
            </p:nvCxnSpPr>
            <p:spPr bwMode="auto">
              <a:xfrm rot="16200000" flipH="1">
                <a:off x="7679461" y="3475370"/>
                <a:ext cx="546050" cy="1173890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rgbClr val="4A7EBB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6" name="Rounded Rectangle 89"/>
              <p:cNvSpPr/>
              <p:nvPr/>
            </p:nvSpPr>
            <p:spPr>
              <a:xfrm>
                <a:off x="5771576" y="1126216"/>
                <a:ext cx="1000173" cy="539147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0" tIns="0" rIns="0" bIns="0" anchor="ctr"/>
              <a:lstStyle>
                <a:defPPr>
                  <a:defRPr lang="en-US"/>
                </a:defPPr>
                <a:lvl1pPr marL="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082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16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25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332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41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50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58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66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300125">
                  <a:defRPr/>
                </a:pPr>
                <a:r>
                  <a:rPr lang="en-US" sz="2000" b="1" kern="0" dirty="0">
                    <a:solidFill>
                      <a:sysClr val="windowText" lastClr="000000"/>
                    </a:solidFill>
                    <a:latin typeface="Calibri"/>
                  </a:rPr>
                  <a:t>Steering </a:t>
                </a:r>
                <a:r>
                  <a:rPr lang="en-US" sz="2000" b="1" kern="0" dirty="0" err="1">
                    <a:solidFill>
                      <a:sysClr val="windowText" lastClr="000000"/>
                    </a:solidFill>
                    <a:latin typeface="Calibri"/>
                  </a:rPr>
                  <a:t>Comm</a:t>
                </a:r>
                <a:r>
                  <a:rPr lang="en-US" sz="2000" b="1" kern="0" dirty="0">
                    <a:solidFill>
                      <a:sysClr val="windowText" lastClr="000000"/>
                    </a:solidFill>
                    <a:latin typeface="Calibri"/>
                  </a:rPr>
                  <a:t> (STC</a:t>
                </a:r>
                <a:r>
                  <a:rPr lang="en-US" sz="1700" kern="0" dirty="0">
                    <a:solidFill>
                      <a:sysClr val="windowText" lastClr="000000"/>
                    </a:solidFill>
                    <a:latin typeface="Calibri"/>
                  </a:rPr>
                  <a:t>)</a:t>
                </a:r>
              </a:p>
            </p:txBody>
          </p:sp>
          <p:sp>
            <p:nvSpPr>
              <p:cNvPr id="117" name="Rounded Rectangle 90"/>
              <p:cNvSpPr/>
              <p:nvPr/>
            </p:nvSpPr>
            <p:spPr>
              <a:xfrm>
                <a:off x="6996118" y="1126216"/>
                <a:ext cx="917570" cy="546961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0" tIns="0" rIns="0" bIns="0" anchor="ctr"/>
              <a:lstStyle>
                <a:defPPr>
                  <a:defRPr lang="en-US"/>
                </a:defPPr>
                <a:lvl1pPr marL="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082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16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25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332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41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50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58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66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300125">
                  <a:defRPr/>
                </a:pPr>
                <a:r>
                  <a:rPr lang="en-US" sz="2000" b="1" kern="0" dirty="0" err="1">
                    <a:solidFill>
                      <a:sysClr val="windowText" lastClr="000000"/>
                    </a:solidFill>
                    <a:latin typeface="Calibri"/>
                  </a:rPr>
                  <a:t>Adm</a:t>
                </a:r>
                <a:r>
                  <a:rPr lang="en-US" sz="2000" b="1" kern="0" dirty="0">
                    <a:solidFill>
                      <a:sysClr val="windowText" lastClr="000000"/>
                    </a:solidFill>
                    <a:latin typeface="Calibri"/>
                  </a:rPr>
                  <a:t> Financial </a:t>
                </a:r>
                <a:r>
                  <a:rPr lang="en-US" sz="2000" b="1" kern="0" dirty="0" err="1">
                    <a:solidFill>
                      <a:sysClr val="windowText" lastClr="000000"/>
                    </a:solidFill>
                    <a:latin typeface="Calibri"/>
                  </a:rPr>
                  <a:t>Comm</a:t>
                </a:r>
                <a:endParaRPr lang="en-US" sz="2000" b="1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cxnSp>
            <p:nvCxnSpPr>
              <p:cNvPr id="31786" name="Straight Connector 91"/>
              <p:cNvCxnSpPr>
                <a:cxnSpLocks noChangeShapeType="1"/>
                <a:stCxn id="117" idx="1"/>
                <a:endCxn id="116" idx="3"/>
              </p:cNvCxnSpPr>
              <p:nvPr/>
            </p:nvCxnSpPr>
            <p:spPr bwMode="auto">
              <a:xfrm flipH="1" flipV="1">
                <a:off x="6772115" y="1395739"/>
                <a:ext cx="224294" cy="4338"/>
              </a:xfrm>
              <a:prstGeom prst="line">
                <a:avLst/>
              </a:prstGeom>
              <a:noFill/>
              <a:ln w="9525">
                <a:solidFill>
                  <a:srgbClr val="4A7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31787" name="Grupp 119"/>
              <p:cNvGrpSpPr>
                <a:grpSpLocks/>
              </p:cNvGrpSpPr>
              <p:nvPr/>
            </p:nvGrpSpPr>
            <p:grpSpPr bwMode="auto">
              <a:xfrm>
                <a:off x="779245" y="2929406"/>
                <a:ext cx="2980943" cy="2186875"/>
                <a:chOff x="836716" y="3380313"/>
                <a:chExt cx="2980943" cy="2095360"/>
              </a:xfrm>
            </p:grpSpPr>
            <p:cxnSp>
              <p:nvCxnSpPr>
                <p:cNvPr id="31805" name="Rak 124"/>
                <p:cNvCxnSpPr>
                  <a:cxnSpLocks noChangeShapeType="1"/>
                </p:cNvCxnSpPr>
                <p:nvPr/>
              </p:nvCxnSpPr>
              <p:spPr bwMode="auto">
                <a:xfrm flipH="1">
                  <a:off x="1367820" y="3380317"/>
                  <a:ext cx="11560" cy="307155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</p:cxnSp>
            <p:grpSp>
              <p:nvGrpSpPr>
                <p:cNvPr id="31806" name="Grupp 125"/>
                <p:cNvGrpSpPr>
                  <a:grpSpLocks/>
                </p:cNvGrpSpPr>
                <p:nvPr/>
              </p:nvGrpSpPr>
              <p:grpSpPr bwMode="auto">
                <a:xfrm>
                  <a:off x="836716" y="3380313"/>
                  <a:ext cx="2980943" cy="2095360"/>
                  <a:chOff x="836716" y="3380313"/>
                  <a:chExt cx="2980943" cy="2095360"/>
                </a:xfrm>
              </p:grpSpPr>
              <p:sp>
                <p:nvSpPr>
                  <p:cNvPr id="127" name="Rounded Rectangle 85"/>
                  <p:cNvSpPr/>
                  <p:nvPr/>
                </p:nvSpPr>
                <p:spPr>
                  <a:xfrm>
                    <a:off x="837110" y="3687908"/>
                    <a:ext cx="1083893" cy="516586"/>
                  </a:xfrm>
                  <a:prstGeom prst="roundRect">
                    <a:avLst/>
                  </a:prstGeom>
                  <a:gradFill rotWithShape="1">
                    <a:gsLst>
                      <a:gs pos="0">
                        <a:srgbClr val="4F81BD">
                          <a:shade val="51000"/>
                          <a:satMod val="130000"/>
                        </a:srgbClr>
                      </a:gs>
                      <a:gs pos="80000">
                        <a:srgbClr val="4F81BD">
                          <a:shade val="93000"/>
                          <a:satMod val="130000"/>
                        </a:srgbClr>
                      </a:gs>
                      <a:gs pos="100000">
                        <a:srgbClr val="4F81BD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lIns="0" tIns="0" rIns="0" bIns="0" anchor="ctr"/>
                  <a:lstStyle>
                    <a:defPPr>
                      <a:defRPr lang="en-US"/>
                    </a:defPPr>
                    <a:lvl1pPr marL="0" algn="l" defTabSz="457082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082" algn="l" defTabSz="457082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165" algn="l" defTabSz="457082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250" algn="l" defTabSz="457082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332" algn="l" defTabSz="457082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415" algn="l" defTabSz="457082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2500" algn="l" defTabSz="457082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199580" algn="l" defTabSz="457082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6665" algn="l" defTabSz="457082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1300125">
                      <a:defRPr/>
                    </a:pPr>
                    <a:r>
                      <a:rPr lang="en-US" sz="2000" b="1" kern="0" dirty="0" err="1">
                        <a:solidFill>
                          <a:sysClr val="window" lastClr="FFFFFF"/>
                        </a:solidFill>
                        <a:latin typeface="Calibri"/>
                      </a:rPr>
                      <a:t>Programme</a:t>
                    </a:r>
                    <a:r>
                      <a:rPr lang="en-US" sz="2000" b="1" kern="0" dirty="0">
                        <a:solidFill>
                          <a:sysClr val="window" lastClr="FFFFFF"/>
                        </a:solidFill>
                        <a:latin typeface="Calibri"/>
                      </a:rPr>
                      <a:t/>
                    </a:r>
                    <a:br>
                      <a:rPr lang="en-US" sz="2000" b="1" kern="0" dirty="0">
                        <a:solidFill>
                          <a:sysClr val="window" lastClr="FFFFFF"/>
                        </a:solidFill>
                        <a:latin typeface="Calibri"/>
                      </a:rPr>
                    </a:br>
                    <a:r>
                      <a:rPr lang="en-US" sz="2000" b="1" kern="0" dirty="0">
                        <a:solidFill>
                          <a:sysClr val="window" lastClr="FFFFFF"/>
                        </a:solidFill>
                        <a:latin typeface="Calibri"/>
                      </a:rPr>
                      <a:t>Director</a:t>
                    </a:r>
                  </a:p>
                </p:txBody>
              </p:sp>
              <p:cxnSp>
                <p:nvCxnSpPr>
                  <p:cNvPr id="31808" name="Vinklad  127"/>
                  <p:cNvCxnSpPr>
                    <a:cxnSpLocks noChangeShapeType="1"/>
                  </p:cNvCxnSpPr>
                  <p:nvPr/>
                </p:nvCxnSpPr>
                <p:spPr bwMode="auto">
                  <a:xfrm rot="10800000" flipV="1">
                    <a:off x="1367819" y="3380313"/>
                    <a:ext cx="2449840" cy="1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129" name="Rounded Rectangle 72"/>
                  <p:cNvSpPr/>
                  <p:nvPr/>
                </p:nvSpPr>
                <p:spPr>
                  <a:xfrm>
                    <a:off x="837110" y="4712524"/>
                    <a:ext cx="1083893" cy="516586"/>
                  </a:xfrm>
                  <a:prstGeom prst="roundRect">
                    <a:avLst/>
                  </a:prstGeom>
                  <a:gradFill rotWithShape="1">
                    <a:gsLst>
                      <a:gs pos="0">
                        <a:srgbClr val="4F81BD">
                          <a:shade val="51000"/>
                          <a:satMod val="130000"/>
                        </a:srgbClr>
                      </a:gs>
                      <a:gs pos="80000">
                        <a:srgbClr val="4F81BD">
                          <a:shade val="93000"/>
                          <a:satMod val="130000"/>
                        </a:srgbClr>
                      </a:gs>
                      <a:gs pos="100000">
                        <a:srgbClr val="4F81BD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lIns="0" tIns="0" rIns="0" bIns="0" anchor="ctr"/>
                  <a:lstStyle>
                    <a:defPPr>
                      <a:defRPr lang="en-US"/>
                    </a:defPPr>
                    <a:lvl1pPr marL="0" algn="l" defTabSz="457082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082" algn="l" defTabSz="457082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165" algn="l" defTabSz="457082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250" algn="l" defTabSz="457082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332" algn="l" defTabSz="457082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415" algn="l" defTabSz="457082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2500" algn="l" defTabSz="457082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199580" algn="l" defTabSz="457082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6665" algn="l" defTabSz="457082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1300125">
                      <a:defRPr/>
                    </a:pPr>
                    <a:r>
                      <a:rPr lang="en-US" sz="2000" b="1" kern="0" dirty="0" err="1">
                        <a:solidFill>
                          <a:sysClr val="window" lastClr="FFFFFF"/>
                        </a:solidFill>
                        <a:latin typeface="Calibri"/>
                      </a:rPr>
                      <a:t>Programmme</a:t>
                    </a:r>
                    <a:r>
                      <a:rPr lang="en-US" sz="2000" b="1" kern="0" dirty="0">
                        <a:solidFill>
                          <a:sysClr val="window" lastClr="FFFFFF"/>
                        </a:solidFill>
                        <a:latin typeface="Calibri"/>
                      </a:rPr>
                      <a:t/>
                    </a:r>
                    <a:br>
                      <a:rPr lang="en-US" sz="2000" b="1" kern="0" dirty="0">
                        <a:solidFill>
                          <a:sysClr val="window" lastClr="FFFFFF"/>
                        </a:solidFill>
                        <a:latin typeface="Calibri"/>
                      </a:rPr>
                    </a:br>
                    <a:r>
                      <a:rPr lang="en-US" sz="2000" b="1" kern="0" dirty="0">
                        <a:solidFill>
                          <a:sysClr val="window" lastClr="FFFFFF"/>
                        </a:solidFill>
                        <a:latin typeface="Calibri"/>
                      </a:rPr>
                      <a:t>Office</a:t>
                    </a:r>
                  </a:p>
                </p:txBody>
              </p:sp>
              <p:cxnSp>
                <p:nvCxnSpPr>
                  <p:cNvPr id="31810" name="Rak 129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118971" y="4453061"/>
                    <a:ext cx="508464" cy="10766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1811" name="Vinklad  130"/>
                  <p:cNvCxnSpPr>
                    <a:cxnSpLocks noChangeShapeType="1"/>
                    <a:stCxn id="129" idx="2"/>
                  </p:cNvCxnSpPr>
                  <p:nvPr/>
                </p:nvCxnSpPr>
                <p:spPr bwMode="auto">
                  <a:xfrm rot="16200000" flipH="1">
                    <a:off x="1255476" y="5351769"/>
                    <a:ext cx="247015" cy="794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</p:cxnSp>
            </p:grpSp>
          </p:grpSp>
          <p:sp>
            <p:nvSpPr>
              <p:cNvPr id="121" name="Rounded Rectangle 128"/>
              <p:cNvSpPr/>
              <p:nvPr/>
            </p:nvSpPr>
            <p:spPr>
              <a:xfrm>
                <a:off x="7829968" y="3806327"/>
                <a:ext cx="1251333" cy="198692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0" tIns="0" rIns="0" bIns="0" anchor="ctr"/>
              <a:lstStyle>
                <a:defPPr>
                  <a:defRPr lang="en-US"/>
                </a:defPPr>
                <a:lvl1pPr marL="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082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16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25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332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41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50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58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66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300125">
                  <a:defRPr/>
                </a:pPr>
                <a:r>
                  <a:rPr lang="en-US" sz="1300" b="1" kern="0" dirty="0">
                    <a:solidFill>
                      <a:sysClr val="windowText" lastClr="000000"/>
                    </a:solidFill>
                    <a:latin typeface="Calibri"/>
                  </a:rPr>
                  <a:t>Science Adv. </a:t>
                </a:r>
                <a:r>
                  <a:rPr lang="en-US" sz="1300" b="1" kern="0" dirty="0" err="1">
                    <a:solidFill>
                      <a:sysClr val="windowText" lastClr="000000"/>
                    </a:solidFill>
                    <a:latin typeface="Calibri"/>
                  </a:rPr>
                  <a:t>Comm</a:t>
                </a:r>
                <a:endParaRPr lang="en-US" sz="1300" b="1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122" name="Rounded Rectangle 127"/>
              <p:cNvSpPr/>
              <p:nvPr/>
            </p:nvSpPr>
            <p:spPr>
              <a:xfrm>
                <a:off x="1946136" y="3789584"/>
                <a:ext cx="1273659" cy="199808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0" tIns="0" rIns="0" bIns="0" anchor="ctr"/>
              <a:lstStyle>
                <a:defPPr>
                  <a:defRPr lang="en-US"/>
                </a:defPPr>
                <a:lvl1pPr marL="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082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16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25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332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41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50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58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66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300125">
                  <a:defRPr/>
                </a:pPr>
                <a:r>
                  <a:rPr lang="en-US" sz="1300" b="1" kern="0" dirty="0">
                    <a:solidFill>
                      <a:sysClr val="windowText" lastClr="000000"/>
                    </a:solidFill>
                    <a:latin typeface="Calibri"/>
                  </a:rPr>
                  <a:t>Technology Adv. </a:t>
                </a:r>
                <a:r>
                  <a:rPr lang="en-US" sz="1300" b="1" kern="0" dirty="0" err="1">
                    <a:solidFill>
                      <a:sysClr val="windowText" lastClr="000000"/>
                    </a:solidFill>
                    <a:latin typeface="Calibri"/>
                  </a:rPr>
                  <a:t>Comm</a:t>
                </a:r>
                <a:endParaRPr lang="en-US" sz="1300" b="1" kern="0" dirty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cxnSp>
            <p:nvCxnSpPr>
              <p:cNvPr id="31790" name="Rak 122"/>
              <p:cNvCxnSpPr>
                <a:cxnSpLocks noChangeShapeType="1"/>
                <a:stCxn id="122" idx="3"/>
                <a:endCxn id="112" idx="2"/>
              </p:cNvCxnSpPr>
              <p:nvPr/>
            </p:nvCxnSpPr>
            <p:spPr bwMode="auto">
              <a:xfrm flipV="1">
                <a:off x="3219245" y="3789290"/>
                <a:ext cx="541870" cy="1006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1791" name="Rak 123"/>
              <p:cNvCxnSpPr>
                <a:cxnSpLocks noChangeShapeType="1"/>
                <a:stCxn id="121" idx="1"/>
                <a:endCxn id="113" idx="2"/>
              </p:cNvCxnSpPr>
              <p:nvPr/>
            </p:nvCxnSpPr>
            <p:spPr bwMode="auto">
              <a:xfrm flipH="1" flipV="1">
                <a:off x="7365541" y="3789290"/>
                <a:ext cx="464766" cy="1163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32" name="Rounded Rectangle 73"/>
              <p:cNvSpPr/>
              <p:nvPr/>
            </p:nvSpPr>
            <p:spPr>
              <a:xfrm>
                <a:off x="768477" y="5116802"/>
                <a:ext cx="1083893" cy="269016"/>
              </a:xfrm>
              <a:prstGeom prst="round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0" tIns="0" rIns="0" bIns="0" anchor="ctr"/>
              <a:lstStyle>
                <a:defPPr>
                  <a:defRPr lang="en-US"/>
                </a:defPPr>
                <a:lvl1pPr marL="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082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16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25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332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41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50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58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66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300125">
                  <a:defRPr/>
                </a:pPr>
                <a:r>
                  <a:rPr lang="en-US" sz="1700" b="1" kern="0" dirty="0">
                    <a:solidFill>
                      <a:sysClr val="window" lastClr="FFFFFF"/>
                    </a:solidFill>
                    <a:latin typeface="Calibri"/>
                  </a:rPr>
                  <a:t>Preconstruction</a:t>
                </a:r>
              </a:p>
            </p:txBody>
          </p:sp>
          <p:sp>
            <p:nvSpPr>
              <p:cNvPr id="133" name="Rounded Rectangle 73"/>
              <p:cNvSpPr/>
              <p:nvPr/>
            </p:nvSpPr>
            <p:spPr>
              <a:xfrm>
                <a:off x="768477" y="5514186"/>
                <a:ext cx="1083893" cy="269016"/>
              </a:xfrm>
              <a:prstGeom prst="roundRect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0" tIns="0" rIns="0" bIns="0" anchor="ctr"/>
              <a:lstStyle>
                <a:defPPr>
                  <a:defRPr lang="en-US"/>
                </a:defPPr>
                <a:lvl1pPr marL="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082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16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25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332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41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50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58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66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300125">
                  <a:defRPr/>
                </a:pPr>
                <a:r>
                  <a:rPr lang="en-US" sz="2000" b="1" kern="0" dirty="0">
                    <a:solidFill>
                      <a:sysClr val="window" lastClr="FFFFFF"/>
                    </a:solidFill>
                    <a:latin typeface="Calibri"/>
                  </a:rPr>
                  <a:t>Construction</a:t>
                </a:r>
              </a:p>
            </p:txBody>
          </p:sp>
          <p:sp>
            <p:nvSpPr>
              <p:cNvPr id="134" name="Rounded Rectangle 73"/>
              <p:cNvSpPr/>
              <p:nvPr/>
            </p:nvSpPr>
            <p:spPr>
              <a:xfrm>
                <a:off x="768477" y="5949523"/>
                <a:ext cx="1083893" cy="269016"/>
              </a:xfrm>
              <a:prstGeom prst="roundRect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0" tIns="0" rIns="0" bIns="0" anchor="ctr"/>
              <a:lstStyle>
                <a:defPPr>
                  <a:defRPr lang="en-US"/>
                </a:defPPr>
                <a:lvl1pPr marL="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082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16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25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332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41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50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580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665" algn="l" defTabSz="45708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300125">
                  <a:defRPr/>
                </a:pPr>
                <a:r>
                  <a:rPr lang="en-US" sz="1700" b="1" kern="0" dirty="0">
                    <a:solidFill>
                      <a:sysClr val="window" lastClr="FFFFFF"/>
                    </a:solidFill>
                    <a:latin typeface="Calibri"/>
                  </a:rPr>
                  <a:t>Operation Phase</a:t>
                </a:r>
              </a:p>
            </p:txBody>
          </p:sp>
          <p:cxnSp>
            <p:nvCxnSpPr>
              <p:cNvPr id="135" name="Rak 134"/>
              <p:cNvCxnSpPr>
                <a:stCxn id="132" idx="3"/>
              </p:cNvCxnSpPr>
              <p:nvPr/>
            </p:nvCxnSpPr>
            <p:spPr>
              <a:xfrm flipV="1">
                <a:off x="1852370" y="5250752"/>
                <a:ext cx="5532209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Rak 135"/>
              <p:cNvCxnSpPr>
                <a:stCxn id="133" idx="3"/>
              </p:cNvCxnSpPr>
              <p:nvPr/>
            </p:nvCxnSpPr>
            <p:spPr>
              <a:xfrm flipV="1">
                <a:off x="1852370" y="5649253"/>
                <a:ext cx="5532209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Rak 136"/>
              <p:cNvCxnSpPr>
                <a:stCxn id="134" idx="3"/>
              </p:cNvCxnSpPr>
              <p:nvPr/>
            </p:nvCxnSpPr>
            <p:spPr>
              <a:xfrm flipV="1">
                <a:off x="1852370" y="6083473"/>
                <a:ext cx="5561231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Rak 137"/>
              <p:cNvCxnSpPr>
                <a:stCxn id="99" idx="2"/>
              </p:cNvCxnSpPr>
              <p:nvPr/>
            </p:nvCxnSpPr>
            <p:spPr>
              <a:xfrm>
                <a:off x="2593570" y="4858949"/>
                <a:ext cx="0" cy="12245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Rak 138"/>
              <p:cNvCxnSpPr>
                <a:stCxn id="100" idx="2"/>
              </p:cNvCxnSpPr>
              <p:nvPr/>
            </p:nvCxnSpPr>
            <p:spPr>
              <a:xfrm flipH="1">
                <a:off x="3760067" y="4858949"/>
                <a:ext cx="1116" cy="12245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Rak 139"/>
              <p:cNvCxnSpPr>
                <a:stCxn id="101" idx="2"/>
              </p:cNvCxnSpPr>
              <p:nvPr/>
            </p:nvCxnSpPr>
            <p:spPr>
              <a:xfrm>
                <a:off x="4927680" y="4858949"/>
                <a:ext cx="0" cy="12245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Rak 140"/>
              <p:cNvCxnSpPr>
                <a:stCxn id="102" idx="2"/>
              </p:cNvCxnSpPr>
              <p:nvPr/>
            </p:nvCxnSpPr>
            <p:spPr>
              <a:xfrm>
                <a:off x="6179012" y="4858949"/>
                <a:ext cx="0" cy="12245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Rak 141"/>
              <p:cNvCxnSpPr>
                <a:stCxn id="114" idx="2"/>
              </p:cNvCxnSpPr>
              <p:nvPr/>
            </p:nvCxnSpPr>
            <p:spPr>
              <a:xfrm>
                <a:off x="8539913" y="4873460"/>
                <a:ext cx="0" cy="12245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Rak 142"/>
              <p:cNvCxnSpPr>
                <a:stCxn id="132" idx="2"/>
                <a:endCxn id="133" idx="0"/>
              </p:cNvCxnSpPr>
              <p:nvPr/>
            </p:nvCxnSpPr>
            <p:spPr>
              <a:xfrm>
                <a:off x="1309865" y="5385818"/>
                <a:ext cx="0" cy="1283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Rak 143"/>
              <p:cNvCxnSpPr>
                <a:stCxn id="133" idx="2"/>
                <a:endCxn id="134" idx="0"/>
              </p:cNvCxnSpPr>
              <p:nvPr/>
            </p:nvCxnSpPr>
            <p:spPr>
              <a:xfrm>
                <a:off x="1309865" y="5783202"/>
                <a:ext cx="0" cy="1663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765" name="textruta 144"/>
            <p:cNvSpPr txBox="1">
              <a:spLocks noChangeArrowheads="1"/>
            </p:cNvSpPr>
            <p:nvPr/>
          </p:nvSpPr>
          <p:spPr bwMode="auto">
            <a:xfrm>
              <a:off x="2726109" y="188568"/>
              <a:ext cx="129843" cy="497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defTabSz="912813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defTabSz="912813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defTabSz="912813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defTabSz="912813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endParaRPr lang="sv-SE" sz="4000">
                <a:solidFill>
                  <a:srgbClr val="3E3E5C"/>
                </a:solidFill>
              </a:endParaRPr>
            </a:p>
          </p:txBody>
        </p:sp>
      </p:grpSp>
      <p:cxnSp>
        <p:nvCxnSpPr>
          <p:cNvPr id="9" name="Rak 8"/>
          <p:cNvCxnSpPr/>
          <p:nvPr/>
        </p:nvCxnSpPr>
        <p:spPr>
          <a:xfrm flipH="1">
            <a:off x="7186613" y="2676525"/>
            <a:ext cx="6524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>
            <a:endCxn id="98" idx="0"/>
          </p:cNvCxnSpPr>
          <p:nvPr/>
        </p:nvCxnSpPr>
        <p:spPr>
          <a:xfrm>
            <a:off x="6119813" y="2744788"/>
            <a:ext cx="0" cy="265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4368800" y="2676525"/>
            <a:ext cx="2817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>
            <a:stCxn id="146" idx="2"/>
          </p:cNvCxnSpPr>
          <p:nvPr/>
        </p:nvCxnSpPr>
        <p:spPr>
          <a:xfrm>
            <a:off x="12063413" y="4740275"/>
            <a:ext cx="0" cy="401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9461500" y="8732838"/>
            <a:ext cx="2601913" cy="20637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>
            <a:off x="9477375" y="8101013"/>
            <a:ext cx="2586038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>
            <a:off x="9409113" y="7535863"/>
            <a:ext cx="26543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>
            <a:stCxn id="97" idx="2"/>
          </p:cNvCxnSpPr>
          <p:nvPr/>
        </p:nvCxnSpPr>
        <p:spPr>
          <a:xfrm flipH="1">
            <a:off x="4368800" y="2422525"/>
            <a:ext cx="0" cy="25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ak 63"/>
          <p:cNvCxnSpPr>
            <a:stCxn id="116" idx="2"/>
          </p:cNvCxnSpPr>
          <p:nvPr/>
        </p:nvCxnSpPr>
        <p:spPr>
          <a:xfrm>
            <a:off x="7853363" y="2435225"/>
            <a:ext cx="0" cy="25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ounded Rectangle 87"/>
          <p:cNvSpPr/>
          <p:nvPr/>
        </p:nvSpPr>
        <p:spPr>
          <a:xfrm>
            <a:off x="11293475" y="3973513"/>
            <a:ext cx="1541463" cy="766762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marL="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2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65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5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32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15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0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8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65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00125">
              <a:defRPr/>
            </a:pPr>
            <a:r>
              <a:rPr lang="en-US" sz="2000" b="1" kern="0" dirty="0">
                <a:solidFill>
                  <a:sysClr val="window" lastClr="FFFFFF"/>
                </a:solidFill>
                <a:latin typeface="Calibri"/>
              </a:rPr>
              <a:t>Collaboration Partners</a:t>
            </a:r>
          </a:p>
        </p:txBody>
      </p:sp>
      <p:sp>
        <p:nvSpPr>
          <p:cNvPr id="147" name="Rounded Rectangle 87"/>
          <p:cNvSpPr/>
          <p:nvPr/>
        </p:nvSpPr>
        <p:spPr>
          <a:xfrm>
            <a:off x="8637588" y="6213475"/>
            <a:ext cx="1541462" cy="766763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>
            <a:defPPr>
              <a:defRPr lang="en-US"/>
            </a:defPPr>
            <a:lvl1pPr marL="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2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65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5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32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15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0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8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65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00125">
              <a:defRPr/>
            </a:pPr>
            <a:r>
              <a:rPr lang="en-US" sz="2000" b="1" kern="0" dirty="0">
                <a:solidFill>
                  <a:sysClr val="window" lastClr="FFFFFF"/>
                </a:solidFill>
                <a:latin typeface="Calibri"/>
              </a:rPr>
              <a:t>Neutron</a:t>
            </a:r>
            <a:r>
              <a:rPr lang="en-US" sz="1600" b="1" kern="0" dirty="0">
                <a:solidFill>
                  <a:sysClr val="window" lastClr="FFFFFF"/>
                </a:solidFill>
                <a:latin typeface="Calibri"/>
              </a:rPr>
              <a:t> </a:t>
            </a:r>
            <a:r>
              <a:rPr lang="en-US" sz="2000" b="1" kern="0" dirty="0">
                <a:solidFill>
                  <a:sysClr val="window" lastClr="FFFFFF"/>
                </a:solidFill>
                <a:latin typeface="Calibri"/>
              </a:rPr>
              <a:t>Science</a:t>
            </a:r>
          </a:p>
        </p:txBody>
      </p:sp>
      <p:cxnSp>
        <p:nvCxnSpPr>
          <p:cNvPr id="88" name="Rak 87"/>
          <p:cNvCxnSpPr>
            <a:stCxn id="147" idx="2"/>
          </p:cNvCxnSpPr>
          <p:nvPr/>
        </p:nvCxnSpPr>
        <p:spPr>
          <a:xfrm>
            <a:off x="9409113" y="6980238"/>
            <a:ext cx="0" cy="1762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Rak 159"/>
          <p:cNvCxnSpPr>
            <a:endCxn id="147" idx="0"/>
          </p:cNvCxnSpPr>
          <p:nvPr/>
        </p:nvCxnSpPr>
        <p:spPr>
          <a:xfrm>
            <a:off x="9409113" y="5834063"/>
            <a:ext cx="0" cy="379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876300"/>
            <a:ext cx="15303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650" y="2900363"/>
            <a:ext cx="1227138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2689225"/>
            <a:ext cx="14112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3140075"/>
            <a:ext cx="203676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3" name="Title 71"/>
          <p:cNvSpPr>
            <a:spLocks noGrp="1"/>
          </p:cNvSpPr>
          <p:nvPr>
            <p:ph type="title"/>
          </p:nvPr>
        </p:nvSpPr>
        <p:spPr bwMode="auto">
          <a:xfrm>
            <a:off x="1300163" y="250825"/>
            <a:ext cx="11704637" cy="162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sz="5100">
                <a:solidFill>
                  <a:srgbClr val="3366FF"/>
                </a:solidFill>
                <a:latin typeface="Papyrus" charset="0"/>
                <a:cs typeface="Papyrus" charset="0"/>
              </a:rPr>
              <a:t>ESS Programme Organisation</a:t>
            </a:r>
            <a:endParaRPr lang="en-US" sz="5100">
              <a:solidFill>
                <a:srgbClr val="3366FF"/>
              </a:solidFill>
              <a:latin typeface="Papyrus" charset="0"/>
              <a:cs typeface="Papyru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5109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00FF"/>
                </a:solidFill>
                <a:latin typeface="Papyrus"/>
                <a:cs typeface="Papyrus"/>
              </a:rPr>
              <a:t>Technical Board and Collaboration board</a:t>
            </a:r>
            <a:endParaRPr lang="en-US" sz="3600" dirty="0">
              <a:solidFill>
                <a:srgbClr val="0000FF"/>
              </a:solidFill>
              <a:latin typeface="Papyrus"/>
              <a:cs typeface="Papyru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50240" y="1636440"/>
            <a:ext cx="11704320" cy="6716321"/>
          </a:xfrm>
          <a:prstGeom prst="rect">
            <a:avLst/>
          </a:prstGeom>
        </p:spPr>
        <p:txBody>
          <a:bodyPr/>
          <a:lstStyle>
            <a:lvl1pPr marL="487081" indent="-487081" algn="l" defTabSz="649423" rtl="0" eaLnBrk="1" latinLnBrk="0" hangingPunct="1">
              <a:spcBef>
                <a:spcPct val="20000"/>
              </a:spcBef>
              <a:buFont typeface="Arial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5326" indent="-405902" algn="l" defTabSz="649423" rtl="0" eaLnBrk="1" latinLnBrk="0" hangingPunct="1">
              <a:spcBef>
                <a:spcPct val="20000"/>
              </a:spcBef>
              <a:buFont typeface="Arial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3574" indent="-324711" algn="l" defTabSz="649423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3007" indent="-324711" algn="l" defTabSz="649423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2450" indent="-324711" algn="l" defTabSz="649423" rtl="0" eaLnBrk="1" latinLnBrk="0" hangingPunct="1">
              <a:spcBef>
                <a:spcPct val="20000"/>
              </a:spcBef>
              <a:buFont typeface="Arial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1879" indent="-324711" algn="l" defTabSz="649423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1306" indent="-324711" algn="l" defTabSz="649423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0742" indent="-324711" algn="l" defTabSz="649423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0164" indent="-324711" algn="l" defTabSz="649423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Technical Board</a:t>
            </a:r>
          </a:p>
          <a:p>
            <a:pPr lvl="1"/>
            <a:r>
              <a:rPr lang="en-US" sz="3600" dirty="0" smtClean="0"/>
              <a:t>All WP leaders and and ESS AB</a:t>
            </a:r>
          </a:p>
          <a:p>
            <a:pPr lvl="1"/>
            <a:r>
              <a:rPr lang="en-US" sz="3600" dirty="0" smtClean="0"/>
              <a:t>Meets once a month</a:t>
            </a:r>
          </a:p>
          <a:p>
            <a:pPr lvl="1"/>
            <a:r>
              <a:rPr lang="en-US" sz="3600" dirty="0" smtClean="0"/>
              <a:t>Minutes, action log and Decision log available</a:t>
            </a:r>
          </a:p>
          <a:p>
            <a:pPr lvl="1"/>
            <a:r>
              <a:rPr lang="en-US" sz="3600" dirty="0" smtClean="0"/>
              <a:t>CCB for accelerator projects</a:t>
            </a:r>
          </a:p>
          <a:p>
            <a:r>
              <a:rPr lang="en-US" sz="4000" dirty="0" smtClean="0"/>
              <a:t>Collaboration board</a:t>
            </a:r>
            <a:endParaRPr lang="en-US" sz="3200" dirty="0" smtClean="0"/>
          </a:p>
          <a:p>
            <a:pPr lvl="1"/>
            <a:r>
              <a:rPr lang="en-US" sz="3600" dirty="0" smtClean="0"/>
              <a:t>All collaboration partners</a:t>
            </a:r>
          </a:p>
          <a:p>
            <a:pPr lvl="1"/>
            <a:endParaRPr lang="en-US" dirty="0" smtClean="0"/>
          </a:p>
          <a:p>
            <a:r>
              <a:rPr lang="en-US" sz="4000" dirty="0" smtClean="0"/>
              <a:t>At ESS</a:t>
            </a:r>
          </a:p>
          <a:p>
            <a:pPr lvl="1"/>
            <a:r>
              <a:rPr lang="en-US" sz="3600" dirty="0" smtClean="0"/>
              <a:t>EPG and CCB for ESS program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47880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7542187" y="1842667"/>
            <a:ext cx="2191282" cy="92170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defTabSz="1300460"/>
            <a:r>
              <a:rPr lang="sv-SE" sz="2400" dirty="0" smtClean="0">
                <a:solidFill>
                  <a:prstClr val="white"/>
                </a:solidFill>
              </a:rPr>
              <a:t>EPG</a:t>
            </a:r>
            <a:endParaRPr lang="sv-SE" sz="2400" dirty="0">
              <a:solidFill>
                <a:prstClr val="white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7542187" y="3339290"/>
            <a:ext cx="2191282" cy="92170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defTabSz="1300460"/>
            <a:r>
              <a:rPr lang="sv-SE" sz="2400" dirty="0" smtClean="0">
                <a:solidFill>
                  <a:prstClr val="white"/>
                </a:solidFill>
              </a:rPr>
              <a:t>CCB </a:t>
            </a:r>
            <a:r>
              <a:rPr lang="sv-SE" sz="2400" dirty="0" err="1" smtClean="0">
                <a:solidFill>
                  <a:prstClr val="white"/>
                </a:solidFill>
              </a:rPr>
              <a:t>Machine</a:t>
            </a:r>
            <a:endParaRPr lang="sv-SE" sz="2400" dirty="0">
              <a:solidFill>
                <a:prstClr val="white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022363" y="1842667"/>
            <a:ext cx="3174753" cy="921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defTabSz="1300460"/>
            <a:r>
              <a:rPr lang="sv-SE" sz="2400" dirty="0" err="1" smtClean="0">
                <a:solidFill>
                  <a:srgbClr val="EEECE1"/>
                </a:solidFill>
              </a:rPr>
              <a:t>Programme</a:t>
            </a:r>
            <a:r>
              <a:rPr lang="sv-SE" sz="2400" dirty="0" smtClean="0">
                <a:solidFill>
                  <a:srgbClr val="EEECE1"/>
                </a:solidFill>
              </a:rPr>
              <a:t> Director</a:t>
            </a:r>
            <a:endParaRPr lang="sv-SE" sz="2400" dirty="0">
              <a:solidFill>
                <a:srgbClr val="EEECE1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022363" y="3362554"/>
            <a:ext cx="3174753" cy="5289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defTabSz="1300460"/>
            <a:endParaRPr lang="sv-SE" sz="1600" dirty="0">
              <a:solidFill>
                <a:prstClr val="white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3235190" y="213487"/>
            <a:ext cx="9421847" cy="80842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defTabSz="1300460"/>
            <a:r>
              <a:rPr lang="sv-SE" sz="4400" b="1" dirty="0">
                <a:solidFill>
                  <a:srgbClr val="0000FF"/>
                </a:solidFill>
                <a:latin typeface="Papyrus"/>
                <a:cs typeface="Papyrus"/>
              </a:rPr>
              <a:t>Programme </a:t>
            </a:r>
            <a:r>
              <a:rPr lang="sv-SE" sz="4400" b="1" dirty="0" err="1">
                <a:solidFill>
                  <a:srgbClr val="0000FF"/>
                </a:solidFill>
                <a:latin typeface="Papyrus"/>
                <a:cs typeface="Papyrus"/>
              </a:rPr>
              <a:t>Committees</a:t>
            </a:r>
            <a:endParaRPr lang="sv-SE" sz="4400" b="1" dirty="0">
              <a:solidFill>
                <a:srgbClr val="0000FF"/>
              </a:solidFill>
              <a:latin typeface="Papyrus"/>
              <a:cs typeface="Papyrus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9979540" y="1716232"/>
            <a:ext cx="3025260" cy="86998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defTabSz="1300460"/>
            <a:r>
              <a:rPr lang="sv-SE" sz="1200" dirty="0">
                <a:solidFill>
                  <a:prstClr val="black"/>
                </a:solidFill>
              </a:rPr>
              <a:t>Board, ,STC, AFC, SAC, TAC  </a:t>
            </a:r>
            <a:r>
              <a:rPr lang="sv-SE" sz="1200" dirty="0" err="1">
                <a:solidFill>
                  <a:prstClr val="black"/>
                </a:solidFill>
              </a:rPr>
              <a:t>Programme</a:t>
            </a:r>
            <a:r>
              <a:rPr lang="sv-SE" sz="1200" dirty="0">
                <a:solidFill>
                  <a:prstClr val="black"/>
                </a:solidFill>
              </a:rPr>
              <a:t> </a:t>
            </a:r>
            <a:r>
              <a:rPr lang="sv-SE" sz="1200" dirty="0" err="1">
                <a:solidFill>
                  <a:prstClr val="black"/>
                </a:solidFill>
              </a:rPr>
              <a:t>Decisions</a:t>
            </a:r>
            <a:endParaRPr lang="sv-SE" sz="1200" dirty="0">
              <a:solidFill>
                <a:prstClr val="black"/>
              </a:solidFill>
            </a:endParaRPr>
          </a:p>
          <a:p>
            <a:pPr defTabSz="1300460"/>
            <a:r>
              <a:rPr lang="sv-SE" sz="1200" dirty="0" err="1">
                <a:solidFill>
                  <a:prstClr val="black"/>
                </a:solidFill>
              </a:rPr>
              <a:t>Programme</a:t>
            </a:r>
            <a:r>
              <a:rPr lang="sv-SE" sz="1200" dirty="0">
                <a:solidFill>
                  <a:prstClr val="black"/>
                </a:solidFill>
              </a:rPr>
              <a:t> Reviews</a:t>
            </a:r>
          </a:p>
          <a:p>
            <a:pPr defTabSz="1300460"/>
            <a:r>
              <a:rPr lang="sv-SE" sz="1200" dirty="0" err="1">
                <a:solidFill>
                  <a:prstClr val="black"/>
                </a:solidFill>
              </a:rPr>
              <a:t>Programme</a:t>
            </a:r>
            <a:r>
              <a:rPr lang="sv-SE" sz="1200" dirty="0">
                <a:solidFill>
                  <a:prstClr val="black"/>
                </a:solidFill>
              </a:rPr>
              <a:t> Budget</a:t>
            </a:r>
            <a:endParaRPr lang="sv-SE" sz="1200" dirty="0">
              <a:solidFill>
                <a:prstClr val="black"/>
              </a:solidFill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10064726" y="3460831"/>
            <a:ext cx="2306912" cy="1054646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pPr defTabSz="1300460"/>
            <a:r>
              <a:rPr lang="sv-SE" sz="1200" dirty="0" err="1">
                <a:solidFill>
                  <a:prstClr val="black"/>
                </a:solidFill>
              </a:rPr>
              <a:t>Programme</a:t>
            </a:r>
            <a:r>
              <a:rPr lang="sv-SE" sz="1200" dirty="0">
                <a:solidFill>
                  <a:prstClr val="black"/>
                </a:solidFill>
              </a:rPr>
              <a:t> Planning</a:t>
            </a:r>
          </a:p>
          <a:p>
            <a:pPr defTabSz="1300460"/>
            <a:r>
              <a:rPr lang="sv-SE" sz="1200" dirty="0" err="1">
                <a:solidFill>
                  <a:prstClr val="black"/>
                </a:solidFill>
              </a:rPr>
              <a:t>Configuration</a:t>
            </a:r>
            <a:r>
              <a:rPr lang="sv-SE" sz="1200" dirty="0">
                <a:solidFill>
                  <a:prstClr val="black"/>
                </a:solidFill>
              </a:rPr>
              <a:t> </a:t>
            </a:r>
            <a:r>
              <a:rPr lang="sv-SE" sz="1200" dirty="0" err="1">
                <a:solidFill>
                  <a:prstClr val="black"/>
                </a:solidFill>
              </a:rPr>
              <a:t>control</a:t>
            </a:r>
            <a:endParaRPr lang="sv-SE" sz="1200" dirty="0">
              <a:solidFill>
                <a:prstClr val="black"/>
              </a:solidFill>
            </a:endParaRPr>
          </a:p>
          <a:p>
            <a:pPr defTabSz="1300460"/>
            <a:r>
              <a:rPr lang="sv-SE" sz="1200" dirty="0">
                <a:solidFill>
                  <a:prstClr val="black"/>
                </a:solidFill>
              </a:rPr>
              <a:t>Preparation </a:t>
            </a:r>
            <a:r>
              <a:rPr lang="sv-SE" sz="1200" dirty="0" err="1">
                <a:solidFill>
                  <a:prstClr val="black"/>
                </a:solidFill>
              </a:rPr>
              <a:t>of</a:t>
            </a:r>
            <a:r>
              <a:rPr lang="sv-SE" sz="1200" dirty="0">
                <a:solidFill>
                  <a:prstClr val="black"/>
                </a:solidFill>
              </a:rPr>
              <a:t> EPG </a:t>
            </a:r>
            <a:r>
              <a:rPr lang="sv-SE" sz="1200" dirty="0" err="1">
                <a:solidFill>
                  <a:prstClr val="black"/>
                </a:solidFill>
              </a:rPr>
              <a:t>Decisions</a:t>
            </a:r>
            <a:endParaRPr lang="sv-SE" sz="1200" dirty="0">
              <a:solidFill>
                <a:prstClr val="black"/>
              </a:solidFill>
            </a:endParaRPr>
          </a:p>
          <a:p>
            <a:pPr defTabSz="1300460"/>
            <a:r>
              <a:rPr lang="sv-SE" sz="1200" dirty="0">
                <a:solidFill>
                  <a:prstClr val="black"/>
                </a:solidFill>
              </a:rPr>
              <a:t>Definition </a:t>
            </a:r>
            <a:r>
              <a:rPr lang="sv-SE" sz="1200" dirty="0" err="1">
                <a:solidFill>
                  <a:prstClr val="black"/>
                </a:solidFill>
              </a:rPr>
              <a:t>of</a:t>
            </a:r>
            <a:r>
              <a:rPr lang="sv-SE" sz="1200" dirty="0">
                <a:solidFill>
                  <a:prstClr val="black"/>
                </a:solidFill>
              </a:rPr>
              <a:t> </a:t>
            </a:r>
            <a:r>
              <a:rPr lang="sv-SE" sz="1200" dirty="0" err="1">
                <a:solidFill>
                  <a:prstClr val="black"/>
                </a:solidFill>
              </a:rPr>
              <a:t>deliverables</a:t>
            </a:r>
            <a:endParaRPr lang="sv-SE" sz="1200" dirty="0">
              <a:solidFill>
                <a:prstClr val="black"/>
              </a:solidFill>
            </a:endParaRPr>
          </a:p>
          <a:p>
            <a:pPr defTabSz="1300460"/>
            <a:endParaRPr lang="sv-SE" sz="1200" dirty="0">
              <a:solidFill>
                <a:prstClr val="black"/>
              </a:solidFill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5422415" y="4956652"/>
            <a:ext cx="2048228" cy="3695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defTabSz="1300460"/>
            <a:r>
              <a:rPr lang="sv-SE" sz="1400" dirty="0">
                <a:solidFill>
                  <a:srgbClr val="EEECE1"/>
                </a:solidFill>
              </a:rPr>
              <a:t>Project Managers</a:t>
            </a:r>
          </a:p>
          <a:p>
            <a:pPr algn="ctr" defTabSz="1300460"/>
            <a:endParaRPr lang="sv-SE" sz="1400" dirty="0">
              <a:solidFill>
                <a:prstClr val="white"/>
              </a:solidFill>
            </a:endParaRPr>
          </a:p>
          <a:p>
            <a:pPr algn="ctr" defTabSz="1300460"/>
            <a:r>
              <a:rPr lang="sv-SE" sz="1400" dirty="0">
                <a:solidFill>
                  <a:prstClr val="white"/>
                </a:solidFill>
              </a:rPr>
              <a:t>Accelerator</a:t>
            </a:r>
          </a:p>
          <a:p>
            <a:pPr algn="ctr" defTabSz="1300460"/>
            <a:r>
              <a:rPr lang="sv-SE" sz="1400" dirty="0">
                <a:solidFill>
                  <a:prstClr val="white"/>
                </a:solidFill>
              </a:rPr>
              <a:t>Target</a:t>
            </a:r>
          </a:p>
          <a:p>
            <a:pPr algn="ctr" defTabSz="1300460"/>
            <a:r>
              <a:rPr lang="sv-SE" sz="1400" dirty="0" smtClean="0">
                <a:solidFill>
                  <a:prstClr val="white"/>
                </a:solidFill>
              </a:rPr>
              <a:t>NSS</a:t>
            </a:r>
            <a:endParaRPr lang="sv-SE" sz="1400" dirty="0">
              <a:solidFill>
                <a:prstClr val="white"/>
              </a:solidFill>
            </a:endParaRPr>
          </a:p>
          <a:p>
            <a:pPr algn="ctr" defTabSz="1300460"/>
            <a:r>
              <a:rPr lang="sv-SE" sz="1400" dirty="0" smtClean="0">
                <a:solidFill>
                  <a:prstClr val="white"/>
                </a:solidFill>
              </a:rPr>
              <a:t>ICS</a:t>
            </a:r>
            <a:endParaRPr lang="sv-SE" sz="1400" dirty="0">
              <a:solidFill>
                <a:prstClr val="white"/>
              </a:solidFill>
            </a:endParaRPr>
          </a:p>
          <a:p>
            <a:pPr algn="ctr" defTabSz="1300460"/>
            <a:r>
              <a:rPr lang="sv-SE" sz="1400" dirty="0" smtClean="0">
                <a:solidFill>
                  <a:prstClr val="white"/>
                </a:solidFill>
              </a:rPr>
              <a:t>Energy</a:t>
            </a:r>
            <a:endParaRPr lang="sv-SE" sz="1400" dirty="0">
              <a:solidFill>
                <a:prstClr val="white"/>
              </a:solidFill>
            </a:endParaRPr>
          </a:p>
          <a:p>
            <a:pPr algn="ctr" defTabSz="1300460"/>
            <a:r>
              <a:rPr lang="sv-SE" sz="1400" dirty="0" smtClean="0">
                <a:solidFill>
                  <a:prstClr val="white"/>
                </a:solidFill>
              </a:rPr>
              <a:t>CF</a:t>
            </a:r>
            <a:endParaRPr lang="sv-SE" sz="1400" dirty="0">
              <a:solidFill>
                <a:prstClr val="white"/>
              </a:solidFill>
            </a:endParaRPr>
          </a:p>
        </p:txBody>
      </p:sp>
      <p:sp>
        <p:nvSpPr>
          <p:cNvPr id="22" name="Rektangel 21"/>
          <p:cNvSpPr/>
          <p:nvPr/>
        </p:nvSpPr>
        <p:spPr>
          <a:xfrm>
            <a:off x="1193528" y="5206592"/>
            <a:ext cx="2895214" cy="5120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defTabSz="1300460"/>
            <a:r>
              <a:rPr lang="sv-SE" sz="2400" dirty="0" err="1" smtClean="0">
                <a:solidFill>
                  <a:prstClr val="white"/>
                </a:solidFill>
              </a:rPr>
              <a:t>Pre-Construction</a:t>
            </a:r>
            <a:endParaRPr lang="sv-SE" sz="2400" dirty="0">
              <a:solidFill>
                <a:prstClr val="white"/>
              </a:solidFill>
            </a:endParaRPr>
          </a:p>
        </p:txBody>
      </p:sp>
      <p:sp>
        <p:nvSpPr>
          <p:cNvPr id="23" name="Rektangel 22"/>
          <p:cNvSpPr/>
          <p:nvPr/>
        </p:nvSpPr>
        <p:spPr>
          <a:xfrm>
            <a:off x="1188640" y="6057892"/>
            <a:ext cx="2882039" cy="5120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defTabSz="1300460"/>
            <a:r>
              <a:rPr lang="sv-SE" sz="2400" dirty="0" smtClean="0">
                <a:solidFill>
                  <a:prstClr val="white"/>
                </a:solidFill>
              </a:rPr>
              <a:t>Construction</a:t>
            </a:r>
            <a:endParaRPr lang="sv-SE" sz="2400" dirty="0">
              <a:solidFill>
                <a:prstClr val="white"/>
              </a:solidFill>
            </a:endParaRPr>
          </a:p>
        </p:txBody>
      </p:sp>
      <p:sp>
        <p:nvSpPr>
          <p:cNvPr id="24" name="Rektangel 23"/>
          <p:cNvSpPr/>
          <p:nvPr/>
        </p:nvSpPr>
        <p:spPr>
          <a:xfrm>
            <a:off x="1206702" y="6874096"/>
            <a:ext cx="2882039" cy="5120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defTabSz="1300460"/>
            <a:r>
              <a:rPr lang="sv-SE" sz="2400" dirty="0" smtClean="0">
                <a:solidFill>
                  <a:prstClr val="white"/>
                </a:solidFill>
              </a:rPr>
              <a:t>Operations</a:t>
            </a:r>
            <a:endParaRPr lang="sv-SE" sz="2400" dirty="0">
              <a:solidFill>
                <a:prstClr val="white"/>
              </a:solidFill>
            </a:endParaRPr>
          </a:p>
        </p:txBody>
      </p:sp>
      <p:sp>
        <p:nvSpPr>
          <p:cNvPr id="25" name="textruta 24"/>
          <p:cNvSpPr txBox="1"/>
          <p:nvPr/>
        </p:nvSpPr>
        <p:spPr>
          <a:xfrm>
            <a:off x="1022363" y="3633455"/>
            <a:ext cx="3174753" cy="500648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defTabSz="1300460"/>
            <a:r>
              <a:rPr lang="sv-SE" sz="2400" dirty="0" smtClean="0">
                <a:solidFill>
                  <a:prstClr val="black"/>
                </a:solidFill>
              </a:rPr>
              <a:t>   </a:t>
            </a:r>
            <a:r>
              <a:rPr lang="sv-SE" sz="2400" dirty="0" err="1" smtClean="0">
                <a:solidFill>
                  <a:srgbClr val="EEECE1"/>
                </a:solidFill>
              </a:rPr>
              <a:t>Programme</a:t>
            </a:r>
            <a:r>
              <a:rPr lang="sv-SE" sz="2400" dirty="0" smtClean="0">
                <a:solidFill>
                  <a:srgbClr val="EEECE1"/>
                </a:solidFill>
              </a:rPr>
              <a:t> Office</a:t>
            </a:r>
            <a:endParaRPr lang="sv-SE" sz="2400" dirty="0">
              <a:solidFill>
                <a:srgbClr val="EEECE1"/>
              </a:solidFill>
            </a:endParaRPr>
          </a:p>
        </p:txBody>
      </p:sp>
      <p:sp>
        <p:nvSpPr>
          <p:cNvPr id="27" name="Rektangel 26"/>
          <p:cNvSpPr/>
          <p:nvPr/>
        </p:nvSpPr>
        <p:spPr>
          <a:xfrm>
            <a:off x="8421583" y="5495588"/>
            <a:ext cx="1715391" cy="2617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defTabSz="1300460"/>
            <a:r>
              <a:rPr lang="sv-SE" sz="1600" dirty="0">
                <a:solidFill>
                  <a:prstClr val="white"/>
                </a:solidFill>
              </a:rPr>
              <a:t>ESS line organisation</a:t>
            </a:r>
            <a:endParaRPr lang="sv-SE" sz="1600" dirty="0">
              <a:solidFill>
                <a:prstClr val="white"/>
              </a:solidFill>
            </a:endParaRPr>
          </a:p>
        </p:txBody>
      </p:sp>
      <p:cxnSp>
        <p:nvCxnSpPr>
          <p:cNvPr id="29" name="Rak 28"/>
          <p:cNvCxnSpPr>
            <a:stCxn id="6" idx="2"/>
            <a:endCxn id="7" idx="0"/>
          </p:cNvCxnSpPr>
          <p:nvPr/>
        </p:nvCxnSpPr>
        <p:spPr>
          <a:xfrm rot="5400000">
            <a:off x="2310648" y="3063461"/>
            <a:ext cx="598185" cy="22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/>
        </p:nvCxnSpPr>
        <p:spPr>
          <a:xfrm>
            <a:off x="4034556" y="5462621"/>
            <a:ext cx="1387860" cy="22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/>
          <p:cNvCxnSpPr/>
          <p:nvPr/>
        </p:nvCxnSpPr>
        <p:spPr>
          <a:xfrm>
            <a:off x="4034556" y="6313920"/>
            <a:ext cx="1387860" cy="22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/>
        </p:nvCxnSpPr>
        <p:spPr>
          <a:xfrm>
            <a:off x="4034556" y="7130125"/>
            <a:ext cx="1387860" cy="22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>
            <a:stCxn id="16" idx="3"/>
            <a:endCxn id="27" idx="1"/>
          </p:cNvCxnSpPr>
          <p:nvPr/>
        </p:nvCxnSpPr>
        <p:spPr>
          <a:xfrm>
            <a:off x="7470643" y="6804229"/>
            <a:ext cx="950940" cy="1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>
            <a:stCxn id="4" idx="2"/>
            <a:endCxn id="5" idx="0"/>
          </p:cNvCxnSpPr>
          <p:nvPr/>
        </p:nvCxnSpPr>
        <p:spPr>
          <a:xfrm rot="5400000">
            <a:off x="8350369" y="3051829"/>
            <a:ext cx="574921" cy="22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vängd 47"/>
          <p:cNvSpPr/>
          <p:nvPr/>
        </p:nvSpPr>
        <p:spPr>
          <a:xfrm>
            <a:off x="6186469" y="3456625"/>
            <a:ext cx="1208599" cy="1404204"/>
          </a:xfrm>
          <a:prstGeom prst="ben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defTabSz="1300460"/>
            <a:endParaRPr lang="sv-SE" sz="2400">
              <a:solidFill>
                <a:prstClr val="black"/>
              </a:solidFill>
            </a:endParaRPr>
          </a:p>
        </p:txBody>
      </p:sp>
      <p:sp>
        <p:nvSpPr>
          <p:cNvPr id="28" name="Rektangel 27"/>
          <p:cNvSpPr/>
          <p:nvPr/>
        </p:nvSpPr>
        <p:spPr>
          <a:xfrm>
            <a:off x="1188638" y="7686896"/>
            <a:ext cx="2863979" cy="5120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defTabSz="1300460"/>
            <a:r>
              <a:rPr lang="sv-SE" sz="2400" dirty="0" err="1" smtClean="0">
                <a:solidFill>
                  <a:prstClr val="white"/>
                </a:solidFill>
              </a:rPr>
              <a:t>De-Commissioning</a:t>
            </a:r>
            <a:endParaRPr lang="sv-SE" sz="2400" dirty="0">
              <a:solidFill>
                <a:prstClr val="white"/>
              </a:solidFill>
            </a:endParaRPr>
          </a:p>
        </p:txBody>
      </p:sp>
      <p:cxnSp>
        <p:nvCxnSpPr>
          <p:cNvPr id="34" name="Rak 33"/>
          <p:cNvCxnSpPr/>
          <p:nvPr/>
        </p:nvCxnSpPr>
        <p:spPr>
          <a:xfrm>
            <a:off x="4034556" y="7921705"/>
            <a:ext cx="1387860" cy="22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ktangel 25"/>
          <p:cNvSpPr/>
          <p:nvPr/>
        </p:nvSpPr>
        <p:spPr>
          <a:xfrm>
            <a:off x="7758934" y="4117968"/>
            <a:ext cx="2191282" cy="92170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defTabSz="1300460"/>
            <a:r>
              <a:rPr lang="sv-SE" sz="2400" dirty="0" smtClean="0">
                <a:solidFill>
                  <a:prstClr val="white"/>
                </a:solidFill>
              </a:rPr>
              <a:t>CCB </a:t>
            </a:r>
            <a:r>
              <a:rPr lang="sv-SE" sz="2400" dirty="0" err="1" smtClean="0">
                <a:solidFill>
                  <a:prstClr val="white"/>
                </a:solidFill>
              </a:rPr>
              <a:t>Facilities</a:t>
            </a:r>
            <a:endParaRPr lang="sv-SE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528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 bwMode="auto">
          <a:xfrm>
            <a:off x="703263" y="155575"/>
            <a:ext cx="11703050" cy="162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5400">
                <a:solidFill>
                  <a:srgbClr val="0000FF"/>
                </a:solidFill>
                <a:latin typeface="Papyrus" charset="0"/>
                <a:cs typeface="Papyrus" charset="0"/>
              </a:rPr>
              <a:t>Accelerator milestones</a:t>
            </a:r>
          </a:p>
        </p:txBody>
      </p:sp>
      <p:pic>
        <p:nvPicPr>
          <p:cNvPr id="3379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413000"/>
            <a:ext cx="1137920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5062538" y="7613650"/>
            <a:ext cx="1584325" cy="1439863"/>
          </a:xfrm>
          <a:prstGeom prst="borderCallout1">
            <a:avLst>
              <a:gd name="adj1" fmla="val -6639"/>
              <a:gd name="adj2" fmla="val 53399"/>
              <a:gd name="adj3" fmla="val -99433"/>
              <a:gd name="adj4" fmla="val 11893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</a:rPr>
              <a:t>First Neutrons at ESS!</a:t>
            </a:r>
          </a:p>
        </p:txBody>
      </p:sp>
    </p:spTree>
    <p:extLst>
      <p:ext uri="{BB962C8B-B14F-4D97-AF65-F5344CB8AC3E}">
        <p14:creationId xmlns:p14="http://schemas.microsoft.com/office/powerpoint/2010/main" val="4224164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 bwMode="auto">
          <a:xfrm>
            <a:off x="669925" y="196850"/>
            <a:ext cx="11703050" cy="162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4400">
                <a:solidFill>
                  <a:srgbClr val="0000FF"/>
                </a:solidFill>
                <a:latin typeface="Papyrus" charset="0"/>
                <a:ea typeface="ヒラギノ角ゴ ProN W3" charset="0"/>
              </a:rPr>
              <a:t>Accelerator Design Update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 bwMode="auto">
          <a:xfrm>
            <a:off x="122238" y="4013200"/>
            <a:ext cx="12573000" cy="3714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n-GB" sz="1600" b="1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Work Package (work areas)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endParaRPr lang="en-US" sz="1600" dirty="0">
              <a:solidFill>
                <a:srgbClr val="0000E5"/>
              </a:solidFill>
              <a:latin typeface="Tahoma" charset="0"/>
              <a:ea typeface="ヒラギノ角ゴ ProN W3" charset="0"/>
              <a:cs typeface="ヒラギノ角ゴ ProN W3" charset="0"/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n-GB" sz="1600" b="1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1</a:t>
            </a:r>
            <a:r>
              <a:rPr lang="en-US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. </a:t>
            </a:r>
            <a:r>
              <a:rPr lang="en-GB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Management Coordination – ESS AB (Mats </a:t>
            </a:r>
            <a:r>
              <a:rPr lang="en-GB" sz="1600" dirty="0" err="1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Lindroos</a:t>
            </a:r>
            <a:r>
              <a:rPr lang="en-GB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)</a:t>
            </a:r>
            <a:endParaRPr lang="en-US" sz="1600" dirty="0">
              <a:solidFill>
                <a:srgbClr val="0000E5"/>
              </a:solidFill>
              <a:latin typeface="Tahoma" charset="0"/>
              <a:ea typeface="ヒラギノ角ゴ ProN W3" charset="0"/>
              <a:cs typeface="ヒラギノ角ゴ ProN W3" charset="0"/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n-GB" sz="1600" b="1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2</a:t>
            </a:r>
            <a:r>
              <a:rPr lang="en-US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. </a:t>
            </a:r>
            <a:r>
              <a:rPr lang="en-GB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Accelerator Science – ESS AB (Steve </a:t>
            </a:r>
            <a:r>
              <a:rPr lang="en-GB" sz="1600" dirty="0" err="1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Peggs</a:t>
            </a:r>
            <a:r>
              <a:rPr lang="en-GB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)</a:t>
            </a:r>
            <a:endParaRPr lang="en-US" sz="1600" dirty="0">
              <a:solidFill>
                <a:srgbClr val="0000E5"/>
              </a:solidFill>
              <a:latin typeface="Tahoma" charset="0"/>
              <a:ea typeface="ヒラギノ角ゴ ProN W3" charset="0"/>
              <a:cs typeface="ヒラギノ角ゴ ProN W3" charset="0"/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n-GB" sz="1600" b="1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(3</a:t>
            </a:r>
            <a:r>
              <a:rPr lang="en-US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. </a:t>
            </a:r>
            <a:r>
              <a:rPr lang="en-GB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Infrastructure Services – now ESS AB!)</a:t>
            </a:r>
            <a:endParaRPr lang="en-US" sz="1600" dirty="0">
              <a:solidFill>
                <a:srgbClr val="0000E5"/>
              </a:solidFill>
              <a:latin typeface="Tahoma" charset="0"/>
              <a:ea typeface="ヒラギノ角ゴ ProN W3" charset="0"/>
              <a:cs typeface="ヒラギノ角ゴ ProN W3" charset="0"/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n-GB" sz="1600" b="1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4</a:t>
            </a:r>
            <a:r>
              <a:rPr lang="en-GB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. SCRF Spoke cavities – IPN, </a:t>
            </a:r>
            <a:r>
              <a:rPr lang="en-GB" sz="1600" dirty="0" err="1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Orsay</a:t>
            </a:r>
            <a:r>
              <a:rPr lang="en-GB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 (</a:t>
            </a:r>
            <a:r>
              <a:rPr lang="en-GB" sz="1600" dirty="0" err="1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Sebastien</a:t>
            </a:r>
            <a:r>
              <a:rPr lang="en-GB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GB" sz="1600" dirty="0" err="1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Bousson</a:t>
            </a:r>
            <a:r>
              <a:rPr lang="en-GB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)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n-GB" sz="1600" b="1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5</a:t>
            </a:r>
            <a:r>
              <a:rPr lang="en-GB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. SCRF Elliptical cavities – CEA, </a:t>
            </a:r>
            <a:r>
              <a:rPr lang="en-GB" sz="1600" dirty="0" err="1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Saclay</a:t>
            </a:r>
            <a:r>
              <a:rPr lang="en-GB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 (Guillaume </a:t>
            </a:r>
            <a:r>
              <a:rPr lang="en-GB" sz="1600" dirty="0" err="1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Devanz</a:t>
            </a:r>
            <a:r>
              <a:rPr lang="en-GB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)</a:t>
            </a:r>
            <a:endParaRPr lang="en-US" sz="1600" dirty="0">
              <a:solidFill>
                <a:srgbClr val="0000E5"/>
              </a:solidFill>
              <a:latin typeface="Tahoma" charset="0"/>
              <a:ea typeface="ヒラギノ角ゴ ProN W3" charset="0"/>
              <a:cs typeface="ヒラギノ角ゴ ProN W3" charset="0"/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n-GB" sz="1600" b="1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6</a:t>
            </a:r>
            <a:r>
              <a:rPr lang="en-US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. </a:t>
            </a:r>
            <a:r>
              <a:rPr lang="en-GB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Front End and NC </a:t>
            </a:r>
            <a:r>
              <a:rPr lang="en-GB" sz="1600" dirty="0" err="1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linac</a:t>
            </a:r>
            <a:r>
              <a:rPr lang="en-GB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 – INFN, Catania (Santo </a:t>
            </a:r>
            <a:r>
              <a:rPr lang="en-GB" sz="1600" dirty="0" err="1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Gammino</a:t>
            </a:r>
            <a:r>
              <a:rPr lang="en-GB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)</a:t>
            </a:r>
            <a:endParaRPr lang="en-US" sz="1600" dirty="0">
              <a:solidFill>
                <a:srgbClr val="0000E5"/>
              </a:solidFill>
              <a:latin typeface="Tahoma" charset="0"/>
              <a:ea typeface="ヒラギノ角ゴ ProN W3" charset="0"/>
              <a:cs typeface="ヒラギノ角ゴ ProN W3" charset="0"/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n-GB" sz="1600" b="1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7</a:t>
            </a:r>
            <a:r>
              <a:rPr lang="en-US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. Beam transport, NC magnets and </a:t>
            </a:r>
            <a:r>
              <a:rPr lang="en-GB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Power Supplies – </a:t>
            </a:r>
            <a:r>
              <a:rPr lang="en-GB" sz="1600" dirty="0" err="1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Århus</a:t>
            </a:r>
            <a:r>
              <a:rPr lang="en-GB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 University (</a:t>
            </a:r>
            <a:r>
              <a:rPr lang="en-GB" sz="1600" dirty="0" err="1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Søren</a:t>
            </a:r>
            <a:r>
              <a:rPr lang="en-GB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GB" sz="1600" dirty="0" err="1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Pape-Møller</a:t>
            </a:r>
            <a:r>
              <a:rPr lang="en-GB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)</a:t>
            </a:r>
            <a:endParaRPr lang="en-US" sz="1600" dirty="0">
              <a:solidFill>
                <a:srgbClr val="0000E5"/>
              </a:solidFill>
              <a:latin typeface="Tahoma" charset="0"/>
              <a:ea typeface="ヒラギノ角ゴ ProN W3" charset="0"/>
              <a:cs typeface="ヒラギノ角ゴ ProN W3" charset="0"/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n-GB" sz="1600" b="1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8</a:t>
            </a:r>
            <a:r>
              <a:rPr lang="en-US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. </a:t>
            </a:r>
            <a:r>
              <a:rPr lang="en-GB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RF Systems – ESS AB (Dave McGinnis)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n-GB" sz="1600" b="1" dirty="0" smtClean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19</a:t>
            </a:r>
            <a:r>
              <a:rPr lang="en-GB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.</a:t>
            </a:r>
            <a:r>
              <a:rPr lang="en-GB" sz="1600" dirty="0" smtClean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GB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Test stands – Uppsala University (Roger </a:t>
            </a:r>
            <a:r>
              <a:rPr lang="en-GB" sz="1600" dirty="0" err="1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Ruber</a:t>
            </a:r>
            <a:r>
              <a:rPr lang="en-GB" sz="1600" dirty="0">
                <a:solidFill>
                  <a:srgbClr val="0000E5"/>
                </a:solidFill>
                <a:latin typeface="Tahoma" charset="0"/>
                <a:ea typeface="ヒラギノ角ゴ ProN W3" charset="0"/>
                <a:cs typeface="ヒラギノ角ゴ ProN W3" charset="0"/>
              </a:rPr>
              <a:t>)</a:t>
            </a:r>
            <a:endParaRPr lang="en-US" sz="1600" dirty="0">
              <a:solidFill>
                <a:srgbClr val="0000E5"/>
              </a:solidFill>
              <a:latin typeface="Tahoma" charset="0"/>
              <a:ea typeface="ヒラギノ角ゴ ProN W3" charset="0"/>
              <a:cs typeface="ヒラギノ角ゴ ProN W3" charset="0"/>
            </a:endParaRPr>
          </a:p>
        </p:txBody>
      </p:sp>
      <p:grpSp>
        <p:nvGrpSpPr>
          <p:cNvPr id="34819" name="Group 26"/>
          <p:cNvGrpSpPr>
            <a:grpSpLocks/>
          </p:cNvGrpSpPr>
          <p:nvPr/>
        </p:nvGrpSpPr>
        <p:grpSpPr bwMode="auto">
          <a:xfrm>
            <a:off x="10512425" y="4335463"/>
            <a:ext cx="1809750" cy="1822450"/>
            <a:chOff x="7383463" y="2686050"/>
            <a:chExt cx="1273175" cy="1281642"/>
          </a:xfrm>
        </p:grpSpPr>
        <p:pic>
          <p:nvPicPr>
            <p:cNvPr id="34856" name="Picture 3" descr="Devanz.JPG"/>
            <p:cNvPicPr>
              <a:picLocks noChangeAspect="1"/>
            </p:cNvPicPr>
            <p:nvPr/>
          </p:nvPicPr>
          <p:blipFill>
            <a:blip r:embed="rId2"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5538" y="2686050"/>
              <a:ext cx="1031875" cy="1065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57" name="TextBox 18"/>
            <p:cNvSpPr txBox="1">
              <a:spLocks noChangeArrowheads="1"/>
            </p:cNvSpPr>
            <p:nvPr/>
          </p:nvSpPr>
          <p:spPr bwMode="auto">
            <a:xfrm>
              <a:off x="7383463" y="3751263"/>
              <a:ext cx="1273175" cy="216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3" rIns="91425" bIns="45713">
              <a:spAutoFit/>
            </a:bodyPr>
            <a:lstStyle>
              <a:lvl1pPr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US" sz="1400"/>
                <a:t>Guillaume Devanz</a:t>
              </a:r>
            </a:p>
          </p:txBody>
        </p:sp>
      </p:grpSp>
      <p:grpSp>
        <p:nvGrpSpPr>
          <p:cNvPr id="34820" name="Group 25"/>
          <p:cNvGrpSpPr>
            <a:grpSpLocks/>
          </p:cNvGrpSpPr>
          <p:nvPr/>
        </p:nvGrpSpPr>
        <p:grpSpPr bwMode="auto">
          <a:xfrm>
            <a:off x="10186988" y="6815138"/>
            <a:ext cx="1925637" cy="1787525"/>
            <a:chOff x="7594600" y="4140200"/>
            <a:chExt cx="1354138" cy="1257957"/>
          </a:xfrm>
        </p:grpSpPr>
        <p:pic>
          <p:nvPicPr>
            <p:cNvPr id="34854" name="Picture 5" descr="Bousson.jpg"/>
            <p:cNvPicPr>
              <a:picLocks noChangeAspect="1"/>
            </p:cNvPicPr>
            <p:nvPr/>
          </p:nvPicPr>
          <p:blipFill>
            <a:blip r:embed="rId3"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8900" y="4140200"/>
              <a:ext cx="1041400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55" name="TextBox 19"/>
            <p:cNvSpPr txBox="1">
              <a:spLocks noChangeArrowheads="1"/>
            </p:cNvSpPr>
            <p:nvPr/>
          </p:nvSpPr>
          <p:spPr bwMode="auto">
            <a:xfrm>
              <a:off x="7594600" y="5181600"/>
              <a:ext cx="1354138" cy="216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3" rIns="91425" bIns="45713">
              <a:spAutoFit/>
            </a:bodyPr>
            <a:lstStyle>
              <a:lvl1pPr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US" sz="1400"/>
                <a:t>Sebastien Bousson</a:t>
              </a:r>
            </a:p>
          </p:txBody>
        </p:sp>
      </p:grpSp>
      <p:grpSp>
        <p:nvGrpSpPr>
          <p:cNvPr id="34821" name="Group 23"/>
          <p:cNvGrpSpPr>
            <a:grpSpLocks/>
          </p:cNvGrpSpPr>
          <p:nvPr/>
        </p:nvGrpSpPr>
        <p:grpSpPr bwMode="auto">
          <a:xfrm>
            <a:off x="4624388" y="7535863"/>
            <a:ext cx="1878012" cy="1958975"/>
            <a:chOff x="3251200" y="5283200"/>
            <a:chExt cx="1320800" cy="1376772"/>
          </a:xfrm>
        </p:grpSpPr>
        <p:pic>
          <p:nvPicPr>
            <p:cNvPr id="34852" name="Picture 9" descr="Pape Møller.jpg"/>
            <p:cNvPicPr>
              <a:picLocks noChangeAspect="1"/>
            </p:cNvPicPr>
            <p:nvPr/>
          </p:nvPicPr>
          <p:blipFill>
            <a:blip r:embed="rId4"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6300" y="5283200"/>
              <a:ext cx="930275" cy="116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53" name="TextBox 21"/>
            <p:cNvSpPr txBox="1">
              <a:spLocks noChangeArrowheads="1"/>
            </p:cNvSpPr>
            <p:nvPr/>
          </p:nvSpPr>
          <p:spPr bwMode="auto">
            <a:xfrm>
              <a:off x="3251200" y="6443663"/>
              <a:ext cx="1320800" cy="216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3" rIns="91425" bIns="45713">
              <a:spAutoFit/>
            </a:bodyPr>
            <a:lstStyle>
              <a:lvl1pPr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US" sz="1400"/>
                <a:t>Søren Pape Møller</a:t>
              </a:r>
            </a:p>
          </p:txBody>
        </p:sp>
      </p:grpSp>
      <p:grpSp>
        <p:nvGrpSpPr>
          <p:cNvPr id="34822" name="Group 28"/>
          <p:cNvGrpSpPr>
            <a:grpSpLocks/>
          </p:cNvGrpSpPr>
          <p:nvPr/>
        </p:nvGrpSpPr>
        <p:grpSpPr bwMode="auto">
          <a:xfrm>
            <a:off x="1974850" y="7212013"/>
            <a:ext cx="1411288" cy="1608137"/>
            <a:chOff x="892175" y="4589463"/>
            <a:chExt cx="992188" cy="1130809"/>
          </a:xfrm>
        </p:grpSpPr>
        <p:pic>
          <p:nvPicPr>
            <p:cNvPr id="34850" name="Picture 11" descr="RUBER.jpg"/>
            <p:cNvPicPr>
              <a:picLocks noChangeAspect="1"/>
            </p:cNvPicPr>
            <p:nvPr/>
          </p:nvPicPr>
          <p:blipFill>
            <a:blip r:embed="rId5"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438" y="4589463"/>
              <a:ext cx="852487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51" name="TextBox 22"/>
            <p:cNvSpPr txBox="1">
              <a:spLocks noChangeArrowheads="1"/>
            </p:cNvSpPr>
            <p:nvPr/>
          </p:nvSpPr>
          <p:spPr bwMode="auto">
            <a:xfrm>
              <a:off x="892175" y="5503863"/>
              <a:ext cx="992188" cy="216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3" rIns="91425" bIns="45713">
              <a:spAutoFit/>
            </a:bodyPr>
            <a:lstStyle>
              <a:lvl1pPr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US" sz="1400"/>
                <a:t>Roger Ruber</a:t>
              </a:r>
            </a:p>
          </p:txBody>
        </p:sp>
      </p:grpSp>
      <p:grpSp>
        <p:nvGrpSpPr>
          <p:cNvPr id="34823" name="Group 21"/>
          <p:cNvGrpSpPr>
            <a:grpSpLocks/>
          </p:cNvGrpSpPr>
          <p:nvPr/>
        </p:nvGrpSpPr>
        <p:grpSpPr bwMode="auto">
          <a:xfrm>
            <a:off x="525463" y="2792413"/>
            <a:ext cx="2027237" cy="2082800"/>
            <a:chOff x="250825" y="1168400"/>
            <a:chExt cx="1425575" cy="1464936"/>
          </a:xfrm>
        </p:grpSpPr>
        <p:sp>
          <p:nvSpPr>
            <p:cNvPr id="34848" name="TextBox 16"/>
            <p:cNvSpPr txBox="1">
              <a:spLocks noChangeArrowheads="1"/>
            </p:cNvSpPr>
            <p:nvPr/>
          </p:nvSpPr>
          <p:spPr bwMode="auto">
            <a:xfrm>
              <a:off x="250825" y="2265363"/>
              <a:ext cx="1425575" cy="367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3" rIns="91425" bIns="45713">
              <a:spAutoFit/>
            </a:bodyPr>
            <a:lstStyle>
              <a:lvl1pPr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algn="ctr" eaLnBrk="1" hangingPunct="1"/>
              <a:r>
                <a:rPr lang="en-US" sz="1400"/>
                <a:t>Romuald Duperrier (30 years ago)</a:t>
              </a:r>
            </a:p>
          </p:txBody>
        </p:sp>
        <p:pic>
          <p:nvPicPr>
            <p:cNvPr id="34849" name="Picture 23"/>
            <p:cNvPicPr>
              <a:picLocks noChangeAspect="1"/>
            </p:cNvPicPr>
            <p:nvPr/>
          </p:nvPicPr>
          <p:blipFill>
            <a:blip r:embed="rId6"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138" y="1168400"/>
              <a:ext cx="736600" cy="1096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24" name="Group 34"/>
          <p:cNvGrpSpPr>
            <a:grpSpLocks/>
          </p:cNvGrpSpPr>
          <p:nvPr/>
        </p:nvGrpSpPr>
        <p:grpSpPr bwMode="auto">
          <a:xfrm>
            <a:off x="2571750" y="2097088"/>
            <a:ext cx="1968500" cy="1619250"/>
            <a:chOff x="1808163" y="900113"/>
            <a:chExt cx="1384300" cy="1138770"/>
          </a:xfrm>
        </p:grpSpPr>
        <p:pic>
          <p:nvPicPr>
            <p:cNvPr id="34846" name="Picture 10" descr="Peggs.jpg"/>
            <p:cNvPicPr>
              <a:picLocks noChangeAspect="1"/>
            </p:cNvPicPr>
            <p:nvPr/>
          </p:nvPicPr>
          <p:blipFill>
            <a:blip r:embed="rId7"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163" y="900113"/>
              <a:ext cx="1384300" cy="92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47" name="TextBox 24"/>
            <p:cNvSpPr txBox="1">
              <a:spLocks noChangeArrowheads="1"/>
            </p:cNvSpPr>
            <p:nvPr/>
          </p:nvSpPr>
          <p:spPr bwMode="auto">
            <a:xfrm>
              <a:off x="2038350" y="1822450"/>
              <a:ext cx="944563" cy="216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3" rIns="91425" bIns="45713">
              <a:spAutoFit/>
            </a:bodyPr>
            <a:lstStyle>
              <a:lvl1pPr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US" sz="1400"/>
                <a:t>Steve Peggs</a:t>
              </a:r>
            </a:p>
          </p:txBody>
        </p:sp>
      </p:grpSp>
      <p:grpSp>
        <p:nvGrpSpPr>
          <p:cNvPr id="34825" name="Group 35"/>
          <p:cNvGrpSpPr>
            <a:grpSpLocks/>
          </p:cNvGrpSpPr>
          <p:nvPr/>
        </p:nvGrpSpPr>
        <p:grpSpPr bwMode="auto">
          <a:xfrm>
            <a:off x="5961063" y="1843088"/>
            <a:ext cx="1463675" cy="1733550"/>
            <a:chOff x="3542259" y="819150"/>
            <a:chExt cx="1029741" cy="1219836"/>
          </a:xfrm>
        </p:grpSpPr>
        <p:pic>
          <p:nvPicPr>
            <p:cNvPr id="34844" name="Picture 59" descr="IMGP7042 - Version 2.jpg"/>
            <p:cNvPicPr>
              <a:picLocks noChangeAspect="1"/>
            </p:cNvPicPr>
            <p:nvPr/>
          </p:nvPicPr>
          <p:blipFill>
            <a:blip r:embed="rId8"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71" t="3218" r="7813"/>
            <a:stretch>
              <a:fillRect/>
            </a:stretch>
          </p:blipFill>
          <p:spPr bwMode="auto">
            <a:xfrm>
              <a:off x="3542259" y="819150"/>
              <a:ext cx="962742" cy="1003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45" name="TextBox 24"/>
            <p:cNvSpPr txBox="1">
              <a:spLocks noChangeArrowheads="1"/>
            </p:cNvSpPr>
            <p:nvPr/>
          </p:nvSpPr>
          <p:spPr bwMode="auto">
            <a:xfrm>
              <a:off x="3568168" y="1822450"/>
              <a:ext cx="1003832" cy="216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13" rIns="91425" bIns="45713">
              <a:spAutoFit/>
            </a:bodyPr>
            <a:lstStyle>
              <a:lvl1pPr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1pPr>
              <a:lvl2pPr marL="742950" indent="-28575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2pPr>
              <a:lvl3pPr marL="1143000" indent="-22860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3pPr>
              <a:lvl4pPr marL="1600200" indent="-22860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4pPr>
              <a:lvl5pPr marL="2057400" indent="-228600" defTabSz="647700" eaLnBrk="0" hangingPunct="0"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5pPr>
              <a:lvl6pPr marL="25146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6pPr>
              <a:lvl7pPr marL="29718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7pPr>
              <a:lvl8pPr marL="34290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8pPr>
              <a:lvl9pPr marL="3886200" indent="-228600" defTabSz="6477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defRPr>
              </a:lvl9pPr>
            </a:lstStyle>
            <a:p>
              <a:pPr eaLnBrk="1" hangingPunct="1"/>
              <a:r>
                <a:rPr lang="en-US" sz="1400"/>
                <a:t>Cristina Oyon</a:t>
              </a:r>
            </a:p>
          </p:txBody>
        </p:sp>
      </p:grpSp>
      <p:pic>
        <p:nvPicPr>
          <p:cNvPr id="34826" name="Picture 62"/>
          <p:cNvPicPr>
            <a:picLocks noChangeAspect="1"/>
          </p:cNvPicPr>
          <p:nvPr/>
        </p:nvPicPr>
        <p:blipFill>
          <a:blip r:embed="rId9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5092700"/>
            <a:ext cx="1625600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TextBox 24"/>
          <p:cNvSpPr txBox="1">
            <a:spLocks noChangeArrowheads="1"/>
          </p:cNvSpPr>
          <p:nvPr/>
        </p:nvSpPr>
        <p:spPr bwMode="auto">
          <a:xfrm>
            <a:off x="444500" y="6235700"/>
            <a:ext cx="16256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92" tIns="64997" rIns="129992" bIns="64997">
            <a:spAutoFit/>
          </a:bodyPr>
          <a:lstStyle>
            <a:lvl1pPr defTabSz="647700" eaLnBrk="0" hangingPunct="0"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defTabSz="647700" eaLnBrk="0" hangingPunct="0"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defTabSz="647700" eaLnBrk="0" hangingPunct="0"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defTabSz="647700" eaLnBrk="0" hangingPunct="0"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defTabSz="647700" eaLnBrk="0" hangingPunct="0"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defTabSz="6477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defTabSz="6477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defTabSz="6477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defTabSz="6477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1400"/>
              <a:t>Mats Lindroos</a:t>
            </a:r>
          </a:p>
        </p:txBody>
      </p:sp>
      <p:grpSp>
        <p:nvGrpSpPr>
          <p:cNvPr id="34828" name="Group 64"/>
          <p:cNvGrpSpPr>
            <a:grpSpLocks/>
          </p:cNvGrpSpPr>
          <p:nvPr/>
        </p:nvGrpSpPr>
        <p:grpSpPr bwMode="auto">
          <a:xfrm>
            <a:off x="7958138" y="7319963"/>
            <a:ext cx="2662237" cy="2054225"/>
            <a:chOff x="5595938" y="5146675"/>
            <a:chExt cx="1871662" cy="1444625"/>
          </a:xfrm>
        </p:grpSpPr>
        <p:grpSp>
          <p:nvGrpSpPr>
            <p:cNvPr id="34840" name="Group 24"/>
            <p:cNvGrpSpPr>
              <a:grpSpLocks/>
            </p:cNvGrpSpPr>
            <p:nvPr/>
          </p:nvGrpSpPr>
          <p:grpSpPr bwMode="auto">
            <a:xfrm>
              <a:off x="5595938" y="5146675"/>
              <a:ext cx="1236662" cy="1421345"/>
              <a:chOff x="5595938" y="5283200"/>
              <a:chExt cx="1236662" cy="1421345"/>
            </a:xfrm>
          </p:grpSpPr>
          <p:pic>
            <p:nvPicPr>
              <p:cNvPr id="34842" name="Picture 8" descr="Gammino.tiff"/>
              <p:cNvPicPr>
                <a:picLocks noChangeAspect="1"/>
              </p:cNvPicPr>
              <p:nvPr/>
            </p:nvPicPr>
            <p:blipFill>
              <a:blip r:embed="rId10">
                <a:lum brigh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32463" y="5283200"/>
                <a:ext cx="830262" cy="1204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43" name="TextBox 20"/>
              <p:cNvSpPr txBox="1">
                <a:spLocks noChangeArrowheads="1"/>
              </p:cNvSpPr>
              <p:nvPr/>
            </p:nvSpPr>
            <p:spPr bwMode="auto">
              <a:xfrm>
                <a:off x="5595938" y="6488113"/>
                <a:ext cx="1236662" cy="216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45713" rIns="91425" bIns="45713">
                <a:spAutoFit/>
              </a:bodyPr>
              <a:lstStyle>
                <a:lvl1pPr defTabSz="647700" eaLnBrk="0" hangingPunct="0">
                  <a:defRPr sz="3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1pPr>
                <a:lvl2pPr marL="742950" indent="-285750" defTabSz="647700" eaLnBrk="0" hangingPunct="0">
                  <a:defRPr sz="3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2pPr>
                <a:lvl3pPr marL="1143000" indent="-228600" defTabSz="647700" eaLnBrk="0" hangingPunct="0">
                  <a:defRPr sz="3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3pPr>
                <a:lvl4pPr marL="1600200" indent="-228600" defTabSz="647700" eaLnBrk="0" hangingPunct="0">
                  <a:defRPr sz="3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4pPr>
                <a:lvl5pPr marL="2057400" indent="-228600" defTabSz="647700" eaLnBrk="0" hangingPunct="0">
                  <a:defRPr sz="3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5pPr>
                <a:lvl6pPr marL="2514600" indent="-228600" defTabSz="6477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6pPr>
                <a:lvl7pPr marL="2971800" indent="-228600" defTabSz="6477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7pPr>
                <a:lvl8pPr marL="3429000" indent="-228600" defTabSz="6477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8pPr>
                <a:lvl9pPr marL="3886200" indent="-228600" defTabSz="6477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  <a:sym typeface="Arial" charset="0"/>
                  </a:defRPr>
                </a:lvl9pPr>
              </a:lstStyle>
              <a:p>
                <a:pPr eaLnBrk="1" hangingPunct="1"/>
                <a:r>
                  <a:rPr lang="en-US" sz="1400"/>
                  <a:t>Santo Gammino</a:t>
                </a:r>
              </a:p>
            </p:txBody>
          </p:sp>
        </p:grpSp>
        <p:pic>
          <p:nvPicPr>
            <p:cNvPr id="34841" name="Picture 65" descr="logoinfn-piccolo"/>
            <p:cNvPicPr>
              <a:picLocks noChangeAspect="1" noChangeArrowheads="1"/>
            </p:cNvPicPr>
            <p:nvPr/>
          </p:nvPicPr>
          <p:blipFill>
            <a:blip r:embed="rId11"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6019800"/>
              <a:ext cx="76200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829" name="Picture 72" descr="logo_divisi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6688" y="7586663"/>
            <a:ext cx="1293812" cy="715962"/>
          </a:xfrm>
          <a:prstGeom prst="rect">
            <a:avLst/>
          </a:prstGeom>
          <a:noFill/>
          <a:ln w="1905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0" name="Picture 7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275" y="4921250"/>
            <a:ext cx="957263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Picture 7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8653463"/>
            <a:ext cx="10477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2" name="Picture 7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7694613"/>
            <a:ext cx="14446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3" name="Picture 7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10" r="1450"/>
          <a:stretch>
            <a:fillRect/>
          </a:stretch>
        </p:blipFill>
        <p:spPr bwMode="auto">
          <a:xfrm>
            <a:off x="7153275" y="1733550"/>
            <a:ext cx="119221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4" name="Picture 49" descr="Sin-título-2.gif"/>
          <p:cNvPicPr>
            <a:picLocks noChangeAspect="1"/>
          </p:cNvPicPr>
          <p:nvPr/>
        </p:nvPicPr>
        <p:blipFill>
          <a:blip r:embed="rId17"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4921250"/>
            <a:ext cx="94456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5" name="Picture 52" descr="Sin-título-2.gif"/>
          <p:cNvPicPr>
            <a:picLocks noChangeAspect="1"/>
          </p:cNvPicPr>
          <p:nvPr/>
        </p:nvPicPr>
        <p:blipFill>
          <a:blip r:embed="rId17"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1843088"/>
            <a:ext cx="9445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6" name="Rectangle 13"/>
          <p:cNvSpPr>
            <a:spLocks noChangeArrowheads="1"/>
          </p:cNvSpPr>
          <p:nvPr/>
        </p:nvSpPr>
        <p:spPr bwMode="auto">
          <a:xfrm>
            <a:off x="9564688" y="3557588"/>
            <a:ext cx="15398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19" tIns="65010" rIns="130019" bIns="65010">
            <a:spAutoFit/>
          </a:bodyPr>
          <a:lstStyle/>
          <a:p>
            <a:pPr defTabSz="646113"/>
            <a:r>
              <a:rPr lang="en-US" sz="1400"/>
              <a:t>David McGinnis</a:t>
            </a:r>
          </a:p>
        </p:txBody>
      </p:sp>
      <p:pic>
        <p:nvPicPr>
          <p:cNvPr id="34837" name="Picture 43" descr="Sin-título-2.gif"/>
          <p:cNvPicPr>
            <a:picLocks noChangeAspect="1"/>
          </p:cNvPicPr>
          <p:nvPr/>
        </p:nvPicPr>
        <p:blipFill>
          <a:blip r:embed="rId17"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2566988"/>
            <a:ext cx="9445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8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738" y="2068513"/>
            <a:ext cx="1455737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9" name="Picture 46" descr="Sin-título-2.gif"/>
          <p:cNvPicPr>
            <a:picLocks noChangeAspect="1"/>
          </p:cNvPicPr>
          <p:nvPr/>
        </p:nvPicPr>
        <p:blipFill>
          <a:blip r:embed="rId17"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575" y="1852613"/>
            <a:ext cx="9429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33731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0"/>
            <a:ext cx="11703050" cy="162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5400">
                <a:solidFill>
                  <a:srgbClr val="0000FF"/>
                </a:solidFill>
                <a:latin typeface="Papyrus" charset="0"/>
                <a:cs typeface="Papyrus" charset="0"/>
                <a:sym typeface="Optima" charset="0"/>
              </a:rPr>
              <a:t>LINAC layout</a:t>
            </a:r>
          </a:p>
        </p:txBody>
      </p:sp>
      <p:sp>
        <p:nvSpPr>
          <p:cNvPr id="35842" name="Text Box 170"/>
          <p:cNvSpPr txBox="1">
            <a:spLocks noChangeArrowheads="1"/>
          </p:cNvSpPr>
          <p:nvPr/>
        </p:nvSpPr>
        <p:spPr bwMode="auto">
          <a:xfrm>
            <a:off x="12679363" y="9410700"/>
            <a:ext cx="3190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5" tIns="45702" rIns="91405" bIns="45702"/>
          <a:lstStyle>
            <a:lvl1pPr eaLnBrk="0" hangingPunct="0"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3E0E2380-20BC-0749-8B1E-E925EF1A9277}" type="slidenum">
              <a:rPr lang="en-US" sz="160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rPr>
              <a:pPr eaLnBrk="1" hangingPunct="1"/>
              <a:t>9</a:t>
            </a:fld>
            <a:endParaRPr lang="en-US" sz="1600">
              <a:solidFill>
                <a:srgbClr val="FFFFFF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pic>
        <p:nvPicPr>
          <p:cNvPr id="35843" name="Picture 3" descr="PastedGraphic-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781175"/>
            <a:ext cx="12725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4516438"/>
            <a:ext cx="118110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72072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ixel">
  <a:themeElements>
    <a:clrScheme name="1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1_Pixel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65" charset="0"/>
          </a:defRPr>
        </a:defPPr>
      </a:lstStyle>
    </a:lnDef>
  </a:objectDefaults>
  <a:extraClrSchemeLst>
    <a:extraClrScheme>
      <a:clrScheme name="1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90198</TotalTime>
  <Pages>0</Pages>
  <Words>686</Words>
  <Characters>0</Characters>
  <Application>Microsoft Macintosh PowerPoint</Application>
  <PresentationFormat>Custom</PresentationFormat>
  <Lines>0</Lines>
  <Paragraphs>188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Office Theme</vt:lpstr>
      <vt:lpstr>Standarddesign</vt:lpstr>
      <vt:lpstr>1_Pixel</vt:lpstr>
      <vt:lpstr>4_Office Theme</vt:lpstr>
      <vt:lpstr>5_Office Theme</vt:lpstr>
      <vt:lpstr>PowerPoint Presentation</vt:lpstr>
      <vt:lpstr>Programme Phases</vt:lpstr>
      <vt:lpstr>PowerPoint Presentation</vt:lpstr>
      <vt:lpstr>ESS Programme Organisation</vt:lpstr>
      <vt:lpstr>Technical Board and Collaboration board</vt:lpstr>
      <vt:lpstr>PowerPoint Presentation</vt:lpstr>
      <vt:lpstr>Accelerator milestones</vt:lpstr>
      <vt:lpstr>Accelerator Design Update</vt:lpstr>
      <vt:lpstr>LINAC layout</vt:lpstr>
      <vt:lpstr>Progress ADU</vt:lpstr>
      <vt:lpstr>The collaboration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 Corporate Presentation</dc:title>
  <dc:subject/>
  <dc:creator>Karl McFaul</dc:creator>
  <cp:keywords>ESS</cp:keywords>
  <dc:description/>
  <cp:lastModifiedBy>ESS User</cp:lastModifiedBy>
  <cp:revision>260</cp:revision>
  <cp:lastPrinted>2012-08-24T12:38:38Z</cp:lastPrinted>
  <dcterms:modified xsi:type="dcterms:W3CDTF">2012-11-07T10:50:31Z</dcterms:modified>
</cp:coreProperties>
</file>