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95134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989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593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943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466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064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884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938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54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5237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472A1-E51C-9746-A039-6E7DC18155EE}" type="datetimeFigureOut">
              <a:rPr lang="da-DK" smtClean="0"/>
              <a:t>22/01/16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847CD-105F-544B-8437-A52119372FF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469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NMX meeting</a:t>
            </a:r>
            <a:br>
              <a:rPr lang="da-DK" dirty="0" smtClean="0"/>
            </a:br>
            <a:r>
              <a:rPr lang="da-DK" sz="3200" dirty="0" err="1" smtClean="0"/>
              <a:t>February</a:t>
            </a:r>
            <a:r>
              <a:rPr lang="da-DK" sz="3200" dirty="0" smtClean="0"/>
              <a:t> 1, 2016</a:t>
            </a:r>
            <a:br>
              <a:rPr lang="da-DK" sz="3200" dirty="0" smtClean="0"/>
            </a:br>
            <a:r>
              <a:rPr lang="da-DK" sz="3200" dirty="0" smtClean="0"/>
              <a:t>Stig </a:t>
            </a:r>
            <a:r>
              <a:rPr lang="da-DK" sz="3200" dirty="0" err="1" smtClean="0"/>
              <a:t>Skelboe</a:t>
            </a:r>
            <a:endParaRPr lang="da-DK" sz="3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599" y="4364109"/>
            <a:ext cx="6767021" cy="1752600"/>
          </a:xfrm>
        </p:spPr>
        <p:txBody>
          <a:bodyPr/>
          <a:lstStyle/>
          <a:p>
            <a:r>
              <a:rPr lang="da-DK" dirty="0" err="1" smtClean="0">
                <a:solidFill>
                  <a:schemeClr val="tx1"/>
                </a:solidFill>
              </a:rPr>
              <a:t>Task</a:t>
            </a:r>
            <a:r>
              <a:rPr lang="da-DK" dirty="0" smtClean="0">
                <a:solidFill>
                  <a:schemeClr val="tx1"/>
                </a:solidFill>
              </a:rPr>
              <a:t> 5.1 </a:t>
            </a:r>
            <a:r>
              <a:rPr lang="da-DK" dirty="0" err="1" smtClean="0">
                <a:solidFill>
                  <a:schemeClr val="tx1"/>
                </a:solidFill>
              </a:rPr>
              <a:t>Creating</a:t>
            </a:r>
            <a:r>
              <a:rPr lang="da-DK" dirty="0" smtClean="0">
                <a:solidFill>
                  <a:schemeClr val="tx1"/>
                </a:solidFill>
              </a:rPr>
              <a:t> a standard neutron data </a:t>
            </a:r>
            <a:r>
              <a:rPr lang="da-DK" dirty="0" err="1" smtClean="0">
                <a:solidFill>
                  <a:schemeClr val="tx1"/>
                </a:solidFill>
              </a:rPr>
              <a:t>stream</a:t>
            </a:r>
            <a:r>
              <a:rPr lang="da-DK" dirty="0" smtClean="0">
                <a:solidFill>
                  <a:schemeClr val="tx1"/>
                </a:solidFill>
              </a:rPr>
              <a:t> for </a:t>
            </a:r>
            <a:r>
              <a:rPr lang="da-DK" dirty="0" err="1" smtClean="0">
                <a:solidFill>
                  <a:schemeClr val="tx1"/>
                </a:solidFill>
              </a:rPr>
              <a:t>different</a:t>
            </a:r>
            <a:r>
              <a:rPr lang="da-DK" dirty="0" smtClean="0">
                <a:solidFill>
                  <a:schemeClr val="tx1"/>
                </a:solidFill>
              </a:rPr>
              <a:t> </a:t>
            </a:r>
            <a:r>
              <a:rPr lang="da-DK" dirty="0" err="1" smtClean="0">
                <a:solidFill>
                  <a:schemeClr val="tx1"/>
                </a:solidFill>
              </a:rPr>
              <a:t>detector</a:t>
            </a:r>
            <a:r>
              <a:rPr lang="da-DK" dirty="0" smtClean="0">
                <a:solidFill>
                  <a:schemeClr val="tx1"/>
                </a:solidFill>
              </a:rPr>
              <a:t> types</a:t>
            </a:r>
            <a:endParaRPr lang="da-D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731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Task</a:t>
            </a:r>
            <a:r>
              <a:rPr lang="da-DK" dirty="0" smtClean="0"/>
              <a:t> 5.1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/>
              <a:t>In all of the </a:t>
            </a:r>
            <a:r>
              <a:rPr lang="da-DK" dirty="0" err="1" smtClean="0"/>
              <a:t>detector</a:t>
            </a:r>
            <a:r>
              <a:rPr lang="da-DK" dirty="0" smtClean="0"/>
              <a:t> </a:t>
            </a:r>
            <a:r>
              <a:rPr lang="da-DK" dirty="0"/>
              <a:t>cases</a:t>
            </a:r>
            <a:r>
              <a:rPr lang="da-DK" dirty="0" smtClean="0"/>
              <a:t>, </a:t>
            </a:r>
            <a:r>
              <a:rPr lang="da-DK" dirty="0" err="1" smtClean="0"/>
              <a:t>existing</a:t>
            </a:r>
            <a:r>
              <a:rPr lang="da-DK" dirty="0" smtClean="0"/>
              <a:t> or </a:t>
            </a:r>
            <a:r>
              <a:rPr lang="da-DK" dirty="0"/>
              <a:t>new</a:t>
            </a:r>
            <a:r>
              <a:rPr lang="da-DK" dirty="0" smtClean="0"/>
              <a:t>, the </a:t>
            </a:r>
            <a:r>
              <a:rPr lang="da-DK" dirty="0" err="1" smtClean="0"/>
              <a:t>raw</a:t>
            </a:r>
            <a:r>
              <a:rPr lang="da-DK" dirty="0" smtClean="0"/>
              <a:t> data from the </a:t>
            </a:r>
            <a:r>
              <a:rPr lang="da-DK" dirty="0" err="1" smtClean="0"/>
              <a:t>particular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 has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processed</a:t>
            </a:r>
            <a:r>
              <a:rPr lang="da-DK" dirty="0" smtClean="0"/>
              <a:t> in </a:t>
            </a:r>
            <a:r>
              <a:rPr lang="da-DK" dirty="0" err="1" smtClean="0"/>
              <a:t>order</a:t>
            </a:r>
            <a:r>
              <a:rPr lang="da-DK" dirty="0" smtClean="0"/>
              <a:t> to </a:t>
            </a:r>
            <a:r>
              <a:rPr lang="da-DK" dirty="0" err="1" smtClean="0"/>
              <a:t>compute</a:t>
            </a:r>
            <a:r>
              <a:rPr lang="da-DK" dirty="0" smtClean="0"/>
              <a:t> the event time and position of the neutron on the </a:t>
            </a:r>
            <a:r>
              <a:rPr lang="da-DK" dirty="0" err="1" smtClean="0"/>
              <a:t>detector</a:t>
            </a:r>
            <a:r>
              <a:rPr lang="da-DK" dirty="0" smtClean="0"/>
              <a:t>.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The </a:t>
            </a:r>
            <a:r>
              <a:rPr lang="da-DK" dirty="0" err="1" smtClean="0"/>
              <a:t>algorithms</a:t>
            </a:r>
            <a:r>
              <a:rPr lang="da-DK" dirty="0" smtClean="0"/>
              <a:t> </a:t>
            </a:r>
            <a:r>
              <a:rPr lang="da-DK" dirty="0" err="1" smtClean="0"/>
              <a:t>need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optimised</a:t>
            </a:r>
            <a:r>
              <a:rPr lang="da-DK" dirty="0" smtClean="0"/>
              <a:t> to </a:t>
            </a:r>
            <a:r>
              <a:rPr lang="da-DK" dirty="0" err="1" smtClean="0"/>
              <a:t>ensure</a:t>
            </a:r>
            <a:r>
              <a:rPr lang="da-DK" dirty="0" smtClean="0"/>
              <a:t> </a:t>
            </a:r>
            <a:r>
              <a:rPr lang="da-DK" dirty="0" err="1" smtClean="0"/>
              <a:t>that</a:t>
            </a:r>
            <a:r>
              <a:rPr lang="da-DK" dirty="0" smtClean="0"/>
              <a:t> the data from the </a:t>
            </a:r>
            <a:r>
              <a:rPr lang="da-DK" dirty="0" err="1" smtClean="0"/>
              <a:t>detectors</a:t>
            </a:r>
            <a:r>
              <a:rPr lang="da-DK" dirty="0" smtClean="0"/>
              <a:t> </a:t>
            </a:r>
            <a:r>
              <a:rPr lang="da-DK" dirty="0" err="1" smtClean="0"/>
              <a:t>can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processed</a:t>
            </a:r>
            <a:r>
              <a:rPr lang="da-DK" dirty="0" smtClean="0"/>
              <a:t> fast </a:t>
            </a:r>
            <a:r>
              <a:rPr lang="da-DK" dirty="0" err="1" smtClean="0"/>
              <a:t>enough</a:t>
            </a:r>
            <a:r>
              <a:rPr lang="da-DK" dirty="0" smtClean="0"/>
              <a:t>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available</a:t>
            </a:r>
            <a:r>
              <a:rPr lang="da-DK" dirty="0" smtClean="0"/>
              <a:t> live.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10641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Task</a:t>
            </a:r>
            <a:r>
              <a:rPr lang="da-DK" dirty="0" smtClean="0"/>
              <a:t> 5.1 </a:t>
            </a:r>
            <a:r>
              <a:rPr lang="da-DK" dirty="0" err="1" smtClean="0"/>
              <a:t>hiring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One post </a:t>
            </a:r>
            <a:r>
              <a:rPr lang="da-DK" dirty="0" err="1" smtClean="0"/>
              <a:t>doc</a:t>
            </a:r>
            <a:r>
              <a:rPr lang="da-DK" dirty="0" smtClean="0"/>
              <a:t> for 2 ¼ </a:t>
            </a:r>
            <a:r>
              <a:rPr lang="da-DK" dirty="0" err="1" smtClean="0"/>
              <a:t>years</a:t>
            </a:r>
            <a:r>
              <a:rPr lang="da-DK" dirty="0" smtClean="0"/>
              <a:t>. Offer given to a </a:t>
            </a:r>
            <a:r>
              <a:rPr lang="da-DK" dirty="0" err="1" smtClean="0"/>
              <a:t>physisist</a:t>
            </a:r>
            <a:r>
              <a:rPr lang="da-DK" dirty="0" smtClean="0"/>
              <a:t>, </a:t>
            </a:r>
            <a:r>
              <a:rPr lang="da-DK" dirty="0" err="1" smtClean="0"/>
              <a:t>possible</a:t>
            </a:r>
            <a:r>
              <a:rPr lang="da-DK" dirty="0" smtClean="0"/>
              <a:t> start March 2016.</a:t>
            </a:r>
          </a:p>
          <a:p>
            <a:r>
              <a:rPr lang="da-DK" dirty="0" smtClean="0"/>
              <a:t>One post </a:t>
            </a:r>
            <a:r>
              <a:rPr lang="da-DK" dirty="0" err="1" smtClean="0"/>
              <a:t>doc</a:t>
            </a:r>
            <a:r>
              <a:rPr lang="da-DK" dirty="0" smtClean="0"/>
              <a:t> for 2 ¼ </a:t>
            </a:r>
            <a:r>
              <a:rPr lang="da-DK" dirty="0" err="1" smtClean="0"/>
              <a:t>years</a:t>
            </a:r>
            <a:r>
              <a:rPr lang="da-DK" dirty="0" smtClean="0"/>
              <a:t>. </a:t>
            </a:r>
            <a:r>
              <a:rPr lang="da-DK" dirty="0" err="1" smtClean="0"/>
              <a:t>Announcement</a:t>
            </a:r>
            <a:r>
              <a:rPr lang="da-DK" dirty="0" smtClean="0"/>
              <a:t> for a computer </a:t>
            </a:r>
            <a:r>
              <a:rPr lang="da-DK" dirty="0" err="1" smtClean="0"/>
              <a:t>scientist</a:t>
            </a:r>
            <a:r>
              <a:rPr lang="da-DK" dirty="0" smtClean="0"/>
              <a:t> </a:t>
            </a:r>
            <a:r>
              <a:rPr lang="da-DK" dirty="0" err="1" smtClean="0"/>
              <a:t>posted</a:t>
            </a:r>
            <a:r>
              <a:rPr lang="da-DK" dirty="0" smtClean="0"/>
              <a:t>. Start </a:t>
            </a:r>
            <a:r>
              <a:rPr lang="da-DK" dirty="0" err="1" smtClean="0"/>
              <a:t>likely</a:t>
            </a:r>
            <a:r>
              <a:rPr lang="da-DK" dirty="0" smtClean="0"/>
              <a:t> April 2016.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79890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 for 2016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Gd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 data</a:t>
            </a:r>
          </a:p>
          <a:p>
            <a:pPr lvl="1"/>
            <a:r>
              <a:rPr lang="da-DK" dirty="0" err="1" smtClean="0"/>
              <a:t>Reproduction</a:t>
            </a:r>
            <a:r>
              <a:rPr lang="da-DK" dirty="0" smtClean="0"/>
              <a:t> of </a:t>
            </a:r>
            <a:r>
              <a:rPr lang="da-DK" dirty="0" err="1" smtClean="0"/>
              <a:t>results</a:t>
            </a:r>
            <a:endParaRPr lang="da-DK" dirty="0" smtClean="0"/>
          </a:p>
          <a:p>
            <a:pPr lvl="1"/>
            <a:r>
              <a:rPr lang="da-DK" dirty="0" err="1" smtClean="0"/>
              <a:t>Identification</a:t>
            </a:r>
            <a:r>
              <a:rPr lang="da-DK" dirty="0" smtClean="0"/>
              <a:t> of </a:t>
            </a:r>
            <a:r>
              <a:rPr lang="da-DK" dirty="0" err="1" smtClean="0"/>
              <a:t>corrupted</a:t>
            </a:r>
            <a:r>
              <a:rPr lang="da-DK" dirty="0" smtClean="0"/>
              <a:t> data</a:t>
            </a:r>
          </a:p>
          <a:p>
            <a:pPr lvl="1"/>
            <a:r>
              <a:rPr lang="da-DK" dirty="0" err="1" smtClean="0"/>
              <a:t>Required</a:t>
            </a:r>
            <a:r>
              <a:rPr lang="da-DK" dirty="0" smtClean="0"/>
              <a:t> </a:t>
            </a:r>
            <a:r>
              <a:rPr lang="da-DK" dirty="0" err="1" smtClean="0"/>
              <a:t>compute</a:t>
            </a:r>
            <a:r>
              <a:rPr lang="da-DK" dirty="0" smtClean="0"/>
              <a:t> power</a:t>
            </a:r>
          </a:p>
          <a:p>
            <a:pPr lvl="1"/>
            <a:r>
              <a:rPr lang="da-DK" dirty="0" smtClean="0"/>
              <a:t>Prototype SW</a:t>
            </a:r>
          </a:p>
          <a:p>
            <a:r>
              <a:rPr lang="da-DK" dirty="0" err="1" smtClean="0"/>
              <a:t>Boron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 data</a:t>
            </a:r>
          </a:p>
          <a:p>
            <a:pPr lvl="1"/>
            <a:r>
              <a:rPr lang="da-DK" dirty="0" err="1" smtClean="0"/>
              <a:t>Similarities</a:t>
            </a:r>
            <a:r>
              <a:rPr lang="da-DK" dirty="0" smtClean="0"/>
              <a:t>/differences with </a:t>
            </a:r>
            <a:r>
              <a:rPr lang="da-DK" dirty="0" err="1" smtClean="0"/>
              <a:t>Gd</a:t>
            </a:r>
            <a:r>
              <a:rPr lang="da-DK" dirty="0" smtClean="0"/>
              <a:t> </a:t>
            </a:r>
            <a:r>
              <a:rPr lang="da-DK" dirty="0" err="1" smtClean="0"/>
              <a:t>detector</a:t>
            </a:r>
            <a:r>
              <a:rPr lang="da-DK" dirty="0" smtClean="0"/>
              <a:t> </a:t>
            </a:r>
            <a:r>
              <a:rPr lang="da-DK" dirty="0" err="1" smtClean="0"/>
              <a:t>processing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7147925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148</Words>
  <Application>Microsoft Macintosh PowerPoint</Application>
  <PresentationFormat>Skærmshow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NMX meeting February 1, 2016 Stig Skelboe</vt:lpstr>
      <vt:lpstr>Task 5.1</vt:lpstr>
      <vt:lpstr>Task 5.1 hiring</vt:lpstr>
      <vt:lpstr>Plan for 2016</vt:lpstr>
    </vt:vector>
  </TitlesOfParts>
  <Company>Københavns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NMX meeting February 1, 2016</dc:title>
  <dc:creator>Stig Skelboe</dc:creator>
  <cp:lastModifiedBy>Stig Skelboe</cp:lastModifiedBy>
  <cp:revision>3</cp:revision>
  <dcterms:created xsi:type="dcterms:W3CDTF">2016-01-22T09:29:53Z</dcterms:created>
  <dcterms:modified xsi:type="dcterms:W3CDTF">2016-01-22T09:57:43Z</dcterms:modified>
</cp:coreProperties>
</file>