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9" r:id="rId3"/>
    <p:sldId id="286" r:id="rId4"/>
    <p:sldId id="266" r:id="rId5"/>
    <p:sldId id="257" r:id="rId6"/>
    <p:sldId id="260" r:id="rId7"/>
    <p:sldId id="277" r:id="rId8"/>
    <p:sldId id="278" r:id="rId9"/>
    <p:sldId id="265" r:id="rId10"/>
    <p:sldId id="287" r:id="rId11"/>
    <p:sldId id="288" r:id="rId12"/>
    <p:sldId id="274" r:id="rId13"/>
    <p:sldId id="264" r:id="rId14"/>
    <p:sldId id="263" r:id="rId15"/>
    <p:sldId id="270" r:id="rId16"/>
    <p:sldId id="271" r:id="rId17"/>
    <p:sldId id="289" r:id="rId18"/>
    <p:sldId id="272" r:id="rId19"/>
    <p:sldId id="273" r:id="rId20"/>
    <p:sldId id="290" r:id="rId21"/>
    <p:sldId id="281" r:id="rId22"/>
    <p:sldId id="282" r:id="rId23"/>
    <p:sldId id="283" r:id="rId24"/>
    <p:sldId id="276" r:id="rId25"/>
    <p:sldId id="261" r:id="rId26"/>
    <p:sldId id="262" r:id="rId27"/>
    <p:sldId id="25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261" autoAdjust="0"/>
  </p:normalViewPr>
  <p:slideViewPr>
    <p:cSldViewPr>
      <p:cViewPr varScale="1">
        <p:scale>
          <a:sx n="53" d="100"/>
          <a:sy n="53" d="100"/>
        </p:scale>
        <p:origin x="-13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23D98-DC2F-437A-B8C8-D12E26ED91F7}" type="datetimeFigureOut">
              <a:rPr lang="en-GB" smtClean="0"/>
              <a:t>25/05/2016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49EEE-6245-4BC9-AB5B-ADC6B57A8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557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680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966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</a:t>
            </a:r>
            <a:r>
              <a:rPr lang="en-GB" baseline="0" dirty="0" smtClean="0"/>
              <a:t> devices have status lights that we call “traffic lights”. Green means OK, no problems. Blinking amber is a warning, and red is obviously indicating an error that needs attention and/or intervention.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670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670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754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23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329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a facility called </a:t>
            </a:r>
            <a:r>
              <a:rPr lang="en-GB" dirty="0" err="1" smtClean="0"/>
              <a:t>HiLASE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They</a:t>
            </a:r>
            <a:r>
              <a:rPr lang="en-GB" baseline="0" dirty="0" smtClean="0"/>
              <a:t> wanted a laser for their own research and the CLF was awarded the £10 million (!) contract to build it.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22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49EEE-6245-4BC9-AB5B-ADC6B57A83B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2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621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99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27624-5AAB-432B-B352-0AAFCBE29D0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140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49EEE-6245-4BC9-AB5B-ADC6B57A83B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385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49EEE-6245-4BC9-AB5B-ADC6B57A83B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38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030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93D92-5F62-4795-B1DA-A3A885C848B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9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8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jpe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jpe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png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4.png"/><Relationship Id="rId4" Type="http://schemas.openxmlformats.org/officeDocument/2006/relationships/image" Target="../media/image6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jpe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micd\Dropbox\Tessella\Presentations\2016-06 - EPICS  conference\stfc_footer - white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76875"/>
            <a:ext cx="6640513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cd\Dropbox\Tessella\Presentations\2016-06 - EPICS  conference\tessella_hea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cd\Dropbox\Tessella\Presentations\2016-06 - EPICS  conference\stfc_head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00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0782" y="26975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Developing a control system for a laser system with EPICS</a:t>
            </a:r>
            <a:endParaRPr lang="en-GB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438471"/>
            <a:ext cx="9123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Dr.  David </a:t>
            </a:r>
            <a:r>
              <a:rPr lang="en-GB" sz="2400" dirty="0" smtClean="0"/>
              <a:t>Michel</a:t>
            </a:r>
          </a:p>
          <a:p>
            <a:pPr algn="ctr"/>
            <a:r>
              <a:rPr lang="en-GB" sz="2400" dirty="0" smtClean="0"/>
              <a:t>Epics Collaboration Meeting</a:t>
            </a:r>
          </a:p>
          <a:p>
            <a:pPr algn="ctr"/>
            <a:r>
              <a:rPr lang="en-GB" sz="2400" dirty="0" smtClean="0"/>
              <a:t>ESS, Lund, May 2016</a:t>
            </a:r>
            <a:endParaRPr lang="en-GB" sz="2400" dirty="0"/>
          </a:p>
        </p:txBody>
      </p:sp>
      <p:pic>
        <p:nvPicPr>
          <p:cNvPr id="1029" name="Picture 5" descr="C:\Users\micd\Dropbox\Tessella\Projects\CLF\cl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0750"/>
            <a:ext cx="1279487" cy="12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8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4663" y="1122158"/>
            <a:ext cx="958656" cy="4052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776225" y="3322377"/>
            <a:ext cx="816441" cy="6836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632417" y="2887670"/>
            <a:ext cx="1448161" cy="6179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172721" y="704344"/>
            <a:ext cx="982309" cy="20045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151650" y="704344"/>
            <a:ext cx="928929" cy="20045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cxnSp>
        <p:nvCxnSpPr>
          <p:cNvPr id="8" name="Curved Connector 7"/>
          <p:cNvCxnSpPr>
            <a:stCxn id="91" idx="0"/>
            <a:endCxn id="22" idx="3"/>
          </p:cNvCxnSpPr>
          <p:nvPr/>
        </p:nvCxnSpPr>
        <p:spPr>
          <a:xfrm rot="16200000" flipH="1" flipV="1">
            <a:off x="7106818" y="1139959"/>
            <a:ext cx="1051976" cy="1756868"/>
          </a:xfrm>
          <a:prstGeom prst="curvedConnector4">
            <a:avLst>
              <a:gd name="adj1" fmla="val -21731"/>
              <a:gd name="adj2" fmla="val 5963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463194" y="4389960"/>
            <a:ext cx="1031552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316086" y="4213812"/>
            <a:ext cx="1277069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677841" y="5543599"/>
            <a:ext cx="1030939" cy="10370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001499" y="5306861"/>
            <a:ext cx="889722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644889" y="4824121"/>
            <a:ext cx="1188076" cy="110215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382153" y="2736449"/>
            <a:ext cx="1335888" cy="7691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865363" y="948660"/>
            <a:ext cx="1366911" cy="7691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79413" y="1748139"/>
            <a:ext cx="958656" cy="6894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9291" y="4925786"/>
            <a:ext cx="1312001" cy="9755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97885" y="2598480"/>
            <a:ext cx="1318389" cy="9755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606623" y="3215755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hilase-srv-6</a:t>
            </a:r>
          </a:p>
        </p:txBody>
      </p:sp>
      <p:pic>
        <p:nvPicPr>
          <p:cNvPr id="20" name="Picture 2" descr="M:\HiLASE\Work Packages\WP5 - Control System\documentation\screenshots\control_system_layout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51" y="245095"/>
            <a:ext cx="1714973" cy="7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70" y="493492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20" y="2471770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3" y="4132663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35" y="4406637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qls05424\Desktop\1067002-a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9" y="3341405"/>
            <a:ext cx="1128376" cy="1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38" y="3827710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qls05424\CSS-Workspaces\Default\CSS\experimental\gui\main\images\scope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16" y="744622"/>
            <a:ext cx="639319" cy="3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qls05424\CSS-Workspaces\Default\CSS\experimental\gui\main\images\preamp1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14" y="2215135"/>
            <a:ext cx="624636" cy="2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qls05424\CSS-Workspaces\Default\CSS\experimental\gui\main\images\100J_cryo_AL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52" y="5676842"/>
            <a:ext cx="934340" cy="10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C:\Users\qls05424\Desktop\7895 oferta_PLC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1" y="1982335"/>
            <a:ext cx="772830" cy="3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28235" y="1774889"/>
            <a:ext cx="33532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PLC</a:t>
            </a:r>
          </a:p>
        </p:txBody>
      </p:sp>
      <p:pic>
        <p:nvPicPr>
          <p:cNvPr id="32" name="Picture 13" descr="C:\Users\qls05424\Desktop\2143525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2" y="5531916"/>
            <a:ext cx="504013" cy="2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C:\Users\qls05424\Desktop\download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38" y="2120684"/>
            <a:ext cx="609961" cy="31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236645" y="2400315"/>
            <a:ext cx="89156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Laser Diode Rack</a:t>
            </a:r>
          </a:p>
        </p:txBody>
      </p:sp>
      <p:pic>
        <p:nvPicPr>
          <p:cNvPr id="35" name="Picture 15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33" y="4184082"/>
            <a:ext cx="272461" cy="70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11560" y="4534583"/>
            <a:ext cx="75851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HJ-P4-SHUT-1</a:t>
            </a:r>
          </a:p>
        </p:txBody>
      </p:sp>
      <p:pic>
        <p:nvPicPr>
          <p:cNvPr id="37" name="Picture 16" descr="C:\Users\qls05424\Desktop\eth008-400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7457" y="4858704"/>
            <a:ext cx="482025" cy="2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M:\HiLASE\Work Packages\WP5 - Control System\documentation\images\10J_cryo_GRE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00" y="5268377"/>
            <a:ext cx="530148" cy="105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22" y="2786645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M:\HiLASE\Work Packages\WP5 - Control System\documentation\images\spectrometer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6" y="4970491"/>
            <a:ext cx="270816" cy="2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9874" y="5217239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hilase-srv-7</a:t>
            </a:r>
          </a:p>
        </p:txBody>
      </p:sp>
      <p:pic>
        <p:nvPicPr>
          <p:cNvPr id="42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6365" y="5268136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316252" y="1358700"/>
            <a:ext cx="685247" cy="391561"/>
            <a:chOff x="9520604" y="5959654"/>
            <a:chExt cx="959346" cy="548186"/>
          </a:xfrm>
        </p:grpSpPr>
        <p:pic>
          <p:nvPicPr>
            <p:cNvPr id="44" name="Picture 8" descr="C:\Users\qls05424\CSS-Workspaces\Default\CSS\experimental\gui\main\images\timing.png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604" y="6132745"/>
              <a:ext cx="959346" cy="37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C:\Users\qls05424\CSS-Workspaces\Default\CSS\experimental\gui\main\images\timing.png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604" y="5959654"/>
              <a:ext cx="959346" cy="37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/>
          <p:cNvSpPr txBox="1"/>
          <p:nvPr/>
        </p:nvSpPr>
        <p:spPr>
          <a:xfrm>
            <a:off x="35433" y="5551708"/>
            <a:ext cx="743000" cy="21543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800" dirty="0" err="1"/>
              <a:t>NewPort</a:t>
            </a:r>
            <a:r>
              <a:rPr lang="en-GB" sz="800" dirty="0"/>
              <a:t> XPS</a:t>
            </a:r>
          </a:p>
        </p:txBody>
      </p:sp>
      <p:pic>
        <p:nvPicPr>
          <p:cNvPr id="47" name="Picture 3" descr="C:\Users\qls05424\Desktop\rack-pc.png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334" y="1227770"/>
            <a:ext cx="667914" cy="12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77729" y="5390506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83071" y="5335187"/>
            <a:ext cx="57898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HJ-AO-PC</a:t>
            </a:r>
          </a:p>
        </p:txBody>
      </p:sp>
      <p:cxnSp>
        <p:nvCxnSpPr>
          <p:cNvPr id="50" name="Curved Connector 49"/>
          <p:cNvCxnSpPr>
            <a:stCxn id="40" idx="3"/>
            <a:endCxn id="42" idx="2"/>
          </p:cNvCxnSpPr>
          <p:nvPr/>
        </p:nvCxnSpPr>
        <p:spPr>
          <a:xfrm>
            <a:off x="1037182" y="5076109"/>
            <a:ext cx="7474" cy="192027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175" y="4978887"/>
            <a:ext cx="830654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HJ-D-P4-SPEC-1</a:t>
            </a:r>
          </a:p>
        </p:txBody>
      </p:sp>
      <p:cxnSp>
        <p:nvCxnSpPr>
          <p:cNvPr id="52" name="Curved Connector 51"/>
          <p:cNvCxnSpPr>
            <a:stCxn id="32" idx="3"/>
            <a:endCxn id="23" idx="2"/>
          </p:cNvCxnSpPr>
          <p:nvPr/>
        </p:nvCxnSpPr>
        <p:spPr>
          <a:xfrm flipV="1">
            <a:off x="1272085" y="4277883"/>
            <a:ext cx="1270474" cy="140032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48" idx="3"/>
            <a:endCxn id="23" idx="2"/>
          </p:cNvCxnSpPr>
          <p:nvPr/>
        </p:nvCxnSpPr>
        <p:spPr>
          <a:xfrm flipV="1">
            <a:off x="1334309" y="4277883"/>
            <a:ext cx="1208250" cy="1164046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42" idx="3"/>
            <a:endCxn id="23" idx="2"/>
          </p:cNvCxnSpPr>
          <p:nvPr/>
        </p:nvCxnSpPr>
        <p:spPr>
          <a:xfrm flipV="1">
            <a:off x="1322945" y="4277883"/>
            <a:ext cx="1219614" cy="104167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0914" y="2963002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502481" y="2907803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hilase-srv-5</a:t>
            </a:r>
          </a:p>
        </p:txBody>
      </p:sp>
      <p:cxnSp>
        <p:nvCxnSpPr>
          <p:cNvPr id="57" name="Curved Connector 56"/>
          <p:cNvCxnSpPr>
            <a:stCxn id="25" idx="2"/>
            <a:endCxn id="23" idx="1"/>
          </p:cNvCxnSpPr>
          <p:nvPr/>
        </p:nvCxnSpPr>
        <p:spPr>
          <a:xfrm rot="16200000" flipH="1">
            <a:off x="1460928" y="3612368"/>
            <a:ext cx="696225" cy="489585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55" idx="1"/>
            <a:endCxn id="25" idx="1"/>
          </p:cNvCxnSpPr>
          <p:nvPr/>
        </p:nvCxnSpPr>
        <p:spPr>
          <a:xfrm rot="10800000" flipH="1" flipV="1">
            <a:off x="970913" y="3014425"/>
            <a:ext cx="29146" cy="410802"/>
          </a:xfrm>
          <a:prstGeom prst="curvedConnector3">
            <a:avLst>
              <a:gd name="adj1" fmla="val -56023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0560" y="2836247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499335" y="2797548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hilase-srv-2</a:t>
            </a:r>
          </a:p>
        </p:txBody>
      </p:sp>
      <p:pic>
        <p:nvPicPr>
          <p:cNvPr id="61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59099" y="2704665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1502481" y="2672285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hilase-srv-1</a:t>
            </a:r>
          </a:p>
        </p:txBody>
      </p:sp>
      <p:cxnSp>
        <p:nvCxnSpPr>
          <p:cNvPr id="63" name="Curved Connector 62"/>
          <p:cNvCxnSpPr>
            <a:stCxn id="59" idx="1"/>
            <a:endCxn id="25" idx="1"/>
          </p:cNvCxnSpPr>
          <p:nvPr/>
        </p:nvCxnSpPr>
        <p:spPr>
          <a:xfrm rot="10800000" flipH="1" flipV="1">
            <a:off x="970560" y="2887671"/>
            <a:ext cx="29499" cy="537556"/>
          </a:xfrm>
          <a:prstGeom prst="curvedConnector3">
            <a:avLst>
              <a:gd name="adj1" fmla="val -55352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61" idx="1"/>
            <a:endCxn id="25" idx="1"/>
          </p:cNvCxnSpPr>
          <p:nvPr/>
        </p:nvCxnSpPr>
        <p:spPr>
          <a:xfrm rot="10800000" flipH="1" flipV="1">
            <a:off x="959099" y="2756088"/>
            <a:ext cx="40960" cy="669139"/>
          </a:xfrm>
          <a:prstGeom prst="curvedConnector3">
            <a:avLst>
              <a:gd name="adj1" fmla="val -398647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30" idx="1"/>
            <a:endCxn id="25" idx="1"/>
          </p:cNvCxnSpPr>
          <p:nvPr/>
        </p:nvCxnSpPr>
        <p:spPr>
          <a:xfrm rot="10800000" flipH="1" flipV="1">
            <a:off x="567351" y="2165217"/>
            <a:ext cx="432709" cy="1260010"/>
          </a:xfrm>
          <a:prstGeom prst="curvedConnector3">
            <a:avLst>
              <a:gd name="adj1" fmla="val -3773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endCxn id="25" idx="2"/>
          </p:cNvCxnSpPr>
          <p:nvPr/>
        </p:nvCxnSpPr>
        <p:spPr>
          <a:xfrm flipV="1">
            <a:off x="846115" y="3509048"/>
            <a:ext cx="718132" cy="257679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20" idx="1"/>
            <a:endCxn id="47" idx="2"/>
          </p:cNvCxnSpPr>
          <p:nvPr/>
        </p:nvCxnSpPr>
        <p:spPr>
          <a:xfrm rot="10800000" flipV="1">
            <a:off x="715291" y="612912"/>
            <a:ext cx="557560" cy="614858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7" idx="1"/>
            <a:endCxn id="25" idx="1"/>
          </p:cNvCxnSpPr>
          <p:nvPr/>
        </p:nvCxnSpPr>
        <p:spPr>
          <a:xfrm rot="10800000" flipH="1" flipV="1">
            <a:off x="381334" y="1289480"/>
            <a:ext cx="618725" cy="2135747"/>
          </a:xfrm>
          <a:prstGeom prst="curvedConnector3">
            <a:avLst>
              <a:gd name="adj1" fmla="val -26391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35" idx="2"/>
            <a:endCxn id="42" idx="2"/>
          </p:cNvCxnSpPr>
          <p:nvPr/>
        </p:nvCxnSpPr>
        <p:spPr>
          <a:xfrm rot="5400000">
            <a:off x="1020683" y="4909055"/>
            <a:ext cx="383053" cy="33510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23" idx="2"/>
            <a:endCxn id="37" idx="0"/>
          </p:cNvCxnSpPr>
          <p:nvPr/>
        </p:nvCxnSpPr>
        <p:spPr>
          <a:xfrm rot="16200000" flipH="1">
            <a:off x="2350104" y="4470339"/>
            <a:ext cx="580820" cy="195910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24" idx="1"/>
          </p:cNvCxnSpPr>
          <p:nvPr/>
        </p:nvCxnSpPr>
        <p:spPr>
          <a:xfrm rot="10800000" flipV="1">
            <a:off x="5313820" y="4479247"/>
            <a:ext cx="1214014" cy="1688406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954619" y="6270913"/>
            <a:ext cx="521274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10J </a:t>
            </a:r>
            <a:r>
              <a:rPr lang="en-GB" sz="800" dirty="0" err="1"/>
              <a:t>cryo</a:t>
            </a:r>
            <a:endParaRPr lang="en-GB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3064814" y="6475396"/>
            <a:ext cx="57257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100J </a:t>
            </a:r>
            <a:r>
              <a:rPr lang="en-GB" sz="800" dirty="0" err="1"/>
              <a:t>cryo</a:t>
            </a:r>
            <a:endParaRPr lang="en-GB" sz="800" dirty="0"/>
          </a:p>
        </p:txBody>
      </p:sp>
      <p:cxnSp>
        <p:nvCxnSpPr>
          <p:cNvPr id="74" name="Curved Connector 73"/>
          <p:cNvCxnSpPr>
            <a:stCxn id="196" idx="1"/>
            <a:endCxn id="25" idx="2"/>
          </p:cNvCxnSpPr>
          <p:nvPr/>
        </p:nvCxnSpPr>
        <p:spPr>
          <a:xfrm rot="10800000">
            <a:off x="1564248" y="3509049"/>
            <a:ext cx="3236314" cy="2254610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200" idx="0"/>
            <a:endCxn id="25" idx="2"/>
          </p:cNvCxnSpPr>
          <p:nvPr/>
        </p:nvCxnSpPr>
        <p:spPr>
          <a:xfrm rot="16200000" flipV="1">
            <a:off x="498396" y="4574899"/>
            <a:ext cx="2474776" cy="343074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6" descr="C:\Users\qls05424\CSS-Workspaces\Default\CSS\experimental\gui\main\images\scope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37" y="744622"/>
            <a:ext cx="639319" cy="3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376922" y="1122158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CO-SCOPE-1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231105" y="1109211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CO-SCOPE-2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472758" y="2437758"/>
            <a:ext cx="60302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Pre-Amp1</a:t>
            </a:r>
          </a:p>
        </p:txBody>
      </p:sp>
      <p:cxnSp>
        <p:nvCxnSpPr>
          <p:cNvPr id="80" name="Curved Connector 79"/>
          <p:cNvCxnSpPr>
            <a:stCxn id="25" idx="2"/>
            <a:endCxn id="24" idx="0"/>
          </p:cNvCxnSpPr>
          <p:nvPr/>
        </p:nvCxnSpPr>
        <p:spPr>
          <a:xfrm rot="16200000" flipH="1">
            <a:off x="3841610" y="1231685"/>
            <a:ext cx="897588" cy="5452314"/>
          </a:xfrm>
          <a:prstGeom prst="curvedConnector3">
            <a:avLst>
              <a:gd name="adj1" fmla="val 2259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25" idx="2"/>
            <a:endCxn id="21" idx="2"/>
          </p:cNvCxnSpPr>
          <p:nvPr/>
        </p:nvCxnSpPr>
        <p:spPr>
          <a:xfrm rot="5400000" flipH="1" flipV="1">
            <a:off x="1753453" y="449506"/>
            <a:ext cx="2870336" cy="3248749"/>
          </a:xfrm>
          <a:prstGeom prst="curvedConnector3">
            <a:avLst>
              <a:gd name="adj1" fmla="val -568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25" idx="2"/>
            <a:endCxn id="22" idx="1"/>
          </p:cNvCxnSpPr>
          <p:nvPr/>
        </p:nvCxnSpPr>
        <p:spPr>
          <a:xfrm rot="5400000" flipH="1" flipV="1">
            <a:off x="3188248" y="920378"/>
            <a:ext cx="964669" cy="4212672"/>
          </a:xfrm>
          <a:prstGeom prst="curvedConnector4">
            <a:avLst>
              <a:gd name="adj1" fmla="val -16927"/>
              <a:gd name="adj2" fmla="val 7119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202881" y="1674885"/>
            <a:ext cx="87072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Delay Generator</a:t>
            </a:r>
          </a:p>
        </p:txBody>
      </p:sp>
      <p:cxnSp>
        <p:nvCxnSpPr>
          <p:cNvPr id="84" name="Curved Connector 83"/>
          <p:cNvCxnSpPr>
            <a:stCxn id="159" idx="2"/>
            <a:endCxn id="22" idx="3"/>
          </p:cNvCxnSpPr>
          <p:nvPr/>
        </p:nvCxnSpPr>
        <p:spPr>
          <a:xfrm rot="16200000" flipV="1">
            <a:off x="7044390" y="2254361"/>
            <a:ext cx="599099" cy="117913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159" idx="3"/>
            <a:endCxn id="79" idx="2"/>
          </p:cNvCxnSpPr>
          <p:nvPr/>
        </p:nvCxnSpPr>
        <p:spPr>
          <a:xfrm flipH="1" flipV="1">
            <a:off x="7774272" y="2653191"/>
            <a:ext cx="437525" cy="541712"/>
          </a:xfrm>
          <a:prstGeom prst="curvedConnector4">
            <a:avLst>
              <a:gd name="adj1" fmla="val -52248"/>
              <a:gd name="adj2" fmla="val 5474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/>
          <p:cNvCxnSpPr>
            <a:stCxn id="159" idx="3"/>
            <a:endCxn id="33" idx="1"/>
          </p:cNvCxnSpPr>
          <p:nvPr/>
        </p:nvCxnSpPr>
        <p:spPr>
          <a:xfrm flipV="1">
            <a:off x="8211797" y="2280179"/>
            <a:ext cx="107441" cy="914723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44" idx="1"/>
            <a:endCxn id="22" idx="3"/>
          </p:cNvCxnSpPr>
          <p:nvPr/>
        </p:nvCxnSpPr>
        <p:spPr>
          <a:xfrm rot="10800000" flipV="1">
            <a:off x="6754372" y="1616299"/>
            <a:ext cx="561881" cy="928081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stCxn id="45" idx="1"/>
            <a:endCxn id="22" idx="3"/>
          </p:cNvCxnSpPr>
          <p:nvPr/>
        </p:nvCxnSpPr>
        <p:spPr>
          <a:xfrm rot="10800000" flipV="1">
            <a:off x="6754372" y="1492663"/>
            <a:ext cx="561881" cy="1051717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8172781" y="1403223"/>
            <a:ext cx="853116" cy="472561"/>
            <a:chOff x="11309471" y="4796956"/>
            <a:chExt cx="1194363" cy="661585"/>
          </a:xfrm>
        </p:grpSpPr>
        <p:pic>
          <p:nvPicPr>
            <p:cNvPr id="90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0401" y="4796956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11309471" y="4921811"/>
              <a:ext cx="947684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Pre-Amp2</a:t>
              </a:r>
            </a:p>
          </p:txBody>
        </p:sp>
      </p:grpSp>
      <p:cxnSp>
        <p:nvCxnSpPr>
          <p:cNvPr id="92" name="Curved Connector 91"/>
          <p:cNvCxnSpPr>
            <a:stCxn id="27" idx="1"/>
            <a:endCxn id="22" idx="3"/>
          </p:cNvCxnSpPr>
          <p:nvPr/>
        </p:nvCxnSpPr>
        <p:spPr>
          <a:xfrm rot="10800000" flipV="1">
            <a:off x="6754373" y="934251"/>
            <a:ext cx="584845" cy="161012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92"/>
          <p:cNvCxnSpPr>
            <a:stCxn id="76" idx="1"/>
            <a:endCxn id="22" idx="3"/>
          </p:cNvCxnSpPr>
          <p:nvPr/>
        </p:nvCxnSpPr>
        <p:spPr>
          <a:xfrm rot="10800000" flipV="1">
            <a:off x="6754371" y="934251"/>
            <a:ext cx="1495266" cy="1610129"/>
          </a:xfrm>
          <a:prstGeom prst="curvedConnector3">
            <a:avLst>
              <a:gd name="adj1" fmla="val 7949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6853313" y="3446581"/>
            <a:ext cx="831024" cy="472561"/>
            <a:chOff x="11398882" y="8482226"/>
            <a:chExt cx="1163433" cy="661585"/>
          </a:xfrm>
        </p:grpSpPr>
        <p:pic>
          <p:nvPicPr>
            <p:cNvPr id="95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8882" y="8482226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TextBox 95"/>
            <p:cNvSpPr txBox="1"/>
            <p:nvPr/>
          </p:nvSpPr>
          <p:spPr>
            <a:xfrm>
              <a:off x="11549067" y="8604671"/>
              <a:ext cx="581877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IDIL</a:t>
              </a:r>
            </a:p>
          </p:txBody>
        </p:sp>
      </p:grpSp>
      <p:cxnSp>
        <p:nvCxnSpPr>
          <p:cNvPr id="97" name="Curved Connector 96"/>
          <p:cNvCxnSpPr>
            <a:stCxn id="226" idx="0"/>
            <a:endCxn id="24" idx="3"/>
          </p:cNvCxnSpPr>
          <p:nvPr/>
        </p:nvCxnSpPr>
        <p:spPr>
          <a:xfrm rot="16200000" flipV="1">
            <a:off x="7382437" y="4602099"/>
            <a:ext cx="1156823" cy="91112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urved Connector 97"/>
          <p:cNvCxnSpPr>
            <a:stCxn id="95" idx="0"/>
            <a:endCxn id="22" idx="3"/>
          </p:cNvCxnSpPr>
          <p:nvPr/>
        </p:nvCxnSpPr>
        <p:spPr>
          <a:xfrm rot="16200000" flipV="1">
            <a:off x="6560499" y="2738254"/>
            <a:ext cx="902201" cy="51445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43" y="4144983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61" y="1875784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22" y="308109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Curved Connector 101"/>
          <p:cNvCxnSpPr>
            <a:stCxn id="22" idx="1"/>
            <a:endCxn id="39" idx="0"/>
          </p:cNvCxnSpPr>
          <p:nvPr/>
        </p:nvCxnSpPr>
        <p:spPr>
          <a:xfrm rot="10800000" flipV="1">
            <a:off x="5087490" y="2544380"/>
            <a:ext cx="689431" cy="242265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urved Connector 102"/>
          <p:cNvCxnSpPr>
            <a:stCxn id="101" idx="1"/>
            <a:endCxn id="21" idx="3"/>
          </p:cNvCxnSpPr>
          <p:nvPr/>
        </p:nvCxnSpPr>
        <p:spPr>
          <a:xfrm rot="10800000" flipV="1">
            <a:off x="5301722" y="399541"/>
            <a:ext cx="912400" cy="166561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urved Connector 103"/>
          <p:cNvCxnSpPr>
            <a:stCxn id="22" idx="1"/>
            <a:endCxn id="100" idx="1"/>
          </p:cNvCxnSpPr>
          <p:nvPr/>
        </p:nvCxnSpPr>
        <p:spPr>
          <a:xfrm rot="10800000" flipH="1">
            <a:off x="5776919" y="1967216"/>
            <a:ext cx="520642" cy="577164"/>
          </a:xfrm>
          <a:prstGeom prst="curvedConnector3">
            <a:avLst>
              <a:gd name="adj1" fmla="val -3136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08289" y="1320334"/>
            <a:ext cx="771343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graphics-srv-1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702564" y="1949902"/>
            <a:ext cx="80660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Moving parts…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575943" y="2166923"/>
            <a:ext cx="91240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Vacuum system…</a:t>
            </a:r>
          </a:p>
        </p:txBody>
      </p:sp>
      <p:cxnSp>
        <p:nvCxnSpPr>
          <p:cNvPr id="108" name="Curved Connector 107"/>
          <p:cNvCxnSpPr>
            <a:stCxn id="23" idx="3"/>
            <a:endCxn id="26" idx="1"/>
          </p:cNvCxnSpPr>
          <p:nvPr/>
        </p:nvCxnSpPr>
        <p:spPr>
          <a:xfrm flipV="1">
            <a:off x="3031285" y="3919142"/>
            <a:ext cx="425953" cy="28613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urved Connector 108"/>
          <p:cNvCxnSpPr>
            <a:stCxn id="24" idx="3"/>
            <a:endCxn id="99" idx="1"/>
          </p:cNvCxnSpPr>
          <p:nvPr/>
        </p:nvCxnSpPr>
        <p:spPr>
          <a:xfrm flipV="1">
            <a:off x="7505287" y="4236415"/>
            <a:ext cx="655357" cy="24283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325673" y="3729379"/>
            <a:ext cx="864630" cy="469220"/>
            <a:chOff x="325673" y="3729379"/>
            <a:chExt cx="864630" cy="469220"/>
          </a:xfrm>
        </p:grpSpPr>
        <p:pic>
          <p:nvPicPr>
            <p:cNvPr id="111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54" y="3729379"/>
              <a:ext cx="825149" cy="469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/>
            <p:cNvSpPr txBox="1"/>
            <p:nvPr/>
          </p:nvSpPr>
          <p:spPr>
            <a:xfrm>
              <a:off x="325673" y="3788515"/>
              <a:ext cx="638294" cy="215433"/>
            </a:xfrm>
            <a:prstGeom prst="rect">
              <a:avLst/>
            </a:prstGeom>
            <a:noFill/>
          </p:spPr>
          <p:txBody>
            <a:bodyPr wrap="none" lIns="91429" tIns="45715" rIns="91429" bIns="45715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100J pump</a:t>
              </a:r>
            </a:p>
          </p:txBody>
        </p:sp>
      </p:grpSp>
      <p:cxnSp>
        <p:nvCxnSpPr>
          <p:cNvPr id="113" name="Curved Connector 112"/>
          <p:cNvCxnSpPr>
            <a:stCxn id="107" idx="1"/>
            <a:endCxn id="30" idx="3"/>
          </p:cNvCxnSpPr>
          <p:nvPr/>
        </p:nvCxnSpPr>
        <p:spPr>
          <a:xfrm rot="10800000">
            <a:off x="1340181" y="2165218"/>
            <a:ext cx="235762" cy="109423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urved Connector 113"/>
          <p:cNvCxnSpPr>
            <a:stCxn id="106" idx="1"/>
            <a:endCxn id="30" idx="3"/>
          </p:cNvCxnSpPr>
          <p:nvPr/>
        </p:nvCxnSpPr>
        <p:spPr>
          <a:xfrm rot="10800000" flipV="1">
            <a:off x="1340182" y="2057619"/>
            <a:ext cx="362383" cy="107598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1475" y="2952759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roup 115"/>
          <p:cNvGrpSpPr/>
          <p:nvPr/>
        </p:nvGrpSpPr>
        <p:grpSpPr>
          <a:xfrm>
            <a:off x="6119899" y="2871622"/>
            <a:ext cx="485418" cy="454439"/>
            <a:chOff x="9281120" y="6590816"/>
            <a:chExt cx="679585" cy="636214"/>
          </a:xfrm>
        </p:grpSpPr>
        <p:pic>
          <p:nvPicPr>
            <p:cNvPr id="117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1120" y="6816824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6169" y="6711199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3128" y="6590816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0" name="Curved Connector 119"/>
          <p:cNvCxnSpPr/>
          <p:nvPr/>
        </p:nvCxnSpPr>
        <p:spPr>
          <a:xfrm rot="16200000" flipH="1">
            <a:off x="5950490" y="2541474"/>
            <a:ext cx="355964" cy="479180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urved Connector 120"/>
          <p:cNvCxnSpPr>
            <a:endCxn id="119" idx="1"/>
          </p:cNvCxnSpPr>
          <p:nvPr/>
        </p:nvCxnSpPr>
        <p:spPr>
          <a:xfrm rot="16200000" flipH="1">
            <a:off x="5822587" y="2669377"/>
            <a:ext cx="415042" cy="28245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/>
          <p:cNvCxnSpPr>
            <a:endCxn id="118" idx="1"/>
          </p:cNvCxnSpPr>
          <p:nvPr/>
        </p:nvCxnSpPr>
        <p:spPr>
          <a:xfrm rot="16200000" flipH="1">
            <a:off x="5762821" y="2729143"/>
            <a:ext cx="501030" cy="248909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22" idx="1"/>
            <a:endCxn id="115" idx="0"/>
          </p:cNvCxnSpPr>
          <p:nvPr/>
        </p:nvCxnSpPr>
        <p:spPr>
          <a:xfrm rot="10800000" flipV="1">
            <a:off x="5663335" y="2544380"/>
            <a:ext cx="113584" cy="408379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2229" y="5040614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7278098" y="4908239"/>
            <a:ext cx="451876" cy="368451"/>
            <a:chOff x="7237198" y="6458418"/>
            <a:chExt cx="632626" cy="515831"/>
          </a:xfrm>
        </p:grpSpPr>
        <p:pic>
          <p:nvPicPr>
            <p:cNvPr id="126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8" name="Curved Connector 127"/>
          <p:cNvCxnSpPr/>
          <p:nvPr/>
        </p:nvCxnSpPr>
        <p:spPr>
          <a:xfrm rot="16200000" flipH="1">
            <a:off x="6964482" y="4603702"/>
            <a:ext cx="416479" cy="313623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/>
          <p:cNvCxnSpPr>
            <a:endCxn id="127" idx="1"/>
          </p:cNvCxnSpPr>
          <p:nvPr/>
        </p:nvCxnSpPr>
        <p:spPr>
          <a:xfrm rot="16200000" flipH="1">
            <a:off x="6904718" y="4663467"/>
            <a:ext cx="502466" cy="28008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urved Connector 129"/>
          <p:cNvCxnSpPr>
            <a:stCxn id="24" idx="2"/>
            <a:endCxn id="124" idx="0"/>
          </p:cNvCxnSpPr>
          <p:nvPr/>
        </p:nvCxnSpPr>
        <p:spPr>
          <a:xfrm rot="5400000">
            <a:off x="6715948" y="4740000"/>
            <a:ext cx="488756" cy="112471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6665" y="1241683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" name="Curved Connector 131"/>
          <p:cNvCxnSpPr>
            <a:stCxn id="21" idx="2"/>
            <a:endCxn id="131" idx="0"/>
          </p:cNvCxnSpPr>
          <p:nvPr/>
        </p:nvCxnSpPr>
        <p:spPr>
          <a:xfrm rot="16200000" flipH="1">
            <a:off x="4709276" y="742433"/>
            <a:ext cx="602971" cy="39552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5521556" y="971180"/>
            <a:ext cx="451876" cy="368451"/>
            <a:chOff x="7237198" y="6458418"/>
            <a:chExt cx="632626" cy="515831"/>
          </a:xfrm>
        </p:grpSpPr>
        <p:pic>
          <p:nvPicPr>
            <p:cNvPr id="134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6" name="Curved Connector 135"/>
          <p:cNvCxnSpPr>
            <a:endCxn id="135" idx="1"/>
          </p:cNvCxnSpPr>
          <p:nvPr/>
        </p:nvCxnSpPr>
        <p:spPr>
          <a:xfrm rot="16200000" flipH="1">
            <a:off x="5076341" y="654575"/>
            <a:ext cx="502466" cy="423748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urved Connector 136"/>
          <p:cNvCxnSpPr>
            <a:endCxn id="135" idx="1"/>
          </p:cNvCxnSpPr>
          <p:nvPr/>
        </p:nvCxnSpPr>
        <p:spPr>
          <a:xfrm rot="16200000" flipH="1">
            <a:off x="5148175" y="726408"/>
            <a:ext cx="502466" cy="28008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95" y="3963989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Curved Connector 138"/>
          <p:cNvCxnSpPr>
            <a:stCxn id="25" idx="2"/>
            <a:endCxn id="138" idx="0"/>
          </p:cNvCxnSpPr>
          <p:nvPr/>
        </p:nvCxnSpPr>
        <p:spPr>
          <a:xfrm rot="16200000" flipH="1">
            <a:off x="2901064" y="2172232"/>
            <a:ext cx="454940" cy="3128574"/>
          </a:xfrm>
          <a:prstGeom prst="curvedConnector3">
            <a:avLst>
              <a:gd name="adj1" fmla="val 3881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155" y="3929889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6" descr="C:\Users\qls05424\Desktop\eth008-400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8395" y="4574462"/>
            <a:ext cx="482025" cy="2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2" name="Curved Connector 141"/>
          <p:cNvCxnSpPr>
            <a:stCxn id="138" idx="2"/>
          </p:cNvCxnSpPr>
          <p:nvPr/>
        </p:nvCxnSpPr>
        <p:spPr>
          <a:xfrm rot="16200000" flipH="1">
            <a:off x="4738649" y="4063382"/>
            <a:ext cx="410076" cy="50173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>
            <a:stCxn id="138" idx="2"/>
          </p:cNvCxnSpPr>
          <p:nvPr/>
        </p:nvCxnSpPr>
        <p:spPr>
          <a:xfrm rot="16200000" flipH="1">
            <a:off x="4678884" y="4123146"/>
            <a:ext cx="496064" cy="46818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urved Connector 143"/>
          <p:cNvCxnSpPr/>
          <p:nvPr/>
        </p:nvCxnSpPr>
        <p:spPr>
          <a:xfrm rot="16200000" flipH="1">
            <a:off x="2647973" y="4246588"/>
            <a:ext cx="416479" cy="313623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urved Connector 144"/>
          <p:cNvCxnSpPr/>
          <p:nvPr/>
        </p:nvCxnSpPr>
        <p:spPr>
          <a:xfrm rot="16200000" flipH="1">
            <a:off x="2588208" y="4306352"/>
            <a:ext cx="502466" cy="28008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/>
          <p:cNvCxnSpPr>
            <a:stCxn id="141" idx="0"/>
            <a:endCxn id="138" idx="2"/>
          </p:cNvCxnSpPr>
          <p:nvPr/>
        </p:nvCxnSpPr>
        <p:spPr>
          <a:xfrm rot="5400000" flipH="1" flipV="1">
            <a:off x="4403487" y="4285129"/>
            <a:ext cx="465253" cy="113414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urved Connector 146"/>
          <p:cNvCxnSpPr>
            <a:stCxn id="138" idx="3"/>
            <a:endCxn id="140" idx="1"/>
          </p:cNvCxnSpPr>
          <p:nvPr/>
        </p:nvCxnSpPr>
        <p:spPr>
          <a:xfrm flipV="1">
            <a:off x="5181546" y="4021321"/>
            <a:ext cx="411609" cy="1527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5898580" y="2297446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FE-SWITCH-01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434412" y="319610"/>
            <a:ext cx="76493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TJ-SWITCH-01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6987247" y="4244441"/>
            <a:ext cx="76493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TJ-SWITCH-02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4572000" y="3781533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HJ-SWITCH-01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157105" y="3945305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HJ-SWITCH-02</a:t>
            </a:r>
          </a:p>
        </p:txBody>
      </p:sp>
      <p:pic>
        <p:nvPicPr>
          <p:cNvPr id="153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94" y="4765539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" name="Group 153"/>
          <p:cNvGrpSpPr/>
          <p:nvPr/>
        </p:nvGrpSpPr>
        <p:grpSpPr>
          <a:xfrm>
            <a:off x="4968615" y="4312635"/>
            <a:ext cx="451876" cy="368451"/>
            <a:chOff x="7237198" y="6458418"/>
            <a:chExt cx="632626" cy="515831"/>
          </a:xfrm>
        </p:grpSpPr>
        <p:pic>
          <p:nvPicPr>
            <p:cNvPr id="155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7" name="Curved Connector 156"/>
          <p:cNvCxnSpPr>
            <a:stCxn id="24" idx="2"/>
            <a:endCxn id="153" idx="3"/>
          </p:cNvCxnSpPr>
          <p:nvPr/>
        </p:nvCxnSpPr>
        <p:spPr>
          <a:xfrm rot="5400000">
            <a:off x="6624519" y="4504765"/>
            <a:ext cx="344951" cy="43913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5" descr="M:\HiLASE\Work Packages\WP5 - Control System\documentation\images\spectrometer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622" y="3084566"/>
            <a:ext cx="270816" cy="2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55217" y="3143479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0" name="Curved Connector 159"/>
          <p:cNvCxnSpPr>
            <a:stCxn id="159" idx="3"/>
            <a:endCxn id="158" idx="1"/>
          </p:cNvCxnSpPr>
          <p:nvPr/>
        </p:nvCxnSpPr>
        <p:spPr>
          <a:xfrm flipV="1">
            <a:off x="8211797" y="3190185"/>
            <a:ext cx="361824" cy="4718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8394402" y="2917664"/>
            <a:ext cx="69439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FE-D-SPEC-1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02876" y="73837"/>
            <a:ext cx="127148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3x2 control monitor setup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185922" y="2008932"/>
            <a:ext cx="69439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FE-D-CAM-X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214122" y="492414"/>
            <a:ext cx="816227" cy="58476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TJ-D-P2-CAM-X</a:t>
            </a:r>
          </a:p>
          <a:p>
            <a:r>
              <a:rPr lang="en-GB" sz="800" dirty="0"/>
              <a:t>TJ-D-P4-CAM-X</a:t>
            </a:r>
          </a:p>
          <a:p>
            <a:r>
              <a:rPr lang="en-GB" sz="800" dirty="0"/>
              <a:t>TJ-D-P6-CAM-X</a:t>
            </a:r>
          </a:p>
          <a:p>
            <a:r>
              <a:rPr lang="en-GB" sz="800" dirty="0"/>
              <a:t>BT-D-CAM-1/2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8085964" y="4303383"/>
            <a:ext cx="816227" cy="58476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TJ-D-P1-CAM-X</a:t>
            </a:r>
          </a:p>
          <a:p>
            <a:r>
              <a:rPr lang="en-GB" sz="800" dirty="0"/>
              <a:t>TJ-D-P3-CAM-X</a:t>
            </a:r>
          </a:p>
          <a:p>
            <a:r>
              <a:rPr lang="en-GB" sz="800" dirty="0"/>
              <a:t>TJ-D-P5-CAM-X</a:t>
            </a:r>
          </a:p>
          <a:p>
            <a:r>
              <a:rPr lang="en-GB" sz="800" dirty="0"/>
              <a:t>TJ-D-P7-CAM-X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531626" y="4104348"/>
            <a:ext cx="830654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HJ-D-P1-CAM-X</a:t>
            </a:r>
          </a:p>
          <a:p>
            <a:r>
              <a:rPr lang="en-GB" sz="800" dirty="0"/>
              <a:t>HJ-D-P2-CAM-X</a:t>
            </a:r>
          </a:p>
          <a:p>
            <a:r>
              <a:rPr lang="en-GB" sz="800" dirty="0"/>
              <a:t>HJ-D-P3-CAM-X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3257649" y="3992857"/>
            <a:ext cx="830654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HJ-D-P1-CAM-X</a:t>
            </a:r>
          </a:p>
          <a:p>
            <a:r>
              <a:rPr lang="en-GB" sz="800" dirty="0"/>
              <a:t>HJ-D-P4-CAM-X</a:t>
            </a:r>
          </a:p>
          <a:p>
            <a:r>
              <a:rPr lang="en-GB" sz="800" dirty="0"/>
              <a:t>BT-D-CAM-3/4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011043" y="3295803"/>
            <a:ext cx="77454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FE-PMC-1/2/3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179907" y="5229200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BT-PMC-1/2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5576319" y="1333815"/>
            <a:ext cx="66875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TJ-PMC-1/2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943687" y="4658917"/>
            <a:ext cx="68317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HJ-PMC-1/2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2874669" y="4810218"/>
            <a:ext cx="68317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HJ-PMC-3/4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2463194" y="5083593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CO-RELAY-5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290404" y="483108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6627392" y="5295195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CO-RELAY-3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4944357" y="151671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CO-RELAY-2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5327116" y="322110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CO-RELAY-1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4654679" y="3024287"/>
            <a:ext cx="62867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FE-D-EM-3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5928689" y="4997727"/>
            <a:ext cx="61424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TJ-D-EM-1</a:t>
            </a:r>
          </a:p>
        </p:txBody>
      </p:sp>
      <p:pic>
        <p:nvPicPr>
          <p:cNvPr id="180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43" y="4497976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TextBox 180"/>
          <p:cNvSpPr txBox="1"/>
          <p:nvPr/>
        </p:nvSpPr>
        <p:spPr>
          <a:xfrm>
            <a:off x="3491880" y="4707350"/>
            <a:ext cx="62867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HJ-D-EM-1</a:t>
            </a:r>
          </a:p>
        </p:txBody>
      </p:sp>
      <p:cxnSp>
        <p:nvCxnSpPr>
          <p:cNvPr id="182" name="Curved Connector 181"/>
          <p:cNvCxnSpPr>
            <a:stCxn id="23" idx="3"/>
            <a:endCxn id="180" idx="1"/>
          </p:cNvCxnSpPr>
          <p:nvPr/>
        </p:nvCxnSpPr>
        <p:spPr>
          <a:xfrm>
            <a:off x="3031284" y="4205274"/>
            <a:ext cx="551259" cy="423971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urved Connector 182"/>
          <p:cNvCxnSpPr>
            <a:stCxn id="32" idx="2"/>
            <a:endCxn id="184" idx="0"/>
          </p:cNvCxnSpPr>
          <p:nvPr/>
        </p:nvCxnSpPr>
        <p:spPr>
          <a:xfrm rot="5400000">
            <a:off x="660924" y="5918325"/>
            <a:ext cx="452979" cy="26533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302485" y="6277481"/>
            <a:ext cx="904524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800" dirty="0"/>
              <a:t>Linear stages…</a:t>
            </a:r>
          </a:p>
          <a:p>
            <a:r>
              <a:rPr lang="en-GB" sz="800" dirty="0"/>
              <a:t>(thermal  lenses)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5772845" y="3469616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CRK-FE-3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037618" y="3464884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CRK-FE-2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7322760" y="541173"/>
            <a:ext cx="70401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CRK-FE-PA-1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8326703" y="541173"/>
            <a:ext cx="70401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CRK-FE-PA-2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333793" y="1683295"/>
            <a:ext cx="54532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684240" y="5066924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CRK-HJ-1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720366" y="5235505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CRK-HJ-2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4636114" y="6539753"/>
            <a:ext cx="72165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CRK-TJ-CRYO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8089531" y="6170859"/>
            <a:ext cx="76172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CRK-TJ-DIODE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266533" y="5898213"/>
            <a:ext cx="54532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6855275" y="3987270"/>
            <a:ext cx="74248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CRK-FE-FIBRE</a:t>
            </a:r>
          </a:p>
        </p:txBody>
      </p:sp>
      <p:pic>
        <p:nvPicPr>
          <p:cNvPr id="196" name="Picture 6" descr="C:\Users\qls05424\Desktop\Siemens_s7_300.png"/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1" y="5601046"/>
            <a:ext cx="352766" cy="3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7" name="Curved Connector 196"/>
          <p:cNvCxnSpPr>
            <a:stCxn id="38" idx="1"/>
            <a:endCxn id="196" idx="3"/>
          </p:cNvCxnSpPr>
          <p:nvPr/>
        </p:nvCxnSpPr>
        <p:spPr>
          <a:xfrm rot="10800000">
            <a:off x="5153327" y="5763659"/>
            <a:ext cx="813874" cy="31171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5063958" y="5550414"/>
            <a:ext cx="707223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Siemens PLC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1616103" y="5949637"/>
            <a:ext cx="644675" cy="726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pic>
        <p:nvPicPr>
          <p:cNvPr id="200" name="Picture 6" descr="C:\Users\qls05424\Desktop\Siemens_s7_300.png"/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38" y="5983825"/>
            <a:ext cx="352766" cy="3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TextBox 200"/>
          <p:cNvSpPr txBox="1"/>
          <p:nvPr/>
        </p:nvSpPr>
        <p:spPr>
          <a:xfrm>
            <a:off x="1691680" y="6243140"/>
            <a:ext cx="33532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PLC</a:t>
            </a:r>
          </a:p>
        </p:txBody>
      </p:sp>
      <p:cxnSp>
        <p:nvCxnSpPr>
          <p:cNvPr id="202" name="Curved Connector 201"/>
          <p:cNvCxnSpPr>
            <a:stCxn id="200" idx="3"/>
            <a:endCxn id="29" idx="1"/>
          </p:cNvCxnSpPr>
          <p:nvPr/>
        </p:nvCxnSpPr>
        <p:spPr>
          <a:xfrm>
            <a:off x="2083705" y="6146438"/>
            <a:ext cx="296948" cy="74933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212975" y="3631650"/>
            <a:ext cx="905321" cy="726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204" name="TextBox 203"/>
          <p:cNvSpPr txBox="1"/>
          <p:nvPr/>
        </p:nvSpPr>
        <p:spPr>
          <a:xfrm>
            <a:off x="301937" y="4303383"/>
            <a:ext cx="77615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CRK-HJ-DIODE</a:t>
            </a:r>
          </a:p>
        </p:txBody>
      </p:sp>
      <p:pic>
        <p:nvPicPr>
          <p:cNvPr id="205" name="Picture 2" descr="C:\Users\qls05424\Desktop\hazard_display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01" y="2374436"/>
            <a:ext cx="706967" cy="4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" name="Curved Connector 205"/>
          <p:cNvCxnSpPr>
            <a:stCxn id="25" idx="3"/>
            <a:endCxn id="205" idx="2"/>
          </p:cNvCxnSpPr>
          <p:nvPr/>
        </p:nvCxnSpPr>
        <p:spPr>
          <a:xfrm flipV="1">
            <a:off x="2128436" y="2828877"/>
            <a:ext cx="902849" cy="59635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2551303" y="2065831"/>
            <a:ext cx="92683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GB" sz="800" dirty="0"/>
              <a:t>Hazard Display #1</a:t>
            </a:r>
          </a:p>
          <a:p>
            <a:pPr algn="ctr"/>
            <a:r>
              <a:rPr lang="en-GB" sz="800" dirty="0"/>
              <a:t>(outside)</a:t>
            </a:r>
          </a:p>
        </p:txBody>
      </p:sp>
      <p:pic>
        <p:nvPicPr>
          <p:cNvPr id="208" name="Picture 2" descr="C:\Users\qls05424\Desktop\hazard_display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90" y="2382905"/>
            <a:ext cx="706967" cy="4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" name="TextBox 208"/>
          <p:cNvSpPr txBox="1"/>
          <p:nvPr/>
        </p:nvSpPr>
        <p:spPr>
          <a:xfrm>
            <a:off x="3366165" y="2065831"/>
            <a:ext cx="92683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GB" sz="800" dirty="0"/>
              <a:t>Hazard Display #2</a:t>
            </a:r>
          </a:p>
          <a:p>
            <a:pPr algn="ctr"/>
            <a:r>
              <a:rPr lang="en-GB" sz="800" dirty="0"/>
              <a:t>(inside)</a:t>
            </a:r>
          </a:p>
        </p:txBody>
      </p:sp>
      <p:cxnSp>
        <p:nvCxnSpPr>
          <p:cNvPr id="210" name="Curved Connector 209"/>
          <p:cNvCxnSpPr>
            <a:stCxn id="25" idx="3"/>
            <a:endCxn id="208" idx="2"/>
          </p:cNvCxnSpPr>
          <p:nvPr/>
        </p:nvCxnSpPr>
        <p:spPr>
          <a:xfrm flipV="1">
            <a:off x="2128435" y="2837345"/>
            <a:ext cx="1701239" cy="587882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1" name="Picture 2" descr="C:\Users\qls05424\Desktop\interlock.PNG"/>
          <p:cNvPicPr>
            <a:picLocks noChangeAspect="1" noChangeArrowheads="1"/>
          </p:cNvPicPr>
          <p:nvPr/>
        </p:nvPicPr>
        <p:blipFill rotWithShape="1">
          <a:blip r:embed="rId2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27337" r="6076" b="7145"/>
          <a:stretch/>
        </p:blipFill>
        <p:spPr bwMode="auto">
          <a:xfrm>
            <a:off x="1783363" y="1532204"/>
            <a:ext cx="980319" cy="33245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TextBox 211"/>
          <p:cNvSpPr txBox="1"/>
          <p:nvPr/>
        </p:nvSpPr>
        <p:spPr>
          <a:xfrm>
            <a:off x="1684952" y="1327628"/>
            <a:ext cx="118491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Interlock Safety Module</a:t>
            </a:r>
          </a:p>
        </p:txBody>
      </p:sp>
      <p:cxnSp>
        <p:nvCxnSpPr>
          <p:cNvPr id="213" name="Curved Connector 212"/>
          <p:cNvCxnSpPr>
            <a:stCxn id="211" idx="1"/>
            <a:endCxn id="30" idx="3"/>
          </p:cNvCxnSpPr>
          <p:nvPr/>
        </p:nvCxnSpPr>
        <p:spPr>
          <a:xfrm rot="10800000" flipV="1">
            <a:off x="1340182" y="1698429"/>
            <a:ext cx="443182" cy="466788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/>
          <p:cNvSpPr/>
          <p:nvPr/>
        </p:nvSpPr>
        <p:spPr>
          <a:xfrm>
            <a:off x="3528236" y="5826856"/>
            <a:ext cx="958656" cy="4506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215" name="TextBox 214"/>
          <p:cNvSpPr txBox="1"/>
          <p:nvPr/>
        </p:nvSpPr>
        <p:spPr>
          <a:xfrm>
            <a:off x="3640310" y="5986062"/>
            <a:ext cx="734508" cy="1890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65306" tIns="32653" rIns="65306" bIns="32653" rtlCol="0">
            <a:spAutoFit/>
          </a:bodyPr>
          <a:lstStyle/>
          <a:p>
            <a:r>
              <a:rPr lang="en-GB" sz="800" b="1" dirty="0"/>
              <a:t>HJ AO Driver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870954" y="5667397"/>
            <a:ext cx="734508" cy="1890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65306" tIns="32653" rIns="65306" bIns="32653" rtlCol="0">
            <a:spAutoFit/>
          </a:bodyPr>
          <a:lstStyle/>
          <a:p>
            <a:r>
              <a:rPr lang="en-GB" sz="800" b="1" dirty="0"/>
              <a:t>TJ AO Driver</a:t>
            </a:r>
          </a:p>
        </p:txBody>
      </p:sp>
      <p:pic>
        <p:nvPicPr>
          <p:cNvPr id="217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69629" y="6111457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3" descr="C:\Users\qls05424\Desktop\1067002-a.jpg"/>
          <p:cNvPicPr>
            <a:picLocks noChangeAspect="1" noChangeArrowheads="1"/>
          </p:cNvPicPr>
          <p:nvPr/>
        </p:nvPicPr>
        <p:blipFill>
          <a:blip r:embed="rId2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00" y="6314665"/>
            <a:ext cx="598714" cy="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9" name="Curved Connector 218"/>
          <p:cNvCxnSpPr>
            <a:stCxn id="218" idx="3"/>
            <a:endCxn id="217" idx="3"/>
          </p:cNvCxnSpPr>
          <p:nvPr/>
        </p:nvCxnSpPr>
        <p:spPr>
          <a:xfrm flipH="1" flipV="1">
            <a:off x="5326209" y="6162881"/>
            <a:ext cx="37104" cy="196259"/>
          </a:xfrm>
          <a:prstGeom prst="curvedConnector3">
            <a:avLst>
              <a:gd name="adj1" fmla="val -440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urved Connector 219"/>
          <p:cNvCxnSpPr>
            <a:stCxn id="218" idx="2"/>
            <a:endCxn id="216" idx="2"/>
          </p:cNvCxnSpPr>
          <p:nvPr/>
        </p:nvCxnSpPr>
        <p:spPr>
          <a:xfrm rot="5400000" flipH="1" flipV="1">
            <a:off x="5877499" y="5042908"/>
            <a:ext cx="547165" cy="2174251"/>
          </a:xfrm>
          <a:prstGeom prst="curvedConnector3">
            <a:avLst>
              <a:gd name="adj1" fmla="val -4177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urved Connector 220"/>
          <p:cNvCxnSpPr>
            <a:stCxn id="218" idx="2"/>
            <a:endCxn id="223" idx="2"/>
          </p:cNvCxnSpPr>
          <p:nvPr/>
        </p:nvCxnSpPr>
        <p:spPr>
          <a:xfrm rot="16200000" flipH="1">
            <a:off x="6068943" y="5398629"/>
            <a:ext cx="128952" cy="2138924"/>
          </a:xfrm>
          <a:prstGeom prst="curvedConnector3">
            <a:avLst>
              <a:gd name="adj1" fmla="val 22662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7278099" y="6289307"/>
            <a:ext cx="742489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 </a:t>
            </a:r>
            <a:r>
              <a:rPr lang="en-GB" sz="800" dirty="0" err="1"/>
              <a:t>wavefront</a:t>
            </a:r>
            <a:r>
              <a:rPr lang="en-GB" sz="800" dirty="0"/>
              <a:t> </a:t>
            </a:r>
          </a:p>
          <a:p>
            <a:r>
              <a:rPr lang="en-GB" sz="800" dirty="0"/>
              <a:t>sensor</a:t>
            </a:r>
          </a:p>
        </p:txBody>
      </p:sp>
      <p:pic>
        <p:nvPicPr>
          <p:cNvPr id="223" name="Picture 2" descr="C:\Users\qls05424\Desktop\sid4 swir web.png"/>
          <p:cNvPicPr>
            <a:picLocks noChangeAspect="1" noChangeArrowheads="1"/>
          </p:cNvPicPr>
          <p:nvPr/>
        </p:nvPicPr>
        <p:blipFill>
          <a:blip r:embed="rId2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05" y="6323358"/>
            <a:ext cx="223951" cy="2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roup 223"/>
          <p:cNvGrpSpPr/>
          <p:nvPr/>
        </p:nvGrpSpPr>
        <p:grpSpPr>
          <a:xfrm>
            <a:off x="8085964" y="5567064"/>
            <a:ext cx="870655" cy="472561"/>
            <a:chOff x="9986927" y="8439544"/>
            <a:chExt cx="1218917" cy="661585"/>
          </a:xfrm>
        </p:grpSpPr>
        <p:pic>
          <p:nvPicPr>
            <p:cNvPr id="225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411" y="8439544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" name="TextBox 225"/>
            <p:cNvSpPr txBox="1"/>
            <p:nvPr/>
          </p:nvSpPr>
          <p:spPr>
            <a:xfrm>
              <a:off x="9986927" y="8536154"/>
              <a:ext cx="925242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10J pump</a:t>
              </a:r>
            </a:p>
          </p:txBody>
        </p:sp>
      </p:grpSp>
      <p:cxnSp>
        <p:nvCxnSpPr>
          <p:cNvPr id="227" name="Curved Connector 226"/>
          <p:cNvCxnSpPr>
            <a:stCxn id="48" idx="3"/>
            <a:endCxn id="215" idx="0"/>
          </p:cNvCxnSpPr>
          <p:nvPr/>
        </p:nvCxnSpPr>
        <p:spPr>
          <a:xfrm>
            <a:off x="1334309" y="5441930"/>
            <a:ext cx="2673255" cy="544132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/>
          <p:cNvGrpSpPr/>
          <p:nvPr/>
        </p:nvGrpSpPr>
        <p:grpSpPr>
          <a:xfrm>
            <a:off x="2847822" y="4472535"/>
            <a:ext cx="451876" cy="368451"/>
            <a:chOff x="7237198" y="6458418"/>
            <a:chExt cx="632626" cy="515831"/>
          </a:xfrm>
        </p:grpSpPr>
        <p:pic>
          <p:nvPicPr>
            <p:cNvPr id="229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2" name="Rectangle 2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600" dirty="0" smtClean="0">
                <a:solidFill>
                  <a:schemeClr val="tx1"/>
                </a:solidFill>
              </a:rPr>
              <a:t>High–Level </a:t>
            </a:r>
          </a:p>
          <a:p>
            <a:pPr algn="ctr"/>
            <a:r>
              <a:rPr lang="en-GB" sz="9600" dirty="0" smtClean="0">
                <a:solidFill>
                  <a:schemeClr val="tx1"/>
                </a:solidFill>
              </a:rPr>
              <a:t>Automation</a:t>
            </a:r>
            <a:endParaRPr lang="en-GB" sz="9600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micd\Desktop\pyepics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86" y="3872325"/>
            <a:ext cx="2437627" cy="14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TextBox 233"/>
          <p:cNvSpPr txBox="1"/>
          <p:nvPr/>
        </p:nvSpPr>
        <p:spPr>
          <a:xfrm>
            <a:off x="5867400" y="5459577"/>
            <a:ext cx="1509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PyEPICS</a:t>
            </a:r>
            <a:endParaRPr lang="en-GB" sz="3200" dirty="0"/>
          </a:p>
        </p:txBody>
      </p:sp>
      <p:pic>
        <p:nvPicPr>
          <p:cNvPr id="4100" name="Picture 4" descr="C:\Users\micd\Desktop\database-512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1805714" cy="18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" descr="C:\Users\micd\Dropbox\ideas\handdrawn\icon_red_arrow_flat_300x213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5293">
            <a:off x="3396733" y="4295090"/>
            <a:ext cx="1531517" cy="8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TextBox 238"/>
          <p:cNvSpPr txBox="1"/>
          <p:nvPr/>
        </p:nvSpPr>
        <p:spPr>
          <a:xfrm>
            <a:off x="1143000" y="5611977"/>
            <a:ext cx="2063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db</a:t>
            </a:r>
            <a:r>
              <a:rPr lang="en-GB" sz="3200" dirty="0" smtClean="0"/>
              <a:t> solution</a:t>
            </a:r>
            <a:endParaRPr lang="en-GB" sz="3200" dirty="0"/>
          </a:p>
        </p:txBody>
      </p:sp>
      <p:sp>
        <p:nvSpPr>
          <p:cNvPr id="240" name="TextBox 239"/>
          <p:cNvSpPr txBox="1"/>
          <p:nvPr/>
        </p:nvSpPr>
        <p:spPr>
          <a:xfrm>
            <a:off x="3655964" y="3135742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SoftIOC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3092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239" grpId="0"/>
      <p:bldP spid="2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4663" y="1122158"/>
            <a:ext cx="958656" cy="4052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776225" y="3322377"/>
            <a:ext cx="816441" cy="6836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632417" y="2887670"/>
            <a:ext cx="1448161" cy="6179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172721" y="704344"/>
            <a:ext cx="982309" cy="20045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151650" y="704344"/>
            <a:ext cx="928929" cy="20045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cxnSp>
        <p:nvCxnSpPr>
          <p:cNvPr id="8" name="Curved Connector 7"/>
          <p:cNvCxnSpPr>
            <a:stCxn id="91" idx="0"/>
            <a:endCxn id="22" idx="3"/>
          </p:cNvCxnSpPr>
          <p:nvPr/>
        </p:nvCxnSpPr>
        <p:spPr>
          <a:xfrm rot="16200000" flipH="1" flipV="1">
            <a:off x="7106818" y="1139959"/>
            <a:ext cx="1051976" cy="1756868"/>
          </a:xfrm>
          <a:prstGeom prst="curvedConnector4">
            <a:avLst>
              <a:gd name="adj1" fmla="val -21731"/>
              <a:gd name="adj2" fmla="val 5963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463194" y="4389960"/>
            <a:ext cx="1031552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316086" y="4213812"/>
            <a:ext cx="1277069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677841" y="5543599"/>
            <a:ext cx="1030939" cy="10370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001499" y="5306861"/>
            <a:ext cx="889722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644889" y="4824121"/>
            <a:ext cx="1188076" cy="110215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382153" y="2736449"/>
            <a:ext cx="1335888" cy="7691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865363" y="948660"/>
            <a:ext cx="1366911" cy="7691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79413" y="1748139"/>
            <a:ext cx="958656" cy="6894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9291" y="4925786"/>
            <a:ext cx="1312001" cy="9755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897885" y="2598480"/>
            <a:ext cx="1318389" cy="9755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606623" y="3215755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hilase-srv-6</a:t>
            </a:r>
          </a:p>
        </p:txBody>
      </p:sp>
      <p:pic>
        <p:nvPicPr>
          <p:cNvPr id="20" name="Picture 2" descr="M:\HiLASE\Work Packages\WP5 - Control System\documentation\screenshots\control_system_layout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51" y="245095"/>
            <a:ext cx="1714973" cy="7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70" y="493492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20" y="2471770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3" y="4132663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35" y="4406637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qls05424\Desktop\1067002-a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9" y="3341405"/>
            <a:ext cx="1128376" cy="1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38" y="3827710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qls05424\CSS-Workspaces\Default\CSS\experimental\gui\main\images\scope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16" y="744622"/>
            <a:ext cx="639319" cy="3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qls05424\CSS-Workspaces\Default\CSS\experimental\gui\main\images\preamp1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14" y="2215135"/>
            <a:ext cx="624636" cy="2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qls05424\CSS-Workspaces\Default\CSS\experimental\gui\main\images\100J_cryo_AL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52" y="5676842"/>
            <a:ext cx="934340" cy="10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C:\Users\qls05424\Desktop\7895 oferta_PLC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1" y="1982335"/>
            <a:ext cx="772830" cy="3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28235" y="1774889"/>
            <a:ext cx="33532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PLC</a:t>
            </a:r>
          </a:p>
        </p:txBody>
      </p:sp>
      <p:pic>
        <p:nvPicPr>
          <p:cNvPr id="32" name="Picture 13" descr="C:\Users\qls05424\Desktop\2143525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2" y="5531916"/>
            <a:ext cx="504013" cy="2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C:\Users\qls05424\Desktop\download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38" y="2120684"/>
            <a:ext cx="609961" cy="31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236645" y="2400315"/>
            <a:ext cx="89156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Laser Diode Rack</a:t>
            </a:r>
          </a:p>
        </p:txBody>
      </p:sp>
      <p:pic>
        <p:nvPicPr>
          <p:cNvPr id="35" name="Picture 15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33" y="4184082"/>
            <a:ext cx="272461" cy="70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11560" y="4534583"/>
            <a:ext cx="75851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HJ-P4-SHUT-1</a:t>
            </a:r>
          </a:p>
        </p:txBody>
      </p:sp>
      <p:pic>
        <p:nvPicPr>
          <p:cNvPr id="37" name="Picture 16" descr="C:\Users\qls05424\Desktop\eth008-400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7457" y="4858704"/>
            <a:ext cx="482025" cy="2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M:\HiLASE\Work Packages\WP5 - Control System\documentation\images\10J_cryo_GRE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00" y="5268377"/>
            <a:ext cx="530148" cy="105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22" y="2786645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M:\HiLASE\Work Packages\WP5 - Control System\documentation\images\spectrometer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6" y="4970491"/>
            <a:ext cx="270816" cy="2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9874" y="5217239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hilase-srv-7</a:t>
            </a:r>
          </a:p>
        </p:txBody>
      </p:sp>
      <p:pic>
        <p:nvPicPr>
          <p:cNvPr id="42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6365" y="5268136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316252" y="1358700"/>
            <a:ext cx="685247" cy="391561"/>
            <a:chOff x="9520604" y="5959654"/>
            <a:chExt cx="959346" cy="548186"/>
          </a:xfrm>
        </p:grpSpPr>
        <p:pic>
          <p:nvPicPr>
            <p:cNvPr id="44" name="Picture 8" descr="C:\Users\qls05424\CSS-Workspaces\Default\CSS\experimental\gui\main\images\timing.png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604" y="6132745"/>
              <a:ext cx="959346" cy="37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C:\Users\qls05424\CSS-Workspaces\Default\CSS\experimental\gui\main\images\timing.png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604" y="5959654"/>
              <a:ext cx="959346" cy="37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/>
          <p:cNvSpPr txBox="1"/>
          <p:nvPr/>
        </p:nvSpPr>
        <p:spPr>
          <a:xfrm>
            <a:off x="35433" y="5551708"/>
            <a:ext cx="743000" cy="21543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800" dirty="0" err="1"/>
              <a:t>NewPort</a:t>
            </a:r>
            <a:r>
              <a:rPr lang="en-GB" sz="800" dirty="0"/>
              <a:t> XPS</a:t>
            </a:r>
          </a:p>
        </p:txBody>
      </p:sp>
      <p:pic>
        <p:nvPicPr>
          <p:cNvPr id="47" name="Picture 3" descr="C:\Users\qls05424\Desktop\rack-pc.png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334" y="1227770"/>
            <a:ext cx="667914" cy="12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77729" y="5390506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83071" y="5335187"/>
            <a:ext cx="57898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HJ-AO-PC</a:t>
            </a:r>
          </a:p>
        </p:txBody>
      </p:sp>
      <p:cxnSp>
        <p:nvCxnSpPr>
          <p:cNvPr id="50" name="Curved Connector 49"/>
          <p:cNvCxnSpPr>
            <a:stCxn id="40" idx="3"/>
            <a:endCxn id="42" idx="2"/>
          </p:cNvCxnSpPr>
          <p:nvPr/>
        </p:nvCxnSpPr>
        <p:spPr>
          <a:xfrm>
            <a:off x="1037182" y="5076109"/>
            <a:ext cx="7474" cy="192027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175" y="4978887"/>
            <a:ext cx="830654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HJ-D-P4-SPEC-1</a:t>
            </a:r>
          </a:p>
        </p:txBody>
      </p:sp>
      <p:cxnSp>
        <p:nvCxnSpPr>
          <p:cNvPr id="52" name="Curved Connector 51"/>
          <p:cNvCxnSpPr>
            <a:stCxn id="32" idx="3"/>
            <a:endCxn id="23" idx="2"/>
          </p:cNvCxnSpPr>
          <p:nvPr/>
        </p:nvCxnSpPr>
        <p:spPr>
          <a:xfrm flipV="1">
            <a:off x="1272085" y="4277883"/>
            <a:ext cx="1270474" cy="140032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48" idx="3"/>
            <a:endCxn id="23" idx="2"/>
          </p:cNvCxnSpPr>
          <p:nvPr/>
        </p:nvCxnSpPr>
        <p:spPr>
          <a:xfrm flipV="1">
            <a:off x="1334309" y="4277883"/>
            <a:ext cx="1208250" cy="1164046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42" idx="3"/>
            <a:endCxn id="23" idx="2"/>
          </p:cNvCxnSpPr>
          <p:nvPr/>
        </p:nvCxnSpPr>
        <p:spPr>
          <a:xfrm flipV="1">
            <a:off x="1322945" y="4277883"/>
            <a:ext cx="1219614" cy="104167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0914" y="2963002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502481" y="2907803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hilase-srv-5</a:t>
            </a:r>
          </a:p>
        </p:txBody>
      </p:sp>
      <p:cxnSp>
        <p:nvCxnSpPr>
          <p:cNvPr id="57" name="Curved Connector 56"/>
          <p:cNvCxnSpPr>
            <a:stCxn id="25" idx="2"/>
            <a:endCxn id="23" idx="1"/>
          </p:cNvCxnSpPr>
          <p:nvPr/>
        </p:nvCxnSpPr>
        <p:spPr>
          <a:xfrm rot="16200000" flipH="1">
            <a:off x="1460928" y="3612368"/>
            <a:ext cx="696225" cy="489585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55" idx="1"/>
            <a:endCxn id="25" idx="1"/>
          </p:cNvCxnSpPr>
          <p:nvPr/>
        </p:nvCxnSpPr>
        <p:spPr>
          <a:xfrm rot="10800000" flipH="1" flipV="1">
            <a:off x="970913" y="3014425"/>
            <a:ext cx="29146" cy="410802"/>
          </a:xfrm>
          <a:prstGeom prst="curvedConnector3">
            <a:avLst>
              <a:gd name="adj1" fmla="val -56023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0560" y="2836247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499335" y="2797548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hilase-srv-2</a:t>
            </a:r>
          </a:p>
        </p:txBody>
      </p:sp>
      <p:pic>
        <p:nvPicPr>
          <p:cNvPr id="61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59099" y="2704665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1502481" y="2672285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hilase-srv-1</a:t>
            </a:r>
          </a:p>
        </p:txBody>
      </p:sp>
      <p:cxnSp>
        <p:nvCxnSpPr>
          <p:cNvPr id="63" name="Curved Connector 62"/>
          <p:cNvCxnSpPr>
            <a:stCxn id="59" idx="1"/>
            <a:endCxn id="25" idx="1"/>
          </p:cNvCxnSpPr>
          <p:nvPr/>
        </p:nvCxnSpPr>
        <p:spPr>
          <a:xfrm rot="10800000" flipH="1" flipV="1">
            <a:off x="970560" y="2887671"/>
            <a:ext cx="29499" cy="537556"/>
          </a:xfrm>
          <a:prstGeom prst="curvedConnector3">
            <a:avLst>
              <a:gd name="adj1" fmla="val -55352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61" idx="1"/>
            <a:endCxn id="25" idx="1"/>
          </p:cNvCxnSpPr>
          <p:nvPr/>
        </p:nvCxnSpPr>
        <p:spPr>
          <a:xfrm rot="10800000" flipH="1" flipV="1">
            <a:off x="959099" y="2756088"/>
            <a:ext cx="40960" cy="669139"/>
          </a:xfrm>
          <a:prstGeom prst="curvedConnector3">
            <a:avLst>
              <a:gd name="adj1" fmla="val -398647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30" idx="1"/>
            <a:endCxn id="25" idx="1"/>
          </p:cNvCxnSpPr>
          <p:nvPr/>
        </p:nvCxnSpPr>
        <p:spPr>
          <a:xfrm rot="10800000" flipH="1" flipV="1">
            <a:off x="567351" y="2165217"/>
            <a:ext cx="432709" cy="1260010"/>
          </a:xfrm>
          <a:prstGeom prst="curvedConnector3">
            <a:avLst>
              <a:gd name="adj1" fmla="val -3773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endCxn id="25" idx="2"/>
          </p:cNvCxnSpPr>
          <p:nvPr/>
        </p:nvCxnSpPr>
        <p:spPr>
          <a:xfrm flipV="1">
            <a:off x="846115" y="3509048"/>
            <a:ext cx="718132" cy="257679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20" idx="1"/>
            <a:endCxn id="47" idx="2"/>
          </p:cNvCxnSpPr>
          <p:nvPr/>
        </p:nvCxnSpPr>
        <p:spPr>
          <a:xfrm rot="10800000" flipV="1">
            <a:off x="715291" y="612912"/>
            <a:ext cx="557560" cy="614858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7" idx="1"/>
            <a:endCxn id="25" idx="1"/>
          </p:cNvCxnSpPr>
          <p:nvPr/>
        </p:nvCxnSpPr>
        <p:spPr>
          <a:xfrm rot="10800000" flipH="1" flipV="1">
            <a:off x="381334" y="1289480"/>
            <a:ext cx="618725" cy="2135747"/>
          </a:xfrm>
          <a:prstGeom prst="curvedConnector3">
            <a:avLst>
              <a:gd name="adj1" fmla="val -26391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35" idx="2"/>
            <a:endCxn id="42" idx="2"/>
          </p:cNvCxnSpPr>
          <p:nvPr/>
        </p:nvCxnSpPr>
        <p:spPr>
          <a:xfrm rot="5400000">
            <a:off x="1020683" y="4909055"/>
            <a:ext cx="383053" cy="33510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23" idx="2"/>
            <a:endCxn id="37" idx="0"/>
          </p:cNvCxnSpPr>
          <p:nvPr/>
        </p:nvCxnSpPr>
        <p:spPr>
          <a:xfrm rot="16200000" flipH="1">
            <a:off x="2350104" y="4470339"/>
            <a:ext cx="580820" cy="195910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24" idx="1"/>
          </p:cNvCxnSpPr>
          <p:nvPr/>
        </p:nvCxnSpPr>
        <p:spPr>
          <a:xfrm rot="10800000" flipV="1">
            <a:off x="5313820" y="4479247"/>
            <a:ext cx="1214014" cy="1688406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954619" y="6270913"/>
            <a:ext cx="521274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10J </a:t>
            </a:r>
            <a:r>
              <a:rPr lang="en-GB" sz="800" dirty="0" err="1"/>
              <a:t>cryo</a:t>
            </a:r>
            <a:endParaRPr lang="en-GB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3064814" y="6475396"/>
            <a:ext cx="57257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100J </a:t>
            </a:r>
            <a:r>
              <a:rPr lang="en-GB" sz="800" dirty="0" err="1"/>
              <a:t>cryo</a:t>
            </a:r>
            <a:endParaRPr lang="en-GB" sz="800" dirty="0"/>
          </a:p>
        </p:txBody>
      </p:sp>
      <p:cxnSp>
        <p:nvCxnSpPr>
          <p:cNvPr id="74" name="Curved Connector 73"/>
          <p:cNvCxnSpPr>
            <a:stCxn id="196" idx="1"/>
            <a:endCxn id="25" idx="2"/>
          </p:cNvCxnSpPr>
          <p:nvPr/>
        </p:nvCxnSpPr>
        <p:spPr>
          <a:xfrm rot="10800000">
            <a:off x="1564248" y="3509049"/>
            <a:ext cx="3236314" cy="2254610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200" idx="0"/>
            <a:endCxn id="25" idx="2"/>
          </p:cNvCxnSpPr>
          <p:nvPr/>
        </p:nvCxnSpPr>
        <p:spPr>
          <a:xfrm rot="16200000" flipV="1">
            <a:off x="498396" y="4574899"/>
            <a:ext cx="2474776" cy="343074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6" descr="C:\Users\qls05424\CSS-Workspaces\Default\CSS\experimental\gui\main\images\scope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37" y="744622"/>
            <a:ext cx="639319" cy="3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376922" y="1122158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CO-SCOPE-1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231105" y="1109211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CO-SCOPE-2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472758" y="2437758"/>
            <a:ext cx="60302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Pre-Amp1</a:t>
            </a:r>
          </a:p>
        </p:txBody>
      </p:sp>
      <p:cxnSp>
        <p:nvCxnSpPr>
          <p:cNvPr id="80" name="Curved Connector 79"/>
          <p:cNvCxnSpPr>
            <a:stCxn id="25" idx="2"/>
            <a:endCxn id="24" idx="0"/>
          </p:cNvCxnSpPr>
          <p:nvPr/>
        </p:nvCxnSpPr>
        <p:spPr>
          <a:xfrm rot="16200000" flipH="1">
            <a:off x="3841610" y="1231685"/>
            <a:ext cx="897588" cy="5452314"/>
          </a:xfrm>
          <a:prstGeom prst="curvedConnector3">
            <a:avLst>
              <a:gd name="adj1" fmla="val 2259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25" idx="2"/>
            <a:endCxn id="21" idx="2"/>
          </p:cNvCxnSpPr>
          <p:nvPr/>
        </p:nvCxnSpPr>
        <p:spPr>
          <a:xfrm rot="5400000" flipH="1" flipV="1">
            <a:off x="1753453" y="449506"/>
            <a:ext cx="2870336" cy="3248749"/>
          </a:xfrm>
          <a:prstGeom prst="curvedConnector3">
            <a:avLst>
              <a:gd name="adj1" fmla="val -568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25" idx="2"/>
            <a:endCxn id="22" idx="1"/>
          </p:cNvCxnSpPr>
          <p:nvPr/>
        </p:nvCxnSpPr>
        <p:spPr>
          <a:xfrm rot="5400000" flipH="1" flipV="1">
            <a:off x="3188248" y="920378"/>
            <a:ext cx="964669" cy="4212672"/>
          </a:xfrm>
          <a:prstGeom prst="curvedConnector4">
            <a:avLst>
              <a:gd name="adj1" fmla="val -16927"/>
              <a:gd name="adj2" fmla="val 7119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202881" y="1674885"/>
            <a:ext cx="87072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Delay Generator</a:t>
            </a:r>
          </a:p>
        </p:txBody>
      </p:sp>
      <p:cxnSp>
        <p:nvCxnSpPr>
          <p:cNvPr id="84" name="Curved Connector 83"/>
          <p:cNvCxnSpPr>
            <a:stCxn id="159" idx="2"/>
            <a:endCxn id="22" idx="3"/>
          </p:cNvCxnSpPr>
          <p:nvPr/>
        </p:nvCxnSpPr>
        <p:spPr>
          <a:xfrm rot="16200000" flipV="1">
            <a:off x="7044390" y="2254361"/>
            <a:ext cx="599099" cy="117913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159" idx="3"/>
            <a:endCxn id="79" idx="2"/>
          </p:cNvCxnSpPr>
          <p:nvPr/>
        </p:nvCxnSpPr>
        <p:spPr>
          <a:xfrm flipH="1" flipV="1">
            <a:off x="7774272" y="2653191"/>
            <a:ext cx="437525" cy="541712"/>
          </a:xfrm>
          <a:prstGeom prst="curvedConnector4">
            <a:avLst>
              <a:gd name="adj1" fmla="val -52248"/>
              <a:gd name="adj2" fmla="val 5474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/>
          <p:cNvCxnSpPr>
            <a:stCxn id="159" idx="3"/>
            <a:endCxn id="33" idx="1"/>
          </p:cNvCxnSpPr>
          <p:nvPr/>
        </p:nvCxnSpPr>
        <p:spPr>
          <a:xfrm flipV="1">
            <a:off x="8211797" y="2280179"/>
            <a:ext cx="107441" cy="914723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44" idx="1"/>
            <a:endCxn id="22" idx="3"/>
          </p:cNvCxnSpPr>
          <p:nvPr/>
        </p:nvCxnSpPr>
        <p:spPr>
          <a:xfrm rot="10800000" flipV="1">
            <a:off x="6754372" y="1616299"/>
            <a:ext cx="561881" cy="928081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stCxn id="45" idx="1"/>
            <a:endCxn id="22" idx="3"/>
          </p:cNvCxnSpPr>
          <p:nvPr/>
        </p:nvCxnSpPr>
        <p:spPr>
          <a:xfrm rot="10800000" flipV="1">
            <a:off x="6754372" y="1492663"/>
            <a:ext cx="561881" cy="1051717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8172781" y="1403223"/>
            <a:ext cx="853116" cy="472561"/>
            <a:chOff x="11309471" y="4796956"/>
            <a:chExt cx="1194363" cy="661585"/>
          </a:xfrm>
        </p:grpSpPr>
        <p:pic>
          <p:nvPicPr>
            <p:cNvPr id="90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0401" y="4796956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11309471" y="4921811"/>
              <a:ext cx="947684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Pre-Amp2</a:t>
              </a:r>
            </a:p>
          </p:txBody>
        </p:sp>
      </p:grpSp>
      <p:cxnSp>
        <p:nvCxnSpPr>
          <p:cNvPr id="92" name="Curved Connector 91"/>
          <p:cNvCxnSpPr>
            <a:stCxn id="27" idx="1"/>
            <a:endCxn id="22" idx="3"/>
          </p:cNvCxnSpPr>
          <p:nvPr/>
        </p:nvCxnSpPr>
        <p:spPr>
          <a:xfrm rot="10800000" flipV="1">
            <a:off x="6754373" y="934251"/>
            <a:ext cx="584845" cy="161012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92"/>
          <p:cNvCxnSpPr>
            <a:stCxn id="76" idx="1"/>
            <a:endCxn id="22" idx="3"/>
          </p:cNvCxnSpPr>
          <p:nvPr/>
        </p:nvCxnSpPr>
        <p:spPr>
          <a:xfrm rot="10800000" flipV="1">
            <a:off x="6754371" y="934251"/>
            <a:ext cx="1495266" cy="1610129"/>
          </a:xfrm>
          <a:prstGeom prst="curvedConnector3">
            <a:avLst>
              <a:gd name="adj1" fmla="val 7949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6853313" y="3446581"/>
            <a:ext cx="831024" cy="472561"/>
            <a:chOff x="11398882" y="8482226"/>
            <a:chExt cx="1163433" cy="661585"/>
          </a:xfrm>
        </p:grpSpPr>
        <p:pic>
          <p:nvPicPr>
            <p:cNvPr id="95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8882" y="8482226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TextBox 95"/>
            <p:cNvSpPr txBox="1"/>
            <p:nvPr/>
          </p:nvSpPr>
          <p:spPr>
            <a:xfrm>
              <a:off x="11549067" y="8604671"/>
              <a:ext cx="581877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IDIL</a:t>
              </a:r>
            </a:p>
          </p:txBody>
        </p:sp>
      </p:grpSp>
      <p:cxnSp>
        <p:nvCxnSpPr>
          <p:cNvPr id="97" name="Curved Connector 96"/>
          <p:cNvCxnSpPr>
            <a:stCxn id="226" idx="0"/>
            <a:endCxn id="24" idx="3"/>
          </p:cNvCxnSpPr>
          <p:nvPr/>
        </p:nvCxnSpPr>
        <p:spPr>
          <a:xfrm rot="16200000" flipV="1">
            <a:off x="7382437" y="4602099"/>
            <a:ext cx="1156823" cy="91112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urved Connector 97"/>
          <p:cNvCxnSpPr>
            <a:stCxn id="95" idx="0"/>
            <a:endCxn id="22" idx="3"/>
          </p:cNvCxnSpPr>
          <p:nvPr/>
        </p:nvCxnSpPr>
        <p:spPr>
          <a:xfrm rot="16200000" flipV="1">
            <a:off x="6560499" y="2738254"/>
            <a:ext cx="902201" cy="51445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43" y="4144983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61" y="1875784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22" y="308109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Curved Connector 101"/>
          <p:cNvCxnSpPr>
            <a:stCxn id="22" idx="1"/>
            <a:endCxn id="39" idx="0"/>
          </p:cNvCxnSpPr>
          <p:nvPr/>
        </p:nvCxnSpPr>
        <p:spPr>
          <a:xfrm rot="10800000" flipV="1">
            <a:off x="5087490" y="2544380"/>
            <a:ext cx="689431" cy="242265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urved Connector 102"/>
          <p:cNvCxnSpPr>
            <a:stCxn id="101" idx="1"/>
            <a:endCxn id="21" idx="3"/>
          </p:cNvCxnSpPr>
          <p:nvPr/>
        </p:nvCxnSpPr>
        <p:spPr>
          <a:xfrm rot="10800000" flipV="1">
            <a:off x="5301722" y="399541"/>
            <a:ext cx="912400" cy="166561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urved Connector 103"/>
          <p:cNvCxnSpPr>
            <a:stCxn id="22" idx="1"/>
            <a:endCxn id="100" idx="1"/>
          </p:cNvCxnSpPr>
          <p:nvPr/>
        </p:nvCxnSpPr>
        <p:spPr>
          <a:xfrm rot="10800000" flipH="1">
            <a:off x="5776919" y="1967216"/>
            <a:ext cx="520642" cy="577164"/>
          </a:xfrm>
          <a:prstGeom prst="curvedConnector3">
            <a:avLst>
              <a:gd name="adj1" fmla="val -3136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08289" y="1320334"/>
            <a:ext cx="771343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graphics-srv-1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702564" y="1949902"/>
            <a:ext cx="80660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Moving parts…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575943" y="2166923"/>
            <a:ext cx="91240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Vacuum system…</a:t>
            </a:r>
          </a:p>
        </p:txBody>
      </p:sp>
      <p:cxnSp>
        <p:nvCxnSpPr>
          <p:cNvPr id="108" name="Curved Connector 107"/>
          <p:cNvCxnSpPr>
            <a:stCxn id="23" idx="3"/>
            <a:endCxn id="26" idx="1"/>
          </p:cNvCxnSpPr>
          <p:nvPr/>
        </p:nvCxnSpPr>
        <p:spPr>
          <a:xfrm flipV="1">
            <a:off x="3031285" y="3919142"/>
            <a:ext cx="425953" cy="28613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urved Connector 108"/>
          <p:cNvCxnSpPr>
            <a:stCxn id="24" idx="3"/>
            <a:endCxn id="99" idx="1"/>
          </p:cNvCxnSpPr>
          <p:nvPr/>
        </p:nvCxnSpPr>
        <p:spPr>
          <a:xfrm flipV="1">
            <a:off x="7505287" y="4236415"/>
            <a:ext cx="655357" cy="24283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325673" y="3729379"/>
            <a:ext cx="864630" cy="469220"/>
            <a:chOff x="325673" y="3729379"/>
            <a:chExt cx="864630" cy="469220"/>
          </a:xfrm>
        </p:grpSpPr>
        <p:pic>
          <p:nvPicPr>
            <p:cNvPr id="111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54" y="3729379"/>
              <a:ext cx="825149" cy="469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Box 111"/>
            <p:cNvSpPr txBox="1"/>
            <p:nvPr/>
          </p:nvSpPr>
          <p:spPr>
            <a:xfrm>
              <a:off x="325673" y="3788515"/>
              <a:ext cx="638294" cy="215433"/>
            </a:xfrm>
            <a:prstGeom prst="rect">
              <a:avLst/>
            </a:prstGeom>
            <a:noFill/>
          </p:spPr>
          <p:txBody>
            <a:bodyPr wrap="none" lIns="91429" tIns="45715" rIns="91429" bIns="45715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100J pump</a:t>
              </a:r>
            </a:p>
          </p:txBody>
        </p:sp>
      </p:grpSp>
      <p:cxnSp>
        <p:nvCxnSpPr>
          <p:cNvPr id="113" name="Curved Connector 112"/>
          <p:cNvCxnSpPr>
            <a:stCxn id="107" idx="1"/>
            <a:endCxn id="30" idx="3"/>
          </p:cNvCxnSpPr>
          <p:nvPr/>
        </p:nvCxnSpPr>
        <p:spPr>
          <a:xfrm rot="10800000">
            <a:off x="1340181" y="2165218"/>
            <a:ext cx="235762" cy="109423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urved Connector 113"/>
          <p:cNvCxnSpPr>
            <a:stCxn id="106" idx="1"/>
            <a:endCxn id="30" idx="3"/>
          </p:cNvCxnSpPr>
          <p:nvPr/>
        </p:nvCxnSpPr>
        <p:spPr>
          <a:xfrm rot="10800000" flipV="1">
            <a:off x="1340182" y="2057619"/>
            <a:ext cx="362383" cy="107598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1475" y="2952759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roup 115"/>
          <p:cNvGrpSpPr/>
          <p:nvPr/>
        </p:nvGrpSpPr>
        <p:grpSpPr>
          <a:xfrm>
            <a:off x="6119899" y="2871622"/>
            <a:ext cx="485418" cy="454439"/>
            <a:chOff x="9281120" y="6590816"/>
            <a:chExt cx="679585" cy="636214"/>
          </a:xfrm>
        </p:grpSpPr>
        <p:pic>
          <p:nvPicPr>
            <p:cNvPr id="117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1120" y="6816824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6169" y="6711199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3128" y="6590816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0" name="Curved Connector 119"/>
          <p:cNvCxnSpPr/>
          <p:nvPr/>
        </p:nvCxnSpPr>
        <p:spPr>
          <a:xfrm rot="16200000" flipH="1">
            <a:off x="5950490" y="2541474"/>
            <a:ext cx="355964" cy="479180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urved Connector 120"/>
          <p:cNvCxnSpPr>
            <a:endCxn id="119" idx="1"/>
          </p:cNvCxnSpPr>
          <p:nvPr/>
        </p:nvCxnSpPr>
        <p:spPr>
          <a:xfrm rot="16200000" flipH="1">
            <a:off x="5822587" y="2669377"/>
            <a:ext cx="415042" cy="28245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/>
          <p:cNvCxnSpPr>
            <a:endCxn id="118" idx="1"/>
          </p:cNvCxnSpPr>
          <p:nvPr/>
        </p:nvCxnSpPr>
        <p:spPr>
          <a:xfrm rot="16200000" flipH="1">
            <a:off x="5762821" y="2729143"/>
            <a:ext cx="501030" cy="248909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22" idx="1"/>
            <a:endCxn id="115" idx="0"/>
          </p:cNvCxnSpPr>
          <p:nvPr/>
        </p:nvCxnSpPr>
        <p:spPr>
          <a:xfrm rot="10800000" flipV="1">
            <a:off x="5663335" y="2544380"/>
            <a:ext cx="113584" cy="408379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2229" y="5040614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7278098" y="4908239"/>
            <a:ext cx="451876" cy="368451"/>
            <a:chOff x="7237198" y="6458418"/>
            <a:chExt cx="632626" cy="515831"/>
          </a:xfrm>
        </p:grpSpPr>
        <p:pic>
          <p:nvPicPr>
            <p:cNvPr id="126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8" name="Curved Connector 127"/>
          <p:cNvCxnSpPr/>
          <p:nvPr/>
        </p:nvCxnSpPr>
        <p:spPr>
          <a:xfrm rot="16200000" flipH="1">
            <a:off x="6964482" y="4603702"/>
            <a:ext cx="416479" cy="313623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/>
          <p:cNvCxnSpPr>
            <a:endCxn id="127" idx="1"/>
          </p:cNvCxnSpPr>
          <p:nvPr/>
        </p:nvCxnSpPr>
        <p:spPr>
          <a:xfrm rot="16200000" flipH="1">
            <a:off x="6904718" y="4663467"/>
            <a:ext cx="502466" cy="28008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urved Connector 129"/>
          <p:cNvCxnSpPr>
            <a:stCxn id="24" idx="2"/>
            <a:endCxn id="124" idx="0"/>
          </p:cNvCxnSpPr>
          <p:nvPr/>
        </p:nvCxnSpPr>
        <p:spPr>
          <a:xfrm rot="5400000">
            <a:off x="6715948" y="4740000"/>
            <a:ext cx="488756" cy="112471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6665" y="1241683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" name="Curved Connector 131"/>
          <p:cNvCxnSpPr>
            <a:stCxn id="21" idx="2"/>
            <a:endCxn id="131" idx="0"/>
          </p:cNvCxnSpPr>
          <p:nvPr/>
        </p:nvCxnSpPr>
        <p:spPr>
          <a:xfrm rot="16200000" flipH="1">
            <a:off x="4709276" y="742433"/>
            <a:ext cx="602971" cy="39552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5521556" y="971180"/>
            <a:ext cx="451876" cy="368451"/>
            <a:chOff x="7237198" y="6458418"/>
            <a:chExt cx="632626" cy="515831"/>
          </a:xfrm>
        </p:grpSpPr>
        <p:pic>
          <p:nvPicPr>
            <p:cNvPr id="134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6" name="Curved Connector 135"/>
          <p:cNvCxnSpPr>
            <a:endCxn id="135" idx="1"/>
          </p:cNvCxnSpPr>
          <p:nvPr/>
        </p:nvCxnSpPr>
        <p:spPr>
          <a:xfrm rot="16200000" flipH="1">
            <a:off x="5076341" y="654575"/>
            <a:ext cx="502466" cy="423748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urved Connector 136"/>
          <p:cNvCxnSpPr>
            <a:endCxn id="135" idx="1"/>
          </p:cNvCxnSpPr>
          <p:nvPr/>
        </p:nvCxnSpPr>
        <p:spPr>
          <a:xfrm rot="16200000" flipH="1">
            <a:off x="5148175" y="726408"/>
            <a:ext cx="502466" cy="28008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95" y="3963989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Curved Connector 138"/>
          <p:cNvCxnSpPr>
            <a:stCxn id="25" idx="2"/>
            <a:endCxn id="138" idx="0"/>
          </p:cNvCxnSpPr>
          <p:nvPr/>
        </p:nvCxnSpPr>
        <p:spPr>
          <a:xfrm rot="16200000" flipH="1">
            <a:off x="2901064" y="2172232"/>
            <a:ext cx="454940" cy="3128574"/>
          </a:xfrm>
          <a:prstGeom prst="curvedConnector3">
            <a:avLst>
              <a:gd name="adj1" fmla="val 3881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155" y="3929889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6" descr="C:\Users\qls05424\Desktop\eth008-400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8395" y="4574462"/>
            <a:ext cx="482025" cy="2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2" name="Curved Connector 141"/>
          <p:cNvCxnSpPr>
            <a:stCxn id="138" idx="2"/>
          </p:cNvCxnSpPr>
          <p:nvPr/>
        </p:nvCxnSpPr>
        <p:spPr>
          <a:xfrm rot="16200000" flipH="1">
            <a:off x="4738649" y="4063382"/>
            <a:ext cx="410076" cy="50173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>
            <a:stCxn id="138" idx="2"/>
          </p:cNvCxnSpPr>
          <p:nvPr/>
        </p:nvCxnSpPr>
        <p:spPr>
          <a:xfrm rot="16200000" flipH="1">
            <a:off x="4678884" y="4123146"/>
            <a:ext cx="496064" cy="46818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urved Connector 143"/>
          <p:cNvCxnSpPr/>
          <p:nvPr/>
        </p:nvCxnSpPr>
        <p:spPr>
          <a:xfrm rot="16200000" flipH="1">
            <a:off x="2647973" y="4246588"/>
            <a:ext cx="416479" cy="313623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urved Connector 144"/>
          <p:cNvCxnSpPr/>
          <p:nvPr/>
        </p:nvCxnSpPr>
        <p:spPr>
          <a:xfrm rot="16200000" flipH="1">
            <a:off x="2588208" y="4306352"/>
            <a:ext cx="502466" cy="28008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/>
          <p:cNvCxnSpPr>
            <a:stCxn id="141" idx="0"/>
            <a:endCxn id="138" idx="2"/>
          </p:cNvCxnSpPr>
          <p:nvPr/>
        </p:nvCxnSpPr>
        <p:spPr>
          <a:xfrm rot="5400000" flipH="1" flipV="1">
            <a:off x="4403487" y="4285129"/>
            <a:ext cx="465253" cy="113414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urved Connector 146"/>
          <p:cNvCxnSpPr>
            <a:stCxn id="138" idx="3"/>
            <a:endCxn id="140" idx="1"/>
          </p:cNvCxnSpPr>
          <p:nvPr/>
        </p:nvCxnSpPr>
        <p:spPr>
          <a:xfrm flipV="1">
            <a:off x="5181546" y="4021321"/>
            <a:ext cx="411609" cy="15279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5898580" y="2297446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FE-SWITCH-01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434412" y="319610"/>
            <a:ext cx="76493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TJ-SWITCH-01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6987247" y="4244441"/>
            <a:ext cx="76493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TJ-SWITCH-02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4572000" y="3781533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HJ-SWITCH-01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157105" y="3945305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HJ-SWITCH-02</a:t>
            </a:r>
          </a:p>
        </p:txBody>
      </p:sp>
      <p:pic>
        <p:nvPicPr>
          <p:cNvPr id="153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94" y="4765539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" name="Group 153"/>
          <p:cNvGrpSpPr/>
          <p:nvPr/>
        </p:nvGrpSpPr>
        <p:grpSpPr>
          <a:xfrm>
            <a:off x="4968615" y="4312635"/>
            <a:ext cx="451876" cy="368451"/>
            <a:chOff x="7237198" y="6458418"/>
            <a:chExt cx="632626" cy="515831"/>
          </a:xfrm>
        </p:grpSpPr>
        <p:pic>
          <p:nvPicPr>
            <p:cNvPr id="155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7" name="Curved Connector 156"/>
          <p:cNvCxnSpPr>
            <a:stCxn id="24" idx="2"/>
            <a:endCxn id="153" idx="3"/>
          </p:cNvCxnSpPr>
          <p:nvPr/>
        </p:nvCxnSpPr>
        <p:spPr>
          <a:xfrm rot="5400000">
            <a:off x="6624519" y="4504765"/>
            <a:ext cx="344951" cy="43913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5" descr="M:\HiLASE\Work Packages\WP5 - Control System\documentation\images\spectrometer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622" y="3084566"/>
            <a:ext cx="270816" cy="2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55217" y="3143479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0" name="Curved Connector 159"/>
          <p:cNvCxnSpPr>
            <a:stCxn id="159" idx="3"/>
            <a:endCxn id="158" idx="1"/>
          </p:cNvCxnSpPr>
          <p:nvPr/>
        </p:nvCxnSpPr>
        <p:spPr>
          <a:xfrm flipV="1">
            <a:off x="8211797" y="3190185"/>
            <a:ext cx="361824" cy="4718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8394402" y="2917664"/>
            <a:ext cx="69439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FE-D-SPEC-1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502876" y="73837"/>
            <a:ext cx="127148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3x2 control monitor setup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185922" y="2008932"/>
            <a:ext cx="69439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FE-D-CAM-X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214122" y="492414"/>
            <a:ext cx="816227" cy="58476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TJ-D-P2-CAM-X</a:t>
            </a:r>
          </a:p>
          <a:p>
            <a:r>
              <a:rPr lang="en-GB" sz="800" dirty="0"/>
              <a:t>TJ-D-P4-CAM-X</a:t>
            </a:r>
          </a:p>
          <a:p>
            <a:r>
              <a:rPr lang="en-GB" sz="800" dirty="0"/>
              <a:t>TJ-D-P6-CAM-X</a:t>
            </a:r>
          </a:p>
          <a:p>
            <a:r>
              <a:rPr lang="en-GB" sz="800" dirty="0"/>
              <a:t>BT-D-CAM-1/2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8085964" y="4303383"/>
            <a:ext cx="816227" cy="58476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TJ-D-P1-CAM-X</a:t>
            </a:r>
          </a:p>
          <a:p>
            <a:r>
              <a:rPr lang="en-GB" sz="800" dirty="0"/>
              <a:t>TJ-D-P3-CAM-X</a:t>
            </a:r>
          </a:p>
          <a:p>
            <a:r>
              <a:rPr lang="en-GB" sz="800" dirty="0"/>
              <a:t>TJ-D-P5-CAM-X</a:t>
            </a:r>
          </a:p>
          <a:p>
            <a:r>
              <a:rPr lang="en-GB" sz="800" dirty="0"/>
              <a:t>TJ-D-P7-CAM-X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531626" y="4104348"/>
            <a:ext cx="830654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HJ-D-P1-CAM-X</a:t>
            </a:r>
          </a:p>
          <a:p>
            <a:r>
              <a:rPr lang="en-GB" sz="800" dirty="0"/>
              <a:t>HJ-D-P2-CAM-X</a:t>
            </a:r>
          </a:p>
          <a:p>
            <a:r>
              <a:rPr lang="en-GB" sz="800" dirty="0"/>
              <a:t>HJ-D-P3-CAM-X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3257649" y="3992857"/>
            <a:ext cx="830654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HJ-D-P1-CAM-X</a:t>
            </a:r>
          </a:p>
          <a:p>
            <a:r>
              <a:rPr lang="en-GB" sz="800" dirty="0"/>
              <a:t>HJ-D-P4-CAM-X</a:t>
            </a:r>
          </a:p>
          <a:p>
            <a:r>
              <a:rPr lang="en-GB" sz="800" dirty="0"/>
              <a:t>BT-D-CAM-3/4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011043" y="3295803"/>
            <a:ext cx="77454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FE-PMC-1/2/3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179907" y="5229200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BT-PMC-1/2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5576319" y="1333815"/>
            <a:ext cx="66875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TJ-PMC-1/2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943687" y="4658917"/>
            <a:ext cx="68317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HJ-PMC-1/2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2874669" y="4810218"/>
            <a:ext cx="68317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HJ-PMC-3/4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2463194" y="5083593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CO-RELAY-5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290404" y="483108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6627392" y="5295195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CO-RELAY-3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4944357" y="151671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CO-RELAY-2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5327116" y="322110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CO-RELAY-1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4654679" y="3024287"/>
            <a:ext cx="62867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FE-D-EM-3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5928689" y="4997727"/>
            <a:ext cx="61424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TJ-D-EM-1</a:t>
            </a:r>
          </a:p>
        </p:txBody>
      </p:sp>
      <p:pic>
        <p:nvPicPr>
          <p:cNvPr id="180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43" y="4497976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TextBox 180"/>
          <p:cNvSpPr txBox="1"/>
          <p:nvPr/>
        </p:nvSpPr>
        <p:spPr>
          <a:xfrm>
            <a:off x="3491880" y="4707350"/>
            <a:ext cx="62867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HJ-D-EM-1</a:t>
            </a:r>
          </a:p>
        </p:txBody>
      </p:sp>
      <p:cxnSp>
        <p:nvCxnSpPr>
          <p:cNvPr id="182" name="Curved Connector 181"/>
          <p:cNvCxnSpPr>
            <a:stCxn id="23" idx="3"/>
            <a:endCxn id="180" idx="1"/>
          </p:cNvCxnSpPr>
          <p:nvPr/>
        </p:nvCxnSpPr>
        <p:spPr>
          <a:xfrm>
            <a:off x="3031284" y="4205274"/>
            <a:ext cx="551259" cy="423971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urved Connector 182"/>
          <p:cNvCxnSpPr>
            <a:stCxn id="32" idx="2"/>
            <a:endCxn id="184" idx="0"/>
          </p:cNvCxnSpPr>
          <p:nvPr/>
        </p:nvCxnSpPr>
        <p:spPr>
          <a:xfrm rot="5400000">
            <a:off x="660924" y="5918325"/>
            <a:ext cx="452979" cy="26533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302485" y="6277481"/>
            <a:ext cx="904524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800" dirty="0"/>
              <a:t>Linear stages…</a:t>
            </a:r>
          </a:p>
          <a:p>
            <a:r>
              <a:rPr lang="en-GB" sz="800" dirty="0"/>
              <a:t>(thermal  lenses)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5772845" y="3469616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CRK-FE-3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037618" y="3464884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CRK-FE-2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7322760" y="541173"/>
            <a:ext cx="70401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CRK-FE-PA-1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8326703" y="541173"/>
            <a:ext cx="70401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CRK-FE-PA-2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333793" y="1683295"/>
            <a:ext cx="54532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684240" y="5066924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CRK-HJ-1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720366" y="5235505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CRK-HJ-2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4636114" y="6539753"/>
            <a:ext cx="72165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CRK-TJ-CRYO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8089531" y="6170859"/>
            <a:ext cx="76172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CRK-TJ-DIODE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266533" y="5898213"/>
            <a:ext cx="54532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6855275" y="3987270"/>
            <a:ext cx="74248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CRK-FE-FIBRE</a:t>
            </a:r>
          </a:p>
        </p:txBody>
      </p:sp>
      <p:pic>
        <p:nvPicPr>
          <p:cNvPr id="196" name="Picture 6" descr="C:\Users\qls05424\Desktop\Siemens_s7_300.png"/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1" y="5601046"/>
            <a:ext cx="352766" cy="3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7" name="Curved Connector 196"/>
          <p:cNvCxnSpPr>
            <a:stCxn id="38" idx="1"/>
            <a:endCxn id="196" idx="3"/>
          </p:cNvCxnSpPr>
          <p:nvPr/>
        </p:nvCxnSpPr>
        <p:spPr>
          <a:xfrm rot="10800000">
            <a:off x="5153327" y="5763659"/>
            <a:ext cx="813874" cy="31171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5063958" y="5550414"/>
            <a:ext cx="707223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Siemens PLC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1616103" y="5949637"/>
            <a:ext cx="644675" cy="726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pic>
        <p:nvPicPr>
          <p:cNvPr id="200" name="Picture 6" descr="C:\Users\qls05424\Desktop\Siemens_s7_300.png"/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38" y="5983825"/>
            <a:ext cx="352766" cy="3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TextBox 200"/>
          <p:cNvSpPr txBox="1"/>
          <p:nvPr/>
        </p:nvSpPr>
        <p:spPr>
          <a:xfrm>
            <a:off x="1691680" y="6243140"/>
            <a:ext cx="33532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PLC</a:t>
            </a:r>
          </a:p>
        </p:txBody>
      </p:sp>
      <p:cxnSp>
        <p:nvCxnSpPr>
          <p:cNvPr id="202" name="Curved Connector 201"/>
          <p:cNvCxnSpPr>
            <a:stCxn id="200" idx="3"/>
            <a:endCxn id="29" idx="1"/>
          </p:cNvCxnSpPr>
          <p:nvPr/>
        </p:nvCxnSpPr>
        <p:spPr>
          <a:xfrm>
            <a:off x="2083705" y="6146438"/>
            <a:ext cx="296948" cy="74933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212975" y="3631650"/>
            <a:ext cx="905321" cy="726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204" name="TextBox 203"/>
          <p:cNvSpPr txBox="1"/>
          <p:nvPr/>
        </p:nvSpPr>
        <p:spPr>
          <a:xfrm>
            <a:off x="301937" y="4303383"/>
            <a:ext cx="77615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CRK-HJ-DIODE</a:t>
            </a:r>
          </a:p>
        </p:txBody>
      </p:sp>
      <p:pic>
        <p:nvPicPr>
          <p:cNvPr id="205" name="Picture 2" descr="C:\Users\qls05424\Desktop\hazard_display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01" y="2374436"/>
            <a:ext cx="706967" cy="4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" name="Curved Connector 205"/>
          <p:cNvCxnSpPr>
            <a:stCxn id="25" idx="3"/>
            <a:endCxn id="205" idx="2"/>
          </p:cNvCxnSpPr>
          <p:nvPr/>
        </p:nvCxnSpPr>
        <p:spPr>
          <a:xfrm flipV="1">
            <a:off x="2128436" y="2828877"/>
            <a:ext cx="902849" cy="59635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2551303" y="2065831"/>
            <a:ext cx="92683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GB" sz="800" dirty="0"/>
              <a:t>Hazard Display #1</a:t>
            </a:r>
          </a:p>
          <a:p>
            <a:pPr algn="ctr"/>
            <a:r>
              <a:rPr lang="en-GB" sz="800" dirty="0"/>
              <a:t>(outside)</a:t>
            </a:r>
          </a:p>
        </p:txBody>
      </p:sp>
      <p:pic>
        <p:nvPicPr>
          <p:cNvPr id="208" name="Picture 2" descr="C:\Users\qls05424\Desktop\hazard_display.png"/>
          <p:cNvPicPr>
            <a:picLocks noChangeAspect="1" noChangeArrowheads="1"/>
          </p:cNvPicPr>
          <p:nvPr/>
        </p:nvPicPr>
        <p:blipFill>
          <a:blip r:embed="rId2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90" y="2382905"/>
            <a:ext cx="706967" cy="4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" name="TextBox 208"/>
          <p:cNvSpPr txBox="1"/>
          <p:nvPr/>
        </p:nvSpPr>
        <p:spPr>
          <a:xfrm>
            <a:off x="3366165" y="2065831"/>
            <a:ext cx="92683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GB" sz="800" dirty="0"/>
              <a:t>Hazard Display #2</a:t>
            </a:r>
          </a:p>
          <a:p>
            <a:pPr algn="ctr"/>
            <a:r>
              <a:rPr lang="en-GB" sz="800" dirty="0"/>
              <a:t>(inside)</a:t>
            </a:r>
          </a:p>
        </p:txBody>
      </p:sp>
      <p:cxnSp>
        <p:nvCxnSpPr>
          <p:cNvPr id="210" name="Curved Connector 209"/>
          <p:cNvCxnSpPr>
            <a:stCxn id="25" idx="3"/>
            <a:endCxn id="208" idx="2"/>
          </p:cNvCxnSpPr>
          <p:nvPr/>
        </p:nvCxnSpPr>
        <p:spPr>
          <a:xfrm flipV="1">
            <a:off x="2128435" y="2837345"/>
            <a:ext cx="1701239" cy="587882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1" name="Picture 2" descr="C:\Users\qls05424\Desktop\interlock.PNG"/>
          <p:cNvPicPr>
            <a:picLocks noChangeAspect="1" noChangeArrowheads="1"/>
          </p:cNvPicPr>
          <p:nvPr/>
        </p:nvPicPr>
        <p:blipFill rotWithShape="1">
          <a:blip r:embed="rId2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27337" r="6076" b="7145"/>
          <a:stretch/>
        </p:blipFill>
        <p:spPr bwMode="auto">
          <a:xfrm>
            <a:off x="1783363" y="1532204"/>
            <a:ext cx="980319" cy="33245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TextBox 211"/>
          <p:cNvSpPr txBox="1"/>
          <p:nvPr/>
        </p:nvSpPr>
        <p:spPr>
          <a:xfrm>
            <a:off x="1684952" y="1327628"/>
            <a:ext cx="118491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Interlock Safety Module</a:t>
            </a:r>
          </a:p>
        </p:txBody>
      </p:sp>
      <p:cxnSp>
        <p:nvCxnSpPr>
          <p:cNvPr id="213" name="Curved Connector 212"/>
          <p:cNvCxnSpPr>
            <a:stCxn id="211" idx="1"/>
            <a:endCxn id="30" idx="3"/>
          </p:cNvCxnSpPr>
          <p:nvPr/>
        </p:nvCxnSpPr>
        <p:spPr>
          <a:xfrm rot="10800000" flipV="1">
            <a:off x="1340182" y="1698429"/>
            <a:ext cx="443182" cy="466788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/>
          <p:cNvSpPr/>
          <p:nvPr/>
        </p:nvSpPr>
        <p:spPr>
          <a:xfrm>
            <a:off x="3528236" y="5826856"/>
            <a:ext cx="958656" cy="4506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215" name="TextBox 214"/>
          <p:cNvSpPr txBox="1"/>
          <p:nvPr/>
        </p:nvSpPr>
        <p:spPr>
          <a:xfrm>
            <a:off x="3640310" y="5986062"/>
            <a:ext cx="734508" cy="1890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65306" tIns="32653" rIns="65306" bIns="32653" rtlCol="0">
            <a:spAutoFit/>
          </a:bodyPr>
          <a:lstStyle/>
          <a:p>
            <a:r>
              <a:rPr lang="en-GB" sz="800" b="1" dirty="0"/>
              <a:t>HJ AO Driver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870954" y="5667397"/>
            <a:ext cx="734508" cy="1890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65306" tIns="32653" rIns="65306" bIns="32653" rtlCol="0">
            <a:spAutoFit/>
          </a:bodyPr>
          <a:lstStyle/>
          <a:p>
            <a:r>
              <a:rPr lang="en-GB" sz="800" b="1" dirty="0"/>
              <a:t>TJ AO Driver</a:t>
            </a:r>
          </a:p>
        </p:txBody>
      </p:sp>
      <p:pic>
        <p:nvPicPr>
          <p:cNvPr id="217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69629" y="6111457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3" descr="C:\Users\qls05424\Desktop\1067002-a.jpg"/>
          <p:cNvPicPr>
            <a:picLocks noChangeAspect="1" noChangeArrowheads="1"/>
          </p:cNvPicPr>
          <p:nvPr/>
        </p:nvPicPr>
        <p:blipFill>
          <a:blip r:embed="rId2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00" y="6314665"/>
            <a:ext cx="598714" cy="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9" name="Curved Connector 218"/>
          <p:cNvCxnSpPr>
            <a:stCxn id="218" idx="3"/>
            <a:endCxn id="217" idx="3"/>
          </p:cNvCxnSpPr>
          <p:nvPr/>
        </p:nvCxnSpPr>
        <p:spPr>
          <a:xfrm flipH="1" flipV="1">
            <a:off x="5326209" y="6162881"/>
            <a:ext cx="37104" cy="196259"/>
          </a:xfrm>
          <a:prstGeom prst="curvedConnector3">
            <a:avLst>
              <a:gd name="adj1" fmla="val -440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urved Connector 219"/>
          <p:cNvCxnSpPr>
            <a:stCxn id="218" idx="2"/>
            <a:endCxn id="216" idx="2"/>
          </p:cNvCxnSpPr>
          <p:nvPr/>
        </p:nvCxnSpPr>
        <p:spPr>
          <a:xfrm rot="5400000" flipH="1" flipV="1">
            <a:off x="5877499" y="5042908"/>
            <a:ext cx="547165" cy="2174251"/>
          </a:xfrm>
          <a:prstGeom prst="curvedConnector3">
            <a:avLst>
              <a:gd name="adj1" fmla="val -4177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urved Connector 220"/>
          <p:cNvCxnSpPr>
            <a:stCxn id="218" idx="2"/>
            <a:endCxn id="223" idx="2"/>
          </p:cNvCxnSpPr>
          <p:nvPr/>
        </p:nvCxnSpPr>
        <p:spPr>
          <a:xfrm rot="16200000" flipH="1">
            <a:off x="6068943" y="5398629"/>
            <a:ext cx="128952" cy="2138924"/>
          </a:xfrm>
          <a:prstGeom prst="curvedConnector3">
            <a:avLst>
              <a:gd name="adj1" fmla="val 22662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7278099" y="6289307"/>
            <a:ext cx="742489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 </a:t>
            </a:r>
            <a:r>
              <a:rPr lang="en-GB" sz="800" dirty="0" err="1"/>
              <a:t>wavefront</a:t>
            </a:r>
            <a:r>
              <a:rPr lang="en-GB" sz="800" dirty="0"/>
              <a:t> </a:t>
            </a:r>
          </a:p>
          <a:p>
            <a:r>
              <a:rPr lang="en-GB" sz="800" dirty="0"/>
              <a:t>sensor</a:t>
            </a:r>
          </a:p>
        </p:txBody>
      </p:sp>
      <p:pic>
        <p:nvPicPr>
          <p:cNvPr id="223" name="Picture 2" descr="C:\Users\qls05424\Desktop\sid4 swir web.png"/>
          <p:cNvPicPr>
            <a:picLocks noChangeAspect="1" noChangeArrowheads="1"/>
          </p:cNvPicPr>
          <p:nvPr/>
        </p:nvPicPr>
        <p:blipFill>
          <a:blip r:embed="rId2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05" y="6323358"/>
            <a:ext cx="223951" cy="2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roup 223"/>
          <p:cNvGrpSpPr/>
          <p:nvPr/>
        </p:nvGrpSpPr>
        <p:grpSpPr>
          <a:xfrm>
            <a:off x="8085964" y="5567064"/>
            <a:ext cx="870655" cy="472561"/>
            <a:chOff x="9986927" y="8439544"/>
            <a:chExt cx="1218917" cy="661585"/>
          </a:xfrm>
        </p:grpSpPr>
        <p:pic>
          <p:nvPicPr>
            <p:cNvPr id="225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411" y="8439544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" name="TextBox 225"/>
            <p:cNvSpPr txBox="1"/>
            <p:nvPr/>
          </p:nvSpPr>
          <p:spPr>
            <a:xfrm>
              <a:off x="9986927" y="8536154"/>
              <a:ext cx="925242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10J pump</a:t>
              </a:r>
            </a:p>
          </p:txBody>
        </p:sp>
      </p:grpSp>
      <p:cxnSp>
        <p:nvCxnSpPr>
          <p:cNvPr id="227" name="Curved Connector 226"/>
          <p:cNvCxnSpPr>
            <a:stCxn id="48" idx="3"/>
            <a:endCxn id="215" idx="0"/>
          </p:cNvCxnSpPr>
          <p:nvPr/>
        </p:nvCxnSpPr>
        <p:spPr>
          <a:xfrm>
            <a:off x="1334309" y="5441930"/>
            <a:ext cx="2673255" cy="544132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/>
          <p:cNvGrpSpPr/>
          <p:nvPr/>
        </p:nvGrpSpPr>
        <p:grpSpPr>
          <a:xfrm>
            <a:off x="2847822" y="4472535"/>
            <a:ext cx="451876" cy="368451"/>
            <a:chOff x="7237198" y="6458418"/>
            <a:chExt cx="632626" cy="515831"/>
          </a:xfrm>
        </p:grpSpPr>
        <p:pic>
          <p:nvPicPr>
            <p:cNvPr id="229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2" name="Rectangle 2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600" dirty="0" smtClean="0">
                <a:solidFill>
                  <a:schemeClr val="tx1"/>
                </a:solidFill>
              </a:rPr>
              <a:t>High–Level </a:t>
            </a:r>
          </a:p>
          <a:p>
            <a:pPr algn="ctr"/>
            <a:r>
              <a:rPr lang="en-GB" sz="9600" dirty="0" smtClean="0">
                <a:solidFill>
                  <a:schemeClr val="tx1"/>
                </a:solidFill>
              </a:rPr>
              <a:t>Automation</a:t>
            </a:r>
            <a:endParaRPr lang="en-GB" sz="9600" dirty="0">
              <a:solidFill>
                <a:schemeClr val="tx1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634269" y="4186297"/>
            <a:ext cx="8044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Knowing what to automate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People always want a lot of automation everywhere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ym typeface="Wingdings" panose="05000000000000000000" pitchFamily="2" charset="2"/>
              </a:rPr>
              <a:t>Manage expectations/requirements</a:t>
            </a:r>
            <a:endParaRPr lang="en-GB" sz="3200" dirty="0"/>
          </a:p>
        </p:txBody>
      </p:sp>
      <p:pic>
        <p:nvPicPr>
          <p:cNvPr id="5123" name="Picture 3" descr="C:\Users\micd\Desktop\11971252291061148562zeimusu_Warning_notification.svg.hi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196" y="2990966"/>
            <a:ext cx="1169204" cy="99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micd\Dropbox\ideas\LLRF_EPICS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51" y="304800"/>
            <a:ext cx="6248549" cy="51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icd\Dropbox\ideas\handdrawn\cross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1760"/>
            <a:ext cx="4103869" cy="50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2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micd\Dropbox\Tessella\Projects\CLF\multi_monitor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9" y="1305075"/>
            <a:ext cx="8644661" cy="37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8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cd\Dropbox\Camera Uploads\2015-04-09 15.18.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micd\Desktop\stfc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0" y="6172200"/>
            <a:ext cx="2005010" cy="4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icd\Dropbox\Tessella\Presentations\2016-06 - EPICS  conference\stfc_footer - wh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7" y="5476875"/>
            <a:ext cx="6640513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icd\Desktop\tessella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64789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icd\Dropbox\Tessella\Projects\CLF\screenshots\synoptic_f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2" y="1340768"/>
            <a:ext cx="8472812" cy="342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icd\Dropbox\Tessella\Projects\CLF\screenshots\spectrometer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96" y="3962400"/>
            <a:ext cx="3795076" cy="166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851920" y="1772816"/>
            <a:ext cx="576064" cy="576064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763688" y="3356992"/>
            <a:ext cx="576064" cy="576064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3" name="Picture 3" descr="C:\Users\micd\Dropbox\Tessella\Projects\CLF\screenshots\camera_view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2" y="774846"/>
            <a:ext cx="4254376" cy="287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43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8" grpId="0" animBg="1"/>
      <p:bldP spid="8" grpId="1" animBg="1"/>
      <p:bldP spid="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icd\Dropbox\Tessella\Projects\CLF\screenshots\synoptic_10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387049" cy="335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cd\Dropbox\Tessella\Projects\CLF\screenshots\steer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98517"/>
            <a:ext cx="4975548" cy="33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icd\Dropbox\Tessella\Projects\CLF\screenshots\mirror_unlo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65" y="2819400"/>
            <a:ext cx="3522058" cy="270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691680" y="1988840"/>
            <a:ext cx="576064" cy="576064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923928" y="1899883"/>
            <a:ext cx="576064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8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micd\Dropbox\Tessella\Projects\CLF\multi_monitor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9" y="1305075"/>
            <a:ext cx="8644661" cy="37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icd\Dropbox\Tessella\Projects\CLF\screenshots\camera_selection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2" y="271946"/>
            <a:ext cx="7665469" cy="26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Users\micd\Dropbox\Tessella\Projects\CLF\screenshots\camera_grid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15" y="1352066"/>
            <a:ext cx="7240985" cy="40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63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icd\Dropbox\Tessella\Projects\CLF\screenshots\energy_meter_sele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2" y="285602"/>
            <a:ext cx="2434144" cy="19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icd\Dropbox\Tessella\Projects\CLF\screenshots\picomotor_selec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83" y="1451372"/>
            <a:ext cx="2537710" cy="39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icd\Dropbox\Tessella\Projects\CLF\screenshots\mirror_selec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34" y="1019324"/>
            <a:ext cx="4370483" cy="342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micd\Desktop\TFL_red_blink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6074" y="3182463"/>
            <a:ext cx="659646" cy="19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micd\Desktop\TFL_amber_blink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7" y="3181984"/>
            <a:ext cx="659805" cy="19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micd\Desktop\TFL_green_on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82463"/>
            <a:ext cx="659805" cy="19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0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d\Desktop\uk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02331"/>
            <a:ext cx="3313996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micd\Desktop\ral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5"/>
          <a:stretch/>
        </p:blipFill>
        <p:spPr bwMode="auto">
          <a:xfrm>
            <a:off x="827584" y="1898332"/>
            <a:ext cx="4497624" cy="3744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771800" y="3131719"/>
            <a:ext cx="745344" cy="5340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C:\Users\micd\Dropbox\ideas\handdrawn\icon_red_arrow_flat_300x2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2787" y="1959705"/>
            <a:ext cx="1531517" cy="8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stCxn id="14338" idx="7"/>
          </p:cNvCxnSpPr>
          <p:nvPr/>
        </p:nvCxnSpPr>
        <p:spPr>
          <a:xfrm>
            <a:off x="4666546" y="2446689"/>
            <a:ext cx="3105854" cy="1323851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4338" idx="5"/>
          </p:cNvCxnSpPr>
          <p:nvPr/>
        </p:nvCxnSpPr>
        <p:spPr>
          <a:xfrm flipH="1">
            <a:off x="4666546" y="3770540"/>
            <a:ext cx="3105854" cy="1323851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 descr="C:\Users\micd\Dropbox\Tessella\Projects\CLF\cl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72" y="228600"/>
            <a:ext cx="1503728" cy="14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9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micd\Dropbox\Tessella\Projects\CLF\screenshots\synoptic_10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387049" cy="335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9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icd\Dropbox\Tessella\Projects\CLF\agile story map in my offic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:\Users\micd\Desktop\stfc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0" y="6172200"/>
            <a:ext cx="2005010" cy="4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icd\Dropbox\Tessella\Presentations\2016-06 - EPICS  conference\stfc_footer - 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7" y="5476875"/>
            <a:ext cx="6640513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icd\Desktop\tessella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64789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7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icd\Dropbox\Tessella\Projects\CLF\hila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3648"/>
            <a:ext cx="7667454" cy="51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icd\Dropbox\Camera Uploads\2015-06-22 12.17.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7"/>
          <a:stretch/>
        </p:blipFill>
        <p:spPr bwMode="auto">
          <a:xfrm>
            <a:off x="-28415" y="0"/>
            <a:ext cx="91698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:\Users\micd\Desktop\stfc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0" y="6172200"/>
            <a:ext cx="2005010" cy="4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icd\Dropbox\Tessella\Presentations\2016-06 - EPICS  conference\stfc_footer - wh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7" y="5476875"/>
            <a:ext cx="6640513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icd\Desktop\tessella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64789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cd\Desktop\8733347e3b64d7cb183f1ae8fbc6004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16136" r="8471" b="10690"/>
          <a:stretch/>
        </p:blipFill>
        <p:spPr bwMode="auto">
          <a:xfrm>
            <a:off x="1156552" y="472797"/>
            <a:ext cx="2419350" cy="15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icd\Desktop\HiLASE_cerven2014_1-–-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9" y="476672"/>
            <a:ext cx="3929837" cy="29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91"/>
          <a:stretch/>
        </p:blipFill>
        <p:spPr bwMode="auto">
          <a:xfrm rot="21317463">
            <a:off x="822830" y="2201104"/>
            <a:ext cx="5506144" cy="3619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699792" y="4639071"/>
            <a:ext cx="1030432" cy="72932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453327" cy="4110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2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icd\Dropbox\Tessella\Projects\CLF\DSC_0003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33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icd\Dropbox\ideas\people\Hands Up - resiz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7"/>
          <a:stretch/>
        </p:blipFill>
        <p:spPr bwMode="auto">
          <a:xfrm>
            <a:off x="304801" y="838200"/>
            <a:ext cx="598627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5600" y="845457"/>
            <a:ext cx="188421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400" dirty="0" smtClean="0"/>
              <a:t>?</a:t>
            </a:r>
            <a:endParaRPr lang="en-GB" sz="34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614624"/>
            <a:ext cx="363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</a:t>
            </a:r>
            <a:r>
              <a:rPr lang="en-GB" sz="2400" dirty="0" smtClean="0"/>
              <a:t>avid.michel@tessella.com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076289"/>
            <a:ext cx="363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david.michel@stfc.ac.uk</a:t>
            </a:r>
            <a:endParaRPr lang="en-GB" sz="2400" dirty="0"/>
          </a:p>
        </p:txBody>
      </p:sp>
      <p:pic>
        <p:nvPicPr>
          <p:cNvPr id="9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35"/>
          <a:stretch/>
        </p:blipFill>
        <p:spPr bwMode="auto">
          <a:xfrm>
            <a:off x="569686" y="762000"/>
            <a:ext cx="268514" cy="27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micd\Dropbox\Tessella\Projects\CLF\cl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7" y="1184082"/>
            <a:ext cx="268514" cy="2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d\Desktop\labview-20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4" y="439844"/>
            <a:ext cx="281608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d\Desktop\VB6 Diagram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57" y="1057064"/>
            <a:ext cx="3162742" cy="16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cd\Desktop\embarcadero-delp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855" y="2200875"/>
            <a:ext cx="1947506" cy="20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cd\Desktop\logo_659x59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61" y="2952609"/>
            <a:ext cx="2357822" cy="2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icd\Dropbox\ideas\handdrawn\icon_red_arrow_flat_300x21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3210">
            <a:off x="4663940" y="3554278"/>
            <a:ext cx="1531517" cy="8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micd\Dropbox\ideas\handdrawn\icon_red_arrow_flat_300x21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7732" flipV="1">
            <a:off x="818290" y="4684549"/>
            <a:ext cx="1531517" cy="9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1618833"/>
            <a:ext cx="5562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 smtClean="0"/>
              <a:t>What kind </a:t>
            </a:r>
          </a:p>
          <a:p>
            <a:pPr algn="ctr"/>
            <a:r>
              <a:rPr lang="en-GB" sz="8800" b="1" dirty="0" smtClean="0"/>
              <a:t>of Laser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0"/>
            <a:ext cx="188421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400" dirty="0" smtClean="0"/>
              <a:t>?</a:t>
            </a:r>
            <a:endParaRPr lang="en-GB" sz="34400" dirty="0"/>
          </a:p>
        </p:txBody>
      </p:sp>
    </p:spTree>
    <p:extLst>
      <p:ext uri="{BB962C8B-B14F-4D97-AF65-F5344CB8AC3E}">
        <p14:creationId xmlns:p14="http://schemas.microsoft.com/office/powerpoint/2010/main" val="34022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icd\Desktop\shutterstock_168495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icd\Desktop\stfc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0" y="6172200"/>
            <a:ext cx="2005010" cy="4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cd\Dropbox\Tessella\Presentations\2016-06 - EPICS  conference\stfc_footer - wh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7" y="5476875"/>
            <a:ext cx="6640513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icd\Desktop\tessella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64789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32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cd\Desktop\Death-Star-Las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icd\Desktop\stfc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0" y="6172200"/>
            <a:ext cx="2005010" cy="4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cd\Dropbox\Tessella\Presentations\2016-06 - EPICS  conference\stfc_footer - wh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7" y="5476875"/>
            <a:ext cx="6640513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icd\Desktop\tessella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64789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cd\Desktop\hilase_who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8" y="737707"/>
            <a:ext cx="7620000" cy="43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9612" y="332656"/>
            <a:ext cx="6224636" cy="2782725"/>
            <a:chOff x="579612" y="332656"/>
            <a:chExt cx="6224636" cy="278272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579612" y="332656"/>
              <a:ext cx="6224636" cy="2782725"/>
            </a:xfrm>
            <a:prstGeom prst="line">
              <a:avLst/>
            </a:prstGeom>
            <a:ln w="6985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 rot="20263909">
              <a:off x="2986839" y="988397"/>
              <a:ext cx="1484830" cy="821761"/>
              <a:chOff x="2764304" y="692696"/>
              <a:chExt cx="1484830" cy="82176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134726" y="692696"/>
                <a:ext cx="111440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smtClean="0"/>
                  <a:t>20m</a:t>
                </a:r>
                <a:endParaRPr lang="en-GB" sz="40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764304" y="806571"/>
                <a:ext cx="4395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smtClean="0"/>
                  <a:t>~</a:t>
                </a:r>
                <a:endParaRPr lang="en-GB" sz="4000" dirty="0"/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5868144" y="43901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4191000"/>
            <a:ext cx="4038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dirty="0" smtClean="0">
                <a:latin typeface="Candara" panose="020E0502030303020204" pitchFamily="34" charset="0"/>
              </a:rPr>
              <a:t>10GW !!</a:t>
            </a:r>
            <a:endParaRPr lang="en-GB" sz="1600" dirty="0"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3426" y="2743200"/>
            <a:ext cx="32319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 smtClean="0">
                <a:latin typeface="Candara" panose="020E0502030303020204" pitchFamily="34" charset="0"/>
              </a:rPr>
              <a:t>100J </a:t>
            </a:r>
            <a:r>
              <a:rPr lang="en-GB" sz="2000" dirty="0" smtClean="0">
                <a:latin typeface="Candara" panose="020E0502030303020204" pitchFamily="34" charset="0"/>
              </a:rPr>
              <a:t>over</a:t>
            </a:r>
            <a:r>
              <a:rPr lang="en-GB" sz="4800" dirty="0" smtClean="0">
                <a:latin typeface="Candara" panose="020E0502030303020204" pitchFamily="34" charset="0"/>
              </a:rPr>
              <a:t> 10ns</a:t>
            </a:r>
          </a:p>
          <a:p>
            <a:pPr algn="ctr"/>
            <a:r>
              <a:rPr lang="en-GB" sz="4800" dirty="0" smtClean="0">
                <a:latin typeface="Candara" panose="020E0502030303020204" pitchFamily="34" charset="0"/>
              </a:rPr>
              <a:t> </a:t>
            </a:r>
            <a:r>
              <a:rPr lang="en-GB" sz="2000" dirty="0" smtClean="0">
                <a:latin typeface="Candara" panose="020E0502030303020204" pitchFamily="34" charset="0"/>
              </a:rPr>
              <a:t>@</a:t>
            </a:r>
            <a:r>
              <a:rPr lang="en-GB" sz="4800" dirty="0" smtClean="0">
                <a:latin typeface="Candara" panose="020E0502030303020204" pitchFamily="34" charset="0"/>
              </a:rPr>
              <a:t> 10Hz</a:t>
            </a:r>
            <a:endParaRPr lang="en-GB" sz="800" dirty="0">
              <a:latin typeface="Candara" panose="020E0502030303020204" pitchFamily="34" charset="0"/>
            </a:endParaRPr>
          </a:p>
        </p:txBody>
      </p:sp>
      <p:pic>
        <p:nvPicPr>
          <p:cNvPr id="11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50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d\Desktop\delorean-marty-hot-toys-set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33" y="2969096"/>
            <a:ext cx="4212407" cy="23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d\Dropbox\1.21_gigawat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4800"/>
            <a:ext cx="540059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834" y="2740031"/>
            <a:ext cx="396454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600" dirty="0">
                <a:latin typeface="Candara" panose="020E0502030303020204" pitchFamily="34" charset="0"/>
              </a:rPr>
              <a:t>x</a:t>
            </a:r>
            <a:r>
              <a:rPr lang="en-GB" sz="16600" dirty="0" smtClean="0">
                <a:latin typeface="Candara" panose="020E0502030303020204" pitchFamily="34" charset="0"/>
              </a:rPr>
              <a:t>8 !!</a:t>
            </a:r>
            <a:endParaRPr lang="en-GB" sz="2400" dirty="0">
              <a:latin typeface="Candara" panose="020E0502030303020204" pitchFamily="34" charset="0"/>
            </a:endParaRPr>
          </a:p>
        </p:txBody>
      </p:sp>
      <p:pic>
        <p:nvPicPr>
          <p:cNvPr id="5" name="Picture 2" descr="C:\Users\micd\Dropbox\Tessella\Presentations\2016-06 - EPICS  conference\stfc_foo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476875"/>
            <a:ext cx="664051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icd\Dropbox\Tessella\Presentations\2016-06 - EPICS  conference\tessella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86475"/>
            <a:ext cx="1828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2400" y="5867400"/>
            <a:ext cx="5671344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2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2821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4" name="Rectangle 853"/>
          <p:cNvSpPr/>
          <p:nvPr/>
        </p:nvSpPr>
        <p:spPr>
          <a:xfrm>
            <a:off x="254663" y="1122158"/>
            <a:ext cx="958656" cy="4052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51" name="Rectangle 850"/>
          <p:cNvSpPr/>
          <p:nvPr/>
        </p:nvSpPr>
        <p:spPr>
          <a:xfrm>
            <a:off x="6776225" y="3322377"/>
            <a:ext cx="816441" cy="6836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30" name="Rectangle 829"/>
          <p:cNvSpPr/>
          <p:nvPr/>
        </p:nvSpPr>
        <p:spPr>
          <a:xfrm>
            <a:off x="7632417" y="2887670"/>
            <a:ext cx="1448161" cy="6179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31" name="Rectangle 830"/>
          <p:cNvSpPr/>
          <p:nvPr/>
        </p:nvSpPr>
        <p:spPr>
          <a:xfrm>
            <a:off x="7172721" y="704344"/>
            <a:ext cx="982309" cy="20045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32" name="Rectangle 831"/>
          <p:cNvSpPr/>
          <p:nvPr/>
        </p:nvSpPr>
        <p:spPr>
          <a:xfrm>
            <a:off x="8151650" y="704344"/>
            <a:ext cx="928929" cy="20045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cxnSp>
        <p:nvCxnSpPr>
          <p:cNvPr id="286" name="Curved Connector 285"/>
          <p:cNvCxnSpPr>
            <a:stCxn id="20" idx="0"/>
            <a:endCxn id="14" idx="3"/>
          </p:cNvCxnSpPr>
          <p:nvPr/>
        </p:nvCxnSpPr>
        <p:spPr>
          <a:xfrm rot="16200000" flipH="1" flipV="1">
            <a:off x="7106818" y="1139959"/>
            <a:ext cx="1051976" cy="1756868"/>
          </a:xfrm>
          <a:prstGeom prst="curvedConnector4">
            <a:avLst>
              <a:gd name="adj1" fmla="val -21731"/>
              <a:gd name="adj2" fmla="val 5963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" name="Rectangle 828"/>
          <p:cNvSpPr/>
          <p:nvPr/>
        </p:nvSpPr>
        <p:spPr>
          <a:xfrm>
            <a:off x="2463194" y="4389960"/>
            <a:ext cx="1031552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28" name="Rectangle 827"/>
          <p:cNvSpPr/>
          <p:nvPr/>
        </p:nvSpPr>
        <p:spPr>
          <a:xfrm>
            <a:off x="4316086" y="4213812"/>
            <a:ext cx="1277069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25" name="Rectangle 824"/>
          <p:cNvSpPr/>
          <p:nvPr/>
        </p:nvSpPr>
        <p:spPr>
          <a:xfrm>
            <a:off x="4677841" y="5543599"/>
            <a:ext cx="1030939" cy="10370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26" name="Rectangle 825"/>
          <p:cNvSpPr/>
          <p:nvPr/>
        </p:nvSpPr>
        <p:spPr>
          <a:xfrm>
            <a:off x="8001499" y="5306861"/>
            <a:ext cx="889722" cy="8902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27" name="Rectangle 826"/>
          <p:cNvSpPr/>
          <p:nvPr/>
        </p:nvSpPr>
        <p:spPr>
          <a:xfrm>
            <a:off x="6644889" y="4824121"/>
            <a:ext cx="1188076" cy="110215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23" name="Rectangle 822"/>
          <p:cNvSpPr/>
          <p:nvPr/>
        </p:nvSpPr>
        <p:spPr>
          <a:xfrm>
            <a:off x="5382153" y="2736449"/>
            <a:ext cx="1335888" cy="7691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21" name="Rectangle 820"/>
          <p:cNvSpPr/>
          <p:nvPr/>
        </p:nvSpPr>
        <p:spPr>
          <a:xfrm>
            <a:off x="4865363" y="948660"/>
            <a:ext cx="1366911" cy="7691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20" name="Rectangle 819"/>
          <p:cNvSpPr/>
          <p:nvPr/>
        </p:nvSpPr>
        <p:spPr>
          <a:xfrm>
            <a:off x="479413" y="1748139"/>
            <a:ext cx="958656" cy="6894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59291" y="4925786"/>
            <a:ext cx="1312001" cy="9755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19" name="Rectangle 818"/>
          <p:cNvSpPr/>
          <p:nvPr/>
        </p:nvSpPr>
        <p:spPr>
          <a:xfrm>
            <a:off x="897885" y="2598480"/>
            <a:ext cx="1318389" cy="9755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606623" y="3215755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hilase-srv-6</a:t>
            </a:r>
          </a:p>
        </p:txBody>
      </p:sp>
      <p:pic>
        <p:nvPicPr>
          <p:cNvPr id="1026" name="Picture 2" descr="M:\HiLASE\Work Packages\WP5 - Control System\documentation\screenshots\control_system_lay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51" y="245095"/>
            <a:ext cx="1714973" cy="7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70" y="493492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20" y="2471770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3" y="4132663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35" y="4406637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qls05424\Desktop\1067002-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9" y="3341405"/>
            <a:ext cx="1128376" cy="1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38" y="3827710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qls05424\CSS-Workspaces\Default\CSS\experimental\gui\main\images\scop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16" y="744622"/>
            <a:ext cx="639319" cy="3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qls05424\CSS-Workspaces\Default\CSS\experimental\gui\main\images\preamp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14" y="2215135"/>
            <a:ext cx="624636" cy="2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qls05424\CSS-Workspaces\Default\CSS\experimental\gui\main\images\100J_cryo_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52" y="5676842"/>
            <a:ext cx="934340" cy="10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qls05424\Desktop\7895 oferta_PL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1" y="1982335"/>
            <a:ext cx="772830" cy="3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28235" y="1774889"/>
            <a:ext cx="33532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PLC</a:t>
            </a:r>
          </a:p>
        </p:txBody>
      </p:sp>
      <p:pic>
        <p:nvPicPr>
          <p:cNvPr id="1037" name="Picture 13" descr="C:\Users\qls05424\Desktop\214352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2" y="5531916"/>
            <a:ext cx="504013" cy="2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qls05424\Desktop\downloa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38" y="2120684"/>
            <a:ext cx="609961" cy="31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8236645" y="2400315"/>
            <a:ext cx="89156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Laser Diode Rack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33" y="4184082"/>
            <a:ext cx="272461" cy="70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11560" y="4534583"/>
            <a:ext cx="75851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HJ-P4-SHUT-1</a:t>
            </a:r>
          </a:p>
        </p:txBody>
      </p:sp>
      <p:pic>
        <p:nvPicPr>
          <p:cNvPr id="1040" name="Picture 16" descr="C:\Users\qls05424\Desktop\eth008-4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7457" y="4858704"/>
            <a:ext cx="482025" cy="2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:\HiLASE\Work Packages\WP5 - Control System\documentation\images\10J_cryo_GR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00" y="5268377"/>
            <a:ext cx="530148" cy="105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22" y="2786645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:\HiLASE\Work Packages\WP5 - Control System\documentation\images\spectrometer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6" y="4970491"/>
            <a:ext cx="270816" cy="2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79874" y="5217239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hilase-srv-7</a:t>
            </a:r>
          </a:p>
        </p:txBody>
      </p:sp>
      <p:pic>
        <p:nvPicPr>
          <p:cNvPr id="50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6365" y="5268136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3" name="Group 232"/>
          <p:cNvGrpSpPr/>
          <p:nvPr/>
        </p:nvGrpSpPr>
        <p:grpSpPr>
          <a:xfrm>
            <a:off x="7316252" y="1358700"/>
            <a:ext cx="685247" cy="391561"/>
            <a:chOff x="9520604" y="5959654"/>
            <a:chExt cx="959346" cy="548186"/>
          </a:xfrm>
        </p:grpSpPr>
        <p:pic>
          <p:nvPicPr>
            <p:cNvPr id="246" name="Picture 8" descr="C:\Users\qls05424\CSS-Workspaces\Default\CSS\experimental\gui\main\images\timing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604" y="6132745"/>
              <a:ext cx="959346" cy="37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qls05424\CSS-Workspaces\Default\CSS\experimental\gui\main\images\timing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604" y="5959654"/>
              <a:ext cx="959346" cy="37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/>
          <p:cNvSpPr txBox="1"/>
          <p:nvPr/>
        </p:nvSpPr>
        <p:spPr>
          <a:xfrm>
            <a:off x="35433" y="5551708"/>
            <a:ext cx="743000" cy="21543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800" dirty="0" err="1"/>
              <a:t>NewPort</a:t>
            </a:r>
            <a:r>
              <a:rPr lang="en-GB" sz="800" dirty="0"/>
              <a:t> XPS</a:t>
            </a:r>
          </a:p>
        </p:txBody>
      </p:sp>
      <p:pic>
        <p:nvPicPr>
          <p:cNvPr id="54" name="Picture 3" descr="C:\Users\qls05424\Desktop\rack-p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334" y="1227770"/>
            <a:ext cx="667914" cy="12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77729" y="5390506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83071" y="5335187"/>
            <a:ext cx="57898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HJ-AO-PC</a:t>
            </a:r>
          </a:p>
        </p:txBody>
      </p:sp>
      <p:cxnSp>
        <p:nvCxnSpPr>
          <p:cNvPr id="28" name="Curved Connector 27"/>
          <p:cNvCxnSpPr>
            <a:stCxn id="8" idx="3"/>
            <a:endCxn id="50" idx="2"/>
          </p:cNvCxnSpPr>
          <p:nvPr/>
        </p:nvCxnSpPr>
        <p:spPr>
          <a:xfrm>
            <a:off x="1037182" y="5076109"/>
            <a:ext cx="7474" cy="192027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1175" y="4978887"/>
            <a:ext cx="830654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HJ-D-P4-SPEC-1</a:t>
            </a:r>
          </a:p>
        </p:txBody>
      </p:sp>
      <p:cxnSp>
        <p:nvCxnSpPr>
          <p:cNvPr id="36" name="Curved Connector 35"/>
          <p:cNvCxnSpPr>
            <a:stCxn id="1037" idx="3"/>
            <a:endCxn id="15" idx="2"/>
          </p:cNvCxnSpPr>
          <p:nvPr/>
        </p:nvCxnSpPr>
        <p:spPr>
          <a:xfrm flipV="1">
            <a:off x="1272085" y="4277883"/>
            <a:ext cx="1270474" cy="1400326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55" idx="3"/>
            <a:endCxn id="15" idx="2"/>
          </p:cNvCxnSpPr>
          <p:nvPr/>
        </p:nvCxnSpPr>
        <p:spPr>
          <a:xfrm flipV="1">
            <a:off x="1334309" y="4277883"/>
            <a:ext cx="1208250" cy="1164046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50" idx="3"/>
            <a:endCxn id="15" idx="2"/>
          </p:cNvCxnSpPr>
          <p:nvPr/>
        </p:nvCxnSpPr>
        <p:spPr>
          <a:xfrm flipV="1">
            <a:off x="1322945" y="4277883"/>
            <a:ext cx="1219614" cy="1041676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0914" y="2963002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1502481" y="2907803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hilase-srv-5</a:t>
            </a:r>
          </a:p>
        </p:txBody>
      </p:sp>
      <p:cxnSp>
        <p:nvCxnSpPr>
          <p:cNvPr id="69" name="Curved Connector 68"/>
          <p:cNvCxnSpPr>
            <a:stCxn id="18" idx="2"/>
            <a:endCxn id="15" idx="1"/>
          </p:cNvCxnSpPr>
          <p:nvPr/>
        </p:nvCxnSpPr>
        <p:spPr>
          <a:xfrm rot="16200000" flipH="1">
            <a:off x="1460928" y="3612368"/>
            <a:ext cx="696225" cy="489585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84" idx="1"/>
            <a:endCxn id="18" idx="1"/>
          </p:cNvCxnSpPr>
          <p:nvPr/>
        </p:nvCxnSpPr>
        <p:spPr>
          <a:xfrm rot="10800000" flipH="1" flipV="1">
            <a:off x="970913" y="3014425"/>
            <a:ext cx="29146" cy="410802"/>
          </a:xfrm>
          <a:prstGeom prst="curvedConnector3">
            <a:avLst>
              <a:gd name="adj1" fmla="val -5602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0560" y="2836247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1499335" y="2797548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hilase-srv-2</a:t>
            </a:r>
          </a:p>
        </p:txBody>
      </p:sp>
      <p:pic>
        <p:nvPicPr>
          <p:cNvPr id="93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59099" y="2704665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1502481" y="2672285"/>
            <a:ext cx="66554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hilase-srv-1</a:t>
            </a:r>
          </a:p>
        </p:txBody>
      </p:sp>
      <p:cxnSp>
        <p:nvCxnSpPr>
          <p:cNvPr id="97" name="Curved Connector 96"/>
          <p:cNvCxnSpPr>
            <a:stCxn id="91" idx="1"/>
            <a:endCxn id="18" idx="1"/>
          </p:cNvCxnSpPr>
          <p:nvPr/>
        </p:nvCxnSpPr>
        <p:spPr>
          <a:xfrm rot="10800000" flipH="1" flipV="1">
            <a:off x="970560" y="2887671"/>
            <a:ext cx="29499" cy="537556"/>
          </a:xfrm>
          <a:prstGeom prst="curvedConnector3">
            <a:avLst>
              <a:gd name="adj1" fmla="val -55352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urved Connector 99"/>
          <p:cNvCxnSpPr>
            <a:stCxn id="93" idx="1"/>
            <a:endCxn id="18" idx="1"/>
          </p:cNvCxnSpPr>
          <p:nvPr/>
        </p:nvCxnSpPr>
        <p:spPr>
          <a:xfrm rot="10800000" flipH="1" flipV="1">
            <a:off x="959099" y="2756088"/>
            <a:ext cx="40960" cy="669139"/>
          </a:xfrm>
          <a:prstGeom prst="curvedConnector3">
            <a:avLst>
              <a:gd name="adj1" fmla="val -3986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urved Connector 106"/>
          <p:cNvCxnSpPr>
            <a:stCxn id="1036" idx="1"/>
            <a:endCxn id="18" idx="1"/>
          </p:cNvCxnSpPr>
          <p:nvPr/>
        </p:nvCxnSpPr>
        <p:spPr>
          <a:xfrm rot="10800000" flipH="1" flipV="1">
            <a:off x="567351" y="2165217"/>
            <a:ext cx="432709" cy="1260010"/>
          </a:xfrm>
          <a:prstGeom prst="curvedConnector3">
            <a:avLst>
              <a:gd name="adj1" fmla="val -377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urved Connector 109"/>
          <p:cNvCxnSpPr>
            <a:endCxn id="18" idx="2"/>
          </p:cNvCxnSpPr>
          <p:nvPr/>
        </p:nvCxnSpPr>
        <p:spPr>
          <a:xfrm flipV="1">
            <a:off x="846115" y="3509048"/>
            <a:ext cx="718132" cy="257679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115"/>
          <p:cNvCxnSpPr>
            <a:stCxn id="1026" idx="1"/>
            <a:endCxn id="54" idx="2"/>
          </p:cNvCxnSpPr>
          <p:nvPr/>
        </p:nvCxnSpPr>
        <p:spPr>
          <a:xfrm rot="10800000" flipV="1">
            <a:off x="715291" y="612912"/>
            <a:ext cx="557560" cy="614858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urved Connector 118"/>
          <p:cNvCxnSpPr>
            <a:stCxn id="54" idx="1"/>
            <a:endCxn id="18" idx="1"/>
          </p:cNvCxnSpPr>
          <p:nvPr/>
        </p:nvCxnSpPr>
        <p:spPr>
          <a:xfrm rot="10800000" flipH="1" flipV="1">
            <a:off x="381334" y="1289480"/>
            <a:ext cx="618725" cy="2135747"/>
          </a:xfrm>
          <a:prstGeom prst="curvedConnector3">
            <a:avLst>
              <a:gd name="adj1" fmla="val -263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1039" idx="2"/>
            <a:endCxn id="50" idx="2"/>
          </p:cNvCxnSpPr>
          <p:nvPr/>
        </p:nvCxnSpPr>
        <p:spPr>
          <a:xfrm rot="5400000">
            <a:off x="1020683" y="4909055"/>
            <a:ext cx="383053" cy="33510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15" idx="2"/>
            <a:endCxn id="1040" idx="0"/>
          </p:cNvCxnSpPr>
          <p:nvPr/>
        </p:nvCxnSpPr>
        <p:spPr>
          <a:xfrm rot="16200000" flipH="1">
            <a:off x="2350104" y="4470339"/>
            <a:ext cx="580820" cy="19591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urved Connector 171"/>
          <p:cNvCxnSpPr>
            <a:stCxn id="16" idx="1"/>
          </p:cNvCxnSpPr>
          <p:nvPr/>
        </p:nvCxnSpPr>
        <p:spPr>
          <a:xfrm rot="10800000" flipV="1">
            <a:off x="5313820" y="4479247"/>
            <a:ext cx="1214014" cy="168840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5954619" y="6270913"/>
            <a:ext cx="521274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10J </a:t>
            </a:r>
            <a:r>
              <a:rPr lang="en-GB" sz="800" dirty="0" err="1"/>
              <a:t>cryo</a:t>
            </a:r>
            <a:endParaRPr lang="en-GB" sz="800" dirty="0"/>
          </a:p>
        </p:txBody>
      </p:sp>
      <p:sp>
        <p:nvSpPr>
          <p:cNvPr id="194" name="TextBox 193"/>
          <p:cNvSpPr txBox="1"/>
          <p:nvPr/>
        </p:nvSpPr>
        <p:spPr>
          <a:xfrm>
            <a:off x="3064814" y="6475396"/>
            <a:ext cx="57257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100J </a:t>
            </a:r>
            <a:r>
              <a:rPr lang="en-GB" sz="800" dirty="0" err="1"/>
              <a:t>cryo</a:t>
            </a:r>
            <a:endParaRPr lang="en-GB" sz="800" dirty="0"/>
          </a:p>
        </p:txBody>
      </p:sp>
      <p:cxnSp>
        <p:nvCxnSpPr>
          <p:cNvPr id="164" name="Curved Connector 163"/>
          <p:cNvCxnSpPr>
            <a:stCxn id="772" idx="1"/>
            <a:endCxn id="18" idx="2"/>
          </p:cNvCxnSpPr>
          <p:nvPr/>
        </p:nvCxnSpPr>
        <p:spPr>
          <a:xfrm rot="10800000">
            <a:off x="1564248" y="3509049"/>
            <a:ext cx="3236314" cy="2254610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urved Connector 204"/>
          <p:cNvCxnSpPr>
            <a:stCxn id="879" idx="0"/>
            <a:endCxn id="18" idx="2"/>
          </p:cNvCxnSpPr>
          <p:nvPr/>
        </p:nvCxnSpPr>
        <p:spPr>
          <a:xfrm rot="16200000" flipV="1">
            <a:off x="498396" y="4574899"/>
            <a:ext cx="2474776" cy="34307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Picture 6" descr="C:\Users\qls05424\CSS-Workspaces\Default\CSS\experimental\gui\main\images\scop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37" y="744622"/>
            <a:ext cx="639319" cy="3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" name="TextBox 218"/>
          <p:cNvSpPr txBox="1"/>
          <p:nvPr/>
        </p:nvSpPr>
        <p:spPr>
          <a:xfrm>
            <a:off x="7376922" y="1122158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CO-SCOPE-1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8231105" y="1109211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CO-SCOPE-2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7472758" y="2437758"/>
            <a:ext cx="60302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Pre-Amp1</a:t>
            </a:r>
          </a:p>
        </p:txBody>
      </p:sp>
      <p:cxnSp>
        <p:nvCxnSpPr>
          <p:cNvPr id="226" name="Curved Connector 225"/>
          <p:cNvCxnSpPr>
            <a:stCxn id="18" idx="2"/>
            <a:endCxn id="16" idx="0"/>
          </p:cNvCxnSpPr>
          <p:nvPr/>
        </p:nvCxnSpPr>
        <p:spPr>
          <a:xfrm rot="16200000" flipH="1">
            <a:off x="3841610" y="1231685"/>
            <a:ext cx="897588" cy="5452314"/>
          </a:xfrm>
          <a:prstGeom prst="curvedConnector3">
            <a:avLst>
              <a:gd name="adj1" fmla="val 225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urved Connector 234"/>
          <p:cNvCxnSpPr>
            <a:stCxn id="18" idx="2"/>
            <a:endCxn id="12" idx="2"/>
          </p:cNvCxnSpPr>
          <p:nvPr/>
        </p:nvCxnSpPr>
        <p:spPr>
          <a:xfrm rot="5400000" flipH="1" flipV="1">
            <a:off x="1753453" y="449506"/>
            <a:ext cx="2870336" cy="3248749"/>
          </a:xfrm>
          <a:prstGeom prst="curvedConnector3">
            <a:avLst>
              <a:gd name="adj1" fmla="val -568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urved Connector 240"/>
          <p:cNvCxnSpPr>
            <a:stCxn id="18" idx="2"/>
            <a:endCxn id="14" idx="1"/>
          </p:cNvCxnSpPr>
          <p:nvPr/>
        </p:nvCxnSpPr>
        <p:spPr>
          <a:xfrm rot="5400000" flipH="1" flipV="1">
            <a:off x="3188248" y="920378"/>
            <a:ext cx="964669" cy="4212672"/>
          </a:xfrm>
          <a:prstGeom prst="curvedConnector4">
            <a:avLst>
              <a:gd name="adj1" fmla="val -16927"/>
              <a:gd name="adj2" fmla="val 711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/>
          <p:cNvSpPr txBox="1"/>
          <p:nvPr/>
        </p:nvSpPr>
        <p:spPr>
          <a:xfrm>
            <a:off x="7202881" y="1674885"/>
            <a:ext cx="87072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Delay Generator</a:t>
            </a:r>
          </a:p>
        </p:txBody>
      </p:sp>
      <p:cxnSp>
        <p:nvCxnSpPr>
          <p:cNvPr id="200" name="Curved Connector 199"/>
          <p:cNvCxnSpPr>
            <a:stCxn id="217" idx="2"/>
            <a:endCxn id="14" idx="3"/>
          </p:cNvCxnSpPr>
          <p:nvPr/>
        </p:nvCxnSpPr>
        <p:spPr>
          <a:xfrm rot="16200000" flipV="1">
            <a:off x="7044390" y="2254361"/>
            <a:ext cx="599099" cy="1179136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urved Connector 202"/>
          <p:cNvCxnSpPr>
            <a:stCxn id="217" idx="3"/>
            <a:endCxn id="221" idx="2"/>
          </p:cNvCxnSpPr>
          <p:nvPr/>
        </p:nvCxnSpPr>
        <p:spPr>
          <a:xfrm flipH="1" flipV="1">
            <a:off x="7774272" y="2653191"/>
            <a:ext cx="437525" cy="541712"/>
          </a:xfrm>
          <a:prstGeom prst="curvedConnector4">
            <a:avLst>
              <a:gd name="adj1" fmla="val -52248"/>
              <a:gd name="adj2" fmla="val 547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urved Connector 205"/>
          <p:cNvCxnSpPr>
            <a:stCxn id="217" idx="3"/>
            <a:endCxn id="1038" idx="1"/>
          </p:cNvCxnSpPr>
          <p:nvPr/>
        </p:nvCxnSpPr>
        <p:spPr>
          <a:xfrm flipV="1">
            <a:off x="8211797" y="2280179"/>
            <a:ext cx="107441" cy="914723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urved Connector 208"/>
          <p:cNvCxnSpPr>
            <a:stCxn id="246" idx="1"/>
            <a:endCxn id="14" idx="3"/>
          </p:cNvCxnSpPr>
          <p:nvPr/>
        </p:nvCxnSpPr>
        <p:spPr>
          <a:xfrm rot="10800000" flipV="1">
            <a:off x="6754372" y="1616299"/>
            <a:ext cx="561881" cy="928081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Curved Connector 282"/>
          <p:cNvCxnSpPr>
            <a:stCxn id="1032" idx="1"/>
            <a:endCxn id="14" idx="3"/>
          </p:cNvCxnSpPr>
          <p:nvPr/>
        </p:nvCxnSpPr>
        <p:spPr>
          <a:xfrm rot="10800000" flipV="1">
            <a:off x="6754372" y="1492663"/>
            <a:ext cx="561881" cy="1051717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8172781" y="1403223"/>
            <a:ext cx="853116" cy="472561"/>
            <a:chOff x="11309471" y="4796956"/>
            <a:chExt cx="1194363" cy="661585"/>
          </a:xfrm>
        </p:grpSpPr>
        <p:pic>
          <p:nvPicPr>
            <p:cNvPr id="216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0401" y="4796956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1309471" y="4921811"/>
              <a:ext cx="947684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Pre-Amp2</a:t>
              </a:r>
            </a:p>
          </p:txBody>
        </p:sp>
      </p:grpSp>
      <p:cxnSp>
        <p:nvCxnSpPr>
          <p:cNvPr id="306" name="Curved Connector 305"/>
          <p:cNvCxnSpPr>
            <a:stCxn id="1030" idx="1"/>
            <a:endCxn id="14" idx="3"/>
          </p:cNvCxnSpPr>
          <p:nvPr/>
        </p:nvCxnSpPr>
        <p:spPr>
          <a:xfrm rot="10800000" flipV="1">
            <a:off x="6754373" y="934251"/>
            <a:ext cx="584845" cy="161012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urved Connector 308"/>
          <p:cNvCxnSpPr>
            <a:stCxn id="218" idx="1"/>
            <a:endCxn id="14" idx="3"/>
          </p:cNvCxnSpPr>
          <p:nvPr/>
        </p:nvCxnSpPr>
        <p:spPr>
          <a:xfrm rot="10800000" flipV="1">
            <a:off x="6754371" y="934251"/>
            <a:ext cx="1495266" cy="1610129"/>
          </a:xfrm>
          <a:prstGeom prst="curvedConnector3">
            <a:avLst>
              <a:gd name="adj1" fmla="val 7949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2" name="Group 281"/>
          <p:cNvGrpSpPr/>
          <p:nvPr/>
        </p:nvGrpSpPr>
        <p:grpSpPr>
          <a:xfrm>
            <a:off x="6853313" y="3446581"/>
            <a:ext cx="831024" cy="472561"/>
            <a:chOff x="11398882" y="8482226"/>
            <a:chExt cx="1163433" cy="661585"/>
          </a:xfrm>
        </p:grpSpPr>
        <p:pic>
          <p:nvPicPr>
            <p:cNvPr id="215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8882" y="8482226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1549067" y="8604671"/>
              <a:ext cx="581877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IDIL</a:t>
              </a:r>
            </a:p>
          </p:txBody>
        </p:sp>
      </p:grpSp>
      <p:cxnSp>
        <p:nvCxnSpPr>
          <p:cNvPr id="319" name="Curved Connector 318"/>
          <p:cNvCxnSpPr>
            <a:stCxn id="41" idx="0"/>
            <a:endCxn id="16" idx="3"/>
          </p:cNvCxnSpPr>
          <p:nvPr/>
        </p:nvCxnSpPr>
        <p:spPr>
          <a:xfrm rot="16200000" flipV="1">
            <a:off x="7382437" y="4602099"/>
            <a:ext cx="1156823" cy="91112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Curved Connector 324"/>
          <p:cNvCxnSpPr>
            <a:stCxn id="215" idx="0"/>
            <a:endCxn id="14" idx="3"/>
          </p:cNvCxnSpPr>
          <p:nvPr/>
        </p:nvCxnSpPr>
        <p:spPr>
          <a:xfrm rot="16200000" flipV="1">
            <a:off x="6560499" y="2738254"/>
            <a:ext cx="902201" cy="514454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2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43" y="4144983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61" y="1875784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22" y="308109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1" name="Curved Connector 360"/>
          <p:cNvCxnSpPr>
            <a:stCxn id="14" idx="1"/>
            <a:endCxn id="3" idx="0"/>
          </p:cNvCxnSpPr>
          <p:nvPr/>
        </p:nvCxnSpPr>
        <p:spPr>
          <a:xfrm rot="10800000" flipV="1">
            <a:off x="5087490" y="2544380"/>
            <a:ext cx="689431" cy="242265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Curved Connector 370"/>
          <p:cNvCxnSpPr>
            <a:stCxn id="354" idx="1"/>
            <a:endCxn id="12" idx="3"/>
          </p:cNvCxnSpPr>
          <p:nvPr/>
        </p:nvCxnSpPr>
        <p:spPr>
          <a:xfrm rot="10800000" flipV="1">
            <a:off x="5301722" y="399541"/>
            <a:ext cx="912400" cy="166561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Curved Connector 373"/>
          <p:cNvCxnSpPr>
            <a:stCxn id="14" idx="1"/>
            <a:endCxn id="353" idx="1"/>
          </p:cNvCxnSpPr>
          <p:nvPr/>
        </p:nvCxnSpPr>
        <p:spPr>
          <a:xfrm rot="10800000" flipH="1">
            <a:off x="5776919" y="1967216"/>
            <a:ext cx="520642" cy="577164"/>
          </a:xfrm>
          <a:prstGeom prst="curvedConnector3">
            <a:avLst>
              <a:gd name="adj1" fmla="val -3136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308289" y="1320334"/>
            <a:ext cx="771343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graphics-srv-1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1702564" y="1949902"/>
            <a:ext cx="80660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Moving parts…</a:t>
            </a:r>
          </a:p>
        </p:txBody>
      </p:sp>
      <p:sp>
        <p:nvSpPr>
          <p:cNvPr id="387" name="TextBox 386"/>
          <p:cNvSpPr txBox="1"/>
          <p:nvPr/>
        </p:nvSpPr>
        <p:spPr>
          <a:xfrm>
            <a:off x="1575943" y="2166923"/>
            <a:ext cx="91240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Vacuum system…</a:t>
            </a:r>
          </a:p>
        </p:txBody>
      </p:sp>
      <p:cxnSp>
        <p:nvCxnSpPr>
          <p:cNvPr id="389" name="Curved Connector 388"/>
          <p:cNvCxnSpPr>
            <a:stCxn id="15" idx="3"/>
            <a:endCxn id="1029" idx="1"/>
          </p:cNvCxnSpPr>
          <p:nvPr/>
        </p:nvCxnSpPr>
        <p:spPr>
          <a:xfrm flipV="1">
            <a:off x="3031285" y="3919142"/>
            <a:ext cx="425953" cy="286132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urved Connector 391"/>
          <p:cNvCxnSpPr>
            <a:stCxn id="16" idx="3"/>
            <a:endCxn id="352" idx="1"/>
          </p:cNvCxnSpPr>
          <p:nvPr/>
        </p:nvCxnSpPr>
        <p:spPr>
          <a:xfrm flipV="1">
            <a:off x="7505287" y="4236415"/>
            <a:ext cx="655357" cy="242832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25673" y="3729379"/>
            <a:ext cx="864630" cy="469220"/>
            <a:chOff x="325673" y="3729379"/>
            <a:chExt cx="864630" cy="469220"/>
          </a:xfrm>
        </p:grpSpPr>
        <p:pic>
          <p:nvPicPr>
            <p:cNvPr id="42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54" y="3729379"/>
              <a:ext cx="825149" cy="469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25673" y="3788515"/>
              <a:ext cx="638294" cy="215433"/>
            </a:xfrm>
            <a:prstGeom prst="rect">
              <a:avLst/>
            </a:prstGeom>
            <a:noFill/>
          </p:spPr>
          <p:txBody>
            <a:bodyPr wrap="none" lIns="91429" tIns="45715" rIns="91429" bIns="45715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100J pump</a:t>
              </a:r>
            </a:p>
          </p:txBody>
        </p:sp>
      </p:grpSp>
      <p:cxnSp>
        <p:nvCxnSpPr>
          <p:cNvPr id="463" name="Curved Connector 462"/>
          <p:cNvCxnSpPr>
            <a:stCxn id="387" idx="1"/>
            <a:endCxn id="1036" idx="3"/>
          </p:cNvCxnSpPr>
          <p:nvPr/>
        </p:nvCxnSpPr>
        <p:spPr>
          <a:xfrm rot="10800000">
            <a:off x="1340181" y="2165218"/>
            <a:ext cx="235762" cy="109423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Curved Connector 465"/>
          <p:cNvCxnSpPr>
            <a:stCxn id="386" idx="1"/>
            <a:endCxn id="1036" idx="3"/>
          </p:cNvCxnSpPr>
          <p:nvPr/>
        </p:nvCxnSpPr>
        <p:spPr>
          <a:xfrm rot="10800000" flipV="1">
            <a:off x="1340182" y="2057619"/>
            <a:ext cx="362383" cy="107598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0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1475" y="2952759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8" name="Group 507"/>
          <p:cNvGrpSpPr/>
          <p:nvPr/>
        </p:nvGrpSpPr>
        <p:grpSpPr>
          <a:xfrm>
            <a:off x="6119899" y="2871622"/>
            <a:ext cx="485418" cy="454439"/>
            <a:chOff x="9281120" y="6590816"/>
            <a:chExt cx="679585" cy="636214"/>
          </a:xfrm>
        </p:grpSpPr>
        <p:pic>
          <p:nvPicPr>
            <p:cNvPr id="541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1120" y="6816824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6169" y="6711199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3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3128" y="6590816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45" name="Curved Connector 544"/>
          <p:cNvCxnSpPr/>
          <p:nvPr/>
        </p:nvCxnSpPr>
        <p:spPr>
          <a:xfrm rot="16200000" flipH="1">
            <a:off x="5950490" y="2541474"/>
            <a:ext cx="355964" cy="479180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Curved Connector 547"/>
          <p:cNvCxnSpPr>
            <a:endCxn id="543" idx="1"/>
          </p:cNvCxnSpPr>
          <p:nvPr/>
        </p:nvCxnSpPr>
        <p:spPr>
          <a:xfrm rot="16200000" flipH="1">
            <a:off x="5822587" y="2669377"/>
            <a:ext cx="415042" cy="28245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Curved Connector 550"/>
          <p:cNvCxnSpPr>
            <a:endCxn id="542" idx="1"/>
          </p:cNvCxnSpPr>
          <p:nvPr/>
        </p:nvCxnSpPr>
        <p:spPr>
          <a:xfrm rot="16200000" flipH="1">
            <a:off x="5762821" y="2729143"/>
            <a:ext cx="501030" cy="248909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Curved Connector 565"/>
          <p:cNvCxnSpPr>
            <a:stCxn id="14" idx="1"/>
            <a:endCxn id="540" idx="0"/>
          </p:cNvCxnSpPr>
          <p:nvPr/>
        </p:nvCxnSpPr>
        <p:spPr>
          <a:xfrm rot="10800000" flipV="1">
            <a:off x="5663335" y="2544380"/>
            <a:ext cx="113584" cy="408379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2229" y="5040614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2" name="Group 531"/>
          <p:cNvGrpSpPr/>
          <p:nvPr/>
        </p:nvGrpSpPr>
        <p:grpSpPr>
          <a:xfrm>
            <a:off x="7278098" y="4908239"/>
            <a:ext cx="451876" cy="368451"/>
            <a:chOff x="7237198" y="6458418"/>
            <a:chExt cx="632626" cy="515831"/>
          </a:xfrm>
        </p:grpSpPr>
        <p:pic>
          <p:nvPicPr>
            <p:cNvPr id="575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6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79" name="Curved Connector 578"/>
          <p:cNvCxnSpPr/>
          <p:nvPr/>
        </p:nvCxnSpPr>
        <p:spPr>
          <a:xfrm rot="16200000" flipH="1">
            <a:off x="6964482" y="4603702"/>
            <a:ext cx="416479" cy="313623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Curved Connector 579"/>
          <p:cNvCxnSpPr>
            <a:endCxn id="576" idx="1"/>
          </p:cNvCxnSpPr>
          <p:nvPr/>
        </p:nvCxnSpPr>
        <p:spPr>
          <a:xfrm rot="16200000" flipH="1">
            <a:off x="6904718" y="4663467"/>
            <a:ext cx="502466" cy="28008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Curved Connector 580"/>
          <p:cNvCxnSpPr>
            <a:stCxn id="16" idx="2"/>
            <a:endCxn id="573" idx="0"/>
          </p:cNvCxnSpPr>
          <p:nvPr/>
        </p:nvCxnSpPr>
        <p:spPr>
          <a:xfrm rot="5400000">
            <a:off x="6715948" y="4740000"/>
            <a:ext cx="488756" cy="112471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2" name="Picture 16" descr="C:\Users\qls05424\Desktop\eth008-40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6665" y="1241683"/>
            <a:ext cx="503721" cy="2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0" name="Curved Connector 589"/>
          <p:cNvCxnSpPr>
            <a:stCxn id="12" idx="2"/>
            <a:endCxn id="582" idx="0"/>
          </p:cNvCxnSpPr>
          <p:nvPr/>
        </p:nvCxnSpPr>
        <p:spPr>
          <a:xfrm rot="16200000" flipH="1">
            <a:off x="4709276" y="742433"/>
            <a:ext cx="602971" cy="39552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7" name="Group 626"/>
          <p:cNvGrpSpPr/>
          <p:nvPr/>
        </p:nvGrpSpPr>
        <p:grpSpPr>
          <a:xfrm>
            <a:off x="5521556" y="971180"/>
            <a:ext cx="451876" cy="368451"/>
            <a:chOff x="7237198" y="6458418"/>
            <a:chExt cx="632626" cy="515831"/>
          </a:xfrm>
        </p:grpSpPr>
        <p:pic>
          <p:nvPicPr>
            <p:cNvPr id="628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9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30" name="Curved Connector 629"/>
          <p:cNvCxnSpPr>
            <a:endCxn id="629" idx="1"/>
          </p:cNvCxnSpPr>
          <p:nvPr/>
        </p:nvCxnSpPr>
        <p:spPr>
          <a:xfrm rot="16200000" flipH="1">
            <a:off x="5076341" y="654575"/>
            <a:ext cx="502466" cy="423748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1" name="Curved Connector 630"/>
          <p:cNvCxnSpPr>
            <a:endCxn id="629" idx="1"/>
          </p:cNvCxnSpPr>
          <p:nvPr/>
        </p:nvCxnSpPr>
        <p:spPr>
          <a:xfrm rot="16200000" flipH="1">
            <a:off x="5148175" y="726408"/>
            <a:ext cx="502466" cy="28008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6" name="Picture 3" descr="C:\Users\qls05424\Desktop\1067002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95" y="3963989"/>
            <a:ext cx="977452" cy="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9" name="Curved Connector 608"/>
          <p:cNvCxnSpPr>
            <a:stCxn id="18" idx="2"/>
            <a:endCxn id="656" idx="0"/>
          </p:cNvCxnSpPr>
          <p:nvPr/>
        </p:nvCxnSpPr>
        <p:spPr>
          <a:xfrm rot="16200000" flipH="1">
            <a:off x="2901064" y="2172232"/>
            <a:ext cx="454940" cy="3128574"/>
          </a:xfrm>
          <a:prstGeom prst="curvedConnector3">
            <a:avLst>
              <a:gd name="adj1" fmla="val 388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9" name="Picture 5" descr="C:\Users\qls05424\CSS-Workspaces\Default\CSS\experimental\gui\main\images\camer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155" y="3929889"/>
            <a:ext cx="431476" cy="1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0" name="Picture 16" descr="C:\Users\qls05424\Desktop\eth008-40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8395" y="4574462"/>
            <a:ext cx="482025" cy="2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4" name="Curved Connector 663"/>
          <p:cNvCxnSpPr>
            <a:stCxn id="656" idx="2"/>
          </p:cNvCxnSpPr>
          <p:nvPr/>
        </p:nvCxnSpPr>
        <p:spPr>
          <a:xfrm rot="16200000" flipH="1">
            <a:off x="4738649" y="4063382"/>
            <a:ext cx="410076" cy="50173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5" name="Curved Connector 664"/>
          <p:cNvCxnSpPr>
            <a:stCxn id="656" idx="2"/>
          </p:cNvCxnSpPr>
          <p:nvPr/>
        </p:nvCxnSpPr>
        <p:spPr>
          <a:xfrm rot="16200000" flipH="1">
            <a:off x="4678884" y="4123146"/>
            <a:ext cx="496064" cy="46818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6" name="Curved Connector 665"/>
          <p:cNvCxnSpPr/>
          <p:nvPr/>
        </p:nvCxnSpPr>
        <p:spPr>
          <a:xfrm rot="16200000" flipH="1">
            <a:off x="2647973" y="4246588"/>
            <a:ext cx="416479" cy="313623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Curved Connector 666"/>
          <p:cNvCxnSpPr/>
          <p:nvPr/>
        </p:nvCxnSpPr>
        <p:spPr>
          <a:xfrm rot="16200000" flipH="1">
            <a:off x="2588208" y="4306352"/>
            <a:ext cx="502466" cy="28008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Curved Connector 610"/>
          <p:cNvCxnSpPr>
            <a:stCxn id="660" idx="0"/>
            <a:endCxn id="656" idx="2"/>
          </p:cNvCxnSpPr>
          <p:nvPr/>
        </p:nvCxnSpPr>
        <p:spPr>
          <a:xfrm rot="5400000" flipH="1" flipV="1">
            <a:off x="4403487" y="4285129"/>
            <a:ext cx="465253" cy="11341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8" name="Curved Connector 687"/>
          <p:cNvCxnSpPr>
            <a:stCxn id="656" idx="3"/>
            <a:endCxn id="659" idx="1"/>
          </p:cNvCxnSpPr>
          <p:nvPr/>
        </p:nvCxnSpPr>
        <p:spPr>
          <a:xfrm flipV="1">
            <a:off x="5181546" y="4021321"/>
            <a:ext cx="411609" cy="1527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" name="TextBox 716"/>
          <p:cNvSpPr txBox="1"/>
          <p:nvPr/>
        </p:nvSpPr>
        <p:spPr>
          <a:xfrm>
            <a:off x="5898580" y="2297446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FE-SWITCH-01</a:t>
            </a:r>
          </a:p>
        </p:txBody>
      </p:sp>
      <p:sp>
        <p:nvSpPr>
          <p:cNvPr id="718" name="TextBox 717"/>
          <p:cNvSpPr txBox="1"/>
          <p:nvPr/>
        </p:nvSpPr>
        <p:spPr>
          <a:xfrm>
            <a:off x="4434412" y="319610"/>
            <a:ext cx="76493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TJ-SWITCH-01</a:t>
            </a:r>
          </a:p>
        </p:txBody>
      </p:sp>
      <p:sp>
        <p:nvSpPr>
          <p:cNvPr id="719" name="TextBox 718"/>
          <p:cNvSpPr txBox="1"/>
          <p:nvPr/>
        </p:nvSpPr>
        <p:spPr>
          <a:xfrm>
            <a:off x="6987247" y="4244441"/>
            <a:ext cx="76493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TJ-SWITCH-02</a:t>
            </a:r>
          </a:p>
        </p:txBody>
      </p:sp>
      <p:sp>
        <p:nvSpPr>
          <p:cNvPr id="720" name="TextBox 719"/>
          <p:cNvSpPr txBox="1"/>
          <p:nvPr/>
        </p:nvSpPr>
        <p:spPr>
          <a:xfrm>
            <a:off x="4572000" y="3781533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HJ-SWITCH-01</a:t>
            </a:r>
          </a:p>
        </p:txBody>
      </p:sp>
      <p:sp>
        <p:nvSpPr>
          <p:cNvPr id="721" name="TextBox 720"/>
          <p:cNvSpPr txBox="1"/>
          <p:nvPr/>
        </p:nvSpPr>
        <p:spPr>
          <a:xfrm>
            <a:off x="2157105" y="3945305"/>
            <a:ext cx="77935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HJ-SWITCH-02</a:t>
            </a:r>
          </a:p>
        </p:txBody>
      </p:sp>
      <p:pic>
        <p:nvPicPr>
          <p:cNvPr id="741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94" y="4765539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1" name="Group 660"/>
          <p:cNvGrpSpPr/>
          <p:nvPr/>
        </p:nvGrpSpPr>
        <p:grpSpPr>
          <a:xfrm>
            <a:off x="4968615" y="4312635"/>
            <a:ext cx="451876" cy="368451"/>
            <a:chOff x="7237198" y="6458418"/>
            <a:chExt cx="632626" cy="515831"/>
          </a:xfrm>
        </p:grpSpPr>
        <p:pic>
          <p:nvPicPr>
            <p:cNvPr id="662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3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44" name="Curved Connector 743"/>
          <p:cNvCxnSpPr>
            <a:stCxn id="16" idx="2"/>
            <a:endCxn id="741" idx="3"/>
          </p:cNvCxnSpPr>
          <p:nvPr/>
        </p:nvCxnSpPr>
        <p:spPr>
          <a:xfrm rot="5400000">
            <a:off x="6624519" y="4504765"/>
            <a:ext cx="344951" cy="439134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3" name="Picture 5" descr="M:\HiLASE\Work Packages\WP5 - Control System\documentation\images\spectrometer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622" y="3084566"/>
            <a:ext cx="270816" cy="2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55217" y="3143479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4" name="Curved Connector 763"/>
          <p:cNvCxnSpPr>
            <a:stCxn id="217" idx="3"/>
            <a:endCxn id="763" idx="1"/>
          </p:cNvCxnSpPr>
          <p:nvPr/>
        </p:nvCxnSpPr>
        <p:spPr>
          <a:xfrm flipV="1">
            <a:off x="8211797" y="3190185"/>
            <a:ext cx="361824" cy="4718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" name="TextBox 767"/>
          <p:cNvSpPr txBox="1"/>
          <p:nvPr/>
        </p:nvSpPr>
        <p:spPr>
          <a:xfrm>
            <a:off x="8394402" y="2917664"/>
            <a:ext cx="69439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FE-D-SPEC-1</a:t>
            </a:r>
          </a:p>
        </p:txBody>
      </p:sp>
      <p:sp>
        <p:nvSpPr>
          <p:cNvPr id="776" name="TextBox 775"/>
          <p:cNvSpPr txBox="1"/>
          <p:nvPr/>
        </p:nvSpPr>
        <p:spPr>
          <a:xfrm>
            <a:off x="1502876" y="73837"/>
            <a:ext cx="127148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3x2 control monitor setup</a:t>
            </a:r>
          </a:p>
        </p:txBody>
      </p:sp>
      <p:sp>
        <p:nvSpPr>
          <p:cNvPr id="777" name="TextBox 776"/>
          <p:cNvSpPr txBox="1"/>
          <p:nvPr/>
        </p:nvSpPr>
        <p:spPr>
          <a:xfrm>
            <a:off x="6185922" y="2008932"/>
            <a:ext cx="69439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FE-D-CAM-X</a:t>
            </a:r>
          </a:p>
        </p:txBody>
      </p:sp>
      <p:sp>
        <p:nvSpPr>
          <p:cNvPr id="778" name="TextBox 777"/>
          <p:cNvSpPr txBox="1"/>
          <p:nvPr/>
        </p:nvSpPr>
        <p:spPr>
          <a:xfrm>
            <a:off x="6214122" y="492414"/>
            <a:ext cx="816227" cy="58476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TJ-D-P2-CAM-X</a:t>
            </a:r>
          </a:p>
          <a:p>
            <a:r>
              <a:rPr lang="en-GB" sz="800" dirty="0"/>
              <a:t>TJ-D-P4-CAM-X</a:t>
            </a:r>
          </a:p>
          <a:p>
            <a:r>
              <a:rPr lang="en-GB" sz="800" dirty="0"/>
              <a:t>TJ-D-P6-CAM-X</a:t>
            </a:r>
          </a:p>
          <a:p>
            <a:r>
              <a:rPr lang="en-GB" sz="800" dirty="0"/>
              <a:t>BT-D-CAM-1/2</a:t>
            </a:r>
          </a:p>
        </p:txBody>
      </p:sp>
      <p:sp>
        <p:nvSpPr>
          <p:cNvPr id="780" name="TextBox 779"/>
          <p:cNvSpPr txBox="1"/>
          <p:nvPr/>
        </p:nvSpPr>
        <p:spPr>
          <a:xfrm>
            <a:off x="8085964" y="4303383"/>
            <a:ext cx="816227" cy="58476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TJ-D-P1-CAM-X</a:t>
            </a:r>
          </a:p>
          <a:p>
            <a:r>
              <a:rPr lang="en-GB" sz="800" dirty="0"/>
              <a:t>TJ-D-P3-CAM-X</a:t>
            </a:r>
          </a:p>
          <a:p>
            <a:r>
              <a:rPr lang="en-GB" sz="800" dirty="0"/>
              <a:t>TJ-D-P5-CAM-X</a:t>
            </a:r>
          </a:p>
          <a:p>
            <a:r>
              <a:rPr lang="en-GB" sz="800" dirty="0"/>
              <a:t>TJ-D-P7-CAM-X</a:t>
            </a:r>
          </a:p>
        </p:txBody>
      </p:sp>
      <p:sp>
        <p:nvSpPr>
          <p:cNvPr id="781" name="TextBox 780"/>
          <p:cNvSpPr txBox="1"/>
          <p:nvPr/>
        </p:nvSpPr>
        <p:spPr>
          <a:xfrm>
            <a:off x="5531626" y="4104348"/>
            <a:ext cx="830654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HJ-D-P1-CAM-X</a:t>
            </a:r>
          </a:p>
          <a:p>
            <a:r>
              <a:rPr lang="en-GB" sz="800" dirty="0"/>
              <a:t>HJ-D-P2-CAM-X</a:t>
            </a:r>
          </a:p>
          <a:p>
            <a:r>
              <a:rPr lang="en-GB" sz="800" dirty="0"/>
              <a:t>HJ-D-P3-CAM-X</a:t>
            </a:r>
          </a:p>
        </p:txBody>
      </p:sp>
      <p:sp>
        <p:nvSpPr>
          <p:cNvPr id="782" name="TextBox 781"/>
          <p:cNvSpPr txBox="1"/>
          <p:nvPr/>
        </p:nvSpPr>
        <p:spPr>
          <a:xfrm>
            <a:off x="3257649" y="3992857"/>
            <a:ext cx="830654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HJ-D-P1-CAM-X</a:t>
            </a:r>
          </a:p>
          <a:p>
            <a:r>
              <a:rPr lang="en-GB" sz="800" dirty="0"/>
              <a:t>HJ-D-P4-CAM-X</a:t>
            </a:r>
          </a:p>
          <a:p>
            <a:r>
              <a:rPr lang="en-GB" sz="800" dirty="0"/>
              <a:t>BT-D-CAM-3/4</a:t>
            </a:r>
          </a:p>
        </p:txBody>
      </p:sp>
      <p:sp>
        <p:nvSpPr>
          <p:cNvPr id="784" name="TextBox 783"/>
          <p:cNvSpPr txBox="1"/>
          <p:nvPr/>
        </p:nvSpPr>
        <p:spPr>
          <a:xfrm>
            <a:off x="6011043" y="3295803"/>
            <a:ext cx="77454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FE-PMC-1/2/3</a:t>
            </a:r>
          </a:p>
        </p:txBody>
      </p:sp>
      <p:sp>
        <p:nvSpPr>
          <p:cNvPr id="785" name="TextBox 784"/>
          <p:cNvSpPr txBox="1"/>
          <p:nvPr/>
        </p:nvSpPr>
        <p:spPr>
          <a:xfrm>
            <a:off x="7179907" y="5229200"/>
            <a:ext cx="69279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BT-PMC-1/2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5576319" y="1333815"/>
            <a:ext cx="668751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TJ-PMC-1/2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4943687" y="4658917"/>
            <a:ext cx="68317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HJ-PMC-1/2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2874669" y="4810218"/>
            <a:ext cx="68317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HJ-PMC-3/4</a:t>
            </a:r>
          </a:p>
        </p:txBody>
      </p:sp>
      <p:sp>
        <p:nvSpPr>
          <p:cNvPr id="790" name="TextBox 789"/>
          <p:cNvSpPr txBox="1"/>
          <p:nvPr/>
        </p:nvSpPr>
        <p:spPr>
          <a:xfrm>
            <a:off x="2463194" y="5083593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CO-RELAY-5</a:t>
            </a:r>
          </a:p>
        </p:txBody>
      </p:sp>
      <p:sp>
        <p:nvSpPr>
          <p:cNvPr id="791" name="TextBox 790"/>
          <p:cNvSpPr txBox="1"/>
          <p:nvPr/>
        </p:nvSpPr>
        <p:spPr>
          <a:xfrm>
            <a:off x="4290404" y="483108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CO-RELAY-4</a:t>
            </a:r>
          </a:p>
        </p:txBody>
      </p:sp>
      <p:sp>
        <p:nvSpPr>
          <p:cNvPr id="792" name="TextBox 791"/>
          <p:cNvSpPr txBox="1"/>
          <p:nvPr/>
        </p:nvSpPr>
        <p:spPr>
          <a:xfrm>
            <a:off x="6627392" y="5295195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CO-RELAY-3</a:t>
            </a:r>
          </a:p>
        </p:txBody>
      </p:sp>
      <p:sp>
        <p:nvSpPr>
          <p:cNvPr id="793" name="TextBox 792"/>
          <p:cNvSpPr txBox="1"/>
          <p:nvPr/>
        </p:nvSpPr>
        <p:spPr>
          <a:xfrm>
            <a:off x="4944357" y="151671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CO-RELAY-2</a:t>
            </a:r>
          </a:p>
        </p:txBody>
      </p:sp>
      <p:sp>
        <p:nvSpPr>
          <p:cNvPr id="794" name="TextBox 793"/>
          <p:cNvSpPr txBox="1"/>
          <p:nvPr/>
        </p:nvSpPr>
        <p:spPr>
          <a:xfrm>
            <a:off x="5327116" y="3221104"/>
            <a:ext cx="67997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CO-RELAY-1</a:t>
            </a:r>
          </a:p>
        </p:txBody>
      </p:sp>
      <p:sp>
        <p:nvSpPr>
          <p:cNvPr id="795" name="TextBox 794"/>
          <p:cNvSpPr txBox="1"/>
          <p:nvPr/>
        </p:nvSpPr>
        <p:spPr>
          <a:xfrm>
            <a:off x="4654679" y="3024287"/>
            <a:ext cx="62867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FE-D-EM-3</a:t>
            </a:r>
          </a:p>
        </p:txBody>
      </p:sp>
      <p:sp>
        <p:nvSpPr>
          <p:cNvPr id="796" name="TextBox 795"/>
          <p:cNvSpPr txBox="1"/>
          <p:nvPr/>
        </p:nvSpPr>
        <p:spPr>
          <a:xfrm>
            <a:off x="5928689" y="4997727"/>
            <a:ext cx="61424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TJ-D-EM-1</a:t>
            </a:r>
          </a:p>
        </p:txBody>
      </p:sp>
      <p:pic>
        <p:nvPicPr>
          <p:cNvPr id="798" name="Picture 3" descr="M:\HiLASE\Work Packages\WP5 - Control System\documentation\images\powermete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43" y="4497976"/>
            <a:ext cx="485933" cy="2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9" name="TextBox 798"/>
          <p:cNvSpPr txBox="1"/>
          <p:nvPr/>
        </p:nvSpPr>
        <p:spPr>
          <a:xfrm>
            <a:off x="3491880" y="4707350"/>
            <a:ext cx="62867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HJ-D-EM-1</a:t>
            </a:r>
          </a:p>
        </p:txBody>
      </p:sp>
      <p:cxnSp>
        <p:nvCxnSpPr>
          <p:cNvPr id="800" name="Curved Connector 799"/>
          <p:cNvCxnSpPr>
            <a:stCxn id="15" idx="3"/>
            <a:endCxn id="798" idx="1"/>
          </p:cNvCxnSpPr>
          <p:nvPr/>
        </p:nvCxnSpPr>
        <p:spPr>
          <a:xfrm>
            <a:off x="3031284" y="4205274"/>
            <a:ext cx="551259" cy="423971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3" name="Curved Connector 802"/>
          <p:cNvCxnSpPr>
            <a:stCxn id="1037" idx="2"/>
            <a:endCxn id="805" idx="0"/>
          </p:cNvCxnSpPr>
          <p:nvPr/>
        </p:nvCxnSpPr>
        <p:spPr>
          <a:xfrm rot="5400000">
            <a:off x="660924" y="5918325"/>
            <a:ext cx="452979" cy="265332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5" name="TextBox 804"/>
          <p:cNvSpPr txBox="1"/>
          <p:nvPr/>
        </p:nvSpPr>
        <p:spPr>
          <a:xfrm>
            <a:off x="302485" y="6277481"/>
            <a:ext cx="904524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800" dirty="0"/>
              <a:t>Linear stages…</a:t>
            </a:r>
          </a:p>
          <a:p>
            <a:r>
              <a:rPr lang="en-GB" sz="800" dirty="0"/>
              <a:t>(thermal  lenses)</a:t>
            </a:r>
          </a:p>
        </p:txBody>
      </p:sp>
      <p:sp>
        <p:nvSpPr>
          <p:cNvPr id="839" name="TextBox 838"/>
          <p:cNvSpPr txBox="1"/>
          <p:nvPr/>
        </p:nvSpPr>
        <p:spPr>
          <a:xfrm>
            <a:off x="5772845" y="3469616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CRK-FE-3</a:t>
            </a:r>
          </a:p>
        </p:txBody>
      </p:sp>
      <p:sp>
        <p:nvSpPr>
          <p:cNvPr id="840" name="TextBox 839"/>
          <p:cNvSpPr txBox="1"/>
          <p:nvPr/>
        </p:nvSpPr>
        <p:spPr>
          <a:xfrm>
            <a:off x="8037618" y="3464884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CRK-FE-2</a:t>
            </a:r>
          </a:p>
        </p:txBody>
      </p:sp>
      <p:sp>
        <p:nvSpPr>
          <p:cNvPr id="841" name="TextBox 840"/>
          <p:cNvSpPr txBox="1"/>
          <p:nvPr/>
        </p:nvSpPr>
        <p:spPr>
          <a:xfrm>
            <a:off x="7322760" y="541173"/>
            <a:ext cx="70401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CRK-FE-PA-1</a:t>
            </a:r>
          </a:p>
        </p:txBody>
      </p:sp>
      <p:sp>
        <p:nvSpPr>
          <p:cNvPr id="842" name="TextBox 841"/>
          <p:cNvSpPr txBox="1"/>
          <p:nvPr/>
        </p:nvSpPr>
        <p:spPr>
          <a:xfrm>
            <a:off x="8326703" y="541173"/>
            <a:ext cx="704017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CRK-FE-PA-2</a:t>
            </a:r>
          </a:p>
        </p:txBody>
      </p:sp>
      <p:sp>
        <p:nvSpPr>
          <p:cNvPr id="845" name="TextBox 844"/>
          <p:cNvSpPr txBox="1"/>
          <p:nvPr/>
        </p:nvSpPr>
        <p:spPr>
          <a:xfrm>
            <a:off x="5333793" y="1683295"/>
            <a:ext cx="54532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CRK-TJ-1</a:t>
            </a:r>
          </a:p>
        </p:txBody>
      </p:sp>
      <p:sp>
        <p:nvSpPr>
          <p:cNvPr id="846" name="TextBox 845"/>
          <p:cNvSpPr txBox="1"/>
          <p:nvPr/>
        </p:nvSpPr>
        <p:spPr>
          <a:xfrm>
            <a:off x="4684240" y="5066924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CRK-HJ-1</a:t>
            </a:r>
          </a:p>
        </p:txBody>
      </p:sp>
      <p:sp>
        <p:nvSpPr>
          <p:cNvPr id="847" name="TextBox 846"/>
          <p:cNvSpPr txBox="1"/>
          <p:nvPr/>
        </p:nvSpPr>
        <p:spPr>
          <a:xfrm>
            <a:off x="2720366" y="5235505"/>
            <a:ext cx="55974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CRK-HJ-2</a:t>
            </a:r>
          </a:p>
        </p:txBody>
      </p:sp>
      <p:sp>
        <p:nvSpPr>
          <p:cNvPr id="848" name="TextBox 847"/>
          <p:cNvSpPr txBox="1"/>
          <p:nvPr/>
        </p:nvSpPr>
        <p:spPr>
          <a:xfrm>
            <a:off x="4636114" y="6539753"/>
            <a:ext cx="72165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CRK-TJ-CRYO</a:t>
            </a:r>
          </a:p>
        </p:txBody>
      </p:sp>
      <p:sp>
        <p:nvSpPr>
          <p:cNvPr id="849" name="TextBox 848"/>
          <p:cNvSpPr txBox="1"/>
          <p:nvPr/>
        </p:nvSpPr>
        <p:spPr>
          <a:xfrm>
            <a:off x="8089531" y="6170859"/>
            <a:ext cx="761725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CRK-TJ-DIODE</a:t>
            </a:r>
          </a:p>
        </p:txBody>
      </p:sp>
      <p:sp>
        <p:nvSpPr>
          <p:cNvPr id="852" name="TextBox 851"/>
          <p:cNvSpPr txBox="1"/>
          <p:nvPr/>
        </p:nvSpPr>
        <p:spPr>
          <a:xfrm>
            <a:off x="7266533" y="5898213"/>
            <a:ext cx="545320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CRK-TJ-2</a:t>
            </a:r>
          </a:p>
        </p:txBody>
      </p:sp>
      <p:sp>
        <p:nvSpPr>
          <p:cNvPr id="853" name="TextBox 852"/>
          <p:cNvSpPr txBox="1"/>
          <p:nvPr/>
        </p:nvSpPr>
        <p:spPr>
          <a:xfrm>
            <a:off x="6855275" y="3987270"/>
            <a:ext cx="742489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CRK-FE-FIBRE</a:t>
            </a:r>
          </a:p>
        </p:txBody>
      </p:sp>
      <p:pic>
        <p:nvPicPr>
          <p:cNvPr id="772" name="Picture 6" descr="C:\Users\qls05424\Desktop\Siemens_s7_300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1" y="5601046"/>
            <a:ext cx="352766" cy="3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7" name="Curved Connector 856"/>
          <p:cNvCxnSpPr>
            <a:stCxn id="2" idx="1"/>
            <a:endCxn id="772" idx="3"/>
          </p:cNvCxnSpPr>
          <p:nvPr/>
        </p:nvCxnSpPr>
        <p:spPr>
          <a:xfrm rot="10800000">
            <a:off x="5153327" y="5763659"/>
            <a:ext cx="813874" cy="31171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1" name="TextBox 870"/>
          <p:cNvSpPr txBox="1"/>
          <p:nvPr/>
        </p:nvSpPr>
        <p:spPr>
          <a:xfrm>
            <a:off x="5063958" y="5550414"/>
            <a:ext cx="707223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Siemens PLC</a:t>
            </a:r>
          </a:p>
        </p:txBody>
      </p:sp>
      <p:sp>
        <p:nvSpPr>
          <p:cNvPr id="878" name="Rectangle 877"/>
          <p:cNvSpPr/>
          <p:nvPr/>
        </p:nvSpPr>
        <p:spPr>
          <a:xfrm>
            <a:off x="1616103" y="5949637"/>
            <a:ext cx="644675" cy="726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pic>
        <p:nvPicPr>
          <p:cNvPr id="879" name="Picture 6" descr="C:\Users\qls05424\Desktop\Siemens_s7_300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38" y="5983825"/>
            <a:ext cx="352766" cy="3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" name="TextBox 879"/>
          <p:cNvSpPr txBox="1"/>
          <p:nvPr/>
        </p:nvSpPr>
        <p:spPr>
          <a:xfrm>
            <a:off x="1691680" y="6243140"/>
            <a:ext cx="335326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PLC</a:t>
            </a:r>
          </a:p>
        </p:txBody>
      </p:sp>
      <p:cxnSp>
        <p:nvCxnSpPr>
          <p:cNvPr id="883" name="Curved Connector 882"/>
          <p:cNvCxnSpPr>
            <a:stCxn id="879" idx="3"/>
            <a:endCxn id="1033" idx="1"/>
          </p:cNvCxnSpPr>
          <p:nvPr/>
        </p:nvCxnSpPr>
        <p:spPr>
          <a:xfrm>
            <a:off x="2083705" y="6146438"/>
            <a:ext cx="296948" cy="74933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6" name="Rectangle 885"/>
          <p:cNvSpPr/>
          <p:nvPr/>
        </p:nvSpPr>
        <p:spPr>
          <a:xfrm>
            <a:off x="212975" y="3631650"/>
            <a:ext cx="905321" cy="726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887" name="TextBox 886"/>
          <p:cNvSpPr txBox="1"/>
          <p:nvPr/>
        </p:nvSpPr>
        <p:spPr>
          <a:xfrm>
            <a:off x="301937" y="4303383"/>
            <a:ext cx="776152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CRK-HJ-DIODE</a:t>
            </a:r>
          </a:p>
        </p:txBody>
      </p:sp>
      <p:pic>
        <p:nvPicPr>
          <p:cNvPr id="4" name="Picture 2" descr="C:\Users\qls05424\Desktop\hazard_display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01" y="2374436"/>
            <a:ext cx="706967" cy="4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urved Connector 30"/>
          <p:cNvCxnSpPr>
            <a:stCxn id="18" idx="3"/>
            <a:endCxn id="4" idx="2"/>
          </p:cNvCxnSpPr>
          <p:nvPr/>
        </p:nvCxnSpPr>
        <p:spPr>
          <a:xfrm flipV="1">
            <a:off x="2128436" y="2828877"/>
            <a:ext cx="902849" cy="59635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2551303" y="2065831"/>
            <a:ext cx="92683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GB" sz="800" dirty="0"/>
              <a:t>Hazard Display #1</a:t>
            </a:r>
          </a:p>
          <a:p>
            <a:pPr algn="ctr"/>
            <a:r>
              <a:rPr lang="en-GB" sz="800" dirty="0"/>
              <a:t>(outside)</a:t>
            </a:r>
          </a:p>
        </p:txBody>
      </p:sp>
      <p:pic>
        <p:nvPicPr>
          <p:cNvPr id="231" name="Picture 2" descr="C:\Users\qls05424\Desktop\hazard_display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90" y="2382905"/>
            <a:ext cx="706967" cy="4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" name="TextBox 231"/>
          <p:cNvSpPr txBox="1"/>
          <p:nvPr/>
        </p:nvSpPr>
        <p:spPr>
          <a:xfrm>
            <a:off x="3366165" y="2065831"/>
            <a:ext cx="92683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GB" sz="800" dirty="0"/>
              <a:t>Hazard Display #2</a:t>
            </a:r>
          </a:p>
          <a:p>
            <a:pPr algn="ctr"/>
            <a:r>
              <a:rPr lang="en-GB" sz="800" dirty="0"/>
              <a:t>(inside)</a:t>
            </a:r>
          </a:p>
        </p:txBody>
      </p:sp>
      <p:cxnSp>
        <p:nvCxnSpPr>
          <p:cNvPr id="234" name="Curved Connector 233"/>
          <p:cNvCxnSpPr>
            <a:stCxn id="18" idx="3"/>
            <a:endCxn id="231" idx="2"/>
          </p:cNvCxnSpPr>
          <p:nvPr/>
        </p:nvCxnSpPr>
        <p:spPr>
          <a:xfrm flipV="1">
            <a:off x="2128435" y="2837345"/>
            <a:ext cx="1701239" cy="587882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qls05424\Desktop\interlock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27337" r="6076" b="7145"/>
          <a:stretch/>
        </p:blipFill>
        <p:spPr bwMode="auto">
          <a:xfrm>
            <a:off x="1783363" y="1532204"/>
            <a:ext cx="980319" cy="33245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TextBox 223"/>
          <p:cNvSpPr txBox="1"/>
          <p:nvPr/>
        </p:nvSpPr>
        <p:spPr>
          <a:xfrm>
            <a:off x="1684952" y="1327628"/>
            <a:ext cx="1184918" cy="215433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Interlock Safety Module</a:t>
            </a:r>
          </a:p>
        </p:txBody>
      </p:sp>
      <p:cxnSp>
        <p:nvCxnSpPr>
          <p:cNvPr id="228" name="Curved Connector 227"/>
          <p:cNvCxnSpPr>
            <a:stCxn id="5" idx="1"/>
            <a:endCxn id="1036" idx="3"/>
          </p:cNvCxnSpPr>
          <p:nvPr/>
        </p:nvCxnSpPr>
        <p:spPr>
          <a:xfrm rot="10800000" flipV="1">
            <a:off x="1340182" y="1698429"/>
            <a:ext cx="443182" cy="466788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ectangle 221"/>
          <p:cNvSpPr/>
          <p:nvPr/>
        </p:nvSpPr>
        <p:spPr>
          <a:xfrm>
            <a:off x="3528236" y="5826856"/>
            <a:ext cx="958656" cy="4506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640310" y="5986062"/>
            <a:ext cx="734508" cy="1890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65306" tIns="32653" rIns="65306" bIns="32653" rtlCol="0">
            <a:spAutoFit/>
          </a:bodyPr>
          <a:lstStyle/>
          <a:p>
            <a:r>
              <a:rPr lang="en-GB" sz="800" b="1" dirty="0"/>
              <a:t>HJ AO Driver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6870954" y="5667397"/>
            <a:ext cx="734508" cy="1890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65306" tIns="32653" rIns="65306" bIns="32653" rtlCol="0">
            <a:spAutoFit/>
          </a:bodyPr>
          <a:lstStyle/>
          <a:p>
            <a:r>
              <a:rPr lang="en-GB" sz="800" b="1" dirty="0"/>
              <a:t>TJ AO Driver</a:t>
            </a:r>
          </a:p>
        </p:txBody>
      </p:sp>
      <p:pic>
        <p:nvPicPr>
          <p:cNvPr id="236" name="Picture 3" descr="C:\Users\qls05424\Desktop\rack-p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69629" y="6111457"/>
            <a:ext cx="556580" cy="1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" name="Picture 3" descr="C:\Users\qls05424\Desktop\1067002-a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00" y="6314665"/>
            <a:ext cx="598714" cy="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8" name="Curved Connector 237"/>
          <p:cNvCxnSpPr>
            <a:stCxn id="237" idx="3"/>
            <a:endCxn id="236" idx="3"/>
          </p:cNvCxnSpPr>
          <p:nvPr/>
        </p:nvCxnSpPr>
        <p:spPr>
          <a:xfrm flipH="1" flipV="1">
            <a:off x="5326209" y="6162881"/>
            <a:ext cx="37104" cy="196259"/>
          </a:xfrm>
          <a:prstGeom prst="curvedConnector3">
            <a:avLst>
              <a:gd name="adj1" fmla="val -440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urved Connector 238"/>
          <p:cNvCxnSpPr>
            <a:stCxn id="237" idx="2"/>
            <a:endCxn id="229" idx="2"/>
          </p:cNvCxnSpPr>
          <p:nvPr/>
        </p:nvCxnSpPr>
        <p:spPr>
          <a:xfrm rot="5400000" flipH="1" flipV="1">
            <a:off x="5877499" y="5042908"/>
            <a:ext cx="547165" cy="2174251"/>
          </a:xfrm>
          <a:prstGeom prst="curvedConnector3">
            <a:avLst>
              <a:gd name="adj1" fmla="val -417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urved Connector 239"/>
          <p:cNvCxnSpPr>
            <a:stCxn id="237" idx="2"/>
            <a:endCxn id="34" idx="2"/>
          </p:cNvCxnSpPr>
          <p:nvPr/>
        </p:nvCxnSpPr>
        <p:spPr>
          <a:xfrm rot="16200000" flipH="1">
            <a:off x="6068943" y="5398629"/>
            <a:ext cx="128952" cy="2138924"/>
          </a:xfrm>
          <a:prstGeom prst="curvedConnector3">
            <a:avLst>
              <a:gd name="adj1" fmla="val 2266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/>
          <p:cNvSpPr txBox="1"/>
          <p:nvPr/>
        </p:nvSpPr>
        <p:spPr>
          <a:xfrm>
            <a:off x="7278099" y="6289307"/>
            <a:ext cx="742489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sz="800" dirty="0"/>
              <a:t>TJ </a:t>
            </a:r>
            <a:r>
              <a:rPr lang="en-GB" sz="800" dirty="0" err="1"/>
              <a:t>wavefront</a:t>
            </a:r>
            <a:r>
              <a:rPr lang="en-GB" sz="800" dirty="0"/>
              <a:t> </a:t>
            </a:r>
          </a:p>
          <a:p>
            <a:r>
              <a:rPr lang="en-GB" sz="800" dirty="0"/>
              <a:t>sensor</a:t>
            </a:r>
          </a:p>
        </p:txBody>
      </p:sp>
      <p:pic>
        <p:nvPicPr>
          <p:cNvPr id="34" name="Picture 2" descr="C:\Users\qls05424\Desktop\sid4 swir web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05" y="6323358"/>
            <a:ext cx="223951" cy="2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0" name="Group 279"/>
          <p:cNvGrpSpPr/>
          <p:nvPr/>
        </p:nvGrpSpPr>
        <p:grpSpPr>
          <a:xfrm>
            <a:off x="8085964" y="5567064"/>
            <a:ext cx="870655" cy="472561"/>
            <a:chOff x="9986927" y="8439544"/>
            <a:chExt cx="1218917" cy="661585"/>
          </a:xfrm>
        </p:grpSpPr>
        <p:pic>
          <p:nvPicPr>
            <p:cNvPr id="214" name="Picture 4" descr="C:\Users\qls05424\Desktop\desktop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411" y="8439544"/>
              <a:ext cx="1163433" cy="66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9986927" y="8536154"/>
              <a:ext cx="925242" cy="353328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sz="800" dirty="0">
                  <a:solidFill>
                    <a:schemeClr val="bg1"/>
                  </a:solidFill>
                </a:rPr>
                <a:t>10J pump</a:t>
              </a:r>
            </a:p>
          </p:txBody>
        </p:sp>
      </p:grpSp>
      <p:cxnSp>
        <p:nvCxnSpPr>
          <p:cNvPr id="257" name="Curved Connector 256"/>
          <p:cNvCxnSpPr>
            <a:stCxn id="55" idx="3"/>
            <a:endCxn id="13" idx="0"/>
          </p:cNvCxnSpPr>
          <p:nvPr/>
        </p:nvCxnSpPr>
        <p:spPr>
          <a:xfrm>
            <a:off x="1334309" y="5441930"/>
            <a:ext cx="2673255" cy="544132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1" name="Group 600"/>
          <p:cNvGrpSpPr/>
          <p:nvPr/>
        </p:nvGrpSpPr>
        <p:grpSpPr>
          <a:xfrm>
            <a:off x="2847822" y="4472535"/>
            <a:ext cx="451876" cy="368451"/>
            <a:chOff x="7237198" y="6458418"/>
            <a:chExt cx="632626" cy="515831"/>
          </a:xfrm>
        </p:grpSpPr>
        <p:pic>
          <p:nvPicPr>
            <p:cNvPr id="602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198" y="6564043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3" name="Picture 11" descr="C:\Users\qls05424\Desktop\3251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2247" y="6458418"/>
              <a:ext cx="607577" cy="410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15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250"/>
                            </p:stCondLst>
                            <p:childTnLst>
                              <p:par>
                                <p:cTn id="4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00"/>
                            </p:stCondLst>
                            <p:childTnLst>
                              <p:par>
                                <p:cTn id="4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750"/>
                            </p:stCondLst>
                            <p:childTnLst>
                              <p:par>
                                <p:cTn id="4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0"/>
                            </p:stCondLst>
                            <p:childTnLst>
                              <p:par>
                                <p:cTn id="4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500"/>
                            </p:stCondLst>
                            <p:childTnLst>
                              <p:par>
                                <p:cTn id="4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750"/>
                            </p:stCondLst>
                            <p:childTnLst>
                              <p:par>
                                <p:cTn id="4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2000"/>
                            </p:stCondLst>
                            <p:childTnLst>
                              <p:par>
                                <p:cTn id="4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2250"/>
                            </p:stCondLst>
                            <p:childTnLst>
                              <p:par>
                                <p:cTn id="4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40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4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3500"/>
                            </p:stCondLst>
                            <p:childTnLst>
                              <p:par>
                                <p:cTn id="4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5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000"/>
                            </p:stCondLst>
                            <p:childTnLst>
                              <p:par>
                                <p:cTn id="4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4250"/>
                            </p:stCondLst>
                            <p:childTnLst>
                              <p:par>
                                <p:cTn id="461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4500"/>
                            </p:stCondLst>
                            <p:childTnLst>
                              <p:par>
                                <p:cTn id="4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750"/>
                            </p:stCondLst>
                            <p:childTnLst>
                              <p:par>
                                <p:cTn id="46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000"/>
                            </p:stCondLst>
                            <p:childTnLst>
                              <p:par>
                                <p:cTn id="47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250"/>
                            </p:stCondLst>
                            <p:childTnLst>
                              <p:par>
                                <p:cTn id="47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5500"/>
                            </p:stCondLst>
                            <p:childTnLst>
                              <p:par>
                                <p:cTn id="47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750"/>
                            </p:stCondLst>
                            <p:childTnLst>
                              <p:par>
                                <p:cTn id="47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000"/>
                            </p:stCondLst>
                            <p:childTnLst>
                              <p:par>
                                <p:cTn id="48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250"/>
                            </p:stCondLst>
                            <p:childTnLst>
                              <p:par>
                                <p:cTn id="48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6750"/>
                            </p:stCondLst>
                            <p:childTnLst>
                              <p:par>
                                <p:cTn id="49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7000"/>
                            </p:stCondLst>
                            <p:childTnLst>
                              <p:par>
                                <p:cTn id="49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7250"/>
                            </p:stCondLst>
                            <p:childTnLst>
                              <p:par>
                                <p:cTn id="49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0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7750"/>
                            </p:stCondLst>
                            <p:childTnLst>
                              <p:par>
                                <p:cTn id="50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8000"/>
                            </p:stCondLst>
                            <p:childTnLst>
                              <p:par>
                                <p:cTn id="50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8250"/>
                            </p:stCondLst>
                            <p:childTnLst>
                              <p:par>
                                <p:cTn id="509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8500"/>
                            </p:stCondLst>
                            <p:childTnLst>
                              <p:par>
                                <p:cTn id="512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8750"/>
                            </p:stCondLst>
                            <p:childTnLst>
                              <p:par>
                                <p:cTn id="5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9000"/>
                            </p:stCondLst>
                            <p:childTnLst>
                              <p:par>
                                <p:cTn id="5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9250"/>
                            </p:stCondLst>
                            <p:childTnLst>
                              <p:par>
                                <p:cTn id="5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9500"/>
                            </p:stCondLst>
                            <p:childTnLst>
                              <p:par>
                                <p:cTn id="5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9750"/>
                            </p:stCondLst>
                            <p:childTnLst>
                              <p:par>
                                <p:cTn id="5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1250"/>
                            </p:stCondLst>
                            <p:childTnLst>
                              <p:par>
                                <p:cTn id="5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1750"/>
                            </p:stCondLst>
                            <p:childTnLst>
                              <p:par>
                                <p:cTn id="5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3250"/>
                            </p:stCondLst>
                            <p:childTnLst>
                              <p:par>
                                <p:cTn id="569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2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3750"/>
                            </p:stCondLst>
                            <p:childTnLst>
                              <p:par>
                                <p:cTn id="575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4250"/>
                            </p:stCondLst>
                            <p:childTnLst>
                              <p:par>
                                <p:cTn id="5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4750"/>
                            </p:stCondLst>
                            <p:childTnLst>
                              <p:par>
                                <p:cTn id="5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5250"/>
                            </p:stCondLst>
                            <p:childTnLst>
                              <p:par>
                                <p:cTn id="59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5750"/>
                            </p:stCondLst>
                            <p:childTnLst>
                              <p:par>
                                <p:cTn id="59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6250"/>
                            </p:stCondLst>
                            <p:childTnLst>
                              <p:par>
                                <p:cTn id="60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6500"/>
                            </p:stCondLst>
                            <p:childTnLst>
                              <p:par>
                                <p:cTn id="608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6750"/>
                            </p:stCondLst>
                            <p:childTnLst>
                              <p:par>
                                <p:cTn id="611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4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7250"/>
                            </p:stCondLst>
                            <p:childTnLst>
                              <p:par>
                                <p:cTn id="617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20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7750"/>
                            </p:stCondLst>
                            <p:childTnLst>
                              <p:par>
                                <p:cTn id="62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629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2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18750"/>
                            </p:stCondLst>
                            <p:childTnLst>
                              <p:par>
                                <p:cTn id="635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19250"/>
                            </p:stCondLst>
                            <p:childTnLst>
                              <p:par>
                                <p:cTn id="6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6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19750"/>
                            </p:stCondLst>
                            <p:childTnLst>
                              <p:par>
                                <p:cTn id="6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250"/>
                            </p:stCondLst>
                            <p:childTnLst>
                              <p:par>
                                <p:cTn id="6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500"/>
                            </p:stCondLst>
                            <p:childTnLst>
                              <p:par>
                                <p:cTn id="65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750"/>
                            </p:stCondLst>
                            <p:childTnLst>
                              <p:par>
                                <p:cTn id="659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62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250"/>
                            </p:stCondLst>
                            <p:childTnLst>
                              <p:par>
                                <p:cTn id="6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668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750"/>
                            </p:stCondLst>
                            <p:childTnLst>
                              <p:par>
                                <p:cTn id="6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674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2250"/>
                            </p:stCondLst>
                            <p:childTnLst>
                              <p:par>
                                <p:cTn id="677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2500"/>
                            </p:stCondLst>
                            <p:childTnLst>
                              <p:par>
                                <p:cTn id="6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2750"/>
                            </p:stCondLst>
                            <p:childTnLst>
                              <p:par>
                                <p:cTn id="6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3250"/>
                            </p:stCondLst>
                            <p:childTnLst>
                              <p:par>
                                <p:cTn id="68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692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3750"/>
                            </p:stCondLst>
                            <p:childTnLst>
                              <p:par>
                                <p:cTn id="6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8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4250"/>
                            </p:stCondLst>
                            <p:childTnLst>
                              <p:par>
                                <p:cTn id="7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704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4750"/>
                            </p:stCondLst>
                            <p:childTnLst>
                              <p:par>
                                <p:cTn id="70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7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5250"/>
                            </p:stCondLst>
                            <p:childTnLst>
                              <p:par>
                                <p:cTn id="71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5500"/>
                            </p:stCondLst>
                            <p:childTnLst>
                              <p:par>
                                <p:cTn id="7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5750"/>
                            </p:stCondLst>
                            <p:childTnLst>
                              <p:par>
                                <p:cTn id="719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7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6250"/>
                            </p:stCondLst>
                            <p:childTnLst>
                              <p:par>
                                <p:cTn id="7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728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6750"/>
                            </p:stCondLst>
                            <p:childTnLst>
                              <p:par>
                                <p:cTn id="7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7000"/>
                            </p:stCondLst>
                            <p:childTnLst>
                              <p:par>
                                <p:cTn id="7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7250"/>
                            </p:stCondLst>
                            <p:childTnLst>
                              <p:par>
                                <p:cTn id="737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7500"/>
                            </p:stCondLst>
                            <p:childTnLst>
                              <p:par>
                                <p:cTn id="7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7750"/>
                            </p:stCondLst>
                            <p:childTnLst>
                              <p:par>
                                <p:cTn id="74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8000"/>
                            </p:stCondLst>
                            <p:childTnLst>
                              <p:par>
                                <p:cTn id="7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8250"/>
                            </p:stCondLst>
                            <p:childTnLst>
                              <p:par>
                                <p:cTn id="7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8500"/>
                            </p:stCondLst>
                            <p:childTnLst>
                              <p:par>
                                <p:cTn id="7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8750"/>
                            </p:stCondLst>
                            <p:childTnLst>
                              <p:par>
                                <p:cTn id="7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9000"/>
                            </p:stCondLst>
                            <p:childTnLst>
                              <p:par>
                                <p:cTn id="7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9250"/>
                            </p:stCondLst>
                            <p:childTnLst>
                              <p:par>
                                <p:cTn id="7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9500"/>
                            </p:stCondLst>
                            <p:childTnLst>
                              <p:par>
                                <p:cTn id="764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9750"/>
                            </p:stCondLst>
                            <p:childTnLst>
                              <p:par>
                                <p:cTn id="76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30000"/>
                            </p:stCondLst>
                            <p:childTnLst>
                              <p:par>
                                <p:cTn id="770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30250"/>
                            </p:stCondLst>
                            <p:childTnLst>
                              <p:par>
                                <p:cTn id="77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30500"/>
                            </p:stCondLst>
                            <p:childTnLst>
                              <p:par>
                                <p:cTn id="77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30750"/>
                            </p:stCondLst>
                            <p:childTnLst>
                              <p:par>
                                <p:cTn id="779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31000"/>
                            </p:stCondLst>
                            <p:childTnLst>
                              <p:par>
                                <p:cTn id="782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31250"/>
                            </p:stCondLst>
                            <p:childTnLst>
                              <p:par>
                                <p:cTn id="785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31500"/>
                            </p:stCondLst>
                            <p:childTnLst>
                              <p:par>
                                <p:cTn id="788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31750"/>
                            </p:stCondLst>
                            <p:childTnLst>
                              <p:par>
                                <p:cTn id="79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32000"/>
                            </p:stCondLst>
                            <p:childTnLst>
                              <p:par>
                                <p:cTn id="79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32250"/>
                            </p:stCondLst>
                            <p:childTnLst>
                              <p:par>
                                <p:cTn id="79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32500"/>
                            </p:stCondLst>
                            <p:childTnLst>
                              <p:par>
                                <p:cTn id="80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32750"/>
                            </p:stCondLst>
                            <p:childTnLst>
                              <p:par>
                                <p:cTn id="80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33000"/>
                            </p:stCondLst>
                            <p:childTnLst>
                              <p:par>
                                <p:cTn id="80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33250"/>
                            </p:stCondLst>
                            <p:childTnLst>
                              <p:par>
                                <p:cTn id="80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33500"/>
                            </p:stCondLst>
                            <p:childTnLst>
                              <p:par>
                                <p:cTn id="8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33750"/>
                            </p:stCondLst>
                            <p:childTnLst>
                              <p:par>
                                <p:cTn id="8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8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34250"/>
                            </p:stCondLst>
                            <p:childTnLst>
                              <p:par>
                                <p:cTn id="8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8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34750"/>
                            </p:stCondLst>
                            <p:childTnLst>
                              <p:par>
                                <p:cTn id="8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35000"/>
                            </p:stCondLst>
                            <p:childTnLst>
                              <p:par>
                                <p:cTn id="830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35250"/>
                            </p:stCondLst>
                            <p:childTnLst>
                              <p:par>
                                <p:cTn id="83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35500"/>
                            </p:stCondLst>
                            <p:childTnLst>
                              <p:par>
                                <p:cTn id="83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35750"/>
                            </p:stCondLst>
                            <p:childTnLst>
                              <p:par>
                                <p:cTn id="8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36000"/>
                            </p:stCondLst>
                            <p:childTnLst>
                              <p:par>
                                <p:cTn id="8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36250"/>
                            </p:stCondLst>
                            <p:childTnLst>
                              <p:par>
                                <p:cTn id="8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36500"/>
                            </p:stCondLst>
                            <p:childTnLst>
                              <p:par>
                                <p:cTn id="8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36750"/>
                            </p:stCondLst>
                            <p:childTnLst>
                              <p:par>
                                <p:cTn id="8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37250"/>
                            </p:stCondLst>
                            <p:childTnLst>
                              <p:par>
                                <p:cTn id="857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37500"/>
                            </p:stCondLst>
                            <p:childTnLst>
                              <p:par>
                                <p:cTn id="860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37750"/>
                            </p:stCondLst>
                            <p:childTnLst>
                              <p:par>
                                <p:cTn id="8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38000"/>
                            </p:stCondLst>
                            <p:childTnLst>
                              <p:par>
                                <p:cTn id="8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38250"/>
                            </p:stCondLst>
                            <p:childTnLst>
                              <p:par>
                                <p:cTn id="8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38500"/>
                            </p:stCondLst>
                            <p:childTnLst>
                              <p:par>
                                <p:cTn id="8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38750"/>
                            </p:stCondLst>
                            <p:childTnLst>
                              <p:par>
                                <p:cTn id="8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39000"/>
                            </p:stCondLst>
                            <p:childTnLst>
                              <p:par>
                                <p:cTn id="8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39250"/>
                            </p:stCondLst>
                            <p:childTnLst>
                              <p:par>
                                <p:cTn id="8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39500"/>
                            </p:stCondLst>
                            <p:childTnLst>
                              <p:par>
                                <p:cTn id="8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39750"/>
                            </p:stCondLst>
                            <p:childTnLst>
                              <p:par>
                                <p:cTn id="8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40000"/>
                            </p:stCondLst>
                            <p:childTnLst>
                              <p:par>
                                <p:cTn id="8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40250"/>
                            </p:stCondLst>
                            <p:childTnLst>
                              <p:par>
                                <p:cTn id="89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40500"/>
                            </p:stCondLst>
                            <p:childTnLst>
                              <p:par>
                                <p:cTn id="89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40750"/>
                            </p:stCondLst>
                            <p:childTnLst>
                              <p:par>
                                <p:cTn id="899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41000"/>
                            </p:stCondLst>
                            <p:childTnLst>
                              <p:par>
                                <p:cTn id="902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41250"/>
                            </p:stCondLst>
                            <p:childTnLst>
                              <p:par>
                                <p:cTn id="905" presetID="1" presetClass="entr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41500"/>
                            </p:stCondLst>
                            <p:childTnLst>
                              <p:par>
                                <p:cTn id="908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41750"/>
                            </p:stCondLst>
                            <p:childTnLst>
                              <p:par>
                                <p:cTn id="911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42000"/>
                            </p:stCondLst>
                            <p:childTnLst>
                              <p:par>
                                <p:cTn id="914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42250"/>
                            </p:stCondLst>
                            <p:childTnLst>
                              <p:par>
                                <p:cTn id="917" presetID="1" presetClass="entr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42500"/>
                            </p:stCondLst>
                            <p:childTnLst>
                              <p:par>
                                <p:cTn id="9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42750"/>
                            </p:stCondLst>
                            <p:childTnLst>
                              <p:par>
                                <p:cTn id="923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43000"/>
                            </p:stCondLst>
                            <p:childTnLst>
                              <p:par>
                                <p:cTn id="9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43250"/>
                            </p:stCondLst>
                            <p:childTnLst>
                              <p:par>
                                <p:cTn id="9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43500"/>
                            </p:stCondLst>
                            <p:childTnLst>
                              <p:par>
                                <p:cTn id="9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43750"/>
                            </p:stCondLst>
                            <p:childTnLst>
                              <p:par>
                                <p:cTn id="9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44000"/>
                            </p:stCondLst>
                            <p:childTnLst>
                              <p:par>
                                <p:cTn id="9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44250"/>
                            </p:stCondLst>
                            <p:childTnLst>
                              <p:par>
                                <p:cTn id="9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44500"/>
                            </p:stCondLst>
                            <p:childTnLst>
                              <p:par>
                                <p:cTn id="9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44750"/>
                            </p:stCondLst>
                            <p:childTnLst>
                              <p:par>
                                <p:cTn id="947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9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45250"/>
                            </p:stCondLst>
                            <p:childTnLst>
                              <p:par>
                                <p:cTn id="9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" grpId="0" animBg="1"/>
      <p:bldP spid="854" grpId="1" animBg="1"/>
      <p:bldP spid="851" grpId="0" animBg="1"/>
      <p:bldP spid="851" grpId="1" animBg="1"/>
      <p:bldP spid="830" grpId="0" animBg="1"/>
      <p:bldP spid="831" grpId="0" animBg="1"/>
      <p:bldP spid="831" grpId="1" animBg="1"/>
      <p:bldP spid="832" grpId="0" animBg="1"/>
      <p:bldP spid="832" grpId="1" animBg="1"/>
      <p:bldP spid="829" grpId="0" animBg="1"/>
      <p:bldP spid="829" grpId="1" animBg="1"/>
      <p:bldP spid="828" grpId="0" animBg="1"/>
      <p:bldP spid="828" grpId="1" animBg="1"/>
      <p:bldP spid="825" grpId="0" animBg="1"/>
      <p:bldP spid="825" grpId="1" animBg="1"/>
      <p:bldP spid="825" grpId="2" animBg="1"/>
      <p:bldP spid="826" grpId="0" animBg="1"/>
      <p:bldP spid="826" grpId="1" animBg="1"/>
      <p:bldP spid="827" grpId="0" animBg="1"/>
      <p:bldP spid="827" grpId="1" animBg="1"/>
      <p:bldP spid="827" grpId="2" animBg="1"/>
      <p:bldP spid="823" grpId="0" animBg="1"/>
      <p:bldP spid="823" grpId="1" animBg="1"/>
      <p:bldP spid="821" grpId="0" animBg="1"/>
      <p:bldP spid="821" grpId="1" animBg="1"/>
      <p:bldP spid="820" grpId="0" animBg="1"/>
      <p:bldP spid="820" grpId="1" animBg="1"/>
      <p:bldP spid="755" grpId="0" animBg="1"/>
      <p:bldP spid="755" grpId="1" animBg="1"/>
      <p:bldP spid="819" grpId="0" animBg="1"/>
      <p:bldP spid="819" grpId="1" animBg="1"/>
      <p:bldP spid="11" grpId="0"/>
      <p:bldP spid="35" grpId="0"/>
      <p:bldP spid="39" grpId="0"/>
      <p:bldP spid="39" grpId="1"/>
      <p:bldP spid="45" grpId="0"/>
      <p:bldP spid="49" grpId="0"/>
      <p:bldP spid="53" grpId="0"/>
      <p:bldP spid="53" grpId="1"/>
      <p:bldP spid="56" grpId="0"/>
      <p:bldP spid="56" grpId="1"/>
      <p:bldP spid="62" grpId="0"/>
      <p:bldP spid="62" grpId="1"/>
      <p:bldP spid="85" grpId="0"/>
      <p:bldP spid="85" grpId="1"/>
      <p:bldP spid="92" grpId="0"/>
      <p:bldP spid="92" grpId="1"/>
      <p:bldP spid="94" grpId="0"/>
      <p:bldP spid="94" grpId="1"/>
      <p:bldP spid="193" grpId="0"/>
      <p:bldP spid="194" grpId="0"/>
      <p:bldP spid="219" grpId="0"/>
      <p:bldP spid="219" grpId="1"/>
      <p:bldP spid="220" grpId="0"/>
      <p:bldP spid="220" grpId="1"/>
      <p:bldP spid="221" grpId="0"/>
      <p:bldP spid="221" grpId="1"/>
      <p:bldP spid="248" grpId="0"/>
      <p:bldP spid="382" grpId="0"/>
      <p:bldP spid="382" grpId="1"/>
      <p:bldP spid="386" grpId="0"/>
      <p:bldP spid="386" grpId="1"/>
      <p:bldP spid="387" grpId="0"/>
      <p:bldP spid="387" grpId="1"/>
      <p:bldP spid="717" grpId="0"/>
      <p:bldP spid="718" grpId="0"/>
      <p:bldP spid="719" grpId="0"/>
      <p:bldP spid="720" grpId="0"/>
      <p:bldP spid="721" grpId="0"/>
      <p:bldP spid="768" grpId="0"/>
      <p:bldP spid="768" grpId="1"/>
      <p:bldP spid="776" grpId="0"/>
      <p:bldP spid="776" grpId="1"/>
      <p:bldP spid="777" grpId="0"/>
      <p:bldP spid="777" grpId="1"/>
      <p:bldP spid="778" grpId="0"/>
      <p:bldP spid="778" grpId="1"/>
      <p:bldP spid="780" grpId="0"/>
      <p:bldP spid="780" grpId="1"/>
      <p:bldP spid="781" grpId="0"/>
      <p:bldP spid="781" grpId="1"/>
      <p:bldP spid="782" grpId="0"/>
      <p:bldP spid="782" grpId="1"/>
      <p:bldP spid="784" grpId="0"/>
      <p:bldP spid="784" grpId="1"/>
      <p:bldP spid="785" grpId="0"/>
      <p:bldP spid="785" grpId="1"/>
      <p:bldP spid="787" grpId="0"/>
      <p:bldP spid="787" grpId="1"/>
      <p:bldP spid="788" grpId="0"/>
      <p:bldP spid="788" grpId="1"/>
      <p:bldP spid="789" grpId="0"/>
      <p:bldP spid="789" grpId="1"/>
      <p:bldP spid="790" grpId="0"/>
      <p:bldP spid="790" grpId="1"/>
      <p:bldP spid="791" grpId="0"/>
      <p:bldP spid="791" grpId="1"/>
      <p:bldP spid="792" grpId="0"/>
      <p:bldP spid="792" grpId="1"/>
      <p:bldP spid="793" grpId="0"/>
      <p:bldP spid="793" grpId="1"/>
      <p:bldP spid="794" grpId="0"/>
      <p:bldP spid="794" grpId="1"/>
      <p:bldP spid="795" grpId="0"/>
      <p:bldP spid="795" grpId="1"/>
      <p:bldP spid="796" grpId="0"/>
      <p:bldP spid="796" grpId="1"/>
      <p:bldP spid="799" grpId="0"/>
      <p:bldP spid="799" grpId="1"/>
      <p:bldP spid="805" grpId="0"/>
      <p:bldP spid="805" grpId="1"/>
      <p:bldP spid="839" grpId="0"/>
      <p:bldP spid="840" grpId="0"/>
      <p:bldP spid="841" grpId="0"/>
      <p:bldP spid="842" grpId="0"/>
      <p:bldP spid="845" grpId="0"/>
      <p:bldP spid="846" grpId="0"/>
      <p:bldP spid="847" grpId="0"/>
      <p:bldP spid="848" grpId="0"/>
      <p:bldP spid="849" grpId="0"/>
      <p:bldP spid="852" grpId="0"/>
      <p:bldP spid="853" grpId="0"/>
      <p:bldP spid="871" grpId="0"/>
      <p:bldP spid="871" grpId="1"/>
      <p:bldP spid="878" grpId="0" animBg="1"/>
      <p:bldP spid="878" grpId="1" animBg="1"/>
      <p:bldP spid="880" grpId="0"/>
      <p:bldP spid="880" grpId="1"/>
      <p:bldP spid="886" grpId="0" animBg="1"/>
      <p:bldP spid="886" grpId="1" animBg="1"/>
      <p:bldP spid="887" grpId="0"/>
      <p:bldP spid="230" grpId="0"/>
      <p:bldP spid="230" grpId="1"/>
      <p:bldP spid="232" grpId="0"/>
      <p:bldP spid="232" grpId="1"/>
      <p:bldP spid="224" grpId="0"/>
      <p:bldP spid="224" grpId="1"/>
      <p:bldP spid="222" grpId="0" animBg="1"/>
      <p:bldP spid="222" grpId="1" animBg="1"/>
      <p:bldP spid="13" grpId="0" animBg="1"/>
      <p:bldP spid="13" grpId="1" animBg="1"/>
      <p:bldP spid="229" grpId="0" animBg="1"/>
      <p:bldP spid="229" grpId="1" animBg="1"/>
      <p:bldP spid="243" grpId="0"/>
      <p:bldP spid="24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514</Words>
  <Application>Microsoft Office PowerPoint</Application>
  <PresentationFormat>On-screen Show (4:3)</PresentationFormat>
  <Paragraphs>298</Paragraphs>
  <Slides>27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David Michel</cp:lastModifiedBy>
  <cp:revision>58</cp:revision>
  <dcterms:created xsi:type="dcterms:W3CDTF">2006-08-16T00:00:00Z</dcterms:created>
  <dcterms:modified xsi:type="dcterms:W3CDTF">2016-05-25T19:59:28Z</dcterms:modified>
</cp:coreProperties>
</file>