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335" r:id="rId3"/>
    <p:sldId id="265" r:id="rId4"/>
    <p:sldId id="384" r:id="rId5"/>
    <p:sldId id="383" r:id="rId6"/>
    <p:sldId id="392" r:id="rId7"/>
    <p:sldId id="404" r:id="rId8"/>
    <p:sldId id="382" r:id="rId9"/>
    <p:sldId id="385" r:id="rId10"/>
    <p:sldId id="390" r:id="rId11"/>
    <p:sldId id="395" r:id="rId12"/>
    <p:sldId id="376" r:id="rId13"/>
    <p:sldId id="397" r:id="rId14"/>
    <p:sldId id="407" r:id="rId15"/>
    <p:sldId id="408" r:id="rId16"/>
    <p:sldId id="405" r:id="rId17"/>
    <p:sldId id="403" r:id="rId18"/>
    <p:sldId id="365" r:id="rId19"/>
    <p:sldId id="401" r:id="rId20"/>
    <p:sldId id="402" r:id="rId21"/>
    <p:sldId id="388" r:id="rId2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B050"/>
    <a:srgbClr val="4FC6D6"/>
    <a:srgbClr val="D9D9D9"/>
    <a:srgbClr val="D0D8E8"/>
    <a:srgbClr val="FFB160"/>
    <a:srgbClr val="D7E3FF"/>
    <a:srgbClr val="CCDBFF"/>
    <a:srgbClr val="2E9BE3"/>
    <a:srgbClr val="448F57"/>
    <a:srgbClr val="66D5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6327" autoAdjust="0"/>
  </p:normalViewPr>
  <p:slideViewPr>
    <p:cSldViewPr>
      <p:cViewPr>
        <p:scale>
          <a:sx n="100" d="100"/>
          <a:sy n="100" d="100"/>
        </p:scale>
        <p:origin x="-632" y="-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5" d="100"/>
        <a:sy n="135" d="100"/>
      </p:scale>
      <p:origin x="0" y="0"/>
    </p:cViewPr>
  </p:sorterViewPr>
  <p:notesViewPr>
    <p:cSldViewPr snapToGrid="0" snapToObjects="1">
      <p:cViewPr varScale="1">
        <p:scale>
          <a:sx n="123" d="100"/>
          <a:sy n="123" d="100"/>
        </p:scale>
        <p:origin x="-30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"/>
          <c:y val="0.173749321415133"/>
          <c:w val="0.640789290410518"/>
          <c:h val="0.82625067858486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Contributors to Radiation Safety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System Design</c:v>
                </c:pt>
                <c:pt idx="1">
                  <c:v>Administrative controls</c:v>
                </c:pt>
                <c:pt idx="2">
                  <c:v>Zoning</c:v>
                </c:pt>
                <c:pt idx="3">
                  <c:v>PSS</c:v>
                </c:pt>
                <c:pt idx="4">
                  <c:v>TSS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8.2</c:v>
                </c:pt>
                <c:pt idx="1">
                  <c:v>2.5</c:v>
                </c:pt>
                <c:pt idx="2">
                  <c:v>1.4</c:v>
                </c:pt>
                <c:pt idx="3">
                  <c:v>2.2</c:v>
                </c:pt>
                <c:pt idx="4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97606277577782"/>
          <c:y val="0.190587726855036"/>
          <c:w val="0.381334702445997"/>
          <c:h val="0.72242305118269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81A530-D663-E24E-80D7-E6089B1FC63F}" type="doc">
      <dgm:prSet loTypeId="urn:microsoft.com/office/officeart/2005/8/layout/process1" loCatId="" qsTypeId="urn:microsoft.com/office/officeart/2005/8/quickstyle/3D2" qsCatId="3D" csTypeId="urn:microsoft.com/office/officeart/2005/8/colors/accent1_2" csCatId="accent1" phldr="1"/>
      <dgm:spPr/>
    </dgm:pt>
    <dgm:pt modelId="{615E124F-A271-0146-B69A-349DC3218B3A}">
      <dgm:prSet phldrT="[Text]" custT="1"/>
      <dgm:spPr/>
      <dgm:t>
        <a:bodyPr/>
        <a:lstStyle/>
        <a:p>
          <a:r>
            <a:rPr lang="en-US" sz="1400" dirty="0" smtClean="0"/>
            <a:t>Qualitative Hazard</a:t>
          </a:r>
        </a:p>
        <a:p>
          <a:r>
            <a:rPr lang="en-US" sz="1400" dirty="0" smtClean="0"/>
            <a:t>Analysis</a:t>
          </a:r>
          <a:endParaRPr lang="en-US" sz="1400" dirty="0"/>
        </a:p>
      </dgm:t>
    </dgm:pt>
    <dgm:pt modelId="{F10BA772-63B9-1B49-9C3C-EA8196C50021}" type="parTrans" cxnId="{6F4AC68D-9F69-354F-A04C-CB79126036F2}">
      <dgm:prSet/>
      <dgm:spPr/>
      <dgm:t>
        <a:bodyPr/>
        <a:lstStyle/>
        <a:p>
          <a:endParaRPr lang="en-US"/>
        </a:p>
      </dgm:t>
    </dgm:pt>
    <dgm:pt modelId="{79BDBE7A-D078-464E-8E40-DDD5CBD0C582}" type="sibTrans" cxnId="{6F4AC68D-9F69-354F-A04C-CB79126036F2}">
      <dgm:prSet/>
      <dgm:spPr/>
      <dgm:t>
        <a:bodyPr/>
        <a:lstStyle/>
        <a:p>
          <a:endParaRPr lang="en-US"/>
        </a:p>
      </dgm:t>
    </dgm:pt>
    <dgm:pt modelId="{D973D29E-BC24-3E45-A824-4217C4347BE5}">
      <dgm:prSet phldrT="[Text]" custT="1"/>
      <dgm:spPr/>
      <dgm:t>
        <a:bodyPr/>
        <a:lstStyle/>
        <a:p>
          <a:r>
            <a:rPr lang="en-US" sz="1200" dirty="0" smtClean="0"/>
            <a:t>Accident Analysis</a:t>
          </a:r>
        </a:p>
      </dgm:t>
    </dgm:pt>
    <dgm:pt modelId="{3ADE7F6C-F8C2-B641-B89D-7FC1877E8837}" type="parTrans" cxnId="{E7C915E7-DAF1-EB47-BE69-6E7D044CC880}">
      <dgm:prSet/>
      <dgm:spPr/>
      <dgm:t>
        <a:bodyPr/>
        <a:lstStyle/>
        <a:p>
          <a:endParaRPr lang="en-US"/>
        </a:p>
      </dgm:t>
    </dgm:pt>
    <dgm:pt modelId="{C8CC845E-F352-FA43-95E9-F5F90DF23459}" type="sibTrans" cxnId="{E7C915E7-DAF1-EB47-BE69-6E7D044CC880}">
      <dgm:prSet/>
      <dgm:spPr/>
      <dgm:t>
        <a:bodyPr/>
        <a:lstStyle/>
        <a:p>
          <a:endParaRPr lang="en-US"/>
        </a:p>
      </dgm:t>
    </dgm:pt>
    <dgm:pt modelId="{A2E1DFD3-A376-254B-A3F5-73673A87B444}">
      <dgm:prSet phldrT="[Text]" custT="1"/>
      <dgm:spPr/>
      <dgm:t>
        <a:bodyPr/>
        <a:lstStyle/>
        <a:p>
          <a:r>
            <a:rPr lang="en-US" sz="1200" dirty="0" smtClean="0"/>
            <a:t>Dose Consequence</a:t>
          </a:r>
          <a:endParaRPr lang="en-US" sz="1200" dirty="0"/>
        </a:p>
      </dgm:t>
    </dgm:pt>
    <dgm:pt modelId="{A0C7A983-57D0-3A45-BC49-2B75E46EA974}" type="parTrans" cxnId="{A4EA6A23-0F42-2044-802F-F23541D7C88B}">
      <dgm:prSet/>
      <dgm:spPr/>
      <dgm:t>
        <a:bodyPr/>
        <a:lstStyle/>
        <a:p>
          <a:endParaRPr lang="en-US"/>
        </a:p>
      </dgm:t>
    </dgm:pt>
    <dgm:pt modelId="{9E7B70C2-5F8A-FB41-849C-BEEBCB93150A}" type="sibTrans" cxnId="{A4EA6A23-0F42-2044-802F-F23541D7C88B}">
      <dgm:prSet/>
      <dgm:spPr/>
      <dgm:t>
        <a:bodyPr/>
        <a:lstStyle/>
        <a:p>
          <a:endParaRPr lang="en-US"/>
        </a:p>
      </dgm:t>
    </dgm:pt>
    <dgm:pt modelId="{2967D587-1CAF-3642-B3FA-C95BBCBE4740}">
      <dgm:prSet custT="1"/>
      <dgm:spPr/>
      <dgm:t>
        <a:bodyPr/>
        <a:lstStyle/>
        <a:p>
          <a:r>
            <a:rPr lang="en-US" sz="1200" dirty="0" smtClean="0"/>
            <a:t>Identify Safety Functions</a:t>
          </a:r>
          <a:endParaRPr lang="en-US" sz="1200" dirty="0"/>
        </a:p>
      </dgm:t>
    </dgm:pt>
    <dgm:pt modelId="{C00341EF-A344-D746-A0AF-5D8404C346D6}" type="parTrans" cxnId="{D5107F76-F979-3F46-860F-E016A91BE32B}">
      <dgm:prSet/>
      <dgm:spPr/>
      <dgm:t>
        <a:bodyPr/>
        <a:lstStyle/>
        <a:p>
          <a:endParaRPr lang="en-US"/>
        </a:p>
      </dgm:t>
    </dgm:pt>
    <dgm:pt modelId="{71F41593-BF28-3444-80B7-CCAC9371CE51}" type="sibTrans" cxnId="{D5107F76-F979-3F46-860F-E016A91BE32B}">
      <dgm:prSet/>
      <dgm:spPr/>
      <dgm:t>
        <a:bodyPr/>
        <a:lstStyle/>
        <a:p>
          <a:endParaRPr lang="en-US"/>
        </a:p>
      </dgm:t>
    </dgm:pt>
    <dgm:pt modelId="{03F9FE67-EDEB-2C44-B06A-F3155910C11C}">
      <dgm:prSet custT="1"/>
      <dgm:spPr/>
      <dgm:t>
        <a:bodyPr/>
        <a:lstStyle/>
        <a:p>
          <a:r>
            <a:rPr lang="en-US" sz="1200" dirty="0" smtClean="0"/>
            <a:t>Allocate Safety Functions to TSS</a:t>
          </a:r>
          <a:endParaRPr lang="en-US" sz="1200" dirty="0"/>
        </a:p>
      </dgm:t>
    </dgm:pt>
    <dgm:pt modelId="{581B5D50-6972-9C4B-A309-ACB6A806A7E1}" type="parTrans" cxnId="{C68D0D90-A5C6-FF47-B2BB-044ACEEBD597}">
      <dgm:prSet/>
      <dgm:spPr/>
      <dgm:t>
        <a:bodyPr/>
        <a:lstStyle/>
        <a:p>
          <a:endParaRPr lang="en-US"/>
        </a:p>
      </dgm:t>
    </dgm:pt>
    <dgm:pt modelId="{E7055E4D-D7DF-5E4A-B116-D838F32104D6}" type="sibTrans" cxnId="{C68D0D90-A5C6-FF47-B2BB-044ACEEBD597}">
      <dgm:prSet/>
      <dgm:spPr/>
      <dgm:t>
        <a:bodyPr/>
        <a:lstStyle/>
        <a:p>
          <a:endParaRPr lang="en-US"/>
        </a:p>
      </dgm:t>
    </dgm:pt>
    <dgm:pt modelId="{B43B67F4-B920-AF40-A2C3-E0E28BEBB853}">
      <dgm:prSet/>
      <dgm:spPr/>
      <dgm:t>
        <a:bodyPr/>
        <a:lstStyle/>
        <a:p>
          <a:r>
            <a:rPr lang="en-US" dirty="0" smtClean="0"/>
            <a:t>Requirements for TSS</a:t>
          </a:r>
          <a:endParaRPr lang="en-US" dirty="0"/>
        </a:p>
      </dgm:t>
    </dgm:pt>
    <dgm:pt modelId="{859B74D1-940A-5C46-9047-838C6A9CC0C5}" type="parTrans" cxnId="{D3D81192-94BE-794C-9458-397B97A4862F}">
      <dgm:prSet/>
      <dgm:spPr/>
      <dgm:t>
        <a:bodyPr/>
        <a:lstStyle/>
        <a:p>
          <a:endParaRPr lang="en-US"/>
        </a:p>
      </dgm:t>
    </dgm:pt>
    <dgm:pt modelId="{EDE2903B-2BF4-3242-82F3-4C47AC586006}" type="sibTrans" cxnId="{D3D81192-94BE-794C-9458-397B97A4862F}">
      <dgm:prSet/>
      <dgm:spPr/>
      <dgm:t>
        <a:bodyPr/>
        <a:lstStyle/>
        <a:p>
          <a:endParaRPr lang="en-US"/>
        </a:p>
      </dgm:t>
    </dgm:pt>
    <dgm:pt modelId="{F6D49CA6-EA66-7240-ACA5-617D7D05C838}">
      <dgm:prSet custT="1"/>
      <dgm:spPr/>
      <dgm:t>
        <a:bodyPr/>
        <a:lstStyle/>
        <a:p>
          <a:r>
            <a:rPr lang="en-US" sz="1200" dirty="0" smtClean="0"/>
            <a:t>Design TSS</a:t>
          </a:r>
          <a:endParaRPr lang="en-US" sz="1200" dirty="0"/>
        </a:p>
      </dgm:t>
    </dgm:pt>
    <dgm:pt modelId="{11022892-75EA-AC46-B368-EE36432D9E52}" type="parTrans" cxnId="{9127ECE0-FAE6-B744-9159-136AC9359AF4}">
      <dgm:prSet/>
      <dgm:spPr/>
      <dgm:t>
        <a:bodyPr/>
        <a:lstStyle/>
        <a:p>
          <a:endParaRPr lang="en-US"/>
        </a:p>
      </dgm:t>
    </dgm:pt>
    <dgm:pt modelId="{E2B446FA-7767-314F-AA93-A20F19034ACE}" type="sibTrans" cxnId="{9127ECE0-FAE6-B744-9159-136AC9359AF4}">
      <dgm:prSet/>
      <dgm:spPr/>
      <dgm:t>
        <a:bodyPr/>
        <a:lstStyle/>
        <a:p>
          <a:endParaRPr lang="en-US"/>
        </a:p>
      </dgm:t>
    </dgm:pt>
    <dgm:pt modelId="{2B6F4CCA-8F03-7D42-9F65-2649E5758498}" type="pres">
      <dgm:prSet presAssocID="{0781A530-D663-E24E-80D7-E6089B1FC63F}" presName="Name0" presStyleCnt="0">
        <dgm:presLayoutVars>
          <dgm:dir/>
          <dgm:resizeHandles val="exact"/>
        </dgm:presLayoutVars>
      </dgm:prSet>
      <dgm:spPr/>
    </dgm:pt>
    <dgm:pt modelId="{FCB9AA90-5076-5847-BB2E-D7D4E097172B}" type="pres">
      <dgm:prSet presAssocID="{615E124F-A271-0146-B69A-349DC3218B3A}" presName="node" presStyleLbl="node1" presStyleIdx="0" presStyleCnt="7" custScaleX="117909" custScaleY="1420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82AF6-04A4-E240-B7C4-7A9D5EB3B450}" type="pres">
      <dgm:prSet presAssocID="{79BDBE7A-D078-464E-8E40-DDD5CBD0C582}" presName="sibTrans" presStyleLbl="sibTrans2D1" presStyleIdx="0" presStyleCnt="6"/>
      <dgm:spPr/>
      <dgm:t>
        <a:bodyPr/>
        <a:lstStyle/>
        <a:p>
          <a:endParaRPr lang="en-US"/>
        </a:p>
      </dgm:t>
    </dgm:pt>
    <dgm:pt modelId="{260AE81F-70A8-8644-A22C-A4D269476FB9}" type="pres">
      <dgm:prSet presAssocID="{79BDBE7A-D078-464E-8E40-DDD5CBD0C582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BE5FB45A-BC97-D141-A515-7F09C412A7C2}" type="pres">
      <dgm:prSet presAssocID="{D973D29E-BC24-3E45-A824-4217C4347BE5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174A61-37D0-7F46-BB65-EAE6FD40D3D3}" type="pres">
      <dgm:prSet presAssocID="{C8CC845E-F352-FA43-95E9-F5F90DF23459}" presName="sibTrans" presStyleLbl="sibTrans2D1" presStyleIdx="1" presStyleCnt="6"/>
      <dgm:spPr/>
      <dgm:t>
        <a:bodyPr/>
        <a:lstStyle/>
        <a:p>
          <a:endParaRPr lang="en-US"/>
        </a:p>
      </dgm:t>
    </dgm:pt>
    <dgm:pt modelId="{AFA2C5AF-496B-1A43-B788-7BD4371FFB1B}" type="pres">
      <dgm:prSet presAssocID="{C8CC845E-F352-FA43-95E9-F5F90DF23459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D4FB4518-118C-1A46-817B-2A8078EB9C8D}" type="pres">
      <dgm:prSet presAssocID="{A2E1DFD3-A376-254B-A3F5-73673A87B444}" presName="node" presStyleLbl="node1" presStyleIdx="2" presStyleCnt="7" custScaleX="1303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4F95A3-9C75-4F41-B6FE-A73643D14621}" type="pres">
      <dgm:prSet presAssocID="{9E7B70C2-5F8A-FB41-849C-BEEBCB93150A}" presName="sibTrans" presStyleLbl="sibTrans2D1" presStyleIdx="2" presStyleCnt="6"/>
      <dgm:spPr/>
      <dgm:t>
        <a:bodyPr/>
        <a:lstStyle/>
        <a:p>
          <a:endParaRPr lang="en-US"/>
        </a:p>
      </dgm:t>
    </dgm:pt>
    <dgm:pt modelId="{696929B2-EDDD-1E42-830E-F7152393EFAE}" type="pres">
      <dgm:prSet presAssocID="{9E7B70C2-5F8A-FB41-849C-BEEBCB93150A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FD248C0B-394D-4D42-BA8A-C5198EE69055}" type="pres">
      <dgm:prSet presAssocID="{2967D587-1CAF-3642-B3FA-C95BBCBE4740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2AC45-650E-1B4B-A7ED-B99576DC128C}" type="pres">
      <dgm:prSet presAssocID="{71F41593-BF28-3444-80B7-CCAC9371CE51}" presName="sibTrans" presStyleLbl="sibTrans2D1" presStyleIdx="3" presStyleCnt="6"/>
      <dgm:spPr/>
      <dgm:t>
        <a:bodyPr/>
        <a:lstStyle/>
        <a:p>
          <a:endParaRPr lang="en-US"/>
        </a:p>
      </dgm:t>
    </dgm:pt>
    <dgm:pt modelId="{3786D3DB-4DBE-0942-B366-07327953B15E}" type="pres">
      <dgm:prSet presAssocID="{71F41593-BF28-3444-80B7-CCAC9371CE51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ABFA9154-BD1E-984B-9737-FC60A6A273C6}" type="pres">
      <dgm:prSet presAssocID="{03F9FE67-EDEB-2C44-B06A-F3155910C11C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174A0B-9DF8-A84B-9C4F-EC9BB9F92391}" type="pres">
      <dgm:prSet presAssocID="{E7055E4D-D7DF-5E4A-B116-D838F32104D6}" presName="sibTrans" presStyleLbl="sibTrans2D1" presStyleIdx="4" presStyleCnt="6"/>
      <dgm:spPr/>
      <dgm:t>
        <a:bodyPr/>
        <a:lstStyle/>
        <a:p>
          <a:endParaRPr lang="en-US"/>
        </a:p>
      </dgm:t>
    </dgm:pt>
    <dgm:pt modelId="{9AB621BC-F88D-F04E-AC87-DDE16DAD788D}" type="pres">
      <dgm:prSet presAssocID="{E7055E4D-D7DF-5E4A-B116-D838F32104D6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EA08DBDE-063E-3541-BCCB-976CDE3360E4}" type="pres">
      <dgm:prSet presAssocID="{B43B67F4-B920-AF40-A2C3-E0E28BEBB853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431C89-476D-CC4C-A70F-8177181876DC}" type="pres">
      <dgm:prSet presAssocID="{EDE2903B-2BF4-3242-82F3-4C47AC586006}" presName="sibTrans" presStyleLbl="sibTrans2D1" presStyleIdx="5" presStyleCnt="6"/>
      <dgm:spPr/>
      <dgm:t>
        <a:bodyPr/>
        <a:lstStyle/>
        <a:p>
          <a:endParaRPr lang="en-US"/>
        </a:p>
      </dgm:t>
    </dgm:pt>
    <dgm:pt modelId="{B5A0D9A0-AD6B-E64E-9DF2-0D5DFE3D51FA}" type="pres">
      <dgm:prSet presAssocID="{EDE2903B-2BF4-3242-82F3-4C47AC586006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0036DC58-DC61-3E47-B707-EEC4F2678F46}" type="pres">
      <dgm:prSet presAssocID="{F6D49CA6-EA66-7240-ACA5-617D7D05C838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8D0D90-A5C6-FF47-B2BB-044ACEEBD597}" srcId="{0781A530-D663-E24E-80D7-E6089B1FC63F}" destId="{03F9FE67-EDEB-2C44-B06A-F3155910C11C}" srcOrd="4" destOrd="0" parTransId="{581B5D50-6972-9C4B-A309-ACB6A806A7E1}" sibTransId="{E7055E4D-D7DF-5E4A-B116-D838F32104D6}"/>
    <dgm:cxn modelId="{52DBC025-7135-E64C-B1CA-80A25EAD5F31}" type="presOf" srcId="{0781A530-D663-E24E-80D7-E6089B1FC63F}" destId="{2B6F4CCA-8F03-7D42-9F65-2649E5758498}" srcOrd="0" destOrd="0" presId="urn:microsoft.com/office/officeart/2005/8/layout/process1"/>
    <dgm:cxn modelId="{382BBF91-FD4D-E943-9AF9-3B08A22402E3}" type="presOf" srcId="{9E7B70C2-5F8A-FB41-849C-BEEBCB93150A}" destId="{696929B2-EDDD-1E42-830E-F7152393EFAE}" srcOrd="1" destOrd="0" presId="urn:microsoft.com/office/officeart/2005/8/layout/process1"/>
    <dgm:cxn modelId="{D834C2EC-965C-434E-903A-0437D0DBA49E}" type="presOf" srcId="{E7055E4D-D7DF-5E4A-B116-D838F32104D6}" destId="{F5174A0B-9DF8-A84B-9C4F-EC9BB9F92391}" srcOrd="0" destOrd="0" presId="urn:microsoft.com/office/officeart/2005/8/layout/process1"/>
    <dgm:cxn modelId="{E7C915E7-DAF1-EB47-BE69-6E7D044CC880}" srcId="{0781A530-D663-E24E-80D7-E6089B1FC63F}" destId="{D973D29E-BC24-3E45-A824-4217C4347BE5}" srcOrd="1" destOrd="0" parTransId="{3ADE7F6C-F8C2-B641-B89D-7FC1877E8837}" sibTransId="{C8CC845E-F352-FA43-95E9-F5F90DF23459}"/>
    <dgm:cxn modelId="{A4EA6A23-0F42-2044-802F-F23541D7C88B}" srcId="{0781A530-D663-E24E-80D7-E6089B1FC63F}" destId="{A2E1DFD3-A376-254B-A3F5-73673A87B444}" srcOrd="2" destOrd="0" parTransId="{A0C7A983-57D0-3A45-BC49-2B75E46EA974}" sibTransId="{9E7B70C2-5F8A-FB41-849C-BEEBCB93150A}"/>
    <dgm:cxn modelId="{D92823C0-9C0E-9E46-BDE1-A96CB6E5C546}" type="presOf" srcId="{EDE2903B-2BF4-3242-82F3-4C47AC586006}" destId="{83431C89-476D-CC4C-A70F-8177181876DC}" srcOrd="0" destOrd="0" presId="urn:microsoft.com/office/officeart/2005/8/layout/process1"/>
    <dgm:cxn modelId="{19C3C92E-1292-5642-BA2E-AF708C674685}" type="presOf" srcId="{615E124F-A271-0146-B69A-349DC3218B3A}" destId="{FCB9AA90-5076-5847-BB2E-D7D4E097172B}" srcOrd="0" destOrd="0" presId="urn:microsoft.com/office/officeart/2005/8/layout/process1"/>
    <dgm:cxn modelId="{7DE28923-7283-D849-A779-72565C775AB9}" type="presOf" srcId="{A2E1DFD3-A376-254B-A3F5-73673A87B444}" destId="{D4FB4518-118C-1A46-817B-2A8078EB9C8D}" srcOrd="0" destOrd="0" presId="urn:microsoft.com/office/officeart/2005/8/layout/process1"/>
    <dgm:cxn modelId="{89DE68FE-BEB6-164C-A0D0-F4B37646A033}" type="presOf" srcId="{03F9FE67-EDEB-2C44-B06A-F3155910C11C}" destId="{ABFA9154-BD1E-984B-9737-FC60A6A273C6}" srcOrd="0" destOrd="0" presId="urn:microsoft.com/office/officeart/2005/8/layout/process1"/>
    <dgm:cxn modelId="{8A0AAE30-82BB-174A-83E8-25BC20D495AA}" type="presOf" srcId="{C8CC845E-F352-FA43-95E9-F5F90DF23459}" destId="{AFA2C5AF-496B-1A43-B788-7BD4371FFB1B}" srcOrd="1" destOrd="0" presId="urn:microsoft.com/office/officeart/2005/8/layout/process1"/>
    <dgm:cxn modelId="{B1CA871F-445B-E94C-B028-8A49DE0AC3B1}" type="presOf" srcId="{C8CC845E-F352-FA43-95E9-F5F90DF23459}" destId="{F5174A61-37D0-7F46-BB65-EAE6FD40D3D3}" srcOrd="0" destOrd="0" presId="urn:microsoft.com/office/officeart/2005/8/layout/process1"/>
    <dgm:cxn modelId="{6F4AC68D-9F69-354F-A04C-CB79126036F2}" srcId="{0781A530-D663-E24E-80D7-E6089B1FC63F}" destId="{615E124F-A271-0146-B69A-349DC3218B3A}" srcOrd="0" destOrd="0" parTransId="{F10BA772-63B9-1B49-9C3C-EA8196C50021}" sibTransId="{79BDBE7A-D078-464E-8E40-DDD5CBD0C582}"/>
    <dgm:cxn modelId="{8A10067D-B755-1F40-B563-9C48D531522E}" type="presOf" srcId="{79BDBE7A-D078-464E-8E40-DDD5CBD0C582}" destId="{260AE81F-70A8-8644-A22C-A4D269476FB9}" srcOrd="1" destOrd="0" presId="urn:microsoft.com/office/officeart/2005/8/layout/process1"/>
    <dgm:cxn modelId="{D3D81192-94BE-794C-9458-397B97A4862F}" srcId="{0781A530-D663-E24E-80D7-E6089B1FC63F}" destId="{B43B67F4-B920-AF40-A2C3-E0E28BEBB853}" srcOrd="5" destOrd="0" parTransId="{859B74D1-940A-5C46-9047-838C6A9CC0C5}" sibTransId="{EDE2903B-2BF4-3242-82F3-4C47AC586006}"/>
    <dgm:cxn modelId="{8F45C5A4-12DB-364A-9F8F-ACA67A1F5DD9}" type="presOf" srcId="{79BDBE7A-D078-464E-8E40-DDD5CBD0C582}" destId="{8C282AF6-04A4-E240-B7C4-7A9D5EB3B450}" srcOrd="0" destOrd="0" presId="urn:microsoft.com/office/officeart/2005/8/layout/process1"/>
    <dgm:cxn modelId="{265A1739-FA1B-B146-8F37-7D11A4A0D792}" type="presOf" srcId="{71F41593-BF28-3444-80B7-CCAC9371CE51}" destId="{3786D3DB-4DBE-0942-B366-07327953B15E}" srcOrd="1" destOrd="0" presId="urn:microsoft.com/office/officeart/2005/8/layout/process1"/>
    <dgm:cxn modelId="{2B6967C7-13DD-EA4C-9452-E41BF031BF75}" type="presOf" srcId="{F6D49CA6-EA66-7240-ACA5-617D7D05C838}" destId="{0036DC58-DC61-3E47-B707-EEC4F2678F46}" srcOrd="0" destOrd="0" presId="urn:microsoft.com/office/officeart/2005/8/layout/process1"/>
    <dgm:cxn modelId="{1C891960-9386-F54B-AA28-9CECE19C37C1}" type="presOf" srcId="{D973D29E-BC24-3E45-A824-4217C4347BE5}" destId="{BE5FB45A-BC97-D141-A515-7F09C412A7C2}" srcOrd="0" destOrd="0" presId="urn:microsoft.com/office/officeart/2005/8/layout/process1"/>
    <dgm:cxn modelId="{EF656161-25E2-A946-A388-6C788F55BF33}" type="presOf" srcId="{9E7B70C2-5F8A-FB41-849C-BEEBCB93150A}" destId="{564F95A3-9C75-4F41-B6FE-A73643D14621}" srcOrd="0" destOrd="0" presId="urn:microsoft.com/office/officeart/2005/8/layout/process1"/>
    <dgm:cxn modelId="{D5107F76-F979-3F46-860F-E016A91BE32B}" srcId="{0781A530-D663-E24E-80D7-E6089B1FC63F}" destId="{2967D587-1CAF-3642-B3FA-C95BBCBE4740}" srcOrd="3" destOrd="0" parTransId="{C00341EF-A344-D746-A0AF-5D8404C346D6}" sibTransId="{71F41593-BF28-3444-80B7-CCAC9371CE51}"/>
    <dgm:cxn modelId="{F513F3A8-289D-9E41-9DA9-47FDC7698A2B}" type="presOf" srcId="{71F41593-BF28-3444-80B7-CCAC9371CE51}" destId="{BCE2AC45-650E-1B4B-A7ED-B99576DC128C}" srcOrd="0" destOrd="0" presId="urn:microsoft.com/office/officeart/2005/8/layout/process1"/>
    <dgm:cxn modelId="{883C3EE9-4C08-EE41-BD15-5079E7CF9E54}" type="presOf" srcId="{2967D587-1CAF-3642-B3FA-C95BBCBE4740}" destId="{FD248C0B-394D-4D42-BA8A-C5198EE69055}" srcOrd="0" destOrd="0" presId="urn:microsoft.com/office/officeart/2005/8/layout/process1"/>
    <dgm:cxn modelId="{BB4CE385-DBC8-D847-8811-558B62D3CEE1}" type="presOf" srcId="{B43B67F4-B920-AF40-A2C3-E0E28BEBB853}" destId="{EA08DBDE-063E-3541-BCCB-976CDE3360E4}" srcOrd="0" destOrd="0" presId="urn:microsoft.com/office/officeart/2005/8/layout/process1"/>
    <dgm:cxn modelId="{9127ECE0-FAE6-B744-9159-136AC9359AF4}" srcId="{0781A530-D663-E24E-80D7-E6089B1FC63F}" destId="{F6D49CA6-EA66-7240-ACA5-617D7D05C838}" srcOrd="6" destOrd="0" parTransId="{11022892-75EA-AC46-B368-EE36432D9E52}" sibTransId="{E2B446FA-7767-314F-AA93-A20F19034ACE}"/>
    <dgm:cxn modelId="{821715A9-1614-AD44-A7AB-2AE3AD1930B0}" type="presOf" srcId="{EDE2903B-2BF4-3242-82F3-4C47AC586006}" destId="{B5A0D9A0-AD6B-E64E-9DF2-0D5DFE3D51FA}" srcOrd="1" destOrd="0" presId="urn:microsoft.com/office/officeart/2005/8/layout/process1"/>
    <dgm:cxn modelId="{1E11E749-7F6F-4942-A858-0FA54D5345FE}" type="presOf" srcId="{E7055E4D-D7DF-5E4A-B116-D838F32104D6}" destId="{9AB621BC-F88D-F04E-AC87-DDE16DAD788D}" srcOrd="1" destOrd="0" presId="urn:microsoft.com/office/officeart/2005/8/layout/process1"/>
    <dgm:cxn modelId="{404C46ED-DD50-0047-8FF9-4A6C4F39DE2F}" type="presParOf" srcId="{2B6F4CCA-8F03-7D42-9F65-2649E5758498}" destId="{FCB9AA90-5076-5847-BB2E-D7D4E097172B}" srcOrd="0" destOrd="0" presId="urn:microsoft.com/office/officeart/2005/8/layout/process1"/>
    <dgm:cxn modelId="{0986F478-71C3-134C-8822-C06BD196DAA1}" type="presParOf" srcId="{2B6F4CCA-8F03-7D42-9F65-2649E5758498}" destId="{8C282AF6-04A4-E240-B7C4-7A9D5EB3B450}" srcOrd="1" destOrd="0" presId="urn:microsoft.com/office/officeart/2005/8/layout/process1"/>
    <dgm:cxn modelId="{BCBB71AC-8D2E-704F-94B0-6C63081B6395}" type="presParOf" srcId="{8C282AF6-04A4-E240-B7C4-7A9D5EB3B450}" destId="{260AE81F-70A8-8644-A22C-A4D269476FB9}" srcOrd="0" destOrd="0" presId="urn:microsoft.com/office/officeart/2005/8/layout/process1"/>
    <dgm:cxn modelId="{34AB2B79-835C-6245-8171-29016311077B}" type="presParOf" srcId="{2B6F4CCA-8F03-7D42-9F65-2649E5758498}" destId="{BE5FB45A-BC97-D141-A515-7F09C412A7C2}" srcOrd="2" destOrd="0" presId="urn:microsoft.com/office/officeart/2005/8/layout/process1"/>
    <dgm:cxn modelId="{9485323A-DB34-C848-9D0E-2927A06CAD08}" type="presParOf" srcId="{2B6F4CCA-8F03-7D42-9F65-2649E5758498}" destId="{F5174A61-37D0-7F46-BB65-EAE6FD40D3D3}" srcOrd="3" destOrd="0" presId="urn:microsoft.com/office/officeart/2005/8/layout/process1"/>
    <dgm:cxn modelId="{11340D8E-C5C6-2041-8BB1-75D4DFE1530E}" type="presParOf" srcId="{F5174A61-37D0-7F46-BB65-EAE6FD40D3D3}" destId="{AFA2C5AF-496B-1A43-B788-7BD4371FFB1B}" srcOrd="0" destOrd="0" presId="urn:microsoft.com/office/officeart/2005/8/layout/process1"/>
    <dgm:cxn modelId="{A769B57B-0D5F-BB48-9EB3-DE0DA89D4789}" type="presParOf" srcId="{2B6F4CCA-8F03-7D42-9F65-2649E5758498}" destId="{D4FB4518-118C-1A46-817B-2A8078EB9C8D}" srcOrd="4" destOrd="0" presId="urn:microsoft.com/office/officeart/2005/8/layout/process1"/>
    <dgm:cxn modelId="{A70D4FEB-975A-5D4C-95EC-F22AC496F22F}" type="presParOf" srcId="{2B6F4CCA-8F03-7D42-9F65-2649E5758498}" destId="{564F95A3-9C75-4F41-B6FE-A73643D14621}" srcOrd="5" destOrd="0" presId="urn:microsoft.com/office/officeart/2005/8/layout/process1"/>
    <dgm:cxn modelId="{9E70FC3D-6798-9E4D-B37F-B90B9F2FB488}" type="presParOf" srcId="{564F95A3-9C75-4F41-B6FE-A73643D14621}" destId="{696929B2-EDDD-1E42-830E-F7152393EFAE}" srcOrd="0" destOrd="0" presId="urn:microsoft.com/office/officeart/2005/8/layout/process1"/>
    <dgm:cxn modelId="{D9A92A9D-EE30-AB42-910A-8A3B6505B4B1}" type="presParOf" srcId="{2B6F4CCA-8F03-7D42-9F65-2649E5758498}" destId="{FD248C0B-394D-4D42-BA8A-C5198EE69055}" srcOrd="6" destOrd="0" presId="urn:microsoft.com/office/officeart/2005/8/layout/process1"/>
    <dgm:cxn modelId="{8B774DA0-D573-D345-8ED3-4B8AD4A9D68A}" type="presParOf" srcId="{2B6F4CCA-8F03-7D42-9F65-2649E5758498}" destId="{BCE2AC45-650E-1B4B-A7ED-B99576DC128C}" srcOrd="7" destOrd="0" presId="urn:microsoft.com/office/officeart/2005/8/layout/process1"/>
    <dgm:cxn modelId="{B92D9C4B-96FF-1D4D-BA6E-1DF5D182776A}" type="presParOf" srcId="{BCE2AC45-650E-1B4B-A7ED-B99576DC128C}" destId="{3786D3DB-4DBE-0942-B366-07327953B15E}" srcOrd="0" destOrd="0" presId="urn:microsoft.com/office/officeart/2005/8/layout/process1"/>
    <dgm:cxn modelId="{957444AF-B205-4C4A-A48F-97BCE1ABB131}" type="presParOf" srcId="{2B6F4CCA-8F03-7D42-9F65-2649E5758498}" destId="{ABFA9154-BD1E-984B-9737-FC60A6A273C6}" srcOrd="8" destOrd="0" presId="urn:microsoft.com/office/officeart/2005/8/layout/process1"/>
    <dgm:cxn modelId="{95CDAEA3-76CE-0242-99B4-4001AC922628}" type="presParOf" srcId="{2B6F4CCA-8F03-7D42-9F65-2649E5758498}" destId="{F5174A0B-9DF8-A84B-9C4F-EC9BB9F92391}" srcOrd="9" destOrd="0" presId="urn:microsoft.com/office/officeart/2005/8/layout/process1"/>
    <dgm:cxn modelId="{8EC182AF-D03A-7349-8BCF-ACCD6976F767}" type="presParOf" srcId="{F5174A0B-9DF8-A84B-9C4F-EC9BB9F92391}" destId="{9AB621BC-F88D-F04E-AC87-DDE16DAD788D}" srcOrd="0" destOrd="0" presId="urn:microsoft.com/office/officeart/2005/8/layout/process1"/>
    <dgm:cxn modelId="{C504B459-FC10-0647-A92C-D03F4C73C66D}" type="presParOf" srcId="{2B6F4CCA-8F03-7D42-9F65-2649E5758498}" destId="{EA08DBDE-063E-3541-BCCB-976CDE3360E4}" srcOrd="10" destOrd="0" presId="urn:microsoft.com/office/officeart/2005/8/layout/process1"/>
    <dgm:cxn modelId="{0D82F9EC-4102-F14B-9C72-C370F618ACCA}" type="presParOf" srcId="{2B6F4CCA-8F03-7D42-9F65-2649E5758498}" destId="{83431C89-476D-CC4C-A70F-8177181876DC}" srcOrd="11" destOrd="0" presId="urn:microsoft.com/office/officeart/2005/8/layout/process1"/>
    <dgm:cxn modelId="{4FCC2150-4AD8-644B-998B-BA1C6EB39CC6}" type="presParOf" srcId="{83431C89-476D-CC4C-A70F-8177181876DC}" destId="{B5A0D9A0-AD6B-E64E-9DF2-0D5DFE3D51FA}" srcOrd="0" destOrd="0" presId="urn:microsoft.com/office/officeart/2005/8/layout/process1"/>
    <dgm:cxn modelId="{D04322D4-9F6A-8049-A9B7-758B25B289EC}" type="presParOf" srcId="{2B6F4CCA-8F03-7D42-9F65-2649E5758498}" destId="{0036DC58-DC61-3E47-B707-EEC4F2678F46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81A530-D663-E24E-80D7-E6089B1FC63F}" type="doc">
      <dgm:prSet loTypeId="urn:microsoft.com/office/officeart/2005/8/layout/process1" loCatId="" qsTypeId="urn:microsoft.com/office/officeart/2005/8/quickstyle/3D2" qsCatId="3D" csTypeId="urn:microsoft.com/office/officeart/2005/8/colors/accent5_5" csCatId="accent5" phldr="1"/>
      <dgm:spPr/>
    </dgm:pt>
    <dgm:pt modelId="{A2E1DFD3-A376-254B-A3F5-73673A87B444}">
      <dgm:prSet phldrT="[Text]" custT="1"/>
      <dgm:spPr/>
      <dgm:t>
        <a:bodyPr/>
        <a:lstStyle/>
        <a:p>
          <a:r>
            <a:rPr lang="en-US" sz="1400" dirty="0" smtClean="0"/>
            <a:t>Assume:</a:t>
          </a:r>
        </a:p>
        <a:p>
          <a:r>
            <a:rPr lang="en-US" sz="1400" dirty="0" smtClean="0"/>
            <a:t>Dose Consequence</a:t>
          </a:r>
          <a:endParaRPr lang="en-US" sz="1400" dirty="0"/>
        </a:p>
      </dgm:t>
    </dgm:pt>
    <dgm:pt modelId="{A0C7A983-57D0-3A45-BC49-2B75E46EA974}" type="parTrans" cxnId="{A4EA6A23-0F42-2044-802F-F23541D7C88B}">
      <dgm:prSet/>
      <dgm:spPr/>
      <dgm:t>
        <a:bodyPr/>
        <a:lstStyle/>
        <a:p>
          <a:endParaRPr lang="en-US"/>
        </a:p>
      </dgm:t>
    </dgm:pt>
    <dgm:pt modelId="{9E7B70C2-5F8A-FB41-849C-BEEBCB93150A}" type="sibTrans" cxnId="{A4EA6A23-0F42-2044-802F-F23541D7C88B}">
      <dgm:prSet/>
      <dgm:spPr/>
      <dgm:t>
        <a:bodyPr/>
        <a:lstStyle/>
        <a:p>
          <a:endParaRPr lang="en-US"/>
        </a:p>
      </dgm:t>
    </dgm:pt>
    <dgm:pt modelId="{2967D587-1CAF-3642-B3FA-C95BBCBE4740}">
      <dgm:prSet custT="1"/>
      <dgm:spPr/>
      <dgm:t>
        <a:bodyPr/>
        <a:lstStyle/>
        <a:p>
          <a:r>
            <a:rPr lang="en-US" sz="1400" dirty="0" smtClean="0"/>
            <a:t>Safety Functions</a:t>
          </a:r>
          <a:endParaRPr lang="en-US" sz="1400" dirty="0"/>
        </a:p>
      </dgm:t>
    </dgm:pt>
    <dgm:pt modelId="{C00341EF-A344-D746-A0AF-5D8404C346D6}" type="parTrans" cxnId="{D5107F76-F979-3F46-860F-E016A91BE32B}">
      <dgm:prSet/>
      <dgm:spPr/>
      <dgm:t>
        <a:bodyPr/>
        <a:lstStyle/>
        <a:p>
          <a:endParaRPr lang="en-US"/>
        </a:p>
      </dgm:t>
    </dgm:pt>
    <dgm:pt modelId="{71F41593-BF28-3444-80B7-CCAC9371CE51}" type="sibTrans" cxnId="{D5107F76-F979-3F46-860F-E016A91BE32B}">
      <dgm:prSet/>
      <dgm:spPr/>
      <dgm:t>
        <a:bodyPr/>
        <a:lstStyle/>
        <a:p>
          <a:endParaRPr lang="en-US"/>
        </a:p>
      </dgm:t>
    </dgm:pt>
    <dgm:pt modelId="{03F9FE67-EDEB-2C44-B06A-F3155910C11C}">
      <dgm:prSet custT="1"/>
      <dgm:spPr/>
      <dgm:t>
        <a:bodyPr/>
        <a:lstStyle/>
        <a:p>
          <a:r>
            <a:rPr lang="en-US" sz="1200" dirty="0" smtClean="0"/>
            <a:t>Allocate </a:t>
          </a:r>
          <a:r>
            <a:rPr lang="en-US" sz="1200" dirty="0" err="1" smtClean="0"/>
            <a:t>SaFs</a:t>
          </a:r>
          <a:r>
            <a:rPr lang="en-US" sz="1200" dirty="0" smtClean="0"/>
            <a:t> to Pilot TSS</a:t>
          </a:r>
          <a:endParaRPr lang="en-US" sz="1200" dirty="0"/>
        </a:p>
      </dgm:t>
    </dgm:pt>
    <dgm:pt modelId="{581B5D50-6972-9C4B-A309-ACB6A806A7E1}" type="parTrans" cxnId="{C68D0D90-A5C6-FF47-B2BB-044ACEEBD597}">
      <dgm:prSet/>
      <dgm:spPr/>
      <dgm:t>
        <a:bodyPr/>
        <a:lstStyle/>
        <a:p>
          <a:endParaRPr lang="en-US"/>
        </a:p>
      </dgm:t>
    </dgm:pt>
    <dgm:pt modelId="{E7055E4D-D7DF-5E4A-B116-D838F32104D6}" type="sibTrans" cxnId="{C68D0D90-A5C6-FF47-B2BB-044ACEEBD597}">
      <dgm:prSet/>
      <dgm:spPr/>
      <dgm:t>
        <a:bodyPr/>
        <a:lstStyle/>
        <a:p>
          <a:endParaRPr lang="en-US"/>
        </a:p>
      </dgm:t>
    </dgm:pt>
    <dgm:pt modelId="{B43B67F4-B920-AF40-A2C3-E0E28BEBB853}">
      <dgm:prSet custT="1"/>
      <dgm:spPr/>
      <dgm:t>
        <a:bodyPr/>
        <a:lstStyle/>
        <a:p>
          <a:r>
            <a:rPr lang="en-US" sz="1200" dirty="0" smtClean="0"/>
            <a:t>Requirements for Pilot TSS</a:t>
          </a:r>
          <a:endParaRPr lang="en-US" sz="1200" dirty="0"/>
        </a:p>
      </dgm:t>
    </dgm:pt>
    <dgm:pt modelId="{859B74D1-940A-5C46-9047-838C6A9CC0C5}" type="parTrans" cxnId="{D3D81192-94BE-794C-9458-397B97A4862F}">
      <dgm:prSet/>
      <dgm:spPr/>
      <dgm:t>
        <a:bodyPr/>
        <a:lstStyle/>
        <a:p>
          <a:endParaRPr lang="en-US"/>
        </a:p>
      </dgm:t>
    </dgm:pt>
    <dgm:pt modelId="{EDE2903B-2BF4-3242-82F3-4C47AC586006}" type="sibTrans" cxnId="{D3D81192-94BE-794C-9458-397B97A4862F}">
      <dgm:prSet/>
      <dgm:spPr/>
      <dgm:t>
        <a:bodyPr/>
        <a:lstStyle/>
        <a:p>
          <a:endParaRPr lang="en-US"/>
        </a:p>
      </dgm:t>
    </dgm:pt>
    <dgm:pt modelId="{F44CEBA8-6D73-BD42-9261-40AFC66898DB}">
      <dgm:prSet/>
      <dgm:spPr/>
      <dgm:t>
        <a:bodyPr/>
        <a:lstStyle/>
        <a:p>
          <a:r>
            <a:rPr lang="en-US" dirty="0" smtClean="0"/>
            <a:t>Design Pilot TSS</a:t>
          </a:r>
          <a:endParaRPr lang="en-US" dirty="0"/>
        </a:p>
      </dgm:t>
    </dgm:pt>
    <dgm:pt modelId="{04327950-DFB7-B443-96AE-975A5E7536D3}" type="parTrans" cxnId="{9B1CC3B0-5AA3-AA45-B377-8A200D89BF6A}">
      <dgm:prSet/>
      <dgm:spPr/>
      <dgm:t>
        <a:bodyPr/>
        <a:lstStyle/>
        <a:p>
          <a:endParaRPr lang="en-US"/>
        </a:p>
      </dgm:t>
    </dgm:pt>
    <dgm:pt modelId="{AB60F955-4EA2-DC45-B642-88133BDE504D}" type="sibTrans" cxnId="{9B1CC3B0-5AA3-AA45-B377-8A200D89BF6A}">
      <dgm:prSet/>
      <dgm:spPr/>
      <dgm:t>
        <a:bodyPr/>
        <a:lstStyle/>
        <a:p>
          <a:endParaRPr lang="en-US"/>
        </a:p>
      </dgm:t>
    </dgm:pt>
    <dgm:pt modelId="{D973D29E-BC24-3E45-A824-4217C4347BE5}">
      <dgm:prSet phldrT="[Text]" custT="1"/>
      <dgm:spPr/>
      <dgm:t>
        <a:bodyPr/>
        <a:lstStyle/>
        <a:p>
          <a:r>
            <a:rPr lang="en-US" sz="1200" dirty="0" smtClean="0"/>
            <a:t>Select Accident Scenario</a:t>
          </a:r>
        </a:p>
      </dgm:t>
    </dgm:pt>
    <dgm:pt modelId="{C8CC845E-F352-FA43-95E9-F5F90DF23459}" type="sibTrans" cxnId="{E7C915E7-DAF1-EB47-BE69-6E7D044CC880}">
      <dgm:prSet/>
      <dgm:spPr/>
      <dgm:t>
        <a:bodyPr/>
        <a:lstStyle/>
        <a:p>
          <a:endParaRPr lang="en-US"/>
        </a:p>
      </dgm:t>
    </dgm:pt>
    <dgm:pt modelId="{3ADE7F6C-F8C2-B641-B89D-7FC1877E8837}" type="parTrans" cxnId="{E7C915E7-DAF1-EB47-BE69-6E7D044CC880}">
      <dgm:prSet/>
      <dgm:spPr/>
      <dgm:t>
        <a:bodyPr/>
        <a:lstStyle/>
        <a:p>
          <a:endParaRPr lang="en-US"/>
        </a:p>
      </dgm:t>
    </dgm:pt>
    <dgm:pt modelId="{D2D565A7-1F22-CD46-807B-011E3B7AA78E}">
      <dgm:prSet/>
      <dgm:spPr/>
      <dgm:t>
        <a:bodyPr/>
        <a:lstStyle/>
        <a:p>
          <a:r>
            <a:rPr lang="en-US" dirty="0" smtClean="0"/>
            <a:t>HA</a:t>
          </a:r>
          <a:endParaRPr lang="en-US" dirty="0"/>
        </a:p>
      </dgm:t>
    </dgm:pt>
    <dgm:pt modelId="{4488CEFB-9248-EA4B-A145-19DFE37DD208}" type="sibTrans" cxnId="{63D2C943-2CE9-9B4A-A6EF-02135FCF0A77}">
      <dgm:prSet/>
      <dgm:spPr/>
      <dgm:t>
        <a:bodyPr/>
        <a:lstStyle/>
        <a:p>
          <a:endParaRPr lang="en-US"/>
        </a:p>
      </dgm:t>
    </dgm:pt>
    <dgm:pt modelId="{69E935E4-107D-744B-81CA-EF4CC3EDB77B}" type="parTrans" cxnId="{63D2C943-2CE9-9B4A-A6EF-02135FCF0A77}">
      <dgm:prSet/>
      <dgm:spPr/>
      <dgm:t>
        <a:bodyPr/>
        <a:lstStyle/>
        <a:p>
          <a:endParaRPr lang="en-US"/>
        </a:p>
      </dgm:t>
    </dgm:pt>
    <dgm:pt modelId="{E8854FED-41B1-6740-9D15-3C3BD99F0CF3}">
      <dgm:prSet custT="1"/>
      <dgm:spPr/>
      <dgm:t>
        <a:bodyPr/>
        <a:lstStyle/>
        <a:p>
          <a:r>
            <a:rPr lang="en-US" sz="1200" dirty="0" smtClean="0"/>
            <a:t>Merge to Create Complete TSS</a:t>
          </a:r>
          <a:endParaRPr lang="en-US" sz="1200" dirty="0"/>
        </a:p>
      </dgm:t>
    </dgm:pt>
    <dgm:pt modelId="{67F9FC26-CDF1-CC47-B469-628AC6C67FD1}" type="parTrans" cxnId="{643AE68B-9F98-5947-BBE5-5DC6F64A74C3}">
      <dgm:prSet/>
      <dgm:spPr/>
      <dgm:t>
        <a:bodyPr/>
        <a:lstStyle/>
        <a:p>
          <a:endParaRPr lang="en-US"/>
        </a:p>
      </dgm:t>
    </dgm:pt>
    <dgm:pt modelId="{45FC2552-7BA2-0C41-87DE-DFABD009429C}" type="sibTrans" cxnId="{643AE68B-9F98-5947-BBE5-5DC6F64A74C3}">
      <dgm:prSet/>
      <dgm:spPr/>
      <dgm:t>
        <a:bodyPr/>
        <a:lstStyle/>
        <a:p>
          <a:endParaRPr lang="en-US"/>
        </a:p>
      </dgm:t>
    </dgm:pt>
    <dgm:pt modelId="{2B6F4CCA-8F03-7D42-9F65-2649E5758498}" type="pres">
      <dgm:prSet presAssocID="{0781A530-D663-E24E-80D7-E6089B1FC63F}" presName="Name0" presStyleCnt="0">
        <dgm:presLayoutVars>
          <dgm:dir/>
          <dgm:resizeHandles val="exact"/>
        </dgm:presLayoutVars>
      </dgm:prSet>
      <dgm:spPr/>
    </dgm:pt>
    <dgm:pt modelId="{0634BADB-B8F9-FF4D-8310-1CF8DBDAB972}" type="pres">
      <dgm:prSet presAssocID="{D2D565A7-1F22-CD46-807B-011E3B7AA78E}" presName="node" presStyleLbl="node1" presStyleIdx="0" presStyleCnt="8" custScaleX="111998" custScaleY="75658" custLinFactNeighborX="50073" custLinFactNeighborY="-903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441DAF-7E73-C44F-AB7A-CDE9A0DBFBB1}" type="pres">
      <dgm:prSet presAssocID="{4488CEFB-9248-EA4B-A145-19DFE37DD208}" presName="sibTrans" presStyleLbl="sibTrans2D1" presStyleIdx="0" presStyleCnt="7"/>
      <dgm:spPr/>
      <dgm:t>
        <a:bodyPr/>
        <a:lstStyle/>
        <a:p>
          <a:endParaRPr lang="en-US"/>
        </a:p>
      </dgm:t>
    </dgm:pt>
    <dgm:pt modelId="{BBBEF107-9E76-8540-A7C8-928B89BE5D8C}" type="pres">
      <dgm:prSet presAssocID="{4488CEFB-9248-EA4B-A145-19DFE37DD208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BE5FB45A-BC97-D141-A515-7F09C412A7C2}" type="pres">
      <dgm:prSet presAssocID="{D973D29E-BC24-3E45-A824-4217C4347BE5}" presName="node" presStyleLbl="node1" presStyleIdx="1" presStyleCnt="8" custScaleY="132687" custLinFactNeighborX="24555" custLinFactNeighborY="-28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174A61-37D0-7F46-BB65-EAE6FD40D3D3}" type="pres">
      <dgm:prSet presAssocID="{C8CC845E-F352-FA43-95E9-F5F90DF23459}" presName="sibTrans" presStyleLbl="sibTrans2D1" presStyleIdx="1" presStyleCnt="7"/>
      <dgm:spPr/>
      <dgm:t>
        <a:bodyPr/>
        <a:lstStyle/>
        <a:p>
          <a:endParaRPr lang="en-US"/>
        </a:p>
      </dgm:t>
    </dgm:pt>
    <dgm:pt modelId="{AFA2C5AF-496B-1A43-B788-7BD4371FFB1B}" type="pres">
      <dgm:prSet presAssocID="{C8CC845E-F352-FA43-95E9-F5F90DF23459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D4FB4518-118C-1A46-817B-2A8078EB9C8D}" type="pres">
      <dgm:prSet presAssocID="{A2E1DFD3-A376-254B-A3F5-73673A87B444}" presName="node" presStyleLbl="node1" presStyleIdx="2" presStyleCnt="8" custScaleX="171424" custScaleY="132687" custLinFactNeighborX="23112" custLinFactNeighborY="-28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4F95A3-9C75-4F41-B6FE-A73643D14621}" type="pres">
      <dgm:prSet presAssocID="{9E7B70C2-5F8A-FB41-849C-BEEBCB93150A}" presName="sibTrans" presStyleLbl="sibTrans2D1" presStyleIdx="2" presStyleCnt="7"/>
      <dgm:spPr/>
      <dgm:t>
        <a:bodyPr/>
        <a:lstStyle/>
        <a:p>
          <a:endParaRPr lang="en-US"/>
        </a:p>
      </dgm:t>
    </dgm:pt>
    <dgm:pt modelId="{696929B2-EDDD-1E42-830E-F7152393EFAE}" type="pres">
      <dgm:prSet presAssocID="{9E7B70C2-5F8A-FB41-849C-BEEBCB93150A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FD248C0B-394D-4D42-BA8A-C5198EE69055}" type="pres">
      <dgm:prSet presAssocID="{2967D587-1CAF-3642-B3FA-C95BBCBE4740}" presName="node" presStyleLbl="node1" presStyleIdx="3" presStyleCnt="8" custScaleX="1402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2AC45-650E-1B4B-A7ED-B99576DC128C}" type="pres">
      <dgm:prSet presAssocID="{71F41593-BF28-3444-80B7-CCAC9371CE51}" presName="sibTrans" presStyleLbl="sibTrans2D1" presStyleIdx="3" presStyleCnt="7"/>
      <dgm:spPr/>
      <dgm:t>
        <a:bodyPr/>
        <a:lstStyle/>
        <a:p>
          <a:endParaRPr lang="en-US"/>
        </a:p>
      </dgm:t>
    </dgm:pt>
    <dgm:pt modelId="{3786D3DB-4DBE-0942-B366-07327953B15E}" type="pres">
      <dgm:prSet presAssocID="{71F41593-BF28-3444-80B7-CCAC9371CE51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ABFA9154-BD1E-984B-9737-FC60A6A273C6}" type="pres">
      <dgm:prSet presAssocID="{03F9FE67-EDEB-2C44-B06A-F3155910C11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174A0B-9DF8-A84B-9C4F-EC9BB9F92391}" type="pres">
      <dgm:prSet presAssocID="{E7055E4D-D7DF-5E4A-B116-D838F32104D6}" presName="sibTrans" presStyleLbl="sibTrans2D1" presStyleIdx="4" presStyleCnt="7"/>
      <dgm:spPr/>
      <dgm:t>
        <a:bodyPr/>
        <a:lstStyle/>
        <a:p>
          <a:endParaRPr lang="en-US"/>
        </a:p>
      </dgm:t>
    </dgm:pt>
    <dgm:pt modelId="{9AB621BC-F88D-F04E-AC87-DDE16DAD788D}" type="pres">
      <dgm:prSet presAssocID="{E7055E4D-D7DF-5E4A-B116-D838F32104D6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EA08DBDE-063E-3541-BCCB-976CDE3360E4}" type="pres">
      <dgm:prSet presAssocID="{B43B67F4-B920-AF40-A2C3-E0E28BEBB853}" presName="node" presStyleLbl="node1" presStyleIdx="5" presStyleCnt="8" custScaleX="1505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B21CE2-4405-0D43-8B78-9C1FEB6174D8}" type="pres">
      <dgm:prSet presAssocID="{EDE2903B-2BF4-3242-82F3-4C47AC586006}" presName="sibTrans" presStyleLbl="sibTrans2D1" presStyleIdx="5" presStyleCnt="7"/>
      <dgm:spPr/>
      <dgm:t>
        <a:bodyPr/>
        <a:lstStyle/>
        <a:p>
          <a:endParaRPr lang="en-US"/>
        </a:p>
      </dgm:t>
    </dgm:pt>
    <dgm:pt modelId="{CA168612-168C-7F45-A022-8B1DCF6BA8E9}" type="pres">
      <dgm:prSet presAssocID="{EDE2903B-2BF4-3242-82F3-4C47AC586006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1669F821-2937-DA43-B2B8-5DB4AFC32A8B}" type="pres">
      <dgm:prSet presAssocID="{F44CEBA8-6D73-BD42-9261-40AFC66898DB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82E689-4648-4A4D-BDE8-F52FA334AF9B}" type="pres">
      <dgm:prSet presAssocID="{AB60F955-4EA2-DC45-B642-88133BDE504D}" presName="sibTrans" presStyleLbl="sibTrans2D1" presStyleIdx="6" presStyleCnt="7"/>
      <dgm:spPr/>
      <dgm:t>
        <a:bodyPr/>
        <a:lstStyle/>
        <a:p>
          <a:endParaRPr lang="en-US"/>
        </a:p>
      </dgm:t>
    </dgm:pt>
    <dgm:pt modelId="{A07E729A-F434-C947-8525-FE95B15E6D51}" type="pres">
      <dgm:prSet presAssocID="{AB60F955-4EA2-DC45-B642-88133BDE504D}" presName="connectorText" presStyleLbl="sibTrans2D1" presStyleIdx="6" presStyleCnt="7"/>
      <dgm:spPr/>
      <dgm:t>
        <a:bodyPr/>
        <a:lstStyle/>
        <a:p>
          <a:endParaRPr lang="en-US"/>
        </a:p>
      </dgm:t>
    </dgm:pt>
    <dgm:pt modelId="{B62CC7BA-062C-4340-B723-E0F649CEDCB5}" type="pres">
      <dgm:prSet presAssocID="{E8854FED-41B1-6740-9D15-3C3BD99F0CF3}" presName="node" presStyleLbl="node1" presStyleIdx="7" presStyleCnt="8" custScaleX="151037" custLinFactNeighborX="18312" custLinFactNeighborY="-644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C41498F-A38F-6F45-AD3D-EE46E0849DCE}" type="presOf" srcId="{B43B67F4-B920-AF40-A2C3-E0E28BEBB853}" destId="{EA08DBDE-063E-3541-BCCB-976CDE3360E4}" srcOrd="0" destOrd="0" presId="urn:microsoft.com/office/officeart/2005/8/layout/process1"/>
    <dgm:cxn modelId="{EA85B4ED-389A-AC4F-84D5-30110F820E03}" type="presOf" srcId="{E7055E4D-D7DF-5E4A-B116-D838F32104D6}" destId="{F5174A0B-9DF8-A84B-9C4F-EC9BB9F92391}" srcOrd="0" destOrd="0" presId="urn:microsoft.com/office/officeart/2005/8/layout/process1"/>
    <dgm:cxn modelId="{E7C915E7-DAF1-EB47-BE69-6E7D044CC880}" srcId="{0781A530-D663-E24E-80D7-E6089B1FC63F}" destId="{D973D29E-BC24-3E45-A824-4217C4347BE5}" srcOrd="1" destOrd="0" parTransId="{3ADE7F6C-F8C2-B641-B89D-7FC1877E8837}" sibTransId="{C8CC845E-F352-FA43-95E9-F5F90DF23459}"/>
    <dgm:cxn modelId="{3DD9C966-84D4-924B-A353-472DB709CFF4}" type="presOf" srcId="{A2E1DFD3-A376-254B-A3F5-73673A87B444}" destId="{D4FB4518-118C-1A46-817B-2A8078EB9C8D}" srcOrd="0" destOrd="0" presId="urn:microsoft.com/office/officeart/2005/8/layout/process1"/>
    <dgm:cxn modelId="{1DC225CC-D35B-EA4F-9926-77E8F4268FAB}" type="presOf" srcId="{71F41593-BF28-3444-80B7-CCAC9371CE51}" destId="{BCE2AC45-650E-1B4B-A7ED-B99576DC128C}" srcOrd="0" destOrd="0" presId="urn:microsoft.com/office/officeart/2005/8/layout/process1"/>
    <dgm:cxn modelId="{8459A99E-2B51-A04A-9CA8-61B5A85E7021}" type="presOf" srcId="{EDE2903B-2BF4-3242-82F3-4C47AC586006}" destId="{CA168612-168C-7F45-A022-8B1DCF6BA8E9}" srcOrd="1" destOrd="0" presId="urn:microsoft.com/office/officeart/2005/8/layout/process1"/>
    <dgm:cxn modelId="{1F03E3E6-6089-F348-B2F1-DF8C684FF776}" type="presOf" srcId="{03F9FE67-EDEB-2C44-B06A-F3155910C11C}" destId="{ABFA9154-BD1E-984B-9737-FC60A6A273C6}" srcOrd="0" destOrd="0" presId="urn:microsoft.com/office/officeart/2005/8/layout/process1"/>
    <dgm:cxn modelId="{E01378C4-031F-5F43-A1EA-BBBC9D59CA97}" type="presOf" srcId="{C8CC845E-F352-FA43-95E9-F5F90DF23459}" destId="{F5174A61-37D0-7F46-BB65-EAE6FD40D3D3}" srcOrd="0" destOrd="0" presId="urn:microsoft.com/office/officeart/2005/8/layout/process1"/>
    <dgm:cxn modelId="{22C45B93-3C2B-044F-84C1-2D7BC14EBE95}" type="presOf" srcId="{9E7B70C2-5F8A-FB41-849C-BEEBCB93150A}" destId="{564F95A3-9C75-4F41-B6FE-A73643D14621}" srcOrd="0" destOrd="0" presId="urn:microsoft.com/office/officeart/2005/8/layout/process1"/>
    <dgm:cxn modelId="{D5107F76-F979-3F46-860F-E016A91BE32B}" srcId="{0781A530-D663-E24E-80D7-E6089B1FC63F}" destId="{2967D587-1CAF-3642-B3FA-C95BBCBE4740}" srcOrd="3" destOrd="0" parTransId="{C00341EF-A344-D746-A0AF-5D8404C346D6}" sibTransId="{71F41593-BF28-3444-80B7-CCAC9371CE51}"/>
    <dgm:cxn modelId="{86B215BB-6FD2-544A-B9FA-E42FCE720561}" type="presOf" srcId="{D973D29E-BC24-3E45-A824-4217C4347BE5}" destId="{BE5FB45A-BC97-D141-A515-7F09C412A7C2}" srcOrd="0" destOrd="0" presId="urn:microsoft.com/office/officeart/2005/8/layout/process1"/>
    <dgm:cxn modelId="{9B1CC3B0-5AA3-AA45-B377-8A200D89BF6A}" srcId="{0781A530-D663-E24E-80D7-E6089B1FC63F}" destId="{F44CEBA8-6D73-BD42-9261-40AFC66898DB}" srcOrd="6" destOrd="0" parTransId="{04327950-DFB7-B443-96AE-975A5E7536D3}" sibTransId="{AB60F955-4EA2-DC45-B642-88133BDE504D}"/>
    <dgm:cxn modelId="{643AE68B-9F98-5947-BBE5-5DC6F64A74C3}" srcId="{0781A530-D663-E24E-80D7-E6089B1FC63F}" destId="{E8854FED-41B1-6740-9D15-3C3BD99F0CF3}" srcOrd="7" destOrd="0" parTransId="{67F9FC26-CDF1-CC47-B469-628AC6C67FD1}" sibTransId="{45FC2552-7BA2-0C41-87DE-DFABD009429C}"/>
    <dgm:cxn modelId="{A849FC68-4E0C-3F44-A41C-9C482B934F6F}" type="presOf" srcId="{EDE2903B-2BF4-3242-82F3-4C47AC586006}" destId="{E4B21CE2-4405-0D43-8B78-9C1FEB6174D8}" srcOrd="0" destOrd="0" presId="urn:microsoft.com/office/officeart/2005/8/layout/process1"/>
    <dgm:cxn modelId="{63D2C943-2CE9-9B4A-A6EF-02135FCF0A77}" srcId="{0781A530-D663-E24E-80D7-E6089B1FC63F}" destId="{D2D565A7-1F22-CD46-807B-011E3B7AA78E}" srcOrd="0" destOrd="0" parTransId="{69E935E4-107D-744B-81CA-EF4CC3EDB77B}" sibTransId="{4488CEFB-9248-EA4B-A145-19DFE37DD208}"/>
    <dgm:cxn modelId="{FB9901AA-A019-F944-8549-25C7995D4375}" type="presOf" srcId="{0781A530-D663-E24E-80D7-E6089B1FC63F}" destId="{2B6F4CCA-8F03-7D42-9F65-2649E5758498}" srcOrd="0" destOrd="0" presId="urn:microsoft.com/office/officeart/2005/8/layout/process1"/>
    <dgm:cxn modelId="{A4EA6A23-0F42-2044-802F-F23541D7C88B}" srcId="{0781A530-D663-E24E-80D7-E6089B1FC63F}" destId="{A2E1DFD3-A376-254B-A3F5-73673A87B444}" srcOrd="2" destOrd="0" parTransId="{A0C7A983-57D0-3A45-BC49-2B75E46EA974}" sibTransId="{9E7B70C2-5F8A-FB41-849C-BEEBCB93150A}"/>
    <dgm:cxn modelId="{4791643F-A01A-8548-9D86-995E3363983A}" type="presOf" srcId="{F44CEBA8-6D73-BD42-9261-40AFC66898DB}" destId="{1669F821-2937-DA43-B2B8-5DB4AFC32A8B}" srcOrd="0" destOrd="0" presId="urn:microsoft.com/office/officeart/2005/8/layout/process1"/>
    <dgm:cxn modelId="{57310871-1336-EC40-B526-8A02AED110E3}" type="presOf" srcId="{AB60F955-4EA2-DC45-B642-88133BDE504D}" destId="{A07E729A-F434-C947-8525-FE95B15E6D51}" srcOrd="1" destOrd="0" presId="urn:microsoft.com/office/officeart/2005/8/layout/process1"/>
    <dgm:cxn modelId="{C68D0D90-A5C6-FF47-B2BB-044ACEEBD597}" srcId="{0781A530-D663-E24E-80D7-E6089B1FC63F}" destId="{03F9FE67-EDEB-2C44-B06A-F3155910C11C}" srcOrd="4" destOrd="0" parTransId="{581B5D50-6972-9C4B-A309-ACB6A806A7E1}" sibTransId="{E7055E4D-D7DF-5E4A-B116-D838F32104D6}"/>
    <dgm:cxn modelId="{A5464508-C07C-8E45-AFC6-1AD4CE89A2B8}" type="presOf" srcId="{2967D587-1CAF-3642-B3FA-C95BBCBE4740}" destId="{FD248C0B-394D-4D42-BA8A-C5198EE69055}" srcOrd="0" destOrd="0" presId="urn:microsoft.com/office/officeart/2005/8/layout/process1"/>
    <dgm:cxn modelId="{72E72E41-E631-3542-A4EE-1C3D7FFAAAA5}" type="presOf" srcId="{C8CC845E-F352-FA43-95E9-F5F90DF23459}" destId="{AFA2C5AF-496B-1A43-B788-7BD4371FFB1B}" srcOrd="1" destOrd="0" presId="urn:microsoft.com/office/officeart/2005/8/layout/process1"/>
    <dgm:cxn modelId="{E416AB88-46CE-0A44-9218-CCF3002E033C}" type="presOf" srcId="{D2D565A7-1F22-CD46-807B-011E3B7AA78E}" destId="{0634BADB-B8F9-FF4D-8310-1CF8DBDAB972}" srcOrd="0" destOrd="0" presId="urn:microsoft.com/office/officeart/2005/8/layout/process1"/>
    <dgm:cxn modelId="{B775D2DA-0BF3-9A4C-95E5-C0B1A59DE91E}" type="presOf" srcId="{4488CEFB-9248-EA4B-A145-19DFE37DD208}" destId="{36441DAF-7E73-C44F-AB7A-CDE9A0DBFBB1}" srcOrd="0" destOrd="0" presId="urn:microsoft.com/office/officeart/2005/8/layout/process1"/>
    <dgm:cxn modelId="{84C71419-B522-2941-ABE1-13EEE817F227}" type="presOf" srcId="{E7055E4D-D7DF-5E4A-B116-D838F32104D6}" destId="{9AB621BC-F88D-F04E-AC87-DDE16DAD788D}" srcOrd="1" destOrd="0" presId="urn:microsoft.com/office/officeart/2005/8/layout/process1"/>
    <dgm:cxn modelId="{47F65A85-DAAA-B74C-A49F-569257D20EAA}" type="presOf" srcId="{4488CEFB-9248-EA4B-A145-19DFE37DD208}" destId="{BBBEF107-9E76-8540-A7C8-928B89BE5D8C}" srcOrd="1" destOrd="0" presId="urn:microsoft.com/office/officeart/2005/8/layout/process1"/>
    <dgm:cxn modelId="{357E1CA0-D6AC-C645-A24B-52F8723B3AF9}" type="presOf" srcId="{9E7B70C2-5F8A-FB41-849C-BEEBCB93150A}" destId="{696929B2-EDDD-1E42-830E-F7152393EFAE}" srcOrd="1" destOrd="0" presId="urn:microsoft.com/office/officeart/2005/8/layout/process1"/>
    <dgm:cxn modelId="{2B0F3B19-E589-F44E-9180-E473CD8BFF6F}" type="presOf" srcId="{AB60F955-4EA2-DC45-B642-88133BDE504D}" destId="{E782E689-4648-4A4D-BDE8-F52FA334AF9B}" srcOrd="0" destOrd="0" presId="urn:microsoft.com/office/officeart/2005/8/layout/process1"/>
    <dgm:cxn modelId="{D3D81192-94BE-794C-9458-397B97A4862F}" srcId="{0781A530-D663-E24E-80D7-E6089B1FC63F}" destId="{B43B67F4-B920-AF40-A2C3-E0E28BEBB853}" srcOrd="5" destOrd="0" parTransId="{859B74D1-940A-5C46-9047-838C6A9CC0C5}" sibTransId="{EDE2903B-2BF4-3242-82F3-4C47AC586006}"/>
    <dgm:cxn modelId="{54F2CCB0-CD0C-754F-8C81-7997B72F2B40}" type="presOf" srcId="{E8854FED-41B1-6740-9D15-3C3BD99F0CF3}" destId="{B62CC7BA-062C-4340-B723-E0F649CEDCB5}" srcOrd="0" destOrd="0" presId="urn:microsoft.com/office/officeart/2005/8/layout/process1"/>
    <dgm:cxn modelId="{AF847526-9644-9F41-B1DC-36A6F238F870}" type="presOf" srcId="{71F41593-BF28-3444-80B7-CCAC9371CE51}" destId="{3786D3DB-4DBE-0942-B366-07327953B15E}" srcOrd="1" destOrd="0" presId="urn:microsoft.com/office/officeart/2005/8/layout/process1"/>
    <dgm:cxn modelId="{3C6C43FA-D311-FB43-A93A-E135DCF80696}" type="presParOf" srcId="{2B6F4CCA-8F03-7D42-9F65-2649E5758498}" destId="{0634BADB-B8F9-FF4D-8310-1CF8DBDAB972}" srcOrd="0" destOrd="0" presId="urn:microsoft.com/office/officeart/2005/8/layout/process1"/>
    <dgm:cxn modelId="{A4B75713-F0F1-D440-A103-725990E3DEE9}" type="presParOf" srcId="{2B6F4CCA-8F03-7D42-9F65-2649E5758498}" destId="{36441DAF-7E73-C44F-AB7A-CDE9A0DBFBB1}" srcOrd="1" destOrd="0" presId="urn:microsoft.com/office/officeart/2005/8/layout/process1"/>
    <dgm:cxn modelId="{9E9F820B-5D5B-8849-BFDD-37C681C5CF57}" type="presParOf" srcId="{36441DAF-7E73-C44F-AB7A-CDE9A0DBFBB1}" destId="{BBBEF107-9E76-8540-A7C8-928B89BE5D8C}" srcOrd="0" destOrd="0" presId="urn:microsoft.com/office/officeart/2005/8/layout/process1"/>
    <dgm:cxn modelId="{BAADA794-6C13-AE41-9482-88FE598D8672}" type="presParOf" srcId="{2B6F4CCA-8F03-7D42-9F65-2649E5758498}" destId="{BE5FB45A-BC97-D141-A515-7F09C412A7C2}" srcOrd="2" destOrd="0" presId="urn:microsoft.com/office/officeart/2005/8/layout/process1"/>
    <dgm:cxn modelId="{D553323C-FEF8-F043-BE03-CADA32BD4179}" type="presParOf" srcId="{2B6F4CCA-8F03-7D42-9F65-2649E5758498}" destId="{F5174A61-37D0-7F46-BB65-EAE6FD40D3D3}" srcOrd="3" destOrd="0" presId="urn:microsoft.com/office/officeart/2005/8/layout/process1"/>
    <dgm:cxn modelId="{ECC337BB-54D2-804F-98D6-841A5D7D2A52}" type="presParOf" srcId="{F5174A61-37D0-7F46-BB65-EAE6FD40D3D3}" destId="{AFA2C5AF-496B-1A43-B788-7BD4371FFB1B}" srcOrd="0" destOrd="0" presId="urn:microsoft.com/office/officeart/2005/8/layout/process1"/>
    <dgm:cxn modelId="{1B7D93B2-2A3F-9744-8441-F9C4EC1BFD3F}" type="presParOf" srcId="{2B6F4CCA-8F03-7D42-9F65-2649E5758498}" destId="{D4FB4518-118C-1A46-817B-2A8078EB9C8D}" srcOrd="4" destOrd="0" presId="urn:microsoft.com/office/officeart/2005/8/layout/process1"/>
    <dgm:cxn modelId="{D6C6A83F-69D0-7140-A175-7AC5BD76A343}" type="presParOf" srcId="{2B6F4CCA-8F03-7D42-9F65-2649E5758498}" destId="{564F95A3-9C75-4F41-B6FE-A73643D14621}" srcOrd="5" destOrd="0" presId="urn:microsoft.com/office/officeart/2005/8/layout/process1"/>
    <dgm:cxn modelId="{158FED27-EA8C-D54D-B803-EA7CC1E7798F}" type="presParOf" srcId="{564F95A3-9C75-4F41-B6FE-A73643D14621}" destId="{696929B2-EDDD-1E42-830E-F7152393EFAE}" srcOrd="0" destOrd="0" presId="urn:microsoft.com/office/officeart/2005/8/layout/process1"/>
    <dgm:cxn modelId="{179FE2E3-4FA2-0C4C-814F-AF389AB5E733}" type="presParOf" srcId="{2B6F4CCA-8F03-7D42-9F65-2649E5758498}" destId="{FD248C0B-394D-4D42-BA8A-C5198EE69055}" srcOrd="6" destOrd="0" presId="urn:microsoft.com/office/officeart/2005/8/layout/process1"/>
    <dgm:cxn modelId="{47E00A36-A8BD-8346-9F34-25E10787D49A}" type="presParOf" srcId="{2B6F4CCA-8F03-7D42-9F65-2649E5758498}" destId="{BCE2AC45-650E-1B4B-A7ED-B99576DC128C}" srcOrd="7" destOrd="0" presId="urn:microsoft.com/office/officeart/2005/8/layout/process1"/>
    <dgm:cxn modelId="{580DA42F-247C-8B46-83EA-BA408CF8812F}" type="presParOf" srcId="{BCE2AC45-650E-1B4B-A7ED-B99576DC128C}" destId="{3786D3DB-4DBE-0942-B366-07327953B15E}" srcOrd="0" destOrd="0" presId="urn:microsoft.com/office/officeart/2005/8/layout/process1"/>
    <dgm:cxn modelId="{3CB6D66A-AB7D-4C40-992D-F939958AEE43}" type="presParOf" srcId="{2B6F4CCA-8F03-7D42-9F65-2649E5758498}" destId="{ABFA9154-BD1E-984B-9737-FC60A6A273C6}" srcOrd="8" destOrd="0" presId="urn:microsoft.com/office/officeart/2005/8/layout/process1"/>
    <dgm:cxn modelId="{CCB5042F-08C4-8C4D-833A-19A45547CFF6}" type="presParOf" srcId="{2B6F4CCA-8F03-7D42-9F65-2649E5758498}" destId="{F5174A0B-9DF8-A84B-9C4F-EC9BB9F92391}" srcOrd="9" destOrd="0" presId="urn:microsoft.com/office/officeart/2005/8/layout/process1"/>
    <dgm:cxn modelId="{E449E81D-2C84-AB44-A61E-5B33C8D61B50}" type="presParOf" srcId="{F5174A0B-9DF8-A84B-9C4F-EC9BB9F92391}" destId="{9AB621BC-F88D-F04E-AC87-DDE16DAD788D}" srcOrd="0" destOrd="0" presId="urn:microsoft.com/office/officeart/2005/8/layout/process1"/>
    <dgm:cxn modelId="{9227D7BA-6464-F349-8C16-57945DD20F91}" type="presParOf" srcId="{2B6F4CCA-8F03-7D42-9F65-2649E5758498}" destId="{EA08DBDE-063E-3541-BCCB-976CDE3360E4}" srcOrd="10" destOrd="0" presId="urn:microsoft.com/office/officeart/2005/8/layout/process1"/>
    <dgm:cxn modelId="{89D2A6C2-0479-A540-B8D7-22DD02EB2D06}" type="presParOf" srcId="{2B6F4CCA-8F03-7D42-9F65-2649E5758498}" destId="{E4B21CE2-4405-0D43-8B78-9C1FEB6174D8}" srcOrd="11" destOrd="0" presId="urn:microsoft.com/office/officeart/2005/8/layout/process1"/>
    <dgm:cxn modelId="{B40FE415-FD60-0545-83A5-0EF66AA6AE0D}" type="presParOf" srcId="{E4B21CE2-4405-0D43-8B78-9C1FEB6174D8}" destId="{CA168612-168C-7F45-A022-8B1DCF6BA8E9}" srcOrd="0" destOrd="0" presId="urn:microsoft.com/office/officeart/2005/8/layout/process1"/>
    <dgm:cxn modelId="{EA7EDC64-C424-624A-888A-470DC8733EC8}" type="presParOf" srcId="{2B6F4CCA-8F03-7D42-9F65-2649E5758498}" destId="{1669F821-2937-DA43-B2B8-5DB4AFC32A8B}" srcOrd="12" destOrd="0" presId="urn:microsoft.com/office/officeart/2005/8/layout/process1"/>
    <dgm:cxn modelId="{E81C166E-2C94-6F48-8F0D-810E5D924283}" type="presParOf" srcId="{2B6F4CCA-8F03-7D42-9F65-2649E5758498}" destId="{E782E689-4648-4A4D-BDE8-F52FA334AF9B}" srcOrd="13" destOrd="0" presId="urn:microsoft.com/office/officeart/2005/8/layout/process1"/>
    <dgm:cxn modelId="{E2D5AF0C-EA69-884C-898C-D50B7B2589F0}" type="presParOf" srcId="{E782E689-4648-4A4D-BDE8-F52FA334AF9B}" destId="{A07E729A-F434-C947-8525-FE95B15E6D51}" srcOrd="0" destOrd="0" presId="urn:microsoft.com/office/officeart/2005/8/layout/process1"/>
    <dgm:cxn modelId="{CCEABC8A-7C98-DB4E-A603-F686F17663BF}" type="presParOf" srcId="{2B6F4CCA-8F03-7D42-9F65-2649E5758498}" destId="{B62CC7BA-062C-4340-B723-E0F649CEDCB5}" srcOrd="1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81A530-D663-E24E-80D7-E6089B1FC63F}" type="doc">
      <dgm:prSet loTypeId="urn:microsoft.com/office/officeart/2005/8/layout/process1" loCatId="" qsTypeId="urn:microsoft.com/office/officeart/2005/8/quickstyle/3D2" qsCatId="3D" csTypeId="urn:microsoft.com/office/officeart/2005/8/colors/accent1_2" csCatId="accent1" phldr="1"/>
      <dgm:spPr/>
    </dgm:pt>
    <dgm:pt modelId="{615E124F-A271-0146-B69A-349DC3218B3A}">
      <dgm:prSet phldrT="[Text]" custT="1"/>
      <dgm:spPr/>
      <dgm:t>
        <a:bodyPr/>
        <a:lstStyle/>
        <a:p>
          <a:r>
            <a:rPr lang="en-US" sz="1400" dirty="0" smtClean="0"/>
            <a:t>Hazard</a:t>
          </a:r>
        </a:p>
        <a:p>
          <a:r>
            <a:rPr lang="en-US" sz="1400" dirty="0" smtClean="0"/>
            <a:t>Analysis</a:t>
          </a:r>
          <a:endParaRPr lang="en-US" sz="1400" dirty="0"/>
        </a:p>
      </dgm:t>
    </dgm:pt>
    <dgm:pt modelId="{F10BA772-63B9-1B49-9C3C-EA8196C50021}" type="parTrans" cxnId="{6F4AC68D-9F69-354F-A04C-CB79126036F2}">
      <dgm:prSet/>
      <dgm:spPr/>
      <dgm:t>
        <a:bodyPr/>
        <a:lstStyle/>
        <a:p>
          <a:endParaRPr lang="en-US"/>
        </a:p>
      </dgm:t>
    </dgm:pt>
    <dgm:pt modelId="{79BDBE7A-D078-464E-8E40-DDD5CBD0C582}" type="sibTrans" cxnId="{6F4AC68D-9F69-354F-A04C-CB79126036F2}">
      <dgm:prSet/>
      <dgm:spPr/>
      <dgm:t>
        <a:bodyPr/>
        <a:lstStyle/>
        <a:p>
          <a:endParaRPr lang="en-US"/>
        </a:p>
      </dgm:t>
    </dgm:pt>
    <dgm:pt modelId="{D973D29E-BC24-3E45-A824-4217C4347BE5}">
      <dgm:prSet phldrT="[Text]" custT="1"/>
      <dgm:spPr/>
      <dgm:t>
        <a:bodyPr/>
        <a:lstStyle/>
        <a:p>
          <a:r>
            <a:rPr lang="en-US" sz="1200" dirty="0" smtClean="0"/>
            <a:t>Other Accident Analyses</a:t>
          </a:r>
        </a:p>
      </dgm:t>
    </dgm:pt>
    <dgm:pt modelId="{3ADE7F6C-F8C2-B641-B89D-7FC1877E8837}" type="parTrans" cxnId="{E7C915E7-DAF1-EB47-BE69-6E7D044CC880}">
      <dgm:prSet/>
      <dgm:spPr/>
      <dgm:t>
        <a:bodyPr/>
        <a:lstStyle/>
        <a:p>
          <a:endParaRPr lang="en-US"/>
        </a:p>
      </dgm:t>
    </dgm:pt>
    <dgm:pt modelId="{C8CC845E-F352-FA43-95E9-F5F90DF23459}" type="sibTrans" cxnId="{E7C915E7-DAF1-EB47-BE69-6E7D044CC880}">
      <dgm:prSet/>
      <dgm:spPr/>
      <dgm:t>
        <a:bodyPr/>
        <a:lstStyle/>
        <a:p>
          <a:endParaRPr lang="en-US"/>
        </a:p>
      </dgm:t>
    </dgm:pt>
    <dgm:pt modelId="{A2E1DFD3-A376-254B-A3F5-73673A87B444}">
      <dgm:prSet phldrT="[Text]" custT="1"/>
      <dgm:spPr/>
      <dgm:t>
        <a:bodyPr/>
        <a:lstStyle/>
        <a:p>
          <a:r>
            <a:rPr lang="en-US" sz="1200" dirty="0" smtClean="0"/>
            <a:t>Dose Consequence</a:t>
          </a:r>
          <a:endParaRPr lang="en-US" sz="1200" dirty="0"/>
        </a:p>
      </dgm:t>
    </dgm:pt>
    <dgm:pt modelId="{A0C7A983-57D0-3A45-BC49-2B75E46EA974}" type="parTrans" cxnId="{A4EA6A23-0F42-2044-802F-F23541D7C88B}">
      <dgm:prSet/>
      <dgm:spPr/>
      <dgm:t>
        <a:bodyPr/>
        <a:lstStyle/>
        <a:p>
          <a:endParaRPr lang="en-US"/>
        </a:p>
      </dgm:t>
    </dgm:pt>
    <dgm:pt modelId="{9E7B70C2-5F8A-FB41-849C-BEEBCB93150A}" type="sibTrans" cxnId="{A4EA6A23-0F42-2044-802F-F23541D7C88B}">
      <dgm:prSet/>
      <dgm:spPr/>
      <dgm:t>
        <a:bodyPr/>
        <a:lstStyle/>
        <a:p>
          <a:endParaRPr lang="en-US"/>
        </a:p>
      </dgm:t>
    </dgm:pt>
    <dgm:pt modelId="{2967D587-1CAF-3642-B3FA-C95BBCBE4740}">
      <dgm:prSet custT="1"/>
      <dgm:spPr/>
      <dgm:t>
        <a:bodyPr/>
        <a:lstStyle/>
        <a:p>
          <a:r>
            <a:rPr lang="en-US" sz="1200" dirty="0" smtClean="0"/>
            <a:t>Identify Safety Functions</a:t>
          </a:r>
          <a:endParaRPr lang="en-US" sz="1200" dirty="0"/>
        </a:p>
      </dgm:t>
    </dgm:pt>
    <dgm:pt modelId="{C00341EF-A344-D746-A0AF-5D8404C346D6}" type="parTrans" cxnId="{D5107F76-F979-3F46-860F-E016A91BE32B}">
      <dgm:prSet/>
      <dgm:spPr/>
      <dgm:t>
        <a:bodyPr/>
        <a:lstStyle/>
        <a:p>
          <a:endParaRPr lang="en-US"/>
        </a:p>
      </dgm:t>
    </dgm:pt>
    <dgm:pt modelId="{71F41593-BF28-3444-80B7-CCAC9371CE51}" type="sibTrans" cxnId="{D5107F76-F979-3F46-860F-E016A91BE32B}">
      <dgm:prSet/>
      <dgm:spPr/>
      <dgm:t>
        <a:bodyPr/>
        <a:lstStyle/>
        <a:p>
          <a:endParaRPr lang="en-US"/>
        </a:p>
      </dgm:t>
    </dgm:pt>
    <dgm:pt modelId="{03F9FE67-EDEB-2C44-B06A-F3155910C11C}">
      <dgm:prSet custT="1"/>
      <dgm:spPr/>
      <dgm:t>
        <a:bodyPr/>
        <a:lstStyle/>
        <a:p>
          <a:r>
            <a:rPr lang="en-US" sz="1200" dirty="0" smtClean="0"/>
            <a:t>Allocate </a:t>
          </a:r>
          <a:r>
            <a:rPr lang="en-US" sz="1200" dirty="0" err="1" smtClean="0"/>
            <a:t>SaFs</a:t>
          </a:r>
          <a:r>
            <a:rPr lang="en-US" sz="1200" dirty="0" smtClean="0"/>
            <a:t> to TSS</a:t>
          </a:r>
        </a:p>
      </dgm:t>
    </dgm:pt>
    <dgm:pt modelId="{581B5D50-6972-9C4B-A309-ACB6A806A7E1}" type="parTrans" cxnId="{C68D0D90-A5C6-FF47-B2BB-044ACEEBD597}">
      <dgm:prSet/>
      <dgm:spPr/>
      <dgm:t>
        <a:bodyPr/>
        <a:lstStyle/>
        <a:p>
          <a:endParaRPr lang="en-US"/>
        </a:p>
      </dgm:t>
    </dgm:pt>
    <dgm:pt modelId="{E7055E4D-D7DF-5E4A-B116-D838F32104D6}" type="sibTrans" cxnId="{C68D0D90-A5C6-FF47-B2BB-044ACEEBD597}">
      <dgm:prSet/>
      <dgm:spPr/>
      <dgm:t>
        <a:bodyPr/>
        <a:lstStyle/>
        <a:p>
          <a:endParaRPr lang="en-US"/>
        </a:p>
      </dgm:t>
    </dgm:pt>
    <dgm:pt modelId="{B43B67F4-B920-AF40-A2C3-E0E28BEBB853}">
      <dgm:prSet/>
      <dgm:spPr/>
      <dgm:t>
        <a:bodyPr/>
        <a:lstStyle/>
        <a:p>
          <a:r>
            <a:rPr lang="en-US" dirty="0" smtClean="0"/>
            <a:t>Requirements for TSS</a:t>
          </a:r>
          <a:endParaRPr lang="en-US" dirty="0"/>
        </a:p>
      </dgm:t>
    </dgm:pt>
    <dgm:pt modelId="{859B74D1-940A-5C46-9047-838C6A9CC0C5}" type="parTrans" cxnId="{D3D81192-94BE-794C-9458-397B97A4862F}">
      <dgm:prSet/>
      <dgm:spPr/>
      <dgm:t>
        <a:bodyPr/>
        <a:lstStyle/>
        <a:p>
          <a:endParaRPr lang="en-US"/>
        </a:p>
      </dgm:t>
    </dgm:pt>
    <dgm:pt modelId="{EDE2903B-2BF4-3242-82F3-4C47AC586006}" type="sibTrans" cxnId="{D3D81192-94BE-794C-9458-397B97A4862F}">
      <dgm:prSet/>
      <dgm:spPr/>
      <dgm:t>
        <a:bodyPr/>
        <a:lstStyle/>
        <a:p>
          <a:endParaRPr lang="en-US"/>
        </a:p>
      </dgm:t>
    </dgm:pt>
    <dgm:pt modelId="{F6D49CA6-EA66-7240-ACA5-617D7D05C838}">
      <dgm:prSet custT="1"/>
      <dgm:spPr/>
      <dgm:t>
        <a:bodyPr/>
        <a:lstStyle/>
        <a:p>
          <a:r>
            <a:rPr lang="en-US" sz="1200" dirty="0" smtClean="0"/>
            <a:t>Design TSS</a:t>
          </a:r>
          <a:endParaRPr lang="en-US" sz="1200" dirty="0"/>
        </a:p>
      </dgm:t>
    </dgm:pt>
    <dgm:pt modelId="{11022892-75EA-AC46-B368-EE36432D9E52}" type="parTrans" cxnId="{9127ECE0-FAE6-B744-9159-136AC9359AF4}">
      <dgm:prSet/>
      <dgm:spPr/>
      <dgm:t>
        <a:bodyPr/>
        <a:lstStyle/>
        <a:p>
          <a:endParaRPr lang="en-US"/>
        </a:p>
      </dgm:t>
    </dgm:pt>
    <dgm:pt modelId="{E2B446FA-7767-314F-AA93-A20F19034ACE}" type="sibTrans" cxnId="{9127ECE0-FAE6-B744-9159-136AC9359AF4}">
      <dgm:prSet/>
      <dgm:spPr/>
      <dgm:t>
        <a:bodyPr/>
        <a:lstStyle/>
        <a:p>
          <a:endParaRPr lang="en-US"/>
        </a:p>
      </dgm:t>
    </dgm:pt>
    <dgm:pt modelId="{2B6F4CCA-8F03-7D42-9F65-2649E5758498}" type="pres">
      <dgm:prSet presAssocID="{0781A530-D663-E24E-80D7-E6089B1FC63F}" presName="Name0" presStyleCnt="0">
        <dgm:presLayoutVars>
          <dgm:dir/>
          <dgm:resizeHandles val="exact"/>
        </dgm:presLayoutVars>
      </dgm:prSet>
      <dgm:spPr/>
    </dgm:pt>
    <dgm:pt modelId="{FCB9AA90-5076-5847-BB2E-D7D4E097172B}" type="pres">
      <dgm:prSet presAssocID="{615E124F-A271-0146-B69A-349DC3218B3A}" presName="node" presStyleLbl="node1" presStyleIdx="0" presStyleCnt="7" custScaleX="108642" custScaleY="142095" custLinFactNeighborX="-2324" custLinFactNeighborY="556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82AF6-04A4-E240-B7C4-7A9D5EB3B450}" type="pres">
      <dgm:prSet presAssocID="{79BDBE7A-D078-464E-8E40-DDD5CBD0C582}" presName="sibTrans" presStyleLbl="sibTrans2D1" presStyleIdx="0" presStyleCnt="6"/>
      <dgm:spPr/>
      <dgm:t>
        <a:bodyPr/>
        <a:lstStyle/>
        <a:p>
          <a:endParaRPr lang="en-US"/>
        </a:p>
      </dgm:t>
    </dgm:pt>
    <dgm:pt modelId="{260AE81F-70A8-8644-A22C-A4D269476FB9}" type="pres">
      <dgm:prSet presAssocID="{79BDBE7A-D078-464E-8E40-DDD5CBD0C582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BE5FB45A-BC97-D141-A515-7F09C412A7C2}" type="pres">
      <dgm:prSet presAssocID="{D973D29E-BC24-3E45-A824-4217C4347BE5}" presName="node" presStyleLbl="node1" presStyleIdx="1" presStyleCnt="7" custScaleX="822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174A61-37D0-7F46-BB65-EAE6FD40D3D3}" type="pres">
      <dgm:prSet presAssocID="{C8CC845E-F352-FA43-95E9-F5F90DF23459}" presName="sibTrans" presStyleLbl="sibTrans2D1" presStyleIdx="1" presStyleCnt="6"/>
      <dgm:spPr/>
      <dgm:t>
        <a:bodyPr/>
        <a:lstStyle/>
        <a:p>
          <a:endParaRPr lang="en-US"/>
        </a:p>
      </dgm:t>
    </dgm:pt>
    <dgm:pt modelId="{AFA2C5AF-496B-1A43-B788-7BD4371FFB1B}" type="pres">
      <dgm:prSet presAssocID="{C8CC845E-F352-FA43-95E9-F5F90DF23459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D4FB4518-118C-1A46-817B-2A8078EB9C8D}" type="pres">
      <dgm:prSet presAssocID="{A2E1DFD3-A376-254B-A3F5-73673A87B444}" presName="node" presStyleLbl="node1" presStyleIdx="2" presStyleCnt="7" custScaleX="1303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4F95A3-9C75-4F41-B6FE-A73643D14621}" type="pres">
      <dgm:prSet presAssocID="{9E7B70C2-5F8A-FB41-849C-BEEBCB93150A}" presName="sibTrans" presStyleLbl="sibTrans2D1" presStyleIdx="2" presStyleCnt="6"/>
      <dgm:spPr/>
      <dgm:t>
        <a:bodyPr/>
        <a:lstStyle/>
        <a:p>
          <a:endParaRPr lang="en-US"/>
        </a:p>
      </dgm:t>
    </dgm:pt>
    <dgm:pt modelId="{696929B2-EDDD-1E42-830E-F7152393EFAE}" type="pres">
      <dgm:prSet presAssocID="{9E7B70C2-5F8A-FB41-849C-BEEBCB93150A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FD248C0B-394D-4D42-BA8A-C5198EE69055}" type="pres">
      <dgm:prSet presAssocID="{2967D587-1CAF-3642-B3FA-C95BBCBE4740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2AC45-650E-1B4B-A7ED-B99576DC128C}" type="pres">
      <dgm:prSet presAssocID="{71F41593-BF28-3444-80B7-CCAC9371CE51}" presName="sibTrans" presStyleLbl="sibTrans2D1" presStyleIdx="3" presStyleCnt="6"/>
      <dgm:spPr/>
      <dgm:t>
        <a:bodyPr/>
        <a:lstStyle/>
        <a:p>
          <a:endParaRPr lang="en-US"/>
        </a:p>
      </dgm:t>
    </dgm:pt>
    <dgm:pt modelId="{3786D3DB-4DBE-0942-B366-07327953B15E}" type="pres">
      <dgm:prSet presAssocID="{71F41593-BF28-3444-80B7-CCAC9371CE51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ABFA9154-BD1E-984B-9737-FC60A6A273C6}" type="pres">
      <dgm:prSet presAssocID="{03F9FE67-EDEB-2C44-B06A-F3155910C11C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174A0B-9DF8-A84B-9C4F-EC9BB9F92391}" type="pres">
      <dgm:prSet presAssocID="{E7055E4D-D7DF-5E4A-B116-D838F32104D6}" presName="sibTrans" presStyleLbl="sibTrans2D1" presStyleIdx="4" presStyleCnt="6"/>
      <dgm:spPr/>
      <dgm:t>
        <a:bodyPr/>
        <a:lstStyle/>
        <a:p>
          <a:endParaRPr lang="en-US"/>
        </a:p>
      </dgm:t>
    </dgm:pt>
    <dgm:pt modelId="{9AB621BC-F88D-F04E-AC87-DDE16DAD788D}" type="pres">
      <dgm:prSet presAssocID="{E7055E4D-D7DF-5E4A-B116-D838F32104D6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EA08DBDE-063E-3541-BCCB-976CDE3360E4}" type="pres">
      <dgm:prSet presAssocID="{B43B67F4-B920-AF40-A2C3-E0E28BEBB853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431C89-476D-CC4C-A70F-8177181876DC}" type="pres">
      <dgm:prSet presAssocID="{EDE2903B-2BF4-3242-82F3-4C47AC586006}" presName="sibTrans" presStyleLbl="sibTrans2D1" presStyleIdx="5" presStyleCnt="6"/>
      <dgm:spPr/>
      <dgm:t>
        <a:bodyPr/>
        <a:lstStyle/>
        <a:p>
          <a:endParaRPr lang="en-US"/>
        </a:p>
      </dgm:t>
    </dgm:pt>
    <dgm:pt modelId="{B5A0D9A0-AD6B-E64E-9DF2-0D5DFE3D51FA}" type="pres">
      <dgm:prSet presAssocID="{EDE2903B-2BF4-3242-82F3-4C47AC586006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0036DC58-DC61-3E47-B707-EEC4F2678F46}" type="pres">
      <dgm:prSet presAssocID="{F6D49CA6-EA66-7240-ACA5-617D7D05C838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9814A2-E738-0E4F-94D3-7A46C0A7FEB0}" type="presOf" srcId="{C8CC845E-F352-FA43-95E9-F5F90DF23459}" destId="{AFA2C5AF-496B-1A43-B788-7BD4371FFB1B}" srcOrd="1" destOrd="0" presId="urn:microsoft.com/office/officeart/2005/8/layout/process1"/>
    <dgm:cxn modelId="{07EB6A9D-E091-4D4B-8E0B-D3C4324A2922}" type="presOf" srcId="{C8CC845E-F352-FA43-95E9-F5F90DF23459}" destId="{F5174A61-37D0-7F46-BB65-EAE6FD40D3D3}" srcOrd="0" destOrd="0" presId="urn:microsoft.com/office/officeart/2005/8/layout/process1"/>
    <dgm:cxn modelId="{EE9A2C25-CB4A-1841-ACD0-57710F2552E0}" type="presOf" srcId="{B43B67F4-B920-AF40-A2C3-E0E28BEBB853}" destId="{EA08DBDE-063E-3541-BCCB-976CDE3360E4}" srcOrd="0" destOrd="0" presId="urn:microsoft.com/office/officeart/2005/8/layout/process1"/>
    <dgm:cxn modelId="{58714D3C-AD4D-1E4D-A8C7-6D27A925C032}" type="presOf" srcId="{F6D49CA6-EA66-7240-ACA5-617D7D05C838}" destId="{0036DC58-DC61-3E47-B707-EEC4F2678F46}" srcOrd="0" destOrd="0" presId="urn:microsoft.com/office/officeart/2005/8/layout/process1"/>
    <dgm:cxn modelId="{3725A609-6ED4-3849-81E7-2EA3FBD74730}" type="presOf" srcId="{9E7B70C2-5F8A-FB41-849C-BEEBCB93150A}" destId="{696929B2-EDDD-1E42-830E-F7152393EFAE}" srcOrd="1" destOrd="0" presId="urn:microsoft.com/office/officeart/2005/8/layout/process1"/>
    <dgm:cxn modelId="{E7C915E7-DAF1-EB47-BE69-6E7D044CC880}" srcId="{0781A530-D663-E24E-80D7-E6089B1FC63F}" destId="{D973D29E-BC24-3E45-A824-4217C4347BE5}" srcOrd="1" destOrd="0" parTransId="{3ADE7F6C-F8C2-B641-B89D-7FC1877E8837}" sibTransId="{C8CC845E-F352-FA43-95E9-F5F90DF23459}"/>
    <dgm:cxn modelId="{9127ECE0-FAE6-B744-9159-136AC9359AF4}" srcId="{0781A530-D663-E24E-80D7-E6089B1FC63F}" destId="{F6D49CA6-EA66-7240-ACA5-617D7D05C838}" srcOrd="6" destOrd="0" parTransId="{11022892-75EA-AC46-B368-EE36432D9E52}" sibTransId="{E2B446FA-7767-314F-AA93-A20F19034ACE}"/>
    <dgm:cxn modelId="{D5107F76-F979-3F46-860F-E016A91BE32B}" srcId="{0781A530-D663-E24E-80D7-E6089B1FC63F}" destId="{2967D587-1CAF-3642-B3FA-C95BBCBE4740}" srcOrd="3" destOrd="0" parTransId="{C00341EF-A344-D746-A0AF-5D8404C346D6}" sibTransId="{71F41593-BF28-3444-80B7-CCAC9371CE51}"/>
    <dgm:cxn modelId="{151CE4CC-BF7D-F045-8EF0-5C968B4CB130}" type="presOf" srcId="{EDE2903B-2BF4-3242-82F3-4C47AC586006}" destId="{83431C89-476D-CC4C-A70F-8177181876DC}" srcOrd="0" destOrd="0" presId="urn:microsoft.com/office/officeart/2005/8/layout/process1"/>
    <dgm:cxn modelId="{E5136CD7-2939-3647-9CB1-AC744C26C48F}" type="presOf" srcId="{79BDBE7A-D078-464E-8E40-DDD5CBD0C582}" destId="{260AE81F-70A8-8644-A22C-A4D269476FB9}" srcOrd="1" destOrd="0" presId="urn:microsoft.com/office/officeart/2005/8/layout/process1"/>
    <dgm:cxn modelId="{39ED411D-7C6D-BC47-A3F3-607262888E85}" type="presOf" srcId="{0781A530-D663-E24E-80D7-E6089B1FC63F}" destId="{2B6F4CCA-8F03-7D42-9F65-2649E5758498}" srcOrd="0" destOrd="0" presId="urn:microsoft.com/office/officeart/2005/8/layout/process1"/>
    <dgm:cxn modelId="{98ACB7DD-D6B4-6245-8ED6-DD0F104D64B4}" type="presOf" srcId="{E7055E4D-D7DF-5E4A-B116-D838F32104D6}" destId="{9AB621BC-F88D-F04E-AC87-DDE16DAD788D}" srcOrd="1" destOrd="0" presId="urn:microsoft.com/office/officeart/2005/8/layout/process1"/>
    <dgm:cxn modelId="{E99731D8-8A84-F840-A62B-B9A52E41E814}" type="presOf" srcId="{EDE2903B-2BF4-3242-82F3-4C47AC586006}" destId="{B5A0D9A0-AD6B-E64E-9DF2-0D5DFE3D51FA}" srcOrd="1" destOrd="0" presId="urn:microsoft.com/office/officeart/2005/8/layout/process1"/>
    <dgm:cxn modelId="{B53CD28A-52CC-3246-9D77-17CF8736D464}" type="presOf" srcId="{71F41593-BF28-3444-80B7-CCAC9371CE51}" destId="{BCE2AC45-650E-1B4B-A7ED-B99576DC128C}" srcOrd="0" destOrd="0" presId="urn:microsoft.com/office/officeart/2005/8/layout/process1"/>
    <dgm:cxn modelId="{570A1C06-A29B-DD41-8E55-07B643B2759D}" type="presOf" srcId="{71F41593-BF28-3444-80B7-CCAC9371CE51}" destId="{3786D3DB-4DBE-0942-B366-07327953B15E}" srcOrd="1" destOrd="0" presId="urn:microsoft.com/office/officeart/2005/8/layout/process1"/>
    <dgm:cxn modelId="{A4EA6A23-0F42-2044-802F-F23541D7C88B}" srcId="{0781A530-D663-E24E-80D7-E6089B1FC63F}" destId="{A2E1DFD3-A376-254B-A3F5-73673A87B444}" srcOrd="2" destOrd="0" parTransId="{A0C7A983-57D0-3A45-BC49-2B75E46EA974}" sibTransId="{9E7B70C2-5F8A-FB41-849C-BEEBCB93150A}"/>
    <dgm:cxn modelId="{0BD24CBD-C721-E841-8004-1DF2383A046F}" type="presOf" srcId="{03F9FE67-EDEB-2C44-B06A-F3155910C11C}" destId="{ABFA9154-BD1E-984B-9737-FC60A6A273C6}" srcOrd="0" destOrd="0" presId="urn:microsoft.com/office/officeart/2005/8/layout/process1"/>
    <dgm:cxn modelId="{C68D0D90-A5C6-FF47-B2BB-044ACEEBD597}" srcId="{0781A530-D663-E24E-80D7-E6089B1FC63F}" destId="{03F9FE67-EDEB-2C44-B06A-F3155910C11C}" srcOrd="4" destOrd="0" parTransId="{581B5D50-6972-9C4B-A309-ACB6A806A7E1}" sibTransId="{E7055E4D-D7DF-5E4A-B116-D838F32104D6}"/>
    <dgm:cxn modelId="{6FEFA233-52E5-4144-9E3D-15BA4C8D8CB2}" type="presOf" srcId="{615E124F-A271-0146-B69A-349DC3218B3A}" destId="{FCB9AA90-5076-5847-BB2E-D7D4E097172B}" srcOrd="0" destOrd="0" presId="urn:microsoft.com/office/officeart/2005/8/layout/process1"/>
    <dgm:cxn modelId="{B7DCE934-B3B3-424F-B6BE-1DB3CEB49811}" type="presOf" srcId="{79BDBE7A-D078-464E-8E40-DDD5CBD0C582}" destId="{8C282AF6-04A4-E240-B7C4-7A9D5EB3B450}" srcOrd="0" destOrd="0" presId="urn:microsoft.com/office/officeart/2005/8/layout/process1"/>
    <dgm:cxn modelId="{393161A5-8A67-EE40-8661-D36E741FF401}" type="presOf" srcId="{A2E1DFD3-A376-254B-A3F5-73673A87B444}" destId="{D4FB4518-118C-1A46-817B-2A8078EB9C8D}" srcOrd="0" destOrd="0" presId="urn:microsoft.com/office/officeart/2005/8/layout/process1"/>
    <dgm:cxn modelId="{6F4AC68D-9F69-354F-A04C-CB79126036F2}" srcId="{0781A530-D663-E24E-80D7-E6089B1FC63F}" destId="{615E124F-A271-0146-B69A-349DC3218B3A}" srcOrd="0" destOrd="0" parTransId="{F10BA772-63B9-1B49-9C3C-EA8196C50021}" sibTransId="{79BDBE7A-D078-464E-8E40-DDD5CBD0C582}"/>
    <dgm:cxn modelId="{5B51856A-63F3-E840-8165-F48189750DFB}" type="presOf" srcId="{E7055E4D-D7DF-5E4A-B116-D838F32104D6}" destId="{F5174A0B-9DF8-A84B-9C4F-EC9BB9F92391}" srcOrd="0" destOrd="0" presId="urn:microsoft.com/office/officeart/2005/8/layout/process1"/>
    <dgm:cxn modelId="{A5F42B32-8AD5-CB4A-8270-E1BE0FF7400D}" type="presOf" srcId="{D973D29E-BC24-3E45-A824-4217C4347BE5}" destId="{BE5FB45A-BC97-D141-A515-7F09C412A7C2}" srcOrd="0" destOrd="0" presId="urn:microsoft.com/office/officeart/2005/8/layout/process1"/>
    <dgm:cxn modelId="{D3D81192-94BE-794C-9458-397B97A4862F}" srcId="{0781A530-D663-E24E-80D7-E6089B1FC63F}" destId="{B43B67F4-B920-AF40-A2C3-E0E28BEBB853}" srcOrd="5" destOrd="0" parTransId="{859B74D1-940A-5C46-9047-838C6A9CC0C5}" sibTransId="{EDE2903B-2BF4-3242-82F3-4C47AC586006}"/>
    <dgm:cxn modelId="{399C1665-FD15-5649-BF11-055028D4BD74}" type="presOf" srcId="{2967D587-1CAF-3642-B3FA-C95BBCBE4740}" destId="{FD248C0B-394D-4D42-BA8A-C5198EE69055}" srcOrd="0" destOrd="0" presId="urn:microsoft.com/office/officeart/2005/8/layout/process1"/>
    <dgm:cxn modelId="{5CE29163-4217-9647-B0FC-67D676147600}" type="presOf" srcId="{9E7B70C2-5F8A-FB41-849C-BEEBCB93150A}" destId="{564F95A3-9C75-4F41-B6FE-A73643D14621}" srcOrd="0" destOrd="0" presId="urn:microsoft.com/office/officeart/2005/8/layout/process1"/>
    <dgm:cxn modelId="{4B2BF288-F173-9B40-91FF-554058251B80}" type="presParOf" srcId="{2B6F4CCA-8F03-7D42-9F65-2649E5758498}" destId="{FCB9AA90-5076-5847-BB2E-D7D4E097172B}" srcOrd="0" destOrd="0" presId="urn:microsoft.com/office/officeart/2005/8/layout/process1"/>
    <dgm:cxn modelId="{EFA308F6-F24A-4347-9A85-7A912C614B87}" type="presParOf" srcId="{2B6F4CCA-8F03-7D42-9F65-2649E5758498}" destId="{8C282AF6-04A4-E240-B7C4-7A9D5EB3B450}" srcOrd="1" destOrd="0" presId="urn:microsoft.com/office/officeart/2005/8/layout/process1"/>
    <dgm:cxn modelId="{BD733509-5855-1A47-8BBE-EE489E7026A8}" type="presParOf" srcId="{8C282AF6-04A4-E240-B7C4-7A9D5EB3B450}" destId="{260AE81F-70A8-8644-A22C-A4D269476FB9}" srcOrd="0" destOrd="0" presId="urn:microsoft.com/office/officeart/2005/8/layout/process1"/>
    <dgm:cxn modelId="{E5513079-9647-3A48-8A7E-4FF19428FB3B}" type="presParOf" srcId="{2B6F4CCA-8F03-7D42-9F65-2649E5758498}" destId="{BE5FB45A-BC97-D141-A515-7F09C412A7C2}" srcOrd="2" destOrd="0" presId="urn:microsoft.com/office/officeart/2005/8/layout/process1"/>
    <dgm:cxn modelId="{C3D3F4A1-0D31-3747-82D2-6537D48C6E60}" type="presParOf" srcId="{2B6F4CCA-8F03-7D42-9F65-2649E5758498}" destId="{F5174A61-37D0-7F46-BB65-EAE6FD40D3D3}" srcOrd="3" destOrd="0" presId="urn:microsoft.com/office/officeart/2005/8/layout/process1"/>
    <dgm:cxn modelId="{AB61D135-E8F3-6B47-AD76-608E4280BE6E}" type="presParOf" srcId="{F5174A61-37D0-7F46-BB65-EAE6FD40D3D3}" destId="{AFA2C5AF-496B-1A43-B788-7BD4371FFB1B}" srcOrd="0" destOrd="0" presId="urn:microsoft.com/office/officeart/2005/8/layout/process1"/>
    <dgm:cxn modelId="{F88926CD-CC61-D849-BD27-49B3AA9EC919}" type="presParOf" srcId="{2B6F4CCA-8F03-7D42-9F65-2649E5758498}" destId="{D4FB4518-118C-1A46-817B-2A8078EB9C8D}" srcOrd="4" destOrd="0" presId="urn:microsoft.com/office/officeart/2005/8/layout/process1"/>
    <dgm:cxn modelId="{3E95A2F1-F9B1-5E4D-93D6-3405BA437B7B}" type="presParOf" srcId="{2B6F4CCA-8F03-7D42-9F65-2649E5758498}" destId="{564F95A3-9C75-4F41-B6FE-A73643D14621}" srcOrd="5" destOrd="0" presId="urn:microsoft.com/office/officeart/2005/8/layout/process1"/>
    <dgm:cxn modelId="{56C515CC-A508-9A41-9AA1-47A6E972C7B2}" type="presParOf" srcId="{564F95A3-9C75-4F41-B6FE-A73643D14621}" destId="{696929B2-EDDD-1E42-830E-F7152393EFAE}" srcOrd="0" destOrd="0" presId="urn:microsoft.com/office/officeart/2005/8/layout/process1"/>
    <dgm:cxn modelId="{156957AC-9D25-374C-A9C4-7FE7EACD95D0}" type="presParOf" srcId="{2B6F4CCA-8F03-7D42-9F65-2649E5758498}" destId="{FD248C0B-394D-4D42-BA8A-C5198EE69055}" srcOrd="6" destOrd="0" presId="urn:microsoft.com/office/officeart/2005/8/layout/process1"/>
    <dgm:cxn modelId="{05FDBBF3-385C-CD43-A151-83048F5228DB}" type="presParOf" srcId="{2B6F4CCA-8F03-7D42-9F65-2649E5758498}" destId="{BCE2AC45-650E-1B4B-A7ED-B99576DC128C}" srcOrd="7" destOrd="0" presId="urn:microsoft.com/office/officeart/2005/8/layout/process1"/>
    <dgm:cxn modelId="{93B6592F-2FF3-E84A-82E8-F7B3C22721DC}" type="presParOf" srcId="{BCE2AC45-650E-1B4B-A7ED-B99576DC128C}" destId="{3786D3DB-4DBE-0942-B366-07327953B15E}" srcOrd="0" destOrd="0" presId="urn:microsoft.com/office/officeart/2005/8/layout/process1"/>
    <dgm:cxn modelId="{FD4D8E5E-37D0-A14D-8588-FCD944A2C60D}" type="presParOf" srcId="{2B6F4CCA-8F03-7D42-9F65-2649E5758498}" destId="{ABFA9154-BD1E-984B-9737-FC60A6A273C6}" srcOrd="8" destOrd="0" presId="urn:microsoft.com/office/officeart/2005/8/layout/process1"/>
    <dgm:cxn modelId="{1316D2E0-5226-C54B-9889-B23B3E2358BE}" type="presParOf" srcId="{2B6F4CCA-8F03-7D42-9F65-2649E5758498}" destId="{F5174A0B-9DF8-A84B-9C4F-EC9BB9F92391}" srcOrd="9" destOrd="0" presId="urn:microsoft.com/office/officeart/2005/8/layout/process1"/>
    <dgm:cxn modelId="{EB360D22-5212-5A40-9884-A062DF0FD056}" type="presParOf" srcId="{F5174A0B-9DF8-A84B-9C4F-EC9BB9F92391}" destId="{9AB621BC-F88D-F04E-AC87-DDE16DAD788D}" srcOrd="0" destOrd="0" presId="urn:microsoft.com/office/officeart/2005/8/layout/process1"/>
    <dgm:cxn modelId="{119FA6E8-4B17-C24B-905E-323BEB294340}" type="presParOf" srcId="{2B6F4CCA-8F03-7D42-9F65-2649E5758498}" destId="{EA08DBDE-063E-3541-BCCB-976CDE3360E4}" srcOrd="10" destOrd="0" presId="urn:microsoft.com/office/officeart/2005/8/layout/process1"/>
    <dgm:cxn modelId="{428102A3-F5E2-304B-8FC9-1D0452290C91}" type="presParOf" srcId="{2B6F4CCA-8F03-7D42-9F65-2649E5758498}" destId="{83431C89-476D-CC4C-A70F-8177181876DC}" srcOrd="11" destOrd="0" presId="urn:microsoft.com/office/officeart/2005/8/layout/process1"/>
    <dgm:cxn modelId="{7D626F6D-603B-964E-ACA6-605D9C682B02}" type="presParOf" srcId="{83431C89-476D-CC4C-A70F-8177181876DC}" destId="{B5A0D9A0-AD6B-E64E-9DF2-0D5DFE3D51FA}" srcOrd="0" destOrd="0" presId="urn:microsoft.com/office/officeart/2005/8/layout/process1"/>
    <dgm:cxn modelId="{4600199F-7541-894C-B1EA-A8F18641E861}" type="presParOf" srcId="{2B6F4CCA-8F03-7D42-9F65-2649E5758498}" destId="{0036DC58-DC61-3E47-B707-EEC4F2678F46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81A530-D663-E24E-80D7-E6089B1FC63F}" type="doc">
      <dgm:prSet loTypeId="urn:microsoft.com/office/officeart/2005/8/layout/process1" loCatId="" qsTypeId="urn:microsoft.com/office/officeart/2005/8/quickstyle/3D2" qsCatId="3D" csTypeId="urn:microsoft.com/office/officeart/2005/8/colors/accent5_5" csCatId="accent5" phldr="1"/>
      <dgm:spPr/>
    </dgm:pt>
    <dgm:pt modelId="{A2E1DFD3-A376-254B-A3F5-73673A87B444}">
      <dgm:prSet phldrT="[Text]" custT="1"/>
      <dgm:spPr/>
      <dgm:t>
        <a:bodyPr/>
        <a:lstStyle/>
        <a:p>
          <a:r>
            <a:rPr lang="en-US" sz="1400" dirty="0" smtClean="0"/>
            <a:t>Assume:</a:t>
          </a:r>
        </a:p>
        <a:p>
          <a:r>
            <a:rPr lang="en-US" sz="1400" dirty="0" smtClean="0"/>
            <a:t>Dose Consequence</a:t>
          </a:r>
          <a:endParaRPr lang="en-US" sz="1400" dirty="0"/>
        </a:p>
      </dgm:t>
    </dgm:pt>
    <dgm:pt modelId="{A0C7A983-57D0-3A45-BC49-2B75E46EA974}" type="parTrans" cxnId="{A4EA6A23-0F42-2044-802F-F23541D7C88B}">
      <dgm:prSet/>
      <dgm:spPr/>
      <dgm:t>
        <a:bodyPr/>
        <a:lstStyle/>
        <a:p>
          <a:endParaRPr lang="en-US"/>
        </a:p>
      </dgm:t>
    </dgm:pt>
    <dgm:pt modelId="{9E7B70C2-5F8A-FB41-849C-BEEBCB93150A}" type="sibTrans" cxnId="{A4EA6A23-0F42-2044-802F-F23541D7C88B}">
      <dgm:prSet/>
      <dgm:spPr/>
      <dgm:t>
        <a:bodyPr/>
        <a:lstStyle/>
        <a:p>
          <a:endParaRPr lang="en-US"/>
        </a:p>
      </dgm:t>
    </dgm:pt>
    <dgm:pt modelId="{2967D587-1CAF-3642-B3FA-C95BBCBE4740}">
      <dgm:prSet custT="1"/>
      <dgm:spPr/>
      <dgm:t>
        <a:bodyPr/>
        <a:lstStyle/>
        <a:p>
          <a:r>
            <a:rPr lang="en-US" sz="1400" dirty="0" smtClean="0"/>
            <a:t>Identify Safety Functions</a:t>
          </a:r>
          <a:endParaRPr lang="en-US" sz="1400" dirty="0"/>
        </a:p>
      </dgm:t>
    </dgm:pt>
    <dgm:pt modelId="{C00341EF-A344-D746-A0AF-5D8404C346D6}" type="parTrans" cxnId="{D5107F76-F979-3F46-860F-E016A91BE32B}">
      <dgm:prSet/>
      <dgm:spPr/>
      <dgm:t>
        <a:bodyPr/>
        <a:lstStyle/>
        <a:p>
          <a:endParaRPr lang="en-US"/>
        </a:p>
      </dgm:t>
    </dgm:pt>
    <dgm:pt modelId="{71F41593-BF28-3444-80B7-CCAC9371CE51}" type="sibTrans" cxnId="{D5107F76-F979-3F46-860F-E016A91BE32B}">
      <dgm:prSet/>
      <dgm:spPr/>
      <dgm:t>
        <a:bodyPr/>
        <a:lstStyle/>
        <a:p>
          <a:endParaRPr lang="en-US"/>
        </a:p>
      </dgm:t>
    </dgm:pt>
    <dgm:pt modelId="{03F9FE67-EDEB-2C44-B06A-F3155910C11C}">
      <dgm:prSet custT="1"/>
      <dgm:spPr/>
      <dgm:t>
        <a:bodyPr/>
        <a:lstStyle/>
        <a:p>
          <a:r>
            <a:rPr lang="en-US" sz="1200" dirty="0" smtClean="0"/>
            <a:t>Allocate </a:t>
          </a:r>
          <a:r>
            <a:rPr lang="en-US" sz="1200" dirty="0" err="1" smtClean="0"/>
            <a:t>SaFs</a:t>
          </a:r>
          <a:r>
            <a:rPr lang="en-US" sz="1200" dirty="0" smtClean="0"/>
            <a:t> to Pilot TSS</a:t>
          </a:r>
          <a:endParaRPr lang="en-US" sz="1200" dirty="0"/>
        </a:p>
      </dgm:t>
    </dgm:pt>
    <dgm:pt modelId="{581B5D50-6972-9C4B-A309-ACB6A806A7E1}" type="parTrans" cxnId="{C68D0D90-A5C6-FF47-B2BB-044ACEEBD597}">
      <dgm:prSet/>
      <dgm:spPr/>
      <dgm:t>
        <a:bodyPr/>
        <a:lstStyle/>
        <a:p>
          <a:endParaRPr lang="en-US"/>
        </a:p>
      </dgm:t>
    </dgm:pt>
    <dgm:pt modelId="{E7055E4D-D7DF-5E4A-B116-D838F32104D6}" type="sibTrans" cxnId="{C68D0D90-A5C6-FF47-B2BB-044ACEEBD597}">
      <dgm:prSet/>
      <dgm:spPr/>
      <dgm:t>
        <a:bodyPr/>
        <a:lstStyle/>
        <a:p>
          <a:endParaRPr lang="en-US"/>
        </a:p>
      </dgm:t>
    </dgm:pt>
    <dgm:pt modelId="{B43B67F4-B920-AF40-A2C3-E0E28BEBB853}">
      <dgm:prSet custT="1"/>
      <dgm:spPr/>
      <dgm:t>
        <a:bodyPr/>
        <a:lstStyle/>
        <a:p>
          <a:r>
            <a:rPr lang="en-US" sz="1200" dirty="0" smtClean="0"/>
            <a:t>Requirements for Pilot TSS</a:t>
          </a:r>
          <a:endParaRPr lang="en-US" sz="1200" dirty="0"/>
        </a:p>
      </dgm:t>
    </dgm:pt>
    <dgm:pt modelId="{859B74D1-940A-5C46-9047-838C6A9CC0C5}" type="parTrans" cxnId="{D3D81192-94BE-794C-9458-397B97A4862F}">
      <dgm:prSet/>
      <dgm:spPr/>
      <dgm:t>
        <a:bodyPr/>
        <a:lstStyle/>
        <a:p>
          <a:endParaRPr lang="en-US"/>
        </a:p>
      </dgm:t>
    </dgm:pt>
    <dgm:pt modelId="{EDE2903B-2BF4-3242-82F3-4C47AC586006}" type="sibTrans" cxnId="{D3D81192-94BE-794C-9458-397B97A4862F}">
      <dgm:prSet/>
      <dgm:spPr/>
      <dgm:t>
        <a:bodyPr/>
        <a:lstStyle/>
        <a:p>
          <a:endParaRPr lang="en-US"/>
        </a:p>
      </dgm:t>
    </dgm:pt>
    <dgm:pt modelId="{F44CEBA8-6D73-BD42-9261-40AFC66898DB}">
      <dgm:prSet/>
      <dgm:spPr/>
      <dgm:t>
        <a:bodyPr/>
        <a:lstStyle/>
        <a:p>
          <a:r>
            <a:rPr lang="en-US" dirty="0" smtClean="0"/>
            <a:t>Design Pilot TSS</a:t>
          </a:r>
          <a:endParaRPr lang="en-US" dirty="0"/>
        </a:p>
      </dgm:t>
    </dgm:pt>
    <dgm:pt modelId="{04327950-DFB7-B443-96AE-975A5E7536D3}" type="parTrans" cxnId="{9B1CC3B0-5AA3-AA45-B377-8A200D89BF6A}">
      <dgm:prSet/>
      <dgm:spPr/>
      <dgm:t>
        <a:bodyPr/>
        <a:lstStyle/>
        <a:p>
          <a:endParaRPr lang="en-US"/>
        </a:p>
      </dgm:t>
    </dgm:pt>
    <dgm:pt modelId="{AB60F955-4EA2-DC45-B642-88133BDE504D}" type="sibTrans" cxnId="{9B1CC3B0-5AA3-AA45-B377-8A200D89BF6A}">
      <dgm:prSet/>
      <dgm:spPr/>
      <dgm:t>
        <a:bodyPr/>
        <a:lstStyle/>
        <a:p>
          <a:endParaRPr lang="en-US"/>
        </a:p>
      </dgm:t>
    </dgm:pt>
    <dgm:pt modelId="{D973D29E-BC24-3E45-A824-4217C4347BE5}">
      <dgm:prSet phldrT="[Text]" custT="1"/>
      <dgm:spPr/>
      <dgm:t>
        <a:bodyPr/>
        <a:lstStyle/>
        <a:p>
          <a:r>
            <a:rPr lang="en-US" sz="1200" dirty="0" smtClean="0"/>
            <a:t>Select Accident Scenario</a:t>
          </a:r>
        </a:p>
      </dgm:t>
    </dgm:pt>
    <dgm:pt modelId="{C8CC845E-F352-FA43-95E9-F5F90DF23459}" type="sibTrans" cxnId="{E7C915E7-DAF1-EB47-BE69-6E7D044CC880}">
      <dgm:prSet/>
      <dgm:spPr/>
      <dgm:t>
        <a:bodyPr/>
        <a:lstStyle/>
        <a:p>
          <a:endParaRPr lang="en-US"/>
        </a:p>
      </dgm:t>
    </dgm:pt>
    <dgm:pt modelId="{3ADE7F6C-F8C2-B641-B89D-7FC1877E8837}" type="parTrans" cxnId="{E7C915E7-DAF1-EB47-BE69-6E7D044CC880}">
      <dgm:prSet/>
      <dgm:spPr/>
      <dgm:t>
        <a:bodyPr/>
        <a:lstStyle/>
        <a:p>
          <a:endParaRPr lang="en-US"/>
        </a:p>
      </dgm:t>
    </dgm:pt>
    <dgm:pt modelId="{2B6F4CCA-8F03-7D42-9F65-2649E5758498}" type="pres">
      <dgm:prSet presAssocID="{0781A530-D663-E24E-80D7-E6089B1FC63F}" presName="Name0" presStyleCnt="0">
        <dgm:presLayoutVars>
          <dgm:dir/>
          <dgm:resizeHandles val="exact"/>
        </dgm:presLayoutVars>
      </dgm:prSet>
      <dgm:spPr/>
    </dgm:pt>
    <dgm:pt modelId="{BE5FB45A-BC97-D141-A515-7F09C412A7C2}" type="pres">
      <dgm:prSet presAssocID="{D973D29E-BC24-3E45-A824-4217C4347BE5}" presName="node" presStyleLbl="node1" presStyleIdx="0" presStyleCnt="6" custScaleY="132687" custLinFactNeighborX="24555" custLinFactNeighborY="-28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174A61-37D0-7F46-BB65-EAE6FD40D3D3}" type="pres">
      <dgm:prSet presAssocID="{C8CC845E-F352-FA43-95E9-F5F90DF23459}" presName="sibTrans" presStyleLbl="sibTrans2D1" presStyleIdx="0" presStyleCnt="5"/>
      <dgm:spPr/>
      <dgm:t>
        <a:bodyPr/>
        <a:lstStyle/>
        <a:p>
          <a:endParaRPr lang="en-US"/>
        </a:p>
      </dgm:t>
    </dgm:pt>
    <dgm:pt modelId="{AFA2C5AF-496B-1A43-B788-7BD4371FFB1B}" type="pres">
      <dgm:prSet presAssocID="{C8CC845E-F352-FA43-95E9-F5F90DF23459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D4FB4518-118C-1A46-817B-2A8078EB9C8D}" type="pres">
      <dgm:prSet presAssocID="{A2E1DFD3-A376-254B-A3F5-73673A87B444}" presName="node" presStyleLbl="node1" presStyleIdx="1" presStyleCnt="6" custScaleX="171424" custScaleY="132687" custLinFactNeighborX="23112" custLinFactNeighborY="-28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4F95A3-9C75-4F41-B6FE-A73643D14621}" type="pres">
      <dgm:prSet presAssocID="{9E7B70C2-5F8A-FB41-849C-BEEBCB93150A}" presName="sibTrans" presStyleLbl="sibTrans2D1" presStyleIdx="1" presStyleCnt="5"/>
      <dgm:spPr/>
      <dgm:t>
        <a:bodyPr/>
        <a:lstStyle/>
        <a:p>
          <a:endParaRPr lang="en-US"/>
        </a:p>
      </dgm:t>
    </dgm:pt>
    <dgm:pt modelId="{696929B2-EDDD-1E42-830E-F7152393EFAE}" type="pres">
      <dgm:prSet presAssocID="{9E7B70C2-5F8A-FB41-849C-BEEBCB93150A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FD248C0B-394D-4D42-BA8A-C5198EE69055}" type="pres">
      <dgm:prSet presAssocID="{2967D587-1CAF-3642-B3FA-C95BBCBE4740}" presName="node" presStyleLbl="node1" presStyleIdx="2" presStyleCnt="6" custScaleX="1402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2AC45-650E-1B4B-A7ED-B99576DC128C}" type="pres">
      <dgm:prSet presAssocID="{71F41593-BF28-3444-80B7-CCAC9371CE51}" presName="sibTrans" presStyleLbl="sibTrans2D1" presStyleIdx="2" presStyleCnt="5"/>
      <dgm:spPr/>
      <dgm:t>
        <a:bodyPr/>
        <a:lstStyle/>
        <a:p>
          <a:endParaRPr lang="en-US"/>
        </a:p>
      </dgm:t>
    </dgm:pt>
    <dgm:pt modelId="{3786D3DB-4DBE-0942-B366-07327953B15E}" type="pres">
      <dgm:prSet presAssocID="{71F41593-BF28-3444-80B7-CCAC9371CE51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ABFA9154-BD1E-984B-9737-FC60A6A273C6}" type="pres">
      <dgm:prSet presAssocID="{03F9FE67-EDEB-2C44-B06A-F3155910C11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174A0B-9DF8-A84B-9C4F-EC9BB9F92391}" type="pres">
      <dgm:prSet presAssocID="{E7055E4D-D7DF-5E4A-B116-D838F32104D6}" presName="sibTrans" presStyleLbl="sibTrans2D1" presStyleIdx="3" presStyleCnt="5"/>
      <dgm:spPr/>
      <dgm:t>
        <a:bodyPr/>
        <a:lstStyle/>
        <a:p>
          <a:endParaRPr lang="en-US"/>
        </a:p>
      </dgm:t>
    </dgm:pt>
    <dgm:pt modelId="{9AB621BC-F88D-F04E-AC87-DDE16DAD788D}" type="pres">
      <dgm:prSet presAssocID="{E7055E4D-D7DF-5E4A-B116-D838F32104D6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EA08DBDE-063E-3541-BCCB-976CDE3360E4}" type="pres">
      <dgm:prSet presAssocID="{B43B67F4-B920-AF40-A2C3-E0E28BEBB853}" presName="node" presStyleLbl="node1" presStyleIdx="4" presStyleCnt="6" custScaleX="1505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B21CE2-4405-0D43-8B78-9C1FEB6174D8}" type="pres">
      <dgm:prSet presAssocID="{EDE2903B-2BF4-3242-82F3-4C47AC586006}" presName="sibTrans" presStyleLbl="sibTrans2D1" presStyleIdx="4" presStyleCnt="5"/>
      <dgm:spPr/>
      <dgm:t>
        <a:bodyPr/>
        <a:lstStyle/>
        <a:p>
          <a:endParaRPr lang="en-US"/>
        </a:p>
      </dgm:t>
    </dgm:pt>
    <dgm:pt modelId="{CA168612-168C-7F45-A022-8B1DCF6BA8E9}" type="pres">
      <dgm:prSet presAssocID="{EDE2903B-2BF4-3242-82F3-4C47AC586006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1669F821-2937-DA43-B2B8-5DB4AFC32A8B}" type="pres">
      <dgm:prSet presAssocID="{F44CEBA8-6D73-BD42-9261-40AFC66898D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D63A02-0D0F-274C-B71F-8E79A7DEEF46}" type="presOf" srcId="{71F41593-BF28-3444-80B7-CCAC9371CE51}" destId="{BCE2AC45-650E-1B4B-A7ED-B99576DC128C}" srcOrd="0" destOrd="0" presId="urn:microsoft.com/office/officeart/2005/8/layout/process1"/>
    <dgm:cxn modelId="{C68D0D90-A5C6-FF47-B2BB-044ACEEBD597}" srcId="{0781A530-D663-E24E-80D7-E6089B1FC63F}" destId="{03F9FE67-EDEB-2C44-B06A-F3155910C11C}" srcOrd="3" destOrd="0" parTransId="{581B5D50-6972-9C4B-A309-ACB6A806A7E1}" sibTransId="{E7055E4D-D7DF-5E4A-B116-D838F32104D6}"/>
    <dgm:cxn modelId="{8F4FC9F3-DA99-6542-95FC-C794B68F7338}" type="presOf" srcId="{2967D587-1CAF-3642-B3FA-C95BBCBE4740}" destId="{FD248C0B-394D-4D42-BA8A-C5198EE69055}" srcOrd="0" destOrd="0" presId="urn:microsoft.com/office/officeart/2005/8/layout/process1"/>
    <dgm:cxn modelId="{8E179638-1B4E-E749-BFB0-9FE733A90BA5}" type="presOf" srcId="{EDE2903B-2BF4-3242-82F3-4C47AC586006}" destId="{CA168612-168C-7F45-A022-8B1DCF6BA8E9}" srcOrd="1" destOrd="0" presId="urn:microsoft.com/office/officeart/2005/8/layout/process1"/>
    <dgm:cxn modelId="{E7C915E7-DAF1-EB47-BE69-6E7D044CC880}" srcId="{0781A530-D663-E24E-80D7-E6089B1FC63F}" destId="{D973D29E-BC24-3E45-A824-4217C4347BE5}" srcOrd="0" destOrd="0" parTransId="{3ADE7F6C-F8C2-B641-B89D-7FC1877E8837}" sibTransId="{C8CC845E-F352-FA43-95E9-F5F90DF23459}"/>
    <dgm:cxn modelId="{A4EA6A23-0F42-2044-802F-F23541D7C88B}" srcId="{0781A530-D663-E24E-80D7-E6089B1FC63F}" destId="{A2E1DFD3-A376-254B-A3F5-73673A87B444}" srcOrd="1" destOrd="0" parTransId="{A0C7A983-57D0-3A45-BC49-2B75E46EA974}" sibTransId="{9E7B70C2-5F8A-FB41-849C-BEEBCB93150A}"/>
    <dgm:cxn modelId="{9A2AFCCE-A8D6-364F-80A7-96E660854C62}" type="presOf" srcId="{0781A530-D663-E24E-80D7-E6089B1FC63F}" destId="{2B6F4CCA-8F03-7D42-9F65-2649E5758498}" srcOrd="0" destOrd="0" presId="urn:microsoft.com/office/officeart/2005/8/layout/process1"/>
    <dgm:cxn modelId="{7BDA399E-EB17-0A49-9EE9-7BC6C5659D40}" type="presOf" srcId="{D973D29E-BC24-3E45-A824-4217C4347BE5}" destId="{BE5FB45A-BC97-D141-A515-7F09C412A7C2}" srcOrd="0" destOrd="0" presId="urn:microsoft.com/office/officeart/2005/8/layout/process1"/>
    <dgm:cxn modelId="{F4F7D577-712A-484C-ABAB-ACFECF0E5A81}" type="presOf" srcId="{E7055E4D-D7DF-5E4A-B116-D838F32104D6}" destId="{F5174A0B-9DF8-A84B-9C4F-EC9BB9F92391}" srcOrd="0" destOrd="0" presId="urn:microsoft.com/office/officeart/2005/8/layout/process1"/>
    <dgm:cxn modelId="{D3D81192-94BE-794C-9458-397B97A4862F}" srcId="{0781A530-D663-E24E-80D7-E6089B1FC63F}" destId="{B43B67F4-B920-AF40-A2C3-E0E28BEBB853}" srcOrd="4" destOrd="0" parTransId="{859B74D1-940A-5C46-9047-838C6A9CC0C5}" sibTransId="{EDE2903B-2BF4-3242-82F3-4C47AC586006}"/>
    <dgm:cxn modelId="{A9D29DA0-EA41-9E42-91AE-D21B2A542613}" type="presOf" srcId="{F44CEBA8-6D73-BD42-9261-40AFC66898DB}" destId="{1669F821-2937-DA43-B2B8-5DB4AFC32A8B}" srcOrd="0" destOrd="0" presId="urn:microsoft.com/office/officeart/2005/8/layout/process1"/>
    <dgm:cxn modelId="{29C4B15E-9224-6B44-B181-A9396267AFE8}" type="presOf" srcId="{EDE2903B-2BF4-3242-82F3-4C47AC586006}" destId="{E4B21CE2-4405-0D43-8B78-9C1FEB6174D8}" srcOrd="0" destOrd="0" presId="urn:microsoft.com/office/officeart/2005/8/layout/process1"/>
    <dgm:cxn modelId="{DAE8D71B-F44D-0045-A0BD-E976341877A4}" type="presOf" srcId="{03F9FE67-EDEB-2C44-B06A-F3155910C11C}" destId="{ABFA9154-BD1E-984B-9737-FC60A6A273C6}" srcOrd="0" destOrd="0" presId="urn:microsoft.com/office/officeart/2005/8/layout/process1"/>
    <dgm:cxn modelId="{9F1EA32E-55EA-3444-86ED-451A896771C5}" type="presOf" srcId="{71F41593-BF28-3444-80B7-CCAC9371CE51}" destId="{3786D3DB-4DBE-0942-B366-07327953B15E}" srcOrd="1" destOrd="0" presId="urn:microsoft.com/office/officeart/2005/8/layout/process1"/>
    <dgm:cxn modelId="{E6C205C9-5AD0-884D-9945-217345E34AAF}" type="presOf" srcId="{B43B67F4-B920-AF40-A2C3-E0E28BEBB853}" destId="{EA08DBDE-063E-3541-BCCB-976CDE3360E4}" srcOrd="0" destOrd="0" presId="urn:microsoft.com/office/officeart/2005/8/layout/process1"/>
    <dgm:cxn modelId="{D5107F76-F979-3F46-860F-E016A91BE32B}" srcId="{0781A530-D663-E24E-80D7-E6089B1FC63F}" destId="{2967D587-1CAF-3642-B3FA-C95BBCBE4740}" srcOrd="2" destOrd="0" parTransId="{C00341EF-A344-D746-A0AF-5D8404C346D6}" sibTransId="{71F41593-BF28-3444-80B7-CCAC9371CE51}"/>
    <dgm:cxn modelId="{763C9EED-3A4F-F54F-9968-0DB110372C5F}" type="presOf" srcId="{C8CC845E-F352-FA43-95E9-F5F90DF23459}" destId="{F5174A61-37D0-7F46-BB65-EAE6FD40D3D3}" srcOrd="0" destOrd="0" presId="urn:microsoft.com/office/officeart/2005/8/layout/process1"/>
    <dgm:cxn modelId="{9B1CC3B0-5AA3-AA45-B377-8A200D89BF6A}" srcId="{0781A530-D663-E24E-80D7-E6089B1FC63F}" destId="{F44CEBA8-6D73-BD42-9261-40AFC66898DB}" srcOrd="5" destOrd="0" parTransId="{04327950-DFB7-B443-96AE-975A5E7536D3}" sibTransId="{AB60F955-4EA2-DC45-B642-88133BDE504D}"/>
    <dgm:cxn modelId="{BD3A3482-2C03-6347-B455-D931EA5E155C}" type="presOf" srcId="{A2E1DFD3-A376-254B-A3F5-73673A87B444}" destId="{D4FB4518-118C-1A46-817B-2A8078EB9C8D}" srcOrd="0" destOrd="0" presId="urn:microsoft.com/office/officeart/2005/8/layout/process1"/>
    <dgm:cxn modelId="{1172F2F4-5EE1-8748-AA8F-B87099428D6E}" type="presOf" srcId="{9E7B70C2-5F8A-FB41-849C-BEEBCB93150A}" destId="{564F95A3-9C75-4F41-B6FE-A73643D14621}" srcOrd="0" destOrd="0" presId="urn:microsoft.com/office/officeart/2005/8/layout/process1"/>
    <dgm:cxn modelId="{C4F523DF-9F0B-864D-B095-642733ADC562}" type="presOf" srcId="{9E7B70C2-5F8A-FB41-849C-BEEBCB93150A}" destId="{696929B2-EDDD-1E42-830E-F7152393EFAE}" srcOrd="1" destOrd="0" presId="urn:microsoft.com/office/officeart/2005/8/layout/process1"/>
    <dgm:cxn modelId="{9A34CFE6-3033-1940-91CA-46FE9AD82DAF}" type="presOf" srcId="{C8CC845E-F352-FA43-95E9-F5F90DF23459}" destId="{AFA2C5AF-496B-1A43-B788-7BD4371FFB1B}" srcOrd="1" destOrd="0" presId="urn:microsoft.com/office/officeart/2005/8/layout/process1"/>
    <dgm:cxn modelId="{76ECE599-E5BE-2343-B650-4243DF4C6904}" type="presOf" srcId="{E7055E4D-D7DF-5E4A-B116-D838F32104D6}" destId="{9AB621BC-F88D-F04E-AC87-DDE16DAD788D}" srcOrd="1" destOrd="0" presId="urn:microsoft.com/office/officeart/2005/8/layout/process1"/>
    <dgm:cxn modelId="{D0405D67-A7D0-F745-9668-33347E18CFD9}" type="presParOf" srcId="{2B6F4CCA-8F03-7D42-9F65-2649E5758498}" destId="{BE5FB45A-BC97-D141-A515-7F09C412A7C2}" srcOrd="0" destOrd="0" presId="urn:microsoft.com/office/officeart/2005/8/layout/process1"/>
    <dgm:cxn modelId="{42476D02-41C8-EA48-9197-EB093BBD6475}" type="presParOf" srcId="{2B6F4CCA-8F03-7D42-9F65-2649E5758498}" destId="{F5174A61-37D0-7F46-BB65-EAE6FD40D3D3}" srcOrd="1" destOrd="0" presId="urn:microsoft.com/office/officeart/2005/8/layout/process1"/>
    <dgm:cxn modelId="{B197A7D4-FFD2-6142-B0D7-9E66E972D9D5}" type="presParOf" srcId="{F5174A61-37D0-7F46-BB65-EAE6FD40D3D3}" destId="{AFA2C5AF-496B-1A43-B788-7BD4371FFB1B}" srcOrd="0" destOrd="0" presId="urn:microsoft.com/office/officeart/2005/8/layout/process1"/>
    <dgm:cxn modelId="{16FB9665-7A4D-8D45-AC16-308C810A7B63}" type="presParOf" srcId="{2B6F4CCA-8F03-7D42-9F65-2649E5758498}" destId="{D4FB4518-118C-1A46-817B-2A8078EB9C8D}" srcOrd="2" destOrd="0" presId="urn:microsoft.com/office/officeart/2005/8/layout/process1"/>
    <dgm:cxn modelId="{CF18D7AE-7CB3-3149-BC14-10AB81205A49}" type="presParOf" srcId="{2B6F4CCA-8F03-7D42-9F65-2649E5758498}" destId="{564F95A3-9C75-4F41-B6FE-A73643D14621}" srcOrd="3" destOrd="0" presId="urn:microsoft.com/office/officeart/2005/8/layout/process1"/>
    <dgm:cxn modelId="{26C5A09C-4D59-DB49-858D-8CE4860BE7D7}" type="presParOf" srcId="{564F95A3-9C75-4F41-B6FE-A73643D14621}" destId="{696929B2-EDDD-1E42-830E-F7152393EFAE}" srcOrd="0" destOrd="0" presId="urn:microsoft.com/office/officeart/2005/8/layout/process1"/>
    <dgm:cxn modelId="{FA3FD8A6-4FE4-784B-AE7B-3E648842D3D7}" type="presParOf" srcId="{2B6F4CCA-8F03-7D42-9F65-2649E5758498}" destId="{FD248C0B-394D-4D42-BA8A-C5198EE69055}" srcOrd="4" destOrd="0" presId="urn:microsoft.com/office/officeart/2005/8/layout/process1"/>
    <dgm:cxn modelId="{33682F43-C11F-864A-91B3-50A64DAF6281}" type="presParOf" srcId="{2B6F4CCA-8F03-7D42-9F65-2649E5758498}" destId="{BCE2AC45-650E-1B4B-A7ED-B99576DC128C}" srcOrd="5" destOrd="0" presId="urn:microsoft.com/office/officeart/2005/8/layout/process1"/>
    <dgm:cxn modelId="{0F82D87B-827B-8E40-8E50-A8A22CE7608E}" type="presParOf" srcId="{BCE2AC45-650E-1B4B-A7ED-B99576DC128C}" destId="{3786D3DB-4DBE-0942-B366-07327953B15E}" srcOrd="0" destOrd="0" presId="urn:microsoft.com/office/officeart/2005/8/layout/process1"/>
    <dgm:cxn modelId="{35B8A42E-3AC0-6748-BB82-DF1568AC85BA}" type="presParOf" srcId="{2B6F4CCA-8F03-7D42-9F65-2649E5758498}" destId="{ABFA9154-BD1E-984B-9737-FC60A6A273C6}" srcOrd="6" destOrd="0" presId="urn:microsoft.com/office/officeart/2005/8/layout/process1"/>
    <dgm:cxn modelId="{95297136-A79F-F441-AA4B-842B2DD44C89}" type="presParOf" srcId="{2B6F4CCA-8F03-7D42-9F65-2649E5758498}" destId="{F5174A0B-9DF8-A84B-9C4F-EC9BB9F92391}" srcOrd="7" destOrd="0" presId="urn:microsoft.com/office/officeart/2005/8/layout/process1"/>
    <dgm:cxn modelId="{F18C30B1-2669-2441-909C-21FC628B39C0}" type="presParOf" srcId="{F5174A0B-9DF8-A84B-9C4F-EC9BB9F92391}" destId="{9AB621BC-F88D-F04E-AC87-DDE16DAD788D}" srcOrd="0" destOrd="0" presId="urn:microsoft.com/office/officeart/2005/8/layout/process1"/>
    <dgm:cxn modelId="{D687377E-A5DA-4C4B-A945-ABBFBA276292}" type="presParOf" srcId="{2B6F4CCA-8F03-7D42-9F65-2649E5758498}" destId="{EA08DBDE-063E-3541-BCCB-976CDE3360E4}" srcOrd="8" destOrd="0" presId="urn:microsoft.com/office/officeart/2005/8/layout/process1"/>
    <dgm:cxn modelId="{55F74E59-5B7C-1F4D-9056-CE9D1A8BBFF3}" type="presParOf" srcId="{2B6F4CCA-8F03-7D42-9F65-2649E5758498}" destId="{E4B21CE2-4405-0D43-8B78-9C1FEB6174D8}" srcOrd="9" destOrd="0" presId="urn:microsoft.com/office/officeart/2005/8/layout/process1"/>
    <dgm:cxn modelId="{6A7457B8-5707-A54C-A170-9B7D13DF4845}" type="presParOf" srcId="{E4B21CE2-4405-0D43-8B78-9C1FEB6174D8}" destId="{CA168612-168C-7F45-A022-8B1DCF6BA8E9}" srcOrd="0" destOrd="0" presId="urn:microsoft.com/office/officeart/2005/8/layout/process1"/>
    <dgm:cxn modelId="{6C221B1E-F85F-D94C-92B4-7A5D8A16455B}" type="presParOf" srcId="{2B6F4CCA-8F03-7D42-9F65-2649E5758498}" destId="{1669F821-2937-DA43-B2B8-5DB4AFC32A8B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B9AA90-5076-5847-BB2E-D7D4E097172B}">
      <dsp:nvSpPr>
        <dsp:cNvPr id="0" name=""/>
        <dsp:cNvSpPr/>
      </dsp:nvSpPr>
      <dsp:spPr>
        <a:xfrm>
          <a:off x="8887" y="486070"/>
          <a:ext cx="1012871" cy="12166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Qualitative Hazard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Analysis</a:t>
          </a:r>
          <a:endParaRPr lang="en-US" sz="1400" kern="1200" dirty="0"/>
        </a:p>
      </dsp:txBody>
      <dsp:txXfrm>
        <a:off x="38553" y="515736"/>
        <a:ext cx="953539" cy="1157365"/>
      </dsp:txXfrm>
    </dsp:sp>
    <dsp:sp modelId="{8C282AF6-04A4-E240-B7C4-7A9D5EB3B450}">
      <dsp:nvSpPr>
        <dsp:cNvPr id="0" name=""/>
        <dsp:cNvSpPr/>
      </dsp:nvSpPr>
      <dsp:spPr>
        <a:xfrm>
          <a:off x="1107660" y="987900"/>
          <a:ext cx="182113" cy="2130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107660" y="1030508"/>
        <a:ext cx="127479" cy="127822"/>
      </dsp:txXfrm>
    </dsp:sp>
    <dsp:sp modelId="{BE5FB45A-BC97-D141-A515-7F09C412A7C2}">
      <dsp:nvSpPr>
        <dsp:cNvPr id="0" name=""/>
        <dsp:cNvSpPr/>
      </dsp:nvSpPr>
      <dsp:spPr>
        <a:xfrm>
          <a:off x="1365369" y="666291"/>
          <a:ext cx="859027" cy="8562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Accident Analysis</a:t>
          </a:r>
        </a:p>
      </dsp:txBody>
      <dsp:txXfrm>
        <a:off x="1390448" y="691370"/>
        <a:ext cx="808869" cy="806098"/>
      </dsp:txXfrm>
    </dsp:sp>
    <dsp:sp modelId="{F5174A61-37D0-7F46-BB65-EAE6FD40D3D3}">
      <dsp:nvSpPr>
        <dsp:cNvPr id="0" name=""/>
        <dsp:cNvSpPr/>
      </dsp:nvSpPr>
      <dsp:spPr>
        <a:xfrm>
          <a:off x="2310299" y="987900"/>
          <a:ext cx="182113" cy="2130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310299" y="1030508"/>
        <a:ext cx="127479" cy="127822"/>
      </dsp:txXfrm>
    </dsp:sp>
    <dsp:sp modelId="{D4FB4518-118C-1A46-817B-2A8078EB9C8D}">
      <dsp:nvSpPr>
        <dsp:cNvPr id="0" name=""/>
        <dsp:cNvSpPr/>
      </dsp:nvSpPr>
      <dsp:spPr>
        <a:xfrm>
          <a:off x="2568008" y="666291"/>
          <a:ext cx="1119837" cy="8562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Dose Consequence</a:t>
          </a:r>
          <a:endParaRPr lang="en-US" sz="1200" kern="1200" dirty="0"/>
        </a:p>
      </dsp:txBody>
      <dsp:txXfrm>
        <a:off x="2593087" y="691370"/>
        <a:ext cx="1069679" cy="806098"/>
      </dsp:txXfrm>
    </dsp:sp>
    <dsp:sp modelId="{564F95A3-9C75-4F41-B6FE-A73643D14621}">
      <dsp:nvSpPr>
        <dsp:cNvPr id="0" name=""/>
        <dsp:cNvSpPr/>
      </dsp:nvSpPr>
      <dsp:spPr>
        <a:xfrm>
          <a:off x="3773748" y="987900"/>
          <a:ext cx="182113" cy="2130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773748" y="1030508"/>
        <a:ext cx="127479" cy="127822"/>
      </dsp:txXfrm>
    </dsp:sp>
    <dsp:sp modelId="{FD248C0B-394D-4D42-BA8A-C5198EE69055}">
      <dsp:nvSpPr>
        <dsp:cNvPr id="0" name=""/>
        <dsp:cNvSpPr/>
      </dsp:nvSpPr>
      <dsp:spPr>
        <a:xfrm>
          <a:off x="4031456" y="666291"/>
          <a:ext cx="859027" cy="8562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Identify Safety Functions</a:t>
          </a:r>
          <a:endParaRPr lang="en-US" sz="1200" kern="1200" dirty="0"/>
        </a:p>
      </dsp:txBody>
      <dsp:txXfrm>
        <a:off x="4056535" y="691370"/>
        <a:ext cx="808869" cy="806098"/>
      </dsp:txXfrm>
    </dsp:sp>
    <dsp:sp modelId="{BCE2AC45-650E-1B4B-A7ED-B99576DC128C}">
      <dsp:nvSpPr>
        <dsp:cNvPr id="0" name=""/>
        <dsp:cNvSpPr/>
      </dsp:nvSpPr>
      <dsp:spPr>
        <a:xfrm>
          <a:off x="4976387" y="987900"/>
          <a:ext cx="182113" cy="2130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976387" y="1030508"/>
        <a:ext cx="127479" cy="127822"/>
      </dsp:txXfrm>
    </dsp:sp>
    <dsp:sp modelId="{ABFA9154-BD1E-984B-9737-FC60A6A273C6}">
      <dsp:nvSpPr>
        <dsp:cNvPr id="0" name=""/>
        <dsp:cNvSpPr/>
      </dsp:nvSpPr>
      <dsp:spPr>
        <a:xfrm>
          <a:off x="5234095" y="666291"/>
          <a:ext cx="859027" cy="8562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Allocate Safety Functions to TSS</a:t>
          </a:r>
          <a:endParaRPr lang="en-US" sz="1200" kern="1200" dirty="0"/>
        </a:p>
      </dsp:txBody>
      <dsp:txXfrm>
        <a:off x="5259174" y="691370"/>
        <a:ext cx="808869" cy="806098"/>
      </dsp:txXfrm>
    </dsp:sp>
    <dsp:sp modelId="{F5174A0B-9DF8-A84B-9C4F-EC9BB9F92391}">
      <dsp:nvSpPr>
        <dsp:cNvPr id="0" name=""/>
        <dsp:cNvSpPr/>
      </dsp:nvSpPr>
      <dsp:spPr>
        <a:xfrm>
          <a:off x="6179025" y="987900"/>
          <a:ext cx="182113" cy="2130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6179025" y="1030508"/>
        <a:ext cx="127479" cy="127822"/>
      </dsp:txXfrm>
    </dsp:sp>
    <dsp:sp modelId="{EA08DBDE-063E-3541-BCCB-976CDE3360E4}">
      <dsp:nvSpPr>
        <dsp:cNvPr id="0" name=""/>
        <dsp:cNvSpPr/>
      </dsp:nvSpPr>
      <dsp:spPr>
        <a:xfrm>
          <a:off x="6436734" y="666291"/>
          <a:ext cx="859027" cy="8562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Requirements for TSS</a:t>
          </a:r>
          <a:endParaRPr lang="en-US" sz="1000" kern="1200" dirty="0"/>
        </a:p>
      </dsp:txBody>
      <dsp:txXfrm>
        <a:off x="6461813" y="691370"/>
        <a:ext cx="808869" cy="806098"/>
      </dsp:txXfrm>
    </dsp:sp>
    <dsp:sp modelId="{83431C89-476D-CC4C-A70F-8177181876DC}">
      <dsp:nvSpPr>
        <dsp:cNvPr id="0" name=""/>
        <dsp:cNvSpPr/>
      </dsp:nvSpPr>
      <dsp:spPr>
        <a:xfrm>
          <a:off x="7381664" y="987900"/>
          <a:ext cx="182113" cy="2130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7381664" y="1030508"/>
        <a:ext cx="127479" cy="127822"/>
      </dsp:txXfrm>
    </dsp:sp>
    <dsp:sp modelId="{0036DC58-DC61-3E47-B707-EEC4F2678F46}">
      <dsp:nvSpPr>
        <dsp:cNvPr id="0" name=""/>
        <dsp:cNvSpPr/>
      </dsp:nvSpPr>
      <dsp:spPr>
        <a:xfrm>
          <a:off x="7639373" y="666291"/>
          <a:ext cx="859027" cy="8562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Design TSS</a:t>
          </a:r>
          <a:endParaRPr lang="en-US" sz="1200" kern="1200" dirty="0"/>
        </a:p>
      </dsp:txBody>
      <dsp:txXfrm>
        <a:off x="7664452" y="691370"/>
        <a:ext cx="808869" cy="8060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4BADB-B8F9-FF4D-8310-1CF8DBDAB972}">
      <dsp:nvSpPr>
        <dsp:cNvPr id="0" name=""/>
        <dsp:cNvSpPr/>
      </dsp:nvSpPr>
      <dsp:spPr>
        <a:xfrm>
          <a:off x="144073" y="411937"/>
          <a:ext cx="758489" cy="6154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HA</a:t>
          </a:r>
          <a:endParaRPr lang="en-US" sz="1400" kern="1200" dirty="0"/>
        </a:p>
      </dsp:txBody>
      <dsp:txXfrm>
        <a:off x="162099" y="429963"/>
        <a:ext cx="722437" cy="579390"/>
      </dsp:txXfrm>
    </dsp:sp>
    <dsp:sp modelId="{36441DAF-7E73-C44F-AB7A-CDE9A0DBFBB1}">
      <dsp:nvSpPr>
        <dsp:cNvPr id="0" name=""/>
        <dsp:cNvSpPr/>
      </dsp:nvSpPr>
      <dsp:spPr>
        <a:xfrm rot="2263183">
          <a:off x="938878" y="1009372"/>
          <a:ext cx="135189" cy="167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943116" y="1030557"/>
        <a:ext cx="94632" cy="100772"/>
      </dsp:txXfrm>
    </dsp:sp>
    <dsp:sp modelId="{BE5FB45A-BC97-D141-A515-7F09C412A7C2}">
      <dsp:nvSpPr>
        <dsp:cNvPr id="0" name=""/>
        <dsp:cNvSpPr/>
      </dsp:nvSpPr>
      <dsp:spPr>
        <a:xfrm>
          <a:off x="1104330" y="891261"/>
          <a:ext cx="677234" cy="10793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5714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5714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5714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Select Accident Scenario</a:t>
          </a:r>
        </a:p>
      </dsp:txBody>
      <dsp:txXfrm>
        <a:off x="1124166" y="911097"/>
        <a:ext cx="637562" cy="1039675"/>
      </dsp:txXfrm>
    </dsp:sp>
    <dsp:sp modelId="{F5174A61-37D0-7F46-BB65-EAE6FD40D3D3}">
      <dsp:nvSpPr>
        <dsp:cNvPr id="0" name=""/>
        <dsp:cNvSpPr/>
      </dsp:nvSpPr>
      <dsp:spPr>
        <a:xfrm>
          <a:off x="1848310" y="1346957"/>
          <a:ext cx="141501" cy="167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44305"/>
            <a:satOff val="-1107"/>
            <a:lumOff val="529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1848310" y="1380548"/>
        <a:ext cx="99051" cy="100772"/>
      </dsp:txXfrm>
    </dsp:sp>
    <dsp:sp modelId="{D4FB4518-118C-1A46-817B-2A8078EB9C8D}">
      <dsp:nvSpPr>
        <dsp:cNvPr id="0" name=""/>
        <dsp:cNvSpPr/>
      </dsp:nvSpPr>
      <dsp:spPr>
        <a:xfrm>
          <a:off x="2048549" y="891261"/>
          <a:ext cx="1160942" cy="10793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1429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11429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1429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Assume: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Dose Consequence</a:t>
          </a:r>
          <a:endParaRPr lang="en-US" sz="1400" kern="1200" dirty="0"/>
        </a:p>
      </dsp:txBody>
      <dsp:txXfrm>
        <a:off x="2080162" y="922874"/>
        <a:ext cx="1097716" cy="1016121"/>
      </dsp:txXfrm>
    </dsp:sp>
    <dsp:sp modelId="{564F95A3-9C75-4F41-B6FE-A73643D14621}">
      <dsp:nvSpPr>
        <dsp:cNvPr id="0" name=""/>
        <dsp:cNvSpPr/>
      </dsp:nvSpPr>
      <dsp:spPr>
        <a:xfrm rot="63987">
          <a:off x="3261553" y="1359760"/>
          <a:ext cx="110410" cy="167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88609"/>
            <a:satOff val="-2214"/>
            <a:lumOff val="1059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3261556" y="1393043"/>
        <a:ext cx="77287" cy="100772"/>
      </dsp:txXfrm>
    </dsp:sp>
    <dsp:sp modelId="{FD248C0B-394D-4D42-BA8A-C5198EE69055}">
      <dsp:nvSpPr>
        <dsp:cNvPr id="0" name=""/>
        <dsp:cNvSpPr/>
      </dsp:nvSpPr>
      <dsp:spPr>
        <a:xfrm>
          <a:off x="3417776" y="1047733"/>
          <a:ext cx="949990" cy="8134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7143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17143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714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Safety Functions</a:t>
          </a:r>
          <a:endParaRPr lang="en-US" sz="1400" kern="1200" dirty="0"/>
        </a:p>
      </dsp:txBody>
      <dsp:txXfrm>
        <a:off x="3441601" y="1071558"/>
        <a:ext cx="902340" cy="765803"/>
      </dsp:txXfrm>
    </dsp:sp>
    <dsp:sp modelId="{BCE2AC45-650E-1B4B-A7ED-B99576DC128C}">
      <dsp:nvSpPr>
        <dsp:cNvPr id="0" name=""/>
        <dsp:cNvSpPr/>
      </dsp:nvSpPr>
      <dsp:spPr>
        <a:xfrm>
          <a:off x="4435491" y="1370482"/>
          <a:ext cx="143573" cy="167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132914"/>
            <a:satOff val="-3321"/>
            <a:lumOff val="1589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435491" y="1404073"/>
        <a:ext cx="100501" cy="100772"/>
      </dsp:txXfrm>
    </dsp:sp>
    <dsp:sp modelId="{ABFA9154-BD1E-984B-9737-FC60A6A273C6}">
      <dsp:nvSpPr>
        <dsp:cNvPr id="0" name=""/>
        <dsp:cNvSpPr/>
      </dsp:nvSpPr>
      <dsp:spPr>
        <a:xfrm>
          <a:off x="4638661" y="1047733"/>
          <a:ext cx="677234" cy="8134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2857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22857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285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Allocate </a:t>
          </a:r>
          <a:r>
            <a:rPr lang="en-US" sz="1200" kern="1200" dirty="0" err="1" smtClean="0"/>
            <a:t>SaFs</a:t>
          </a:r>
          <a:r>
            <a:rPr lang="en-US" sz="1200" kern="1200" dirty="0" smtClean="0"/>
            <a:t> to Pilot TSS</a:t>
          </a:r>
          <a:endParaRPr lang="en-US" sz="1200" kern="1200" dirty="0"/>
        </a:p>
      </dsp:txBody>
      <dsp:txXfrm>
        <a:off x="4658497" y="1067569"/>
        <a:ext cx="637562" cy="773781"/>
      </dsp:txXfrm>
    </dsp:sp>
    <dsp:sp modelId="{F5174A0B-9DF8-A84B-9C4F-EC9BB9F92391}">
      <dsp:nvSpPr>
        <dsp:cNvPr id="0" name=""/>
        <dsp:cNvSpPr/>
      </dsp:nvSpPr>
      <dsp:spPr>
        <a:xfrm>
          <a:off x="5383619" y="1370482"/>
          <a:ext cx="143573" cy="167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177218"/>
            <a:satOff val="-4428"/>
            <a:lumOff val="2118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5383619" y="1404073"/>
        <a:ext cx="100501" cy="100772"/>
      </dsp:txXfrm>
    </dsp:sp>
    <dsp:sp modelId="{EA08DBDE-063E-3541-BCCB-976CDE3360E4}">
      <dsp:nvSpPr>
        <dsp:cNvPr id="0" name=""/>
        <dsp:cNvSpPr/>
      </dsp:nvSpPr>
      <dsp:spPr>
        <a:xfrm>
          <a:off x="5586790" y="1047733"/>
          <a:ext cx="1019867" cy="8134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8571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28571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8571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Requirements for Pilot TSS</a:t>
          </a:r>
          <a:endParaRPr lang="en-US" sz="1200" kern="1200" dirty="0"/>
        </a:p>
      </dsp:txBody>
      <dsp:txXfrm>
        <a:off x="5610615" y="1071558"/>
        <a:ext cx="972217" cy="765803"/>
      </dsp:txXfrm>
    </dsp:sp>
    <dsp:sp modelId="{E4B21CE2-4405-0D43-8B78-9C1FEB6174D8}">
      <dsp:nvSpPr>
        <dsp:cNvPr id="0" name=""/>
        <dsp:cNvSpPr/>
      </dsp:nvSpPr>
      <dsp:spPr>
        <a:xfrm>
          <a:off x="6674381" y="1370482"/>
          <a:ext cx="143573" cy="167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221523"/>
            <a:satOff val="-5535"/>
            <a:lumOff val="2648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6674381" y="1404073"/>
        <a:ext cx="100501" cy="100772"/>
      </dsp:txXfrm>
    </dsp:sp>
    <dsp:sp modelId="{1669F821-2937-DA43-B2B8-5DB4AFC32A8B}">
      <dsp:nvSpPr>
        <dsp:cNvPr id="0" name=""/>
        <dsp:cNvSpPr/>
      </dsp:nvSpPr>
      <dsp:spPr>
        <a:xfrm>
          <a:off x="6877551" y="1047733"/>
          <a:ext cx="677234" cy="8134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34286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34286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34286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Design Pilot TSS</a:t>
          </a:r>
          <a:endParaRPr lang="en-US" sz="1400" kern="1200" dirty="0"/>
        </a:p>
      </dsp:txBody>
      <dsp:txXfrm>
        <a:off x="6897387" y="1067569"/>
        <a:ext cx="637562" cy="773781"/>
      </dsp:txXfrm>
    </dsp:sp>
    <dsp:sp modelId="{E782E689-4648-4A4D-BDE8-F52FA334AF9B}">
      <dsp:nvSpPr>
        <dsp:cNvPr id="0" name=""/>
        <dsp:cNvSpPr/>
      </dsp:nvSpPr>
      <dsp:spPr>
        <a:xfrm rot="20106411">
          <a:off x="7617035" y="1146598"/>
          <a:ext cx="163203" cy="167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265827"/>
            <a:satOff val="-6642"/>
            <a:lumOff val="3178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7619309" y="1190494"/>
        <a:ext cx="114242" cy="100772"/>
      </dsp:txXfrm>
    </dsp:sp>
    <dsp:sp modelId="{B62CC7BA-062C-4340-B723-E0F649CEDCB5}">
      <dsp:nvSpPr>
        <dsp:cNvPr id="0" name=""/>
        <dsp:cNvSpPr/>
      </dsp:nvSpPr>
      <dsp:spPr>
        <a:xfrm>
          <a:off x="7834109" y="523657"/>
          <a:ext cx="1022874" cy="8134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Merge to Create Complete TSS</a:t>
          </a:r>
          <a:endParaRPr lang="en-US" sz="1200" kern="1200" dirty="0"/>
        </a:p>
      </dsp:txBody>
      <dsp:txXfrm>
        <a:off x="7857934" y="547482"/>
        <a:ext cx="975224" cy="7658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B9AA90-5076-5847-BB2E-D7D4E097172B}">
      <dsp:nvSpPr>
        <dsp:cNvPr id="0" name=""/>
        <dsp:cNvSpPr/>
      </dsp:nvSpPr>
      <dsp:spPr>
        <a:xfrm>
          <a:off x="0" y="903855"/>
          <a:ext cx="902249" cy="10918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Hazard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Analysis</a:t>
          </a:r>
          <a:endParaRPr lang="en-US" sz="1400" kern="1200" dirty="0"/>
        </a:p>
      </dsp:txBody>
      <dsp:txXfrm>
        <a:off x="26426" y="930281"/>
        <a:ext cx="849397" cy="1039040"/>
      </dsp:txXfrm>
    </dsp:sp>
    <dsp:sp modelId="{8C282AF6-04A4-E240-B7C4-7A9D5EB3B450}">
      <dsp:nvSpPr>
        <dsp:cNvPr id="0" name=""/>
        <dsp:cNvSpPr/>
      </dsp:nvSpPr>
      <dsp:spPr>
        <a:xfrm rot="20356727">
          <a:off x="980383" y="1110460"/>
          <a:ext cx="191109" cy="2059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982237" y="1161795"/>
        <a:ext cx="133776" cy="123574"/>
      </dsp:txXfrm>
    </dsp:sp>
    <dsp:sp modelId="{BE5FB45A-BC97-D141-A515-7F09C412A7C2}">
      <dsp:nvSpPr>
        <dsp:cNvPr id="0" name=""/>
        <dsp:cNvSpPr/>
      </dsp:nvSpPr>
      <dsp:spPr>
        <a:xfrm>
          <a:off x="1239508" y="638199"/>
          <a:ext cx="682812" cy="7684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Other Accident Analyses</a:t>
          </a:r>
        </a:p>
      </dsp:txBody>
      <dsp:txXfrm>
        <a:off x="1259507" y="658198"/>
        <a:ext cx="642814" cy="728426"/>
      </dsp:txXfrm>
    </dsp:sp>
    <dsp:sp modelId="{F5174A61-37D0-7F46-BB65-EAE6FD40D3D3}">
      <dsp:nvSpPr>
        <dsp:cNvPr id="0" name=""/>
        <dsp:cNvSpPr/>
      </dsp:nvSpPr>
      <dsp:spPr>
        <a:xfrm>
          <a:off x="2005368" y="919432"/>
          <a:ext cx="176061" cy="2059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005368" y="960624"/>
        <a:ext cx="123243" cy="123574"/>
      </dsp:txXfrm>
    </dsp:sp>
    <dsp:sp modelId="{D4FB4518-118C-1A46-817B-2A8078EB9C8D}">
      <dsp:nvSpPr>
        <dsp:cNvPr id="0" name=""/>
        <dsp:cNvSpPr/>
      </dsp:nvSpPr>
      <dsp:spPr>
        <a:xfrm>
          <a:off x="2254512" y="638199"/>
          <a:ext cx="1082621" cy="7684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Dose Consequence</a:t>
          </a:r>
          <a:endParaRPr lang="en-US" sz="1200" kern="1200" dirty="0"/>
        </a:p>
      </dsp:txBody>
      <dsp:txXfrm>
        <a:off x="2277018" y="660705"/>
        <a:ext cx="1037609" cy="723412"/>
      </dsp:txXfrm>
    </dsp:sp>
    <dsp:sp modelId="{564F95A3-9C75-4F41-B6FE-A73643D14621}">
      <dsp:nvSpPr>
        <dsp:cNvPr id="0" name=""/>
        <dsp:cNvSpPr/>
      </dsp:nvSpPr>
      <dsp:spPr>
        <a:xfrm>
          <a:off x="3420182" y="919432"/>
          <a:ext cx="176061" cy="2059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3420182" y="960624"/>
        <a:ext cx="123243" cy="123574"/>
      </dsp:txXfrm>
    </dsp:sp>
    <dsp:sp modelId="{FD248C0B-394D-4D42-BA8A-C5198EE69055}">
      <dsp:nvSpPr>
        <dsp:cNvPr id="0" name=""/>
        <dsp:cNvSpPr/>
      </dsp:nvSpPr>
      <dsp:spPr>
        <a:xfrm>
          <a:off x="3669326" y="638199"/>
          <a:ext cx="830479" cy="7684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Identify Safety Functions</a:t>
          </a:r>
          <a:endParaRPr lang="en-US" sz="1200" kern="1200" dirty="0"/>
        </a:p>
      </dsp:txBody>
      <dsp:txXfrm>
        <a:off x="3691832" y="660705"/>
        <a:ext cx="785467" cy="723412"/>
      </dsp:txXfrm>
    </dsp:sp>
    <dsp:sp modelId="{BCE2AC45-650E-1B4B-A7ED-B99576DC128C}">
      <dsp:nvSpPr>
        <dsp:cNvPr id="0" name=""/>
        <dsp:cNvSpPr/>
      </dsp:nvSpPr>
      <dsp:spPr>
        <a:xfrm>
          <a:off x="4582854" y="919432"/>
          <a:ext cx="176061" cy="2059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582854" y="960624"/>
        <a:ext cx="123243" cy="123574"/>
      </dsp:txXfrm>
    </dsp:sp>
    <dsp:sp modelId="{ABFA9154-BD1E-984B-9737-FC60A6A273C6}">
      <dsp:nvSpPr>
        <dsp:cNvPr id="0" name=""/>
        <dsp:cNvSpPr/>
      </dsp:nvSpPr>
      <dsp:spPr>
        <a:xfrm>
          <a:off x="4831997" y="638199"/>
          <a:ext cx="830479" cy="7684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Allocate </a:t>
          </a:r>
          <a:r>
            <a:rPr lang="en-US" sz="1200" kern="1200" dirty="0" err="1" smtClean="0"/>
            <a:t>SaFs</a:t>
          </a:r>
          <a:r>
            <a:rPr lang="en-US" sz="1200" kern="1200" dirty="0" smtClean="0"/>
            <a:t> to TSS</a:t>
          </a:r>
        </a:p>
      </dsp:txBody>
      <dsp:txXfrm>
        <a:off x="4854503" y="660705"/>
        <a:ext cx="785467" cy="723412"/>
      </dsp:txXfrm>
    </dsp:sp>
    <dsp:sp modelId="{F5174A0B-9DF8-A84B-9C4F-EC9BB9F92391}">
      <dsp:nvSpPr>
        <dsp:cNvPr id="0" name=""/>
        <dsp:cNvSpPr/>
      </dsp:nvSpPr>
      <dsp:spPr>
        <a:xfrm>
          <a:off x="5745525" y="919432"/>
          <a:ext cx="176061" cy="2059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5745525" y="960624"/>
        <a:ext cx="123243" cy="123574"/>
      </dsp:txXfrm>
    </dsp:sp>
    <dsp:sp modelId="{EA08DBDE-063E-3541-BCCB-976CDE3360E4}">
      <dsp:nvSpPr>
        <dsp:cNvPr id="0" name=""/>
        <dsp:cNvSpPr/>
      </dsp:nvSpPr>
      <dsp:spPr>
        <a:xfrm>
          <a:off x="5994669" y="638199"/>
          <a:ext cx="830479" cy="7684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Requirements for TSS</a:t>
          </a:r>
          <a:endParaRPr lang="en-US" sz="900" kern="1200" dirty="0"/>
        </a:p>
      </dsp:txBody>
      <dsp:txXfrm>
        <a:off x="6017175" y="660705"/>
        <a:ext cx="785467" cy="723412"/>
      </dsp:txXfrm>
    </dsp:sp>
    <dsp:sp modelId="{83431C89-476D-CC4C-A70F-8177181876DC}">
      <dsp:nvSpPr>
        <dsp:cNvPr id="0" name=""/>
        <dsp:cNvSpPr/>
      </dsp:nvSpPr>
      <dsp:spPr>
        <a:xfrm>
          <a:off x="6908197" y="919432"/>
          <a:ext cx="176061" cy="2059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6908197" y="960624"/>
        <a:ext cx="123243" cy="123574"/>
      </dsp:txXfrm>
    </dsp:sp>
    <dsp:sp modelId="{0036DC58-DC61-3E47-B707-EEC4F2678F46}">
      <dsp:nvSpPr>
        <dsp:cNvPr id="0" name=""/>
        <dsp:cNvSpPr/>
      </dsp:nvSpPr>
      <dsp:spPr>
        <a:xfrm>
          <a:off x="7157341" y="638199"/>
          <a:ext cx="830479" cy="7684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Design TSS</a:t>
          </a:r>
          <a:endParaRPr lang="en-US" sz="1200" kern="1200" dirty="0"/>
        </a:p>
      </dsp:txBody>
      <dsp:txXfrm>
        <a:off x="7179847" y="660705"/>
        <a:ext cx="785467" cy="7234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FB45A-BC97-D141-A515-7F09C412A7C2}">
      <dsp:nvSpPr>
        <dsp:cNvPr id="0" name=""/>
        <dsp:cNvSpPr/>
      </dsp:nvSpPr>
      <dsp:spPr>
        <a:xfrm>
          <a:off x="96170" y="330538"/>
          <a:ext cx="919181" cy="12711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Select Accident Scenario</a:t>
          </a:r>
        </a:p>
      </dsp:txBody>
      <dsp:txXfrm>
        <a:off x="123092" y="357460"/>
        <a:ext cx="865337" cy="1217293"/>
      </dsp:txXfrm>
    </dsp:sp>
    <dsp:sp modelId="{F5174A61-37D0-7F46-BB65-EAE6FD40D3D3}">
      <dsp:nvSpPr>
        <dsp:cNvPr id="0" name=""/>
        <dsp:cNvSpPr/>
      </dsp:nvSpPr>
      <dsp:spPr>
        <a:xfrm>
          <a:off x="1105943" y="852128"/>
          <a:ext cx="192054" cy="2279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105943" y="897719"/>
        <a:ext cx="134438" cy="136774"/>
      </dsp:txXfrm>
    </dsp:sp>
    <dsp:sp modelId="{D4FB4518-118C-1A46-817B-2A8078EB9C8D}">
      <dsp:nvSpPr>
        <dsp:cNvPr id="0" name=""/>
        <dsp:cNvSpPr/>
      </dsp:nvSpPr>
      <dsp:spPr>
        <a:xfrm>
          <a:off x="1377718" y="330538"/>
          <a:ext cx="1575697" cy="12711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8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8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8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Assume: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Dose Consequence</a:t>
          </a:r>
          <a:endParaRPr lang="en-US" sz="1400" kern="1200" dirty="0"/>
        </a:p>
      </dsp:txBody>
      <dsp:txXfrm>
        <a:off x="1414948" y="367768"/>
        <a:ext cx="1501237" cy="1196677"/>
      </dsp:txXfrm>
    </dsp:sp>
    <dsp:sp modelId="{564F95A3-9C75-4F41-B6FE-A73643D14621}">
      <dsp:nvSpPr>
        <dsp:cNvPr id="0" name=""/>
        <dsp:cNvSpPr/>
      </dsp:nvSpPr>
      <dsp:spPr>
        <a:xfrm rot="55523">
          <a:off x="3024079" y="867206"/>
          <a:ext cx="149848" cy="2279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66457"/>
            <a:satOff val="-1660"/>
            <a:lumOff val="79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3024082" y="912434"/>
        <a:ext cx="104894" cy="136774"/>
      </dsp:txXfrm>
    </dsp:sp>
    <dsp:sp modelId="{FD248C0B-394D-4D42-BA8A-C5198EE69055}">
      <dsp:nvSpPr>
        <dsp:cNvPr id="0" name=""/>
        <dsp:cNvSpPr/>
      </dsp:nvSpPr>
      <dsp:spPr>
        <a:xfrm>
          <a:off x="3236111" y="514813"/>
          <a:ext cx="1289381" cy="9579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6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16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6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Identify Safety Functions</a:t>
          </a:r>
          <a:endParaRPr lang="en-US" sz="1400" kern="1200" dirty="0"/>
        </a:p>
      </dsp:txBody>
      <dsp:txXfrm>
        <a:off x="3264170" y="542872"/>
        <a:ext cx="1233263" cy="901879"/>
      </dsp:txXfrm>
    </dsp:sp>
    <dsp:sp modelId="{BCE2AC45-650E-1B4B-A7ED-B99576DC128C}">
      <dsp:nvSpPr>
        <dsp:cNvPr id="0" name=""/>
        <dsp:cNvSpPr/>
      </dsp:nvSpPr>
      <dsp:spPr>
        <a:xfrm>
          <a:off x="4617411" y="879834"/>
          <a:ext cx="194866" cy="2279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132914"/>
            <a:satOff val="-3321"/>
            <a:lumOff val="1589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4617411" y="925425"/>
        <a:ext cx="136406" cy="136774"/>
      </dsp:txXfrm>
    </dsp:sp>
    <dsp:sp modelId="{ABFA9154-BD1E-984B-9737-FC60A6A273C6}">
      <dsp:nvSpPr>
        <dsp:cNvPr id="0" name=""/>
        <dsp:cNvSpPr/>
      </dsp:nvSpPr>
      <dsp:spPr>
        <a:xfrm>
          <a:off x="4893165" y="514813"/>
          <a:ext cx="919181" cy="9579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4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24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4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Allocate </a:t>
          </a:r>
          <a:r>
            <a:rPr lang="en-US" sz="1200" kern="1200" dirty="0" err="1" smtClean="0"/>
            <a:t>SaFs</a:t>
          </a:r>
          <a:r>
            <a:rPr lang="en-US" sz="1200" kern="1200" dirty="0" smtClean="0"/>
            <a:t> to Pilot TSS</a:t>
          </a:r>
          <a:endParaRPr lang="en-US" sz="1200" kern="1200" dirty="0"/>
        </a:p>
      </dsp:txBody>
      <dsp:txXfrm>
        <a:off x="4920087" y="541735"/>
        <a:ext cx="865337" cy="904153"/>
      </dsp:txXfrm>
    </dsp:sp>
    <dsp:sp modelId="{F5174A0B-9DF8-A84B-9C4F-EC9BB9F92391}">
      <dsp:nvSpPr>
        <dsp:cNvPr id="0" name=""/>
        <dsp:cNvSpPr/>
      </dsp:nvSpPr>
      <dsp:spPr>
        <a:xfrm>
          <a:off x="5904265" y="879834"/>
          <a:ext cx="194866" cy="2279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199370"/>
            <a:satOff val="-4981"/>
            <a:lumOff val="2383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5904265" y="925425"/>
        <a:ext cx="136406" cy="136774"/>
      </dsp:txXfrm>
    </dsp:sp>
    <dsp:sp modelId="{EA08DBDE-063E-3541-BCCB-976CDE3360E4}">
      <dsp:nvSpPr>
        <dsp:cNvPr id="0" name=""/>
        <dsp:cNvSpPr/>
      </dsp:nvSpPr>
      <dsp:spPr>
        <a:xfrm>
          <a:off x="6180019" y="514813"/>
          <a:ext cx="1384222" cy="9579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32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32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32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Requirements for Pilot TSS</a:t>
          </a:r>
          <a:endParaRPr lang="en-US" sz="1200" kern="1200" dirty="0"/>
        </a:p>
      </dsp:txBody>
      <dsp:txXfrm>
        <a:off x="6208078" y="542872"/>
        <a:ext cx="1328104" cy="901879"/>
      </dsp:txXfrm>
    </dsp:sp>
    <dsp:sp modelId="{E4B21CE2-4405-0D43-8B78-9C1FEB6174D8}">
      <dsp:nvSpPr>
        <dsp:cNvPr id="0" name=""/>
        <dsp:cNvSpPr/>
      </dsp:nvSpPr>
      <dsp:spPr>
        <a:xfrm>
          <a:off x="7656160" y="879834"/>
          <a:ext cx="194866" cy="2279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265827"/>
            <a:satOff val="-6642"/>
            <a:lumOff val="3178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7656160" y="925425"/>
        <a:ext cx="136406" cy="136774"/>
      </dsp:txXfrm>
    </dsp:sp>
    <dsp:sp modelId="{1669F821-2937-DA43-B2B8-5DB4AFC32A8B}">
      <dsp:nvSpPr>
        <dsp:cNvPr id="0" name=""/>
        <dsp:cNvSpPr/>
      </dsp:nvSpPr>
      <dsp:spPr>
        <a:xfrm>
          <a:off x="7931914" y="514813"/>
          <a:ext cx="919181" cy="9579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Design Pilot TSS</a:t>
          </a:r>
          <a:endParaRPr lang="en-US" sz="1800" kern="1200" dirty="0"/>
        </a:p>
      </dsp:txBody>
      <dsp:txXfrm>
        <a:off x="7958836" y="541735"/>
        <a:ext cx="865337" cy="904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14/02/16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813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14/02/16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14/02/16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14/02/16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14/02/16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14/02/16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uropeanspallationsource.se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diagramData" Target="../diagrams/data3.xml"/><Relationship Id="rId8" Type="http://schemas.openxmlformats.org/officeDocument/2006/relationships/diagramLayout" Target="../diagrams/layout3.xml"/><Relationship Id="rId9" Type="http://schemas.openxmlformats.org/officeDocument/2006/relationships/diagramQuickStyle" Target="../diagrams/quickStyle3.xml"/><Relationship Id="rId10" Type="http://schemas.openxmlformats.org/officeDocument/2006/relationships/diagramColors" Target="../diagrams/colors3.xml"/><Relationship Id="rId11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Introduction to Pilot TSS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v-SE" sz="2000" dirty="0" smtClean="0">
                <a:solidFill>
                  <a:schemeClr val="bg1"/>
                </a:solidFill>
              </a:rPr>
              <a:t>Linda R. Coney</a:t>
            </a:r>
          </a:p>
          <a:p>
            <a:r>
              <a:rPr lang="sv-SE" sz="2000" dirty="0" smtClean="0">
                <a:solidFill>
                  <a:schemeClr val="bg1"/>
                </a:solidFill>
              </a:rPr>
              <a:t>Group </a:t>
            </a:r>
            <a:r>
              <a:rPr lang="en-GB" sz="2000" dirty="0" smtClean="0">
                <a:solidFill>
                  <a:schemeClr val="bg1"/>
                </a:solidFill>
              </a:rPr>
              <a:t>Leader</a:t>
            </a:r>
            <a:r>
              <a:rPr lang="sv-SE" sz="2000" dirty="0" smtClean="0">
                <a:solidFill>
                  <a:schemeClr val="bg1"/>
                </a:solidFill>
              </a:rPr>
              <a:t> – Target </a:t>
            </a:r>
            <a:r>
              <a:rPr lang="en-GB" sz="2000" dirty="0" smtClean="0">
                <a:solidFill>
                  <a:schemeClr val="bg1"/>
                </a:solidFill>
              </a:rPr>
              <a:t>Safety</a:t>
            </a:r>
            <a:r>
              <a:rPr lang="sv-SE" sz="2000" dirty="0" smtClean="0">
                <a:solidFill>
                  <a:schemeClr val="bg1"/>
                </a:solidFill>
              </a:rPr>
              <a:t> and Controls</a:t>
            </a:r>
            <a:endParaRPr lang="sv-SE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  <a:hlinkClick r:id="rId2"/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February 15-16, 2016</a:t>
            </a: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TSS Development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819536"/>
              </p:ext>
            </p:extLst>
          </p:nvPr>
        </p:nvGraphicFramePr>
        <p:xfrm>
          <a:off x="457200" y="1484784"/>
          <a:ext cx="8507288" cy="2188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10</a:t>
            </a:fld>
            <a:endParaRPr lang="sv-SE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501008"/>
            <a:ext cx="8229600" cy="2808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Process ongoing for the Target systems and TSS</a:t>
            </a:r>
          </a:p>
          <a:p>
            <a:r>
              <a:rPr lang="en-US" dirty="0" smtClean="0"/>
              <a:t>Ideally sequential</a:t>
            </a:r>
          </a:p>
          <a:p>
            <a:r>
              <a:rPr lang="en-US" dirty="0" smtClean="0"/>
              <a:t>End result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 safety functions identified</a:t>
            </a:r>
          </a:p>
          <a:p>
            <a:pPr lvl="1"/>
            <a:r>
              <a:rPr lang="en-US" dirty="0" smtClean="0"/>
              <a:t>SSCs designed including complete TSS as part of the comprehensive safety strategy for Target station</a:t>
            </a:r>
          </a:p>
          <a:p>
            <a:pPr lvl="1"/>
            <a:endParaRPr lang="en-US" dirty="0" smtClean="0"/>
          </a:p>
          <a:p>
            <a:r>
              <a:rPr lang="en-US" i="1" dirty="0" smtClean="0">
                <a:solidFill>
                  <a:srgbClr val="000090"/>
                </a:solidFill>
              </a:rPr>
              <a:t>However</a:t>
            </a:r>
            <a:r>
              <a:rPr lang="en-US" dirty="0" smtClean="0">
                <a:solidFill>
                  <a:srgbClr val="000090"/>
                </a:solidFill>
              </a:rPr>
              <a:t> – Hazard Analysis is complex and time consuming</a:t>
            </a:r>
          </a:p>
        </p:txBody>
      </p:sp>
    </p:spTree>
    <p:extLst>
      <p:ext uri="{BB962C8B-B14F-4D97-AF65-F5344CB8AC3E}">
        <p14:creationId xmlns:p14="http://schemas.microsoft.com/office/powerpoint/2010/main" val="661572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TSS </a:t>
            </a:r>
            <a:r>
              <a:rPr lang="en-US" dirty="0" smtClean="0">
                <a:latin typeface="Wingdings 3" charset="2"/>
                <a:cs typeface="Wingdings 3" charset="2"/>
              </a:rPr>
              <a:t>g</a:t>
            </a:r>
            <a:r>
              <a:rPr lang="en-US" dirty="0" smtClean="0"/>
              <a:t> Pilot TSS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11</a:t>
            </a:fld>
            <a:endParaRPr lang="sv-SE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437924"/>
              </p:ext>
            </p:extLst>
          </p:nvPr>
        </p:nvGraphicFramePr>
        <p:xfrm>
          <a:off x="179512" y="2017439"/>
          <a:ext cx="8856984" cy="2908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922120"/>
              </p:ext>
            </p:extLst>
          </p:nvPr>
        </p:nvGraphicFramePr>
        <p:xfrm>
          <a:off x="179512" y="1052736"/>
          <a:ext cx="7992888" cy="2044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Right Arrow 2"/>
          <p:cNvSpPr/>
          <p:nvPr/>
        </p:nvSpPr>
        <p:spPr>
          <a:xfrm rot="2381575">
            <a:off x="8244408" y="2089447"/>
            <a:ext cx="216024" cy="216024"/>
          </a:xfrm>
          <a:prstGeom prst="rightArrow">
            <a:avLst/>
          </a:prstGeom>
          <a:solidFill>
            <a:srgbClr val="CCDB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149080"/>
            <a:ext cx="8229600" cy="21602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0090"/>
                </a:solidFill>
              </a:rPr>
              <a:t>Decision was made to move forward with the TSS </a:t>
            </a:r>
            <a:r>
              <a:rPr lang="en-US" dirty="0" smtClean="0">
                <a:solidFill>
                  <a:srgbClr val="000090"/>
                </a:solidFill>
              </a:rPr>
              <a:t>design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2E9BE3"/>
                </a:solidFill>
              </a:rPr>
              <a:t>Design Pilot TSS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elect </a:t>
            </a:r>
            <a:r>
              <a:rPr lang="en-US" dirty="0"/>
              <a:t>accident scenarios from target wheel and helium cooling </a:t>
            </a:r>
            <a:r>
              <a:rPr lang="en-US" dirty="0" smtClean="0"/>
              <a:t>analysis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Until </a:t>
            </a:r>
            <a:r>
              <a:rPr lang="en-US" dirty="0"/>
              <a:t>completion of Accident Analyses, the possibility remains that requirements on TSS will change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932040" y="1628800"/>
            <a:ext cx="3312368" cy="936104"/>
          </a:xfrm>
          <a:prstGeom prst="roundRect">
            <a:avLst/>
          </a:prstGeom>
          <a:noFill/>
          <a:ln w="38100" cmpd="sng">
            <a:solidFill>
              <a:srgbClr val="FF780E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76056" y="1296720"/>
            <a:ext cx="3062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780E"/>
                </a:solidFill>
              </a:rPr>
              <a:t>Awaiting completion of HA</a:t>
            </a:r>
            <a:endParaRPr lang="en-US" sz="2000" b="1" dirty="0">
              <a:solidFill>
                <a:srgbClr val="FF78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022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9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TSS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Goals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Target Station shall operate safely, reliably, and with high availability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No mandate to maintain facility availability upon action by </a:t>
            </a:r>
            <a:r>
              <a:rPr lang="en-US" dirty="0" smtClean="0">
                <a:solidFill>
                  <a:srgbClr val="000000"/>
                </a:solidFill>
              </a:rPr>
              <a:t>Pilot TSS</a:t>
            </a:r>
          </a:p>
          <a:p>
            <a:pPr lvl="3"/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Target Station shall protect workers and the public from radiation exposure beyond allowable limits</a:t>
            </a:r>
          </a:p>
          <a:p>
            <a:pPr lvl="3"/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Radioactive releases to the surrounding environment shall be prevented or, if this is not possible, controlled and mitigated</a:t>
            </a:r>
          </a:p>
          <a:p>
            <a:pPr lvl="3"/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Pilot TSS shall bring the target into safe state in case of an abnormal event from nuclear radiation safety point of view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Defined as no beam on target for Pilot TSS accident scenarios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1348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TSS Concept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13</a:t>
            </a:fld>
            <a:endParaRPr lang="sv-SE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830130"/>
              </p:ext>
            </p:extLst>
          </p:nvPr>
        </p:nvGraphicFramePr>
        <p:xfrm>
          <a:off x="179512" y="1196752"/>
          <a:ext cx="8856984" cy="1987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67544" y="2852936"/>
            <a:ext cx="6912768" cy="4005064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rgbClr val="000090"/>
                </a:solidFill>
              </a:rPr>
              <a:t>Assume Pilot TSS needs to:</a:t>
            </a:r>
          </a:p>
          <a:p>
            <a:pPr lvl="1"/>
            <a:r>
              <a:rPr lang="en-GB" dirty="0" smtClean="0">
                <a:solidFill>
                  <a:srgbClr val="000090"/>
                </a:solidFill>
              </a:rPr>
              <a:t>Detect stopped wheel rotation</a:t>
            </a:r>
          </a:p>
          <a:p>
            <a:pPr lvl="1"/>
            <a:r>
              <a:rPr lang="en-GB" dirty="0" smtClean="0">
                <a:solidFill>
                  <a:srgbClr val="000090"/>
                </a:solidFill>
              </a:rPr>
              <a:t>Detect loss of target He cooling</a:t>
            </a:r>
          </a:p>
          <a:p>
            <a:pPr lvl="1"/>
            <a:r>
              <a:rPr lang="en-GB" dirty="0" smtClean="0">
                <a:solidFill>
                  <a:srgbClr val="000090"/>
                </a:solidFill>
              </a:rPr>
              <a:t>Shut down proton beam under these conditions</a:t>
            </a:r>
          </a:p>
          <a:p>
            <a:pPr lvl="2"/>
            <a:endParaRPr lang="en-GB" dirty="0" smtClean="0">
              <a:solidFill>
                <a:srgbClr val="000090"/>
              </a:solidFill>
            </a:endParaRPr>
          </a:p>
          <a:p>
            <a:r>
              <a:rPr lang="en-GB" dirty="0" smtClean="0">
                <a:solidFill>
                  <a:srgbClr val="2E9BE3"/>
                </a:solidFill>
              </a:rPr>
              <a:t>Define Pilot TSS safety </a:t>
            </a:r>
            <a:r>
              <a:rPr lang="en-GB" dirty="0">
                <a:solidFill>
                  <a:srgbClr val="2E9BE3"/>
                </a:solidFill>
              </a:rPr>
              <a:t>functions (</a:t>
            </a:r>
            <a:r>
              <a:rPr lang="en-GB" dirty="0" err="1">
                <a:solidFill>
                  <a:srgbClr val="2E9BE3"/>
                </a:solidFill>
              </a:rPr>
              <a:t>SaF</a:t>
            </a:r>
            <a:r>
              <a:rPr lang="en-GB" dirty="0">
                <a:solidFill>
                  <a:srgbClr val="2E9BE3"/>
                </a:solidFill>
              </a:rPr>
              <a:t>)</a:t>
            </a:r>
          </a:p>
          <a:p>
            <a:pPr lvl="1"/>
            <a:r>
              <a:rPr lang="en-GB" dirty="0" smtClean="0">
                <a:solidFill>
                  <a:srgbClr val="2E9BE3"/>
                </a:solidFill>
              </a:rPr>
              <a:t>Assume dose and identify severity </a:t>
            </a:r>
            <a:r>
              <a:rPr lang="en-GB" dirty="0">
                <a:solidFill>
                  <a:srgbClr val="2E9BE3"/>
                </a:solidFill>
              </a:rPr>
              <a:t>– determine </a:t>
            </a:r>
            <a:r>
              <a:rPr lang="en-GB" dirty="0" err="1">
                <a:solidFill>
                  <a:srgbClr val="2E9BE3"/>
                </a:solidFill>
              </a:rPr>
              <a:t>SaF</a:t>
            </a:r>
            <a:r>
              <a:rPr lang="en-GB" dirty="0">
                <a:solidFill>
                  <a:srgbClr val="2E9BE3"/>
                </a:solidFill>
              </a:rPr>
              <a:t> classification &amp; requirements for design</a:t>
            </a:r>
          </a:p>
          <a:p>
            <a:pPr marL="1371600" lvl="3" indent="0">
              <a:buNone/>
            </a:pPr>
            <a:endParaRPr lang="en-GB" dirty="0"/>
          </a:p>
          <a:p>
            <a:r>
              <a:rPr lang="en-GB" dirty="0">
                <a:solidFill>
                  <a:srgbClr val="000090"/>
                </a:solidFill>
              </a:rPr>
              <a:t>Design complete Pilot-TSS system to fulfil safety </a:t>
            </a:r>
            <a:r>
              <a:rPr lang="en-GB" dirty="0" smtClean="0">
                <a:solidFill>
                  <a:srgbClr val="000090"/>
                </a:solidFill>
              </a:rPr>
              <a:t>functions</a:t>
            </a:r>
          </a:p>
          <a:p>
            <a:pPr lvl="1"/>
            <a:r>
              <a:rPr lang="en-GB" dirty="0">
                <a:solidFill>
                  <a:srgbClr val="000090"/>
                </a:solidFill>
              </a:rPr>
              <a:t>D</a:t>
            </a:r>
            <a:r>
              <a:rPr lang="en-GB" dirty="0" smtClean="0">
                <a:solidFill>
                  <a:srgbClr val="000090"/>
                </a:solidFill>
              </a:rPr>
              <a:t>etection </a:t>
            </a:r>
            <a:r>
              <a:rPr lang="en-GB" dirty="0" smtClean="0">
                <a:solidFill>
                  <a:srgbClr val="000090"/>
                </a:solidFill>
                <a:latin typeface="Wingdings 3" charset="2"/>
                <a:cs typeface="Wingdings 3" charset="2"/>
              </a:rPr>
              <a:t>g</a:t>
            </a:r>
            <a:r>
              <a:rPr lang="en-GB" dirty="0" smtClean="0">
                <a:solidFill>
                  <a:srgbClr val="000090"/>
                </a:solidFill>
              </a:rPr>
              <a:t> decision </a:t>
            </a:r>
            <a:r>
              <a:rPr lang="en-GB" dirty="0" smtClean="0">
                <a:solidFill>
                  <a:srgbClr val="000090"/>
                </a:solidFill>
                <a:latin typeface="Wingdings 3" charset="2"/>
                <a:cs typeface="Wingdings 3" charset="2"/>
              </a:rPr>
              <a:t>g</a:t>
            </a:r>
            <a:r>
              <a:rPr lang="en-GB" dirty="0" smtClean="0">
                <a:solidFill>
                  <a:srgbClr val="000090"/>
                </a:solidFill>
              </a:rPr>
              <a:t> action (Logic, voting)</a:t>
            </a:r>
            <a:endParaRPr lang="en-GB" dirty="0">
              <a:solidFill>
                <a:srgbClr val="000090"/>
              </a:solidFill>
            </a:endParaRPr>
          </a:p>
          <a:p>
            <a:pPr lvl="1"/>
            <a:r>
              <a:rPr lang="en-GB" dirty="0">
                <a:solidFill>
                  <a:srgbClr val="000090"/>
                </a:solidFill>
              </a:rPr>
              <a:t>Trigger mechanisms, sensors, PLCs, </a:t>
            </a:r>
            <a:r>
              <a:rPr lang="en-GB" dirty="0" smtClean="0">
                <a:solidFill>
                  <a:srgbClr val="000090"/>
                </a:solidFill>
              </a:rPr>
              <a:t>actuators</a:t>
            </a:r>
            <a:endParaRPr lang="en-GB" dirty="0">
              <a:solidFill>
                <a:srgbClr val="000090"/>
              </a:solidFill>
            </a:endParaRPr>
          </a:p>
          <a:p>
            <a:pPr lvl="1"/>
            <a:r>
              <a:rPr lang="en-GB" dirty="0">
                <a:solidFill>
                  <a:srgbClr val="000090"/>
                </a:solidFill>
              </a:rPr>
              <a:t>Interfaces – Accelerator, </a:t>
            </a:r>
            <a:r>
              <a:rPr lang="en-GB" dirty="0" smtClean="0">
                <a:solidFill>
                  <a:srgbClr val="000090"/>
                </a:solidFill>
              </a:rPr>
              <a:t>Site Infrastructure, target wheel, </a:t>
            </a:r>
            <a:r>
              <a:rPr lang="en-GB" dirty="0" err="1" smtClean="0">
                <a:solidFill>
                  <a:srgbClr val="000090"/>
                </a:solidFill>
              </a:rPr>
              <a:t>PCool</a:t>
            </a:r>
            <a:r>
              <a:rPr lang="en-GB" dirty="0" smtClean="0">
                <a:solidFill>
                  <a:srgbClr val="000090"/>
                </a:solidFill>
              </a:rPr>
              <a:t>, ICS</a:t>
            </a:r>
          </a:p>
          <a:p>
            <a:pPr lvl="1"/>
            <a:r>
              <a:rPr lang="en-GB" dirty="0" smtClean="0">
                <a:solidFill>
                  <a:srgbClr val="000090"/>
                </a:solidFill>
              </a:rPr>
              <a:t>Evaluate reliability, FMECA</a:t>
            </a:r>
            <a:endParaRPr lang="en-GB" dirty="0">
              <a:solidFill>
                <a:srgbClr val="000090"/>
              </a:solidFill>
            </a:endParaRPr>
          </a:p>
          <a:p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596336" y="3429000"/>
            <a:ext cx="1440160" cy="1440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668344" y="3861048"/>
            <a:ext cx="1008112" cy="1008112"/>
          </a:xfrm>
          <a:prstGeom prst="ellipse">
            <a:avLst/>
          </a:prstGeom>
          <a:solidFill>
            <a:srgbClr val="4FC6D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Pilot TSS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172400" y="3501008"/>
            <a:ext cx="509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TSS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431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TSS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2E9BE3"/>
                </a:solidFill>
              </a:rPr>
              <a:t>A</a:t>
            </a:r>
            <a:r>
              <a:rPr lang="en-US" dirty="0" smtClean="0">
                <a:solidFill>
                  <a:srgbClr val="2E9BE3"/>
                </a:solidFill>
              </a:rPr>
              <a:t>rchitecture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Standalone 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ctive safety credited control and monitoring system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No dependency to other communication or control systems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Utilize its own dedicated sensors and actuators to bring target monolith to a safe state w/o relying on any external system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Includes physical separation, diversity and fail-safe criteria to such an extent that it can resist hazards that could impact Pilot TSS reliability</a:t>
            </a:r>
          </a:p>
          <a:p>
            <a:pPr lvl="3"/>
            <a:endParaRPr lang="en-US" dirty="0" smtClean="0"/>
          </a:p>
          <a:p>
            <a:r>
              <a:rPr lang="en-US" dirty="0" smtClean="0">
                <a:solidFill>
                  <a:srgbClr val="2E9BE3"/>
                </a:solidFill>
              </a:rPr>
              <a:t>Interfaces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Target systems – monitor and evaluate process variables </a:t>
            </a:r>
            <a:r>
              <a:rPr lang="en-US" dirty="0" smtClean="0">
                <a:solidFill>
                  <a:srgbClr val="000000"/>
                </a:solidFill>
              </a:rPr>
              <a:t>continuously,  </a:t>
            </a:r>
            <a:r>
              <a:rPr lang="en-US" dirty="0">
                <a:solidFill>
                  <a:srgbClr val="000000"/>
                </a:solidFill>
              </a:rPr>
              <a:t>any sign of failure causes action to go to safe state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Accelerator – extract information related to operational modes to meet operational requirements 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MCR – status available for monitoring to operations personnel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2784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TSS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2E9BE3"/>
                </a:solidFill>
              </a:rPr>
              <a:t>Development standard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Pilot TSS will follow </a:t>
            </a:r>
            <a:r>
              <a:rPr lang="en-US" dirty="0" smtClean="0">
                <a:solidFill>
                  <a:srgbClr val="000000"/>
                </a:solidFill>
              </a:rPr>
              <a:t>international </a:t>
            </a:r>
            <a:r>
              <a:rPr lang="en-US" dirty="0">
                <a:solidFill>
                  <a:srgbClr val="000000"/>
                </a:solidFill>
              </a:rPr>
              <a:t>standard </a:t>
            </a:r>
            <a:r>
              <a:rPr lang="en-US" dirty="0" smtClean="0">
                <a:solidFill>
                  <a:srgbClr val="000000"/>
                </a:solidFill>
              </a:rPr>
              <a:t>IEC61511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Addresses safety-instrumented systems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Electrical/electronic/programmable electronic technology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Lifecycle and pragmatic quantification of risks and architecture provides valuable framework for safety engineering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Applies to all possible risks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Applying IEC61511 on systems-of-systems level and IEC61508 on the subsystem or components level</a:t>
            </a:r>
          </a:p>
          <a:p>
            <a:r>
              <a:rPr lang="en-US" dirty="0" smtClean="0">
                <a:solidFill>
                  <a:srgbClr val="2E9BE3"/>
                </a:solidFill>
              </a:rPr>
              <a:t>Licensing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Pilot TSS is important part of licensing process for the ESS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Subject to SSM conditions and legislations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Subject to local rules concerning risk and hazard management as defined by ES&amp;H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2781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lowchart: Document 38"/>
          <p:cNvSpPr/>
          <p:nvPr/>
        </p:nvSpPr>
        <p:spPr>
          <a:xfrm>
            <a:off x="1475656" y="5196665"/>
            <a:ext cx="972108" cy="1008112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Flowchart: Document 12"/>
          <p:cNvSpPr/>
          <p:nvPr/>
        </p:nvSpPr>
        <p:spPr>
          <a:xfrm>
            <a:off x="4644008" y="5229200"/>
            <a:ext cx="972108" cy="1512168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Flowchart: Document 11"/>
          <p:cNvSpPr/>
          <p:nvPr/>
        </p:nvSpPr>
        <p:spPr>
          <a:xfrm>
            <a:off x="4572000" y="5157192"/>
            <a:ext cx="972108" cy="1512168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Pilot PDR Presentations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16</a:t>
            </a:fld>
            <a:endParaRPr lang="sv-SE" dirty="0"/>
          </a:p>
        </p:txBody>
      </p:sp>
      <p:sp>
        <p:nvSpPr>
          <p:cNvPr id="5" name="Flowchart: Document 4"/>
          <p:cNvSpPr/>
          <p:nvPr/>
        </p:nvSpPr>
        <p:spPr>
          <a:xfrm>
            <a:off x="179512" y="3432287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Concept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ESS-0037596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" name="Flowchart: Document 5"/>
          <p:cNvSpPr/>
          <p:nvPr/>
        </p:nvSpPr>
        <p:spPr>
          <a:xfrm>
            <a:off x="1403648" y="3432287"/>
            <a:ext cx="972108" cy="1008112"/>
          </a:xfrm>
          <a:prstGeom prst="flowChartDocument">
            <a:avLst/>
          </a:prstGeom>
          <a:solidFill>
            <a:srgbClr val="FF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Hazard analysis results overview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ESS-0050077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" name="Flowchart: Document 6"/>
          <p:cNvSpPr/>
          <p:nvPr/>
        </p:nvSpPr>
        <p:spPr>
          <a:xfrm>
            <a:off x="2627784" y="3432287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System requirements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ESS-0002776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" name="Flowchart: Document 7"/>
          <p:cNvSpPr/>
          <p:nvPr/>
        </p:nvSpPr>
        <p:spPr>
          <a:xfrm>
            <a:off x="3851920" y="3432287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Functions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ESS-0043617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" name="Flowchart: Document 9"/>
          <p:cNvSpPr/>
          <p:nvPr/>
        </p:nvSpPr>
        <p:spPr>
          <a:xfrm>
            <a:off x="4499992" y="5085184"/>
            <a:ext cx="972108" cy="1476164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ICD-R:s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ESS-0016380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ESS-0022915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ESS-0030063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ESS-0030068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ESS-0042356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ESS-0048755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1500" y="1805351"/>
            <a:ext cx="865366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655635" y="1484784"/>
            <a:ext cx="12728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Life-cycle process</a:t>
            </a:r>
            <a:endParaRPr lang="en-US" sz="1200" dirty="0"/>
          </a:p>
        </p:txBody>
      </p:sp>
      <p:cxnSp>
        <p:nvCxnSpPr>
          <p:cNvPr id="17" name="Straight Arrow Connector 16"/>
          <p:cNvCxnSpPr>
            <a:stCxn id="5" idx="3"/>
            <a:endCxn id="6" idx="1"/>
          </p:cNvCxnSpPr>
          <p:nvPr/>
        </p:nvCxnSpPr>
        <p:spPr>
          <a:xfrm>
            <a:off x="1151620" y="3936343"/>
            <a:ext cx="2520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3"/>
            <a:endCxn id="7" idx="1"/>
          </p:cNvCxnSpPr>
          <p:nvPr/>
        </p:nvCxnSpPr>
        <p:spPr>
          <a:xfrm>
            <a:off x="2375756" y="3936343"/>
            <a:ext cx="2520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7" idx="3"/>
            <a:endCxn id="8" idx="1"/>
          </p:cNvCxnSpPr>
          <p:nvPr/>
        </p:nvCxnSpPr>
        <p:spPr>
          <a:xfrm>
            <a:off x="3599892" y="3936343"/>
            <a:ext cx="2520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3"/>
            <a:endCxn id="9" idx="1"/>
          </p:cNvCxnSpPr>
          <p:nvPr/>
        </p:nvCxnSpPr>
        <p:spPr>
          <a:xfrm>
            <a:off x="4824028" y="3936343"/>
            <a:ext cx="2520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Document 29"/>
          <p:cNvSpPr/>
          <p:nvPr/>
        </p:nvSpPr>
        <p:spPr>
          <a:xfrm>
            <a:off x="6264188" y="3429000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SW design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ESS-00xxxxx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9" idx="3"/>
            <a:endCxn id="30" idx="1"/>
          </p:cNvCxnSpPr>
          <p:nvPr/>
        </p:nvCxnSpPr>
        <p:spPr>
          <a:xfrm flipV="1">
            <a:off x="6048164" y="3933056"/>
            <a:ext cx="216024" cy="32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9" idx="2"/>
            <a:endCxn id="10" idx="0"/>
          </p:cNvCxnSpPr>
          <p:nvPr/>
        </p:nvCxnSpPr>
        <p:spPr>
          <a:xfrm flipH="1">
            <a:off x="4986046" y="4373752"/>
            <a:ext cx="576064" cy="711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lowchart: Document 71"/>
          <p:cNvSpPr/>
          <p:nvPr/>
        </p:nvSpPr>
        <p:spPr>
          <a:xfrm>
            <a:off x="5724128" y="5085184"/>
            <a:ext cx="972108" cy="1008112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FMECA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ESS-0047128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2" name="Flowchart: Document 31"/>
          <p:cNvSpPr/>
          <p:nvPr/>
        </p:nvSpPr>
        <p:spPr>
          <a:xfrm>
            <a:off x="2591780" y="5085184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 cooling variables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ESS-0049507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6" idx="2"/>
            <a:endCxn id="32" idx="0"/>
          </p:cNvCxnSpPr>
          <p:nvPr/>
        </p:nvCxnSpPr>
        <p:spPr>
          <a:xfrm>
            <a:off x="1889702" y="4373752"/>
            <a:ext cx="1188132" cy="711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lowchart: Document 47"/>
          <p:cNvSpPr/>
          <p:nvPr/>
        </p:nvSpPr>
        <p:spPr>
          <a:xfrm>
            <a:off x="7452320" y="3429000"/>
            <a:ext cx="1044116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Verification, commissioning and validation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ESS-0048372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>
            <a:stCxn id="30" idx="3"/>
            <a:endCxn id="48" idx="1"/>
          </p:cNvCxnSpPr>
          <p:nvPr/>
        </p:nvCxnSpPr>
        <p:spPr>
          <a:xfrm>
            <a:off x="7236296" y="3933056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9" idx="2"/>
            <a:endCxn id="72" idx="0"/>
          </p:cNvCxnSpPr>
          <p:nvPr/>
        </p:nvCxnSpPr>
        <p:spPr>
          <a:xfrm>
            <a:off x="5562110" y="4373752"/>
            <a:ext cx="648072" cy="711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Document 8"/>
          <p:cNvSpPr/>
          <p:nvPr/>
        </p:nvSpPr>
        <p:spPr>
          <a:xfrm>
            <a:off x="5076056" y="3432287"/>
            <a:ext cx="972108" cy="1008112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Architecture &amp; HW design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ESS-0045067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5" name="Flowchart: Document 34"/>
          <p:cNvSpPr/>
          <p:nvPr/>
        </p:nvSpPr>
        <p:spPr>
          <a:xfrm>
            <a:off x="1403648" y="1985371"/>
            <a:ext cx="972108" cy="1008112"/>
          </a:xfrm>
          <a:prstGeom prst="flowChartDocument">
            <a:avLst/>
          </a:prstGeom>
          <a:solidFill>
            <a:srgbClr val="FF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Hazard analysis process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ESS-0041755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stCxn id="35" idx="2"/>
            <a:endCxn id="6" idx="0"/>
          </p:cNvCxnSpPr>
          <p:nvPr/>
        </p:nvCxnSpPr>
        <p:spPr>
          <a:xfrm>
            <a:off x="1889702" y="2926836"/>
            <a:ext cx="0" cy="5054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lowchart: Document 40"/>
          <p:cNvSpPr/>
          <p:nvPr/>
        </p:nvSpPr>
        <p:spPr>
          <a:xfrm>
            <a:off x="215516" y="5085184"/>
            <a:ext cx="972108" cy="1008112"/>
          </a:xfrm>
          <a:prstGeom prst="flowChartDocument">
            <a:avLst/>
          </a:prstGeom>
          <a:solidFill>
            <a:srgbClr val="FF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Identified safety controls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ESS-0050185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/>
          <p:cNvCxnSpPr>
            <a:stCxn id="6" idx="2"/>
            <a:endCxn id="41" idx="0"/>
          </p:cNvCxnSpPr>
          <p:nvPr/>
        </p:nvCxnSpPr>
        <p:spPr>
          <a:xfrm flipH="1">
            <a:off x="701570" y="4373752"/>
            <a:ext cx="1188132" cy="711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owchart: Document 33"/>
          <p:cNvSpPr/>
          <p:nvPr/>
        </p:nvSpPr>
        <p:spPr>
          <a:xfrm>
            <a:off x="1403648" y="5085184"/>
            <a:ext cx="972108" cy="1008112"/>
          </a:xfrm>
          <a:prstGeom prst="flowChartDocument">
            <a:avLst/>
          </a:prstGeom>
          <a:solidFill>
            <a:srgbClr val="FF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Accidents reports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ESS-0040075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ESS-0044348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ESS-0050081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6" idx="2"/>
            <a:endCxn id="34" idx="0"/>
          </p:cNvCxnSpPr>
          <p:nvPr/>
        </p:nvCxnSpPr>
        <p:spPr>
          <a:xfrm>
            <a:off x="1889702" y="4373752"/>
            <a:ext cx="0" cy="711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lowchart: Document 39"/>
          <p:cNvSpPr/>
          <p:nvPr/>
        </p:nvSpPr>
        <p:spPr>
          <a:xfrm>
            <a:off x="179512" y="1985371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Standard selection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ESS-0047208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>
            <a:stCxn id="40" idx="2"/>
            <a:endCxn id="5" idx="0"/>
          </p:cNvCxnSpPr>
          <p:nvPr/>
        </p:nvCxnSpPr>
        <p:spPr>
          <a:xfrm>
            <a:off x="665566" y="2926836"/>
            <a:ext cx="0" cy="5054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Document 42"/>
          <p:cNvSpPr/>
          <p:nvPr/>
        </p:nvSpPr>
        <p:spPr>
          <a:xfrm>
            <a:off x="2627784" y="1985371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 classification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ESS-0016468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>
            <a:stCxn id="43" idx="2"/>
            <a:endCxn id="7" idx="0"/>
          </p:cNvCxnSpPr>
          <p:nvPr/>
        </p:nvCxnSpPr>
        <p:spPr>
          <a:xfrm>
            <a:off x="3113838" y="2926836"/>
            <a:ext cx="0" cy="5054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95553" y="1753652"/>
            <a:ext cx="30447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TSS Document Map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707904" y="2348880"/>
            <a:ext cx="1408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Jan </a:t>
            </a:r>
            <a:r>
              <a:rPr lang="en-US" sz="2400" dirty="0" err="1" smtClean="0"/>
              <a:t>Espen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4971875" y="2348880"/>
            <a:ext cx="1400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Per </a:t>
            </a:r>
            <a:endParaRPr 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5403923" y="2348880"/>
            <a:ext cx="1400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Monika</a:t>
            </a:r>
            <a:endParaRPr lang="en-US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6412035" y="2348880"/>
            <a:ext cx="1400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Mikael</a:t>
            </a:r>
            <a:endParaRPr lang="en-US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7276131" y="2348880"/>
            <a:ext cx="1400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Atefeh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52120" y="4510281"/>
            <a:ext cx="2287806" cy="43088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200" dirty="0" smtClean="0"/>
              <a:t>Reliability</a:t>
            </a:r>
            <a:r>
              <a:rPr lang="en-US" sz="2000" dirty="0" smtClean="0"/>
              <a:t> Analysis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61429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AF3F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AF3FF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AF3FF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AF3FF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AF3FF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AF3FF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AF3FF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AF3FF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AF3FF"/>
                                      </p:to>
                                    </p:animClr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AF3FF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AF3FF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AF3FF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AF3FF"/>
                                      </p:to>
                                    </p:animClr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3" grpId="1"/>
      <p:bldP spid="3" grpId="2"/>
      <p:bldP spid="47" grpId="0"/>
      <p:bldP spid="47" grpId="1"/>
      <p:bldP spid="50" grpId="0"/>
      <p:bldP spid="50" grpId="1"/>
      <p:bldP spid="52" grpId="0"/>
      <p:bldP spid="52" grpId="1"/>
      <p:bldP spid="53" grpId="0"/>
      <p:bldP spid="53" grpId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2E9BE3"/>
                </a:solidFill>
              </a:rPr>
              <a:t>Pilot TSS is part of the overall Target Radiation Safety </a:t>
            </a:r>
            <a:r>
              <a:rPr lang="en-US" dirty="0" smtClean="0">
                <a:solidFill>
                  <a:srgbClr val="2E9BE3"/>
                </a:solidFill>
              </a:rPr>
              <a:t>Strategy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Active control and monitoring system to protect </a:t>
            </a:r>
            <a:r>
              <a:rPr lang="en-US" dirty="0">
                <a:solidFill>
                  <a:srgbClr val="000000"/>
                </a:solidFill>
              </a:rPr>
              <a:t>the public and workers from release of radioactive </a:t>
            </a:r>
            <a:r>
              <a:rPr lang="en-US" dirty="0" smtClean="0">
                <a:solidFill>
                  <a:srgbClr val="000000"/>
                </a:solidFill>
              </a:rPr>
              <a:t>material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Detect stopped wheel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D</a:t>
            </a:r>
            <a:r>
              <a:rPr lang="en-US" dirty="0" smtClean="0">
                <a:solidFill>
                  <a:srgbClr val="000000"/>
                </a:solidFill>
              </a:rPr>
              <a:t>etect loss of target He cooling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Shut down power to proton beam under these conditions</a:t>
            </a: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2E9BE3"/>
                </a:solidFill>
              </a:rPr>
              <a:t>Pilot TSS developed to enable design of TSS in parallel with continuation of Target Radiation Hazard Analysis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Follow IEC61511 lifecycle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Includes logic, sensors, PLC, actuators, interfaces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Analysis of reliability and failure modes</a:t>
            </a: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2E9BE3"/>
                </a:solidFill>
              </a:rPr>
              <a:t>Much more information given in the rest of the PDR presentations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5596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5720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Radiation Safety Hazard Analysis: </a:t>
            </a:r>
            <a:br>
              <a:rPr lang="en-US" dirty="0" smtClean="0"/>
            </a:br>
            <a:r>
              <a:rPr lang="en-US" dirty="0" smtClean="0"/>
              <a:t>Severity Matrix – Public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69160"/>
            <a:ext cx="5698976" cy="165618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H1 shaded out – indicates normal operation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Dose limits are </a:t>
            </a:r>
            <a:r>
              <a:rPr lang="en-US" i="1" dirty="0" smtClean="0">
                <a:solidFill>
                  <a:schemeClr val="tx1"/>
                </a:solidFill>
              </a:rPr>
              <a:t>per year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Normal operation limits and releases are handled separately from this analysis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H2 – H5 dose limits are per event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Limits set by SSM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19</a:t>
            </a:fld>
            <a:endParaRPr lang="sv-SE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808224"/>
              </p:ext>
            </p:extLst>
          </p:nvPr>
        </p:nvGraphicFramePr>
        <p:xfrm>
          <a:off x="611560" y="1844824"/>
          <a:ext cx="7632846" cy="276859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67448"/>
                <a:gridCol w="1044233"/>
                <a:gridCol w="1044233"/>
                <a:gridCol w="1044233"/>
                <a:gridCol w="1044233"/>
                <a:gridCol w="1044233"/>
                <a:gridCol w="104423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dirty="0" err="1" smtClean="0"/>
                        <a:t>Severity</a:t>
                      </a:r>
                      <a:endParaRPr lang="sv-SE" dirty="0" smtClean="0"/>
                    </a:p>
                    <a:p>
                      <a:pPr algn="r"/>
                      <a:r>
                        <a:rPr lang="sv-SE" dirty="0" smtClean="0"/>
                        <a:t>(</a:t>
                      </a:r>
                      <a:r>
                        <a:rPr lang="sv-SE" dirty="0" err="1" smtClean="0"/>
                        <a:t>mSv</a:t>
                      </a:r>
                      <a:r>
                        <a:rPr lang="sv-SE" dirty="0" smtClean="0"/>
                        <a:t>)</a:t>
                      </a:r>
                    </a:p>
                    <a:p>
                      <a:r>
                        <a:rPr lang="sv-SE" dirty="0" err="1" smtClean="0"/>
                        <a:t>Probability</a:t>
                      </a:r>
                      <a:endParaRPr lang="en-US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 0.01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0.01-0.1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0.1-1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1-20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20-100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&gt;100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pattFill prst="pct20">
                      <a:fgClr>
                        <a:srgbClr val="00B05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pattFill prst="pct20">
                      <a:fgClr>
                        <a:srgbClr val="FFFF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3439472"/>
              </p:ext>
            </p:extLst>
          </p:nvPr>
        </p:nvGraphicFramePr>
        <p:xfrm>
          <a:off x="6948264" y="4869160"/>
          <a:ext cx="129614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Unacceptable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Tolerable</a:t>
                      </a:r>
                      <a:endParaRPr lang="en-US" sz="1400" b="0" baseline="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Acceptable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030323" y="1772816"/>
            <a:ext cx="118974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311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TSS purpose and scope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Target Radiation Safety Hazard Analysis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TSS </a:t>
            </a:r>
            <a:r>
              <a:rPr lang="en-US" dirty="0" smtClean="0">
                <a:solidFill>
                  <a:srgbClr val="000000"/>
                </a:solidFill>
                <a:latin typeface="Wingdings 3" charset="2"/>
                <a:cs typeface="Wingdings 3" charset="2"/>
              </a:rPr>
              <a:t>g</a:t>
            </a:r>
            <a:r>
              <a:rPr lang="en-US" dirty="0" smtClean="0">
                <a:solidFill>
                  <a:srgbClr val="000000"/>
                </a:solidFill>
              </a:rPr>
              <a:t> Pilot TSS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Pilot TSS Concept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5543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Radiation Safety Hazard Analysis:</a:t>
            </a:r>
            <a:br>
              <a:rPr lang="en-US" dirty="0" smtClean="0"/>
            </a:br>
            <a:r>
              <a:rPr lang="en-US" dirty="0" smtClean="0"/>
              <a:t>Severity Matrix – Workers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20</a:t>
            </a:fld>
            <a:endParaRPr lang="sv-SE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277148"/>
              </p:ext>
            </p:extLst>
          </p:nvPr>
        </p:nvGraphicFramePr>
        <p:xfrm>
          <a:off x="611560" y="1844824"/>
          <a:ext cx="7632846" cy="276859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67448"/>
                <a:gridCol w="1044233"/>
                <a:gridCol w="1044233"/>
                <a:gridCol w="1044233"/>
                <a:gridCol w="1044233"/>
                <a:gridCol w="1044233"/>
                <a:gridCol w="104423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dirty="0" err="1" smtClean="0"/>
                        <a:t>Severity</a:t>
                      </a:r>
                      <a:endParaRPr lang="sv-SE" dirty="0" smtClean="0"/>
                    </a:p>
                    <a:p>
                      <a:pPr algn="r"/>
                      <a:r>
                        <a:rPr lang="sv-SE" dirty="0" smtClean="0"/>
                        <a:t>(</a:t>
                      </a:r>
                      <a:r>
                        <a:rPr lang="sv-SE" dirty="0" err="1" smtClean="0"/>
                        <a:t>mSv</a:t>
                      </a:r>
                      <a:r>
                        <a:rPr lang="sv-SE" dirty="0" smtClean="0"/>
                        <a:t>)</a:t>
                      </a:r>
                    </a:p>
                    <a:p>
                      <a:r>
                        <a:rPr lang="sv-SE" dirty="0" err="1" smtClean="0"/>
                        <a:t>Probability</a:t>
                      </a:r>
                      <a:endParaRPr lang="en-US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0-1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1-10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10-20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20-50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50-100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&gt;100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pattFill prst="pct20">
                      <a:fgClr>
                        <a:srgbClr val="00B05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pattFill prst="pct20">
                      <a:fgClr>
                        <a:srgbClr val="FFFF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4869160"/>
            <a:ext cx="6203032" cy="1800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H1 shaded out – indicates normal operation – limits per year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Normal operation limits and releases are handled separately from this analysis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H2 – H5 dose limits are per event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Limits set by ESS GSO (General Safety Objectives) </a:t>
            </a:r>
            <a:r>
              <a:rPr lang="en-US" i="1" dirty="0" smtClean="0">
                <a:solidFill>
                  <a:srgbClr val="000000"/>
                </a:solidFill>
              </a:rPr>
              <a:t>except for H5 limit </a:t>
            </a:r>
            <a:r>
              <a:rPr lang="en-US" dirty="0" smtClean="0">
                <a:solidFill>
                  <a:srgbClr val="000000"/>
                </a:solidFill>
              </a:rPr>
              <a:t>which we chose to equal that of the public because there was no limit stated</a:t>
            </a: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6703115"/>
              </p:ext>
            </p:extLst>
          </p:nvPr>
        </p:nvGraphicFramePr>
        <p:xfrm>
          <a:off x="6948264" y="4869160"/>
          <a:ext cx="129614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Unacceptable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Tolerable</a:t>
                      </a:r>
                      <a:endParaRPr lang="en-US" sz="1400" b="0" baseline="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Acceptable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79912" y="1772816"/>
            <a:ext cx="16035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Workers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6583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323528" y="5445224"/>
            <a:ext cx="6984776" cy="864096"/>
            <a:chOff x="323528" y="5301208"/>
            <a:chExt cx="6984776" cy="1368152"/>
          </a:xfrm>
        </p:grpSpPr>
        <p:sp>
          <p:nvSpPr>
            <p:cNvPr id="58" name="Rounded Rectangle 57"/>
            <p:cNvSpPr/>
            <p:nvPr/>
          </p:nvSpPr>
          <p:spPr>
            <a:xfrm>
              <a:off x="323528" y="5301208"/>
              <a:ext cx="6984776" cy="1368152"/>
            </a:xfrm>
            <a:prstGeom prst="roundRect">
              <a:avLst/>
            </a:prstGeom>
            <a:solidFill>
              <a:srgbClr val="FFB160"/>
            </a:solidFill>
            <a:ln w="38100" cmpd="sng">
              <a:solidFill>
                <a:srgbClr val="FF780E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95536" y="5373216"/>
              <a:ext cx="13681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FF780E"/>
                  </a:solidFill>
                </a:rPr>
                <a:t>Based on </a:t>
              </a:r>
            </a:p>
            <a:p>
              <a:r>
                <a:rPr lang="en-US" sz="2000" b="1" dirty="0" smtClean="0">
                  <a:solidFill>
                    <a:srgbClr val="FF780E"/>
                  </a:solidFill>
                </a:rPr>
                <a:t>standards</a:t>
              </a:r>
              <a:endParaRPr lang="en-US" sz="2000" b="1" dirty="0">
                <a:solidFill>
                  <a:srgbClr val="FF780E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95536" y="4572744"/>
            <a:ext cx="6912768" cy="800472"/>
            <a:chOff x="395536" y="4428728"/>
            <a:chExt cx="6912768" cy="800472"/>
          </a:xfrm>
        </p:grpSpPr>
        <p:sp>
          <p:nvSpPr>
            <p:cNvPr id="55" name="Rounded Rectangle 54"/>
            <p:cNvSpPr/>
            <p:nvPr/>
          </p:nvSpPr>
          <p:spPr>
            <a:xfrm>
              <a:off x="395536" y="4428728"/>
              <a:ext cx="6912768" cy="800472"/>
            </a:xfrm>
            <a:prstGeom prst="roundRect">
              <a:avLst/>
            </a:prstGeom>
            <a:solidFill>
              <a:srgbClr val="FFB160"/>
            </a:solidFill>
            <a:ln w="38100" cmpd="sng">
              <a:solidFill>
                <a:srgbClr val="FF780E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644008" y="4757082"/>
              <a:ext cx="26393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780E"/>
                  </a:solidFill>
                </a:rPr>
                <a:t>ESS Classification Rules</a:t>
              </a:r>
              <a:endParaRPr lang="en-US" sz="2000" b="1" dirty="0">
                <a:solidFill>
                  <a:srgbClr val="FF780E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79512" y="3068960"/>
            <a:ext cx="6912768" cy="1440160"/>
            <a:chOff x="179512" y="2924944"/>
            <a:chExt cx="6912768" cy="1440160"/>
          </a:xfrm>
        </p:grpSpPr>
        <p:sp>
          <p:nvSpPr>
            <p:cNvPr id="49" name="Rounded Rectangle 48"/>
            <p:cNvSpPr/>
            <p:nvPr/>
          </p:nvSpPr>
          <p:spPr>
            <a:xfrm>
              <a:off x="179512" y="2924944"/>
              <a:ext cx="6912768" cy="1440160"/>
            </a:xfrm>
            <a:prstGeom prst="roundRect">
              <a:avLst/>
            </a:prstGeom>
            <a:solidFill>
              <a:srgbClr val="FFB160"/>
            </a:solidFill>
            <a:ln w="38100" cmpd="sng">
              <a:solidFill>
                <a:srgbClr val="FF780E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860032" y="3388930"/>
              <a:ext cx="2121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780E"/>
                  </a:solidFill>
                </a:rPr>
                <a:t>Accident Analyses</a:t>
              </a:r>
              <a:endParaRPr lang="en-US" sz="2000" b="1" dirty="0">
                <a:solidFill>
                  <a:srgbClr val="FF780E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5496" y="1556792"/>
            <a:ext cx="6700903" cy="1440160"/>
            <a:chOff x="35496" y="1412776"/>
            <a:chExt cx="6700903" cy="1440160"/>
          </a:xfrm>
        </p:grpSpPr>
        <p:sp>
          <p:nvSpPr>
            <p:cNvPr id="36" name="Rounded Rectangle 35"/>
            <p:cNvSpPr/>
            <p:nvPr/>
          </p:nvSpPr>
          <p:spPr>
            <a:xfrm>
              <a:off x="35496" y="1412776"/>
              <a:ext cx="6624736" cy="1440160"/>
            </a:xfrm>
            <a:prstGeom prst="roundRect">
              <a:avLst/>
            </a:prstGeom>
            <a:solidFill>
              <a:srgbClr val="FFB160"/>
            </a:solidFill>
            <a:ln w="38100" cmpd="sng">
              <a:solidFill>
                <a:srgbClr val="FF780E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635896" y="1556792"/>
              <a:ext cx="31005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780E"/>
                  </a:solidFill>
                </a:rPr>
                <a:t>Qualitative Hazard Analysis</a:t>
              </a:r>
              <a:endParaRPr lang="en-US" sz="2000" b="1" dirty="0">
                <a:solidFill>
                  <a:srgbClr val="FF780E"/>
                </a:solidFill>
              </a:endParaRPr>
            </a:p>
          </p:txBody>
        </p:sp>
      </p:grpSp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Target Station Radiation Safety Process</a:t>
            </a:r>
          </a:p>
        </p:txBody>
      </p:sp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19A349-0A9B-46E4-9689-340BEA32EDAF}" type="slidenum">
              <a:rPr lang="sv-SE"/>
              <a:pPr/>
              <a:t>21</a:t>
            </a:fld>
            <a:endParaRPr lang="sv-SE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7504" y="1628800"/>
            <a:ext cx="144016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lt1"/>
                </a:solidFill>
                <a:latin typeface="+mn-lt"/>
                <a:ea typeface="+mn-ea"/>
              </a:rPr>
              <a:t>Systems/</a:t>
            </a:r>
            <a:br>
              <a:rPr lang="en-US" dirty="0" smtClean="0">
                <a:solidFill>
                  <a:schemeClr val="lt1"/>
                </a:solidFill>
                <a:latin typeface="+mn-lt"/>
                <a:ea typeface="+mn-ea"/>
              </a:rPr>
            </a:br>
            <a:r>
              <a:rPr lang="en-US" dirty="0" smtClean="0">
                <a:solidFill>
                  <a:schemeClr val="lt1"/>
                </a:solidFill>
                <a:latin typeface="+mn-lt"/>
                <a:ea typeface="+mn-ea"/>
              </a:rPr>
              <a:t>Components</a:t>
            </a: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27584" y="3789040"/>
            <a:ext cx="136842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Safety</a:t>
            </a:r>
            <a:br>
              <a:rPr lang="en-US" dirty="0">
                <a:solidFill>
                  <a:schemeClr val="lt1"/>
                </a:solidFill>
                <a:latin typeface="+mn-lt"/>
                <a:ea typeface="+mn-ea"/>
              </a:rPr>
            </a:b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Function</a:t>
            </a: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7452320" y="3861048"/>
            <a:ext cx="1584201" cy="28801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dirty="0">
                <a:solidFill>
                  <a:srgbClr val="0094CA"/>
                </a:solidFill>
              </a:rPr>
              <a:t>Actions</a:t>
            </a:r>
            <a:r>
              <a:rPr lang="en-US" dirty="0" smtClean="0">
                <a:solidFill>
                  <a:srgbClr val="0094CA"/>
                </a:solidFill>
              </a:rPr>
              <a:t>:</a:t>
            </a:r>
            <a:br>
              <a:rPr lang="en-US" dirty="0" smtClean="0">
                <a:solidFill>
                  <a:srgbClr val="0094CA"/>
                </a:solidFill>
              </a:rPr>
            </a:br>
            <a:r>
              <a:rPr lang="en-US" dirty="0" smtClean="0">
                <a:solidFill>
                  <a:srgbClr val="0094CA"/>
                </a:solidFill>
              </a:rPr>
              <a:t>(QA, Procedures)</a:t>
            </a:r>
            <a:r>
              <a:rPr lang="en-US" dirty="0">
                <a:solidFill>
                  <a:srgbClr val="0094CA"/>
                </a:solidFill>
              </a:rPr>
              <a:t/>
            </a:r>
            <a:br>
              <a:rPr lang="en-US" dirty="0">
                <a:solidFill>
                  <a:srgbClr val="0094CA"/>
                </a:solidFill>
              </a:rPr>
            </a:br>
            <a:r>
              <a:rPr lang="en-US" dirty="0">
                <a:solidFill>
                  <a:srgbClr val="0094CA"/>
                </a:solidFill>
              </a:rPr>
              <a:t>Analysis</a:t>
            </a:r>
          </a:p>
          <a:p>
            <a:pPr algn="ctr"/>
            <a:r>
              <a:rPr lang="en-US" dirty="0">
                <a:solidFill>
                  <a:srgbClr val="0094CA"/>
                </a:solidFill>
              </a:rPr>
              <a:t>Materials</a:t>
            </a:r>
            <a:br>
              <a:rPr lang="en-US" dirty="0">
                <a:solidFill>
                  <a:srgbClr val="0094CA"/>
                </a:solidFill>
              </a:rPr>
            </a:br>
            <a:r>
              <a:rPr lang="en-US" dirty="0">
                <a:solidFill>
                  <a:srgbClr val="0094CA"/>
                </a:solidFill>
              </a:rPr>
              <a:t>Manufacturing</a:t>
            </a:r>
            <a:br>
              <a:rPr lang="en-US" dirty="0">
                <a:solidFill>
                  <a:srgbClr val="0094CA"/>
                </a:solidFill>
              </a:rPr>
            </a:br>
            <a:r>
              <a:rPr lang="en-US" dirty="0">
                <a:solidFill>
                  <a:srgbClr val="0094CA"/>
                </a:solidFill>
              </a:rPr>
              <a:t>Installation</a:t>
            </a:r>
          </a:p>
          <a:p>
            <a:pPr algn="ctr"/>
            <a:r>
              <a:rPr lang="en-US" dirty="0">
                <a:solidFill>
                  <a:srgbClr val="0094CA"/>
                </a:solidFill>
              </a:rPr>
              <a:t>Inspection</a:t>
            </a:r>
            <a:br>
              <a:rPr lang="en-US" dirty="0">
                <a:solidFill>
                  <a:srgbClr val="0094CA"/>
                </a:solidFill>
              </a:rPr>
            </a:br>
            <a:r>
              <a:rPr lang="en-US" dirty="0" smtClean="0">
                <a:solidFill>
                  <a:srgbClr val="0094CA"/>
                </a:solidFill>
              </a:rPr>
              <a:t>Testing</a:t>
            </a:r>
            <a:endParaRPr lang="en-US" dirty="0">
              <a:solidFill>
                <a:srgbClr val="0094CA"/>
              </a:solidFill>
            </a:endParaRPr>
          </a:p>
          <a:p>
            <a:pPr algn="ctr"/>
            <a:r>
              <a:rPr lang="en-US" dirty="0">
                <a:solidFill>
                  <a:srgbClr val="0094CA"/>
                </a:solidFill>
              </a:rPr>
              <a:t>etc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23528" y="2348880"/>
            <a:ext cx="136842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Risks - Events</a:t>
            </a:r>
            <a:endParaRPr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187624" y="4653136"/>
            <a:ext cx="136842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Safety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Class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619672" y="5517232"/>
            <a:ext cx="136842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lt1"/>
                </a:solidFill>
                <a:latin typeface="+mn-lt"/>
                <a:ea typeface="+mn-ea"/>
              </a:rPr>
              <a:t>Code</a:t>
            </a: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Class</a:t>
            </a:r>
          </a:p>
        </p:txBody>
      </p:sp>
      <p:sp>
        <p:nvSpPr>
          <p:cNvPr id="25" name="TextBox 20"/>
          <p:cNvSpPr txBox="1">
            <a:spLocks noChangeArrowheads="1"/>
          </p:cNvSpPr>
          <p:nvPr/>
        </p:nvSpPr>
        <p:spPr bwMode="auto">
          <a:xfrm>
            <a:off x="1547664" y="1628800"/>
            <a:ext cx="23762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94CA"/>
                </a:solidFill>
              </a:rPr>
              <a:t>Design/define the systems and context</a:t>
            </a:r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26" name="TextBox 20"/>
          <p:cNvSpPr txBox="1">
            <a:spLocks noChangeArrowheads="1"/>
          </p:cNvSpPr>
          <p:nvPr/>
        </p:nvSpPr>
        <p:spPr bwMode="auto">
          <a:xfrm>
            <a:off x="1763688" y="2348880"/>
            <a:ext cx="38164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94CA"/>
                </a:solidFill>
              </a:rPr>
              <a:t>Define (enveloping) events</a:t>
            </a:r>
            <a:br>
              <a:rPr lang="en-US" dirty="0" smtClean="0">
                <a:solidFill>
                  <a:srgbClr val="0094CA"/>
                </a:solidFill>
              </a:rPr>
            </a:br>
            <a:r>
              <a:rPr lang="en-US" dirty="0" smtClean="0">
                <a:solidFill>
                  <a:srgbClr val="0094CA"/>
                </a:solidFill>
              </a:rPr>
              <a:t>and frequency (H1-H5 probability)</a:t>
            </a:r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29" name="TextBox 20"/>
          <p:cNvSpPr txBox="1">
            <a:spLocks noChangeArrowheads="1"/>
          </p:cNvSpPr>
          <p:nvPr/>
        </p:nvSpPr>
        <p:spPr bwMode="auto">
          <a:xfrm>
            <a:off x="2267744" y="3789040"/>
            <a:ext cx="41764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94CA"/>
                </a:solidFill>
              </a:rPr>
              <a:t>Determine and categorize</a:t>
            </a:r>
            <a:br>
              <a:rPr lang="en-US" dirty="0" smtClean="0">
                <a:solidFill>
                  <a:srgbClr val="0094CA"/>
                </a:solidFill>
              </a:rPr>
            </a:br>
            <a:r>
              <a:rPr lang="en-US" dirty="0" smtClean="0">
                <a:solidFill>
                  <a:srgbClr val="0094CA"/>
                </a:solidFill>
              </a:rPr>
              <a:t>safety functions to prevent events (</a:t>
            </a:r>
            <a:r>
              <a:rPr lang="en-US" dirty="0" err="1" smtClean="0">
                <a:solidFill>
                  <a:srgbClr val="0094CA"/>
                </a:solidFill>
              </a:rPr>
              <a:t>SaF</a:t>
            </a:r>
            <a:r>
              <a:rPr lang="en-US" dirty="0" smtClean="0">
                <a:solidFill>
                  <a:srgbClr val="0094CA"/>
                </a:solidFill>
              </a:rPr>
              <a:t>)</a:t>
            </a:r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467544" y="3068960"/>
            <a:ext cx="1656184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Event</a:t>
            </a:r>
            <a:br>
              <a:rPr lang="en-US" dirty="0" smtClean="0"/>
            </a:br>
            <a:r>
              <a:rPr lang="en-US" dirty="0" smtClean="0"/>
              <a:t>Consequences</a:t>
            </a:r>
            <a:endParaRPr lang="en-US" dirty="0"/>
          </a:p>
        </p:txBody>
      </p:sp>
      <p:sp>
        <p:nvSpPr>
          <p:cNvPr id="18" name="TextBox 20"/>
          <p:cNvSpPr txBox="1">
            <a:spLocks noChangeArrowheads="1"/>
          </p:cNvSpPr>
          <p:nvPr/>
        </p:nvSpPr>
        <p:spPr bwMode="auto">
          <a:xfrm>
            <a:off x="2195736" y="3068960"/>
            <a:ext cx="33843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94CA"/>
                </a:solidFill>
              </a:rPr>
              <a:t>Calculate dose consequences</a:t>
            </a:r>
            <a:br>
              <a:rPr lang="en-US" dirty="0" smtClean="0">
                <a:solidFill>
                  <a:srgbClr val="0094CA"/>
                </a:solidFill>
              </a:rPr>
            </a:br>
            <a:r>
              <a:rPr lang="en-US" dirty="0" smtClean="0">
                <a:solidFill>
                  <a:srgbClr val="0094CA"/>
                </a:solidFill>
              </a:rPr>
              <a:t>of events (H1-H5 criteria)</a:t>
            </a:r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19" name="TextBox 20"/>
          <p:cNvSpPr txBox="1">
            <a:spLocks noChangeArrowheads="1"/>
          </p:cNvSpPr>
          <p:nvPr/>
        </p:nvSpPr>
        <p:spPr bwMode="auto">
          <a:xfrm>
            <a:off x="2555776" y="4654877"/>
            <a:ext cx="33843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94CA"/>
                </a:solidFill>
              </a:rPr>
              <a:t>Determine safety classification</a:t>
            </a:r>
            <a:br>
              <a:rPr lang="en-US" dirty="0" smtClean="0">
                <a:solidFill>
                  <a:srgbClr val="0094CA"/>
                </a:solidFill>
              </a:rPr>
            </a:br>
            <a:r>
              <a:rPr lang="en-US" dirty="0" smtClean="0">
                <a:solidFill>
                  <a:srgbClr val="0094CA"/>
                </a:solidFill>
              </a:rPr>
              <a:t>of equipment (SIC)</a:t>
            </a:r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987824" y="5518973"/>
            <a:ext cx="36724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94CA"/>
                </a:solidFill>
              </a:rPr>
              <a:t>Choose classification in standards within the discipline</a:t>
            </a:r>
            <a:endParaRPr lang="en-US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256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TSS –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solidFill>
                  <a:srgbClr val="2E9BE3"/>
                </a:solidFill>
              </a:rPr>
              <a:t>The Target Safety System (TSS) is a safety classified, active monitoring and control system that shall</a:t>
            </a:r>
            <a:r>
              <a:rPr lang="en-US" i="1" dirty="0" smtClean="0">
                <a:solidFill>
                  <a:srgbClr val="3366FF"/>
                </a:solidFill>
              </a:rPr>
              <a:t>:</a:t>
            </a:r>
          </a:p>
          <a:p>
            <a:pPr lvl="1"/>
            <a:r>
              <a:rPr lang="en-US" i="1" dirty="0" smtClean="0">
                <a:solidFill>
                  <a:srgbClr val="000000"/>
                </a:solidFill>
              </a:rPr>
              <a:t>Protect workers and public from exposure to unsafe levels of radiation and prevent the release of radioactive material beyond permissible limits</a:t>
            </a:r>
          </a:p>
          <a:p>
            <a:pPr lvl="1"/>
            <a:r>
              <a:rPr lang="en-US" i="1" dirty="0" smtClean="0">
                <a:solidFill>
                  <a:srgbClr val="000000"/>
                </a:solidFill>
              </a:rPr>
              <a:t>Bring the target station into a safe state in case of an abnormal event from the nuclear safety point of view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4147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TSS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2655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Where does TSS fit within overall Target Safety Strategy? 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7168331"/>
            <a:ext cx="2133600" cy="365125"/>
          </a:xfrm>
        </p:spPr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 dirty="0"/>
          </a:p>
        </p:txBody>
      </p:sp>
      <p:sp>
        <p:nvSpPr>
          <p:cNvPr id="9" name="Rectangle 8"/>
          <p:cNvSpPr/>
          <p:nvPr/>
        </p:nvSpPr>
        <p:spPr>
          <a:xfrm>
            <a:off x="683568" y="2132856"/>
            <a:ext cx="7776864" cy="3240360"/>
          </a:xfrm>
          <a:prstGeom prst="rect">
            <a:avLst/>
          </a:prstGeom>
          <a:solidFill>
            <a:srgbClr val="66D58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/>
          <p:cNvCxnSpPr>
            <a:stCxn id="9" idx="0"/>
            <a:endCxn id="9" idx="2"/>
          </p:cNvCxnSpPr>
          <p:nvPr/>
        </p:nvCxnSpPr>
        <p:spPr>
          <a:xfrm>
            <a:off x="4572000" y="2132856"/>
            <a:ext cx="0" cy="3240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11393" y="2132856"/>
            <a:ext cx="2800767" cy="461665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Target Station Safety</a:t>
            </a:r>
            <a:endParaRPr lang="en-US" sz="2400" dirty="0"/>
          </a:p>
        </p:txBody>
      </p:sp>
      <p:sp>
        <p:nvSpPr>
          <p:cNvPr id="15" name="Content Placeholder 5"/>
          <p:cNvSpPr txBox="1">
            <a:spLocks/>
          </p:cNvSpPr>
          <p:nvPr/>
        </p:nvSpPr>
        <p:spPr>
          <a:xfrm>
            <a:off x="755576" y="2564904"/>
            <a:ext cx="3312368" cy="14401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Radiation Safety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Ionizing radiation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Activation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Contamination</a:t>
            </a:r>
          </a:p>
        </p:txBody>
      </p:sp>
      <p:sp>
        <p:nvSpPr>
          <p:cNvPr id="16" name="Content Placeholder 6"/>
          <p:cNvSpPr txBox="1">
            <a:spLocks/>
          </p:cNvSpPr>
          <p:nvPr/>
        </p:nvSpPr>
        <p:spPr>
          <a:xfrm>
            <a:off x="4716016" y="2564904"/>
            <a:ext cx="3744416" cy="194421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0000"/>
                </a:solidFill>
              </a:rPr>
              <a:t>Conventional Safety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High voltage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Chemical hazard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ODH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Cryogenics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Working at heights, ….</a:t>
            </a:r>
          </a:p>
          <a:p>
            <a:pPr lvl="1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843808" y="4005064"/>
            <a:ext cx="1296144" cy="108012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TSS</a:t>
            </a:r>
            <a:endParaRPr lang="en-US" sz="2400" dirty="0"/>
          </a:p>
        </p:txBody>
      </p:sp>
      <p:sp>
        <p:nvSpPr>
          <p:cNvPr id="19" name="Slide Number Placeholder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1115BC-487E-4422-894C-CB7CD3E79223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39552" y="5661248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0000"/>
                </a:solidFill>
              </a:rPr>
              <a:t>TSS</a:t>
            </a:r>
            <a:r>
              <a:rPr lang="en-US" dirty="0" smtClean="0"/>
              <a:t> is </a:t>
            </a:r>
            <a:r>
              <a:rPr lang="en-US" b="1" i="1" dirty="0" smtClean="0">
                <a:solidFill>
                  <a:schemeClr val="tx1"/>
                </a:solidFill>
              </a:rPr>
              <a:t>only</a:t>
            </a:r>
            <a:r>
              <a:rPr lang="en-US" dirty="0" smtClean="0"/>
              <a:t> involved with </a:t>
            </a:r>
            <a:r>
              <a:rPr lang="en-US" dirty="0" smtClean="0">
                <a:solidFill>
                  <a:srgbClr val="000000"/>
                </a:solidFill>
              </a:rPr>
              <a:t>Radiation Safety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TSS</a:t>
            </a:r>
            <a:r>
              <a:rPr lang="en-US" dirty="0" smtClean="0"/>
              <a:t> is </a:t>
            </a:r>
            <a:r>
              <a:rPr lang="en-US" b="1" i="1" dirty="0" smtClean="0">
                <a:solidFill>
                  <a:srgbClr val="000000"/>
                </a:solidFill>
              </a:rPr>
              <a:t>part of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000000"/>
                </a:solidFill>
              </a:rPr>
              <a:t>Radiation Safety</a:t>
            </a:r>
            <a:r>
              <a:rPr lang="en-US" dirty="0" smtClean="0"/>
              <a:t> strategy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032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TSS Scope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5536" y="1600201"/>
            <a:ext cx="8291264" cy="2620887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Concerned with release of radioactive material</a:t>
            </a:r>
          </a:p>
          <a:p>
            <a:pPr lvl="1"/>
            <a:r>
              <a:rPr lang="en-US" dirty="0"/>
              <a:t>Tied to monitoring of system parameters – it is not an access control system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00"/>
                </a:solidFill>
              </a:rPr>
              <a:t>Requirements are based on the radiation safety hazard analysis evaluation for Target systems</a:t>
            </a:r>
          </a:p>
          <a:p>
            <a:pPr lvl="1"/>
            <a:r>
              <a:rPr lang="en-US" dirty="0" smtClean="0"/>
              <a:t>Includes monolith &amp; supporting systems, Active Cells, beam dump</a:t>
            </a:r>
          </a:p>
          <a:p>
            <a:pPr lvl="1"/>
            <a:r>
              <a:rPr lang="en-US" dirty="0" smtClean="0"/>
              <a:t>Includes accelerator and instruments only to the extent that they jeopardize inventory in the Target station</a:t>
            </a:r>
          </a:p>
          <a:p>
            <a:pPr lvl="2"/>
            <a:r>
              <a:rPr lang="en-US" dirty="0" smtClean="0"/>
              <a:t>Proton beam as aggressor to target wheel, Chopper failure as aggressor to monolith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 dirty="0"/>
          </a:p>
        </p:txBody>
      </p:sp>
      <p:sp>
        <p:nvSpPr>
          <p:cNvPr id="9" name="Rectangle 8"/>
          <p:cNvSpPr/>
          <p:nvPr/>
        </p:nvSpPr>
        <p:spPr>
          <a:xfrm>
            <a:off x="683568" y="4293096"/>
            <a:ext cx="7776864" cy="2160240"/>
          </a:xfrm>
          <a:prstGeom prst="rect">
            <a:avLst/>
          </a:prstGeom>
          <a:solidFill>
            <a:srgbClr val="66D58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>
            <a:stCxn id="9" idx="0"/>
            <a:endCxn id="9" idx="2"/>
          </p:cNvCxnSpPr>
          <p:nvPr/>
        </p:nvCxnSpPr>
        <p:spPr>
          <a:xfrm>
            <a:off x="4572000" y="4293096"/>
            <a:ext cx="0" cy="2160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47664" y="4293096"/>
            <a:ext cx="6079609" cy="461665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Target Station Radiation Safety Hazard Analysis </a:t>
            </a:r>
            <a:endParaRPr lang="en-US" sz="2400" dirty="0"/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755576" y="4653136"/>
            <a:ext cx="3312368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Events/Accidents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H2 – H5</a:t>
            </a: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4716016" y="4725144"/>
            <a:ext cx="3744416" cy="1684784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Normal Operations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All modes including beam to dump, beam to target, maintenance </a:t>
            </a:r>
            <a:r>
              <a:rPr lang="en-US" dirty="0" smtClean="0">
                <a:solidFill>
                  <a:schemeClr val="tx1"/>
                </a:solidFill>
              </a:rPr>
              <a:t>mode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915816" y="5229200"/>
            <a:ext cx="1224136" cy="108012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0935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488832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prstClr val="white"/>
                </a:solidFill>
              </a:rPr>
              <a:t>Target Radiation Safety Hazard Analysis:</a:t>
            </a:r>
            <a:br>
              <a:rPr lang="en-US" dirty="0">
                <a:solidFill>
                  <a:prstClr val="white"/>
                </a:solidFill>
              </a:rPr>
            </a:br>
            <a:r>
              <a:rPr lang="en-US" dirty="0">
                <a:solidFill>
                  <a:prstClr val="white"/>
                </a:solidFill>
              </a:rPr>
              <a:t>Dose Limits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257199"/>
              </p:ext>
            </p:extLst>
          </p:nvPr>
        </p:nvGraphicFramePr>
        <p:xfrm>
          <a:off x="1835696" y="3125416"/>
          <a:ext cx="6264696" cy="332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2474"/>
                <a:gridCol w="1466205"/>
                <a:gridCol w="2066017"/>
              </a:tblGrid>
              <a:tr h="357826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cap="none" spc="0" baseline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                                        </a:t>
                      </a:r>
                      <a:r>
                        <a:rPr lang="en-US" sz="1800" b="1" cap="none" spc="0" baseline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ESS GSO              </a:t>
                      </a:r>
                      <a:r>
                        <a:rPr lang="en-US" sz="18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FROM</a:t>
                      </a:r>
                      <a:r>
                        <a:rPr lang="en-US" sz="1800" b="1" cap="none" spc="0" baseline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SSM</a:t>
                      </a:r>
                      <a:endParaRPr lang="en-US" sz="1800" b="1" cap="none" spc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277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ESS Safety Objectives</a:t>
                      </a:r>
                      <a:endParaRPr lang="en-US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29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Operating conditions</a:t>
                      </a:r>
                    </a:p>
                    <a:p>
                      <a:pPr algn="ctr"/>
                      <a:r>
                        <a:rPr lang="en-US" sz="1200" dirty="0" smtClean="0"/>
                        <a:t>Initiating event likelihood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Workers limit</a:t>
                      </a:r>
                    </a:p>
                    <a:p>
                      <a:pPr algn="ctr"/>
                      <a:r>
                        <a:rPr lang="en-US" sz="1400" dirty="0" smtClean="0"/>
                        <a:t>(effective dose)</a:t>
                      </a:r>
                      <a:endParaRPr lang="en-US" sz="14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Public limit</a:t>
                      </a:r>
                    </a:p>
                    <a:p>
                      <a:pPr algn="ctr"/>
                      <a:r>
                        <a:rPr lang="en-US" sz="1400" dirty="0" smtClean="0"/>
                        <a:t>(effective dose)</a:t>
                      </a:r>
                      <a:endParaRPr lang="en-US" sz="14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027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Normal operation - H1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 mSv/year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0,1</a:t>
                      </a:r>
                      <a:r>
                        <a:rPr lang="en-US" sz="1600" baseline="0" dirty="0" smtClean="0"/>
                        <a:t> m</a:t>
                      </a:r>
                      <a:r>
                        <a:rPr lang="en-US" sz="1600" dirty="0" smtClean="0">
                          <a:latin typeface="+mn-lt"/>
                          <a:cs typeface="Symbol" charset="2"/>
                        </a:rPr>
                        <a:t>Sv/year</a:t>
                      </a:r>
                    </a:p>
                  </a:txBody>
                  <a:tcPr/>
                </a:tc>
              </a:tr>
              <a:tr h="3916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Incidents – H2     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 mSv/event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0,1 </a:t>
                      </a:r>
                      <a:r>
                        <a:rPr lang="en-US" sz="1600" dirty="0" err="1" smtClean="0"/>
                        <a:t>m</a:t>
                      </a:r>
                      <a:r>
                        <a:rPr lang="en-US" sz="1600" dirty="0" err="1" smtClean="0">
                          <a:latin typeface="+mn-lt"/>
                          <a:cs typeface="Symbol" charset="2"/>
                        </a:rPr>
                        <a:t>Sv</a:t>
                      </a:r>
                      <a:r>
                        <a:rPr lang="en-US" sz="1600" dirty="0" smtClean="0">
                          <a:latin typeface="+mn-lt"/>
                          <a:cs typeface="Symbol" charset="2"/>
                        </a:rPr>
                        <a:t>/event</a:t>
                      </a:r>
                      <a:endParaRPr lang="en-US" sz="1600" dirty="0" smtClean="0"/>
                    </a:p>
                  </a:txBody>
                  <a:tcPr/>
                </a:tc>
              </a:tr>
              <a:tr h="3916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Unexpected events</a:t>
                      </a:r>
                      <a:r>
                        <a:rPr lang="en-US" sz="1600" baseline="0" dirty="0" smtClean="0"/>
                        <a:t> – H3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 mSv/event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</a:t>
                      </a:r>
                      <a:r>
                        <a:rPr lang="en-US" sz="1600" dirty="0" err="1" smtClean="0"/>
                        <a:t>mSv</a:t>
                      </a:r>
                      <a:r>
                        <a:rPr lang="en-US" sz="1600" dirty="0" smtClean="0"/>
                        <a:t>/event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916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Design Basis</a:t>
                      </a:r>
                      <a:r>
                        <a:rPr lang="en-US" sz="1600" baseline="0" dirty="0" smtClean="0"/>
                        <a:t> Accident – H4</a:t>
                      </a:r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 mSv/event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 </a:t>
                      </a:r>
                      <a:r>
                        <a:rPr lang="en-US" sz="1600" dirty="0" err="1" smtClean="0"/>
                        <a:t>mSv</a:t>
                      </a:r>
                      <a:r>
                        <a:rPr lang="en-US" sz="1600" dirty="0" smtClean="0"/>
                        <a:t>/event</a:t>
                      </a:r>
                      <a:endParaRPr lang="en-US" sz="1600" dirty="0"/>
                    </a:p>
                  </a:txBody>
                  <a:tcPr/>
                </a:tc>
              </a:tr>
              <a:tr h="50690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Highly improbable events – H5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baseline="0" dirty="0" smtClean="0"/>
                        <a:t>Ex : plane crashes, major earthquake</a:t>
                      </a:r>
                      <a:endParaRPr lang="en-US" sz="1000" dirty="0" smtClean="0"/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 </a:t>
                      </a:r>
                      <a:r>
                        <a:rPr lang="en-US" sz="1600" dirty="0" err="1" smtClean="0"/>
                        <a:t>mSv</a:t>
                      </a:r>
                      <a:r>
                        <a:rPr lang="en-US" sz="1600" dirty="0" smtClean="0"/>
                        <a:t>/event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A97551-655E-4243-AF44-754CE67D42F3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172819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Protect workers and public from unsafe levels of radiation</a:t>
            </a:r>
          </a:p>
          <a:p>
            <a:r>
              <a:rPr lang="en-US" dirty="0" smtClean="0"/>
              <a:t>Prevent the release of radioactive material beyond permissible levels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Defining consequence = dose to public and workers</a:t>
            </a:r>
          </a:p>
          <a:p>
            <a:pPr lvl="1"/>
            <a:r>
              <a:rPr lang="en-US" dirty="0" smtClean="0"/>
              <a:t>These limits have been set by SSM (public) and ESS (workers)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509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Radiation Safety Hazard Analysis: </a:t>
            </a:r>
            <a:br>
              <a:rPr lang="en-US" dirty="0"/>
            </a:br>
            <a:r>
              <a:rPr lang="en-US" dirty="0"/>
              <a:t>Severity </a:t>
            </a:r>
            <a:r>
              <a:rPr lang="en-US" dirty="0" smtClean="0"/>
              <a:t>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53136"/>
            <a:ext cx="6419056" cy="2016224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H1 shaded out – indicates normal operation – limits per year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Normal operation limits and releases are handled separately from this analysis</a:t>
            </a:r>
          </a:p>
          <a:p>
            <a:r>
              <a:rPr lang="en-US" dirty="0">
                <a:solidFill>
                  <a:srgbClr val="000000"/>
                </a:solidFill>
              </a:rPr>
              <a:t>H2 – H5 dose limits are per event</a:t>
            </a:r>
          </a:p>
          <a:p>
            <a:r>
              <a:rPr lang="en-US" dirty="0">
                <a:solidFill>
                  <a:schemeClr val="tx1"/>
                </a:solidFill>
              </a:rPr>
              <a:t>Limits </a:t>
            </a:r>
            <a:r>
              <a:rPr lang="en-US" dirty="0" smtClean="0">
                <a:solidFill>
                  <a:schemeClr val="tx1"/>
                </a:solidFill>
              </a:rPr>
              <a:t>for Public set </a:t>
            </a:r>
            <a:r>
              <a:rPr lang="en-US" dirty="0">
                <a:solidFill>
                  <a:schemeClr val="tx1"/>
                </a:solidFill>
              </a:rPr>
              <a:t>by </a:t>
            </a:r>
            <a:r>
              <a:rPr lang="en-US" dirty="0" smtClean="0">
                <a:solidFill>
                  <a:schemeClr val="tx1"/>
                </a:solidFill>
              </a:rPr>
              <a:t>SSM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Limits for Workers set </a:t>
            </a:r>
            <a:r>
              <a:rPr lang="en-US" dirty="0">
                <a:solidFill>
                  <a:srgbClr val="000000"/>
                </a:solidFill>
              </a:rPr>
              <a:t>by ESS GSO (General Safety Objectives) </a:t>
            </a:r>
            <a:r>
              <a:rPr lang="en-US" i="1" dirty="0">
                <a:solidFill>
                  <a:srgbClr val="000000"/>
                </a:solidFill>
              </a:rPr>
              <a:t>except for H5 limit </a:t>
            </a:r>
            <a:r>
              <a:rPr lang="en-US" dirty="0">
                <a:solidFill>
                  <a:srgbClr val="000000"/>
                </a:solidFill>
              </a:rPr>
              <a:t>which we chose to equal that of the public because there was no limit stated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015476"/>
              </p:ext>
            </p:extLst>
          </p:nvPr>
        </p:nvGraphicFramePr>
        <p:xfrm>
          <a:off x="395536" y="1556792"/>
          <a:ext cx="7632846" cy="276859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67448"/>
                <a:gridCol w="1044233"/>
                <a:gridCol w="1044233"/>
                <a:gridCol w="1044233"/>
                <a:gridCol w="1044233"/>
                <a:gridCol w="1044233"/>
                <a:gridCol w="104423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dirty="0" err="1" smtClean="0"/>
                        <a:t>Severity</a:t>
                      </a:r>
                      <a:endParaRPr lang="sv-SE" dirty="0" smtClean="0"/>
                    </a:p>
                    <a:p>
                      <a:pPr algn="r"/>
                      <a:r>
                        <a:rPr lang="sv-SE" dirty="0" smtClean="0"/>
                        <a:t>(</a:t>
                      </a:r>
                      <a:r>
                        <a:rPr lang="sv-SE" dirty="0" err="1" smtClean="0"/>
                        <a:t>mSv</a:t>
                      </a:r>
                      <a:r>
                        <a:rPr lang="sv-SE" dirty="0" smtClean="0"/>
                        <a:t>)</a:t>
                      </a:r>
                    </a:p>
                    <a:p>
                      <a:r>
                        <a:rPr lang="sv-SE" dirty="0" err="1" smtClean="0"/>
                        <a:t>Probability</a:t>
                      </a:r>
                      <a:endParaRPr lang="en-US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 0.01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0.01-0.1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0.1-1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1-20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20-100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&gt;100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pattFill prst="pct20">
                      <a:fgClr>
                        <a:srgbClr val="00B05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pattFill prst="pct20">
                      <a:fgClr>
                        <a:srgbClr val="FFFF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2693514"/>
              </p:ext>
            </p:extLst>
          </p:nvPr>
        </p:nvGraphicFramePr>
        <p:xfrm>
          <a:off x="6948264" y="4869160"/>
          <a:ext cx="129614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Unacceptable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Tolerable</a:t>
                      </a:r>
                      <a:endParaRPr lang="en-US" sz="1400" b="0" baseline="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Acceptable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4299" y="1484784"/>
            <a:ext cx="118974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Public</a:t>
            </a:r>
            <a:endParaRPr lang="en-US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684892"/>
              </p:ext>
            </p:extLst>
          </p:nvPr>
        </p:nvGraphicFramePr>
        <p:xfrm>
          <a:off x="611560" y="1844824"/>
          <a:ext cx="7632846" cy="276859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67448"/>
                <a:gridCol w="1044233"/>
                <a:gridCol w="1044233"/>
                <a:gridCol w="1044233"/>
                <a:gridCol w="1044233"/>
                <a:gridCol w="1044233"/>
                <a:gridCol w="104423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dirty="0" err="1" smtClean="0"/>
                        <a:t>Severity</a:t>
                      </a:r>
                      <a:endParaRPr lang="sv-SE" dirty="0" smtClean="0"/>
                    </a:p>
                    <a:p>
                      <a:pPr algn="r"/>
                      <a:r>
                        <a:rPr lang="sv-SE" dirty="0" smtClean="0"/>
                        <a:t>(</a:t>
                      </a:r>
                      <a:r>
                        <a:rPr lang="sv-SE" dirty="0" err="1" smtClean="0"/>
                        <a:t>mSv</a:t>
                      </a:r>
                      <a:r>
                        <a:rPr lang="sv-SE" dirty="0" smtClean="0"/>
                        <a:t>)</a:t>
                      </a:r>
                    </a:p>
                    <a:p>
                      <a:r>
                        <a:rPr lang="sv-SE" dirty="0" err="1" smtClean="0"/>
                        <a:t>Probability</a:t>
                      </a:r>
                      <a:endParaRPr lang="en-US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0-1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1-10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10-20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20-50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50-100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&gt;100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pattFill prst="pct20">
                      <a:fgClr>
                        <a:srgbClr val="00B05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pattFill prst="pct20">
                      <a:fgClr>
                        <a:srgbClr val="FFFF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779912" y="1772816"/>
            <a:ext cx="16035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Workers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86141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2" cy="1143000"/>
          </a:xfrm>
        </p:spPr>
        <p:txBody>
          <a:bodyPr/>
          <a:lstStyle/>
          <a:p>
            <a:r>
              <a:rPr lang="en-US" dirty="0" smtClean="0"/>
              <a:t>TSS Context: </a:t>
            </a:r>
            <a:br>
              <a:rPr lang="en-US" dirty="0" smtClean="0"/>
            </a:br>
            <a:r>
              <a:rPr lang="en-US" dirty="0" smtClean="0"/>
              <a:t>Target Station Radiation Safety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70784" cy="4925144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Where does TSS fit within overall Target </a:t>
            </a:r>
            <a:r>
              <a:rPr lang="en-US" dirty="0" smtClean="0">
                <a:solidFill>
                  <a:srgbClr val="0000FF"/>
                </a:solidFill>
              </a:rPr>
              <a:t>Radiation Safety </a:t>
            </a:r>
            <a:r>
              <a:rPr lang="en-US" dirty="0">
                <a:solidFill>
                  <a:srgbClr val="0000FF"/>
                </a:solidFill>
              </a:rPr>
              <a:t>Strategy? </a:t>
            </a:r>
          </a:p>
          <a:p>
            <a:pPr lvl="1"/>
            <a:r>
              <a:rPr lang="en-US" b="1" dirty="0" smtClean="0">
                <a:solidFill>
                  <a:srgbClr val="2E9BE3"/>
                </a:solidFill>
              </a:rPr>
              <a:t>TSS is </a:t>
            </a:r>
            <a:r>
              <a:rPr lang="en-US" b="1" i="1" dirty="0" smtClean="0">
                <a:solidFill>
                  <a:srgbClr val="2E9BE3"/>
                </a:solidFill>
              </a:rPr>
              <a:t>part</a:t>
            </a:r>
            <a:r>
              <a:rPr lang="en-US" b="1" dirty="0" smtClean="0">
                <a:solidFill>
                  <a:srgbClr val="2E9BE3"/>
                </a:solidFill>
              </a:rPr>
              <a:t> of our set of tools</a:t>
            </a:r>
          </a:p>
          <a:p>
            <a:endParaRPr lang="en-US" dirty="0" smtClean="0"/>
          </a:p>
          <a:p>
            <a:r>
              <a:rPr lang="en-US" dirty="0" smtClean="0"/>
              <a:t>Outcome of Radiation Safety Hazard </a:t>
            </a:r>
            <a:r>
              <a:rPr lang="en-US" dirty="0"/>
              <a:t>Analysis for Target Station </a:t>
            </a:r>
            <a:r>
              <a:rPr lang="en-US" dirty="0" smtClean="0"/>
              <a:t>systems includes: </a:t>
            </a:r>
            <a:endParaRPr lang="en-US" dirty="0"/>
          </a:p>
          <a:p>
            <a:pPr lvl="1"/>
            <a:r>
              <a:rPr lang="en-US" dirty="0"/>
              <a:t>Identification of safety functions</a:t>
            </a:r>
          </a:p>
          <a:p>
            <a:pPr lvl="1"/>
            <a:r>
              <a:rPr lang="en-US" dirty="0"/>
              <a:t>Identification of safety SSCs (structures, systems, and </a:t>
            </a:r>
            <a:r>
              <a:rPr lang="en-US" dirty="0" smtClean="0"/>
              <a:t>components) and safety-related SSCs</a:t>
            </a:r>
          </a:p>
          <a:p>
            <a:pPr lvl="1"/>
            <a:r>
              <a:rPr lang="en-US" dirty="0" smtClean="0"/>
              <a:t>Classification of SSCs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 dirty="0"/>
          </a:p>
        </p:txBody>
      </p:sp>
      <p:graphicFrame>
        <p:nvGraphicFramePr>
          <p:cNvPr id="9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43817911"/>
              </p:ext>
            </p:extLst>
          </p:nvPr>
        </p:nvGraphicFramePr>
        <p:xfrm>
          <a:off x="4211960" y="1556792"/>
          <a:ext cx="482453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6827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TSS Context:</a:t>
            </a:r>
            <a:br>
              <a:rPr lang="en-US" dirty="0" smtClean="0"/>
            </a:br>
            <a:r>
              <a:rPr lang="en-US" dirty="0" smtClean="0"/>
              <a:t>ESS Control Systems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2080" y="1700808"/>
            <a:ext cx="3744416" cy="4824536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TSS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- Limit transfer of radioactive contamination to the public, workers, and environment</a:t>
            </a:r>
          </a:p>
          <a:p>
            <a:pPr lvl="3"/>
            <a:endParaRPr lang="en-US" dirty="0" smtClean="0"/>
          </a:p>
          <a:p>
            <a:r>
              <a:rPr lang="en-US" b="1" dirty="0" smtClean="0">
                <a:solidFill>
                  <a:srgbClr val="000000"/>
                </a:solidFill>
              </a:rPr>
              <a:t>PSS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- Suppress radiologic hazards by switching off the proton beam</a:t>
            </a:r>
          </a:p>
          <a:p>
            <a:pPr lvl="1"/>
            <a:r>
              <a:rPr lang="en-US" dirty="0" smtClean="0"/>
              <a:t>Control access to restricted areas during operations</a:t>
            </a:r>
          </a:p>
          <a:p>
            <a:pPr lvl="3"/>
            <a:endParaRPr lang="en-US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MPS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– Protect investment from damage due to beam losses and malfunctioning equipment</a:t>
            </a:r>
          </a:p>
          <a:p>
            <a:pPr lvl="1"/>
            <a:r>
              <a:rPr lang="en-US" dirty="0" smtClean="0"/>
              <a:t>Optimize integrated machine performance</a:t>
            </a:r>
          </a:p>
          <a:p>
            <a:pPr lvl="1"/>
            <a:r>
              <a:rPr lang="en-US" dirty="0" smtClean="0"/>
              <a:t>Stop beam – Beam Interlock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9</a:t>
            </a:fld>
            <a:endParaRPr lang="sv-SE" dirty="0"/>
          </a:p>
        </p:txBody>
      </p:sp>
      <p:pic>
        <p:nvPicPr>
          <p:cNvPr id="5" name="Picture 4" descr="Screen shot 2013-05-26 at 7.06.50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671"/>
          <a:stretch/>
        </p:blipFill>
        <p:spPr>
          <a:xfrm>
            <a:off x="107504" y="1600200"/>
            <a:ext cx="5139267" cy="42050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528" y="6021288"/>
            <a:ext cx="41582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/>
              <a:t>TSS</a:t>
            </a:r>
            <a:r>
              <a:rPr lang="en-US" dirty="0" smtClean="0"/>
              <a:t> – Independent </a:t>
            </a:r>
            <a:r>
              <a:rPr lang="en-US" dirty="0"/>
              <a:t>safety-qualified system </a:t>
            </a:r>
            <a:endParaRPr lang="en-US" dirty="0" smtClean="0"/>
          </a:p>
          <a:p>
            <a:pPr algn="r"/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dirty="0" smtClean="0">
                <a:latin typeface="Wingdings 3" charset="2"/>
                <a:cs typeface="Wingdings 3" charset="2"/>
              </a:rPr>
              <a:t>g</a:t>
            </a:r>
            <a:r>
              <a:rPr lang="en-US" dirty="0" smtClean="0"/>
              <a:t> Not </a:t>
            </a:r>
            <a:r>
              <a:rPr lang="en-US" dirty="0"/>
              <a:t>tied into other </a:t>
            </a:r>
            <a:r>
              <a:rPr lang="en-US" dirty="0" smtClean="0"/>
              <a:t>ICS </a:t>
            </a:r>
            <a:r>
              <a:rPr lang="en-US" dirty="0"/>
              <a:t>systems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51720" y="3861048"/>
            <a:ext cx="2088232" cy="584776"/>
          </a:xfrm>
          <a:prstGeom prst="rect">
            <a:avLst/>
          </a:prstGeom>
          <a:solidFill>
            <a:srgbClr val="C1CCD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/>
                <a:cs typeface="Arial"/>
              </a:rPr>
              <a:t>P</a:t>
            </a:r>
            <a:r>
              <a:rPr lang="en-US" sz="1600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/>
                <a:cs typeface="Arial"/>
              </a:rPr>
              <a:t>ersonnel </a:t>
            </a:r>
            <a:r>
              <a:rPr lang="en-US" sz="1600" b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/>
                <a:cs typeface="Arial"/>
              </a:rPr>
              <a:t>S</a:t>
            </a:r>
            <a:r>
              <a:rPr lang="en-US" sz="1600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/>
                <a:cs typeface="Arial"/>
              </a:rPr>
              <a:t>afety </a:t>
            </a:r>
            <a:r>
              <a:rPr lang="en-US" sz="1600" b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/>
                <a:cs typeface="Arial"/>
              </a:rPr>
              <a:t>S</a:t>
            </a:r>
            <a:r>
              <a:rPr lang="en-US" sz="1600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/>
                <a:cs typeface="Arial"/>
              </a:rPr>
              <a:t>ystem</a:t>
            </a:r>
            <a:endParaRPr lang="en-US" sz="1600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3877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Powerpoint.pptx</Template>
  <TotalTime>25224</TotalTime>
  <Words>1682</Words>
  <Application>Microsoft Macintosh PowerPoint</Application>
  <PresentationFormat>On-screen Show (4:3)</PresentationFormat>
  <Paragraphs>385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ESS Core Powerpoint</vt:lpstr>
      <vt:lpstr>Introduction to Pilot TSS</vt:lpstr>
      <vt:lpstr>Outline</vt:lpstr>
      <vt:lpstr>TSS – Purpose</vt:lpstr>
      <vt:lpstr>TSS Scope</vt:lpstr>
      <vt:lpstr>TSS Scope</vt:lpstr>
      <vt:lpstr>Target Radiation Safety Hazard Analysis: Dose Limits</vt:lpstr>
      <vt:lpstr>Target Radiation Safety Hazard Analysis:  Severity Matrices</vt:lpstr>
      <vt:lpstr>TSS Context:  Target Station Radiation Safety</vt:lpstr>
      <vt:lpstr>TSS Context: ESS Control Systems </vt:lpstr>
      <vt:lpstr>TSS Development</vt:lpstr>
      <vt:lpstr>TSS g Pilot TSS</vt:lpstr>
      <vt:lpstr>Pilot TSS Concept</vt:lpstr>
      <vt:lpstr>Pilot TSS Concept</vt:lpstr>
      <vt:lpstr>Pilot TSS Concept</vt:lpstr>
      <vt:lpstr>Pilot TSS Concept</vt:lpstr>
      <vt:lpstr>Pilot PDR Presentations</vt:lpstr>
      <vt:lpstr>Conclusions</vt:lpstr>
      <vt:lpstr>PowerPoint Presentation</vt:lpstr>
      <vt:lpstr>Target Radiation Safety Hazard Analysis:  Severity Matrix – Public</vt:lpstr>
      <vt:lpstr>Target Radiation Safety Hazard Analysis: Severity Matrix – Workers</vt:lpstr>
      <vt:lpstr>Target Station Radiation Safety Process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ESS User</cp:lastModifiedBy>
  <cp:revision>812</cp:revision>
  <cp:lastPrinted>2015-03-23T14:00:32Z</cp:lastPrinted>
  <dcterms:created xsi:type="dcterms:W3CDTF">2013-10-29T16:05:10Z</dcterms:created>
  <dcterms:modified xsi:type="dcterms:W3CDTF">2016-02-14T22:50:58Z</dcterms:modified>
</cp:coreProperties>
</file>