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97" r:id="rId2"/>
    <p:sldId id="376" r:id="rId3"/>
    <p:sldId id="377" r:id="rId4"/>
    <p:sldId id="381" r:id="rId5"/>
    <p:sldId id="378" r:id="rId6"/>
    <p:sldId id="380" r:id="rId7"/>
    <p:sldId id="379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9" autoAdjust="0"/>
    <p:restoredTop sz="99710" autoAdjust="0"/>
  </p:normalViewPr>
  <p:slideViewPr>
    <p:cSldViewPr>
      <p:cViewPr varScale="1">
        <p:scale>
          <a:sx n="91" d="100"/>
          <a:sy n="91" d="100"/>
        </p:scale>
        <p:origin x="-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3" d="100"/>
        <a:sy n="163" d="100"/>
      </p:scale>
      <p:origin x="0" y="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15/02/16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1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15/02/16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10" y="260666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15/02/16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10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15/02/16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5" y="260666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15/02/16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15/02/16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package" Target="../embeddings/Microsoft_Word_Document4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Pilot Target Safety System</a:t>
            </a:r>
            <a:br>
              <a:rPr lang="en-US" sz="4000" dirty="0" smtClean="0"/>
            </a:br>
            <a:r>
              <a:rPr lang="en-US" sz="4000" dirty="0" smtClean="0"/>
              <a:t>Preliminary </a:t>
            </a:r>
            <a:r>
              <a:rPr lang="en-US" sz="4000" dirty="0"/>
              <a:t>Design Review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Welcome </a:t>
            </a:r>
            <a:r>
              <a:rPr lang="en-US" sz="4000" dirty="0"/>
              <a:t>and Committee Charge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Eric </a:t>
            </a:r>
            <a:r>
              <a:rPr lang="sv-SE" sz="2000" dirty="0" err="1" smtClean="0">
                <a:solidFill>
                  <a:schemeClr val="bg1"/>
                </a:solidFill>
              </a:rPr>
              <a:t>Pitcher</a:t>
            </a:r>
            <a:endParaRPr lang="sv-SE" sz="2000" dirty="0" smtClean="0">
              <a:solidFill>
                <a:schemeClr val="bg1"/>
              </a:solidFill>
            </a:endParaRPr>
          </a:p>
          <a:p>
            <a:r>
              <a:rPr lang="sv-SE" sz="2000" dirty="0" err="1" smtClean="0">
                <a:solidFill>
                  <a:schemeClr val="bg1"/>
                </a:solidFill>
              </a:rPr>
              <a:t>Head</a:t>
            </a:r>
            <a:r>
              <a:rPr lang="sv-SE" sz="2000" dirty="0" smtClean="0">
                <a:solidFill>
                  <a:schemeClr val="bg1"/>
                </a:solidFill>
              </a:rPr>
              <a:t> </a:t>
            </a:r>
            <a:r>
              <a:rPr lang="sv-SE" sz="2000" dirty="0" err="1" smtClean="0">
                <a:solidFill>
                  <a:schemeClr val="bg1"/>
                </a:solidFill>
              </a:rPr>
              <a:t>of</a:t>
            </a:r>
            <a:r>
              <a:rPr lang="sv-SE" sz="2000" dirty="0" smtClean="0">
                <a:solidFill>
                  <a:schemeClr val="bg1"/>
                </a:solidFill>
              </a:rPr>
              <a:t> Target Division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3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15 Feb 2016</a:t>
            </a:r>
          </a:p>
        </p:txBody>
      </p:sp>
    </p:spTree>
    <p:extLst>
      <p:ext uri="{BB962C8B-B14F-4D97-AF65-F5344CB8AC3E}">
        <p14:creationId xmlns:p14="http://schemas.microsoft.com/office/powerpoint/2010/main" val="221646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of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  <p:sp>
        <p:nvSpPr>
          <p:cNvPr id="5" name="Chevron 4"/>
          <p:cNvSpPr/>
          <p:nvPr/>
        </p:nvSpPr>
        <p:spPr>
          <a:xfrm>
            <a:off x="467544" y="1916832"/>
            <a:ext cx="1512168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Conceptual Design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691680" y="2492896"/>
            <a:ext cx="1512168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Preliminary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Design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995936" y="3645024"/>
            <a:ext cx="1800200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Procurement/Fab/Assembly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5508104" y="4221088"/>
            <a:ext cx="1512168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Installation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987824" y="3068960"/>
            <a:ext cx="1224136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Final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Design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804248" y="4797152"/>
            <a:ext cx="2016224" cy="50405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Testing and Commissioning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5896" y="2060848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Preliminary Design Review (PDR) is key to establishing the technical baseline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000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668280"/>
              </p:ext>
            </p:extLst>
          </p:nvPr>
        </p:nvGraphicFramePr>
        <p:xfrm>
          <a:off x="1187450" y="719138"/>
          <a:ext cx="6553200" cy="564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5486400" imgH="4724400" progId="Word.Document.12">
                  <p:embed/>
                </p:oleObj>
              </mc:Choice>
              <mc:Fallback>
                <p:oleObj name="Document" r:id="rId4" imgW="5486400" imgH="4724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450" y="719138"/>
                        <a:ext cx="6553200" cy="564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212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</a:t>
            </a:r>
            <a:r>
              <a:rPr lang="en-US" b="1" dirty="0" smtClean="0"/>
              <a:t>Committee </a:t>
            </a:r>
            <a:r>
              <a:rPr lang="en-US" b="1" dirty="0"/>
              <a:t>M</a:t>
            </a:r>
            <a:r>
              <a:rPr lang="en-US" b="1" dirty="0" smtClean="0"/>
              <a:t>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Ulf </a:t>
            </a:r>
            <a:r>
              <a:rPr lang="en-US" dirty="0" err="1"/>
              <a:t>Odén</a:t>
            </a:r>
            <a:r>
              <a:rPr lang="en-US" dirty="0"/>
              <a:t>, Chair (Target Systems)</a:t>
            </a:r>
          </a:p>
          <a:p>
            <a:r>
              <a:rPr lang="en-US" dirty="0"/>
              <a:t>Frank </a:t>
            </a:r>
            <a:r>
              <a:rPr lang="en-US" dirty="0" err="1"/>
              <a:t>Kornegay</a:t>
            </a:r>
            <a:r>
              <a:rPr lang="en-US" dirty="0"/>
              <a:t> (SNS, retired)</a:t>
            </a:r>
          </a:p>
          <a:p>
            <a:r>
              <a:rPr lang="en-US" dirty="0"/>
              <a:t>Kelly Mahoney (SNS)</a:t>
            </a:r>
          </a:p>
          <a:p>
            <a:r>
              <a:rPr lang="en-US" dirty="0" smtClean="0"/>
              <a:t>Annika </a:t>
            </a:r>
            <a:r>
              <a:rPr lang="en-US" dirty="0" err="1" smtClean="0"/>
              <a:t>Nordt</a:t>
            </a:r>
            <a:r>
              <a:rPr lang="en-US" dirty="0" smtClean="0"/>
              <a:t> </a:t>
            </a:r>
            <a:r>
              <a:rPr lang="en-US" dirty="0"/>
              <a:t>(ICS)</a:t>
            </a:r>
          </a:p>
          <a:p>
            <a:r>
              <a:rPr lang="en-US" dirty="0"/>
              <a:t>Ronny </a:t>
            </a:r>
            <a:r>
              <a:rPr lang="en-US" dirty="0" err="1"/>
              <a:t>Sjöholm</a:t>
            </a:r>
            <a:r>
              <a:rPr lang="en-US" dirty="0"/>
              <a:t> (CF)</a:t>
            </a:r>
          </a:p>
          <a:p>
            <a:r>
              <a:rPr lang="en-US" dirty="0"/>
              <a:t>Thomas Hansson (ESH)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481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068902"/>
              </p:ext>
            </p:extLst>
          </p:nvPr>
        </p:nvGraphicFramePr>
        <p:xfrm>
          <a:off x="539750" y="419100"/>
          <a:ext cx="8108950" cy="628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Document" r:id="rId4" imgW="5702300" imgH="4419600" progId="Word.Document.12">
                  <p:embed/>
                </p:oleObj>
              </mc:Choice>
              <mc:Fallback>
                <p:oleObj name="Document" r:id="rId4" imgW="5702300" imgH="441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750" y="419100"/>
                        <a:ext cx="8108950" cy="628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214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139136" cy="1143000"/>
          </a:xfrm>
        </p:spPr>
        <p:txBody>
          <a:bodyPr/>
          <a:lstStyle/>
          <a:p>
            <a:r>
              <a:rPr lang="en-US" dirty="0"/>
              <a:t>PDR Committee Report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832310"/>
              </p:ext>
            </p:extLst>
          </p:nvPr>
        </p:nvGraphicFramePr>
        <p:xfrm>
          <a:off x="1475656" y="807758"/>
          <a:ext cx="4968106" cy="607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5854700" imgH="7162800" progId="Word.Document.12">
                  <p:embed/>
                </p:oleObj>
              </mc:Choice>
              <mc:Fallback>
                <p:oleObj name="Document" r:id="rId4" imgW="5854700" imgH="7162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5656" y="807758"/>
                        <a:ext cx="4968106" cy="60776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16216" y="285293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Brief summary statement followed by brief responses to the six charge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839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PDR Committee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898369"/>
              </p:ext>
            </p:extLst>
          </p:nvPr>
        </p:nvGraphicFramePr>
        <p:xfrm>
          <a:off x="611560" y="1412776"/>
          <a:ext cx="7884368" cy="380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Document" r:id="rId4" imgW="5842000" imgH="2819400" progId="Word.Document.12">
                  <p:embed/>
                </p:oleObj>
              </mc:Choice>
              <mc:Fallback>
                <p:oleObj name="Document" r:id="rId4" imgW="5842000" imgH="2819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412776"/>
                        <a:ext cx="7884368" cy="3805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619672" y="5380672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 Category 1 means that the design team should address this recommendation prior to proceeding to final/detailed design, and Category 2 means that the design team should address this recommendation in due course during the final design process)</a:t>
            </a:r>
          </a:p>
        </p:txBody>
      </p:sp>
    </p:spTree>
    <p:extLst>
      <p:ext uri="{BB962C8B-B14F-4D97-AF65-F5344CB8AC3E}">
        <p14:creationId xmlns:p14="http://schemas.microsoft.com/office/powerpoint/2010/main" val="142247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9286</TotalTime>
  <Words>150</Words>
  <Application>Microsoft Macintosh PowerPoint</Application>
  <PresentationFormat>On-screen Show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ESS Core Powerpoint</vt:lpstr>
      <vt:lpstr>Document</vt:lpstr>
      <vt:lpstr>Pilot Target Safety System Preliminary Design Review  Welcome and Committee Charge</vt:lpstr>
      <vt:lpstr>Phase of Project</vt:lpstr>
      <vt:lpstr>PowerPoint Presentation</vt:lpstr>
      <vt:lpstr>Review Committee Members</vt:lpstr>
      <vt:lpstr>PowerPoint Presentation</vt:lpstr>
      <vt:lpstr>PDR Committee Report </vt:lpstr>
      <vt:lpstr>PDR Committee Report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ESS User</cp:lastModifiedBy>
  <cp:revision>360</cp:revision>
  <cp:lastPrinted>2014-11-10T07:17:51Z</cp:lastPrinted>
  <dcterms:created xsi:type="dcterms:W3CDTF">2013-10-29T16:05:10Z</dcterms:created>
  <dcterms:modified xsi:type="dcterms:W3CDTF">2016-02-15T07:17:10Z</dcterms:modified>
</cp:coreProperties>
</file>