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9" r:id="rId2"/>
    <p:sldId id="262" r:id="rId3"/>
    <p:sldId id="281" r:id="rId4"/>
    <p:sldId id="289" r:id="rId5"/>
    <p:sldId id="260" r:id="rId6"/>
    <p:sldId id="285" r:id="rId7"/>
    <p:sldId id="287" r:id="rId8"/>
    <p:sldId id="288" r:id="rId9"/>
    <p:sldId id="284" r:id="rId10"/>
  </p:sldIdLst>
  <p:sldSz cx="9144000" cy="5143500" type="screen16x9"/>
  <p:notesSz cx="6858000" cy="9144000"/>
  <p:defaultTextStyle>
    <a:defPPr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2B80F"/>
    <a:srgbClr val="82AA1E"/>
    <a:srgbClr val="82B819"/>
    <a:srgbClr val="82AF19"/>
    <a:srgbClr val="485156"/>
    <a:srgbClr val="8AB80F"/>
    <a:srgbClr val="8AB805"/>
    <a:srgbClr val="7D0046"/>
    <a:srgbClr val="9BBE05"/>
    <a:srgbClr val="9CBC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07" autoAdjust="0"/>
    <p:restoredTop sz="94681"/>
  </p:normalViewPr>
  <p:slideViewPr>
    <p:cSldViewPr snapToGrid="0" snapToObjects="1">
      <p:cViewPr varScale="1">
        <p:scale>
          <a:sx n="140" d="100"/>
          <a:sy n="140" d="100"/>
        </p:scale>
        <p:origin x="200" y="2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6EFF45-DF76-B248-B787-4A9194D9FEAD}" type="doc">
      <dgm:prSet loTypeId="urn:microsoft.com/office/officeart/2005/8/layout/vList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E71A3AE-3CDD-0E42-B25B-93AA8652B359}">
      <dgm:prSet custT="1"/>
      <dgm:spPr>
        <a:solidFill>
          <a:srgbClr val="82AA1E"/>
        </a:solidFill>
        <a:ln>
          <a:noFill/>
        </a:ln>
        <a:effectLst/>
      </dgm:spPr>
      <dgm:t>
        <a:bodyPr/>
        <a:lstStyle/>
        <a:p>
          <a:pPr algn="ctr" rtl="0"/>
          <a:r>
            <a:rPr lang="en-US" sz="1800" dirty="0" smtClean="0">
              <a:latin typeface="Lucida Sans" charset="0"/>
              <a:ea typeface="Lucida Sans" charset="0"/>
              <a:cs typeface="Lucida Sans" charset="0"/>
            </a:rPr>
            <a:t>European Union-funded project within the European Commission’s Horizon 2020 Research and Innovation </a:t>
          </a:r>
          <a:r>
            <a:rPr lang="en-US" sz="1800" dirty="0" err="1" smtClean="0">
              <a:latin typeface="Lucida Sans" charset="0"/>
              <a:ea typeface="Lucida Sans" charset="0"/>
              <a:cs typeface="Lucida Sans" charset="0"/>
            </a:rPr>
            <a:t>Programme</a:t>
          </a:r>
          <a:r>
            <a:rPr lang="en-US" sz="1800" dirty="0" smtClean="0">
              <a:latin typeface="Lucida Sans" charset="0"/>
              <a:ea typeface="Lucida Sans" charset="0"/>
              <a:cs typeface="Lucida Sans" charset="0"/>
            </a:rPr>
            <a:t>. </a:t>
          </a:r>
          <a:endParaRPr lang="en-US" sz="1800" dirty="0">
            <a:latin typeface="Lucida Sans" charset="0"/>
            <a:ea typeface="Lucida Sans" charset="0"/>
            <a:cs typeface="Lucida Sans" charset="0"/>
          </a:endParaRPr>
        </a:p>
      </dgm:t>
    </dgm:pt>
    <dgm:pt modelId="{F38E580D-C11E-3F4E-90E0-06DC0A121B7C}" type="parTrans" cxnId="{ACCE2A89-5C0B-F649-BBB6-B10242207FB3}">
      <dgm:prSet/>
      <dgm:spPr/>
      <dgm:t>
        <a:bodyPr/>
        <a:lstStyle/>
        <a:p>
          <a:endParaRPr lang="en-US"/>
        </a:p>
      </dgm:t>
    </dgm:pt>
    <dgm:pt modelId="{15DCB60D-2A7C-2944-956D-BFD810F4A133}" type="sibTrans" cxnId="{ACCE2A89-5C0B-F649-BBB6-B10242207FB3}">
      <dgm:prSet/>
      <dgm:spPr/>
      <dgm:t>
        <a:bodyPr/>
        <a:lstStyle/>
        <a:p>
          <a:endParaRPr lang="en-US"/>
        </a:p>
      </dgm:t>
    </dgm:pt>
    <dgm:pt modelId="{0262307D-AF6F-8F4D-AEE4-1738D5117DA3}">
      <dgm:prSet/>
      <dgm:spPr/>
      <dgm:t>
        <a:bodyPr/>
        <a:lstStyle/>
        <a:p>
          <a:pPr rtl="0"/>
          <a:endParaRPr lang="en-US" baseline="0" dirty="0" smtClean="0"/>
        </a:p>
      </dgm:t>
    </dgm:pt>
    <dgm:pt modelId="{6B3EA233-83E7-DC4C-A6FC-865EF7AE73AB}" type="sibTrans" cxnId="{51C78BBA-BCB8-9C47-A2A1-CCFC5FE64130}">
      <dgm:prSet/>
      <dgm:spPr/>
      <dgm:t>
        <a:bodyPr/>
        <a:lstStyle/>
        <a:p>
          <a:endParaRPr lang="en-US"/>
        </a:p>
      </dgm:t>
    </dgm:pt>
    <dgm:pt modelId="{2229692F-B861-ED40-BF9A-B9A418ACA035}" type="parTrans" cxnId="{51C78BBA-BCB8-9C47-A2A1-CCFC5FE64130}">
      <dgm:prSet/>
      <dgm:spPr/>
      <dgm:t>
        <a:bodyPr/>
        <a:lstStyle/>
        <a:p>
          <a:endParaRPr lang="en-US"/>
        </a:p>
      </dgm:t>
    </dgm:pt>
    <dgm:pt modelId="{E0EE267D-3AD4-DA4B-9F44-1DEDC1BBEB1A}">
      <dgm:prSet custT="1"/>
      <dgm:spPr>
        <a:solidFill>
          <a:srgbClr val="485156"/>
        </a:solidFill>
        <a:ln>
          <a:noFill/>
        </a:ln>
        <a:effectLst/>
      </dgm:spPr>
      <dgm:t>
        <a:bodyPr/>
        <a:lstStyle/>
        <a:p>
          <a:pPr rtl="0"/>
          <a:r>
            <a:rPr lang="en-US" sz="1800" dirty="0" smtClean="0">
              <a:latin typeface="Lucida Sans" charset="0"/>
              <a:ea typeface="Lucida Sans" charset="0"/>
              <a:cs typeface="Lucida Sans" charset="0"/>
            </a:rPr>
            <a:t>Support the construction of ESS in key technical areas and in-kind coordination.  </a:t>
          </a:r>
          <a:endParaRPr lang="en-US" sz="1800" dirty="0">
            <a:latin typeface="Lucida Sans" charset="0"/>
            <a:ea typeface="Lucida Sans" charset="0"/>
            <a:cs typeface="Lucida Sans" charset="0"/>
          </a:endParaRPr>
        </a:p>
      </dgm:t>
    </dgm:pt>
    <dgm:pt modelId="{EB6AE558-27C2-4D44-9E33-80DDACD2D655}" type="sibTrans" cxnId="{01BA1452-1E09-744C-8414-163D3A3A4F89}">
      <dgm:prSet/>
      <dgm:spPr/>
      <dgm:t>
        <a:bodyPr/>
        <a:lstStyle/>
        <a:p>
          <a:endParaRPr lang="en-US"/>
        </a:p>
      </dgm:t>
    </dgm:pt>
    <dgm:pt modelId="{32964FAA-ACA0-9A40-A5BE-207DC86727EB}" type="parTrans" cxnId="{01BA1452-1E09-744C-8414-163D3A3A4F89}">
      <dgm:prSet/>
      <dgm:spPr/>
      <dgm:t>
        <a:bodyPr/>
        <a:lstStyle/>
        <a:p>
          <a:endParaRPr lang="en-US"/>
        </a:p>
      </dgm:t>
    </dgm:pt>
    <dgm:pt modelId="{5BD34B93-AB6D-0F47-BF9F-7C382A7D8348}" type="pres">
      <dgm:prSet presAssocID="{CA6EFF45-DF76-B248-B787-4A9194D9FEA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DEC2E56-AAB6-9143-BDC5-7A04ED9A9F90}" type="pres">
      <dgm:prSet presAssocID="{0E71A3AE-3CDD-0E42-B25B-93AA8652B359}" presName="parentText" presStyleLbl="node1" presStyleIdx="0" presStyleCnt="2" custScaleY="68541" custLinFactY="-23025" custLinFactNeighborX="-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C5D7F1-CEC6-8141-8560-E13BC3D05C90}" type="pres">
      <dgm:prSet presAssocID="{0E71A3AE-3CDD-0E42-B25B-93AA8652B359}" presName="childText" presStyleLbl="revTx" presStyleIdx="0" presStyleCnt="1" custLinFactNeighborX="-1" custLinFactNeighborY="43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B9D177-E62C-0049-B93E-FC70C13A41E8}" type="pres">
      <dgm:prSet presAssocID="{E0EE267D-3AD4-DA4B-9F44-1DEDC1BBEB1A}" presName="parentText" presStyleLbl="node1" presStyleIdx="1" presStyleCnt="2" custScaleY="68639" custLinFactY="10436" custLinFactNeighborX="1177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CCE2A89-5C0B-F649-BBB6-B10242207FB3}" srcId="{CA6EFF45-DF76-B248-B787-4A9194D9FEAD}" destId="{0E71A3AE-3CDD-0E42-B25B-93AA8652B359}" srcOrd="0" destOrd="0" parTransId="{F38E580D-C11E-3F4E-90E0-06DC0A121B7C}" sibTransId="{15DCB60D-2A7C-2944-956D-BFD810F4A133}"/>
    <dgm:cxn modelId="{5372DD18-E9FC-B340-9C12-1250E141C89E}" type="presOf" srcId="{E0EE267D-3AD4-DA4B-9F44-1DEDC1BBEB1A}" destId="{ABB9D177-E62C-0049-B93E-FC70C13A41E8}" srcOrd="0" destOrd="0" presId="urn:microsoft.com/office/officeart/2005/8/layout/vList2"/>
    <dgm:cxn modelId="{31E2FEEB-AEA1-634F-8804-281F81034738}" type="presOf" srcId="{0262307D-AF6F-8F4D-AEE4-1738D5117DA3}" destId="{3EC5D7F1-CEC6-8141-8560-E13BC3D05C90}" srcOrd="0" destOrd="0" presId="urn:microsoft.com/office/officeart/2005/8/layout/vList2"/>
    <dgm:cxn modelId="{01BA1452-1E09-744C-8414-163D3A3A4F89}" srcId="{CA6EFF45-DF76-B248-B787-4A9194D9FEAD}" destId="{E0EE267D-3AD4-DA4B-9F44-1DEDC1BBEB1A}" srcOrd="1" destOrd="0" parTransId="{32964FAA-ACA0-9A40-A5BE-207DC86727EB}" sibTransId="{EB6AE558-27C2-4D44-9E33-80DDACD2D655}"/>
    <dgm:cxn modelId="{76472EA8-91CB-0449-B606-8623767A06C9}" type="presOf" srcId="{CA6EFF45-DF76-B248-B787-4A9194D9FEAD}" destId="{5BD34B93-AB6D-0F47-BF9F-7C382A7D8348}" srcOrd="0" destOrd="0" presId="urn:microsoft.com/office/officeart/2005/8/layout/vList2"/>
    <dgm:cxn modelId="{51C78BBA-BCB8-9C47-A2A1-CCFC5FE64130}" srcId="{0E71A3AE-3CDD-0E42-B25B-93AA8652B359}" destId="{0262307D-AF6F-8F4D-AEE4-1738D5117DA3}" srcOrd="0" destOrd="0" parTransId="{2229692F-B861-ED40-BF9A-B9A418ACA035}" sibTransId="{6B3EA233-83E7-DC4C-A6FC-865EF7AE73AB}"/>
    <dgm:cxn modelId="{C7FB8CEB-FB4A-3842-A50E-05A84AB8F7FA}" type="presOf" srcId="{0E71A3AE-3CDD-0E42-B25B-93AA8652B359}" destId="{CDEC2E56-AAB6-9143-BDC5-7A04ED9A9F90}" srcOrd="0" destOrd="0" presId="urn:microsoft.com/office/officeart/2005/8/layout/vList2"/>
    <dgm:cxn modelId="{61945889-07FB-E948-9458-FFBBB341CC38}" type="presParOf" srcId="{5BD34B93-AB6D-0F47-BF9F-7C382A7D8348}" destId="{CDEC2E56-AAB6-9143-BDC5-7A04ED9A9F90}" srcOrd="0" destOrd="0" presId="urn:microsoft.com/office/officeart/2005/8/layout/vList2"/>
    <dgm:cxn modelId="{35E34F53-B48C-3542-884C-B5199BBAB59C}" type="presParOf" srcId="{5BD34B93-AB6D-0F47-BF9F-7C382A7D8348}" destId="{3EC5D7F1-CEC6-8141-8560-E13BC3D05C90}" srcOrd="1" destOrd="0" presId="urn:microsoft.com/office/officeart/2005/8/layout/vList2"/>
    <dgm:cxn modelId="{2C2767AB-9E21-364F-B4BF-79D369E5E928}" type="presParOf" srcId="{5BD34B93-AB6D-0F47-BF9F-7C382A7D8348}" destId="{ABB9D177-E62C-0049-B93E-FC70C13A41E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7CC96B-D694-A740-A24C-37FF358BD1C2}" type="doc">
      <dgm:prSet loTypeId="urn:microsoft.com/office/officeart/2008/layout/HalfCircleOrganizationChart" loCatId="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FD710B7E-A975-FC47-895A-A7577AF57AB8}">
      <dgm:prSet phldrT="[Text]" custT="1"/>
      <dgm:spPr>
        <a:ln>
          <a:noFill/>
        </a:ln>
      </dgm:spPr>
      <dgm:t>
        <a:bodyPr/>
        <a:lstStyle/>
        <a:p>
          <a:r>
            <a:rPr lang="en-US" sz="800" b="1" dirty="0" smtClean="0">
              <a:latin typeface="Lucida Sans"/>
              <a:cs typeface="Lucida Sans"/>
            </a:rPr>
            <a:t>European </a:t>
          </a:r>
        </a:p>
        <a:p>
          <a:r>
            <a:rPr lang="en-US" sz="800" b="1" dirty="0" smtClean="0">
              <a:latin typeface="Lucida Sans"/>
              <a:cs typeface="Lucida Sans"/>
            </a:rPr>
            <a:t>Commission</a:t>
          </a:r>
          <a:endParaRPr lang="en-US" sz="800" b="1" dirty="0">
            <a:latin typeface="Lucida Sans"/>
            <a:cs typeface="Lucida Sans"/>
          </a:endParaRPr>
        </a:p>
      </dgm:t>
    </dgm:pt>
    <dgm:pt modelId="{BF775CCA-8DE7-4A40-88AA-C93675EDA913}" type="parTrans" cxnId="{9CFAD4FF-BED5-AB4C-9595-426F63D21219}">
      <dgm:prSet/>
      <dgm:spPr/>
      <dgm:t>
        <a:bodyPr/>
        <a:lstStyle/>
        <a:p>
          <a:endParaRPr lang="en-US" sz="800" b="1">
            <a:latin typeface="Lucida Sans"/>
            <a:cs typeface="Lucida Sans"/>
          </a:endParaRPr>
        </a:p>
      </dgm:t>
    </dgm:pt>
    <dgm:pt modelId="{52FE562E-D703-4043-8D67-2C41A45435D7}" type="sibTrans" cxnId="{9CFAD4FF-BED5-AB4C-9595-426F63D21219}">
      <dgm:prSet/>
      <dgm:spPr/>
      <dgm:t>
        <a:bodyPr/>
        <a:lstStyle/>
        <a:p>
          <a:endParaRPr lang="en-US" sz="800" b="1">
            <a:latin typeface="Lucida Sans"/>
            <a:cs typeface="Lucida Sans"/>
          </a:endParaRPr>
        </a:p>
      </dgm:t>
    </dgm:pt>
    <dgm:pt modelId="{CD4A2C00-15E8-E048-87CB-4841C4B817C8}" type="asst">
      <dgm:prSet phldrT="[Text]" custT="1"/>
      <dgm:spPr/>
      <dgm:t>
        <a:bodyPr/>
        <a:lstStyle/>
        <a:p>
          <a:r>
            <a:rPr lang="en-US" sz="800" b="1" dirty="0" smtClean="0">
              <a:latin typeface="Lucida Sans"/>
              <a:cs typeface="Lucida Sans"/>
            </a:rPr>
            <a:t>WP 1</a:t>
          </a:r>
          <a:endParaRPr lang="en-US" sz="800" b="1" dirty="0">
            <a:latin typeface="Lucida Sans"/>
            <a:cs typeface="Lucida Sans"/>
          </a:endParaRPr>
        </a:p>
      </dgm:t>
    </dgm:pt>
    <dgm:pt modelId="{65473131-4053-8340-819C-0136DB41B2C5}" type="parTrans" cxnId="{5CD4F9C1-0648-FE40-A33B-9AF039AA0AD0}">
      <dgm:prSet/>
      <dgm:spPr>
        <a:ln w="22225">
          <a:solidFill>
            <a:srgbClr val="82AA1E"/>
          </a:solidFill>
        </a:ln>
      </dgm:spPr>
      <dgm:t>
        <a:bodyPr/>
        <a:lstStyle/>
        <a:p>
          <a:endParaRPr lang="en-US" sz="800" b="1">
            <a:latin typeface="Lucida Sans"/>
            <a:cs typeface="Lucida Sans"/>
          </a:endParaRPr>
        </a:p>
      </dgm:t>
    </dgm:pt>
    <dgm:pt modelId="{FBA747F1-55C1-1144-BD1D-08B5BEE27A5E}" type="sibTrans" cxnId="{5CD4F9C1-0648-FE40-A33B-9AF039AA0AD0}">
      <dgm:prSet/>
      <dgm:spPr/>
      <dgm:t>
        <a:bodyPr/>
        <a:lstStyle/>
        <a:p>
          <a:endParaRPr lang="en-US" sz="800" b="1">
            <a:latin typeface="Lucida Sans"/>
            <a:cs typeface="Lucida Sans"/>
          </a:endParaRPr>
        </a:p>
      </dgm:t>
    </dgm:pt>
    <dgm:pt modelId="{3E715039-772C-7A46-BC04-C72B6888F7E4}">
      <dgm:prSet phldrT="[Text]" custT="1"/>
      <dgm:spPr/>
      <dgm:t>
        <a:bodyPr/>
        <a:lstStyle/>
        <a:p>
          <a:r>
            <a:rPr lang="en-US" sz="800" b="1" dirty="0" smtClean="0">
              <a:latin typeface="Lucida Sans"/>
              <a:cs typeface="Lucida Sans"/>
            </a:rPr>
            <a:t>WP3</a:t>
          </a:r>
          <a:endParaRPr lang="en-US" sz="800" b="1" dirty="0">
            <a:latin typeface="Lucida Sans"/>
            <a:cs typeface="Lucida Sans"/>
          </a:endParaRPr>
        </a:p>
      </dgm:t>
    </dgm:pt>
    <dgm:pt modelId="{CE0D747F-44AF-7347-9D05-FA8D32253337}" type="parTrans" cxnId="{15284847-04A3-CC47-B3F7-0596D855548E}">
      <dgm:prSet/>
      <dgm:spPr/>
      <dgm:t>
        <a:bodyPr/>
        <a:lstStyle/>
        <a:p>
          <a:endParaRPr lang="en-US" sz="800" b="1">
            <a:latin typeface="Lucida Sans"/>
            <a:cs typeface="Lucida Sans"/>
          </a:endParaRPr>
        </a:p>
      </dgm:t>
    </dgm:pt>
    <dgm:pt modelId="{C9B0E609-C901-9045-8669-64B6344A9544}" type="sibTrans" cxnId="{15284847-04A3-CC47-B3F7-0596D855548E}">
      <dgm:prSet/>
      <dgm:spPr/>
      <dgm:t>
        <a:bodyPr/>
        <a:lstStyle/>
        <a:p>
          <a:endParaRPr lang="en-US" sz="800" b="1">
            <a:latin typeface="Lucida Sans"/>
            <a:cs typeface="Lucida Sans"/>
          </a:endParaRPr>
        </a:p>
      </dgm:t>
    </dgm:pt>
    <dgm:pt modelId="{1C33CCA5-125F-BE43-B790-F7129D5F3A4E}">
      <dgm:prSet phldrT="[Text]" custT="1"/>
      <dgm:spPr/>
      <dgm:t>
        <a:bodyPr/>
        <a:lstStyle/>
        <a:p>
          <a:r>
            <a:rPr lang="en-US" sz="800" b="1" dirty="0" smtClean="0">
              <a:latin typeface="Lucida Sans"/>
              <a:cs typeface="Lucida Sans"/>
            </a:rPr>
            <a:t>WP</a:t>
          </a:r>
          <a:r>
            <a:rPr lang="en-US" sz="800" b="1" baseline="0" dirty="0" smtClean="0">
              <a:latin typeface="Lucida Sans"/>
              <a:cs typeface="Lucida Sans"/>
            </a:rPr>
            <a:t> 4</a:t>
          </a:r>
          <a:endParaRPr lang="en-US" sz="800" b="1" dirty="0">
            <a:latin typeface="Lucida Sans"/>
            <a:cs typeface="Lucida Sans"/>
          </a:endParaRPr>
        </a:p>
      </dgm:t>
    </dgm:pt>
    <dgm:pt modelId="{F3EB7588-5339-1842-B7CE-2ED00DD09CF7}" type="parTrans" cxnId="{3D7A170B-44EE-754C-8B7E-5F9237FEAA40}">
      <dgm:prSet/>
      <dgm:spPr/>
      <dgm:t>
        <a:bodyPr/>
        <a:lstStyle/>
        <a:p>
          <a:endParaRPr lang="en-US" sz="800" b="1">
            <a:latin typeface="Lucida Sans"/>
            <a:cs typeface="Lucida Sans"/>
          </a:endParaRPr>
        </a:p>
      </dgm:t>
    </dgm:pt>
    <dgm:pt modelId="{3E3738D1-C805-1941-84AB-D033E9FEA71F}" type="sibTrans" cxnId="{3D7A170B-44EE-754C-8B7E-5F9237FEAA40}">
      <dgm:prSet/>
      <dgm:spPr/>
      <dgm:t>
        <a:bodyPr/>
        <a:lstStyle/>
        <a:p>
          <a:endParaRPr lang="en-US" sz="800" b="1">
            <a:latin typeface="Lucida Sans"/>
            <a:cs typeface="Lucida Sans"/>
          </a:endParaRPr>
        </a:p>
      </dgm:t>
    </dgm:pt>
    <dgm:pt modelId="{0B485C93-38CB-F447-A431-135DE29BC06D}">
      <dgm:prSet phldrT="[Text]" custT="1"/>
      <dgm:spPr/>
      <dgm:t>
        <a:bodyPr/>
        <a:lstStyle/>
        <a:p>
          <a:r>
            <a:rPr lang="en-US" sz="800" b="1" dirty="0" smtClean="0">
              <a:latin typeface="Lucida Sans"/>
              <a:cs typeface="Lucida Sans"/>
            </a:rPr>
            <a:t>WP 5</a:t>
          </a:r>
          <a:endParaRPr lang="en-US" sz="800" b="1" dirty="0">
            <a:latin typeface="Lucida Sans"/>
            <a:cs typeface="Lucida Sans"/>
          </a:endParaRPr>
        </a:p>
      </dgm:t>
    </dgm:pt>
    <dgm:pt modelId="{5D73BE58-DFBB-C542-AAF7-94EDF8A6CBA6}" type="parTrans" cxnId="{F2F7E287-CBCA-1F42-98F3-9BC18AE41859}">
      <dgm:prSet/>
      <dgm:spPr/>
      <dgm:t>
        <a:bodyPr/>
        <a:lstStyle/>
        <a:p>
          <a:endParaRPr lang="en-US" sz="800" b="1">
            <a:latin typeface="Lucida Sans"/>
            <a:cs typeface="Lucida Sans"/>
          </a:endParaRPr>
        </a:p>
      </dgm:t>
    </dgm:pt>
    <dgm:pt modelId="{02BC8297-D2FA-1346-BD19-EC7EB0FA5A23}" type="sibTrans" cxnId="{F2F7E287-CBCA-1F42-98F3-9BC18AE41859}">
      <dgm:prSet/>
      <dgm:spPr/>
      <dgm:t>
        <a:bodyPr/>
        <a:lstStyle/>
        <a:p>
          <a:endParaRPr lang="en-US" sz="800" b="1">
            <a:latin typeface="Lucida Sans"/>
            <a:cs typeface="Lucida Sans"/>
          </a:endParaRPr>
        </a:p>
      </dgm:t>
    </dgm:pt>
    <dgm:pt modelId="{6601F553-5164-6244-87A2-B016E1600D14}">
      <dgm:prSet custT="1"/>
      <dgm:spPr/>
      <dgm:t>
        <a:bodyPr/>
        <a:lstStyle/>
        <a:p>
          <a:r>
            <a:rPr lang="en-US" sz="800" b="1" dirty="0" err="1" smtClean="0">
              <a:latin typeface="Lucida Sans"/>
              <a:cs typeface="Lucida Sans"/>
            </a:rPr>
            <a:t>StB</a:t>
          </a:r>
          <a:endParaRPr lang="en-US" sz="800" b="1" dirty="0">
            <a:latin typeface="Lucida Sans"/>
            <a:cs typeface="Lucida Sans"/>
          </a:endParaRPr>
        </a:p>
      </dgm:t>
    </dgm:pt>
    <dgm:pt modelId="{458FD28C-4047-9D46-8F21-8B57419B1BC0}" type="parTrans" cxnId="{D29AF439-FE73-584B-98E3-4AB39B160BC2}">
      <dgm:prSet/>
      <dgm:spPr/>
      <dgm:t>
        <a:bodyPr/>
        <a:lstStyle/>
        <a:p>
          <a:endParaRPr lang="en-US" sz="800" b="1">
            <a:latin typeface="Lucida Sans"/>
            <a:cs typeface="Lucida Sans"/>
          </a:endParaRPr>
        </a:p>
      </dgm:t>
    </dgm:pt>
    <dgm:pt modelId="{9A802C5B-8A9C-5345-82E0-F928FAC62253}" type="sibTrans" cxnId="{D29AF439-FE73-584B-98E3-4AB39B160BC2}">
      <dgm:prSet/>
      <dgm:spPr/>
      <dgm:t>
        <a:bodyPr/>
        <a:lstStyle/>
        <a:p>
          <a:endParaRPr lang="en-US" sz="800" b="1">
            <a:latin typeface="Lucida Sans"/>
            <a:cs typeface="Lucida Sans"/>
          </a:endParaRPr>
        </a:p>
      </dgm:t>
    </dgm:pt>
    <dgm:pt modelId="{9775C1FA-FE60-9B49-9A98-CCB11E748FCD}">
      <dgm:prSet custT="1"/>
      <dgm:spPr/>
      <dgm:t>
        <a:bodyPr/>
        <a:lstStyle/>
        <a:p>
          <a:r>
            <a:rPr lang="en-US" sz="800" b="1" dirty="0" smtClean="0">
              <a:latin typeface="Lucida Sans"/>
              <a:cs typeface="Lucida Sans"/>
            </a:rPr>
            <a:t>SAC</a:t>
          </a:r>
          <a:endParaRPr lang="en-US" sz="800" b="1" dirty="0">
            <a:latin typeface="Lucida Sans"/>
            <a:cs typeface="Lucida Sans"/>
          </a:endParaRPr>
        </a:p>
      </dgm:t>
    </dgm:pt>
    <dgm:pt modelId="{A57FF80A-13CD-2648-B114-43223B6617DC}" type="parTrans" cxnId="{ADD8D365-8AB1-A542-883A-95CB90381E0D}">
      <dgm:prSet/>
      <dgm:spPr/>
      <dgm:t>
        <a:bodyPr/>
        <a:lstStyle/>
        <a:p>
          <a:endParaRPr lang="en-US" sz="800" b="1">
            <a:latin typeface="Lucida Sans"/>
            <a:cs typeface="Lucida Sans"/>
          </a:endParaRPr>
        </a:p>
      </dgm:t>
    </dgm:pt>
    <dgm:pt modelId="{00BF098B-AE7F-3344-AE21-0858F702D5CF}" type="sibTrans" cxnId="{ADD8D365-8AB1-A542-883A-95CB90381E0D}">
      <dgm:prSet/>
      <dgm:spPr/>
      <dgm:t>
        <a:bodyPr/>
        <a:lstStyle/>
        <a:p>
          <a:endParaRPr lang="en-US" sz="800" b="1">
            <a:latin typeface="Lucida Sans"/>
            <a:cs typeface="Lucida Sans"/>
          </a:endParaRPr>
        </a:p>
      </dgm:t>
    </dgm:pt>
    <dgm:pt modelId="{E78B1A28-FB5F-4F42-BFCB-A0E7759990C5}">
      <dgm:prSet custT="1"/>
      <dgm:spPr/>
      <dgm:t>
        <a:bodyPr/>
        <a:lstStyle/>
        <a:p>
          <a:r>
            <a:rPr lang="en-US" sz="800" b="1" dirty="0" smtClean="0">
              <a:latin typeface="Lucida Sans"/>
              <a:cs typeface="Lucida Sans"/>
            </a:rPr>
            <a:t>IKRC</a:t>
          </a:r>
          <a:endParaRPr lang="en-US" sz="800" b="1" dirty="0">
            <a:latin typeface="Lucida Sans"/>
            <a:cs typeface="Lucida Sans"/>
          </a:endParaRPr>
        </a:p>
      </dgm:t>
    </dgm:pt>
    <dgm:pt modelId="{FF4C2041-F347-3741-AA5D-241F487AC743}" type="parTrans" cxnId="{5D9513B1-B90D-6A4C-9FDF-EAA5D3C32033}">
      <dgm:prSet/>
      <dgm:spPr/>
      <dgm:t>
        <a:bodyPr/>
        <a:lstStyle/>
        <a:p>
          <a:endParaRPr lang="en-US" sz="800" b="1">
            <a:latin typeface="Lucida Sans"/>
            <a:cs typeface="Lucida Sans"/>
          </a:endParaRPr>
        </a:p>
      </dgm:t>
    </dgm:pt>
    <dgm:pt modelId="{738305F9-7B51-0A4F-BAEA-68D7183A806F}" type="sibTrans" cxnId="{5D9513B1-B90D-6A4C-9FDF-EAA5D3C32033}">
      <dgm:prSet/>
      <dgm:spPr/>
      <dgm:t>
        <a:bodyPr/>
        <a:lstStyle/>
        <a:p>
          <a:endParaRPr lang="en-US" sz="800" b="1">
            <a:latin typeface="Lucida Sans"/>
            <a:cs typeface="Lucida Sans"/>
          </a:endParaRPr>
        </a:p>
      </dgm:t>
    </dgm:pt>
    <dgm:pt modelId="{898554AD-DE15-7642-82D4-912BACEEC877}">
      <dgm:prSet custT="1"/>
      <dgm:spPr/>
      <dgm:t>
        <a:bodyPr/>
        <a:lstStyle/>
        <a:p>
          <a:r>
            <a:rPr lang="en-US" sz="800" b="1" dirty="0" smtClean="0">
              <a:latin typeface="Lucida Sans"/>
              <a:cs typeface="Lucida Sans"/>
            </a:rPr>
            <a:t>WP2</a:t>
          </a:r>
          <a:endParaRPr lang="en-US" sz="800" b="1" dirty="0">
            <a:latin typeface="Lucida Sans"/>
            <a:cs typeface="Lucida Sans"/>
          </a:endParaRPr>
        </a:p>
      </dgm:t>
    </dgm:pt>
    <dgm:pt modelId="{FAF7E2C5-C4FF-F34B-87C3-1D906167B5CC}" type="parTrans" cxnId="{58E9682F-1CF5-C44D-A762-05254FC1EB0C}">
      <dgm:prSet/>
      <dgm:spPr>
        <a:ln w="15875">
          <a:solidFill>
            <a:srgbClr val="82AA1E"/>
          </a:solidFill>
        </a:ln>
      </dgm:spPr>
      <dgm:t>
        <a:bodyPr/>
        <a:lstStyle/>
        <a:p>
          <a:endParaRPr lang="en-US" sz="800" b="1">
            <a:latin typeface="Lucida Sans"/>
            <a:cs typeface="Lucida Sans"/>
          </a:endParaRPr>
        </a:p>
      </dgm:t>
    </dgm:pt>
    <dgm:pt modelId="{3DE8AEEA-7022-B841-AE81-8D855265A4C5}" type="sibTrans" cxnId="{58E9682F-1CF5-C44D-A762-05254FC1EB0C}">
      <dgm:prSet/>
      <dgm:spPr/>
      <dgm:t>
        <a:bodyPr/>
        <a:lstStyle/>
        <a:p>
          <a:endParaRPr lang="en-US" sz="800" b="1">
            <a:latin typeface="Lucida Sans"/>
            <a:cs typeface="Lucida Sans"/>
          </a:endParaRPr>
        </a:p>
      </dgm:t>
    </dgm:pt>
    <dgm:pt modelId="{64A05784-D8B4-A044-9533-1C58F2BD3A26}">
      <dgm:prSet custT="1"/>
      <dgm:spPr/>
      <dgm:t>
        <a:bodyPr/>
        <a:lstStyle/>
        <a:p>
          <a:r>
            <a:rPr lang="en-US" sz="800" b="1" dirty="0" smtClean="0">
              <a:latin typeface="Lucida Sans"/>
              <a:cs typeface="Lucida Sans"/>
            </a:rPr>
            <a:t>WP 6</a:t>
          </a:r>
          <a:endParaRPr lang="en-US" sz="800" b="1" dirty="0">
            <a:latin typeface="Lucida Sans"/>
            <a:cs typeface="Lucida Sans"/>
          </a:endParaRPr>
        </a:p>
      </dgm:t>
    </dgm:pt>
    <dgm:pt modelId="{94BB7D42-9D33-614A-A462-F8D8FD1F2860}" type="parTrans" cxnId="{00CA2913-6DBD-EB48-B943-A56C7EDEC633}">
      <dgm:prSet/>
      <dgm:spPr>
        <a:ln w="15875">
          <a:solidFill>
            <a:srgbClr val="82AA1E"/>
          </a:solidFill>
        </a:ln>
      </dgm:spPr>
      <dgm:t>
        <a:bodyPr/>
        <a:lstStyle/>
        <a:p>
          <a:endParaRPr lang="en-US" sz="800" b="1">
            <a:latin typeface="Lucida Sans"/>
            <a:cs typeface="Lucida Sans"/>
          </a:endParaRPr>
        </a:p>
      </dgm:t>
    </dgm:pt>
    <dgm:pt modelId="{66FE5C23-2215-C449-8A01-C17BB0BCDEF1}" type="sibTrans" cxnId="{00CA2913-6DBD-EB48-B943-A56C7EDEC633}">
      <dgm:prSet/>
      <dgm:spPr/>
      <dgm:t>
        <a:bodyPr/>
        <a:lstStyle/>
        <a:p>
          <a:endParaRPr lang="en-US" sz="800" b="1">
            <a:latin typeface="Lucida Sans"/>
            <a:cs typeface="Lucida Sans"/>
          </a:endParaRPr>
        </a:p>
      </dgm:t>
    </dgm:pt>
    <dgm:pt modelId="{F68F761B-A9F5-1940-BE07-BF89223AEBBD}">
      <dgm:prSet custT="1"/>
      <dgm:spPr/>
      <dgm:t>
        <a:bodyPr/>
        <a:lstStyle/>
        <a:p>
          <a:r>
            <a:rPr lang="en-US" sz="800" b="1" dirty="0" smtClean="0">
              <a:latin typeface="Lucida Sans"/>
              <a:cs typeface="Lucida Sans"/>
            </a:rPr>
            <a:t>General Assembly</a:t>
          </a:r>
          <a:endParaRPr lang="en-US" sz="800" b="1" dirty="0">
            <a:latin typeface="Lucida Sans"/>
            <a:cs typeface="Lucida Sans"/>
          </a:endParaRPr>
        </a:p>
      </dgm:t>
    </dgm:pt>
    <dgm:pt modelId="{F655E8E4-4E7C-CC43-A4A5-B8BF874A487A}" type="parTrans" cxnId="{D4B7AB4F-C914-E04E-A6C9-B697605AD5F3}">
      <dgm:prSet/>
      <dgm:spPr/>
      <dgm:t>
        <a:bodyPr/>
        <a:lstStyle/>
        <a:p>
          <a:endParaRPr lang="en-US" sz="800" b="1">
            <a:latin typeface="Lucida Sans"/>
            <a:cs typeface="Lucida Sans"/>
          </a:endParaRPr>
        </a:p>
      </dgm:t>
    </dgm:pt>
    <dgm:pt modelId="{8865A95A-602D-EC4D-A1D2-F5D85C9C5886}" type="sibTrans" cxnId="{D4B7AB4F-C914-E04E-A6C9-B697605AD5F3}">
      <dgm:prSet/>
      <dgm:spPr/>
      <dgm:t>
        <a:bodyPr/>
        <a:lstStyle/>
        <a:p>
          <a:endParaRPr lang="en-US" sz="800" b="1">
            <a:latin typeface="Lucida Sans"/>
            <a:cs typeface="Lucida Sans"/>
          </a:endParaRPr>
        </a:p>
      </dgm:t>
    </dgm:pt>
    <dgm:pt modelId="{9E223E27-F5D8-AC44-A1AE-0C1FBBD99084}" type="pres">
      <dgm:prSet presAssocID="{037CC96B-D694-A740-A24C-37FF358BD1C2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F46ACDD-08ED-2147-9D1D-4863BE919786}" type="pres">
      <dgm:prSet presAssocID="{9775C1FA-FE60-9B49-9A98-CCB11E748FCD}" presName="hierRoot1" presStyleCnt="0">
        <dgm:presLayoutVars>
          <dgm:hierBranch val="init"/>
        </dgm:presLayoutVars>
      </dgm:prSet>
      <dgm:spPr/>
    </dgm:pt>
    <dgm:pt modelId="{1D01553B-3837-984A-AB29-1421710B5634}" type="pres">
      <dgm:prSet presAssocID="{9775C1FA-FE60-9B49-9A98-CCB11E748FCD}" presName="rootComposite1" presStyleCnt="0"/>
      <dgm:spPr/>
    </dgm:pt>
    <dgm:pt modelId="{71F6A5CC-4C39-5C45-A2E8-85F879F15FCC}" type="pres">
      <dgm:prSet presAssocID="{9775C1FA-FE60-9B49-9A98-CCB11E748FCD}" presName="rootText1" presStyleLbl="alignAcc1" presStyleIdx="0" presStyleCnt="0" custLinFactNeighborX="57775" custLinFactNeighborY="-3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07C9F95-8638-C342-83D5-E1BBDEFAB3BE}" type="pres">
      <dgm:prSet presAssocID="{9775C1FA-FE60-9B49-9A98-CCB11E748FCD}" presName="topArc1" presStyleLbl="parChTrans1D1" presStyleIdx="0" presStyleCnt="22"/>
      <dgm:spPr>
        <a:ln w="22225">
          <a:solidFill>
            <a:srgbClr val="82AA1E"/>
          </a:solidFill>
        </a:ln>
      </dgm:spPr>
      <dgm:t>
        <a:bodyPr/>
        <a:lstStyle/>
        <a:p>
          <a:endParaRPr lang="en-US"/>
        </a:p>
      </dgm:t>
    </dgm:pt>
    <dgm:pt modelId="{4C0D2410-3321-1D44-BBCD-841EFD3A8EFD}" type="pres">
      <dgm:prSet presAssocID="{9775C1FA-FE60-9B49-9A98-CCB11E748FCD}" presName="bottomArc1" presStyleLbl="parChTrans1D1" presStyleIdx="1" presStyleCnt="22"/>
      <dgm:spPr>
        <a:pattFill prst="zigZag">
          <a:fgClr>
            <a:schemeClr val="bg1">
              <a:lumMod val="50000"/>
            </a:schemeClr>
          </a:fgClr>
          <a:bgClr>
            <a:prstClr val="white"/>
          </a:bgClr>
        </a:pattFill>
        <a:ln w="15875">
          <a:solidFill>
            <a:srgbClr val="82AA1E"/>
          </a:solidFill>
        </a:ln>
      </dgm:spPr>
      <dgm:t>
        <a:bodyPr/>
        <a:lstStyle/>
        <a:p>
          <a:endParaRPr lang="en-US"/>
        </a:p>
      </dgm:t>
    </dgm:pt>
    <dgm:pt modelId="{5D2AEB15-803F-C74B-AD49-0696CF09F9D7}" type="pres">
      <dgm:prSet presAssocID="{9775C1FA-FE60-9B49-9A98-CCB11E748FCD}" presName="topConnNode1" presStyleLbl="node1" presStyleIdx="0" presStyleCnt="0"/>
      <dgm:spPr/>
      <dgm:t>
        <a:bodyPr/>
        <a:lstStyle/>
        <a:p>
          <a:endParaRPr lang="en-US"/>
        </a:p>
      </dgm:t>
    </dgm:pt>
    <dgm:pt modelId="{65D83B7B-0749-4647-85CF-95F9BA8BEFD2}" type="pres">
      <dgm:prSet presAssocID="{9775C1FA-FE60-9B49-9A98-CCB11E748FCD}" presName="hierChild2" presStyleCnt="0"/>
      <dgm:spPr/>
    </dgm:pt>
    <dgm:pt modelId="{CB0669DD-FA2C-AA48-B053-D23169B3F26C}" type="pres">
      <dgm:prSet presAssocID="{9775C1FA-FE60-9B49-9A98-CCB11E748FCD}" presName="hierChild3" presStyleCnt="0"/>
      <dgm:spPr/>
    </dgm:pt>
    <dgm:pt modelId="{74AF4FD2-DE4E-DD42-A2D6-FF04F7F7EF34}" type="pres">
      <dgm:prSet presAssocID="{E78B1A28-FB5F-4F42-BFCB-A0E7759990C5}" presName="hierRoot1" presStyleCnt="0">
        <dgm:presLayoutVars>
          <dgm:hierBranch val="init"/>
        </dgm:presLayoutVars>
      </dgm:prSet>
      <dgm:spPr/>
    </dgm:pt>
    <dgm:pt modelId="{41F05B65-B52B-954E-A916-98A7701D6D6A}" type="pres">
      <dgm:prSet presAssocID="{E78B1A28-FB5F-4F42-BFCB-A0E7759990C5}" presName="rootComposite1" presStyleCnt="0"/>
      <dgm:spPr/>
    </dgm:pt>
    <dgm:pt modelId="{30DF2A29-B247-214C-9757-4EC9C8E6CC3B}" type="pres">
      <dgm:prSet presAssocID="{E78B1A28-FB5F-4F42-BFCB-A0E7759990C5}" presName="rootText1" presStyleLbl="alignAcc1" presStyleIdx="0" presStyleCnt="0" custScaleY="104635" custLinFactY="100000" custLinFactNeighborX="-60769" custLinFactNeighborY="13019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3D8124E-1C75-8746-B21C-7056538565FF}" type="pres">
      <dgm:prSet presAssocID="{E78B1A28-FB5F-4F42-BFCB-A0E7759990C5}" presName="topArc1" presStyleLbl="parChTrans1D1" presStyleIdx="2" presStyleCnt="22"/>
      <dgm:spPr>
        <a:ln w="22225">
          <a:solidFill>
            <a:srgbClr val="82AA1E"/>
          </a:solidFill>
        </a:ln>
      </dgm:spPr>
      <dgm:t>
        <a:bodyPr/>
        <a:lstStyle/>
        <a:p>
          <a:endParaRPr lang="en-US"/>
        </a:p>
      </dgm:t>
    </dgm:pt>
    <dgm:pt modelId="{CFA616CF-0882-5E4C-A261-34068479E57A}" type="pres">
      <dgm:prSet presAssocID="{E78B1A28-FB5F-4F42-BFCB-A0E7759990C5}" presName="bottomArc1" presStyleLbl="parChTrans1D1" presStyleIdx="3" presStyleCnt="22"/>
      <dgm:spPr>
        <a:pattFill prst="zigZag">
          <a:fgClr>
            <a:schemeClr val="bg1">
              <a:lumMod val="50000"/>
            </a:schemeClr>
          </a:fgClr>
          <a:bgClr>
            <a:prstClr val="white"/>
          </a:bgClr>
        </a:pattFill>
        <a:ln w="15875">
          <a:solidFill>
            <a:srgbClr val="82AA1E"/>
          </a:solidFill>
        </a:ln>
      </dgm:spPr>
      <dgm:t>
        <a:bodyPr/>
        <a:lstStyle/>
        <a:p>
          <a:endParaRPr lang="en-US"/>
        </a:p>
      </dgm:t>
    </dgm:pt>
    <dgm:pt modelId="{0BF719DF-DDAE-DA40-B574-F2EFAC9927BD}" type="pres">
      <dgm:prSet presAssocID="{E78B1A28-FB5F-4F42-BFCB-A0E7759990C5}" presName="topConnNode1" presStyleLbl="node1" presStyleIdx="0" presStyleCnt="0"/>
      <dgm:spPr/>
      <dgm:t>
        <a:bodyPr/>
        <a:lstStyle/>
        <a:p>
          <a:endParaRPr lang="en-US"/>
        </a:p>
      </dgm:t>
    </dgm:pt>
    <dgm:pt modelId="{526A873E-166C-6E44-AAE5-CD68F42F540E}" type="pres">
      <dgm:prSet presAssocID="{E78B1A28-FB5F-4F42-BFCB-A0E7759990C5}" presName="hierChild2" presStyleCnt="0"/>
      <dgm:spPr/>
    </dgm:pt>
    <dgm:pt modelId="{3A5C294B-0882-3649-B45C-B0FAD0F965E3}" type="pres">
      <dgm:prSet presAssocID="{E78B1A28-FB5F-4F42-BFCB-A0E7759990C5}" presName="hierChild3" presStyleCnt="0"/>
      <dgm:spPr/>
    </dgm:pt>
    <dgm:pt modelId="{FCD73484-F6B4-D747-B6B9-C4B049735AB0}" type="pres">
      <dgm:prSet presAssocID="{FD710B7E-A975-FC47-895A-A7577AF57AB8}" presName="hierRoot1" presStyleCnt="0">
        <dgm:presLayoutVars>
          <dgm:hierBranch val="init"/>
        </dgm:presLayoutVars>
      </dgm:prSet>
      <dgm:spPr/>
    </dgm:pt>
    <dgm:pt modelId="{1465B49B-42A8-A148-BD9B-B84D33143028}" type="pres">
      <dgm:prSet presAssocID="{FD710B7E-A975-FC47-895A-A7577AF57AB8}" presName="rootComposite1" presStyleCnt="0"/>
      <dgm:spPr/>
    </dgm:pt>
    <dgm:pt modelId="{B0BA9740-5203-4541-9DDD-25A361F1B28E}" type="pres">
      <dgm:prSet presAssocID="{FD710B7E-A975-FC47-895A-A7577AF57AB8}" presName="rootText1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6C03C94-432C-7846-B6EF-6C72F2AE396C}" type="pres">
      <dgm:prSet presAssocID="{FD710B7E-A975-FC47-895A-A7577AF57AB8}" presName="topArc1" presStyleLbl="parChTrans1D1" presStyleIdx="4" presStyleCnt="22"/>
      <dgm:spPr>
        <a:ln>
          <a:noFill/>
        </a:ln>
      </dgm:spPr>
    </dgm:pt>
    <dgm:pt modelId="{0A0B80B4-020E-7A4D-A958-E18E518E61E5}" type="pres">
      <dgm:prSet presAssocID="{FD710B7E-A975-FC47-895A-A7577AF57AB8}" presName="bottomArc1" presStyleLbl="parChTrans1D1" presStyleIdx="5" presStyleCnt="22"/>
      <dgm:spPr>
        <a:ln>
          <a:noFill/>
        </a:ln>
      </dgm:spPr>
    </dgm:pt>
    <dgm:pt modelId="{C927A372-C6B2-B044-97B2-63108C19FEBD}" type="pres">
      <dgm:prSet presAssocID="{FD710B7E-A975-FC47-895A-A7577AF57AB8}" presName="topConnNode1" presStyleLbl="node1" presStyleIdx="0" presStyleCnt="0"/>
      <dgm:spPr/>
      <dgm:t>
        <a:bodyPr/>
        <a:lstStyle/>
        <a:p>
          <a:endParaRPr lang="en-US"/>
        </a:p>
      </dgm:t>
    </dgm:pt>
    <dgm:pt modelId="{867C8EB1-3159-294F-AF7B-9004203E053F}" type="pres">
      <dgm:prSet presAssocID="{FD710B7E-A975-FC47-895A-A7577AF57AB8}" presName="hierChild2" presStyleCnt="0"/>
      <dgm:spPr/>
    </dgm:pt>
    <dgm:pt modelId="{DB1E1FBA-F02D-BF41-9094-0674933BE314}" type="pres">
      <dgm:prSet presAssocID="{FAF7E2C5-C4FF-F34B-87C3-1D906167B5CC}" presName="Name28" presStyleLbl="parChTrans1D2" presStyleIdx="0" presStyleCnt="6"/>
      <dgm:spPr/>
      <dgm:t>
        <a:bodyPr/>
        <a:lstStyle/>
        <a:p>
          <a:endParaRPr lang="en-US"/>
        </a:p>
      </dgm:t>
    </dgm:pt>
    <dgm:pt modelId="{8796A40B-840F-D941-926A-3CEE7212A636}" type="pres">
      <dgm:prSet presAssocID="{898554AD-DE15-7642-82D4-912BACEEC877}" presName="hierRoot2" presStyleCnt="0">
        <dgm:presLayoutVars>
          <dgm:hierBranch val="init"/>
        </dgm:presLayoutVars>
      </dgm:prSet>
      <dgm:spPr/>
    </dgm:pt>
    <dgm:pt modelId="{5F56E165-0484-F84A-9E19-380699541C59}" type="pres">
      <dgm:prSet presAssocID="{898554AD-DE15-7642-82D4-912BACEEC877}" presName="rootComposite2" presStyleCnt="0"/>
      <dgm:spPr/>
    </dgm:pt>
    <dgm:pt modelId="{B21AF243-D0F4-3740-830C-A715084618AD}" type="pres">
      <dgm:prSet presAssocID="{898554AD-DE15-7642-82D4-912BACEEC877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31748CF-CB3A-2D4B-B8F3-E2EFDDF4AC7E}" type="pres">
      <dgm:prSet presAssocID="{898554AD-DE15-7642-82D4-912BACEEC877}" presName="topArc2" presStyleLbl="parChTrans1D1" presStyleIdx="6" presStyleCnt="22"/>
      <dgm:spPr>
        <a:ln w="22225">
          <a:solidFill>
            <a:srgbClr val="82AA1E"/>
          </a:solidFill>
        </a:ln>
      </dgm:spPr>
      <dgm:t>
        <a:bodyPr/>
        <a:lstStyle/>
        <a:p>
          <a:endParaRPr lang="en-US"/>
        </a:p>
      </dgm:t>
    </dgm:pt>
    <dgm:pt modelId="{79E6762B-4B7C-1E47-86B1-1CD08E2C3E6D}" type="pres">
      <dgm:prSet presAssocID="{898554AD-DE15-7642-82D4-912BACEEC877}" presName="bottomArc2" presStyleLbl="parChTrans1D1" presStyleIdx="7" presStyleCnt="22"/>
      <dgm:spPr>
        <a:noFill/>
        <a:ln w="15875">
          <a:solidFill>
            <a:srgbClr val="82AA1E"/>
          </a:solidFill>
        </a:ln>
      </dgm:spPr>
      <dgm:t>
        <a:bodyPr/>
        <a:lstStyle/>
        <a:p>
          <a:endParaRPr lang="en-US"/>
        </a:p>
      </dgm:t>
    </dgm:pt>
    <dgm:pt modelId="{713265C4-8C16-3548-A7C2-0613C79264C3}" type="pres">
      <dgm:prSet presAssocID="{898554AD-DE15-7642-82D4-912BACEEC877}" presName="topConnNode2" presStyleLbl="node2" presStyleIdx="0" presStyleCnt="0"/>
      <dgm:spPr/>
      <dgm:t>
        <a:bodyPr/>
        <a:lstStyle/>
        <a:p>
          <a:endParaRPr lang="en-US"/>
        </a:p>
      </dgm:t>
    </dgm:pt>
    <dgm:pt modelId="{42ED0B4D-9949-4A4C-AE21-1859EDFCE749}" type="pres">
      <dgm:prSet presAssocID="{898554AD-DE15-7642-82D4-912BACEEC877}" presName="hierChild4" presStyleCnt="0"/>
      <dgm:spPr/>
    </dgm:pt>
    <dgm:pt modelId="{FED39A4B-03B9-294B-9C76-4AE3F117F26B}" type="pres">
      <dgm:prSet presAssocID="{898554AD-DE15-7642-82D4-912BACEEC877}" presName="hierChild5" presStyleCnt="0"/>
      <dgm:spPr/>
    </dgm:pt>
    <dgm:pt modelId="{63BB52FA-6DED-7040-9D4F-DAB7C1E34380}" type="pres">
      <dgm:prSet presAssocID="{CE0D747F-44AF-7347-9D05-FA8D32253337}" presName="Name28" presStyleLbl="parChTrans1D2" presStyleIdx="1" presStyleCnt="6"/>
      <dgm:spPr/>
      <dgm:t>
        <a:bodyPr/>
        <a:lstStyle/>
        <a:p>
          <a:endParaRPr lang="en-US"/>
        </a:p>
      </dgm:t>
    </dgm:pt>
    <dgm:pt modelId="{72663508-1F31-F048-8C0A-7968337CE713}" type="pres">
      <dgm:prSet presAssocID="{3E715039-772C-7A46-BC04-C72B6888F7E4}" presName="hierRoot2" presStyleCnt="0">
        <dgm:presLayoutVars>
          <dgm:hierBranch val="init"/>
        </dgm:presLayoutVars>
      </dgm:prSet>
      <dgm:spPr/>
    </dgm:pt>
    <dgm:pt modelId="{E7EDA51C-D638-DA4E-9C4F-510C05C56073}" type="pres">
      <dgm:prSet presAssocID="{3E715039-772C-7A46-BC04-C72B6888F7E4}" presName="rootComposite2" presStyleCnt="0"/>
      <dgm:spPr/>
    </dgm:pt>
    <dgm:pt modelId="{BA99B33C-008D-7041-BE10-C11CCDE6F4B5}" type="pres">
      <dgm:prSet presAssocID="{3E715039-772C-7A46-BC04-C72B6888F7E4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E9CD1DD-65DE-5341-828A-3134C536E303}" type="pres">
      <dgm:prSet presAssocID="{3E715039-772C-7A46-BC04-C72B6888F7E4}" presName="topArc2" presStyleLbl="parChTrans1D1" presStyleIdx="8" presStyleCnt="22"/>
      <dgm:spPr>
        <a:ln w="22225">
          <a:solidFill>
            <a:srgbClr val="82AA1E"/>
          </a:solidFill>
        </a:ln>
      </dgm:spPr>
      <dgm:t>
        <a:bodyPr/>
        <a:lstStyle/>
        <a:p>
          <a:endParaRPr lang="en-US"/>
        </a:p>
      </dgm:t>
    </dgm:pt>
    <dgm:pt modelId="{65E492B4-1F53-7041-B43B-F1FC896CF8F3}" type="pres">
      <dgm:prSet presAssocID="{3E715039-772C-7A46-BC04-C72B6888F7E4}" presName="bottomArc2" presStyleLbl="parChTrans1D1" presStyleIdx="9" presStyleCnt="22"/>
      <dgm:spPr>
        <a:ln w="15875">
          <a:solidFill>
            <a:srgbClr val="82AA1E"/>
          </a:solidFill>
        </a:ln>
      </dgm:spPr>
      <dgm:t>
        <a:bodyPr/>
        <a:lstStyle/>
        <a:p>
          <a:endParaRPr lang="en-US"/>
        </a:p>
      </dgm:t>
    </dgm:pt>
    <dgm:pt modelId="{13585BC6-18DF-7D4E-A956-785D5F103B99}" type="pres">
      <dgm:prSet presAssocID="{3E715039-772C-7A46-BC04-C72B6888F7E4}" presName="topConnNode2" presStyleLbl="node2" presStyleIdx="0" presStyleCnt="0"/>
      <dgm:spPr/>
      <dgm:t>
        <a:bodyPr/>
        <a:lstStyle/>
        <a:p>
          <a:endParaRPr lang="en-US"/>
        </a:p>
      </dgm:t>
    </dgm:pt>
    <dgm:pt modelId="{FACE240D-E863-1640-A835-B928DBA9E66A}" type="pres">
      <dgm:prSet presAssocID="{3E715039-772C-7A46-BC04-C72B6888F7E4}" presName="hierChild4" presStyleCnt="0"/>
      <dgm:spPr/>
    </dgm:pt>
    <dgm:pt modelId="{B42B309B-927A-4C4A-A491-B295C75A33F6}" type="pres">
      <dgm:prSet presAssocID="{3E715039-772C-7A46-BC04-C72B6888F7E4}" presName="hierChild5" presStyleCnt="0"/>
      <dgm:spPr/>
    </dgm:pt>
    <dgm:pt modelId="{77AF95FA-D7BC-9A48-A0A1-BF1A57276AE9}" type="pres">
      <dgm:prSet presAssocID="{F3EB7588-5339-1842-B7CE-2ED00DD09CF7}" presName="Name28" presStyleLbl="parChTrans1D2" presStyleIdx="2" presStyleCnt="6"/>
      <dgm:spPr/>
      <dgm:t>
        <a:bodyPr/>
        <a:lstStyle/>
        <a:p>
          <a:endParaRPr lang="en-US"/>
        </a:p>
      </dgm:t>
    </dgm:pt>
    <dgm:pt modelId="{33736437-7C37-BC42-893A-67F637A7E80E}" type="pres">
      <dgm:prSet presAssocID="{1C33CCA5-125F-BE43-B790-F7129D5F3A4E}" presName="hierRoot2" presStyleCnt="0">
        <dgm:presLayoutVars>
          <dgm:hierBranch val="init"/>
        </dgm:presLayoutVars>
      </dgm:prSet>
      <dgm:spPr/>
    </dgm:pt>
    <dgm:pt modelId="{1DB48E4C-903A-2A4D-96AD-BD9E7739419B}" type="pres">
      <dgm:prSet presAssocID="{1C33CCA5-125F-BE43-B790-F7129D5F3A4E}" presName="rootComposite2" presStyleCnt="0"/>
      <dgm:spPr/>
    </dgm:pt>
    <dgm:pt modelId="{ADC8BB1B-4373-B14E-A694-470E618B6FB4}" type="pres">
      <dgm:prSet presAssocID="{1C33CCA5-125F-BE43-B790-F7129D5F3A4E}" presName="rootText2" presStyleLbl="alignAcc1" presStyleIdx="0" presStyleCnt="0" custLinFactNeighborX="-263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C6F41A-56BE-6F47-B410-5AAC779197CB}" type="pres">
      <dgm:prSet presAssocID="{1C33CCA5-125F-BE43-B790-F7129D5F3A4E}" presName="topArc2" presStyleLbl="parChTrans1D1" presStyleIdx="10" presStyleCnt="22"/>
      <dgm:spPr>
        <a:ln w="22225">
          <a:solidFill>
            <a:srgbClr val="82AA1E"/>
          </a:solidFill>
        </a:ln>
      </dgm:spPr>
      <dgm:t>
        <a:bodyPr/>
        <a:lstStyle/>
        <a:p>
          <a:endParaRPr lang="en-US"/>
        </a:p>
      </dgm:t>
    </dgm:pt>
    <dgm:pt modelId="{10B22A4A-36DE-7D42-B027-644DCFD98293}" type="pres">
      <dgm:prSet presAssocID="{1C33CCA5-125F-BE43-B790-F7129D5F3A4E}" presName="bottomArc2" presStyleLbl="parChTrans1D1" presStyleIdx="11" presStyleCnt="22"/>
      <dgm:spPr>
        <a:ln w="15875">
          <a:solidFill>
            <a:srgbClr val="82AA1E"/>
          </a:solidFill>
        </a:ln>
      </dgm:spPr>
      <dgm:t>
        <a:bodyPr/>
        <a:lstStyle/>
        <a:p>
          <a:endParaRPr lang="en-US"/>
        </a:p>
      </dgm:t>
    </dgm:pt>
    <dgm:pt modelId="{251F5776-41E0-2342-9EE1-5B5486943B62}" type="pres">
      <dgm:prSet presAssocID="{1C33CCA5-125F-BE43-B790-F7129D5F3A4E}" presName="topConnNode2" presStyleLbl="node2" presStyleIdx="0" presStyleCnt="0"/>
      <dgm:spPr/>
      <dgm:t>
        <a:bodyPr/>
        <a:lstStyle/>
        <a:p>
          <a:endParaRPr lang="en-US"/>
        </a:p>
      </dgm:t>
    </dgm:pt>
    <dgm:pt modelId="{B928F058-45BA-2344-848A-59E9862BBB35}" type="pres">
      <dgm:prSet presAssocID="{1C33CCA5-125F-BE43-B790-F7129D5F3A4E}" presName="hierChild4" presStyleCnt="0"/>
      <dgm:spPr/>
    </dgm:pt>
    <dgm:pt modelId="{35868F2E-9B77-324D-B2E0-B0084C497366}" type="pres">
      <dgm:prSet presAssocID="{1C33CCA5-125F-BE43-B790-F7129D5F3A4E}" presName="hierChild5" presStyleCnt="0"/>
      <dgm:spPr/>
    </dgm:pt>
    <dgm:pt modelId="{11AB905C-1E00-874E-9D37-15A6DEBEA72A}" type="pres">
      <dgm:prSet presAssocID="{5D73BE58-DFBB-C542-AAF7-94EDF8A6CBA6}" presName="Name28" presStyleLbl="parChTrans1D2" presStyleIdx="3" presStyleCnt="6"/>
      <dgm:spPr/>
      <dgm:t>
        <a:bodyPr/>
        <a:lstStyle/>
        <a:p>
          <a:endParaRPr lang="en-US"/>
        </a:p>
      </dgm:t>
    </dgm:pt>
    <dgm:pt modelId="{F76EF888-613D-8444-B515-4276A4EEC246}" type="pres">
      <dgm:prSet presAssocID="{0B485C93-38CB-F447-A431-135DE29BC06D}" presName="hierRoot2" presStyleCnt="0">
        <dgm:presLayoutVars>
          <dgm:hierBranch val="init"/>
        </dgm:presLayoutVars>
      </dgm:prSet>
      <dgm:spPr/>
    </dgm:pt>
    <dgm:pt modelId="{AD5FF9FD-3C0F-3144-A38A-A6D89FE6CB5A}" type="pres">
      <dgm:prSet presAssocID="{0B485C93-38CB-F447-A431-135DE29BC06D}" presName="rootComposite2" presStyleCnt="0"/>
      <dgm:spPr/>
    </dgm:pt>
    <dgm:pt modelId="{62DD2A5A-EF0B-5E4F-94B6-27B0A01CD398}" type="pres">
      <dgm:prSet presAssocID="{0B485C93-38CB-F447-A431-135DE29BC06D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808D867-6E88-084E-ADF5-90271E01FFA4}" type="pres">
      <dgm:prSet presAssocID="{0B485C93-38CB-F447-A431-135DE29BC06D}" presName="topArc2" presStyleLbl="parChTrans1D1" presStyleIdx="12" presStyleCnt="22"/>
      <dgm:spPr>
        <a:ln w="15875">
          <a:solidFill>
            <a:srgbClr val="82AA1E"/>
          </a:solidFill>
        </a:ln>
      </dgm:spPr>
      <dgm:t>
        <a:bodyPr/>
        <a:lstStyle/>
        <a:p>
          <a:endParaRPr lang="en-US"/>
        </a:p>
      </dgm:t>
    </dgm:pt>
    <dgm:pt modelId="{69846F15-1E78-4B46-8D8F-72D4DB816AE8}" type="pres">
      <dgm:prSet presAssocID="{0B485C93-38CB-F447-A431-135DE29BC06D}" presName="bottomArc2" presStyleLbl="parChTrans1D1" presStyleIdx="13" presStyleCnt="22"/>
      <dgm:spPr>
        <a:ln w="22225">
          <a:solidFill>
            <a:srgbClr val="82AA1E"/>
          </a:solidFill>
        </a:ln>
      </dgm:spPr>
      <dgm:t>
        <a:bodyPr/>
        <a:lstStyle/>
        <a:p>
          <a:endParaRPr lang="en-US"/>
        </a:p>
      </dgm:t>
    </dgm:pt>
    <dgm:pt modelId="{C1EFD699-FBE8-114B-8773-D766748EEB3C}" type="pres">
      <dgm:prSet presAssocID="{0B485C93-38CB-F447-A431-135DE29BC06D}" presName="topConnNode2" presStyleLbl="node2" presStyleIdx="0" presStyleCnt="0"/>
      <dgm:spPr/>
      <dgm:t>
        <a:bodyPr/>
        <a:lstStyle/>
        <a:p>
          <a:endParaRPr lang="en-US"/>
        </a:p>
      </dgm:t>
    </dgm:pt>
    <dgm:pt modelId="{6D67C2CE-5674-984F-9AE1-712292170B64}" type="pres">
      <dgm:prSet presAssocID="{0B485C93-38CB-F447-A431-135DE29BC06D}" presName="hierChild4" presStyleCnt="0"/>
      <dgm:spPr/>
    </dgm:pt>
    <dgm:pt modelId="{AA7C1BE1-665E-D14F-9D75-5C15A72D2F6B}" type="pres">
      <dgm:prSet presAssocID="{0B485C93-38CB-F447-A431-135DE29BC06D}" presName="hierChild5" presStyleCnt="0"/>
      <dgm:spPr/>
    </dgm:pt>
    <dgm:pt modelId="{D01F5E2E-2940-934A-BBD4-1246C1738DD0}" type="pres">
      <dgm:prSet presAssocID="{94BB7D42-9D33-614A-A462-F8D8FD1F2860}" presName="Name28" presStyleLbl="parChTrans1D2" presStyleIdx="4" presStyleCnt="6"/>
      <dgm:spPr/>
      <dgm:t>
        <a:bodyPr/>
        <a:lstStyle/>
        <a:p>
          <a:endParaRPr lang="en-US"/>
        </a:p>
      </dgm:t>
    </dgm:pt>
    <dgm:pt modelId="{DFC4F142-6922-A340-8D4A-88038EE808B1}" type="pres">
      <dgm:prSet presAssocID="{64A05784-D8B4-A044-9533-1C58F2BD3A26}" presName="hierRoot2" presStyleCnt="0">
        <dgm:presLayoutVars>
          <dgm:hierBranch val="init"/>
        </dgm:presLayoutVars>
      </dgm:prSet>
      <dgm:spPr/>
    </dgm:pt>
    <dgm:pt modelId="{1B03E97E-25AD-6147-ADED-CEAB6D4859BE}" type="pres">
      <dgm:prSet presAssocID="{64A05784-D8B4-A044-9533-1C58F2BD3A26}" presName="rootComposite2" presStyleCnt="0"/>
      <dgm:spPr/>
    </dgm:pt>
    <dgm:pt modelId="{8E43795B-89CC-C04F-9A3C-32FE86EC84BC}" type="pres">
      <dgm:prSet presAssocID="{64A05784-D8B4-A044-9533-1C58F2BD3A26}" presName="rootText2" presStyleLbl="alignAcc1" presStyleIdx="0" presStyleCnt="0" custLinFactNeighborX="-263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7F00233-C680-6146-A341-D267D1820BEA}" type="pres">
      <dgm:prSet presAssocID="{64A05784-D8B4-A044-9533-1C58F2BD3A26}" presName="topArc2" presStyleLbl="parChTrans1D1" presStyleIdx="14" presStyleCnt="22"/>
      <dgm:spPr>
        <a:ln w="15875">
          <a:solidFill>
            <a:srgbClr val="82AA1E"/>
          </a:solidFill>
        </a:ln>
      </dgm:spPr>
      <dgm:t>
        <a:bodyPr/>
        <a:lstStyle/>
        <a:p>
          <a:endParaRPr lang="en-US"/>
        </a:p>
      </dgm:t>
    </dgm:pt>
    <dgm:pt modelId="{076D9F85-6F41-644F-8B3E-F0D9D3B001D9}" type="pres">
      <dgm:prSet presAssocID="{64A05784-D8B4-A044-9533-1C58F2BD3A26}" presName="bottomArc2" presStyleLbl="parChTrans1D1" presStyleIdx="15" presStyleCnt="22"/>
      <dgm:spPr>
        <a:ln w="22225">
          <a:solidFill>
            <a:srgbClr val="82AA1E"/>
          </a:solidFill>
        </a:ln>
      </dgm:spPr>
      <dgm:t>
        <a:bodyPr/>
        <a:lstStyle/>
        <a:p>
          <a:endParaRPr lang="en-US"/>
        </a:p>
      </dgm:t>
    </dgm:pt>
    <dgm:pt modelId="{3D4B71BC-51B0-9042-A1C5-A96731EA80BF}" type="pres">
      <dgm:prSet presAssocID="{64A05784-D8B4-A044-9533-1C58F2BD3A26}" presName="topConnNode2" presStyleLbl="node2" presStyleIdx="0" presStyleCnt="0"/>
      <dgm:spPr/>
      <dgm:t>
        <a:bodyPr/>
        <a:lstStyle/>
        <a:p>
          <a:endParaRPr lang="en-US"/>
        </a:p>
      </dgm:t>
    </dgm:pt>
    <dgm:pt modelId="{946F3687-05F6-F549-BFF7-FDF22780B8DA}" type="pres">
      <dgm:prSet presAssocID="{64A05784-D8B4-A044-9533-1C58F2BD3A26}" presName="hierChild4" presStyleCnt="0"/>
      <dgm:spPr/>
    </dgm:pt>
    <dgm:pt modelId="{A40B8395-E42D-AF44-B3DD-2622D88AAD31}" type="pres">
      <dgm:prSet presAssocID="{64A05784-D8B4-A044-9533-1C58F2BD3A26}" presName="hierChild5" presStyleCnt="0"/>
      <dgm:spPr/>
    </dgm:pt>
    <dgm:pt modelId="{E049D37D-494B-9943-AE37-6A5604B7DCE5}" type="pres">
      <dgm:prSet presAssocID="{FD710B7E-A975-FC47-895A-A7577AF57AB8}" presName="hierChild3" presStyleCnt="0"/>
      <dgm:spPr/>
    </dgm:pt>
    <dgm:pt modelId="{B5F25763-A2E5-4946-BD37-C237EC586896}" type="pres">
      <dgm:prSet presAssocID="{65473131-4053-8340-819C-0136DB41B2C5}" presName="Name101" presStyleLbl="parChTrans1D2" presStyleIdx="5" presStyleCnt="6"/>
      <dgm:spPr/>
      <dgm:t>
        <a:bodyPr/>
        <a:lstStyle/>
        <a:p>
          <a:endParaRPr lang="en-US"/>
        </a:p>
      </dgm:t>
    </dgm:pt>
    <dgm:pt modelId="{ED72778F-51B1-544B-951F-4D8B58112D52}" type="pres">
      <dgm:prSet presAssocID="{CD4A2C00-15E8-E048-87CB-4841C4B817C8}" presName="hierRoot3" presStyleCnt="0">
        <dgm:presLayoutVars>
          <dgm:hierBranch val="init"/>
        </dgm:presLayoutVars>
      </dgm:prSet>
      <dgm:spPr/>
    </dgm:pt>
    <dgm:pt modelId="{855B0744-412D-264E-AAF6-85F478F2682D}" type="pres">
      <dgm:prSet presAssocID="{CD4A2C00-15E8-E048-87CB-4841C4B817C8}" presName="rootComposite3" presStyleCnt="0"/>
      <dgm:spPr/>
    </dgm:pt>
    <dgm:pt modelId="{55CB92BE-8A5E-2B45-9C07-8FA1E74832B4}" type="pres">
      <dgm:prSet presAssocID="{CD4A2C00-15E8-E048-87CB-4841C4B817C8}" presName="rootText3" presStyleLbl="alignAcc1" presStyleIdx="0" presStyleCnt="0" custLinFactNeighborX="93428" custLinFactNeighborY="224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3C4AF25-C107-FD4B-A95D-A8C9E287EE02}" type="pres">
      <dgm:prSet presAssocID="{CD4A2C00-15E8-E048-87CB-4841C4B817C8}" presName="topArc3" presStyleLbl="parChTrans1D1" presStyleIdx="16" presStyleCnt="22"/>
      <dgm:spPr>
        <a:ln w="22225">
          <a:solidFill>
            <a:srgbClr val="82AA1E"/>
          </a:solidFill>
        </a:ln>
      </dgm:spPr>
      <dgm:t>
        <a:bodyPr/>
        <a:lstStyle/>
        <a:p>
          <a:endParaRPr lang="en-US"/>
        </a:p>
      </dgm:t>
    </dgm:pt>
    <dgm:pt modelId="{A626A404-C914-CF41-939F-A23CD42AB81B}" type="pres">
      <dgm:prSet presAssocID="{CD4A2C00-15E8-E048-87CB-4841C4B817C8}" presName="bottomArc3" presStyleLbl="parChTrans1D1" presStyleIdx="17" presStyleCnt="22"/>
      <dgm:spPr>
        <a:noFill/>
        <a:ln w="15875">
          <a:solidFill>
            <a:srgbClr val="82AA1E"/>
          </a:solidFill>
        </a:ln>
      </dgm:spPr>
      <dgm:t>
        <a:bodyPr/>
        <a:lstStyle/>
        <a:p>
          <a:endParaRPr lang="en-US"/>
        </a:p>
      </dgm:t>
    </dgm:pt>
    <dgm:pt modelId="{F2B54C93-5DAF-A347-80B8-FF4D67473F05}" type="pres">
      <dgm:prSet presAssocID="{CD4A2C00-15E8-E048-87CB-4841C4B817C8}" presName="topConnNode3" presStyleLbl="asst1" presStyleIdx="0" presStyleCnt="0"/>
      <dgm:spPr/>
      <dgm:t>
        <a:bodyPr/>
        <a:lstStyle/>
        <a:p>
          <a:endParaRPr lang="en-US"/>
        </a:p>
      </dgm:t>
    </dgm:pt>
    <dgm:pt modelId="{59FA055C-817E-F846-BEE6-3AE27D445A32}" type="pres">
      <dgm:prSet presAssocID="{CD4A2C00-15E8-E048-87CB-4841C4B817C8}" presName="hierChild6" presStyleCnt="0"/>
      <dgm:spPr/>
    </dgm:pt>
    <dgm:pt modelId="{9D315CEF-1C34-CF45-BA94-BF37284634AD}" type="pres">
      <dgm:prSet presAssocID="{CD4A2C00-15E8-E048-87CB-4841C4B817C8}" presName="hierChild7" presStyleCnt="0"/>
      <dgm:spPr/>
    </dgm:pt>
    <dgm:pt modelId="{DDEED947-AA00-3841-80E2-8690D4D6DE41}" type="pres">
      <dgm:prSet presAssocID="{F68F761B-A9F5-1940-BE07-BF89223AEBBD}" presName="hierRoot1" presStyleCnt="0">
        <dgm:presLayoutVars>
          <dgm:hierBranch val="init"/>
        </dgm:presLayoutVars>
      </dgm:prSet>
      <dgm:spPr/>
    </dgm:pt>
    <dgm:pt modelId="{ACACB421-55B5-2540-8936-8989BCA270A6}" type="pres">
      <dgm:prSet presAssocID="{F68F761B-A9F5-1940-BE07-BF89223AEBBD}" presName="rootComposite1" presStyleCnt="0"/>
      <dgm:spPr/>
    </dgm:pt>
    <dgm:pt modelId="{C8A70641-B34B-7E4B-BA53-5327B3250555}" type="pres">
      <dgm:prSet presAssocID="{F68F761B-A9F5-1940-BE07-BF89223AEBBD}" presName="rootText1" presStyleLbl="alignAcc1" presStyleIdx="0" presStyleCnt="0" custLinFactY="100000" custLinFactNeighborX="56160" custLinFactNeighborY="12449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455D1F-D812-0844-8A00-12F183FB1BA9}" type="pres">
      <dgm:prSet presAssocID="{F68F761B-A9F5-1940-BE07-BF89223AEBBD}" presName="topArc1" presStyleLbl="parChTrans1D1" presStyleIdx="18" presStyleCnt="22"/>
      <dgm:spPr>
        <a:ln w="22225">
          <a:solidFill>
            <a:srgbClr val="82AA1E"/>
          </a:solidFill>
        </a:ln>
      </dgm:spPr>
      <dgm:t>
        <a:bodyPr/>
        <a:lstStyle/>
        <a:p>
          <a:endParaRPr lang="en-US"/>
        </a:p>
      </dgm:t>
    </dgm:pt>
    <dgm:pt modelId="{A3CBAAC5-10FF-F041-B694-34699987AF1B}" type="pres">
      <dgm:prSet presAssocID="{F68F761B-A9F5-1940-BE07-BF89223AEBBD}" presName="bottomArc1" presStyleLbl="parChTrans1D1" presStyleIdx="19" presStyleCnt="22"/>
      <dgm:spPr>
        <a:pattFill prst="zigZag">
          <a:fgClr>
            <a:schemeClr val="bg1">
              <a:lumMod val="50000"/>
            </a:schemeClr>
          </a:fgClr>
          <a:bgClr>
            <a:prstClr val="white"/>
          </a:bgClr>
        </a:pattFill>
        <a:ln w="15875">
          <a:solidFill>
            <a:srgbClr val="82AA1E"/>
          </a:solidFill>
        </a:ln>
      </dgm:spPr>
      <dgm:t>
        <a:bodyPr/>
        <a:lstStyle/>
        <a:p>
          <a:endParaRPr lang="en-US"/>
        </a:p>
      </dgm:t>
    </dgm:pt>
    <dgm:pt modelId="{D865E1D0-01EF-584D-B792-F5FEB3A4AD8F}" type="pres">
      <dgm:prSet presAssocID="{F68F761B-A9F5-1940-BE07-BF89223AEBBD}" presName="topConnNode1" presStyleLbl="node1" presStyleIdx="0" presStyleCnt="0"/>
      <dgm:spPr/>
      <dgm:t>
        <a:bodyPr/>
        <a:lstStyle/>
        <a:p>
          <a:endParaRPr lang="en-US"/>
        </a:p>
      </dgm:t>
    </dgm:pt>
    <dgm:pt modelId="{1DF0104A-465E-C940-958F-86191A0D450F}" type="pres">
      <dgm:prSet presAssocID="{F68F761B-A9F5-1940-BE07-BF89223AEBBD}" presName="hierChild2" presStyleCnt="0"/>
      <dgm:spPr/>
    </dgm:pt>
    <dgm:pt modelId="{9935BDB4-B91A-F14A-B998-820760B088FE}" type="pres">
      <dgm:prSet presAssocID="{F68F761B-A9F5-1940-BE07-BF89223AEBBD}" presName="hierChild3" presStyleCnt="0"/>
      <dgm:spPr/>
    </dgm:pt>
    <dgm:pt modelId="{0E652110-09D7-1746-90A0-674E7F162754}" type="pres">
      <dgm:prSet presAssocID="{6601F553-5164-6244-87A2-B016E1600D14}" presName="hierRoot1" presStyleCnt="0">
        <dgm:presLayoutVars>
          <dgm:hierBranch val="init"/>
        </dgm:presLayoutVars>
      </dgm:prSet>
      <dgm:spPr/>
    </dgm:pt>
    <dgm:pt modelId="{9B7AC525-8D46-C142-BFF6-ED13E9CF006E}" type="pres">
      <dgm:prSet presAssocID="{6601F553-5164-6244-87A2-B016E1600D14}" presName="rootComposite1" presStyleCnt="0"/>
      <dgm:spPr/>
    </dgm:pt>
    <dgm:pt modelId="{3CA2C732-62F5-FE4A-B15C-34A4861A5433}" type="pres">
      <dgm:prSet presAssocID="{6601F553-5164-6244-87A2-B016E1600D14}" presName="rootText1" presStyleLbl="alignAcc1" presStyleIdx="0" presStyleCnt="0" custLinFactNeighborX="-66184" custLinFactNeighborY="-2093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BEF9F8-C459-4644-ACB5-94A12C6AE5DF}" type="pres">
      <dgm:prSet presAssocID="{6601F553-5164-6244-87A2-B016E1600D14}" presName="topArc1" presStyleLbl="parChTrans1D1" presStyleIdx="20" presStyleCnt="22"/>
      <dgm:spPr>
        <a:ln w="22225">
          <a:solidFill>
            <a:srgbClr val="82AA1E"/>
          </a:solidFill>
        </a:ln>
      </dgm:spPr>
      <dgm:t>
        <a:bodyPr/>
        <a:lstStyle/>
        <a:p>
          <a:endParaRPr lang="en-US"/>
        </a:p>
      </dgm:t>
    </dgm:pt>
    <dgm:pt modelId="{A3C072C7-C1B4-9042-A1F0-8D5B9FF05FD6}" type="pres">
      <dgm:prSet presAssocID="{6601F553-5164-6244-87A2-B016E1600D14}" presName="bottomArc1" presStyleLbl="parChTrans1D1" presStyleIdx="21" presStyleCnt="22"/>
      <dgm:spPr>
        <a:pattFill prst="zigZag">
          <a:fgClr>
            <a:schemeClr val="bg1">
              <a:lumMod val="50000"/>
            </a:schemeClr>
          </a:fgClr>
          <a:bgClr>
            <a:prstClr val="white"/>
          </a:bgClr>
        </a:pattFill>
        <a:ln w="15875">
          <a:solidFill>
            <a:srgbClr val="82AA1E"/>
          </a:solidFill>
        </a:ln>
      </dgm:spPr>
      <dgm:t>
        <a:bodyPr/>
        <a:lstStyle/>
        <a:p>
          <a:endParaRPr lang="en-US"/>
        </a:p>
      </dgm:t>
    </dgm:pt>
    <dgm:pt modelId="{EAC6A2AC-9579-7640-BE03-1F1DB646791C}" type="pres">
      <dgm:prSet presAssocID="{6601F553-5164-6244-87A2-B016E1600D14}" presName="topConnNode1" presStyleLbl="node1" presStyleIdx="0" presStyleCnt="0"/>
      <dgm:spPr/>
      <dgm:t>
        <a:bodyPr/>
        <a:lstStyle/>
        <a:p>
          <a:endParaRPr lang="en-US"/>
        </a:p>
      </dgm:t>
    </dgm:pt>
    <dgm:pt modelId="{523101A9-C325-6440-9C2A-D54F5DACB28F}" type="pres">
      <dgm:prSet presAssocID="{6601F553-5164-6244-87A2-B016E1600D14}" presName="hierChild2" presStyleCnt="0"/>
      <dgm:spPr/>
    </dgm:pt>
    <dgm:pt modelId="{F4D4B070-380B-2041-91BA-ADDBF744E2D2}" type="pres">
      <dgm:prSet presAssocID="{6601F553-5164-6244-87A2-B016E1600D14}" presName="hierChild3" presStyleCnt="0"/>
      <dgm:spPr/>
    </dgm:pt>
  </dgm:ptLst>
  <dgm:cxnLst>
    <dgm:cxn modelId="{F3EBF395-15E6-B14F-8A3C-0B2EF65D490C}" type="presOf" srcId="{F68F761B-A9F5-1940-BE07-BF89223AEBBD}" destId="{D865E1D0-01EF-584D-B792-F5FEB3A4AD8F}" srcOrd="1" destOrd="0" presId="urn:microsoft.com/office/officeart/2008/layout/HalfCircleOrganizationChart"/>
    <dgm:cxn modelId="{BE9B88B3-0C80-6C49-AEE3-FBBC767624F6}" type="presOf" srcId="{E78B1A28-FB5F-4F42-BFCB-A0E7759990C5}" destId="{0BF719DF-DDAE-DA40-B574-F2EFAC9927BD}" srcOrd="1" destOrd="0" presId="urn:microsoft.com/office/officeart/2008/layout/HalfCircleOrganizationChart"/>
    <dgm:cxn modelId="{86334219-CA1D-B048-83A8-3C45ED22E30D}" type="presOf" srcId="{1C33CCA5-125F-BE43-B790-F7129D5F3A4E}" destId="{251F5776-41E0-2342-9EE1-5B5486943B62}" srcOrd="1" destOrd="0" presId="urn:microsoft.com/office/officeart/2008/layout/HalfCircleOrganizationChart"/>
    <dgm:cxn modelId="{58E9682F-1CF5-C44D-A762-05254FC1EB0C}" srcId="{FD710B7E-A975-FC47-895A-A7577AF57AB8}" destId="{898554AD-DE15-7642-82D4-912BACEEC877}" srcOrd="1" destOrd="0" parTransId="{FAF7E2C5-C4FF-F34B-87C3-1D906167B5CC}" sibTransId="{3DE8AEEA-7022-B841-AE81-8D855265A4C5}"/>
    <dgm:cxn modelId="{2E765546-812A-9540-9A6A-CD65389FDE14}" type="presOf" srcId="{64A05784-D8B4-A044-9533-1C58F2BD3A26}" destId="{8E43795B-89CC-C04F-9A3C-32FE86EC84BC}" srcOrd="0" destOrd="0" presId="urn:microsoft.com/office/officeart/2008/layout/HalfCircleOrganizationChart"/>
    <dgm:cxn modelId="{14912305-1EFE-E14D-937C-B335ED5D3252}" type="presOf" srcId="{0B485C93-38CB-F447-A431-135DE29BC06D}" destId="{62DD2A5A-EF0B-5E4F-94B6-27B0A01CD398}" srcOrd="0" destOrd="0" presId="urn:microsoft.com/office/officeart/2008/layout/HalfCircleOrganizationChart"/>
    <dgm:cxn modelId="{B461E785-AE3E-6B46-8F76-FC7485D6C605}" type="presOf" srcId="{5D73BE58-DFBB-C542-AAF7-94EDF8A6CBA6}" destId="{11AB905C-1E00-874E-9D37-15A6DEBEA72A}" srcOrd="0" destOrd="0" presId="urn:microsoft.com/office/officeart/2008/layout/HalfCircleOrganizationChart"/>
    <dgm:cxn modelId="{39983F9C-ADA3-E544-AA95-02B834E09654}" type="presOf" srcId="{3E715039-772C-7A46-BC04-C72B6888F7E4}" destId="{BA99B33C-008D-7041-BE10-C11CCDE6F4B5}" srcOrd="0" destOrd="0" presId="urn:microsoft.com/office/officeart/2008/layout/HalfCircleOrganizationChart"/>
    <dgm:cxn modelId="{ED189A13-AEA4-5141-A719-0184C95B0B65}" type="presOf" srcId="{CE0D747F-44AF-7347-9D05-FA8D32253337}" destId="{63BB52FA-6DED-7040-9D4F-DAB7C1E34380}" srcOrd="0" destOrd="0" presId="urn:microsoft.com/office/officeart/2008/layout/HalfCircleOrganizationChart"/>
    <dgm:cxn modelId="{D29AF439-FE73-584B-98E3-4AB39B160BC2}" srcId="{037CC96B-D694-A740-A24C-37FF358BD1C2}" destId="{6601F553-5164-6244-87A2-B016E1600D14}" srcOrd="4" destOrd="0" parTransId="{458FD28C-4047-9D46-8F21-8B57419B1BC0}" sibTransId="{9A802C5B-8A9C-5345-82E0-F928FAC62253}"/>
    <dgm:cxn modelId="{5CD4F9C1-0648-FE40-A33B-9AF039AA0AD0}" srcId="{FD710B7E-A975-FC47-895A-A7577AF57AB8}" destId="{CD4A2C00-15E8-E048-87CB-4841C4B817C8}" srcOrd="0" destOrd="0" parTransId="{65473131-4053-8340-819C-0136DB41B2C5}" sibTransId="{FBA747F1-55C1-1144-BD1D-08B5BEE27A5E}"/>
    <dgm:cxn modelId="{9837DA49-402B-0044-ABE6-428CD31A6F3F}" type="presOf" srcId="{898554AD-DE15-7642-82D4-912BACEEC877}" destId="{B21AF243-D0F4-3740-830C-A715084618AD}" srcOrd="0" destOrd="0" presId="urn:microsoft.com/office/officeart/2008/layout/HalfCircleOrganizationChart"/>
    <dgm:cxn modelId="{15284847-04A3-CC47-B3F7-0596D855548E}" srcId="{FD710B7E-A975-FC47-895A-A7577AF57AB8}" destId="{3E715039-772C-7A46-BC04-C72B6888F7E4}" srcOrd="2" destOrd="0" parTransId="{CE0D747F-44AF-7347-9D05-FA8D32253337}" sibTransId="{C9B0E609-C901-9045-8669-64B6344A9544}"/>
    <dgm:cxn modelId="{00CA2913-6DBD-EB48-B943-A56C7EDEC633}" srcId="{FD710B7E-A975-FC47-895A-A7577AF57AB8}" destId="{64A05784-D8B4-A044-9533-1C58F2BD3A26}" srcOrd="5" destOrd="0" parTransId="{94BB7D42-9D33-614A-A462-F8D8FD1F2860}" sibTransId="{66FE5C23-2215-C449-8A01-C17BB0BCDEF1}"/>
    <dgm:cxn modelId="{9CFAD4FF-BED5-AB4C-9595-426F63D21219}" srcId="{037CC96B-D694-A740-A24C-37FF358BD1C2}" destId="{FD710B7E-A975-FC47-895A-A7577AF57AB8}" srcOrd="2" destOrd="0" parTransId="{BF775CCA-8DE7-4A40-88AA-C93675EDA913}" sibTransId="{52FE562E-D703-4043-8D67-2C41A45435D7}"/>
    <dgm:cxn modelId="{E8B47507-CBE4-944E-BF45-17AFB1A10331}" type="presOf" srcId="{1C33CCA5-125F-BE43-B790-F7129D5F3A4E}" destId="{ADC8BB1B-4373-B14E-A694-470E618B6FB4}" srcOrd="0" destOrd="0" presId="urn:microsoft.com/office/officeart/2008/layout/HalfCircleOrganizationChart"/>
    <dgm:cxn modelId="{FC9E3470-C818-234A-94B5-E33EBF398908}" type="presOf" srcId="{E78B1A28-FB5F-4F42-BFCB-A0E7759990C5}" destId="{30DF2A29-B247-214C-9757-4EC9C8E6CC3B}" srcOrd="0" destOrd="0" presId="urn:microsoft.com/office/officeart/2008/layout/HalfCircleOrganizationChart"/>
    <dgm:cxn modelId="{93B1B872-B9C1-5640-9299-2B52F5F6CCB5}" type="presOf" srcId="{9775C1FA-FE60-9B49-9A98-CCB11E748FCD}" destId="{5D2AEB15-803F-C74B-AD49-0696CF09F9D7}" srcOrd="1" destOrd="0" presId="urn:microsoft.com/office/officeart/2008/layout/HalfCircleOrganizationChart"/>
    <dgm:cxn modelId="{68C267FD-23FD-AE49-9E78-4B4FF5A65414}" type="presOf" srcId="{94BB7D42-9D33-614A-A462-F8D8FD1F2860}" destId="{D01F5E2E-2940-934A-BBD4-1246C1738DD0}" srcOrd="0" destOrd="0" presId="urn:microsoft.com/office/officeart/2008/layout/HalfCircleOrganizationChart"/>
    <dgm:cxn modelId="{3D7A170B-44EE-754C-8B7E-5F9237FEAA40}" srcId="{FD710B7E-A975-FC47-895A-A7577AF57AB8}" destId="{1C33CCA5-125F-BE43-B790-F7129D5F3A4E}" srcOrd="3" destOrd="0" parTransId="{F3EB7588-5339-1842-B7CE-2ED00DD09CF7}" sibTransId="{3E3738D1-C805-1941-84AB-D033E9FEA71F}"/>
    <dgm:cxn modelId="{CD758084-411E-EF4E-947A-B2F0FD260E84}" type="presOf" srcId="{9775C1FA-FE60-9B49-9A98-CCB11E748FCD}" destId="{71F6A5CC-4C39-5C45-A2E8-85F879F15FCC}" srcOrd="0" destOrd="0" presId="urn:microsoft.com/office/officeart/2008/layout/HalfCircleOrganizationChart"/>
    <dgm:cxn modelId="{031A3CC6-B8B2-794C-A60D-14FBD2FCD227}" type="presOf" srcId="{CD4A2C00-15E8-E048-87CB-4841C4B817C8}" destId="{F2B54C93-5DAF-A347-80B8-FF4D67473F05}" srcOrd="1" destOrd="0" presId="urn:microsoft.com/office/officeart/2008/layout/HalfCircleOrganizationChart"/>
    <dgm:cxn modelId="{C1F9A512-ECB1-8C43-90EC-39953AAC66DB}" type="presOf" srcId="{F3EB7588-5339-1842-B7CE-2ED00DD09CF7}" destId="{77AF95FA-D7BC-9A48-A0A1-BF1A57276AE9}" srcOrd="0" destOrd="0" presId="urn:microsoft.com/office/officeart/2008/layout/HalfCircleOrganizationChart"/>
    <dgm:cxn modelId="{BB78C4F4-47A5-4440-B853-B666A1922F79}" type="presOf" srcId="{0B485C93-38CB-F447-A431-135DE29BC06D}" destId="{C1EFD699-FBE8-114B-8773-D766748EEB3C}" srcOrd="1" destOrd="0" presId="urn:microsoft.com/office/officeart/2008/layout/HalfCircleOrganizationChart"/>
    <dgm:cxn modelId="{921C6DD0-D017-1642-BEEF-87D788803A28}" type="presOf" srcId="{3E715039-772C-7A46-BC04-C72B6888F7E4}" destId="{13585BC6-18DF-7D4E-A956-785D5F103B99}" srcOrd="1" destOrd="0" presId="urn:microsoft.com/office/officeart/2008/layout/HalfCircleOrganizationChart"/>
    <dgm:cxn modelId="{040AE8FB-9E1E-D245-905E-AF3218BF0165}" type="presOf" srcId="{FD710B7E-A975-FC47-895A-A7577AF57AB8}" destId="{B0BA9740-5203-4541-9DDD-25A361F1B28E}" srcOrd="0" destOrd="0" presId="urn:microsoft.com/office/officeart/2008/layout/HalfCircleOrganizationChart"/>
    <dgm:cxn modelId="{D4B7AB4F-C914-E04E-A6C9-B697605AD5F3}" srcId="{037CC96B-D694-A740-A24C-37FF358BD1C2}" destId="{F68F761B-A9F5-1940-BE07-BF89223AEBBD}" srcOrd="3" destOrd="0" parTransId="{F655E8E4-4E7C-CC43-A4A5-B8BF874A487A}" sibTransId="{8865A95A-602D-EC4D-A1D2-F5D85C9C5886}"/>
    <dgm:cxn modelId="{5D9513B1-B90D-6A4C-9FDF-EAA5D3C32033}" srcId="{037CC96B-D694-A740-A24C-37FF358BD1C2}" destId="{E78B1A28-FB5F-4F42-BFCB-A0E7759990C5}" srcOrd="1" destOrd="0" parTransId="{FF4C2041-F347-3741-AA5D-241F487AC743}" sibTransId="{738305F9-7B51-0A4F-BAEA-68D7183A806F}"/>
    <dgm:cxn modelId="{8B333168-5E5F-5442-B33B-3FF5A9ECC7C7}" type="presOf" srcId="{037CC96B-D694-A740-A24C-37FF358BD1C2}" destId="{9E223E27-F5D8-AC44-A1AE-0C1FBBD99084}" srcOrd="0" destOrd="0" presId="urn:microsoft.com/office/officeart/2008/layout/HalfCircleOrganizationChart"/>
    <dgm:cxn modelId="{38140B03-EEF9-8348-B156-22BDAF90C141}" type="presOf" srcId="{FAF7E2C5-C4FF-F34B-87C3-1D906167B5CC}" destId="{DB1E1FBA-F02D-BF41-9094-0674933BE314}" srcOrd="0" destOrd="0" presId="urn:microsoft.com/office/officeart/2008/layout/HalfCircleOrganizationChart"/>
    <dgm:cxn modelId="{A3900AC0-12C2-8440-9F31-95EE4C12D5F6}" type="presOf" srcId="{6601F553-5164-6244-87A2-B016E1600D14}" destId="{3CA2C732-62F5-FE4A-B15C-34A4861A5433}" srcOrd="0" destOrd="0" presId="urn:microsoft.com/office/officeart/2008/layout/HalfCircleOrganizationChart"/>
    <dgm:cxn modelId="{E74CB7C7-B148-314D-80E9-CB4B2720749D}" type="presOf" srcId="{F68F761B-A9F5-1940-BE07-BF89223AEBBD}" destId="{C8A70641-B34B-7E4B-BA53-5327B3250555}" srcOrd="0" destOrd="0" presId="urn:microsoft.com/office/officeart/2008/layout/HalfCircleOrganizationChart"/>
    <dgm:cxn modelId="{D6789C17-A1E5-9C48-B339-1C83A67D2C1D}" type="presOf" srcId="{898554AD-DE15-7642-82D4-912BACEEC877}" destId="{713265C4-8C16-3548-A7C2-0613C79264C3}" srcOrd="1" destOrd="0" presId="urn:microsoft.com/office/officeart/2008/layout/HalfCircleOrganizationChart"/>
    <dgm:cxn modelId="{ADD8D365-8AB1-A542-883A-95CB90381E0D}" srcId="{037CC96B-D694-A740-A24C-37FF358BD1C2}" destId="{9775C1FA-FE60-9B49-9A98-CCB11E748FCD}" srcOrd="0" destOrd="0" parTransId="{A57FF80A-13CD-2648-B114-43223B6617DC}" sibTransId="{00BF098B-AE7F-3344-AE21-0858F702D5CF}"/>
    <dgm:cxn modelId="{F2F7E287-CBCA-1F42-98F3-9BC18AE41859}" srcId="{FD710B7E-A975-FC47-895A-A7577AF57AB8}" destId="{0B485C93-38CB-F447-A431-135DE29BC06D}" srcOrd="4" destOrd="0" parTransId="{5D73BE58-DFBB-C542-AAF7-94EDF8A6CBA6}" sibTransId="{02BC8297-D2FA-1346-BD19-EC7EB0FA5A23}"/>
    <dgm:cxn modelId="{7595CB9F-68E0-8140-B91F-5B3131B0EE9C}" type="presOf" srcId="{FD710B7E-A975-FC47-895A-A7577AF57AB8}" destId="{C927A372-C6B2-B044-97B2-63108C19FEBD}" srcOrd="1" destOrd="0" presId="urn:microsoft.com/office/officeart/2008/layout/HalfCircleOrganizationChart"/>
    <dgm:cxn modelId="{5BD8A864-E5CA-2748-95B2-C6941DD56D2B}" type="presOf" srcId="{6601F553-5164-6244-87A2-B016E1600D14}" destId="{EAC6A2AC-9579-7640-BE03-1F1DB646791C}" srcOrd="1" destOrd="0" presId="urn:microsoft.com/office/officeart/2008/layout/HalfCircleOrganizationChart"/>
    <dgm:cxn modelId="{9A8B293D-0C85-2C42-8B76-35EA88CD2469}" type="presOf" srcId="{CD4A2C00-15E8-E048-87CB-4841C4B817C8}" destId="{55CB92BE-8A5E-2B45-9C07-8FA1E74832B4}" srcOrd="0" destOrd="0" presId="urn:microsoft.com/office/officeart/2008/layout/HalfCircleOrganizationChart"/>
    <dgm:cxn modelId="{6F2F178F-93A9-2140-B76F-971939A57A94}" type="presOf" srcId="{64A05784-D8B4-A044-9533-1C58F2BD3A26}" destId="{3D4B71BC-51B0-9042-A1C5-A96731EA80BF}" srcOrd="1" destOrd="0" presId="urn:microsoft.com/office/officeart/2008/layout/HalfCircleOrganizationChart"/>
    <dgm:cxn modelId="{E22E47FA-112D-EC41-AC32-47B1A6A1D4B7}" type="presOf" srcId="{65473131-4053-8340-819C-0136DB41B2C5}" destId="{B5F25763-A2E5-4946-BD37-C237EC586896}" srcOrd="0" destOrd="0" presId="urn:microsoft.com/office/officeart/2008/layout/HalfCircleOrganizationChart"/>
    <dgm:cxn modelId="{CE984F86-321A-9C4F-BD8B-55852A2C3FFC}" type="presParOf" srcId="{9E223E27-F5D8-AC44-A1AE-0C1FBBD99084}" destId="{AF46ACDD-08ED-2147-9D1D-4863BE919786}" srcOrd="0" destOrd="0" presId="urn:microsoft.com/office/officeart/2008/layout/HalfCircleOrganizationChart"/>
    <dgm:cxn modelId="{A21E1244-3490-394E-AD54-324692372D7E}" type="presParOf" srcId="{AF46ACDD-08ED-2147-9D1D-4863BE919786}" destId="{1D01553B-3837-984A-AB29-1421710B5634}" srcOrd="0" destOrd="0" presId="urn:microsoft.com/office/officeart/2008/layout/HalfCircleOrganizationChart"/>
    <dgm:cxn modelId="{E287E108-41A3-A443-AF3E-993631A1D656}" type="presParOf" srcId="{1D01553B-3837-984A-AB29-1421710B5634}" destId="{71F6A5CC-4C39-5C45-A2E8-85F879F15FCC}" srcOrd="0" destOrd="0" presId="urn:microsoft.com/office/officeart/2008/layout/HalfCircleOrganizationChart"/>
    <dgm:cxn modelId="{7CF76AD9-7F98-984B-8515-381540CE120E}" type="presParOf" srcId="{1D01553B-3837-984A-AB29-1421710B5634}" destId="{507C9F95-8638-C342-83D5-E1BBDEFAB3BE}" srcOrd="1" destOrd="0" presId="urn:microsoft.com/office/officeart/2008/layout/HalfCircleOrganizationChart"/>
    <dgm:cxn modelId="{C908F822-AAA4-B04E-9089-0B4725C50D13}" type="presParOf" srcId="{1D01553B-3837-984A-AB29-1421710B5634}" destId="{4C0D2410-3321-1D44-BBCD-841EFD3A8EFD}" srcOrd="2" destOrd="0" presId="urn:microsoft.com/office/officeart/2008/layout/HalfCircleOrganizationChart"/>
    <dgm:cxn modelId="{4430AA79-2FA8-E840-A8A3-2B9B684A2A56}" type="presParOf" srcId="{1D01553B-3837-984A-AB29-1421710B5634}" destId="{5D2AEB15-803F-C74B-AD49-0696CF09F9D7}" srcOrd="3" destOrd="0" presId="urn:microsoft.com/office/officeart/2008/layout/HalfCircleOrganizationChart"/>
    <dgm:cxn modelId="{13E447A0-66BC-1E4E-BA0F-30FE118D6D02}" type="presParOf" srcId="{AF46ACDD-08ED-2147-9D1D-4863BE919786}" destId="{65D83B7B-0749-4647-85CF-95F9BA8BEFD2}" srcOrd="1" destOrd="0" presId="urn:microsoft.com/office/officeart/2008/layout/HalfCircleOrganizationChart"/>
    <dgm:cxn modelId="{BE550DA8-5C13-2248-8382-343470830B8A}" type="presParOf" srcId="{AF46ACDD-08ED-2147-9D1D-4863BE919786}" destId="{CB0669DD-FA2C-AA48-B053-D23169B3F26C}" srcOrd="2" destOrd="0" presId="urn:microsoft.com/office/officeart/2008/layout/HalfCircleOrganizationChart"/>
    <dgm:cxn modelId="{C6B23162-48F3-7248-9913-AC36ACC61873}" type="presParOf" srcId="{9E223E27-F5D8-AC44-A1AE-0C1FBBD99084}" destId="{74AF4FD2-DE4E-DD42-A2D6-FF04F7F7EF34}" srcOrd="1" destOrd="0" presId="urn:microsoft.com/office/officeart/2008/layout/HalfCircleOrganizationChart"/>
    <dgm:cxn modelId="{3CCAD00B-3F4E-1B49-8A3C-1A4C9F66395E}" type="presParOf" srcId="{74AF4FD2-DE4E-DD42-A2D6-FF04F7F7EF34}" destId="{41F05B65-B52B-954E-A916-98A7701D6D6A}" srcOrd="0" destOrd="0" presId="urn:microsoft.com/office/officeart/2008/layout/HalfCircleOrganizationChart"/>
    <dgm:cxn modelId="{9CE8152B-661B-F44F-B73D-4D69832139FC}" type="presParOf" srcId="{41F05B65-B52B-954E-A916-98A7701D6D6A}" destId="{30DF2A29-B247-214C-9757-4EC9C8E6CC3B}" srcOrd="0" destOrd="0" presId="urn:microsoft.com/office/officeart/2008/layout/HalfCircleOrganizationChart"/>
    <dgm:cxn modelId="{494F9F4F-D9B9-4149-9AB2-0C34C9972E2B}" type="presParOf" srcId="{41F05B65-B52B-954E-A916-98A7701D6D6A}" destId="{13D8124E-1C75-8746-B21C-7056538565FF}" srcOrd="1" destOrd="0" presId="urn:microsoft.com/office/officeart/2008/layout/HalfCircleOrganizationChart"/>
    <dgm:cxn modelId="{86195168-82C0-B14F-8263-28214825FEDB}" type="presParOf" srcId="{41F05B65-B52B-954E-A916-98A7701D6D6A}" destId="{CFA616CF-0882-5E4C-A261-34068479E57A}" srcOrd="2" destOrd="0" presId="urn:microsoft.com/office/officeart/2008/layout/HalfCircleOrganizationChart"/>
    <dgm:cxn modelId="{E7674ACE-EFCD-A848-BC83-2C1F56C9A71F}" type="presParOf" srcId="{41F05B65-B52B-954E-A916-98A7701D6D6A}" destId="{0BF719DF-DDAE-DA40-B574-F2EFAC9927BD}" srcOrd="3" destOrd="0" presId="urn:microsoft.com/office/officeart/2008/layout/HalfCircleOrganizationChart"/>
    <dgm:cxn modelId="{CA2BC6EE-825A-7D42-9525-F183E1073C14}" type="presParOf" srcId="{74AF4FD2-DE4E-DD42-A2D6-FF04F7F7EF34}" destId="{526A873E-166C-6E44-AAE5-CD68F42F540E}" srcOrd="1" destOrd="0" presId="urn:microsoft.com/office/officeart/2008/layout/HalfCircleOrganizationChart"/>
    <dgm:cxn modelId="{189B4E08-17EC-0E43-A318-B94F0683E46E}" type="presParOf" srcId="{74AF4FD2-DE4E-DD42-A2D6-FF04F7F7EF34}" destId="{3A5C294B-0882-3649-B45C-B0FAD0F965E3}" srcOrd="2" destOrd="0" presId="urn:microsoft.com/office/officeart/2008/layout/HalfCircleOrganizationChart"/>
    <dgm:cxn modelId="{4F71C2EE-B6C2-6D47-ACB7-1A388F01872C}" type="presParOf" srcId="{9E223E27-F5D8-AC44-A1AE-0C1FBBD99084}" destId="{FCD73484-F6B4-D747-B6B9-C4B049735AB0}" srcOrd="2" destOrd="0" presId="urn:microsoft.com/office/officeart/2008/layout/HalfCircleOrganizationChart"/>
    <dgm:cxn modelId="{1501D047-F394-7F4F-ABAC-C642D30B27EC}" type="presParOf" srcId="{FCD73484-F6B4-D747-B6B9-C4B049735AB0}" destId="{1465B49B-42A8-A148-BD9B-B84D33143028}" srcOrd="0" destOrd="0" presId="urn:microsoft.com/office/officeart/2008/layout/HalfCircleOrganizationChart"/>
    <dgm:cxn modelId="{5A93C366-3D12-A74F-A0F6-3744C71926A6}" type="presParOf" srcId="{1465B49B-42A8-A148-BD9B-B84D33143028}" destId="{B0BA9740-5203-4541-9DDD-25A361F1B28E}" srcOrd="0" destOrd="0" presId="urn:microsoft.com/office/officeart/2008/layout/HalfCircleOrganizationChart"/>
    <dgm:cxn modelId="{EA433375-CE30-4148-92EF-F2B897255B4B}" type="presParOf" srcId="{1465B49B-42A8-A148-BD9B-B84D33143028}" destId="{86C03C94-432C-7846-B6EF-6C72F2AE396C}" srcOrd="1" destOrd="0" presId="urn:microsoft.com/office/officeart/2008/layout/HalfCircleOrganizationChart"/>
    <dgm:cxn modelId="{504F4FA0-CD5D-3847-9294-0C0F8AFDC2F6}" type="presParOf" srcId="{1465B49B-42A8-A148-BD9B-B84D33143028}" destId="{0A0B80B4-020E-7A4D-A958-E18E518E61E5}" srcOrd="2" destOrd="0" presId="urn:microsoft.com/office/officeart/2008/layout/HalfCircleOrganizationChart"/>
    <dgm:cxn modelId="{DE465490-20BC-1244-A8D4-8C551E6054FA}" type="presParOf" srcId="{1465B49B-42A8-A148-BD9B-B84D33143028}" destId="{C927A372-C6B2-B044-97B2-63108C19FEBD}" srcOrd="3" destOrd="0" presId="urn:microsoft.com/office/officeart/2008/layout/HalfCircleOrganizationChart"/>
    <dgm:cxn modelId="{47A4455F-1770-0F4B-AE6D-BA5EC5410DF6}" type="presParOf" srcId="{FCD73484-F6B4-D747-B6B9-C4B049735AB0}" destId="{867C8EB1-3159-294F-AF7B-9004203E053F}" srcOrd="1" destOrd="0" presId="urn:microsoft.com/office/officeart/2008/layout/HalfCircleOrganizationChart"/>
    <dgm:cxn modelId="{C7132B48-9AC2-9F4B-8D61-DFE0A32D8B9D}" type="presParOf" srcId="{867C8EB1-3159-294F-AF7B-9004203E053F}" destId="{DB1E1FBA-F02D-BF41-9094-0674933BE314}" srcOrd="0" destOrd="0" presId="urn:microsoft.com/office/officeart/2008/layout/HalfCircleOrganizationChart"/>
    <dgm:cxn modelId="{D70061D0-73BA-C743-9D0F-F868641318CF}" type="presParOf" srcId="{867C8EB1-3159-294F-AF7B-9004203E053F}" destId="{8796A40B-840F-D941-926A-3CEE7212A636}" srcOrd="1" destOrd="0" presId="urn:microsoft.com/office/officeart/2008/layout/HalfCircleOrganizationChart"/>
    <dgm:cxn modelId="{11E96AFD-D6E1-8145-832C-906E6FCE527E}" type="presParOf" srcId="{8796A40B-840F-D941-926A-3CEE7212A636}" destId="{5F56E165-0484-F84A-9E19-380699541C59}" srcOrd="0" destOrd="0" presId="urn:microsoft.com/office/officeart/2008/layout/HalfCircleOrganizationChart"/>
    <dgm:cxn modelId="{63C37861-8DF5-E646-89BB-7811E7DCA702}" type="presParOf" srcId="{5F56E165-0484-F84A-9E19-380699541C59}" destId="{B21AF243-D0F4-3740-830C-A715084618AD}" srcOrd="0" destOrd="0" presId="urn:microsoft.com/office/officeart/2008/layout/HalfCircleOrganizationChart"/>
    <dgm:cxn modelId="{9E127F95-367F-7A47-8F17-932EC50E1F1B}" type="presParOf" srcId="{5F56E165-0484-F84A-9E19-380699541C59}" destId="{631748CF-CB3A-2D4B-B8F3-E2EFDDF4AC7E}" srcOrd="1" destOrd="0" presId="urn:microsoft.com/office/officeart/2008/layout/HalfCircleOrganizationChart"/>
    <dgm:cxn modelId="{2C88428D-463A-A045-8AD9-D875D3D10F11}" type="presParOf" srcId="{5F56E165-0484-F84A-9E19-380699541C59}" destId="{79E6762B-4B7C-1E47-86B1-1CD08E2C3E6D}" srcOrd="2" destOrd="0" presId="urn:microsoft.com/office/officeart/2008/layout/HalfCircleOrganizationChart"/>
    <dgm:cxn modelId="{1273E6A3-BC92-164C-9A0C-FA4A7FF3885D}" type="presParOf" srcId="{5F56E165-0484-F84A-9E19-380699541C59}" destId="{713265C4-8C16-3548-A7C2-0613C79264C3}" srcOrd="3" destOrd="0" presId="urn:microsoft.com/office/officeart/2008/layout/HalfCircleOrganizationChart"/>
    <dgm:cxn modelId="{A7E2A5FB-5317-4647-B5F2-9D7C1525CD2B}" type="presParOf" srcId="{8796A40B-840F-D941-926A-3CEE7212A636}" destId="{42ED0B4D-9949-4A4C-AE21-1859EDFCE749}" srcOrd="1" destOrd="0" presId="urn:microsoft.com/office/officeart/2008/layout/HalfCircleOrganizationChart"/>
    <dgm:cxn modelId="{51C42E9C-19D3-824A-A171-1E0103C7C1E7}" type="presParOf" srcId="{8796A40B-840F-D941-926A-3CEE7212A636}" destId="{FED39A4B-03B9-294B-9C76-4AE3F117F26B}" srcOrd="2" destOrd="0" presId="urn:microsoft.com/office/officeart/2008/layout/HalfCircleOrganizationChart"/>
    <dgm:cxn modelId="{0EB18707-B83F-624B-9C02-10DAD457DA31}" type="presParOf" srcId="{867C8EB1-3159-294F-AF7B-9004203E053F}" destId="{63BB52FA-6DED-7040-9D4F-DAB7C1E34380}" srcOrd="2" destOrd="0" presId="urn:microsoft.com/office/officeart/2008/layout/HalfCircleOrganizationChart"/>
    <dgm:cxn modelId="{52D8BF2C-0D00-BB40-A2F2-714750F2F786}" type="presParOf" srcId="{867C8EB1-3159-294F-AF7B-9004203E053F}" destId="{72663508-1F31-F048-8C0A-7968337CE713}" srcOrd="3" destOrd="0" presId="urn:microsoft.com/office/officeart/2008/layout/HalfCircleOrganizationChart"/>
    <dgm:cxn modelId="{B3B05206-2EBF-CB40-BBE8-C975831DD025}" type="presParOf" srcId="{72663508-1F31-F048-8C0A-7968337CE713}" destId="{E7EDA51C-D638-DA4E-9C4F-510C05C56073}" srcOrd="0" destOrd="0" presId="urn:microsoft.com/office/officeart/2008/layout/HalfCircleOrganizationChart"/>
    <dgm:cxn modelId="{C216A8ED-D4BA-FA41-A9B2-F1063A5EA2E4}" type="presParOf" srcId="{E7EDA51C-D638-DA4E-9C4F-510C05C56073}" destId="{BA99B33C-008D-7041-BE10-C11CCDE6F4B5}" srcOrd="0" destOrd="0" presId="urn:microsoft.com/office/officeart/2008/layout/HalfCircleOrganizationChart"/>
    <dgm:cxn modelId="{446DFCCD-AFB8-2045-8D65-68A3EA581CEA}" type="presParOf" srcId="{E7EDA51C-D638-DA4E-9C4F-510C05C56073}" destId="{3E9CD1DD-65DE-5341-828A-3134C536E303}" srcOrd="1" destOrd="0" presId="urn:microsoft.com/office/officeart/2008/layout/HalfCircleOrganizationChart"/>
    <dgm:cxn modelId="{D2AEBEBE-DC84-EA4D-9170-99896AC95DA8}" type="presParOf" srcId="{E7EDA51C-D638-DA4E-9C4F-510C05C56073}" destId="{65E492B4-1F53-7041-B43B-F1FC896CF8F3}" srcOrd="2" destOrd="0" presId="urn:microsoft.com/office/officeart/2008/layout/HalfCircleOrganizationChart"/>
    <dgm:cxn modelId="{90B71EB3-C50F-4F44-AA6A-D12DCBA2DDB6}" type="presParOf" srcId="{E7EDA51C-D638-DA4E-9C4F-510C05C56073}" destId="{13585BC6-18DF-7D4E-A956-785D5F103B99}" srcOrd="3" destOrd="0" presId="urn:microsoft.com/office/officeart/2008/layout/HalfCircleOrganizationChart"/>
    <dgm:cxn modelId="{A937B630-4AD6-F841-95E5-AF5463C73293}" type="presParOf" srcId="{72663508-1F31-F048-8C0A-7968337CE713}" destId="{FACE240D-E863-1640-A835-B928DBA9E66A}" srcOrd="1" destOrd="0" presId="urn:microsoft.com/office/officeart/2008/layout/HalfCircleOrganizationChart"/>
    <dgm:cxn modelId="{24A0F305-5425-E742-B305-3934A48A9DA7}" type="presParOf" srcId="{72663508-1F31-F048-8C0A-7968337CE713}" destId="{B42B309B-927A-4C4A-A491-B295C75A33F6}" srcOrd="2" destOrd="0" presId="urn:microsoft.com/office/officeart/2008/layout/HalfCircleOrganizationChart"/>
    <dgm:cxn modelId="{042B4070-4A9C-3B47-A1D7-98E6316920AF}" type="presParOf" srcId="{867C8EB1-3159-294F-AF7B-9004203E053F}" destId="{77AF95FA-D7BC-9A48-A0A1-BF1A57276AE9}" srcOrd="4" destOrd="0" presId="urn:microsoft.com/office/officeart/2008/layout/HalfCircleOrganizationChart"/>
    <dgm:cxn modelId="{9849AD62-E218-DA46-BAD6-B6CA4FD908AE}" type="presParOf" srcId="{867C8EB1-3159-294F-AF7B-9004203E053F}" destId="{33736437-7C37-BC42-893A-67F637A7E80E}" srcOrd="5" destOrd="0" presId="urn:microsoft.com/office/officeart/2008/layout/HalfCircleOrganizationChart"/>
    <dgm:cxn modelId="{3369F422-18D9-2840-A109-E92BF4098B15}" type="presParOf" srcId="{33736437-7C37-BC42-893A-67F637A7E80E}" destId="{1DB48E4C-903A-2A4D-96AD-BD9E7739419B}" srcOrd="0" destOrd="0" presId="urn:microsoft.com/office/officeart/2008/layout/HalfCircleOrganizationChart"/>
    <dgm:cxn modelId="{7BC32BD6-004F-2744-B115-415CE9FE8002}" type="presParOf" srcId="{1DB48E4C-903A-2A4D-96AD-BD9E7739419B}" destId="{ADC8BB1B-4373-B14E-A694-470E618B6FB4}" srcOrd="0" destOrd="0" presId="urn:microsoft.com/office/officeart/2008/layout/HalfCircleOrganizationChart"/>
    <dgm:cxn modelId="{34A3A613-8400-5642-BAFA-C3902DA863E0}" type="presParOf" srcId="{1DB48E4C-903A-2A4D-96AD-BD9E7739419B}" destId="{FFC6F41A-56BE-6F47-B410-5AAC779197CB}" srcOrd="1" destOrd="0" presId="urn:microsoft.com/office/officeart/2008/layout/HalfCircleOrganizationChart"/>
    <dgm:cxn modelId="{B1F964C7-CC9A-E14C-B072-D5486924CD58}" type="presParOf" srcId="{1DB48E4C-903A-2A4D-96AD-BD9E7739419B}" destId="{10B22A4A-36DE-7D42-B027-644DCFD98293}" srcOrd="2" destOrd="0" presId="urn:microsoft.com/office/officeart/2008/layout/HalfCircleOrganizationChart"/>
    <dgm:cxn modelId="{35FE1177-897F-2547-B4FA-4BE6C3D66346}" type="presParOf" srcId="{1DB48E4C-903A-2A4D-96AD-BD9E7739419B}" destId="{251F5776-41E0-2342-9EE1-5B5486943B62}" srcOrd="3" destOrd="0" presId="urn:microsoft.com/office/officeart/2008/layout/HalfCircleOrganizationChart"/>
    <dgm:cxn modelId="{FA0DC998-D2AE-B646-96B5-C19551F907AF}" type="presParOf" srcId="{33736437-7C37-BC42-893A-67F637A7E80E}" destId="{B928F058-45BA-2344-848A-59E9862BBB35}" srcOrd="1" destOrd="0" presId="urn:microsoft.com/office/officeart/2008/layout/HalfCircleOrganizationChart"/>
    <dgm:cxn modelId="{0FA4224A-A4B6-C146-80FE-E9508C8D3E51}" type="presParOf" srcId="{33736437-7C37-BC42-893A-67F637A7E80E}" destId="{35868F2E-9B77-324D-B2E0-B0084C497366}" srcOrd="2" destOrd="0" presId="urn:microsoft.com/office/officeart/2008/layout/HalfCircleOrganizationChart"/>
    <dgm:cxn modelId="{6868955D-EBC4-F848-BBD5-C3886B977341}" type="presParOf" srcId="{867C8EB1-3159-294F-AF7B-9004203E053F}" destId="{11AB905C-1E00-874E-9D37-15A6DEBEA72A}" srcOrd="6" destOrd="0" presId="urn:microsoft.com/office/officeart/2008/layout/HalfCircleOrganizationChart"/>
    <dgm:cxn modelId="{832D3682-D445-5444-A2ED-0A68F54B54ED}" type="presParOf" srcId="{867C8EB1-3159-294F-AF7B-9004203E053F}" destId="{F76EF888-613D-8444-B515-4276A4EEC246}" srcOrd="7" destOrd="0" presId="urn:microsoft.com/office/officeart/2008/layout/HalfCircleOrganizationChart"/>
    <dgm:cxn modelId="{9F3DE3D1-1F82-DB41-A185-9BA8FC721BE5}" type="presParOf" srcId="{F76EF888-613D-8444-B515-4276A4EEC246}" destId="{AD5FF9FD-3C0F-3144-A38A-A6D89FE6CB5A}" srcOrd="0" destOrd="0" presId="urn:microsoft.com/office/officeart/2008/layout/HalfCircleOrganizationChart"/>
    <dgm:cxn modelId="{2DF19137-CBC5-9C4C-853E-440082A88A87}" type="presParOf" srcId="{AD5FF9FD-3C0F-3144-A38A-A6D89FE6CB5A}" destId="{62DD2A5A-EF0B-5E4F-94B6-27B0A01CD398}" srcOrd="0" destOrd="0" presId="urn:microsoft.com/office/officeart/2008/layout/HalfCircleOrganizationChart"/>
    <dgm:cxn modelId="{A439A0C9-AF1F-5042-88D3-4E4C101B89CA}" type="presParOf" srcId="{AD5FF9FD-3C0F-3144-A38A-A6D89FE6CB5A}" destId="{4808D867-6E88-084E-ADF5-90271E01FFA4}" srcOrd="1" destOrd="0" presId="urn:microsoft.com/office/officeart/2008/layout/HalfCircleOrganizationChart"/>
    <dgm:cxn modelId="{45D3F920-92FC-8447-9A7D-F0860AA4D891}" type="presParOf" srcId="{AD5FF9FD-3C0F-3144-A38A-A6D89FE6CB5A}" destId="{69846F15-1E78-4B46-8D8F-72D4DB816AE8}" srcOrd="2" destOrd="0" presId="urn:microsoft.com/office/officeart/2008/layout/HalfCircleOrganizationChart"/>
    <dgm:cxn modelId="{AF029116-3A03-B04F-B721-937ADF164396}" type="presParOf" srcId="{AD5FF9FD-3C0F-3144-A38A-A6D89FE6CB5A}" destId="{C1EFD699-FBE8-114B-8773-D766748EEB3C}" srcOrd="3" destOrd="0" presId="urn:microsoft.com/office/officeart/2008/layout/HalfCircleOrganizationChart"/>
    <dgm:cxn modelId="{AB45720B-81CF-6547-8E68-995EC4A2BB43}" type="presParOf" srcId="{F76EF888-613D-8444-B515-4276A4EEC246}" destId="{6D67C2CE-5674-984F-9AE1-712292170B64}" srcOrd="1" destOrd="0" presId="urn:microsoft.com/office/officeart/2008/layout/HalfCircleOrganizationChart"/>
    <dgm:cxn modelId="{50B283B9-EE1B-D34B-AAED-4BF8812992B1}" type="presParOf" srcId="{F76EF888-613D-8444-B515-4276A4EEC246}" destId="{AA7C1BE1-665E-D14F-9D75-5C15A72D2F6B}" srcOrd="2" destOrd="0" presId="urn:microsoft.com/office/officeart/2008/layout/HalfCircleOrganizationChart"/>
    <dgm:cxn modelId="{064B618F-2BFB-E544-9040-807E4A392F01}" type="presParOf" srcId="{867C8EB1-3159-294F-AF7B-9004203E053F}" destId="{D01F5E2E-2940-934A-BBD4-1246C1738DD0}" srcOrd="8" destOrd="0" presId="urn:microsoft.com/office/officeart/2008/layout/HalfCircleOrganizationChart"/>
    <dgm:cxn modelId="{D0D4DBFC-31BC-5A48-9986-608C80EBB582}" type="presParOf" srcId="{867C8EB1-3159-294F-AF7B-9004203E053F}" destId="{DFC4F142-6922-A340-8D4A-88038EE808B1}" srcOrd="9" destOrd="0" presId="urn:microsoft.com/office/officeart/2008/layout/HalfCircleOrganizationChart"/>
    <dgm:cxn modelId="{59143689-6031-8D48-817B-4F1A73C38B99}" type="presParOf" srcId="{DFC4F142-6922-A340-8D4A-88038EE808B1}" destId="{1B03E97E-25AD-6147-ADED-CEAB6D4859BE}" srcOrd="0" destOrd="0" presId="urn:microsoft.com/office/officeart/2008/layout/HalfCircleOrganizationChart"/>
    <dgm:cxn modelId="{AC750C4F-A0C7-B547-BD42-9C8CCA13F76E}" type="presParOf" srcId="{1B03E97E-25AD-6147-ADED-CEAB6D4859BE}" destId="{8E43795B-89CC-C04F-9A3C-32FE86EC84BC}" srcOrd="0" destOrd="0" presId="urn:microsoft.com/office/officeart/2008/layout/HalfCircleOrganizationChart"/>
    <dgm:cxn modelId="{CEFC7B1F-B044-4F44-B358-B42B0BA5A6A0}" type="presParOf" srcId="{1B03E97E-25AD-6147-ADED-CEAB6D4859BE}" destId="{47F00233-C680-6146-A341-D267D1820BEA}" srcOrd="1" destOrd="0" presId="urn:microsoft.com/office/officeart/2008/layout/HalfCircleOrganizationChart"/>
    <dgm:cxn modelId="{4F6B3D8F-B385-1F48-9D4E-5ABCFC26F5B2}" type="presParOf" srcId="{1B03E97E-25AD-6147-ADED-CEAB6D4859BE}" destId="{076D9F85-6F41-644F-8B3E-F0D9D3B001D9}" srcOrd="2" destOrd="0" presId="urn:microsoft.com/office/officeart/2008/layout/HalfCircleOrganizationChart"/>
    <dgm:cxn modelId="{6CDB4560-2395-9F41-8780-6C9E63345FA1}" type="presParOf" srcId="{1B03E97E-25AD-6147-ADED-CEAB6D4859BE}" destId="{3D4B71BC-51B0-9042-A1C5-A96731EA80BF}" srcOrd="3" destOrd="0" presId="urn:microsoft.com/office/officeart/2008/layout/HalfCircleOrganizationChart"/>
    <dgm:cxn modelId="{265BE446-959F-3E45-BFB0-7CFAFCCFF76F}" type="presParOf" srcId="{DFC4F142-6922-A340-8D4A-88038EE808B1}" destId="{946F3687-05F6-F549-BFF7-FDF22780B8DA}" srcOrd="1" destOrd="0" presId="urn:microsoft.com/office/officeart/2008/layout/HalfCircleOrganizationChart"/>
    <dgm:cxn modelId="{26569033-12F5-E540-8711-2C72E14D871F}" type="presParOf" srcId="{DFC4F142-6922-A340-8D4A-88038EE808B1}" destId="{A40B8395-E42D-AF44-B3DD-2622D88AAD31}" srcOrd="2" destOrd="0" presId="urn:microsoft.com/office/officeart/2008/layout/HalfCircleOrganizationChart"/>
    <dgm:cxn modelId="{D264B126-763C-2C4C-BCC0-BE814B5230A4}" type="presParOf" srcId="{FCD73484-F6B4-D747-B6B9-C4B049735AB0}" destId="{E049D37D-494B-9943-AE37-6A5604B7DCE5}" srcOrd="2" destOrd="0" presId="urn:microsoft.com/office/officeart/2008/layout/HalfCircleOrganizationChart"/>
    <dgm:cxn modelId="{694A4C5A-F871-B54F-B28F-26ECA0BD5223}" type="presParOf" srcId="{E049D37D-494B-9943-AE37-6A5604B7DCE5}" destId="{B5F25763-A2E5-4946-BD37-C237EC586896}" srcOrd="0" destOrd="0" presId="urn:microsoft.com/office/officeart/2008/layout/HalfCircleOrganizationChart"/>
    <dgm:cxn modelId="{336A431A-2AC1-D047-B912-401E90193D85}" type="presParOf" srcId="{E049D37D-494B-9943-AE37-6A5604B7DCE5}" destId="{ED72778F-51B1-544B-951F-4D8B58112D52}" srcOrd="1" destOrd="0" presId="urn:microsoft.com/office/officeart/2008/layout/HalfCircleOrganizationChart"/>
    <dgm:cxn modelId="{5A4536F4-147D-2F4E-8EBB-BD77D169D641}" type="presParOf" srcId="{ED72778F-51B1-544B-951F-4D8B58112D52}" destId="{855B0744-412D-264E-AAF6-85F478F2682D}" srcOrd="0" destOrd="0" presId="urn:microsoft.com/office/officeart/2008/layout/HalfCircleOrganizationChart"/>
    <dgm:cxn modelId="{D643B460-E987-6546-833D-CF3AF4CAC313}" type="presParOf" srcId="{855B0744-412D-264E-AAF6-85F478F2682D}" destId="{55CB92BE-8A5E-2B45-9C07-8FA1E74832B4}" srcOrd="0" destOrd="0" presId="urn:microsoft.com/office/officeart/2008/layout/HalfCircleOrganizationChart"/>
    <dgm:cxn modelId="{41C9171C-3AD5-BF46-8B07-62FE18D69EF4}" type="presParOf" srcId="{855B0744-412D-264E-AAF6-85F478F2682D}" destId="{03C4AF25-C107-FD4B-A95D-A8C9E287EE02}" srcOrd="1" destOrd="0" presId="urn:microsoft.com/office/officeart/2008/layout/HalfCircleOrganizationChart"/>
    <dgm:cxn modelId="{3514BCAA-092C-B746-A85C-10267F38F2FE}" type="presParOf" srcId="{855B0744-412D-264E-AAF6-85F478F2682D}" destId="{A626A404-C914-CF41-939F-A23CD42AB81B}" srcOrd="2" destOrd="0" presId="urn:microsoft.com/office/officeart/2008/layout/HalfCircleOrganizationChart"/>
    <dgm:cxn modelId="{36E838BB-5A18-A241-B2D3-A13A5232E8DA}" type="presParOf" srcId="{855B0744-412D-264E-AAF6-85F478F2682D}" destId="{F2B54C93-5DAF-A347-80B8-FF4D67473F05}" srcOrd="3" destOrd="0" presId="urn:microsoft.com/office/officeart/2008/layout/HalfCircleOrganizationChart"/>
    <dgm:cxn modelId="{3293B99A-8900-D540-A227-6E83419E6A9F}" type="presParOf" srcId="{ED72778F-51B1-544B-951F-4D8B58112D52}" destId="{59FA055C-817E-F846-BEE6-3AE27D445A32}" srcOrd="1" destOrd="0" presId="urn:microsoft.com/office/officeart/2008/layout/HalfCircleOrganizationChart"/>
    <dgm:cxn modelId="{C6E53E00-B265-8B49-9788-47032E2AE955}" type="presParOf" srcId="{ED72778F-51B1-544B-951F-4D8B58112D52}" destId="{9D315CEF-1C34-CF45-BA94-BF37284634AD}" srcOrd="2" destOrd="0" presId="urn:microsoft.com/office/officeart/2008/layout/HalfCircleOrganizationChart"/>
    <dgm:cxn modelId="{5C9872CC-775C-474A-AF51-2A10F98ECACA}" type="presParOf" srcId="{9E223E27-F5D8-AC44-A1AE-0C1FBBD99084}" destId="{DDEED947-AA00-3841-80E2-8690D4D6DE41}" srcOrd="3" destOrd="0" presId="urn:microsoft.com/office/officeart/2008/layout/HalfCircleOrganizationChart"/>
    <dgm:cxn modelId="{216BD055-BBBB-324A-B053-A7598232B672}" type="presParOf" srcId="{DDEED947-AA00-3841-80E2-8690D4D6DE41}" destId="{ACACB421-55B5-2540-8936-8989BCA270A6}" srcOrd="0" destOrd="0" presId="urn:microsoft.com/office/officeart/2008/layout/HalfCircleOrganizationChart"/>
    <dgm:cxn modelId="{586A7412-42E1-504C-A16F-941CE4B9308D}" type="presParOf" srcId="{ACACB421-55B5-2540-8936-8989BCA270A6}" destId="{C8A70641-B34B-7E4B-BA53-5327B3250555}" srcOrd="0" destOrd="0" presId="urn:microsoft.com/office/officeart/2008/layout/HalfCircleOrganizationChart"/>
    <dgm:cxn modelId="{E8BF6662-415C-EF4B-96D9-DF901A42537E}" type="presParOf" srcId="{ACACB421-55B5-2540-8936-8989BCA270A6}" destId="{AB455D1F-D812-0844-8A00-12F183FB1BA9}" srcOrd="1" destOrd="0" presId="urn:microsoft.com/office/officeart/2008/layout/HalfCircleOrganizationChart"/>
    <dgm:cxn modelId="{5C054D26-8F4A-444A-ADA5-0D8D88707BBD}" type="presParOf" srcId="{ACACB421-55B5-2540-8936-8989BCA270A6}" destId="{A3CBAAC5-10FF-F041-B694-34699987AF1B}" srcOrd="2" destOrd="0" presId="urn:microsoft.com/office/officeart/2008/layout/HalfCircleOrganizationChart"/>
    <dgm:cxn modelId="{D85D79A9-2C77-0248-B670-F02144B0976A}" type="presParOf" srcId="{ACACB421-55B5-2540-8936-8989BCA270A6}" destId="{D865E1D0-01EF-584D-B792-F5FEB3A4AD8F}" srcOrd="3" destOrd="0" presId="urn:microsoft.com/office/officeart/2008/layout/HalfCircleOrganizationChart"/>
    <dgm:cxn modelId="{9B3019A6-8E42-CE42-8A82-8F1B4DE46A2A}" type="presParOf" srcId="{DDEED947-AA00-3841-80E2-8690D4D6DE41}" destId="{1DF0104A-465E-C940-958F-86191A0D450F}" srcOrd="1" destOrd="0" presId="urn:microsoft.com/office/officeart/2008/layout/HalfCircleOrganizationChart"/>
    <dgm:cxn modelId="{93BD2B1B-B95C-104B-97B7-F76185DF1135}" type="presParOf" srcId="{DDEED947-AA00-3841-80E2-8690D4D6DE41}" destId="{9935BDB4-B91A-F14A-B998-820760B088FE}" srcOrd="2" destOrd="0" presId="urn:microsoft.com/office/officeart/2008/layout/HalfCircleOrganizationChart"/>
    <dgm:cxn modelId="{0BD9AD9B-76F2-3C4D-BF07-E529F395993A}" type="presParOf" srcId="{9E223E27-F5D8-AC44-A1AE-0C1FBBD99084}" destId="{0E652110-09D7-1746-90A0-674E7F162754}" srcOrd="4" destOrd="0" presId="urn:microsoft.com/office/officeart/2008/layout/HalfCircleOrganizationChart"/>
    <dgm:cxn modelId="{A4FDE0A6-40EB-A54E-A9A2-4308BFC9003B}" type="presParOf" srcId="{0E652110-09D7-1746-90A0-674E7F162754}" destId="{9B7AC525-8D46-C142-BFF6-ED13E9CF006E}" srcOrd="0" destOrd="0" presId="urn:microsoft.com/office/officeart/2008/layout/HalfCircleOrganizationChart"/>
    <dgm:cxn modelId="{EAA81CCD-EE4C-944B-8401-962A703BC6A7}" type="presParOf" srcId="{9B7AC525-8D46-C142-BFF6-ED13E9CF006E}" destId="{3CA2C732-62F5-FE4A-B15C-34A4861A5433}" srcOrd="0" destOrd="0" presId="urn:microsoft.com/office/officeart/2008/layout/HalfCircleOrganizationChart"/>
    <dgm:cxn modelId="{55C5545B-B106-B245-99CB-10EA0D9D283B}" type="presParOf" srcId="{9B7AC525-8D46-C142-BFF6-ED13E9CF006E}" destId="{83BEF9F8-C459-4644-ACB5-94A12C6AE5DF}" srcOrd="1" destOrd="0" presId="urn:microsoft.com/office/officeart/2008/layout/HalfCircleOrganizationChart"/>
    <dgm:cxn modelId="{545022E6-9230-2A46-89C8-A184AFE8A132}" type="presParOf" srcId="{9B7AC525-8D46-C142-BFF6-ED13E9CF006E}" destId="{A3C072C7-C1B4-9042-A1F0-8D5B9FF05FD6}" srcOrd="2" destOrd="0" presId="urn:microsoft.com/office/officeart/2008/layout/HalfCircleOrganizationChart"/>
    <dgm:cxn modelId="{4BDA34D6-FECF-1B40-8221-C0026C18410D}" type="presParOf" srcId="{9B7AC525-8D46-C142-BFF6-ED13E9CF006E}" destId="{EAC6A2AC-9579-7640-BE03-1F1DB646791C}" srcOrd="3" destOrd="0" presId="urn:microsoft.com/office/officeart/2008/layout/HalfCircleOrganizationChart"/>
    <dgm:cxn modelId="{589206AC-858D-8047-86A0-76EF5ECAE10B}" type="presParOf" srcId="{0E652110-09D7-1746-90A0-674E7F162754}" destId="{523101A9-C325-6440-9C2A-D54F5DACB28F}" srcOrd="1" destOrd="0" presId="urn:microsoft.com/office/officeart/2008/layout/HalfCircleOrganizationChart"/>
    <dgm:cxn modelId="{081BDAD3-D28B-9045-9C49-9AE78398319F}" type="presParOf" srcId="{0E652110-09D7-1746-90A0-674E7F162754}" destId="{F4D4B070-380B-2041-91BA-ADDBF744E2D2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8B04FC-DFA3-2742-B2E7-9C77A777D352}" type="doc">
      <dgm:prSet loTypeId="urn:microsoft.com/office/officeart/2008/layout/VerticalCurv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EC049D9-6CB9-9140-B61A-D35DCAAAD59B}">
      <dgm:prSet phldrT="[Text]" custT="1"/>
      <dgm:spPr>
        <a:solidFill>
          <a:srgbClr val="8AB805"/>
        </a:solidFill>
        <a:ln>
          <a:noFill/>
        </a:ln>
        <a:effectLst/>
      </dgm:spPr>
      <dgm:t>
        <a:bodyPr anchor="ctr"/>
        <a:lstStyle/>
        <a:p>
          <a:pPr algn="l"/>
          <a:r>
            <a:rPr lang="en-US" sz="1600" dirty="0" smtClean="0">
              <a:latin typeface="Lucida Sans" charset="0"/>
              <a:ea typeface="Lucida Sans" charset="0"/>
              <a:cs typeface="Lucida Sans" charset="0"/>
            </a:rPr>
            <a:t>Management</a:t>
          </a:r>
          <a:endParaRPr lang="en-US" sz="1600" dirty="0">
            <a:latin typeface="Lucida Sans" charset="0"/>
            <a:ea typeface="Lucida Sans" charset="0"/>
            <a:cs typeface="Lucida Sans" charset="0"/>
          </a:endParaRPr>
        </a:p>
      </dgm:t>
    </dgm:pt>
    <dgm:pt modelId="{BD5105AC-8051-6E45-9EBA-4163BA0096A7}" type="parTrans" cxnId="{40350EE3-1B64-E04C-BB63-60195B385A60}">
      <dgm:prSet/>
      <dgm:spPr/>
      <dgm:t>
        <a:bodyPr/>
        <a:lstStyle/>
        <a:p>
          <a:endParaRPr lang="en-US"/>
        </a:p>
      </dgm:t>
    </dgm:pt>
    <dgm:pt modelId="{EC10770C-346A-784B-B75E-A9AD89BF8B60}" type="sibTrans" cxnId="{40350EE3-1B64-E04C-BB63-60195B385A60}">
      <dgm:prSet/>
      <dgm:spPr>
        <a:ln>
          <a:solidFill>
            <a:srgbClr val="485156"/>
          </a:solidFill>
        </a:ln>
      </dgm:spPr>
      <dgm:t>
        <a:bodyPr/>
        <a:lstStyle/>
        <a:p>
          <a:endParaRPr lang="en-US"/>
        </a:p>
      </dgm:t>
    </dgm:pt>
    <dgm:pt modelId="{3E7F0BEF-9078-104A-9409-6A69609F5FED}">
      <dgm:prSet phldrT="[Text]" custT="1"/>
      <dgm:spPr>
        <a:solidFill>
          <a:srgbClr val="485156"/>
        </a:solidFill>
        <a:effectLst/>
      </dgm:spPr>
      <dgm:t>
        <a:bodyPr anchor="ctr"/>
        <a:lstStyle/>
        <a:p>
          <a:endParaRPr lang="en-US" sz="1600" dirty="0" smtClean="0">
            <a:latin typeface="Lucida Sans" charset="0"/>
            <a:ea typeface="Lucida Sans" charset="0"/>
            <a:cs typeface="Lucida Sans" charset="0"/>
          </a:endParaRPr>
        </a:p>
        <a:p>
          <a:r>
            <a:rPr lang="en-US" sz="1600" dirty="0" smtClean="0">
              <a:latin typeface="Lucida Sans" charset="0"/>
              <a:ea typeface="Lucida Sans" charset="0"/>
              <a:cs typeface="Lucida Sans" charset="0"/>
            </a:rPr>
            <a:t>Strengthening the in-kind contribution coordination			           </a:t>
          </a:r>
          <a:endParaRPr lang="en-US" sz="1600" dirty="0">
            <a:latin typeface="Lucida Sans" charset="0"/>
            <a:ea typeface="Lucida Sans" charset="0"/>
            <a:cs typeface="Lucida Sans" charset="0"/>
          </a:endParaRPr>
        </a:p>
      </dgm:t>
    </dgm:pt>
    <dgm:pt modelId="{96215A72-1531-3942-84F2-D239712576ED}" type="parTrans" cxnId="{8D2E9873-1875-D64D-AC82-DA4B9E2309BB}">
      <dgm:prSet/>
      <dgm:spPr/>
      <dgm:t>
        <a:bodyPr/>
        <a:lstStyle/>
        <a:p>
          <a:endParaRPr lang="en-US"/>
        </a:p>
      </dgm:t>
    </dgm:pt>
    <dgm:pt modelId="{763026EC-A40F-0447-8C14-001261785E85}" type="sibTrans" cxnId="{8D2E9873-1875-D64D-AC82-DA4B9E2309BB}">
      <dgm:prSet/>
      <dgm:spPr/>
      <dgm:t>
        <a:bodyPr/>
        <a:lstStyle/>
        <a:p>
          <a:endParaRPr lang="en-US"/>
        </a:p>
      </dgm:t>
    </dgm:pt>
    <dgm:pt modelId="{251C9702-9878-AA45-AC95-DEFF312E19F7}">
      <dgm:prSet phldrT="[Text]" custT="1"/>
      <dgm:spPr>
        <a:solidFill>
          <a:srgbClr val="485156"/>
        </a:solidFill>
        <a:ln>
          <a:noFill/>
        </a:ln>
        <a:effectLst/>
      </dgm:spPr>
      <dgm:t>
        <a:bodyPr anchor="ctr"/>
        <a:lstStyle/>
        <a:p>
          <a:endParaRPr lang="en-US" sz="1600" dirty="0" smtClean="0">
            <a:latin typeface="Lucida Sans" charset="0"/>
            <a:ea typeface="Lucida Sans" charset="0"/>
            <a:cs typeface="Lucida Sans" charset="0"/>
          </a:endParaRPr>
        </a:p>
        <a:p>
          <a:r>
            <a:rPr lang="en-US" sz="1600" dirty="0" smtClean="0">
              <a:latin typeface="Lucida Sans" charset="0"/>
              <a:ea typeface="Lucida Sans" charset="0"/>
              <a:cs typeface="Lucida Sans" charset="0"/>
            </a:rPr>
            <a:t>Innovation </a:t>
          </a:r>
          <a:r>
            <a:rPr lang="en-US" sz="1600" dirty="0" smtClean="0">
              <a:latin typeface="Lucida Sans" charset="0"/>
              <a:ea typeface="Lucida Sans" charset="0"/>
              <a:cs typeface="Lucida Sans" charset="0"/>
            </a:rPr>
            <a:t>in key </a:t>
          </a:r>
          <a:r>
            <a:rPr lang="en-US" sz="1600" dirty="0" err="1" smtClean="0">
              <a:latin typeface="Lucida Sans" charset="0"/>
              <a:ea typeface="Lucida Sans" charset="0"/>
              <a:cs typeface="Lucida Sans" charset="0"/>
            </a:rPr>
            <a:t>neutronic</a:t>
          </a:r>
          <a:r>
            <a:rPr lang="en-US" sz="1600" dirty="0" smtClean="0">
              <a:latin typeface="Lucida Sans" charset="0"/>
              <a:ea typeface="Lucida Sans" charset="0"/>
              <a:cs typeface="Lucida Sans" charset="0"/>
            </a:rPr>
            <a:t> technologies: detectors and moderators		</a:t>
          </a:r>
          <a:endParaRPr lang="en-US" sz="1600" dirty="0">
            <a:latin typeface="Lucida Sans" charset="0"/>
            <a:ea typeface="Lucida Sans" charset="0"/>
            <a:cs typeface="Lucida Sans" charset="0"/>
          </a:endParaRPr>
        </a:p>
      </dgm:t>
    </dgm:pt>
    <dgm:pt modelId="{031808A2-2EB4-5246-9BAD-95577D6C13E3}" type="parTrans" cxnId="{8625E1E5-7171-7343-9052-BE562E7FA37D}">
      <dgm:prSet/>
      <dgm:spPr/>
      <dgm:t>
        <a:bodyPr/>
        <a:lstStyle/>
        <a:p>
          <a:endParaRPr lang="en-US"/>
        </a:p>
      </dgm:t>
    </dgm:pt>
    <dgm:pt modelId="{F5826246-1875-9B4F-A786-93BF0AD26A8B}" type="sibTrans" cxnId="{8625E1E5-7171-7343-9052-BE562E7FA37D}">
      <dgm:prSet/>
      <dgm:spPr/>
      <dgm:t>
        <a:bodyPr/>
        <a:lstStyle/>
        <a:p>
          <a:endParaRPr lang="en-US"/>
        </a:p>
      </dgm:t>
    </dgm:pt>
    <dgm:pt modelId="{669A04DE-F8BE-B642-96F0-53C2A99F2B90}">
      <dgm:prSet phldrT="[Text]" custT="1"/>
      <dgm:spPr>
        <a:solidFill>
          <a:srgbClr val="485156"/>
        </a:solidFill>
        <a:effectLst/>
      </dgm:spPr>
      <dgm:t>
        <a:bodyPr anchor="ctr"/>
        <a:lstStyle/>
        <a:p>
          <a:r>
            <a:rPr lang="en-US" sz="1600" dirty="0" smtClean="0">
              <a:latin typeface="Lucida Sans" charset="0"/>
              <a:ea typeface="Lucida Sans" charset="0"/>
              <a:cs typeface="Lucida Sans" charset="0"/>
            </a:rPr>
            <a:t>Collaboration building,</a:t>
          </a:r>
          <a:r>
            <a:rPr lang="en-US" sz="1600" baseline="0" dirty="0" smtClean="0">
              <a:latin typeface="Lucida Sans" charset="0"/>
              <a:ea typeface="Lucida Sans" charset="0"/>
              <a:cs typeface="Lucida Sans" charset="0"/>
            </a:rPr>
            <a:t> Communication and Dissemination</a:t>
          </a:r>
          <a:endParaRPr lang="en-US" sz="1600" dirty="0">
            <a:latin typeface="Lucida Sans" charset="0"/>
            <a:ea typeface="Lucida Sans" charset="0"/>
            <a:cs typeface="Lucida Sans" charset="0"/>
          </a:endParaRPr>
        </a:p>
      </dgm:t>
    </dgm:pt>
    <dgm:pt modelId="{68579DDF-8BE9-F149-A48C-E5B3F6F3BC47}" type="parTrans" cxnId="{6E3E78A3-CB0C-8348-A06E-E9493C98D95C}">
      <dgm:prSet/>
      <dgm:spPr/>
      <dgm:t>
        <a:bodyPr/>
        <a:lstStyle/>
        <a:p>
          <a:endParaRPr lang="en-US"/>
        </a:p>
      </dgm:t>
    </dgm:pt>
    <dgm:pt modelId="{5A939357-57AA-B34D-96AE-0EF5E06A0FDA}" type="sibTrans" cxnId="{6E3E78A3-CB0C-8348-A06E-E9493C98D95C}">
      <dgm:prSet/>
      <dgm:spPr/>
      <dgm:t>
        <a:bodyPr/>
        <a:lstStyle/>
        <a:p>
          <a:endParaRPr lang="en-US"/>
        </a:p>
      </dgm:t>
    </dgm:pt>
    <dgm:pt modelId="{89F06BAE-B9CF-B349-AD30-19753239F92C}">
      <dgm:prSet phldrT="[Text]" custT="1"/>
      <dgm:spPr>
        <a:solidFill>
          <a:srgbClr val="8AB805"/>
        </a:solidFill>
        <a:ln>
          <a:noFill/>
        </a:ln>
        <a:effectLst/>
      </dgm:spPr>
      <dgm:t>
        <a:bodyPr anchor="ctr"/>
        <a:lstStyle/>
        <a:p>
          <a:r>
            <a:rPr lang="en-US" sz="1600" dirty="0" smtClean="0">
              <a:latin typeface="Lucida Sans" charset="0"/>
              <a:ea typeface="Lucida Sans" charset="0"/>
              <a:cs typeface="Lucida Sans" charset="0"/>
            </a:rPr>
            <a:t>Real</a:t>
          </a:r>
          <a:r>
            <a:rPr lang="en-US" sz="1600" baseline="0" dirty="0" smtClean="0">
              <a:latin typeface="Lucida Sans" charset="0"/>
              <a:ea typeface="Lucida Sans" charset="0"/>
              <a:cs typeface="Lucida Sans" charset="0"/>
            </a:rPr>
            <a:t> time management of </a:t>
          </a:r>
          <a:r>
            <a:rPr lang="en-US" sz="1600" baseline="0" dirty="0" smtClean="0">
              <a:latin typeface="Lucida Sans" charset="0"/>
              <a:ea typeface="Lucida Sans" charset="0"/>
              <a:cs typeface="Lucida Sans" charset="0"/>
            </a:rPr>
            <a:t>ESS data </a:t>
          </a:r>
          <a:endParaRPr lang="en-US" sz="1600" dirty="0">
            <a:latin typeface="Lucida Sans" charset="0"/>
            <a:ea typeface="Lucida Sans" charset="0"/>
            <a:cs typeface="Lucida Sans" charset="0"/>
          </a:endParaRPr>
        </a:p>
      </dgm:t>
    </dgm:pt>
    <dgm:pt modelId="{933B4B14-AC9D-9F4B-8D52-8C1DD7DED05E}" type="parTrans" cxnId="{2F9D46E8-14F8-3C43-803D-DC9D0DFC5D81}">
      <dgm:prSet/>
      <dgm:spPr/>
      <dgm:t>
        <a:bodyPr/>
        <a:lstStyle/>
        <a:p>
          <a:endParaRPr lang="en-US"/>
        </a:p>
      </dgm:t>
    </dgm:pt>
    <dgm:pt modelId="{DCC4B196-B8C6-E14A-BDCE-8C2C737CE8B7}" type="sibTrans" cxnId="{2F9D46E8-14F8-3C43-803D-DC9D0DFC5D81}">
      <dgm:prSet/>
      <dgm:spPr/>
      <dgm:t>
        <a:bodyPr/>
        <a:lstStyle/>
        <a:p>
          <a:endParaRPr lang="en-US"/>
        </a:p>
      </dgm:t>
    </dgm:pt>
    <dgm:pt modelId="{DED038C1-1E22-054A-918E-2EFD509B1F18}">
      <dgm:prSet phldrT="[Text]" custT="1"/>
      <dgm:spPr>
        <a:solidFill>
          <a:srgbClr val="82AF19"/>
        </a:solidFill>
        <a:effectLst/>
      </dgm:spPr>
      <dgm:t>
        <a:bodyPr anchor="ctr"/>
        <a:lstStyle/>
        <a:p>
          <a:r>
            <a:rPr lang="en-US" sz="1600" dirty="0" err="1" smtClean="0">
              <a:latin typeface="Lucida Sans" charset="0"/>
              <a:ea typeface="Lucida Sans" charset="0"/>
              <a:cs typeface="Lucida Sans" charset="0"/>
            </a:rPr>
            <a:t>Organisational</a:t>
          </a:r>
          <a:r>
            <a:rPr lang="en-US" sz="1600" dirty="0" smtClean="0">
              <a:latin typeface="Lucida Sans" charset="0"/>
              <a:ea typeface="Lucida Sans" charset="0"/>
              <a:cs typeface="Lucida Sans" charset="0"/>
            </a:rPr>
            <a:t> Innovation</a:t>
          </a:r>
          <a:endParaRPr lang="en-US" sz="1600" dirty="0">
            <a:latin typeface="Lucida Sans" charset="0"/>
            <a:ea typeface="Lucida Sans" charset="0"/>
            <a:cs typeface="Lucida Sans" charset="0"/>
          </a:endParaRPr>
        </a:p>
      </dgm:t>
    </dgm:pt>
    <dgm:pt modelId="{6A32FCBD-1A98-CB4A-B6D4-3286CA50AF72}" type="parTrans" cxnId="{76A46D4E-0D39-AB4C-BAEF-801DDDB14B23}">
      <dgm:prSet/>
      <dgm:spPr/>
      <dgm:t>
        <a:bodyPr/>
        <a:lstStyle/>
        <a:p>
          <a:endParaRPr lang="en-US"/>
        </a:p>
      </dgm:t>
    </dgm:pt>
    <dgm:pt modelId="{3DA0D17F-C4DA-E443-833E-8992A8895458}" type="sibTrans" cxnId="{76A46D4E-0D39-AB4C-BAEF-801DDDB14B23}">
      <dgm:prSet/>
      <dgm:spPr/>
      <dgm:t>
        <a:bodyPr/>
        <a:lstStyle/>
        <a:p>
          <a:endParaRPr lang="en-US"/>
        </a:p>
      </dgm:t>
    </dgm:pt>
    <dgm:pt modelId="{5D8CB50F-16CF-8D48-B5F3-BCFD9B7B739D}" type="pres">
      <dgm:prSet presAssocID="{1B8B04FC-DFA3-2742-B2E7-9C77A777D35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5EFB1C87-F37A-2341-8D32-BE04E749D0BE}" type="pres">
      <dgm:prSet presAssocID="{1B8B04FC-DFA3-2742-B2E7-9C77A777D352}" presName="Name1" presStyleCnt="0"/>
      <dgm:spPr/>
    </dgm:pt>
    <dgm:pt modelId="{4FA8880C-A853-A74A-AD6D-0071DA0E844F}" type="pres">
      <dgm:prSet presAssocID="{1B8B04FC-DFA3-2742-B2E7-9C77A777D352}" presName="cycle" presStyleCnt="0"/>
      <dgm:spPr/>
    </dgm:pt>
    <dgm:pt modelId="{414A7DCA-7AA9-0C4F-A377-F4EFDDBA54A5}" type="pres">
      <dgm:prSet presAssocID="{1B8B04FC-DFA3-2742-B2E7-9C77A777D352}" presName="srcNode" presStyleLbl="node1" presStyleIdx="0" presStyleCnt="6"/>
      <dgm:spPr/>
    </dgm:pt>
    <dgm:pt modelId="{D8BD53AE-CFE4-9749-BC93-D422AD8B6287}" type="pres">
      <dgm:prSet presAssocID="{1B8B04FC-DFA3-2742-B2E7-9C77A777D352}" presName="conn" presStyleLbl="parChTrans1D2" presStyleIdx="0" presStyleCnt="1"/>
      <dgm:spPr/>
      <dgm:t>
        <a:bodyPr/>
        <a:lstStyle/>
        <a:p>
          <a:endParaRPr lang="en-US"/>
        </a:p>
      </dgm:t>
    </dgm:pt>
    <dgm:pt modelId="{C2E5323E-B1E4-F34A-B679-A02220BB1E20}" type="pres">
      <dgm:prSet presAssocID="{1B8B04FC-DFA3-2742-B2E7-9C77A777D352}" presName="extraNode" presStyleLbl="node1" presStyleIdx="0" presStyleCnt="6"/>
      <dgm:spPr/>
    </dgm:pt>
    <dgm:pt modelId="{9EA60559-0B00-FC43-9310-28271E4B0918}" type="pres">
      <dgm:prSet presAssocID="{1B8B04FC-DFA3-2742-B2E7-9C77A777D352}" presName="dstNode" presStyleLbl="node1" presStyleIdx="0" presStyleCnt="6"/>
      <dgm:spPr/>
    </dgm:pt>
    <dgm:pt modelId="{DBAFF97C-04D0-294C-AB65-2E46D7E9FE20}" type="pres">
      <dgm:prSet presAssocID="{CEC049D9-6CB9-9140-B61A-D35DCAAAD59B}" presName="text_1" presStyleLbl="node1" presStyleIdx="0" presStyleCnt="6" custLinFactNeighborY="95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A3D3F6-F19B-B944-8154-6AE055CC3803}" type="pres">
      <dgm:prSet presAssocID="{CEC049D9-6CB9-9140-B61A-D35DCAAAD59B}" presName="accent_1" presStyleCnt="0"/>
      <dgm:spPr/>
    </dgm:pt>
    <dgm:pt modelId="{176CB3FF-9164-6045-943D-E7D3AAC03AC2}" type="pres">
      <dgm:prSet presAssocID="{CEC049D9-6CB9-9140-B61A-D35DCAAAD59B}" presName="accentRepeatNode" presStyleLbl="solidFgAcc1" presStyleIdx="0" presStyleCnt="6"/>
      <dgm:spPr>
        <a:ln>
          <a:solidFill>
            <a:srgbClr val="485156"/>
          </a:solidFill>
        </a:ln>
      </dgm:spPr>
    </dgm:pt>
    <dgm:pt modelId="{DA650116-1A37-1C42-9082-8191F3390E2E}" type="pres">
      <dgm:prSet presAssocID="{3E7F0BEF-9078-104A-9409-6A69609F5FED}" presName="text_2" presStyleLbl="node1" presStyleIdx="1" presStyleCnt="6" custLinFactNeighborX="496" custLinFactNeighborY="38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C6C37F-A6CA-9841-BE03-0C2EC5855968}" type="pres">
      <dgm:prSet presAssocID="{3E7F0BEF-9078-104A-9409-6A69609F5FED}" presName="accent_2" presStyleCnt="0"/>
      <dgm:spPr/>
    </dgm:pt>
    <dgm:pt modelId="{E7E819AF-E846-F94A-BD63-A0500EADEA4B}" type="pres">
      <dgm:prSet presAssocID="{3E7F0BEF-9078-104A-9409-6A69609F5FED}" presName="accentRepeatNode" presStyleLbl="solidFgAcc1" presStyleIdx="1" presStyleCnt="6"/>
      <dgm:spPr>
        <a:ln>
          <a:solidFill>
            <a:srgbClr val="82AF19"/>
          </a:solidFill>
        </a:ln>
      </dgm:spPr>
      <dgm:t>
        <a:bodyPr/>
        <a:lstStyle/>
        <a:p>
          <a:endParaRPr lang="en-US"/>
        </a:p>
      </dgm:t>
    </dgm:pt>
    <dgm:pt modelId="{AD0AADE6-20B4-374B-9807-4E93FC18DC14}" type="pres">
      <dgm:prSet presAssocID="{DED038C1-1E22-054A-918E-2EFD509B1F18}" presName="text_3" presStyleLbl="node1" presStyleIdx="2" presStyleCnt="6" custLinFactNeighborX="258" custLinFactNeighborY="133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FDAEDC-430D-CF48-9757-97956E8B34A7}" type="pres">
      <dgm:prSet presAssocID="{DED038C1-1E22-054A-918E-2EFD509B1F18}" presName="accent_3" presStyleCnt="0"/>
      <dgm:spPr/>
    </dgm:pt>
    <dgm:pt modelId="{75B70AD9-67F2-EC41-9FB9-44EBDB765C27}" type="pres">
      <dgm:prSet presAssocID="{DED038C1-1E22-054A-918E-2EFD509B1F18}" presName="accentRepeatNode" presStyleLbl="solidFgAcc1" presStyleIdx="2" presStyleCnt="6"/>
      <dgm:spPr>
        <a:solidFill>
          <a:schemeClr val="bg1"/>
        </a:solidFill>
        <a:ln>
          <a:solidFill>
            <a:srgbClr val="485156"/>
          </a:solidFill>
        </a:ln>
      </dgm:spPr>
      <dgm:t>
        <a:bodyPr/>
        <a:lstStyle/>
        <a:p>
          <a:endParaRPr lang="en-US"/>
        </a:p>
      </dgm:t>
    </dgm:pt>
    <dgm:pt modelId="{3D85E3E5-2DBD-3949-B2DE-F2573008BE1D}" type="pres">
      <dgm:prSet presAssocID="{251C9702-9878-AA45-AC95-DEFF312E19F7}" presName="text_4" presStyleLbl="node1" presStyleIdx="3" presStyleCnt="6" custLinFactNeighborY="95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11F072-5B53-CA44-B5F9-8496C7158C5A}" type="pres">
      <dgm:prSet presAssocID="{251C9702-9878-AA45-AC95-DEFF312E19F7}" presName="accent_4" presStyleCnt="0"/>
      <dgm:spPr/>
    </dgm:pt>
    <dgm:pt modelId="{F8F53FF7-8BC9-8544-8352-CC54205CF097}" type="pres">
      <dgm:prSet presAssocID="{251C9702-9878-AA45-AC95-DEFF312E19F7}" presName="accentRepeatNode" presStyleLbl="solidFgAcc1" presStyleIdx="3" presStyleCnt="6"/>
      <dgm:spPr>
        <a:ln>
          <a:solidFill>
            <a:srgbClr val="82AF19"/>
          </a:solidFill>
        </a:ln>
      </dgm:spPr>
      <dgm:t>
        <a:bodyPr/>
        <a:lstStyle/>
        <a:p>
          <a:endParaRPr lang="en-US"/>
        </a:p>
      </dgm:t>
    </dgm:pt>
    <dgm:pt modelId="{82A4BBA8-07CA-FD44-8AD2-26020FBE3754}" type="pres">
      <dgm:prSet presAssocID="{89F06BAE-B9CF-B349-AD30-19753239F92C}" presName="text_5" presStyleLbl="node1" presStyleIdx="4" presStyleCnt="6" custLinFactNeighborX="22970" custLinFactNeighborY="95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978B44-0A85-AE45-92E1-6C819CAF1E73}" type="pres">
      <dgm:prSet presAssocID="{89F06BAE-B9CF-B349-AD30-19753239F92C}" presName="accent_5" presStyleCnt="0"/>
      <dgm:spPr/>
    </dgm:pt>
    <dgm:pt modelId="{0E67C891-3E0F-1A45-A34B-38961C9C759C}" type="pres">
      <dgm:prSet presAssocID="{89F06BAE-B9CF-B349-AD30-19753239F92C}" presName="accentRepeatNode" presStyleLbl="solidFgAcc1" presStyleIdx="4" presStyleCnt="6"/>
      <dgm:spPr>
        <a:solidFill>
          <a:schemeClr val="bg1"/>
        </a:solidFill>
        <a:ln>
          <a:solidFill>
            <a:srgbClr val="485156"/>
          </a:solidFill>
        </a:ln>
      </dgm:spPr>
      <dgm:t>
        <a:bodyPr/>
        <a:lstStyle/>
        <a:p>
          <a:endParaRPr lang="en-US"/>
        </a:p>
      </dgm:t>
    </dgm:pt>
    <dgm:pt modelId="{F4F4F0C3-0FC3-3049-ADD7-4A3B9686F4F7}" type="pres">
      <dgm:prSet presAssocID="{669A04DE-F8BE-B642-96F0-53C2A99F2B90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D43C47-CAC8-B14D-B8F1-2FCC6451D8AC}" type="pres">
      <dgm:prSet presAssocID="{669A04DE-F8BE-B642-96F0-53C2A99F2B90}" presName="accent_6" presStyleCnt="0"/>
      <dgm:spPr/>
    </dgm:pt>
    <dgm:pt modelId="{992D2204-1DD7-5549-9405-BF60B79483D1}" type="pres">
      <dgm:prSet presAssocID="{669A04DE-F8BE-B642-96F0-53C2A99F2B90}" presName="accentRepeatNode" presStyleLbl="solidFgAcc1" presStyleIdx="5" presStyleCnt="6"/>
      <dgm:spPr>
        <a:ln>
          <a:solidFill>
            <a:srgbClr val="82AF19"/>
          </a:solidFill>
        </a:ln>
      </dgm:spPr>
      <dgm:t>
        <a:bodyPr/>
        <a:lstStyle/>
        <a:p>
          <a:endParaRPr lang="en-US"/>
        </a:p>
      </dgm:t>
    </dgm:pt>
  </dgm:ptLst>
  <dgm:cxnLst>
    <dgm:cxn modelId="{78AB3D0B-85FF-5249-B490-54B2801ADEF8}" type="presOf" srcId="{669A04DE-F8BE-B642-96F0-53C2A99F2B90}" destId="{F4F4F0C3-0FC3-3049-ADD7-4A3B9686F4F7}" srcOrd="0" destOrd="0" presId="urn:microsoft.com/office/officeart/2008/layout/VerticalCurvedList"/>
    <dgm:cxn modelId="{2F9D46E8-14F8-3C43-803D-DC9D0DFC5D81}" srcId="{1B8B04FC-DFA3-2742-B2E7-9C77A777D352}" destId="{89F06BAE-B9CF-B349-AD30-19753239F92C}" srcOrd="4" destOrd="0" parTransId="{933B4B14-AC9D-9F4B-8D52-8C1DD7DED05E}" sibTransId="{DCC4B196-B8C6-E14A-BDCE-8C2C737CE8B7}"/>
    <dgm:cxn modelId="{76A46D4E-0D39-AB4C-BAEF-801DDDB14B23}" srcId="{1B8B04FC-DFA3-2742-B2E7-9C77A777D352}" destId="{DED038C1-1E22-054A-918E-2EFD509B1F18}" srcOrd="2" destOrd="0" parTransId="{6A32FCBD-1A98-CB4A-B6D4-3286CA50AF72}" sibTransId="{3DA0D17F-C4DA-E443-833E-8992A8895458}"/>
    <dgm:cxn modelId="{E494F12D-E00C-C84A-AD14-AC7F90300384}" type="presOf" srcId="{DED038C1-1E22-054A-918E-2EFD509B1F18}" destId="{AD0AADE6-20B4-374B-9807-4E93FC18DC14}" srcOrd="0" destOrd="0" presId="urn:microsoft.com/office/officeart/2008/layout/VerticalCurvedList"/>
    <dgm:cxn modelId="{8625E1E5-7171-7343-9052-BE562E7FA37D}" srcId="{1B8B04FC-DFA3-2742-B2E7-9C77A777D352}" destId="{251C9702-9878-AA45-AC95-DEFF312E19F7}" srcOrd="3" destOrd="0" parTransId="{031808A2-2EB4-5246-9BAD-95577D6C13E3}" sibTransId="{F5826246-1875-9B4F-A786-93BF0AD26A8B}"/>
    <dgm:cxn modelId="{42757184-1BA1-3C48-8F11-6127F13125DB}" type="presOf" srcId="{CEC049D9-6CB9-9140-B61A-D35DCAAAD59B}" destId="{DBAFF97C-04D0-294C-AB65-2E46D7E9FE20}" srcOrd="0" destOrd="0" presId="urn:microsoft.com/office/officeart/2008/layout/VerticalCurvedList"/>
    <dgm:cxn modelId="{6E3E78A3-CB0C-8348-A06E-E9493C98D95C}" srcId="{1B8B04FC-DFA3-2742-B2E7-9C77A777D352}" destId="{669A04DE-F8BE-B642-96F0-53C2A99F2B90}" srcOrd="5" destOrd="0" parTransId="{68579DDF-8BE9-F149-A48C-E5B3F6F3BC47}" sibTransId="{5A939357-57AA-B34D-96AE-0EF5E06A0FDA}"/>
    <dgm:cxn modelId="{40350EE3-1B64-E04C-BB63-60195B385A60}" srcId="{1B8B04FC-DFA3-2742-B2E7-9C77A777D352}" destId="{CEC049D9-6CB9-9140-B61A-D35DCAAAD59B}" srcOrd="0" destOrd="0" parTransId="{BD5105AC-8051-6E45-9EBA-4163BA0096A7}" sibTransId="{EC10770C-346A-784B-B75E-A9AD89BF8B60}"/>
    <dgm:cxn modelId="{8D2E9873-1875-D64D-AC82-DA4B9E2309BB}" srcId="{1B8B04FC-DFA3-2742-B2E7-9C77A777D352}" destId="{3E7F0BEF-9078-104A-9409-6A69609F5FED}" srcOrd="1" destOrd="0" parTransId="{96215A72-1531-3942-84F2-D239712576ED}" sibTransId="{763026EC-A40F-0447-8C14-001261785E85}"/>
    <dgm:cxn modelId="{C1DB4C21-75D9-4A49-99ED-DA4335DF673F}" type="presOf" srcId="{EC10770C-346A-784B-B75E-A9AD89BF8B60}" destId="{D8BD53AE-CFE4-9749-BC93-D422AD8B6287}" srcOrd="0" destOrd="0" presId="urn:microsoft.com/office/officeart/2008/layout/VerticalCurvedList"/>
    <dgm:cxn modelId="{8F39F466-90C1-5B44-87D0-D4D9E1D08F74}" type="presOf" srcId="{1B8B04FC-DFA3-2742-B2E7-9C77A777D352}" destId="{5D8CB50F-16CF-8D48-B5F3-BCFD9B7B739D}" srcOrd="0" destOrd="0" presId="urn:microsoft.com/office/officeart/2008/layout/VerticalCurvedList"/>
    <dgm:cxn modelId="{B08ED508-1866-7743-888A-69EBC0E925A1}" type="presOf" srcId="{3E7F0BEF-9078-104A-9409-6A69609F5FED}" destId="{DA650116-1A37-1C42-9082-8191F3390E2E}" srcOrd="0" destOrd="0" presId="urn:microsoft.com/office/officeart/2008/layout/VerticalCurvedList"/>
    <dgm:cxn modelId="{C8D99C2E-B4BB-4741-B962-44DF6BCE8BAD}" type="presOf" srcId="{89F06BAE-B9CF-B349-AD30-19753239F92C}" destId="{82A4BBA8-07CA-FD44-8AD2-26020FBE3754}" srcOrd="0" destOrd="0" presId="urn:microsoft.com/office/officeart/2008/layout/VerticalCurvedList"/>
    <dgm:cxn modelId="{DE3BF0FA-74FC-984F-ACCE-FCDC101AC0C1}" type="presOf" srcId="{251C9702-9878-AA45-AC95-DEFF312E19F7}" destId="{3D85E3E5-2DBD-3949-B2DE-F2573008BE1D}" srcOrd="0" destOrd="0" presId="urn:microsoft.com/office/officeart/2008/layout/VerticalCurvedList"/>
    <dgm:cxn modelId="{31D1E8FB-2D83-6B4C-AFFD-9928063C2201}" type="presParOf" srcId="{5D8CB50F-16CF-8D48-B5F3-BCFD9B7B739D}" destId="{5EFB1C87-F37A-2341-8D32-BE04E749D0BE}" srcOrd="0" destOrd="0" presId="urn:microsoft.com/office/officeart/2008/layout/VerticalCurvedList"/>
    <dgm:cxn modelId="{A58F912D-721E-774F-8DD9-3C3EADFA2D44}" type="presParOf" srcId="{5EFB1C87-F37A-2341-8D32-BE04E749D0BE}" destId="{4FA8880C-A853-A74A-AD6D-0071DA0E844F}" srcOrd="0" destOrd="0" presId="urn:microsoft.com/office/officeart/2008/layout/VerticalCurvedList"/>
    <dgm:cxn modelId="{B2B7C128-2EF8-3B40-B715-291F602D8089}" type="presParOf" srcId="{4FA8880C-A853-A74A-AD6D-0071DA0E844F}" destId="{414A7DCA-7AA9-0C4F-A377-F4EFDDBA54A5}" srcOrd="0" destOrd="0" presId="urn:microsoft.com/office/officeart/2008/layout/VerticalCurvedList"/>
    <dgm:cxn modelId="{EE37594E-9E9F-6D4F-80A3-9A4FFDE053F5}" type="presParOf" srcId="{4FA8880C-A853-A74A-AD6D-0071DA0E844F}" destId="{D8BD53AE-CFE4-9749-BC93-D422AD8B6287}" srcOrd="1" destOrd="0" presId="urn:microsoft.com/office/officeart/2008/layout/VerticalCurvedList"/>
    <dgm:cxn modelId="{4E362C6D-C746-EE46-B781-36F720D203CE}" type="presParOf" srcId="{4FA8880C-A853-A74A-AD6D-0071DA0E844F}" destId="{C2E5323E-B1E4-F34A-B679-A02220BB1E20}" srcOrd="2" destOrd="0" presId="urn:microsoft.com/office/officeart/2008/layout/VerticalCurvedList"/>
    <dgm:cxn modelId="{0CCF9F20-F975-8B47-AA03-71732A6A4726}" type="presParOf" srcId="{4FA8880C-A853-A74A-AD6D-0071DA0E844F}" destId="{9EA60559-0B00-FC43-9310-28271E4B0918}" srcOrd="3" destOrd="0" presId="urn:microsoft.com/office/officeart/2008/layout/VerticalCurvedList"/>
    <dgm:cxn modelId="{AF3CCF78-9057-3141-AD66-0266FB35CD7A}" type="presParOf" srcId="{5EFB1C87-F37A-2341-8D32-BE04E749D0BE}" destId="{DBAFF97C-04D0-294C-AB65-2E46D7E9FE20}" srcOrd="1" destOrd="0" presId="urn:microsoft.com/office/officeart/2008/layout/VerticalCurvedList"/>
    <dgm:cxn modelId="{3281D174-3C13-664D-8A4D-3876368714E3}" type="presParOf" srcId="{5EFB1C87-F37A-2341-8D32-BE04E749D0BE}" destId="{EEA3D3F6-F19B-B944-8154-6AE055CC3803}" srcOrd="2" destOrd="0" presId="urn:microsoft.com/office/officeart/2008/layout/VerticalCurvedList"/>
    <dgm:cxn modelId="{C8A30315-FE49-3246-BC5E-C806D39DD8CB}" type="presParOf" srcId="{EEA3D3F6-F19B-B944-8154-6AE055CC3803}" destId="{176CB3FF-9164-6045-943D-E7D3AAC03AC2}" srcOrd="0" destOrd="0" presId="urn:microsoft.com/office/officeart/2008/layout/VerticalCurvedList"/>
    <dgm:cxn modelId="{770DB976-D8D0-7D4D-9B76-61B5F1D2F5F1}" type="presParOf" srcId="{5EFB1C87-F37A-2341-8D32-BE04E749D0BE}" destId="{DA650116-1A37-1C42-9082-8191F3390E2E}" srcOrd="3" destOrd="0" presId="urn:microsoft.com/office/officeart/2008/layout/VerticalCurvedList"/>
    <dgm:cxn modelId="{A364C6F5-2246-2244-9E66-8604DEF96B29}" type="presParOf" srcId="{5EFB1C87-F37A-2341-8D32-BE04E749D0BE}" destId="{82C6C37F-A6CA-9841-BE03-0C2EC5855968}" srcOrd="4" destOrd="0" presId="urn:microsoft.com/office/officeart/2008/layout/VerticalCurvedList"/>
    <dgm:cxn modelId="{1B3452F0-658C-4140-BB85-909860E9911A}" type="presParOf" srcId="{82C6C37F-A6CA-9841-BE03-0C2EC5855968}" destId="{E7E819AF-E846-F94A-BD63-A0500EADEA4B}" srcOrd="0" destOrd="0" presId="urn:microsoft.com/office/officeart/2008/layout/VerticalCurvedList"/>
    <dgm:cxn modelId="{6DC30A0C-7BD0-2F44-BBCE-59F106896B94}" type="presParOf" srcId="{5EFB1C87-F37A-2341-8D32-BE04E749D0BE}" destId="{AD0AADE6-20B4-374B-9807-4E93FC18DC14}" srcOrd="5" destOrd="0" presId="urn:microsoft.com/office/officeart/2008/layout/VerticalCurvedList"/>
    <dgm:cxn modelId="{C4C9AFAA-69D4-E54E-AE6E-F01BB77B560C}" type="presParOf" srcId="{5EFB1C87-F37A-2341-8D32-BE04E749D0BE}" destId="{57FDAEDC-430D-CF48-9757-97956E8B34A7}" srcOrd="6" destOrd="0" presId="urn:microsoft.com/office/officeart/2008/layout/VerticalCurvedList"/>
    <dgm:cxn modelId="{77BEE08B-E8F5-EA49-A7A2-BEF3584E8B83}" type="presParOf" srcId="{57FDAEDC-430D-CF48-9757-97956E8B34A7}" destId="{75B70AD9-67F2-EC41-9FB9-44EBDB765C27}" srcOrd="0" destOrd="0" presId="urn:microsoft.com/office/officeart/2008/layout/VerticalCurvedList"/>
    <dgm:cxn modelId="{3F570CE3-36E0-E546-AEEF-16B44D5D3EA5}" type="presParOf" srcId="{5EFB1C87-F37A-2341-8D32-BE04E749D0BE}" destId="{3D85E3E5-2DBD-3949-B2DE-F2573008BE1D}" srcOrd="7" destOrd="0" presId="urn:microsoft.com/office/officeart/2008/layout/VerticalCurvedList"/>
    <dgm:cxn modelId="{751A184E-5D8E-4548-9920-4E5050F0E504}" type="presParOf" srcId="{5EFB1C87-F37A-2341-8D32-BE04E749D0BE}" destId="{3411F072-5B53-CA44-B5F9-8496C7158C5A}" srcOrd="8" destOrd="0" presId="urn:microsoft.com/office/officeart/2008/layout/VerticalCurvedList"/>
    <dgm:cxn modelId="{E56FC5AC-8E14-EE41-86AE-1925A0ACAE4E}" type="presParOf" srcId="{3411F072-5B53-CA44-B5F9-8496C7158C5A}" destId="{F8F53FF7-8BC9-8544-8352-CC54205CF097}" srcOrd="0" destOrd="0" presId="urn:microsoft.com/office/officeart/2008/layout/VerticalCurvedList"/>
    <dgm:cxn modelId="{D7705D59-F37A-0B45-BC7F-03D861D7407D}" type="presParOf" srcId="{5EFB1C87-F37A-2341-8D32-BE04E749D0BE}" destId="{82A4BBA8-07CA-FD44-8AD2-26020FBE3754}" srcOrd="9" destOrd="0" presId="urn:microsoft.com/office/officeart/2008/layout/VerticalCurvedList"/>
    <dgm:cxn modelId="{8C8F770E-AE74-444F-A80C-486434162CE2}" type="presParOf" srcId="{5EFB1C87-F37A-2341-8D32-BE04E749D0BE}" destId="{BA978B44-0A85-AE45-92E1-6C819CAF1E73}" srcOrd="10" destOrd="0" presId="urn:microsoft.com/office/officeart/2008/layout/VerticalCurvedList"/>
    <dgm:cxn modelId="{FCF6CDED-8C3D-264F-AD29-0B3364FD3E78}" type="presParOf" srcId="{BA978B44-0A85-AE45-92E1-6C819CAF1E73}" destId="{0E67C891-3E0F-1A45-A34B-38961C9C759C}" srcOrd="0" destOrd="0" presId="urn:microsoft.com/office/officeart/2008/layout/VerticalCurvedList"/>
    <dgm:cxn modelId="{4FE9586E-968E-404D-B1BD-5352F6B5D1AC}" type="presParOf" srcId="{5EFB1C87-F37A-2341-8D32-BE04E749D0BE}" destId="{F4F4F0C3-0FC3-3049-ADD7-4A3B9686F4F7}" srcOrd="11" destOrd="0" presId="urn:microsoft.com/office/officeart/2008/layout/VerticalCurvedList"/>
    <dgm:cxn modelId="{E52113F2-B2D1-B14E-B96B-5CCC12093B79}" type="presParOf" srcId="{5EFB1C87-F37A-2341-8D32-BE04E749D0BE}" destId="{C5D43C47-CAC8-B14D-B8F1-2FCC6451D8AC}" srcOrd="12" destOrd="0" presId="urn:microsoft.com/office/officeart/2008/layout/VerticalCurvedList"/>
    <dgm:cxn modelId="{EDE1107D-05F8-7C46-B831-C2DB7442482F}" type="presParOf" srcId="{C5D43C47-CAC8-B14D-B8F1-2FCC6451D8AC}" destId="{992D2204-1DD7-5549-9405-BF60B79483D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EC2E56-AAB6-9143-BDC5-7A04ED9A9F90}">
      <dsp:nvSpPr>
        <dsp:cNvPr id="0" name=""/>
        <dsp:cNvSpPr/>
      </dsp:nvSpPr>
      <dsp:spPr>
        <a:xfrm>
          <a:off x="0" y="0"/>
          <a:ext cx="7767638" cy="834006"/>
        </a:xfrm>
        <a:prstGeom prst="roundRect">
          <a:avLst/>
        </a:prstGeom>
        <a:solidFill>
          <a:srgbClr val="82AA1E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Lucida Sans" charset="0"/>
              <a:ea typeface="Lucida Sans" charset="0"/>
              <a:cs typeface="Lucida Sans" charset="0"/>
            </a:rPr>
            <a:t>European Union-funded project within the European Commission’s Horizon 2020 Research and Innovation </a:t>
          </a:r>
          <a:r>
            <a:rPr lang="en-US" sz="1800" kern="1200" dirty="0" err="1" smtClean="0">
              <a:latin typeface="Lucida Sans" charset="0"/>
              <a:ea typeface="Lucida Sans" charset="0"/>
              <a:cs typeface="Lucida Sans" charset="0"/>
            </a:rPr>
            <a:t>Programme</a:t>
          </a:r>
          <a:r>
            <a:rPr lang="en-US" sz="1800" kern="1200" dirty="0" smtClean="0">
              <a:latin typeface="Lucida Sans" charset="0"/>
              <a:ea typeface="Lucida Sans" charset="0"/>
              <a:cs typeface="Lucida Sans" charset="0"/>
            </a:rPr>
            <a:t>. </a:t>
          </a:r>
          <a:endParaRPr lang="en-US" sz="1800" kern="1200" dirty="0">
            <a:latin typeface="Lucida Sans" charset="0"/>
            <a:ea typeface="Lucida Sans" charset="0"/>
            <a:cs typeface="Lucida Sans" charset="0"/>
          </a:endParaRPr>
        </a:p>
      </dsp:txBody>
      <dsp:txXfrm>
        <a:off x="40713" y="40713"/>
        <a:ext cx="7686212" cy="752580"/>
      </dsp:txXfrm>
    </dsp:sp>
    <dsp:sp modelId="{3EC5D7F1-CEC6-8141-8560-E13BC3D05C90}">
      <dsp:nvSpPr>
        <dsp:cNvPr id="0" name=""/>
        <dsp:cNvSpPr/>
      </dsp:nvSpPr>
      <dsp:spPr>
        <a:xfrm>
          <a:off x="0" y="1066186"/>
          <a:ext cx="7767638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623" tIns="82550" rIns="462280" bIns="82550" numCol="1" spcCol="1270" anchor="t" anchorCtr="0">
          <a:noAutofit/>
        </a:bodyPr>
        <a:lstStyle/>
        <a:p>
          <a:pPr marL="285750" lvl="1" indent="-285750" algn="l" defTabSz="2266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5100" kern="1200" baseline="0" dirty="0" smtClean="0"/>
        </a:p>
      </dsp:txBody>
      <dsp:txXfrm>
        <a:off x="0" y="1066186"/>
        <a:ext cx="7767638" cy="1076400"/>
      </dsp:txXfrm>
    </dsp:sp>
    <dsp:sp modelId="{ABB9D177-E62C-0049-B93E-FC70C13A41E8}">
      <dsp:nvSpPr>
        <dsp:cNvPr id="0" name=""/>
        <dsp:cNvSpPr/>
      </dsp:nvSpPr>
      <dsp:spPr>
        <a:xfrm>
          <a:off x="0" y="2269974"/>
          <a:ext cx="7767638" cy="835199"/>
        </a:xfrm>
        <a:prstGeom prst="roundRect">
          <a:avLst/>
        </a:prstGeom>
        <a:solidFill>
          <a:srgbClr val="485156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Lucida Sans" charset="0"/>
              <a:ea typeface="Lucida Sans" charset="0"/>
              <a:cs typeface="Lucida Sans" charset="0"/>
            </a:rPr>
            <a:t>Support the construction of ESS in key technical areas and in-kind coordination.  </a:t>
          </a:r>
          <a:endParaRPr lang="en-US" sz="1800" kern="1200" dirty="0">
            <a:latin typeface="Lucida Sans" charset="0"/>
            <a:ea typeface="Lucida Sans" charset="0"/>
            <a:cs typeface="Lucida Sans" charset="0"/>
          </a:endParaRPr>
        </a:p>
      </dsp:txBody>
      <dsp:txXfrm>
        <a:off x="40771" y="2310745"/>
        <a:ext cx="7686096" cy="7536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F25763-A2E5-4946-BD37-C237EC586896}">
      <dsp:nvSpPr>
        <dsp:cNvPr id="0" name=""/>
        <dsp:cNvSpPr/>
      </dsp:nvSpPr>
      <dsp:spPr>
        <a:xfrm>
          <a:off x="4148365" y="1234838"/>
          <a:ext cx="197837" cy="4363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6324"/>
              </a:lnTo>
              <a:lnTo>
                <a:pt x="197837" y="436324"/>
              </a:lnTo>
            </a:path>
          </a:pathLst>
        </a:custGeom>
        <a:noFill/>
        <a:ln w="22225" cap="flat" cmpd="sng" algn="ctr">
          <a:solidFill>
            <a:srgbClr val="82AA1E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1F5E2E-2940-934A-BBD4-1246C1738DD0}">
      <dsp:nvSpPr>
        <dsp:cNvPr id="0" name=""/>
        <dsp:cNvSpPr/>
      </dsp:nvSpPr>
      <dsp:spPr>
        <a:xfrm>
          <a:off x="4148365" y="1234838"/>
          <a:ext cx="3400013" cy="13067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7650"/>
              </a:lnTo>
              <a:lnTo>
                <a:pt x="3400013" y="1157650"/>
              </a:lnTo>
              <a:lnTo>
                <a:pt x="3400013" y="1306795"/>
              </a:lnTo>
            </a:path>
          </a:pathLst>
        </a:custGeom>
        <a:noFill/>
        <a:ln w="15875" cap="flat" cmpd="sng" algn="ctr">
          <a:solidFill>
            <a:srgbClr val="82AA1E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AB905C-1E00-874E-9D37-15A6DEBEA72A}">
      <dsp:nvSpPr>
        <dsp:cNvPr id="0" name=""/>
        <dsp:cNvSpPr/>
      </dsp:nvSpPr>
      <dsp:spPr>
        <a:xfrm>
          <a:off x="4148365" y="1234838"/>
          <a:ext cx="1718720" cy="13067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7650"/>
              </a:lnTo>
              <a:lnTo>
                <a:pt x="1718720" y="1157650"/>
              </a:lnTo>
              <a:lnTo>
                <a:pt x="1718720" y="1306795"/>
              </a:lnTo>
            </a:path>
          </a:pathLst>
        </a:custGeom>
        <a:noFill/>
        <a:ln w="952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AF95FA-D7BC-9A48-A0A1-BF1A57276AE9}">
      <dsp:nvSpPr>
        <dsp:cNvPr id="0" name=""/>
        <dsp:cNvSpPr/>
      </dsp:nvSpPr>
      <dsp:spPr>
        <a:xfrm>
          <a:off x="4065217" y="1234838"/>
          <a:ext cx="91440" cy="1306795"/>
        </a:xfrm>
        <a:custGeom>
          <a:avLst/>
          <a:gdLst/>
          <a:ahLst/>
          <a:cxnLst/>
          <a:rect l="0" t="0" r="0" b="0"/>
          <a:pathLst>
            <a:path>
              <a:moveTo>
                <a:pt x="83148" y="0"/>
              </a:moveTo>
              <a:lnTo>
                <a:pt x="83148" y="1157650"/>
              </a:lnTo>
              <a:lnTo>
                <a:pt x="45720" y="1157650"/>
              </a:lnTo>
              <a:lnTo>
                <a:pt x="45720" y="1306795"/>
              </a:lnTo>
            </a:path>
          </a:pathLst>
        </a:custGeom>
        <a:noFill/>
        <a:ln w="952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BB52FA-6DED-7040-9D4F-DAB7C1E34380}">
      <dsp:nvSpPr>
        <dsp:cNvPr id="0" name=""/>
        <dsp:cNvSpPr/>
      </dsp:nvSpPr>
      <dsp:spPr>
        <a:xfrm>
          <a:off x="2429644" y="1234838"/>
          <a:ext cx="1718720" cy="1306795"/>
        </a:xfrm>
        <a:custGeom>
          <a:avLst/>
          <a:gdLst/>
          <a:ahLst/>
          <a:cxnLst/>
          <a:rect l="0" t="0" r="0" b="0"/>
          <a:pathLst>
            <a:path>
              <a:moveTo>
                <a:pt x="1718720" y="0"/>
              </a:moveTo>
              <a:lnTo>
                <a:pt x="1718720" y="1157650"/>
              </a:lnTo>
              <a:lnTo>
                <a:pt x="0" y="1157650"/>
              </a:lnTo>
              <a:lnTo>
                <a:pt x="0" y="1306795"/>
              </a:lnTo>
            </a:path>
          </a:pathLst>
        </a:custGeom>
        <a:noFill/>
        <a:ln w="952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1E1FBA-F02D-BF41-9094-0674933BE314}">
      <dsp:nvSpPr>
        <dsp:cNvPr id="0" name=""/>
        <dsp:cNvSpPr/>
      </dsp:nvSpPr>
      <dsp:spPr>
        <a:xfrm>
          <a:off x="710924" y="1234838"/>
          <a:ext cx="3437441" cy="1306795"/>
        </a:xfrm>
        <a:custGeom>
          <a:avLst/>
          <a:gdLst/>
          <a:ahLst/>
          <a:cxnLst/>
          <a:rect l="0" t="0" r="0" b="0"/>
          <a:pathLst>
            <a:path>
              <a:moveTo>
                <a:pt x="3437441" y="0"/>
              </a:moveTo>
              <a:lnTo>
                <a:pt x="3437441" y="1157650"/>
              </a:lnTo>
              <a:lnTo>
                <a:pt x="0" y="1157650"/>
              </a:lnTo>
              <a:lnTo>
                <a:pt x="0" y="1306795"/>
              </a:lnTo>
            </a:path>
          </a:pathLst>
        </a:custGeom>
        <a:noFill/>
        <a:ln w="15875" cap="flat" cmpd="sng" algn="ctr">
          <a:solidFill>
            <a:srgbClr val="82AA1E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7C9F95-8638-C342-83D5-E1BBDEFAB3BE}">
      <dsp:nvSpPr>
        <dsp:cNvPr id="0" name=""/>
        <dsp:cNvSpPr/>
      </dsp:nvSpPr>
      <dsp:spPr>
        <a:xfrm>
          <a:off x="1176470" y="524472"/>
          <a:ext cx="710215" cy="710215"/>
        </a:xfrm>
        <a:prstGeom prst="arc">
          <a:avLst>
            <a:gd name="adj1" fmla="val 13200000"/>
            <a:gd name="adj2" fmla="val 19200000"/>
          </a:avLst>
        </a:prstGeom>
        <a:noFill/>
        <a:ln w="22225" cap="flat" cmpd="sng" algn="ctr">
          <a:solidFill>
            <a:srgbClr val="82AA1E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0D2410-3321-1D44-BBCD-841EFD3A8EFD}">
      <dsp:nvSpPr>
        <dsp:cNvPr id="0" name=""/>
        <dsp:cNvSpPr/>
      </dsp:nvSpPr>
      <dsp:spPr>
        <a:xfrm>
          <a:off x="1176470" y="524472"/>
          <a:ext cx="710215" cy="710215"/>
        </a:xfrm>
        <a:prstGeom prst="arc">
          <a:avLst>
            <a:gd name="adj1" fmla="val 2400000"/>
            <a:gd name="adj2" fmla="val 8400000"/>
          </a:avLst>
        </a:prstGeom>
        <a:pattFill prst="zigZag">
          <a:fgClr>
            <a:schemeClr val="bg1">
              <a:lumMod val="50000"/>
            </a:schemeClr>
          </a:fgClr>
          <a:bgClr>
            <a:prstClr val="white"/>
          </a:bgClr>
        </a:pattFill>
        <a:ln w="15875" cap="flat" cmpd="sng" algn="ctr">
          <a:solidFill>
            <a:srgbClr val="82AA1E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F6A5CC-4C39-5C45-A2E8-85F879F15FCC}">
      <dsp:nvSpPr>
        <dsp:cNvPr id="0" name=""/>
        <dsp:cNvSpPr/>
      </dsp:nvSpPr>
      <dsp:spPr>
        <a:xfrm>
          <a:off x="821362" y="652311"/>
          <a:ext cx="1420430" cy="454537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>
              <a:latin typeface="Lucida Sans"/>
              <a:cs typeface="Lucida Sans"/>
            </a:rPr>
            <a:t>SAC</a:t>
          </a:r>
          <a:endParaRPr lang="en-US" sz="800" b="1" kern="1200" dirty="0">
            <a:latin typeface="Lucida Sans"/>
            <a:cs typeface="Lucida Sans"/>
          </a:endParaRPr>
        </a:p>
      </dsp:txBody>
      <dsp:txXfrm>
        <a:off x="821362" y="652311"/>
        <a:ext cx="1420430" cy="454537"/>
      </dsp:txXfrm>
    </dsp:sp>
    <dsp:sp modelId="{13D8124E-1C75-8746-B21C-7056538565FF}">
      <dsp:nvSpPr>
        <dsp:cNvPr id="0" name=""/>
        <dsp:cNvSpPr/>
      </dsp:nvSpPr>
      <dsp:spPr>
        <a:xfrm>
          <a:off x="1211355" y="1570941"/>
          <a:ext cx="710215" cy="743133"/>
        </a:xfrm>
        <a:prstGeom prst="arc">
          <a:avLst>
            <a:gd name="adj1" fmla="val 13200000"/>
            <a:gd name="adj2" fmla="val 19200000"/>
          </a:avLst>
        </a:prstGeom>
        <a:noFill/>
        <a:ln w="22225" cap="flat" cmpd="sng" algn="ctr">
          <a:solidFill>
            <a:srgbClr val="82AA1E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A616CF-0882-5E4C-A261-34068479E57A}">
      <dsp:nvSpPr>
        <dsp:cNvPr id="0" name=""/>
        <dsp:cNvSpPr/>
      </dsp:nvSpPr>
      <dsp:spPr>
        <a:xfrm>
          <a:off x="1211355" y="1570941"/>
          <a:ext cx="710215" cy="743133"/>
        </a:xfrm>
        <a:prstGeom prst="arc">
          <a:avLst>
            <a:gd name="adj1" fmla="val 2400000"/>
            <a:gd name="adj2" fmla="val 8400000"/>
          </a:avLst>
        </a:prstGeom>
        <a:pattFill prst="zigZag">
          <a:fgClr>
            <a:schemeClr val="bg1">
              <a:lumMod val="50000"/>
            </a:schemeClr>
          </a:fgClr>
          <a:bgClr>
            <a:prstClr val="white"/>
          </a:bgClr>
        </a:pattFill>
        <a:ln w="15875" cap="flat" cmpd="sng" algn="ctr">
          <a:solidFill>
            <a:srgbClr val="82AA1E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DF2A29-B247-214C-9757-4EC9C8E6CC3B}">
      <dsp:nvSpPr>
        <dsp:cNvPr id="0" name=""/>
        <dsp:cNvSpPr/>
      </dsp:nvSpPr>
      <dsp:spPr>
        <a:xfrm>
          <a:off x="856248" y="1704705"/>
          <a:ext cx="1420430" cy="475605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>
              <a:latin typeface="Lucida Sans"/>
              <a:cs typeface="Lucida Sans"/>
            </a:rPr>
            <a:t>IKRC</a:t>
          </a:r>
          <a:endParaRPr lang="en-US" sz="800" b="1" kern="1200" dirty="0">
            <a:latin typeface="Lucida Sans"/>
            <a:cs typeface="Lucida Sans"/>
          </a:endParaRPr>
        </a:p>
      </dsp:txBody>
      <dsp:txXfrm>
        <a:off x="856248" y="1704705"/>
        <a:ext cx="1420430" cy="475605"/>
      </dsp:txXfrm>
    </dsp:sp>
    <dsp:sp modelId="{86C03C94-432C-7846-B6EF-6C72F2AE396C}">
      <dsp:nvSpPr>
        <dsp:cNvPr id="0" name=""/>
        <dsp:cNvSpPr/>
      </dsp:nvSpPr>
      <dsp:spPr>
        <a:xfrm>
          <a:off x="3793257" y="524622"/>
          <a:ext cx="710215" cy="710215"/>
        </a:xfrm>
        <a:prstGeom prst="arc">
          <a:avLst>
            <a:gd name="adj1" fmla="val 13200000"/>
            <a:gd name="adj2" fmla="val 19200000"/>
          </a:avLst>
        </a:prstGeom>
        <a:noFill/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0B80B4-020E-7A4D-A958-E18E518E61E5}">
      <dsp:nvSpPr>
        <dsp:cNvPr id="0" name=""/>
        <dsp:cNvSpPr/>
      </dsp:nvSpPr>
      <dsp:spPr>
        <a:xfrm>
          <a:off x="3793257" y="524622"/>
          <a:ext cx="710215" cy="710215"/>
        </a:xfrm>
        <a:prstGeom prst="arc">
          <a:avLst>
            <a:gd name="adj1" fmla="val 2400000"/>
            <a:gd name="adj2" fmla="val 8400000"/>
          </a:avLst>
        </a:prstGeom>
        <a:noFill/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BA9740-5203-4541-9DDD-25A361F1B28E}">
      <dsp:nvSpPr>
        <dsp:cNvPr id="0" name=""/>
        <dsp:cNvSpPr/>
      </dsp:nvSpPr>
      <dsp:spPr>
        <a:xfrm>
          <a:off x="3438150" y="652461"/>
          <a:ext cx="1420430" cy="454537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>
              <a:latin typeface="Lucida Sans"/>
              <a:cs typeface="Lucida Sans"/>
            </a:rPr>
            <a:t>European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>
              <a:latin typeface="Lucida Sans"/>
              <a:cs typeface="Lucida Sans"/>
            </a:rPr>
            <a:t>Commission</a:t>
          </a:r>
          <a:endParaRPr lang="en-US" sz="800" b="1" kern="1200" dirty="0">
            <a:latin typeface="Lucida Sans"/>
            <a:cs typeface="Lucida Sans"/>
          </a:endParaRPr>
        </a:p>
      </dsp:txBody>
      <dsp:txXfrm>
        <a:off x="3438150" y="652461"/>
        <a:ext cx="1420430" cy="454537"/>
      </dsp:txXfrm>
    </dsp:sp>
    <dsp:sp modelId="{631748CF-CB3A-2D4B-B8F3-E2EFDDF4AC7E}">
      <dsp:nvSpPr>
        <dsp:cNvPr id="0" name=""/>
        <dsp:cNvSpPr/>
      </dsp:nvSpPr>
      <dsp:spPr>
        <a:xfrm>
          <a:off x="355816" y="2541633"/>
          <a:ext cx="710215" cy="710215"/>
        </a:xfrm>
        <a:prstGeom prst="arc">
          <a:avLst>
            <a:gd name="adj1" fmla="val 13200000"/>
            <a:gd name="adj2" fmla="val 19200000"/>
          </a:avLst>
        </a:prstGeom>
        <a:noFill/>
        <a:ln w="22225" cap="flat" cmpd="sng" algn="ctr">
          <a:solidFill>
            <a:srgbClr val="82AA1E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E6762B-4B7C-1E47-86B1-1CD08E2C3E6D}">
      <dsp:nvSpPr>
        <dsp:cNvPr id="0" name=""/>
        <dsp:cNvSpPr/>
      </dsp:nvSpPr>
      <dsp:spPr>
        <a:xfrm>
          <a:off x="355816" y="2541633"/>
          <a:ext cx="710215" cy="710215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rgbClr val="82AA1E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1AF243-D0F4-3740-830C-A715084618AD}">
      <dsp:nvSpPr>
        <dsp:cNvPr id="0" name=""/>
        <dsp:cNvSpPr/>
      </dsp:nvSpPr>
      <dsp:spPr>
        <a:xfrm>
          <a:off x="708" y="2669472"/>
          <a:ext cx="1420430" cy="454537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>
              <a:latin typeface="Lucida Sans"/>
              <a:cs typeface="Lucida Sans"/>
            </a:rPr>
            <a:t>WP2</a:t>
          </a:r>
          <a:endParaRPr lang="en-US" sz="800" b="1" kern="1200" dirty="0">
            <a:latin typeface="Lucida Sans"/>
            <a:cs typeface="Lucida Sans"/>
          </a:endParaRPr>
        </a:p>
      </dsp:txBody>
      <dsp:txXfrm>
        <a:off x="708" y="2669472"/>
        <a:ext cx="1420430" cy="454537"/>
      </dsp:txXfrm>
    </dsp:sp>
    <dsp:sp modelId="{3E9CD1DD-65DE-5341-828A-3134C536E303}">
      <dsp:nvSpPr>
        <dsp:cNvPr id="0" name=""/>
        <dsp:cNvSpPr/>
      </dsp:nvSpPr>
      <dsp:spPr>
        <a:xfrm>
          <a:off x="2074537" y="2541633"/>
          <a:ext cx="710215" cy="710215"/>
        </a:xfrm>
        <a:prstGeom prst="arc">
          <a:avLst>
            <a:gd name="adj1" fmla="val 13200000"/>
            <a:gd name="adj2" fmla="val 19200000"/>
          </a:avLst>
        </a:prstGeom>
        <a:noFill/>
        <a:ln w="22225" cap="flat" cmpd="sng" algn="ctr">
          <a:solidFill>
            <a:srgbClr val="82AA1E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E492B4-1F53-7041-B43B-F1FC896CF8F3}">
      <dsp:nvSpPr>
        <dsp:cNvPr id="0" name=""/>
        <dsp:cNvSpPr/>
      </dsp:nvSpPr>
      <dsp:spPr>
        <a:xfrm>
          <a:off x="2074537" y="2541633"/>
          <a:ext cx="710215" cy="710215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rgbClr val="82AA1E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99B33C-008D-7041-BE10-C11CCDE6F4B5}">
      <dsp:nvSpPr>
        <dsp:cNvPr id="0" name=""/>
        <dsp:cNvSpPr/>
      </dsp:nvSpPr>
      <dsp:spPr>
        <a:xfrm>
          <a:off x="1719429" y="2669472"/>
          <a:ext cx="1420430" cy="454537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>
              <a:latin typeface="Lucida Sans"/>
              <a:cs typeface="Lucida Sans"/>
            </a:rPr>
            <a:t>WP3</a:t>
          </a:r>
          <a:endParaRPr lang="en-US" sz="800" b="1" kern="1200" dirty="0">
            <a:latin typeface="Lucida Sans"/>
            <a:cs typeface="Lucida Sans"/>
          </a:endParaRPr>
        </a:p>
      </dsp:txBody>
      <dsp:txXfrm>
        <a:off x="1719429" y="2669472"/>
        <a:ext cx="1420430" cy="454537"/>
      </dsp:txXfrm>
    </dsp:sp>
    <dsp:sp modelId="{FFC6F41A-56BE-6F47-B410-5AAC779197CB}">
      <dsp:nvSpPr>
        <dsp:cNvPr id="0" name=""/>
        <dsp:cNvSpPr/>
      </dsp:nvSpPr>
      <dsp:spPr>
        <a:xfrm>
          <a:off x="3755829" y="2541633"/>
          <a:ext cx="710215" cy="710215"/>
        </a:xfrm>
        <a:prstGeom prst="arc">
          <a:avLst>
            <a:gd name="adj1" fmla="val 13200000"/>
            <a:gd name="adj2" fmla="val 19200000"/>
          </a:avLst>
        </a:prstGeom>
        <a:noFill/>
        <a:ln w="22225" cap="flat" cmpd="sng" algn="ctr">
          <a:solidFill>
            <a:srgbClr val="82AA1E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B22A4A-36DE-7D42-B027-644DCFD98293}">
      <dsp:nvSpPr>
        <dsp:cNvPr id="0" name=""/>
        <dsp:cNvSpPr/>
      </dsp:nvSpPr>
      <dsp:spPr>
        <a:xfrm>
          <a:off x="3755829" y="2541633"/>
          <a:ext cx="710215" cy="710215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rgbClr val="82AA1E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C8BB1B-4373-B14E-A694-470E618B6FB4}">
      <dsp:nvSpPr>
        <dsp:cNvPr id="0" name=""/>
        <dsp:cNvSpPr/>
      </dsp:nvSpPr>
      <dsp:spPr>
        <a:xfrm>
          <a:off x="3400721" y="2669472"/>
          <a:ext cx="1420430" cy="454537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>
              <a:latin typeface="Lucida Sans"/>
              <a:cs typeface="Lucida Sans"/>
            </a:rPr>
            <a:t>WP</a:t>
          </a:r>
          <a:r>
            <a:rPr lang="en-US" sz="800" b="1" kern="1200" baseline="0" dirty="0" smtClean="0">
              <a:latin typeface="Lucida Sans"/>
              <a:cs typeface="Lucida Sans"/>
            </a:rPr>
            <a:t> 4</a:t>
          </a:r>
          <a:endParaRPr lang="en-US" sz="800" b="1" kern="1200" dirty="0">
            <a:latin typeface="Lucida Sans"/>
            <a:cs typeface="Lucida Sans"/>
          </a:endParaRPr>
        </a:p>
      </dsp:txBody>
      <dsp:txXfrm>
        <a:off x="3400721" y="2669472"/>
        <a:ext cx="1420430" cy="454537"/>
      </dsp:txXfrm>
    </dsp:sp>
    <dsp:sp modelId="{4808D867-6E88-084E-ADF5-90271E01FFA4}">
      <dsp:nvSpPr>
        <dsp:cNvPr id="0" name=""/>
        <dsp:cNvSpPr/>
      </dsp:nvSpPr>
      <dsp:spPr>
        <a:xfrm>
          <a:off x="5511978" y="2541633"/>
          <a:ext cx="710215" cy="710215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rgbClr val="82AA1E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846F15-1E78-4B46-8D8F-72D4DB816AE8}">
      <dsp:nvSpPr>
        <dsp:cNvPr id="0" name=""/>
        <dsp:cNvSpPr/>
      </dsp:nvSpPr>
      <dsp:spPr>
        <a:xfrm>
          <a:off x="5511978" y="2541633"/>
          <a:ext cx="710215" cy="710215"/>
        </a:xfrm>
        <a:prstGeom prst="arc">
          <a:avLst>
            <a:gd name="adj1" fmla="val 2400000"/>
            <a:gd name="adj2" fmla="val 8400000"/>
          </a:avLst>
        </a:prstGeom>
        <a:noFill/>
        <a:ln w="22225" cap="flat" cmpd="sng" algn="ctr">
          <a:solidFill>
            <a:srgbClr val="82AA1E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DD2A5A-EF0B-5E4F-94B6-27B0A01CD398}">
      <dsp:nvSpPr>
        <dsp:cNvPr id="0" name=""/>
        <dsp:cNvSpPr/>
      </dsp:nvSpPr>
      <dsp:spPr>
        <a:xfrm>
          <a:off x="5156871" y="2669472"/>
          <a:ext cx="1420430" cy="454537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>
              <a:latin typeface="Lucida Sans"/>
              <a:cs typeface="Lucida Sans"/>
            </a:rPr>
            <a:t>WP 5</a:t>
          </a:r>
          <a:endParaRPr lang="en-US" sz="800" b="1" kern="1200" dirty="0">
            <a:latin typeface="Lucida Sans"/>
            <a:cs typeface="Lucida Sans"/>
          </a:endParaRPr>
        </a:p>
      </dsp:txBody>
      <dsp:txXfrm>
        <a:off x="5156871" y="2669472"/>
        <a:ext cx="1420430" cy="454537"/>
      </dsp:txXfrm>
    </dsp:sp>
    <dsp:sp modelId="{47F00233-C680-6146-A341-D267D1820BEA}">
      <dsp:nvSpPr>
        <dsp:cNvPr id="0" name=""/>
        <dsp:cNvSpPr/>
      </dsp:nvSpPr>
      <dsp:spPr>
        <a:xfrm>
          <a:off x="7193270" y="2541633"/>
          <a:ext cx="710215" cy="710215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rgbClr val="82AA1E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6D9F85-6F41-644F-8B3E-F0D9D3B001D9}">
      <dsp:nvSpPr>
        <dsp:cNvPr id="0" name=""/>
        <dsp:cNvSpPr/>
      </dsp:nvSpPr>
      <dsp:spPr>
        <a:xfrm>
          <a:off x="7193270" y="2541633"/>
          <a:ext cx="710215" cy="710215"/>
        </a:xfrm>
        <a:prstGeom prst="arc">
          <a:avLst>
            <a:gd name="adj1" fmla="val 2400000"/>
            <a:gd name="adj2" fmla="val 8400000"/>
          </a:avLst>
        </a:prstGeom>
        <a:noFill/>
        <a:ln w="22225" cap="flat" cmpd="sng" algn="ctr">
          <a:solidFill>
            <a:srgbClr val="82AA1E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43795B-89CC-C04F-9A3C-32FE86EC84BC}">
      <dsp:nvSpPr>
        <dsp:cNvPr id="0" name=""/>
        <dsp:cNvSpPr/>
      </dsp:nvSpPr>
      <dsp:spPr>
        <a:xfrm>
          <a:off x="6838163" y="2669472"/>
          <a:ext cx="1420430" cy="454537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>
              <a:latin typeface="Lucida Sans"/>
              <a:cs typeface="Lucida Sans"/>
            </a:rPr>
            <a:t>WP 6</a:t>
          </a:r>
          <a:endParaRPr lang="en-US" sz="800" b="1" kern="1200" dirty="0">
            <a:latin typeface="Lucida Sans"/>
            <a:cs typeface="Lucida Sans"/>
          </a:endParaRPr>
        </a:p>
      </dsp:txBody>
      <dsp:txXfrm>
        <a:off x="6838163" y="2669472"/>
        <a:ext cx="1420430" cy="454537"/>
      </dsp:txXfrm>
    </dsp:sp>
    <dsp:sp modelId="{03C4AF25-C107-FD4B-A95D-A8C9E287EE02}">
      <dsp:nvSpPr>
        <dsp:cNvPr id="0" name=""/>
        <dsp:cNvSpPr/>
      </dsp:nvSpPr>
      <dsp:spPr>
        <a:xfrm>
          <a:off x="4260977" y="1543323"/>
          <a:ext cx="710215" cy="710215"/>
        </a:xfrm>
        <a:prstGeom prst="arc">
          <a:avLst>
            <a:gd name="adj1" fmla="val 13200000"/>
            <a:gd name="adj2" fmla="val 19200000"/>
          </a:avLst>
        </a:prstGeom>
        <a:noFill/>
        <a:ln w="22225" cap="flat" cmpd="sng" algn="ctr">
          <a:solidFill>
            <a:srgbClr val="82AA1E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26A404-C914-CF41-939F-A23CD42AB81B}">
      <dsp:nvSpPr>
        <dsp:cNvPr id="0" name=""/>
        <dsp:cNvSpPr/>
      </dsp:nvSpPr>
      <dsp:spPr>
        <a:xfrm>
          <a:off x="4260977" y="1543323"/>
          <a:ext cx="710215" cy="710215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rgbClr val="82AA1E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CB92BE-8A5E-2B45-9C07-8FA1E74832B4}">
      <dsp:nvSpPr>
        <dsp:cNvPr id="0" name=""/>
        <dsp:cNvSpPr/>
      </dsp:nvSpPr>
      <dsp:spPr>
        <a:xfrm>
          <a:off x="3905869" y="1671162"/>
          <a:ext cx="1420430" cy="454537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>
              <a:latin typeface="Lucida Sans"/>
              <a:cs typeface="Lucida Sans"/>
            </a:rPr>
            <a:t>WP 1</a:t>
          </a:r>
          <a:endParaRPr lang="en-US" sz="800" b="1" kern="1200" dirty="0">
            <a:latin typeface="Lucida Sans"/>
            <a:cs typeface="Lucida Sans"/>
          </a:endParaRPr>
        </a:p>
      </dsp:txBody>
      <dsp:txXfrm>
        <a:off x="3905869" y="1671162"/>
        <a:ext cx="1420430" cy="454537"/>
      </dsp:txXfrm>
    </dsp:sp>
    <dsp:sp modelId="{AB455D1F-D812-0844-8A00-12F183FB1BA9}">
      <dsp:nvSpPr>
        <dsp:cNvPr id="0" name=""/>
        <dsp:cNvSpPr/>
      </dsp:nvSpPr>
      <dsp:spPr>
        <a:xfrm>
          <a:off x="6309692" y="1545055"/>
          <a:ext cx="710215" cy="710215"/>
        </a:xfrm>
        <a:prstGeom prst="arc">
          <a:avLst>
            <a:gd name="adj1" fmla="val 13200000"/>
            <a:gd name="adj2" fmla="val 19200000"/>
          </a:avLst>
        </a:prstGeom>
        <a:noFill/>
        <a:ln w="22225" cap="flat" cmpd="sng" algn="ctr">
          <a:solidFill>
            <a:srgbClr val="82AA1E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CBAAC5-10FF-F041-B694-34699987AF1B}">
      <dsp:nvSpPr>
        <dsp:cNvPr id="0" name=""/>
        <dsp:cNvSpPr/>
      </dsp:nvSpPr>
      <dsp:spPr>
        <a:xfrm>
          <a:off x="6309692" y="1545055"/>
          <a:ext cx="710215" cy="710215"/>
        </a:xfrm>
        <a:prstGeom prst="arc">
          <a:avLst>
            <a:gd name="adj1" fmla="val 2400000"/>
            <a:gd name="adj2" fmla="val 8400000"/>
          </a:avLst>
        </a:prstGeom>
        <a:pattFill prst="zigZag">
          <a:fgClr>
            <a:schemeClr val="bg1">
              <a:lumMod val="50000"/>
            </a:schemeClr>
          </a:fgClr>
          <a:bgClr>
            <a:prstClr val="white"/>
          </a:bgClr>
        </a:pattFill>
        <a:ln w="15875" cap="flat" cmpd="sng" algn="ctr">
          <a:solidFill>
            <a:srgbClr val="82AA1E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A70641-B34B-7E4B-BA53-5327B3250555}">
      <dsp:nvSpPr>
        <dsp:cNvPr id="0" name=""/>
        <dsp:cNvSpPr/>
      </dsp:nvSpPr>
      <dsp:spPr>
        <a:xfrm>
          <a:off x="5954584" y="1672894"/>
          <a:ext cx="1420430" cy="454537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>
              <a:latin typeface="Lucida Sans"/>
              <a:cs typeface="Lucida Sans"/>
            </a:rPr>
            <a:t>General Assembly</a:t>
          </a:r>
          <a:endParaRPr lang="en-US" sz="800" b="1" kern="1200" dirty="0">
            <a:latin typeface="Lucida Sans"/>
            <a:cs typeface="Lucida Sans"/>
          </a:endParaRPr>
        </a:p>
      </dsp:txBody>
      <dsp:txXfrm>
        <a:off x="5954584" y="1672894"/>
        <a:ext cx="1420430" cy="454537"/>
      </dsp:txXfrm>
    </dsp:sp>
    <dsp:sp modelId="{83BEF9F8-C459-4644-ACB5-94A12C6AE5DF}">
      <dsp:nvSpPr>
        <dsp:cNvPr id="0" name=""/>
        <dsp:cNvSpPr/>
      </dsp:nvSpPr>
      <dsp:spPr>
        <a:xfrm>
          <a:off x="6290601" y="429483"/>
          <a:ext cx="710215" cy="710215"/>
        </a:xfrm>
        <a:prstGeom prst="arc">
          <a:avLst>
            <a:gd name="adj1" fmla="val 13200000"/>
            <a:gd name="adj2" fmla="val 19200000"/>
          </a:avLst>
        </a:prstGeom>
        <a:noFill/>
        <a:ln w="22225" cap="flat" cmpd="sng" algn="ctr">
          <a:solidFill>
            <a:srgbClr val="82AA1E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C072C7-C1B4-9042-A1F0-8D5B9FF05FD6}">
      <dsp:nvSpPr>
        <dsp:cNvPr id="0" name=""/>
        <dsp:cNvSpPr/>
      </dsp:nvSpPr>
      <dsp:spPr>
        <a:xfrm>
          <a:off x="6290601" y="429483"/>
          <a:ext cx="710215" cy="710215"/>
        </a:xfrm>
        <a:prstGeom prst="arc">
          <a:avLst>
            <a:gd name="adj1" fmla="val 2400000"/>
            <a:gd name="adj2" fmla="val 8400000"/>
          </a:avLst>
        </a:prstGeom>
        <a:pattFill prst="zigZag">
          <a:fgClr>
            <a:schemeClr val="bg1">
              <a:lumMod val="50000"/>
            </a:schemeClr>
          </a:fgClr>
          <a:bgClr>
            <a:prstClr val="white"/>
          </a:bgClr>
        </a:pattFill>
        <a:ln w="15875" cap="flat" cmpd="sng" algn="ctr">
          <a:solidFill>
            <a:srgbClr val="82AA1E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A2C732-62F5-FE4A-B15C-34A4861A5433}">
      <dsp:nvSpPr>
        <dsp:cNvPr id="0" name=""/>
        <dsp:cNvSpPr/>
      </dsp:nvSpPr>
      <dsp:spPr>
        <a:xfrm>
          <a:off x="5935494" y="557322"/>
          <a:ext cx="1420430" cy="454537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err="1" smtClean="0">
              <a:latin typeface="Lucida Sans"/>
              <a:cs typeface="Lucida Sans"/>
            </a:rPr>
            <a:t>StB</a:t>
          </a:r>
          <a:endParaRPr lang="en-US" sz="800" b="1" kern="1200" dirty="0">
            <a:latin typeface="Lucida Sans"/>
            <a:cs typeface="Lucida Sans"/>
          </a:endParaRPr>
        </a:p>
      </dsp:txBody>
      <dsp:txXfrm>
        <a:off x="5935494" y="557322"/>
        <a:ext cx="1420430" cy="4545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BD53AE-CFE4-9749-BC93-D422AD8B6287}">
      <dsp:nvSpPr>
        <dsp:cNvPr id="0" name=""/>
        <dsp:cNvSpPr/>
      </dsp:nvSpPr>
      <dsp:spPr>
        <a:xfrm>
          <a:off x="-3174095" y="-488493"/>
          <a:ext cx="3785672" cy="3785672"/>
        </a:xfrm>
        <a:prstGeom prst="blockArc">
          <a:avLst>
            <a:gd name="adj1" fmla="val 18900000"/>
            <a:gd name="adj2" fmla="val 2700000"/>
            <a:gd name="adj3" fmla="val 571"/>
          </a:avLst>
        </a:prstGeom>
        <a:noFill/>
        <a:ln w="9525" cap="flat" cmpd="sng" algn="ctr">
          <a:solidFill>
            <a:srgbClr val="485156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AFF97C-04D0-294C-AB65-2E46D7E9FE20}">
      <dsp:nvSpPr>
        <dsp:cNvPr id="0" name=""/>
        <dsp:cNvSpPr/>
      </dsp:nvSpPr>
      <dsp:spPr>
        <a:xfrm>
          <a:off x="229498" y="176227"/>
          <a:ext cx="7502883" cy="295698"/>
        </a:xfrm>
        <a:prstGeom prst="rect">
          <a:avLst/>
        </a:prstGeom>
        <a:solidFill>
          <a:srgbClr val="8AB805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4711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Lucida Sans" charset="0"/>
              <a:ea typeface="Lucida Sans" charset="0"/>
              <a:cs typeface="Lucida Sans" charset="0"/>
            </a:rPr>
            <a:t>Management</a:t>
          </a:r>
          <a:endParaRPr lang="en-US" sz="1600" kern="1200" dirty="0">
            <a:latin typeface="Lucida Sans" charset="0"/>
            <a:ea typeface="Lucida Sans" charset="0"/>
            <a:cs typeface="Lucida Sans" charset="0"/>
          </a:endParaRPr>
        </a:p>
      </dsp:txBody>
      <dsp:txXfrm>
        <a:off x="229498" y="176227"/>
        <a:ext cx="7502883" cy="295698"/>
      </dsp:txXfrm>
    </dsp:sp>
    <dsp:sp modelId="{176CB3FF-9164-6045-943D-E7D3AAC03AC2}">
      <dsp:nvSpPr>
        <dsp:cNvPr id="0" name=""/>
        <dsp:cNvSpPr/>
      </dsp:nvSpPr>
      <dsp:spPr>
        <a:xfrm>
          <a:off x="44687" y="110943"/>
          <a:ext cx="369622" cy="3696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485156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650116-1A37-1C42-9082-8191F3390E2E}">
      <dsp:nvSpPr>
        <dsp:cNvPr id="0" name=""/>
        <dsp:cNvSpPr/>
      </dsp:nvSpPr>
      <dsp:spPr>
        <a:xfrm>
          <a:off x="508091" y="602716"/>
          <a:ext cx="7259650" cy="295698"/>
        </a:xfrm>
        <a:prstGeom prst="rect">
          <a:avLst/>
        </a:prstGeom>
        <a:solidFill>
          <a:srgbClr val="485156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4711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>
            <a:latin typeface="Lucida Sans" charset="0"/>
            <a:ea typeface="Lucida Sans" charset="0"/>
            <a:cs typeface="Lucida Sans" charset="0"/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Lucida Sans" charset="0"/>
              <a:ea typeface="Lucida Sans" charset="0"/>
              <a:cs typeface="Lucida Sans" charset="0"/>
            </a:rPr>
            <a:t>Strengthening the in-kind contribution coordination			           </a:t>
          </a:r>
          <a:endParaRPr lang="en-US" sz="1600" kern="1200" dirty="0">
            <a:latin typeface="Lucida Sans" charset="0"/>
            <a:ea typeface="Lucida Sans" charset="0"/>
            <a:cs typeface="Lucida Sans" charset="0"/>
          </a:endParaRPr>
        </a:p>
      </dsp:txBody>
      <dsp:txXfrm>
        <a:off x="508091" y="602716"/>
        <a:ext cx="7259650" cy="295698"/>
      </dsp:txXfrm>
    </dsp:sp>
    <dsp:sp modelId="{E7E819AF-E846-F94A-BD63-A0500EADEA4B}">
      <dsp:nvSpPr>
        <dsp:cNvPr id="0" name=""/>
        <dsp:cNvSpPr/>
      </dsp:nvSpPr>
      <dsp:spPr>
        <a:xfrm>
          <a:off x="287919" y="554434"/>
          <a:ext cx="369622" cy="3696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82AF19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0AADE6-20B4-374B-9807-4E93FC18DC14}">
      <dsp:nvSpPr>
        <dsp:cNvPr id="0" name=""/>
        <dsp:cNvSpPr/>
      </dsp:nvSpPr>
      <dsp:spPr>
        <a:xfrm>
          <a:off x="602397" y="1074245"/>
          <a:ext cx="7148426" cy="295698"/>
        </a:xfrm>
        <a:prstGeom prst="rect">
          <a:avLst/>
        </a:prstGeom>
        <a:solidFill>
          <a:srgbClr val="82AF19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4711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>
              <a:latin typeface="Lucida Sans" charset="0"/>
              <a:ea typeface="Lucida Sans" charset="0"/>
              <a:cs typeface="Lucida Sans" charset="0"/>
            </a:rPr>
            <a:t>Organisational</a:t>
          </a:r>
          <a:r>
            <a:rPr lang="en-US" sz="1600" kern="1200" dirty="0" smtClean="0">
              <a:latin typeface="Lucida Sans" charset="0"/>
              <a:ea typeface="Lucida Sans" charset="0"/>
              <a:cs typeface="Lucida Sans" charset="0"/>
            </a:rPr>
            <a:t> Innovation</a:t>
          </a:r>
          <a:endParaRPr lang="en-US" sz="1600" kern="1200" dirty="0">
            <a:latin typeface="Lucida Sans" charset="0"/>
            <a:ea typeface="Lucida Sans" charset="0"/>
            <a:cs typeface="Lucida Sans" charset="0"/>
          </a:endParaRPr>
        </a:p>
      </dsp:txBody>
      <dsp:txXfrm>
        <a:off x="602397" y="1074245"/>
        <a:ext cx="7148426" cy="295698"/>
      </dsp:txXfrm>
    </dsp:sp>
    <dsp:sp modelId="{75B70AD9-67F2-EC41-9FB9-44EBDB765C27}">
      <dsp:nvSpPr>
        <dsp:cNvPr id="0" name=""/>
        <dsp:cNvSpPr/>
      </dsp:nvSpPr>
      <dsp:spPr>
        <a:xfrm>
          <a:off x="399143" y="997925"/>
          <a:ext cx="369622" cy="369622"/>
        </a:xfrm>
        <a:prstGeom prst="ellipse">
          <a:avLst/>
        </a:prstGeom>
        <a:solidFill>
          <a:schemeClr val="bg1"/>
        </a:solidFill>
        <a:ln w="9525" cap="flat" cmpd="sng" algn="ctr">
          <a:solidFill>
            <a:srgbClr val="485156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85E3E5-2DBD-3949-B2DE-F2573008BE1D}">
      <dsp:nvSpPr>
        <dsp:cNvPr id="0" name=""/>
        <dsp:cNvSpPr/>
      </dsp:nvSpPr>
      <dsp:spPr>
        <a:xfrm>
          <a:off x="583954" y="1506420"/>
          <a:ext cx="7148426" cy="295698"/>
        </a:xfrm>
        <a:prstGeom prst="rect">
          <a:avLst/>
        </a:prstGeom>
        <a:solidFill>
          <a:srgbClr val="485156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4711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>
            <a:latin typeface="Lucida Sans" charset="0"/>
            <a:ea typeface="Lucida Sans" charset="0"/>
            <a:cs typeface="Lucida Sans" charset="0"/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Lucida Sans" charset="0"/>
              <a:ea typeface="Lucida Sans" charset="0"/>
              <a:cs typeface="Lucida Sans" charset="0"/>
            </a:rPr>
            <a:t>Innovation </a:t>
          </a:r>
          <a:r>
            <a:rPr lang="en-US" sz="1600" kern="1200" dirty="0" smtClean="0">
              <a:latin typeface="Lucida Sans" charset="0"/>
              <a:ea typeface="Lucida Sans" charset="0"/>
              <a:cs typeface="Lucida Sans" charset="0"/>
            </a:rPr>
            <a:t>in key </a:t>
          </a:r>
          <a:r>
            <a:rPr lang="en-US" sz="1600" kern="1200" dirty="0" err="1" smtClean="0">
              <a:latin typeface="Lucida Sans" charset="0"/>
              <a:ea typeface="Lucida Sans" charset="0"/>
              <a:cs typeface="Lucida Sans" charset="0"/>
            </a:rPr>
            <a:t>neutronic</a:t>
          </a:r>
          <a:r>
            <a:rPr lang="en-US" sz="1600" kern="1200" dirty="0" smtClean="0">
              <a:latin typeface="Lucida Sans" charset="0"/>
              <a:ea typeface="Lucida Sans" charset="0"/>
              <a:cs typeface="Lucida Sans" charset="0"/>
            </a:rPr>
            <a:t> technologies: detectors and moderators		</a:t>
          </a:r>
          <a:endParaRPr lang="en-US" sz="1600" kern="1200" dirty="0">
            <a:latin typeface="Lucida Sans" charset="0"/>
            <a:ea typeface="Lucida Sans" charset="0"/>
            <a:cs typeface="Lucida Sans" charset="0"/>
          </a:endParaRPr>
        </a:p>
      </dsp:txBody>
      <dsp:txXfrm>
        <a:off x="583954" y="1506420"/>
        <a:ext cx="7148426" cy="295698"/>
      </dsp:txXfrm>
    </dsp:sp>
    <dsp:sp modelId="{F8F53FF7-8BC9-8544-8352-CC54205CF097}">
      <dsp:nvSpPr>
        <dsp:cNvPr id="0" name=""/>
        <dsp:cNvSpPr/>
      </dsp:nvSpPr>
      <dsp:spPr>
        <a:xfrm>
          <a:off x="399143" y="1441136"/>
          <a:ext cx="369622" cy="3696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82AF19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A4BBA8-07CA-FD44-8AD2-26020FBE3754}">
      <dsp:nvSpPr>
        <dsp:cNvPr id="0" name=""/>
        <dsp:cNvSpPr/>
      </dsp:nvSpPr>
      <dsp:spPr>
        <a:xfrm>
          <a:off x="508091" y="1949911"/>
          <a:ext cx="7259650" cy="295698"/>
        </a:xfrm>
        <a:prstGeom prst="rect">
          <a:avLst/>
        </a:prstGeom>
        <a:solidFill>
          <a:srgbClr val="8AB805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4711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Lucida Sans" charset="0"/>
              <a:ea typeface="Lucida Sans" charset="0"/>
              <a:cs typeface="Lucida Sans" charset="0"/>
            </a:rPr>
            <a:t>Real</a:t>
          </a:r>
          <a:r>
            <a:rPr lang="en-US" sz="1600" kern="1200" baseline="0" dirty="0" smtClean="0">
              <a:latin typeface="Lucida Sans" charset="0"/>
              <a:ea typeface="Lucida Sans" charset="0"/>
              <a:cs typeface="Lucida Sans" charset="0"/>
            </a:rPr>
            <a:t> time management of </a:t>
          </a:r>
          <a:r>
            <a:rPr lang="en-US" sz="1600" kern="1200" baseline="0" dirty="0" smtClean="0">
              <a:latin typeface="Lucida Sans" charset="0"/>
              <a:ea typeface="Lucida Sans" charset="0"/>
              <a:cs typeface="Lucida Sans" charset="0"/>
            </a:rPr>
            <a:t>ESS data </a:t>
          </a:r>
          <a:endParaRPr lang="en-US" sz="1600" kern="1200" dirty="0">
            <a:latin typeface="Lucida Sans" charset="0"/>
            <a:ea typeface="Lucida Sans" charset="0"/>
            <a:cs typeface="Lucida Sans" charset="0"/>
          </a:endParaRPr>
        </a:p>
      </dsp:txBody>
      <dsp:txXfrm>
        <a:off x="508091" y="1949911"/>
        <a:ext cx="7259650" cy="295698"/>
      </dsp:txXfrm>
    </dsp:sp>
    <dsp:sp modelId="{0E67C891-3E0F-1A45-A34B-38961C9C759C}">
      <dsp:nvSpPr>
        <dsp:cNvPr id="0" name=""/>
        <dsp:cNvSpPr/>
      </dsp:nvSpPr>
      <dsp:spPr>
        <a:xfrm>
          <a:off x="287919" y="1884627"/>
          <a:ext cx="369622" cy="369622"/>
        </a:xfrm>
        <a:prstGeom prst="ellipse">
          <a:avLst/>
        </a:prstGeom>
        <a:solidFill>
          <a:schemeClr val="bg1"/>
        </a:solidFill>
        <a:ln w="9525" cap="flat" cmpd="sng" algn="ctr">
          <a:solidFill>
            <a:srgbClr val="485156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F4F0C3-0FC3-3049-ADD7-4A3B9686F4F7}">
      <dsp:nvSpPr>
        <dsp:cNvPr id="0" name=""/>
        <dsp:cNvSpPr/>
      </dsp:nvSpPr>
      <dsp:spPr>
        <a:xfrm>
          <a:off x="229498" y="2365081"/>
          <a:ext cx="7502883" cy="295698"/>
        </a:xfrm>
        <a:prstGeom prst="rect">
          <a:avLst/>
        </a:prstGeom>
        <a:solidFill>
          <a:srgbClr val="485156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4711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Lucida Sans" charset="0"/>
              <a:ea typeface="Lucida Sans" charset="0"/>
              <a:cs typeface="Lucida Sans" charset="0"/>
            </a:rPr>
            <a:t>Collaboration building,</a:t>
          </a:r>
          <a:r>
            <a:rPr lang="en-US" sz="1600" kern="1200" baseline="0" dirty="0" smtClean="0">
              <a:latin typeface="Lucida Sans" charset="0"/>
              <a:ea typeface="Lucida Sans" charset="0"/>
              <a:cs typeface="Lucida Sans" charset="0"/>
            </a:rPr>
            <a:t> Communication and Dissemination</a:t>
          </a:r>
          <a:endParaRPr lang="en-US" sz="1600" kern="1200" dirty="0">
            <a:latin typeface="Lucida Sans" charset="0"/>
            <a:ea typeface="Lucida Sans" charset="0"/>
            <a:cs typeface="Lucida Sans" charset="0"/>
          </a:endParaRPr>
        </a:p>
      </dsp:txBody>
      <dsp:txXfrm>
        <a:off x="229498" y="2365081"/>
        <a:ext cx="7502883" cy="295698"/>
      </dsp:txXfrm>
    </dsp:sp>
    <dsp:sp modelId="{992D2204-1DD7-5549-9405-BF60B79483D1}">
      <dsp:nvSpPr>
        <dsp:cNvPr id="0" name=""/>
        <dsp:cNvSpPr/>
      </dsp:nvSpPr>
      <dsp:spPr>
        <a:xfrm>
          <a:off x="44687" y="2328118"/>
          <a:ext cx="369622" cy="3696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82AF19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2F373C-62F2-E542-A31B-D414FBBD2CE2}" type="datetimeFigureOut">
              <a:rPr lang="da-DK" smtClean="0"/>
              <a:t>30/03/16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D329FE-1567-AC46-B510-35DD9DCF628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09536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895BDF-3F42-4B44-9926-2C470335BF83}" type="datetimeFigureOut">
              <a:rPr lang="da-DK" smtClean="0"/>
              <a:t>30/03/16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60E1A-7BE3-3D46-9629-02100BF9516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13102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60E1A-7BE3-3D46-9629-02100BF95167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7149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60E1A-7BE3-3D46-9629-02100BF95167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32648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Billede 21" descr="16g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2924" y="0"/>
            <a:ext cx="4811076" cy="51435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007700" y="1657354"/>
            <a:ext cx="4929550" cy="1102519"/>
          </a:xfrm>
        </p:spPr>
        <p:txBody>
          <a:bodyPr>
            <a:normAutofit/>
          </a:bodyPr>
          <a:lstStyle>
            <a:lvl1pPr algn="l">
              <a:defRPr sz="3600" b="1" baseline="0">
                <a:solidFill>
                  <a:srgbClr val="485156"/>
                </a:solidFill>
              </a:defRPr>
            </a:lvl1pPr>
          </a:lstStyle>
          <a:p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slide </a:t>
            </a:r>
            <a:r>
              <a:rPr lang="da-DK" dirty="0" err="1" smtClean="0"/>
              <a:t>title</a:t>
            </a:r>
            <a:r>
              <a:rPr lang="da-DK" dirty="0" smtClean="0"/>
              <a:t> and </a:t>
            </a:r>
            <a:r>
              <a:rPr lang="da-DK" dirty="0" err="1" smtClean="0"/>
              <a:t>second</a:t>
            </a:r>
            <a:r>
              <a:rPr lang="da-DK" dirty="0" smtClean="0"/>
              <a:t> line of </a:t>
            </a:r>
            <a:r>
              <a:rPr lang="da-DK" dirty="0" err="1" smtClean="0"/>
              <a:t>title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 hasCustomPrompt="1"/>
          </p:nvPr>
        </p:nvSpPr>
        <p:spPr>
          <a:xfrm>
            <a:off x="1006300" y="2763838"/>
            <a:ext cx="4930950" cy="1314450"/>
          </a:xfrm>
        </p:spPr>
        <p:txBody>
          <a:bodyPr>
            <a:noAutofit/>
          </a:bodyPr>
          <a:lstStyle>
            <a:lvl1pPr marL="0" indent="0" algn="l">
              <a:buNone/>
              <a:defRPr sz="1600" baseline="0">
                <a:solidFill>
                  <a:srgbClr val="48515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</a:t>
            </a:r>
            <a:r>
              <a:rPr lang="da-DK" dirty="0" err="1" smtClean="0"/>
              <a:t>subtitlte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5268038"/>
            <a:ext cx="2133600" cy="205743"/>
          </a:xfrm>
        </p:spPr>
        <p:txBody>
          <a:bodyPr/>
          <a:lstStyle/>
          <a:p>
            <a:fld id="{8A1BC99C-C17F-0247-AD48-9BD861AA6815}" type="datetimeFigureOut">
              <a:rPr lang="da-DK" smtClean="0"/>
              <a:t>30/03/16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5268038"/>
            <a:ext cx="2895600" cy="205743"/>
          </a:xfrm>
        </p:spPr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5268038"/>
            <a:ext cx="2133600" cy="205743"/>
          </a:xfrm>
        </p:spPr>
        <p:txBody>
          <a:bodyPr/>
          <a:lstStyle/>
          <a:p>
            <a:fld id="{C7A1488B-9794-DE45-9F52-F2C98C1DA640}" type="slidenum">
              <a:rPr lang="da-DK" smtClean="0"/>
              <a:t>‹#›</a:t>
            </a:fld>
            <a:endParaRPr lang="da-DK"/>
          </a:p>
        </p:txBody>
      </p:sp>
      <p:sp>
        <p:nvSpPr>
          <p:cNvPr id="17" name="Pladsholder til billede 16"/>
          <p:cNvSpPr>
            <a:spLocks noGrp="1"/>
          </p:cNvSpPr>
          <p:nvPr>
            <p:ph type="pic" sz="quarter" idx="13" hasCustomPrompt="1"/>
          </p:nvPr>
        </p:nvSpPr>
        <p:spPr>
          <a:xfrm>
            <a:off x="5366462" y="1397000"/>
            <a:ext cx="3987089" cy="3871038"/>
          </a:xfrm>
          <a:custGeom>
            <a:avLst/>
            <a:gdLst/>
            <a:ahLst/>
            <a:cxnLst/>
            <a:rect l="l" t="t" r="r" b="b"/>
            <a:pathLst>
              <a:path w="3987089" h="3871038">
                <a:moveTo>
                  <a:pt x="3733089" y="0"/>
                </a:moveTo>
                <a:cubicBezTo>
                  <a:pt x="3797518" y="0"/>
                  <a:pt x="3861566" y="1632"/>
                  <a:pt x="3925193" y="4858"/>
                </a:cubicBezTo>
                <a:lnTo>
                  <a:pt x="3987089" y="9564"/>
                </a:lnTo>
                <a:lnTo>
                  <a:pt x="3987089" y="3871038"/>
                </a:lnTo>
                <a:lnTo>
                  <a:pt x="3488" y="3871038"/>
                </a:lnTo>
                <a:lnTo>
                  <a:pt x="0" y="3733089"/>
                </a:lnTo>
                <a:cubicBezTo>
                  <a:pt x="0" y="1671361"/>
                  <a:pt x="1671361" y="0"/>
                  <a:pt x="3733089" y="0"/>
                </a:cubicBezTo>
                <a:close/>
              </a:path>
            </a:pathLst>
          </a:custGeom>
          <a:ln>
            <a:solidFill>
              <a:srgbClr val="82AF19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 i="1" baseline="0">
                <a:solidFill>
                  <a:srgbClr val="485156"/>
                </a:solidFill>
              </a:defRPr>
            </a:lvl1pPr>
          </a:lstStyle>
          <a:p>
            <a:r>
              <a:rPr lang="da-DK" dirty="0" smtClean="0"/>
              <a:t>Drag </a:t>
            </a:r>
            <a:r>
              <a:rPr lang="da-DK" dirty="0" err="1" smtClean="0"/>
              <a:t>picture</a:t>
            </a:r>
            <a:r>
              <a:rPr lang="da-DK" dirty="0" smtClean="0"/>
              <a:t> or </a:t>
            </a:r>
            <a:r>
              <a:rPr lang="da-DK" dirty="0" err="1" smtClean="0"/>
              <a:t>click</a:t>
            </a:r>
            <a:r>
              <a:rPr lang="da-DK" dirty="0" smtClean="0"/>
              <a:t> on </a:t>
            </a:r>
            <a:r>
              <a:rPr lang="da-DK" dirty="0" err="1" smtClean="0"/>
              <a:t>icon</a:t>
            </a:r>
            <a:r>
              <a:rPr lang="da-DK" dirty="0" smtClean="0"/>
              <a:t> to </a:t>
            </a:r>
            <a:r>
              <a:rPr lang="da-DK" dirty="0" err="1" smtClean="0"/>
              <a:t>add</a:t>
            </a:r>
            <a:r>
              <a:rPr lang="da-DK" dirty="0" smtClean="0"/>
              <a:t> </a:t>
            </a:r>
            <a:r>
              <a:rPr lang="da-DK" dirty="0" err="1" smtClean="0"/>
              <a:t>photo</a:t>
            </a:r>
            <a:endParaRPr lang="da-DK" dirty="0"/>
          </a:p>
        </p:txBody>
      </p:sp>
      <p:pic>
        <p:nvPicPr>
          <p:cNvPr id="11" name="Billede 10" descr="euFlag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3" y="4723510"/>
            <a:ext cx="264706" cy="180000"/>
          </a:xfrm>
          <a:prstGeom prst="rect">
            <a:avLst/>
          </a:prstGeom>
        </p:spPr>
      </p:pic>
      <p:sp>
        <p:nvSpPr>
          <p:cNvPr id="12" name="Tekstfelt 11"/>
          <p:cNvSpPr txBox="1"/>
          <p:nvPr userDrawn="1"/>
        </p:nvSpPr>
        <p:spPr>
          <a:xfrm>
            <a:off x="602961" y="4689845"/>
            <a:ext cx="2505364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550" kern="1200" dirty="0" err="1" smtClean="0">
                <a:solidFill>
                  <a:srgbClr val="485156"/>
                </a:solidFill>
                <a:latin typeface="+mn-lt"/>
                <a:ea typeface="+mn-ea"/>
                <a:cs typeface="+mn-cs"/>
              </a:rPr>
              <a:t>BrightnESS</a:t>
            </a:r>
            <a:r>
              <a:rPr lang="da-DK" sz="550" kern="1200" dirty="0" smtClean="0">
                <a:solidFill>
                  <a:srgbClr val="485156"/>
                </a:solidFill>
                <a:latin typeface="+mn-lt"/>
                <a:ea typeface="+mn-ea"/>
                <a:cs typeface="+mn-cs"/>
              </a:rPr>
              <a:t> is </a:t>
            </a:r>
            <a:r>
              <a:rPr lang="da-DK" sz="550" kern="1200" dirty="0" err="1" smtClean="0">
                <a:solidFill>
                  <a:srgbClr val="485156"/>
                </a:solidFill>
                <a:latin typeface="+mn-lt"/>
                <a:ea typeface="+mn-ea"/>
                <a:cs typeface="+mn-cs"/>
              </a:rPr>
              <a:t>funded</a:t>
            </a:r>
            <a:r>
              <a:rPr lang="da-DK" sz="550" kern="1200" dirty="0" smtClean="0">
                <a:solidFill>
                  <a:srgbClr val="485156"/>
                </a:solidFill>
                <a:latin typeface="+mn-lt"/>
                <a:ea typeface="+mn-ea"/>
                <a:cs typeface="+mn-cs"/>
              </a:rPr>
              <a:t> by the European </a:t>
            </a:r>
            <a:r>
              <a:rPr lang="da-DK" sz="550" kern="1200" dirty="0" err="1" smtClean="0">
                <a:solidFill>
                  <a:srgbClr val="485156"/>
                </a:solidFill>
                <a:latin typeface="+mn-lt"/>
                <a:ea typeface="+mn-ea"/>
                <a:cs typeface="+mn-cs"/>
              </a:rPr>
              <a:t>Union's</a:t>
            </a:r>
            <a:r>
              <a:rPr lang="da-DK" sz="550" kern="1200" dirty="0" smtClean="0">
                <a:solidFill>
                  <a:srgbClr val="485156"/>
                </a:solidFill>
                <a:latin typeface="+mn-lt"/>
                <a:ea typeface="+mn-ea"/>
                <a:cs typeface="+mn-cs"/>
              </a:rPr>
              <a:t> Framework Programme for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550" kern="1200" dirty="0" smtClean="0">
                <a:solidFill>
                  <a:srgbClr val="485156"/>
                </a:solidFill>
                <a:latin typeface="+mn-lt"/>
                <a:ea typeface="+mn-ea"/>
                <a:cs typeface="+mn-cs"/>
              </a:rPr>
              <a:t>Research and Innovation Horizon 2020, under grant agreement 676548</a:t>
            </a:r>
          </a:p>
          <a:p>
            <a:endParaRPr lang="da-DK" sz="550" dirty="0">
              <a:solidFill>
                <a:srgbClr val="4851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112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1300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8476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006300" y="861616"/>
            <a:ext cx="7767742" cy="85725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slide </a:t>
            </a:r>
            <a:r>
              <a:rPr lang="da-DK" dirty="0" err="1" smtClean="0"/>
              <a:t>title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1006300" y="1697039"/>
            <a:ext cx="7767742" cy="2808685"/>
          </a:xfrm>
        </p:spPr>
        <p:txBody>
          <a:bodyPr/>
          <a:lstStyle>
            <a:lvl5pPr>
              <a:defRPr baseline="0"/>
            </a:lvl5pPr>
          </a:lstStyle>
          <a:p>
            <a:pPr lvl="0"/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</a:t>
            </a:r>
            <a:r>
              <a:rPr lang="da-DK" dirty="0" err="1" smtClean="0"/>
              <a:t>text</a:t>
            </a:r>
            <a:endParaRPr lang="da-DK" dirty="0" smtClean="0"/>
          </a:p>
          <a:p>
            <a:pPr lvl="1"/>
            <a:r>
              <a:rPr lang="da-DK" dirty="0" smtClean="0"/>
              <a:t>First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2"/>
            <a:r>
              <a:rPr lang="da-DK" dirty="0" smtClean="0"/>
              <a:t>Second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3"/>
            <a:r>
              <a:rPr lang="da-DK" dirty="0" smtClean="0"/>
              <a:t>Third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4"/>
            <a:r>
              <a:rPr lang="da-DK" dirty="0" err="1" smtClean="0"/>
              <a:t>Fourth</a:t>
            </a:r>
            <a:r>
              <a:rPr lang="da-DK" dirty="0" smtClean="0"/>
              <a:t> </a:t>
            </a:r>
            <a:r>
              <a:rPr lang="da-DK" dirty="0" err="1" smtClean="0"/>
              <a:t>level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BC99C-C17F-0247-AD48-9BD861AA6815}" type="datetimeFigureOut">
              <a:rPr lang="da-DK" smtClean="0"/>
              <a:t>30/03/16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1488B-9794-DE45-9F52-F2C98C1DA640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19827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1488B-9794-DE45-9F52-F2C98C1DA640}" type="slidenum">
              <a:rPr lang="da-DK" smtClean="0"/>
              <a:t>‹#›</a:t>
            </a:fld>
            <a:endParaRPr lang="da-DK"/>
          </a:p>
        </p:txBody>
      </p:sp>
      <p:sp>
        <p:nvSpPr>
          <p:cNvPr id="7" name="Rektangel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48515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008000" y="2389585"/>
            <a:ext cx="7772400" cy="1021556"/>
          </a:xfrm>
        </p:spPr>
        <p:txBody>
          <a:bodyPr anchor="t"/>
          <a:lstStyle>
            <a:lvl1pPr algn="l">
              <a:defRPr sz="4000" b="1" cap="none">
                <a:solidFill>
                  <a:srgbClr val="82AF19"/>
                </a:solidFill>
              </a:defRPr>
            </a:lvl1pPr>
          </a:lstStyle>
          <a:p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slide separator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 hasCustomPrompt="1"/>
          </p:nvPr>
        </p:nvSpPr>
        <p:spPr>
          <a:xfrm>
            <a:off x="1008000" y="1264446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82AF19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</a:t>
            </a:r>
            <a:r>
              <a:rPr lang="da-DK" dirty="0" err="1" smtClean="0"/>
              <a:t>text</a:t>
            </a:r>
            <a:endParaRPr lang="da-DK" dirty="0" smtClean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BC99C-C17F-0247-AD48-9BD861AA6815}" type="datetimeFigureOut">
              <a:rPr lang="da-DK" smtClean="0"/>
              <a:t>30/03/16</a:t>
            </a:fld>
            <a:endParaRPr lang="da-DK"/>
          </a:p>
        </p:txBody>
      </p:sp>
      <p:pic>
        <p:nvPicPr>
          <p:cNvPr id="9" name="Billede 8" descr="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600" y="379127"/>
            <a:ext cx="1146048" cy="25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031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4084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9453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477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3073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2201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5753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1006300" y="8616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006300" y="1697039"/>
            <a:ext cx="8229600" cy="28086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948055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BC99C-C17F-0247-AD48-9BD861AA6815}" type="datetimeFigureOut">
              <a:rPr lang="da-DK" smtClean="0"/>
              <a:t>30/03/16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993600" y="4792500"/>
            <a:ext cx="2895600" cy="27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263050" y="4792500"/>
            <a:ext cx="2133600" cy="27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A1488B-9794-DE45-9F52-F2C98C1DA640}" type="slidenum">
              <a:rPr lang="da-DK" smtClean="0"/>
              <a:pPr/>
              <a:t>‹#›</a:t>
            </a:fld>
            <a:endParaRPr lang="da-DK" dirty="0"/>
          </a:p>
        </p:txBody>
      </p:sp>
      <p:pic>
        <p:nvPicPr>
          <p:cNvPr id="14" name="Billede 13" descr="bl.eps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600" y="379128"/>
            <a:ext cx="1146048" cy="25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25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rgbClr val="485156"/>
          </a:solidFill>
          <a:latin typeface="+mj-lt"/>
          <a:ea typeface="+mj-ea"/>
          <a:cs typeface="+mj-cs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Arial"/>
        <a:buChar char="•"/>
        <a:defRPr sz="3000" kern="1200">
          <a:solidFill>
            <a:srgbClr val="485156"/>
          </a:solidFill>
          <a:latin typeface="+mn-lt"/>
          <a:ea typeface="+mn-ea"/>
          <a:cs typeface="+mn-cs"/>
        </a:defRPr>
      </a:lvl1pPr>
      <a:lvl2pPr marL="971550" indent="-514350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rgbClr val="485156"/>
          </a:solidFill>
          <a:latin typeface="+mn-lt"/>
          <a:ea typeface="+mn-ea"/>
          <a:cs typeface="+mn-cs"/>
        </a:defRPr>
      </a:lvl2pPr>
      <a:lvl3pPr marL="1371600" indent="-457200" algn="l" defTabSz="457200" rtl="0" eaLnBrk="1" latinLnBrk="0" hangingPunct="1">
        <a:spcBef>
          <a:spcPct val="20000"/>
        </a:spcBef>
        <a:buFont typeface="Arial"/>
        <a:buChar char="•"/>
        <a:defRPr sz="2100" kern="1200">
          <a:solidFill>
            <a:srgbClr val="485156"/>
          </a:solidFill>
          <a:latin typeface="+mn-lt"/>
          <a:ea typeface="+mn-ea"/>
          <a:cs typeface="+mn-cs"/>
        </a:defRPr>
      </a:lvl3pPr>
      <a:lvl4pPr marL="1828800" indent="-4572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rgbClr val="485156"/>
          </a:solidFill>
          <a:latin typeface="+mn-lt"/>
          <a:ea typeface="+mn-ea"/>
          <a:cs typeface="+mn-cs"/>
        </a:defRPr>
      </a:lvl4pPr>
      <a:lvl5pPr marL="2286000" indent="-4572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rgbClr val="485156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7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09524" y="1840614"/>
            <a:ext cx="7768749" cy="1102519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rgbClr val="82AF19"/>
                </a:solidFill>
                <a:latin typeface="Lucida Sans" charset="0"/>
                <a:ea typeface="Lucida Sans" charset="0"/>
                <a:cs typeface="Lucida Sans" charset="0"/>
              </a:rPr>
              <a:t>B</a:t>
            </a:r>
            <a:r>
              <a:rPr lang="en-US" sz="2400" dirty="0">
                <a:latin typeface="Lucida Sans" charset="0"/>
                <a:ea typeface="Lucida Sans" charset="0"/>
                <a:cs typeface="Lucida Sans" charset="0"/>
              </a:rPr>
              <a:t>uilding a </a:t>
            </a:r>
            <a:r>
              <a:rPr lang="en-US" sz="2400" dirty="0">
                <a:solidFill>
                  <a:srgbClr val="82AF19"/>
                </a:solidFill>
                <a:latin typeface="Lucida Sans" charset="0"/>
                <a:ea typeface="Lucida Sans" charset="0"/>
                <a:cs typeface="Lucida Sans" charset="0"/>
              </a:rPr>
              <a:t>R</a:t>
            </a:r>
            <a:r>
              <a:rPr lang="en-US" sz="2400" dirty="0">
                <a:latin typeface="Lucida Sans" charset="0"/>
                <a:ea typeface="Lucida Sans" charset="0"/>
                <a:cs typeface="Lucida Sans" charset="0"/>
              </a:rPr>
              <a:t>esearch </a:t>
            </a:r>
            <a:r>
              <a:rPr lang="en-US" sz="2400" dirty="0">
                <a:solidFill>
                  <a:srgbClr val="82AF19"/>
                </a:solidFill>
                <a:latin typeface="Lucida Sans" charset="0"/>
                <a:ea typeface="Lucida Sans" charset="0"/>
                <a:cs typeface="Lucida Sans" charset="0"/>
              </a:rPr>
              <a:t>I</a:t>
            </a:r>
            <a:r>
              <a:rPr lang="en-US" sz="2400" dirty="0">
                <a:latin typeface="Lucida Sans" charset="0"/>
                <a:ea typeface="Lucida Sans" charset="0"/>
                <a:cs typeface="Lucida Sans" charset="0"/>
              </a:rPr>
              <a:t>nfrastructure and Syner</a:t>
            </a:r>
            <a:r>
              <a:rPr lang="en-US" sz="2400" dirty="0">
                <a:solidFill>
                  <a:srgbClr val="82AF19"/>
                </a:solidFill>
                <a:latin typeface="Lucida Sans" charset="0"/>
                <a:ea typeface="Lucida Sans" charset="0"/>
                <a:cs typeface="Lucida Sans" charset="0"/>
              </a:rPr>
              <a:t>g</a:t>
            </a:r>
            <a:r>
              <a:rPr lang="en-US" sz="2400" dirty="0">
                <a:latin typeface="Lucida Sans" charset="0"/>
                <a:ea typeface="Lucida Sans" charset="0"/>
                <a:cs typeface="Lucida Sans" charset="0"/>
              </a:rPr>
              <a:t>ies for </a:t>
            </a:r>
            <a:r>
              <a:rPr lang="en-US" sz="2400" dirty="0">
                <a:solidFill>
                  <a:srgbClr val="82AF19"/>
                </a:solidFill>
                <a:latin typeface="Lucida Sans" charset="0"/>
                <a:ea typeface="Lucida Sans" charset="0"/>
                <a:cs typeface="Lucida Sans" charset="0"/>
              </a:rPr>
              <a:t>H</a:t>
            </a:r>
            <a:r>
              <a:rPr lang="en-US" sz="2400" dirty="0">
                <a:latin typeface="Lucida Sans" charset="0"/>
                <a:ea typeface="Lucida Sans" charset="0"/>
                <a:cs typeface="Lucida Sans" charset="0"/>
              </a:rPr>
              <a:t>ighest Scien</a:t>
            </a:r>
            <a:r>
              <a:rPr lang="en-US" sz="2400" dirty="0">
                <a:solidFill>
                  <a:srgbClr val="82AF19"/>
                </a:solidFill>
                <a:latin typeface="Lucida Sans" charset="0"/>
                <a:ea typeface="Lucida Sans" charset="0"/>
                <a:cs typeface="Lucida Sans" charset="0"/>
              </a:rPr>
              <a:t>t</a:t>
            </a:r>
            <a:r>
              <a:rPr lang="en-US" sz="2400" dirty="0">
                <a:latin typeface="Lucida Sans" charset="0"/>
                <a:ea typeface="Lucida Sans" charset="0"/>
                <a:cs typeface="Lucida Sans" charset="0"/>
              </a:rPr>
              <a:t>ific Impact </a:t>
            </a:r>
            <a:r>
              <a:rPr lang="en-US" sz="2400" dirty="0" smtClean="0">
                <a:latin typeface="Lucida Sans" charset="0"/>
                <a:ea typeface="Lucida Sans" charset="0"/>
                <a:cs typeface="Lucida Sans" charset="0"/>
              </a:rPr>
              <a:t>o</a:t>
            </a:r>
            <a:r>
              <a:rPr lang="en-US" sz="2400" dirty="0" smtClean="0">
                <a:solidFill>
                  <a:srgbClr val="82AF19"/>
                </a:solidFill>
                <a:latin typeface="Lucida Sans" charset="0"/>
                <a:ea typeface="Lucida Sans" charset="0"/>
                <a:cs typeface="Lucida Sans" charset="0"/>
              </a:rPr>
              <a:t>n</a:t>
            </a:r>
            <a:r>
              <a:rPr lang="en-US" sz="2400" dirty="0" smtClean="0">
                <a:latin typeface="Lucida Sans" charset="0"/>
                <a:ea typeface="Lucida Sans" charset="0"/>
                <a:cs typeface="Lucida Sans" charset="0"/>
              </a:rPr>
              <a:t> </a:t>
            </a:r>
            <a:r>
              <a:rPr lang="en-US" sz="2400" dirty="0">
                <a:solidFill>
                  <a:srgbClr val="82AF19"/>
                </a:solidFill>
                <a:latin typeface="Lucida Sans" charset="0"/>
                <a:ea typeface="Lucida Sans" charset="0"/>
                <a:cs typeface="Lucida Sans" charset="0"/>
              </a:rPr>
              <a:t>ESS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980804" y="3077602"/>
            <a:ext cx="4930950" cy="1314450"/>
          </a:xfrm>
        </p:spPr>
        <p:txBody>
          <a:bodyPr/>
          <a:lstStyle/>
          <a:p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latin typeface="Lucida Sans" charset="0"/>
                <a:ea typeface="Lucida Sans" charset="0"/>
                <a:cs typeface="Lucida Sans" charset="0"/>
              </a:rPr>
              <a:t>Roy </a:t>
            </a:r>
            <a:r>
              <a:rPr lang="en-US" sz="1400" b="1" dirty="0" err="1" smtClean="0">
                <a:solidFill>
                  <a:schemeClr val="bg1">
                    <a:lumMod val="50000"/>
                  </a:schemeClr>
                </a:solidFill>
                <a:latin typeface="Lucida Sans" charset="0"/>
                <a:ea typeface="Lucida Sans" charset="0"/>
                <a:cs typeface="Lucida Sans" charset="0"/>
              </a:rPr>
              <a:t>Pennings</a:t>
            </a:r>
            <a:endParaRPr lang="en-US" sz="1400" b="1" dirty="0" smtClean="0">
              <a:solidFill>
                <a:schemeClr val="bg1">
                  <a:lumMod val="50000"/>
                </a:schemeClr>
              </a:solidFill>
              <a:latin typeface="Lucida Sans" charset="0"/>
              <a:ea typeface="Lucida Sans" charset="0"/>
              <a:cs typeface="Lucida Sans" charset="0"/>
            </a:endParaRPr>
          </a:p>
          <a:p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Lucida Sans" charset="0"/>
                <a:ea typeface="Lucida Sans" charset="0"/>
                <a:cs typeface="Lucida Sans" charset="0"/>
              </a:rPr>
              <a:t>March 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Lucida Sans" charset="0"/>
                <a:ea typeface="Lucida Sans" charset="0"/>
                <a:cs typeface="Lucida Sans" charset="0"/>
              </a:rPr>
              <a:t>31st, 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Lucida Sans" charset="0"/>
                <a:ea typeface="Lucida Sans" charset="0"/>
                <a:cs typeface="Lucida Sans" charset="0"/>
              </a:rPr>
              <a:t>2016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Lucida Sans" charset="0"/>
              <a:ea typeface="Lucida Sans" charset="0"/>
              <a:cs typeface="Lucida Sans" charset="0"/>
            </a:endParaRPr>
          </a:p>
          <a:p>
            <a:endParaRPr lang="en-US" sz="1200" dirty="0"/>
          </a:p>
        </p:txBody>
      </p:sp>
      <p:pic>
        <p:nvPicPr>
          <p:cNvPr id="5" name="Picture 4" descr="ess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1906" y="140110"/>
            <a:ext cx="612734" cy="612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83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1507" y="691872"/>
            <a:ext cx="7767742" cy="857250"/>
          </a:xfrm>
        </p:spPr>
        <p:txBody>
          <a:bodyPr/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ABOUT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" name="Picture 4" descr="ess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1906" y="140110"/>
            <a:ext cx="612734" cy="612734"/>
          </a:xfrm>
          <a:prstGeom prst="rect">
            <a:avLst/>
          </a:prstGeom>
        </p:spPr>
      </p:pic>
      <p:graphicFrame>
        <p:nvGraphicFramePr>
          <p:cNvPr id="8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2528250"/>
              </p:ext>
            </p:extLst>
          </p:nvPr>
        </p:nvGraphicFramePr>
        <p:xfrm>
          <a:off x="951611" y="1549122"/>
          <a:ext cx="7767638" cy="31051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039035" y="2409211"/>
            <a:ext cx="7680214" cy="138499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171450" lvl="0" indent="-171450">
              <a:lnSpc>
                <a:spcPct val="150000"/>
              </a:lnSpc>
              <a:buClr>
                <a:srgbClr val="82AF19"/>
              </a:buClr>
              <a:buFont typeface="Wingdings" charset="2"/>
              <a:buChar char="§"/>
            </a:pPr>
            <a:r>
              <a:rPr lang="en-US" sz="1400" dirty="0">
                <a:latin typeface="Lucida Sans" charset="0"/>
                <a:ea typeface="Lucida Sans" charset="0"/>
                <a:cs typeface="Lucida Sans" charset="0"/>
              </a:rPr>
              <a:t>18 European </a:t>
            </a:r>
            <a:r>
              <a:rPr lang="en-US" sz="1400" dirty="0" smtClean="0">
                <a:latin typeface="Lucida Sans" charset="0"/>
                <a:ea typeface="Lucida Sans" charset="0"/>
                <a:cs typeface="Lucida Sans" charset="0"/>
              </a:rPr>
              <a:t>Partners</a:t>
            </a:r>
            <a:endParaRPr lang="en-US" sz="1400" dirty="0">
              <a:latin typeface="Lucida Sans" charset="0"/>
              <a:ea typeface="Lucida Sans" charset="0"/>
              <a:cs typeface="Lucida Sans" charset="0"/>
            </a:endParaRPr>
          </a:p>
          <a:p>
            <a:pPr marL="171450" lvl="0" indent="-171450">
              <a:lnSpc>
                <a:spcPct val="150000"/>
              </a:lnSpc>
              <a:buClr>
                <a:srgbClr val="82AF19"/>
              </a:buClr>
              <a:buFont typeface="Wingdings" charset="2"/>
              <a:buChar char="§"/>
            </a:pPr>
            <a:r>
              <a:rPr lang="en-US" sz="1400" dirty="0">
                <a:latin typeface="Lucida Sans" charset="0"/>
                <a:ea typeface="Lucida Sans" charset="0"/>
                <a:cs typeface="Lucida Sans" charset="0"/>
              </a:rPr>
              <a:t>11 </a:t>
            </a:r>
            <a:r>
              <a:rPr lang="en-US" sz="1400" dirty="0" smtClean="0">
                <a:latin typeface="Lucida Sans" charset="0"/>
                <a:ea typeface="Lucida Sans" charset="0"/>
                <a:cs typeface="Lucida Sans" charset="0"/>
              </a:rPr>
              <a:t>Countries</a:t>
            </a:r>
            <a:endParaRPr lang="en-US" sz="1400" dirty="0">
              <a:latin typeface="Lucida Sans" charset="0"/>
              <a:ea typeface="Lucida Sans" charset="0"/>
              <a:cs typeface="Lucida Sans" charset="0"/>
            </a:endParaRPr>
          </a:p>
          <a:p>
            <a:pPr marL="171450" lvl="0" indent="-171450">
              <a:lnSpc>
                <a:spcPct val="150000"/>
              </a:lnSpc>
              <a:buClr>
                <a:srgbClr val="82AF19"/>
              </a:buClr>
              <a:buFont typeface="Wingdings" charset="2"/>
              <a:buChar char="§"/>
            </a:pPr>
            <a:r>
              <a:rPr lang="en-US" sz="1400" dirty="0">
                <a:latin typeface="Lucida Sans" charset="0"/>
                <a:ea typeface="Lucida Sans" charset="0"/>
                <a:cs typeface="Lucida Sans" charset="0"/>
              </a:rPr>
              <a:t>€20 M </a:t>
            </a:r>
          </a:p>
          <a:p>
            <a:pPr marL="171450" lvl="0" indent="-171450">
              <a:lnSpc>
                <a:spcPct val="150000"/>
              </a:lnSpc>
              <a:buClr>
                <a:srgbClr val="82AF19"/>
              </a:buClr>
              <a:buFont typeface="Wingdings" charset="2"/>
              <a:buChar char="§"/>
            </a:pPr>
            <a:r>
              <a:rPr lang="en-US" sz="1400" dirty="0">
                <a:latin typeface="Lucida Sans" charset="0"/>
                <a:ea typeface="Lucida Sans" charset="0"/>
                <a:cs typeface="Lucida Sans" charset="0"/>
              </a:rPr>
              <a:t>36 Months</a:t>
            </a:r>
          </a:p>
        </p:txBody>
      </p:sp>
    </p:spTree>
    <p:extLst>
      <p:ext uri="{BB962C8B-B14F-4D97-AF65-F5344CB8AC3E}">
        <p14:creationId xmlns:p14="http://schemas.microsoft.com/office/powerpoint/2010/main" val="178658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300" y="638621"/>
            <a:ext cx="7767742" cy="85725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latin typeface="Lucida Sans" charset="0"/>
                <a:ea typeface="Lucida Sans" charset="0"/>
                <a:cs typeface="Lucida Sans" charset="0"/>
              </a:rPr>
              <a:t>BRIGHTNESS WILL ENSURE:</a:t>
            </a:r>
            <a:endParaRPr lang="en-US" sz="2400" b="1" dirty="0">
              <a:solidFill>
                <a:schemeClr val="bg1">
                  <a:lumMod val="50000"/>
                </a:schemeClr>
              </a:solidFill>
              <a:latin typeface="Lucida Sans" charset="0"/>
              <a:ea typeface="Lucida Sans" charset="0"/>
              <a:cs typeface="Lucida Sans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6300" y="1380745"/>
            <a:ext cx="7767742" cy="3611880"/>
          </a:xfrm>
        </p:spPr>
        <p:txBody>
          <a:bodyPr>
            <a:normAutofit fontScale="55000" lnSpcReduction="20000"/>
          </a:bodyPr>
          <a:lstStyle/>
          <a:p>
            <a:pPr algn="just" fontAlgn="base">
              <a:lnSpc>
                <a:spcPct val="170000"/>
              </a:lnSpc>
              <a:buClr>
                <a:srgbClr val="82AF19"/>
              </a:buClr>
              <a:buFont typeface="Wingdings" charset="2"/>
              <a:buChar char="§"/>
            </a:pPr>
            <a:r>
              <a:rPr lang="en-US" sz="3300" dirty="0">
                <a:latin typeface="Lucida Sans" charset="0"/>
                <a:ea typeface="Lucida Sans" charset="0"/>
                <a:cs typeface="Lucida Sans" charset="0"/>
              </a:rPr>
              <a:t>The extensive </a:t>
            </a:r>
            <a:r>
              <a:rPr lang="en-US" sz="3300" dirty="0">
                <a:solidFill>
                  <a:srgbClr val="82AF19"/>
                </a:solidFill>
                <a:latin typeface="Lucida Sans" charset="0"/>
                <a:ea typeface="Lucida Sans" charset="0"/>
                <a:cs typeface="Lucida Sans" charset="0"/>
              </a:rPr>
              <a:t>knowledge and skills </a:t>
            </a:r>
            <a:r>
              <a:rPr lang="en-US" sz="3300" dirty="0">
                <a:latin typeface="Lucida Sans" charset="0"/>
                <a:ea typeface="Lucida Sans" charset="0"/>
                <a:cs typeface="Lucida Sans" charset="0"/>
              </a:rPr>
              <a:t>of European companies and institutes are </a:t>
            </a:r>
            <a:r>
              <a:rPr lang="en-US" sz="3300" dirty="0">
                <a:solidFill>
                  <a:srgbClr val="82AF19"/>
                </a:solidFill>
                <a:latin typeface="Lucida Sans" charset="0"/>
                <a:ea typeface="Lucida Sans" charset="0"/>
                <a:cs typeface="Lucida Sans" charset="0"/>
              </a:rPr>
              <a:t>best deployed </a:t>
            </a:r>
            <a:r>
              <a:rPr lang="en-US" sz="3300" dirty="0">
                <a:latin typeface="Lucida Sans" charset="0"/>
                <a:ea typeface="Lucida Sans" charset="0"/>
                <a:cs typeface="Lucida Sans" charset="0"/>
              </a:rPr>
              <a:t>for the construction and operation of ESS.</a:t>
            </a:r>
          </a:p>
          <a:p>
            <a:pPr algn="just" fontAlgn="base">
              <a:lnSpc>
                <a:spcPct val="170000"/>
              </a:lnSpc>
              <a:buClr>
                <a:srgbClr val="82AF19"/>
              </a:buClr>
              <a:buFont typeface="Wingdings" charset="2"/>
              <a:buChar char="§"/>
            </a:pPr>
            <a:r>
              <a:rPr lang="en-US" sz="3300" dirty="0">
                <a:solidFill>
                  <a:srgbClr val="82AF19"/>
                </a:solidFill>
                <a:latin typeface="Lucida Sans" charset="0"/>
                <a:ea typeface="Lucida Sans" charset="0"/>
                <a:cs typeface="Lucida Sans" charset="0"/>
              </a:rPr>
              <a:t>Technology transfer </a:t>
            </a:r>
            <a:r>
              <a:rPr lang="en-US" sz="3300" dirty="0">
                <a:latin typeface="Lucida Sans" charset="0"/>
                <a:ea typeface="Lucida Sans" charset="0"/>
                <a:cs typeface="Lucida Sans" charset="0"/>
              </a:rPr>
              <a:t>between ESS and European institutions and companies is </a:t>
            </a:r>
            <a:r>
              <a:rPr lang="en-US" sz="3300" dirty="0" err="1">
                <a:solidFill>
                  <a:srgbClr val="82AF19"/>
                </a:solidFill>
                <a:latin typeface="Lucida Sans" charset="0"/>
                <a:ea typeface="Lucida Sans" charset="0"/>
                <a:cs typeface="Lucida Sans" charset="0"/>
              </a:rPr>
              <a:t>optimised</a:t>
            </a:r>
            <a:r>
              <a:rPr lang="en-US" sz="3300" dirty="0">
                <a:latin typeface="Lucida Sans" charset="0"/>
                <a:ea typeface="Lucida Sans" charset="0"/>
                <a:cs typeface="Lucida Sans" charset="0"/>
              </a:rPr>
              <a:t>.</a:t>
            </a:r>
          </a:p>
          <a:p>
            <a:pPr algn="just" fontAlgn="base">
              <a:lnSpc>
                <a:spcPct val="170000"/>
              </a:lnSpc>
              <a:buClr>
                <a:srgbClr val="82AF19"/>
              </a:buClr>
              <a:buFont typeface="Wingdings" charset="2"/>
              <a:buChar char="§"/>
            </a:pPr>
            <a:r>
              <a:rPr lang="en-US" sz="3300" dirty="0">
                <a:latin typeface="Lucida Sans" charset="0"/>
                <a:ea typeface="Lucida Sans" charset="0"/>
                <a:cs typeface="Lucida Sans" charset="0"/>
              </a:rPr>
              <a:t>The maximum </a:t>
            </a:r>
            <a:r>
              <a:rPr lang="en-US" sz="3300" dirty="0">
                <a:solidFill>
                  <a:srgbClr val="82AF19"/>
                </a:solidFill>
                <a:latin typeface="Lucida Sans" charset="0"/>
                <a:ea typeface="Lucida Sans" charset="0"/>
                <a:cs typeface="Lucida Sans" charset="0"/>
              </a:rPr>
              <a:t>technical performance </a:t>
            </a:r>
            <a:r>
              <a:rPr lang="en-US" sz="3300" dirty="0">
                <a:latin typeface="Lucida Sans" charset="0"/>
                <a:ea typeface="Lucida Sans" charset="0"/>
                <a:cs typeface="Lucida Sans" charset="0"/>
              </a:rPr>
              <a:t>is obtained from the ESS target, moderators and detectors in order to deliver world class science and insights for </a:t>
            </a:r>
            <a:r>
              <a:rPr lang="en-US" sz="3300" dirty="0">
                <a:solidFill>
                  <a:srgbClr val="82AF19"/>
                </a:solidFill>
                <a:latin typeface="Lucida Sans" charset="0"/>
                <a:ea typeface="Lucida Sans" charset="0"/>
                <a:cs typeface="Lucida Sans" charset="0"/>
              </a:rPr>
              <a:t>materials technology </a:t>
            </a:r>
            <a:r>
              <a:rPr lang="en-US" sz="3300" dirty="0">
                <a:latin typeface="Lucida Sans" charset="0"/>
                <a:ea typeface="Lucida Sans" charset="0"/>
                <a:cs typeface="Lucida Sans" charset="0"/>
              </a:rPr>
              <a:t>and </a:t>
            </a:r>
            <a:r>
              <a:rPr lang="en-US" sz="3300" dirty="0">
                <a:solidFill>
                  <a:srgbClr val="82AF19"/>
                </a:solidFill>
                <a:latin typeface="Lucida Sans" charset="0"/>
                <a:ea typeface="Lucida Sans" charset="0"/>
                <a:cs typeface="Lucida Sans" charset="0"/>
              </a:rPr>
              <a:t>innovation</a:t>
            </a:r>
            <a:r>
              <a:rPr lang="en-US" sz="3300" dirty="0">
                <a:latin typeface="Lucida Sans" charset="0"/>
                <a:ea typeface="Lucida Sans" charset="0"/>
                <a:cs typeface="Lucida Sans" charset="0"/>
              </a:rPr>
              <a:t>.</a:t>
            </a:r>
          </a:p>
          <a:p>
            <a:pPr>
              <a:buClr>
                <a:srgbClr val="82AF19"/>
              </a:buClr>
              <a:buFont typeface="Wingdings" charset="2"/>
              <a:buChar char="§"/>
            </a:pPr>
            <a:endParaRPr lang="en-US" dirty="0"/>
          </a:p>
        </p:txBody>
      </p:sp>
      <p:pic>
        <p:nvPicPr>
          <p:cNvPr id="9" name="Picture 8" descr="ess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1906" y="140110"/>
            <a:ext cx="612734" cy="612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72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77382" y="446477"/>
            <a:ext cx="7767742" cy="857250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  <a:latin typeface="Lucida Sans" charset="0"/>
                <a:ea typeface="Lucida Sans" charset="0"/>
                <a:cs typeface="Lucida Sans" charset="0"/>
              </a:rPr>
              <a:t>MANAGEMENT STRUCTURE</a:t>
            </a:r>
            <a:endParaRPr lang="en-US" sz="2000" b="1" dirty="0">
              <a:solidFill>
                <a:schemeClr val="bg1">
                  <a:lumMod val="50000"/>
                </a:schemeClr>
              </a:solidFill>
              <a:latin typeface="Lucida Sans" charset="0"/>
              <a:ea typeface="Lucida Sans" charset="0"/>
              <a:cs typeface="Lucida Sans" charset="0"/>
            </a:endParaRPr>
          </a:p>
        </p:txBody>
      </p:sp>
      <p:graphicFrame>
        <p:nvGraphicFramePr>
          <p:cNvPr id="9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0621557"/>
              </p:ext>
            </p:extLst>
          </p:nvPr>
        </p:nvGraphicFramePr>
        <p:xfrm>
          <a:off x="459094" y="1303727"/>
          <a:ext cx="8296731" cy="3776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Picture 9" descr="ess_logo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870" y="140110"/>
            <a:ext cx="612734" cy="612734"/>
          </a:xfrm>
          <a:prstGeom prst="rect">
            <a:avLst/>
          </a:prstGeom>
        </p:spPr>
      </p:pic>
      <p:pic>
        <p:nvPicPr>
          <p:cNvPr id="11" name="Picture 10" descr="stars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9553" y="1663071"/>
            <a:ext cx="995812" cy="99581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413248" y="3229915"/>
            <a:ext cx="411480" cy="276999"/>
          </a:xfrm>
          <a:prstGeom prst="rect">
            <a:avLst/>
          </a:prstGeom>
          <a:noFill/>
          <a:ln w="12700">
            <a:solidFill>
              <a:srgbClr val="485156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82AA1E"/>
                </a:solidFill>
              </a:rPr>
              <a:t>ESS</a:t>
            </a:r>
            <a:endParaRPr lang="en-US" sz="1200" b="1" dirty="0">
              <a:solidFill>
                <a:srgbClr val="82AA1E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54601" y="4278439"/>
            <a:ext cx="807720" cy="646331"/>
          </a:xfrm>
          <a:prstGeom prst="rect">
            <a:avLst/>
          </a:prstGeom>
          <a:noFill/>
          <a:ln w="12700">
            <a:solidFill>
              <a:srgbClr val="485156"/>
            </a:solidFill>
          </a:ln>
        </p:spPr>
        <p:txBody>
          <a:bodyPr wrap="square" rtlCol="0">
            <a:sp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rgbClr val="82AA1E"/>
                </a:solidFill>
              </a:rPr>
              <a:t>ESS, STFC, FZJ, Bilbao, INFN, </a:t>
            </a:r>
            <a:r>
              <a:rPr lang="en-US" sz="1000" b="1" dirty="0" smtClean="0">
                <a:solidFill>
                  <a:srgbClr val="82AA1E"/>
                </a:solidFill>
              </a:rPr>
              <a:t>CEA, </a:t>
            </a:r>
            <a:r>
              <a:rPr lang="en-US" sz="1000" b="1" dirty="0" err="1" smtClean="0">
                <a:solidFill>
                  <a:srgbClr val="82AA1E"/>
                </a:solidFill>
              </a:rPr>
              <a:t>Elettra</a:t>
            </a:r>
            <a:endParaRPr lang="en-US" sz="1000" b="1" dirty="0">
              <a:solidFill>
                <a:srgbClr val="82AA1E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02905" y="4278440"/>
            <a:ext cx="807720" cy="507831"/>
          </a:xfrm>
          <a:prstGeom prst="rect">
            <a:avLst/>
          </a:prstGeom>
          <a:noFill/>
          <a:ln w="12700">
            <a:solidFill>
              <a:srgbClr val="485156"/>
            </a:solidFill>
          </a:ln>
        </p:spPr>
        <p:txBody>
          <a:bodyPr wrap="square" rtlCol="0">
            <a:sp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rgbClr val="82AA1E"/>
                </a:solidFill>
              </a:rPr>
              <a:t>ESS</a:t>
            </a:r>
            <a:r>
              <a:rPr lang="en-US" sz="1000" b="1" dirty="0" smtClean="0">
                <a:solidFill>
                  <a:srgbClr val="82AA1E"/>
                </a:solidFill>
              </a:rPr>
              <a:t>, DTU, </a:t>
            </a:r>
            <a:r>
              <a:rPr lang="en-US" sz="1000" b="1" dirty="0" err="1" smtClean="0">
                <a:solidFill>
                  <a:srgbClr val="82AA1E"/>
                </a:solidFill>
              </a:rPr>
              <a:t>Elettra</a:t>
            </a:r>
            <a:r>
              <a:rPr lang="en-US" sz="1000" b="1" dirty="0" smtClean="0">
                <a:solidFill>
                  <a:srgbClr val="82AA1E"/>
                </a:solidFill>
              </a:rPr>
              <a:t>, BNC</a:t>
            </a:r>
            <a:endParaRPr lang="en-US" sz="1000" b="1" dirty="0">
              <a:solidFill>
                <a:srgbClr val="82AA1E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84074" y="4278440"/>
            <a:ext cx="807720" cy="507831"/>
          </a:xfrm>
          <a:prstGeom prst="rect">
            <a:avLst/>
          </a:prstGeom>
          <a:noFill/>
          <a:ln w="12700">
            <a:solidFill>
              <a:srgbClr val="485156"/>
            </a:solidFill>
          </a:ln>
        </p:spPr>
        <p:txBody>
          <a:bodyPr wrap="square" rtlCol="0">
            <a:sp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rgbClr val="82AA1E"/>
                </a:solidFill>
              </a:rPr>
              <a:t>ESS, CERN, CTU, </a:t>
            </a:r>
            <a:r>
              <a:rPr lang="en-US" sz="1000" b="1" dirty="0" err="1" smtClean="0">
                <a:solidFill>
                  <a:srgbClr val="82AA1E"/>
                </a:solidFill>
              </a:rPr>
              <a:t>MiUN</a:t>
            </a:r>
            <a:r>
              <a:rPr lang="en-US" sz="1000" b="1" dirty="0" smtClean="0">
                <a:solidFill>
                  <a:srgbClr val="82AA1E"/>
                </a:solidFill>
              </a:rPr>
              <a:t>, LU, BNC, ILL </a:t>
            </a:r>
            <a:endParaRPr lang="en-US" sz="1000" b="1" dirty="0">
              <a:solidFill>
                <a:srgbClr val="82AA1E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658726" y="4278916"/>
            <a:ext cx="784490" cy="369332"/>
          </a:xfrm>
          <a:prstGeom prst="rect">
            <a:avLst/>
          </a:prstGeom>
          <a:noFill/>
          <a:ln w="12700">
            <a:solidFill>
              <a:srgbClr val="485156"/>
            </a:solidFill>
          </a:ln>
        </p:spPr>
        <p:txBody>
          <a:bodyPr wrap="square" rtlCol="0">
            <a:sp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rgbClr val="82AA1E"/>
                </a:solidFill>
              </a:rPr>
              <a:t>ESS, </a:t>
            </a:r>
            <a:r>
              <a:rPr lang="en-US" sz="1000" b="1" dirty="0" smtClean="0">
                <a:solidFill>
                  <a:srgbClr val="82AA1E"/>
                </a:solidFill>
              </a:rPr>
              <a:t>PSI, </a:t>
            </a:r>
            <a:r>
              <a:rPr lang="en-US" sz="1000" b="1" dirty="0" err="1" smtClean="0">
                <a:solidFill>
                  <a:srgbClr val="82AA1E"/>
                </a:solidFill>
              </a:rPr>
              <a:t>Elettra</a:t>
            </a:r>
            <a:r>
              <a:rPr lang="en-US" sz="1000" b="1" dirty="0" smtClean="0">
                <a:solidFill>
                  <a:srgbClr val="82AA1E"/>
                </a:solidFill>
              </a:rPr>
              <a:t>, KU</a:t>
            </a:r>
            <a:endParaRPr lang="en-US" sz="1000" b="1" dirty="0">
              <a:solidFill>
                <a:srgbClr val="82AA1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366490" y="4278440"/>
            <a:ext cx="712785" cy="369332"/>
          </a:xfrm>
          <a:prstGeom prst="rect">
            <a:avLst/>
          </a:prstGeom>
          <a:noFill/>
          <a:ln w="12700">
            <a:solidFill>
              <a:srgbClr val="485156"/>
            </a:solidFill>
          </a:ln>
        </p:spPr>
        <p:txBody>
          <a:bodyPr wrap="square" rtlCol="0">
            <a:sp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 smtClean="0">
                <a:solidFill>
                  <a:srgbClr val="82AA1E"/>
                </a:solidFill>
              </a:rPr>
              <a:t>All Partners</a:t>
            </a:r>
            <a:endParaRPr lang="en-US" sz="1000" b="1" dirty="0">
              <a:solidFill>
                <a:srgbClr val="82AA1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7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300" y="752844"/>
            <a:ext cx="7767742" cy="85725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latin typeface="Lucida Sans" charset="0"/>
                <a:ea typeface="Lucida Sans" charset="0"/>
                <a:cs typeface="Lucida Sans" charset="0"/>
              </a:rPr>
              <a:t>WORK PACKAGES</a:t>
            </a:r>
            <a:endParaRPr lang="en-US" sz="2400" b="1" dirty="0">
              <a:solidFill>
                <a:schemeClr val="bg1">
                  <a:lumMod val="50000"/>
                </a:schemeClr>
              </a:solidFill>
              <a:latin typeface="Lucida Sans" charset="0"/>
              <a:ea typeface="Lucida Sans" charset="0"/>
              <a:cs typeface="Lucida Sans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5558477"/>
              </p:ext>
            </p:extLst>
          </p:nvPr>
        </p:nvGraphicFramePr>
        <p:xfrm>
          <a:off x="1006300" y="1697039"/>
          <a:ext cx="7767742" cy="28086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 flipH="1">
            <a:off x="1115568" y="1849981"/>
            <a:ext cx="329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485156"/>
                </a:solidFill>
                <a:latin typeface="Lucida Sans" charset="0"/>
                <a:ea typeface="Lucida Sans" charset="0"/>
                <a:cs typeface="Lucida Sans" charset="0"/>
              </a:rPr>
              <a:t>1</a:t>
            </a:r>
            <a:endParaRPr lang="en-US" sz="1400" b="1" dirty="0">
              <a:solidFill>
                <a:srgbClr val="485156"/>
              </a:solidFill>
              <a:latin typeface="Lucida Sans" charset="0"/>
              <a:ea typeface="Lucida Sans" charset="0"/>
              <a:cs typeface="Lucida San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flipH="1">
            <a:off x="1323456" y="2287676"/>
            <a:ext cx="329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82AF19"/>
                </a:solidFill>
                <a:latin typeface="Lucida Sans" charset="0"/>
                <a:ea typeface="Lucida Sans" charset="0"/>
                <a:cs typeface="Lucida Sans" charset="0"/>
              </a:rPr>
              <a:t>2</a:t>
            </a:r>
          </a:p>
        </p:txBody>
      </p:sp>
      <p:sp>
        <p:nvSpPr>
          <p:cNvPr id="12" name="TextBox 11"/>
          <p:cNvSpPr txBox="1"/>
          <p:nvPr/>
        </p:nvSpPr>
        <p:spPr>
          <a:xfrm flipH="1">
            <a:off x="1444752" y="2740693"/>
            <a:ext cx="329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485156"/>
                </a:solidFill>
                <a:latin typeface="Lucida Sans" charset="0"/>
                <a:ea typeface="Lucida Sans" charset="0"/>
                <a:cs typeface="Lucida Sans" charset="0"/>
              </a:rPr>
              <a:t>3</a:t>
            </a:r>
          </a:p>
        </p:txBody>
      </p:sp>
      <p:sp>
        <p:nvSpPr>
          <p:cNvPr id="13" name="TextBox 12"/>
          <p:cNvSpPr txBox="1"/>
          <p:nvPr/>
        </p:nvSpPr>
        <p:spPr>
          <a:xfrm flipH="1">
            <a:off x="1444752" y="3193710"/>
            <a:ext cx="329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82AF19"/>
                </a:solidFill>
                <a:latin typeface="Lucida Sans" charset="0"/>
                <a:ea typeface="Lucida Sans" charset="0"/>
                <a:cs typeface="Lucida Sans" charset="0"/>
              </a:rPr>
              <a:t>4</a:t>
            </a:r>
            <a:endParaRPr lang="en-US" sz="1400" b="1" dirty="0">
              <a:solidFill>
                <a:srgbClr val="82AF19"/>
              </a:solidFill>
              <a:latin typeface="Lucida Sans" charset="0"/>
              <a:ea typeface="Lucida Sans" charset="0"/>
              <a:cs typeface="Lucida San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 flipH="1">
            <a:off x="1350428" y="3617280"/>
            <a:ext cx="329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485156"/>
                </a:solidFill>
                <a:latin typeface="Lucida Sans" charset="0"/>
                <a:ea typeface="Lucida Sans" charset="0"/>
                <a:cs typeface="Lucida Sans" charset="0"/>
              </a:rPr>
              <a:t>5</a:t>
            </a:r>
          </a:p>
        </p:txBody>
      </p:sp>
      <p:sp>
        <p:nvSpPr>
          <p:cNvPr id="16" name="TextBox 15"/>
          <p:cNvSpPr txBox="1"/>
          <p:nvPr/>
        </p:nvSpPr>
        <p:spPr>
          <a:xfrm flipH="1">
            <a:off x="1115568" y="4070297"/>
            <a:ext cx="329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82AF19"/>
                </a:solidFill>
                <a:latin typeface="Lucida Sans" charset="0"/>
                <a:ea typeface="Lucida Sans" charset="0"/>
                <a:cs typeface="Lucida Sans" charset="0"/>
              </a:rPr>
              <a:t>6</a:t>
            </a:r>
          </a:p>
        </p:txBody>
      </p:sp>
      <p:pic>
        <p:nvPicPr>
          <p:cNvPr id="17" name="Picture 16" descr="ess_logo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1906" y="140110"/>
            <a:ext cx="612734" cy="612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62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722472" y="1009250"/>
            <a:ext cx="4224992" cy="3899401"/>
            <a:chOff x="1951038" y="1063625"/>
            <a:chExt cx="5232400" cy="4829175"/>
          </a:xfrm>
        </p:grpSpPr>
        <p:sp>
          <p:nvSpPr>
            <p:cNvPr id="5" name="Oval 11"/>
            <p:cNvSpPr>
              <a:spLocks noChangeArrowheads="1"/>
            </p:cNvSpPr>
            <p:nvPr/>
          </p:nvSpPr>
          <p:spPr bwMode="auto">
            <a:xfrm>
              <a:off x="3195638" y="2354263"/>
              <a:ext cx="2746375" cy="2744788"/>
            </a:xfrm>
            <a:prstGeom prst="ellipse">
              <a:avLst/>
            </a:prstGeom>
            <a:solidFill>
              <a:schemeClr val="accent3">
                <a:lumMod val="40000"/>
                <a:lumOff val="60000"/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82124" tIns="41061" rIns="82124" bIns="41061" anchor="ctr"/>
            <a:lstStyle/>
            <a:p>
              <a:pPr algn="ctr" defTabSz="814388">
                <a:defRPr/>
              </a:pPr>
              <a:endParaRPr lang="en-US" sz="12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" name="Freeform 8"/>
            <p:cNvSpPr>
              <a:spLocks/>
            </p:cNvSpPr>
            <p:nvPr/>
          </p:nvSpPr>
          <p:spPr bwMode="auto">
            <a:xfrm>
              <a:off x="3440113" y="1063625"/>
              <a:ext cx="2254250" cy="2254250"/>
            </a:xfrm>
            <a:custGeom>
              <a:avLst/>
              <a:gdLst>
                <a:gd name="T0" fmla="*/ 2254250 w 601"/>
                <a:gd name="T1" fmla="*/ 300067 h 601"/>
                <a:gd name="T2" fmla="*/ 1129000 w 601"/>
                <a:gd name="T3" fmla="*/ 0 h 601"/>
                <a:gd name="T4" fmla="*/ 0 w 601"/>
                <a:gd name="T5" fmla="*/ 300067 h 601"/>
                <a:gd name="T6" fmla="*/ 1125250 w 601"/>
                <a:gd name="T7" fmla="*/ 2254250 h 601"/>
                <a:gd name="T8" fmla="*/ 2254250 w 601"/>
                <a:gd name="T9" fmla="*/ 300067 h 6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1" h="601">
                  <a:moveTo>
                    <a:pt x="601" y="80"/>
                  </a:moveTo>
                  <a:cubicBezTo>
                    <a:pt x="513" y="29"/>
                    <a:pt x="410" y="0"/>
                    <a:pt x="301" y="0"/>
                  </a:cubicBezTo>
                  <a:cubicBezTo>
                    <a:pt x="191" y="0"/>
                    <a:pt x="88" y="29"/>
                    <a:pt x="0" y="80"/>
                  </a:cubicBezTo>
                  <a:cubicBezTo>
                    <a:pt x="300" y="601"/>
                    <a:pt x="300" y="601"/>
                    <a:pt x="300" y="601"/>
                  </a:cubicBezTo>
                  <a:lnTo>
                    <a:pt x="601" y="80"/>
                  </a:lnTo>
                  <a:close/>
                </a:path>
              </a:pathLst>
            </a:custGeom>
            <a:solidFill>
              <a:schemeClr val="bg1">
                <a:lumMod val="65000"/>
                <a:alpha val="50000"/>
              </a:schemeClr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82124" tIns="41061" rIns="82124" bIns="41061" anchor="ctr"/>
            <a:lstStyle/>
            <a:p>
              <a:endParaRPr lang="en-US" sz="1200"/>
            </a:p>
          </p:txBody>
        </p:sp>
        <p:sp>
          <p:nvSpPr>
            <p:cNvPr id="7" name="Freeform 9"/>
            <p:cNvSpPr>
              <a:spLocks/>
            </p:cNvSpPr>
            <p:nvPr/>
          </p:nvSpPr>
          <p:spPr bwMode="auto">
            <a:xfrm>
              <a:off x="4929188" y="3940175"/>
              <a:ext cx="2254250" cy="1952625"/>
            </a:xfrm>
            <a:custGeom>
              <a:avLst/>
              <a:gdLst>
                <a:gd name="T0" fmla="*/ 1125250 w 601"/>
                <a:gd name="T1" fmla="*/ 1952625 h 521"/>
                <a:gd name="T2" fmla="*/ 1950433 w 601"/>
                <a:gd name="T3" fmla="*/ 1128100 h 521"/>
                <a:gd name="T4" fmla="*/ 2254250 w 601"/>
                <a:gd name="T5" fmla="*/ 0 h 521"/>
                <a:gd name="T6" fmla="*/ 0 w 601"/>
                <a:gd name="T7" fmla="*/ 0 h 521"/>
                <a:gd name="T8" fmla="*/ 1125250 w 601"/>
                <a:gd name="T9" fmla="*/ 1952625 h 5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1" h="521">
                  <a:moveTo>
                    <a:pt x="300" y="521"/>
                  </a:moveTo>
                  <a:cubicBezTo>
                    <a:pt x="389" y="470"/>
                    <a:pt x="465" y="396"/>
                    <a:pt x="520" y="301"/>
                  </a:cubicBezTo>
                  <a:cubicBezTo>
                    <a:pt x="575" y="206"/>
                    <a:pt x="601" y="103"/>
                    <a:pt x="601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00" y="521"/>
                  </a:lnTo>
                  <a:close/>
                </a:path>
              </a:pathLst>
            </a:custGeom>
            <a:solidFill>
              <a:srgbClr val="82AA1E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82124" tIns="41061" rIns="82124" bIns="41061" anchor="ctr"/>
            <a:lstStyle/>
            <a:p>
              <a:endParaRPr lang="en-US" sz="1200"/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1951038" y="3940175"/>
              <a:ext cx="2254250" cy="1952625"/>
            </a:xfrm>
            <a:custGeom>
              <a:avLst/>
              <a:gdLst>
                <a:gd name="T0" fmla="*/ 0 w 601"/>
                <a:gd name="T1" fmla="*/ 0 h 521"/>
                <a:gd name="T2" fmla="*/ 303817 w 601"/>
                <a:gd name="T3" fmla="*/ 1128100 h 521"/>
                <a:gd name="T4" fmla="*/ 1129000 w 601"/>
                <a:gd name="T5" fmla="*/ 1952625 h 521"/>
                <a:gd name="T6" fmla="*/ 2254250 w 601"/>
                <a:gd name="T7" fmla="*/ 0 h 521"/>
                <a:gd name="T8" fmla="*/ 0 w 601"/>
                <a:gd name="T9" fmla="*/ 0 h 5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1" h="521">
                  <a:moveTo>
                    <a:pt x="0" y="0"/>
                  </a:moveTo>
                  <a:cubicBezTo>
                    <a:pt x="0" y="103"/>
                    <a:pt x="26" y="206"/>
                    <a:pt x="81" y="301"/>
                  </a:cubicBezTo>
                  <a:cubicBezTo>
                    <a:pt x="136" y="396"/>
                    <a:pt x="212" y="470"/>
                    <a:pt x="301" y="521"/>
                  </a:cubicBezTo>
                  <a:cubicBezTo>
                    <a:pt x="601" y="0"/>
                    <a:pt x="601" y="0"/>
                    <a:pt x="60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B0F0">
                <a:alpha val="50000"/>
              </a:srgbClr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82124" tIns="41061" rIns="82124" bIns="41061" anchor="ctr"/>
            <a:lstStyle/>
            <a:p>
              <a:endParaRPr lang="en-US" sz="1200"/>
            </a:p>
          </p:txBody>
        </p:sp>
      </p:grpSp>
      <p:sp>
        <p:nvSpPr>
          <p:cNvPr id="9" name="Oval 24"/>
          <p:cNvSpPr>
            <a:spLocks noChangeArrowheads="1"/>
          </p:cNvSpPr>
          <p:nvPr/>
        </p:nvSpPr>
        <p:spPr bwMode="auto">
          <a:xfrm>
            <a:off x="3925966" y="1233990"/>
            <a:ext cx="177676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rgbClr val="FFFFFF"/>
                </a:solidFill>
                <a:latin typeface="Arial"/>
                <a:cs typeface="Arial"/>
              </a:rPr>
              <a:t>DETECTORS</a:t>
            </a:r>
            <a:endParaRPr lang="en-US" sz="1200" b="1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rgbClr val="FFFFFF"/>
                </a:solidFill>
                <a:latin typeface="Arial"/>
                <a:cs typeface="Arial"/>
              </a:rPr>
              <a:t>Developing technologies</a:t>
            </a:r>
            <a:endParaRPr lang="en-US" sz="12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0" name="Oval 24"/>
          <p:cNvSpPr>
            <a:spLocks noChangeArrowheads="1"/>
          </p:cNvSpPr>
          <p:nvPr/>
        </p:nvSpPr>
        <p:spPr bwMode="auto">
          <a:xfrm rot="1684495">
            <a:off x="5474448" y="3552544"/>
            <a:ext cx="13245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rgbClr val="FFFFFF"/>
                </a:solidFill>
                <a:latin typeface="Arial"/>
                <a:cs typeface="Arial"/>
              </a:rPr>
              <a:t>DATA</a:t>
            </a:r>
            <a:endParaRPr lang="en-US" sz="1200" b="1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rgbClr val="FFFFFF"/>
                </a:solidFill>
                <a:latin typeface="Arial"/>
                <a:cs typeface="Arial"/>
              </a:rPr>
              <a:t>Enabling real time processing</a:t>
            </a:r>
            <a:endParaRPr lang="en-US" sz="12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1" name="Oval 24"/>
          <p:cNvSpPr>
            <a:spLocks noChangeArrowheads="1"/>
          </p:cNvSpPr>
          <p:nvPr/>
        </p:nvSpPr>
        <p:spPr bwMode="auto">
          <a:xfrm rot="19855947">
            <a:off x="2828304" y="3373119"/>
            <a:ext cx="203273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rgbClr val="FFFFFF"/>
                </a:solidFill>
                <a:latin typeface="Arial"/>
                <a:cs typeface="Arial"/>
              </a:rPr>
              <a:t>MODERATORS</a:t>
            </a:r>
            <a:endParaRPr lang="en-US" sz="1200" b="1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rgbClr val="FFFFFF"/>
                </a:solidFill>
                <a:latin typeface="Arial"/>
                <a:cs typeface="Arial"/>
              </a:rPr>
              <a:t>Advancing cold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rgbClr val="FFFFFF"/>
                </a:solidFill>
                <a:latin typeface="Arial"/>
                <a:cs typeface="Arial"/>
              </a:rPr>
              <a:t>neutron moderators</a:t>
            </a:r>
            <a:endParaRPr lang="en-US" sz="12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24982" y="414588"/>
            <a:ext cx="7767742" cy="857250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chemeClr val="bg1">
                    <a:lumMod val="50000"/>
                  </a:schemeClr>
                </a:solidFill>
                <a:latin typeface="Lucida Sans" charset="0"/>
                <a:ea typeface="Lucida Sans" charset="0"/>
                <a:cs typeface="Lucida Sans" charset="0"/>
              </a:rPr>
              <a:t>SCIENTIFIC OBJECTIVES</a:t>
            </a:r>
            <a:endParaRPr lang="en-US" sz="1800" b="1" dirty="0">
              <a:solidFill>
                <a:schemeClr val="bg1">
                  <a:lumMod val="50000"/>
                </a:schemeClr>
              </a:solidFill>
              <a:latin typeface="Lucida Sans" charset="0"/>
              <a:ea typeface="Lucida Sans" charset="0"/>
              <a:cs typeface="Lucida San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00316" y="3014571"/>
            <a:ext cx="7999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WP 4</a:t>
            </a:r>
          </a:p>
          <a:p>
            <a:r>
              <a:rPr lang="en-US" sz="1200" dirty="0" smtClean="0"/>
              <a:t>WP 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2925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328180" y="647123"/>
            <a:ext cx="4994186" cy="3258475"/>
            <a:chOff x="1451407" y="1063625"/>
            <a:chExt cx="6185001" cy="4035426"/>
          </a:xfrm>
        </p:grpSpPr>
        <p:sp>
          <p:nvSpPr>
            <p:cNvPr id="5" name="Oval 11"/>
            <p:cNvSpPr>
              <a:spLocks noChangeArrowheads="1"/>
            </p:cNvSpPr>
            <p:nvPr/>
          </p:nvSpPr>
          <p:spPr bwMode="auto">
            <a:xfrm>
              <a:off x="3195638" y="2354263"/>
              <a:ext cx="2746375" cy="2744788"/>
            </a:xfrm>
            <a:prstGeom prst="ellipse">
              <a:avLst/>
            </a:prstGeom>
            <a:solidFill>
              <a:schemeClr val="accent3">
                <a:lumMod val="40000"/>
                <a:lumOff val="60000"/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82124" tIns="41061" rIns="82124" bIns="41061" anchor="ctr"/>
            <a:lstStyle/>
            <a:p>
              <a:pPr algn="ctr" defTabSz="814388">
                <a:defRPr/>
              </a:pPr>
              <a:endParaRPr lang="en-US" sz="12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" name="Freeform 8"/>
            <p:cNvSpPr>
              <a:spLocks/>
            </p:cNvSpPr>
            <p:nvPr/>
          </p:nvSpPr>
          <p:spPr bwMode="auto">
            <a:xfrm>
              <a:off x="3440113" y="1063625"/>
              <a:ext cx="2254250" cy="2254250"/>
            </a:xfrm>
            <a:custGeom>
              <a:avLst/>
              <a:gdLst>
                <a:gd name="T0" fmla="*/ 2254250 w 601"/>
                <a:gd name="T1" fmla="*/ 300067 h 601"/>
                <a:gd name="T2" fmla="*/ 1129000 w 601"/>
                <a:gd name="T3" fmla="*/ 0 h 601"/>
                <a:gd name="T4" fmla="*/ 0 w 601"/>
                <a:gd name="T5" fmla="*/ 300067 h 601"/>
                <a:gd name="T6" fmla="*/ 1125250 w 601"/>
                <a:gd name="T7" fmla="*/ 2254250 h 601"/>
                <a:gd name="T8" fmla="*/ 2254250 w 601"/>
                <a:gd name="T9" fmla="*/ 300067 h 6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1" h="601">
                  <a:moveTo>
                    <a:pt x="601" y="80"/>
                  </a:moveTo>
                  <a:cubicBezTo>
                    <a:pt x="513" y="29"/>
                    <a:pt x="410" y="0"/>
                    <a:pt x="301" y="0"/>
                  </a:cubicBezTo>
                  <a:cubicBezTo>
                    <a:pt x="191" y="0"/>
                    <a:pt x="88" y="29"/>
                    <a:pt x="0" y="80"/>
                  </a:cubicBezTo>
                  <a:cubicBezTo>
                    <a:pt x="300" y="601"/>
                    <a:pt x="300" y="601"/>
                    <a:pt x="300" y="601"/>
                  </a:cubicBezTo>
                  <a:lnTo>
                    <a:pt x="601" y="80"/>
                  </a:lnTo>
                  <a:close/>
                </a:path>
              </a:pathLst>
            </a:custGeom>
            <a:solidFill>
              <a:schemeClr val="bg1">
                <a:lumMod val="65000"/>
                <a:alpha val="50000"/>
              </a:schemeClr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82124" tIns="41061" rIns="82124" bIns="41061" anchor="ctr"/>
            <a:lstStyle/>
            <a:p>
              <a:endParaRPr lang="en-US" sz="1200"/>
            </a:p>
          </p:txBody>
        </p:sp>
        <p:sp>
          <p:nvSpPr>
            <p:cNvPr id="7" name="Freeform 9"/>
            <p:cNvSpPr>
              <a:spLocks/>
            </p:cNvSpPr>
            <p:nvPr/>
          </p:nvSpPr>
          <p:spPr bwMode="auto">
            <a:xfrm rot="19957816">
              <a:off x="5382158" y="3089679"/>
              <a:ext cx="2254250" cy="1952625"/>
            </a:xfrm>
            <a:custGeom>
              <a:avLst/>
              <a:gdLst>
                <a:gd name="T0" fmla="*/ 1125250 w 601"/>
                <a:gd name="T1" fmla="*/ 1952625 h 521"/>
                <a:gd name="T2" fmla="*/ 1950433 w 601"/>
                <a:gd name="T3" fmla="*/ 1128100 h 521"/>
                <a:gd name="T4" fmla="*/ 2254250 w 601"/>
                <a:gd name="T5" fmla="*/ 0 h 521"/>
                <a:gd name="T6" fmla="*/ 0 w 601"/>
                <a:gd name="T7" fmla="*/ 0 h 521"/>
                <a:gd name="T8" fmla="*/ 1125250 w 601"/>
                <a:gd name="T9" fmla="*/ 1952625 h 5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1" h="521">
                  <a:moveTo>
                    <a:pt x="300" y="521"/>
                  </a:moveTo>
                  <a:cubicBezTo>
                    <a:pt x="389" y="470"/>
                    <a:pt x="465" y="396"/>
                    <a:pt x="520" y="301"/>
                  </a:cubicBezTo>
                  <a:cubicBezTo>
                    <a:pt x="575" y="206"/>
                    <a:pt x="601" y="103"/>
                    <a:pt x="601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00" y="521"/>
                  </a:lnTo>
                  <a:close/>
                </a:path>
              </a:pathLst>
            </a:custGeom>
            <a:solidFill>
              <a:srgbClr val="82AA1E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82124" tIns="41061" rIns="82124" bIns="41061" anchor="ctr"/>
            <a:lstStyle/>
            <a:p>
              <a:endParaRPr lang="en-US" sz="1200"/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 rot="2113832">
              <a:off x="1451407" y="2990849"/>
              <a:ext cx="2254250" cy="1952625"/>
            </a:xfrm>
            <a:custGeom>
              <a:avLst/>
              <a:gdLst>
                <a:gd name="T0" fmla="*/ 0 w 601"/>
                <a:gd name="T1" fmla="*/ 0 h 521"/>
                <a:gd name="T2" fmla="*/ 303817 w 601"/>
                <a:gd name="T3" fmla="*/ 1128100 h 521"/>
                <a:gd name="T4" fmla="*/ 1129000 w 601"/>
                <a:gd name="T5" fmla="*/ 1952625 h 521"/>
                <a:gd name="T6" fmla="*/ 2254250 w 601"/>
                <a:gd name="T7" fmla="*/ 0 h 521"/>
                <a:gd name="T8" fmla="*/ 0 w 601"/>
                <a:gd name="T9" fmla="*/ 0 h 5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1" h="521">
                  <a:moveTo>
                    <a:pt x="0" y="0"/>
                  </a:moveTo>
                  <a:cubicBezTo>
                    <a:pt x="0" y="103"/>
                    <a:pt x="26" y="206"/>
                    <a:pt x="81" y="301"/>
                  </a:cubicBezTo>
                  <a:cubicBezTo>
                    <a:pt x="136" y="396"/>
                    <a:pt x="212" y="470"/>
                    <a:pt x="301" y="521"/>
                  </a:cubicBezTo>
                  <a:cubicBezTo>
                    <a:pt x="601" y="0"/>
                    <a:pt x="601" y="0"/>
                    <a:pt x="60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B0F0">
                <a:alpha val="50000"/>
              </a:srgbClr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82124" tIns="41061" rIns="82124" bIns="41061" anchor="ctr"/>
            <a:lstStyle/>
            <a:p>
              <a:endParaRPr lang="en-US" sz="1200"/>
            </a:p>
          </p:txBody>
        </p:sp>
      </p:grpSp>
      <p:sp>
        <p:nvSpPr>
          <p:cNvPr id="9" name="Freeform 8"/>
          <p:cNvSpPr>
            <a:spLocks/>
          </p:cNvSpPr>
          <p:nvPr/>
        </p:nvSpPr>
        <p:spPr bwMode="auto">
          <a:xfrm rot="10800000">
            <a:off x="3933995" y="3133920"/>
            <a:ext cx="1820233" cy="1820233"/>
          </a:xfrm>
          <a:custGeom>
            <a:avLst/>
            <a:gdLst>
              <a:gd name="T0" fmla="*/ 2254250 w 601"/>
              <a:gd name="T1" fmla="*/ 300067 h 601"/>
              <a:gd name="T2" fmla="*/ 1129000 w 601"/>
              <a:gd name="T3" fmla="*/ 0 h 601"/>
              <a:gd name="T4" fmla="*/ 0 w 601"/>
              <a:gd name="T5" fmla="*/ 300067 h 601"/>
              <a:gd name="T6" fmla="*/ 1125250 w 601"/>
              <a:gd name="T7" fmla="*/ 2254250 h 601"/>
              <a:gd name="T8" fmla="*/ 2254250 w 601"/>
              <a:gd name="T9" fmla="*/ 300067 h 60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01" h="601">
                <a:moveTo>
                  <a:pt x="601" y="80"/>
                </a:moveTo>
                <a:cubicBezTo>
                  <a:pt x="513" y="29"/>
                  <a:pt x="410" y="0"/>
                  <a:pt x="301" y="0"/>
                </a:cubicBezTo>
                <a:cubicBezTo>
                  <a:pt x="191" y="0"/>
                  <a:pt x="88" y="29"/>
                  <a:pt x="0" y="80"/>
                </a:cubicBezTo>
                <a:cubicBezTo>
                  <a:pt x="300" y="601"/>
                  <a:pt x="300" y="601"/>
                  <a:pt x="300" y="601"/>
                </a:cubicBezTo>
                <a:lnTo>
                  <a:pt x="601" y="80"/>
                </a:lnTo>
                <a:close/>
              </a:path>
            </a:pathLst>
          </a:custGeom>
          <a:solidFill>
            <a:schemeClr val="accent6">
              <a:lumMod val="75000"/>
              <a:alpha val="50000"/>
            </a:schemeClr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82124" tIns="41061" rIns="82124" bIns="41061" anchor="ctr"/>
          <a:lstStyle/>
          <a:p>
            <a:endParaRPr lang="en-US" sz="1200"/>
          </a:p>
        </p:txBody>
      </p:sp>
      <p:sp>
        <p:nvSpPr>
          <p:cNvPr id="10" name="Rectangle 9"/>
          <p:cNvSpPr/>
          <p:nvPr/>
        </p:nvSpPr>
        <p:spPr>
          <a:xfrm>
            <a:off x="299666" y="715859"/>
            <a:ext cx="36343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Lucida Sans" charset="0"/>
                <a:ea typeface="Lucida Sans" charset="0"/>
                <a:cs typeface="Lucida Sans" charset="0"/>
              </a:rPr>
              <a:t>NON-SCIENTIFIC 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  <a:latin typeface="Lucida Sans" charset="0"/>
                <a:ea typeface="Lucida Sans" charset="0"/>
                <a:cs typeface="Lucida Sans" charset="0"/>
              </a:rPr>
              <a:t>OBJECTIVES</a:t>
            </a:r>
            <a:endParaRPr lang="en-US" dirty="0"/>
          </a:p>
        </p:txBody>
      </p:sp>
      <p:sp>
        <p:nvSpPr>
          <p:cNvPr id="11" name="Oval 24"/>
          <p:cNvSpPr>
            <a:spLocks noChangeArrowheads="1"/>
          </p:cNvSpPr>
          <p:nvPr/>
        </p:nvSpPr>
        <p:spPr bwMode="auto">
          <a:xfrm>
            <a:off x="4179185" y="994289"/>
            <a:ext cx="13862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Community building</a:t>
            </a:r>
            <a:endParaRPr lang="en-US" sz="1400" dirty="0">
              <a:solidFill>
                <a:srgbClr val="FFFFFF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12" name="Oval 24"/>
          <p:cNvSpPr>
            <a:spLocks noChangeArrowheads="1"/>
          </p:cNvSpPr>
          <p:nvPr/>
        </p:nvSpPr>
        <p:spPr bwMode="auto">
          <a:xfrm>
            <a:off x="5491757" y="2544719"/>
            <a:ext cx="1742033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Improving ESS governance structure</a:t>
            </a:r>
            <a:endParaRPr lang="en-US" sz="1400" dirty="0">
              <a:solidFill>
                <a:srgbClr val="FFFFFF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13" name="Oval 24"/>
          <p:cNvSpPr>
            <a:spLocks noChangeArrowheads="1"/>
          </p:cNvSpPr>
          <p:nvPr/>
        </p:nvSpPr>
        <p:spPr bwMode="auto">
          <a:xfrm>
            <a:off x="4213305" y="3890157"/>
            <a:ext cx="138625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Industrial participation, knowledge transfer</a:t>
            </a:r>
            <a:endParaRPr lang="en-US" sz="1400" dirty="0">
              <a:solidFill>
                <a:srgbClr val="FFFFFF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14" name="Oval 24"/>
          <p:cNvSpPr>
            <a:spLocks noChangeArrowheads="1"/>
          </p:cNvSpPr>
          <p:nvPr/>
        </p:nvSpPr>
        <p:spPr bwMode="auto">
          <a:xfrm>
            <a:off x="2633966" y="2610982"/>
            <a:ext cx="136663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rgbClr val="FFFFFF"/>
                </a:solidFill>
                <a:latin typeface="Arial"/>
                <a:cs typeface="Arial"/>
              </a:rPr>
              <a:t>In-kind risk management</a:t>
            </a:r>
            <a:endParaRPr lang="en-US" sz="14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7630" y="2491356"/>
            <a:ext cx="7999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WP 2</a:t>
            </a:r>
          </a:p>
          <a:p>
            <a:r>
              <a:rPr lang="en-US" sz="1200" dirty="0" smtClean="0"/>
              <a:t>WP 3</a:t>
            </a:r>
          </a:p>
          <a:p>
            <a:r>
              <a:rPr lang="en-US" sz="1200" dirty="0" smtClean="0"/>
              <a:t>WP 6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0726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297550" y="1418142"/>
            <a:ext cx="86544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i="1" dirty="0" err="1" smtClean="0">
                <a:solidFill>
                  <a:srgbClr val="82B80F"/>
                </a:solidFill>
                <a:cs typeface="Arial"/>
              </a:rPr>
              <a:t>Maximise</a:t>
            </a:r>
            <a:r>
              <a:rPr lang="en-US" sz="1600" i="1" dirty="0" smtClean="0">
                <a:solidFill>
                  <a:srgbClr val="82B80F"/>
                </a:solidFill>
                <a:cs typeface="Arial"/>
              </a:rPr>
              <a:t> </a:t>
            </a:r>
            <a:r>
              <a:rPr lang="en-US" sz="1600" i="1" dirty="0">
                <a:solidFill>
                  <a:srgbClr val="82B80F"/>
                </a:solidFill>
                <a:cs typeface="Arial"/>
              </a:rPr>
              <a:t>the scientific output of the ESS by enabling live (real time) processing of the data taken on ESS instruments. </a:t>
            </a:r>
            <a:endParaRPr lang="en-US" sz="1600" i="1" dirty="0">
              <a:solidFill>
                <a:srgbClr val="82B80F"/>
              </a:solidFill>
            </a:endParaRPr>
          </a:p>
        </p:txBody>
      </p:sp>
      <p:sp>
        <p:nvSpPr>
          <p:cNvPr id="68" name="Title 1"/>
          <p:cNvSpPr>
            <a:spLocks noGrp="1"/>
          </p:cNvSpPr>
          <p:nvPr>
            <p:ph type="title"/>
          </p:nvPr>
        </p:nvSpPr>
        <p:spPr>
          <a:xfrm>
            <a:off x="297550" y="560892"/>
            <a:ext cx="7767742" cy="857250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chemeClr val="bg1">
                    <a:lumMod val="50000"/>
                  </a:schemeClr>
                </a:solidFill>
                <a:latin typeface="Lucida Sans" charset="0"/>
                <a:ea typeface="Lucida Sans" charset="0"/>
                <a:cs typeface="Lucida Sans" charset="0"/>
              </a:rPr>
              <a:t>WORK PACKAGE 5</a:t>
            </a:r>
            <a:endParaRPr lang="en-US" sz="1800" b="1" dirty="0">
              <a:solidFill>
                <a:schemeClr val="bg1">
                  <a:lumMod val="50000"/>
                </a:schemeClr>
              </a:solidFill>
              <a:latin typeface="Lucida Sans" charset="0"/>
              <a:ea typeface="Lucida Sans" charset="0"/>
              <a:cs typeface="Lucida Sans" charset="0"/>
            </a:endParaRPr>
          </a:p>
        </p:txBody>
      </p:sp>
      <p:graphicFrame>
        <p:nvGraphicFramePr>
          <p:cNvPr id="69" name="Table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126699"/>
              </p:ext>
            </p:extLst>
          </p:nvPr>
        </p:nvGraphicFramePr>
        <p:xfrm>
          <a:off x="371856" y="2255520"/>
          <a:ext cx="3349752" cy="2259371"/>
        </p:xfrm>
        <a:graphic>
          <a:graphicData uri="http://schemas.openxmlformats.org/drawingml/2006/table">
            <a:tbl>
              <a:tblPr firstRow="1" bandRow="1">
                <a:effectLst/>
                <a:tableStyleId>{F2DE63D5-997A-4646-A377-4702673A728D}</a:tableStyleId>
              </a:tblPr>
              <a:tblGrid>
                <a:gridCol w="679704"/>
                <a:gridCol w="2035048"/>
                <a:gridCol w="635000"/>
              </a:tblGrid>
              <a:tr h="310024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TASKS</a:t>
                      </a:r>
                      <a:endParaRPr lang="en-US" sz="1600" b="0" i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62219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b="1" kern="1200" dirty="0" smtClean="0">
                          <a:solidFill>
                            <a:srgbClr val="82B80F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5.1</a:t>
                      </a:r>
                      <a:endParaRPr lang="en-US" sz="1200" b="1" kern="1200" dirty="0">
                        <a:solidFill>
                          <a:srgbClr val="82B80F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Creating a standard neutron event data stream for different detector types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ESS</a:t>
                      </a:r>
                    </a:p>
                    <a:p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537251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b="1" kern="1200" dirty="0" smtClean="0">
                          <a:solidFill>
                            <a:srgbClr val="82B80F"/>
                          </a:solidFill>
                          <a:latin typeface="+mj-lt"/>
                          <a:ea typeface="+mn-ea"/>
                          <a:cs typeface="+mn-cs"/>
                        </a:rPr>
                        <a:t>5.2</a:t>
                      </a:r>
                      <a:endParaRPr lang="en-US" sz="1200" b="1" kern="1200" dirty="0">
                        <a:solidFill>
                          <a:srgbClr val="82B80F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Creating a standard method for streaming meta-data for fast applied fields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ESS</a:t>
                      </a:r>
                    </a:p>
                    <a:p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PSI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713232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82B80F"/>
                          </a:solidFill>
                          <a:latin typeface="+mj-lt"/>
                        </a:rPr>
                        <a:t>5.3</a:t>
                      </a:r>
                      <a:endParaRPr lang="en-US" sz="1200" b="1" dirty="0">
                        <a:solidFill>
                          <a:srgbClr val="82B80F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Software to aggregate and make available the neutron event data and sample meta-data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ESS</a:t>
                      </a:r>
                    </a:p>
                    <a:p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PSI</a:t>
                      </a:r>
                    </a:p>
                    <a:p>
                      <a:r>
                        <a:rPr lang="en-US" sz="10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Elettra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70" name="Table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154735"/>
              </p:ext>
            </p:extLst>
          </p:nvPr>
        </p:nvGraphicFramePr>
        <p:xfrm>
          <a:off x="4456176" y="2255520"/>
          <a:ext cx="4376928" cy="2298192"/>
        </p:xfrm>
        <a:graphic>
          <a:graphicData uri="http://schemas.openxmlformats.org/drawingml/2006/table">
            <a:tbl>
              <a:tblPr firstRow="1" bandRow="1">
                <a:effectLst/>
                <a:tableStyleId>{F2DE63D5-997A-4646-A377-4702673A728D}</a:tableStyleId>
              </a:tblPr>
              <a:tblGrid>
                <a:gridCol w="381000"/>
                <a:gridCol w="3995928"/>
              </a:tblGrid>
              <a:tr h="31002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DELIVERABLES</a:t>
                      </a:r>
                      <a:endParaRPr lang="en-US" sz="1600" b="0" i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07848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b="1" kern="1200" dirty="0" smtClean="0">
                          <a:solidFill>
                            <a:srgbClr val="82B80F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5.1</a:t>
                      </a:r>
                      <a:endParaRPr lang="en-US" sz="1200" b="1" kern="1200" dirty="0">
                        <a:solidFill>
                          <a:srgbClr val="82B80F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 rtl="0" eaLnBrk="1" fontAlgn="base" latinLnBrk="0" hangingPunct="1"/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Design report data aggregator software</a:t>
                      </a:r>
                    </a:p>
                  </a:txBody>
                  <a:tcPr anchor="ctr"/>
                </a:tc>
              </a:tr>
              <a:tr h="283464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b="1" kern="1200" dirty="0" smtClean="0">
                          <a:solidFill>
                            <a:srgbClr val="82B80F"/>
                          </a:solidFill>
                          <a:latin typeface="+mj-lt"/>
                          <a:ea typeface="+mn-ea"/>
                          <a:cs typeface="+mn-cs"/>
                        </a:rPr>
                        <a:t>5.2</a:t>
                      </a:r>
                      <a:endParaRPr lang="en-US" sz="1200" b="1" kern="1200" dirty="0">
                        <a:solidFill>
                          <a:srgbClr val="82B80F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 rtl="0" eaLnBrk="1" fontAlgn="base" latinLnBrk="0" hangingPunct="1"/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processing choices for detector types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82B80F"/>
                          </a:solidFill>
                          <a:latin typeface="+mj-lt"/>
                        </a:rPr>
                        <a:t>5.3</a:t>
                      </a:r>
                      <a:endParaRPr lang="en-US" sz="1200" b="1" dirty="0">
                        <a:solidFill>
                          <a:srgbClr val="82B80F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Beta-version data aggregator software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82B80F"/>
                          </a:solidFill>
                          <a:latin typeface="+mj-lt"/>
                        </a:rPr>
                        <a:t>5.4</a:t>
                      </a:r>
                      <a:endParaRPr lang="en-US" sz="1200" b="1" dirty="0">
                        <a:solidFill>
                          <a:srgbClr val="82B80F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filed data acquisition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82B80F"/>
                          </a:solidFill>
                          <a:latin typeface="+mj-lt"/>
                        </a:rPr>
                        <a:t>5.5</a:t>
                      </a:r>
                      <a:endParaRPr lang="en-US" sz="1200" b="1" dirty="0">
                        <a:solidFill>
                          <a:srgbClr val="82B80F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aggregator software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82B80F"/>
                          </a:solidFill>
                          <a:latin typeface="+mj-lt"/>
                        </a:rPr>
                        <a:t>5.6</a:t>
                      </a:r>
                      <a:endParaRPr lang="en-US" sz="1200" b="1" dirty="0">
                        <a:solidFill>
                          <a:srgbClr val="82B80F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Software neutron event data processing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82B80F"/>
                          </a:solidFill>
                          <a:latin typeface="+mj-lt"/>
                        </a:rPr>
                        <a:t>5.7</a:t>
                      </a:r>
                      <a:endParaRPr lang="en-US" sz="1200" b="1" dirty="0">
                        <a:solidFill>
                          <a:srgbClr val="82B80F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Software fast field acquisition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428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09524" y="1840614"/>
            <a:ext cx="7768749" cy="1102519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82AF19"/>
                </a:solidFill>
                <a:latin typeface="Lucida Sans" charset="0"/>
                <a:ea typeface="Lucida Sans" charset="0"/>
                <a:cs typeface="Lucida Sans" charset="0"/>
              </a:rPr>
              <a:t>Thank you!</a:t>
            </a:r>
            <a:endParaRPr lang="en-US" sz="2800" dirty="0">
              <a:solidFill>
                <a:srgbClr val="82AF19"/>
              </a:solidFill>
              <a:latin typeface="Lucida Sans" charset="0"/>
              <a:ea typeface="Lucida Sans" charset="0"/>
              <a:cs typeface="Lucida Sans" charset="0"/>
            </a:endParaRPr>
          </a:p>
        </p:txBody>
      </p:sp>
      <p:pic>
        <p:nvPicPr>
          <p:cNvPr id="5" name="Picture 4" descr="ess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1906" y="140110"/>
            <a:ext cx="612734" cy="612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0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2855</TotalTime>
  <Words>378</Words>
  <Application>Microsoft Macintosh PowerPoint</Application>
  <PresentationFormat>On-screen Show (16:9)</PresentationFormat>
  <Paragraphs>100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Lucida Sans</vt:lpstr>
      <vt:lpstr>Wingdings</vt:lpstr>
      <vt:lpstr>Arial</vt:lpstr>
      <vt:lpstr>Kontortema</vt:lpstr>
      <vt:lpstr>Building a Research Infrastructure and Synergies for Highest Scientific Impact on ESS</vt:lpstr>
      <vt:lpstr>ABOUT</vt:lpstr>
      <vt:lpstr>BRIGHTNESS WILL ENSURE:</vt:lpstr>
      <vt:lpstr>MANAGEMENT STRUCTURE</vt:lpstr>
      <vt:lpstr>WORK PACKAGES</vt:lpstr>
      <vt:lpstr>SCIENTIFIC OBJECTIVES</vt:lpstr>
      <vt:lpstr>PowerPoint Presentation</vt:lpstr>
      <vt:lpstr>WORK PACKAGE 5</vt:lpstr>
      <vt:lpstr>Thank you!</vt:lpstr>
    </vt:vector>
  </TitlesOfParts>
  <Company>Eckardt ApS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Rasmus Eckardt</dc:creator>
  <cp:lastModifiedBy>Microsoft Office User</cp:lastModifiedBy>
  <cp:revision>251</cp:revision>
  <cp:lastPrinted>2016-02-08T07:39:25Z</cp:lastPrinted>
  <dcterms:created xsi:type="dcterms:W3CDTF">2015-11-24T09:32:31Z</dcterms:created>
  <dcterms:modified xsi:type="dcterms:W3CDTF">2016-03-30T10:05:57Z</dcterms:modified>
</cp:coreProperties>
</file>