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72" r:id="rId3"/>
  </p:sldMasterIdLst>
  <p:notesMasterIdLst>
    <p:notesMasterId r:id="rId18"/>
  </p:notesMasterIdLst>
  <p:handoutMasterIdLst>
    <p:handoutMasterId r:id="rId19"/>
  </p:handoutMasterIdLst>
  <p:sldIdLst>
    <p:sldId id="256" r:id="rId4"/>
    <p:sldId id="300" r:id="rId5"/>
    <p:sldId id="306" r:id="rId6"/>
    <p:sldId id="308" r:id="rId7"/>
    <p:sldId id="312" r:id="rId8"/>
    <p:sldId id="313" r:id="rId9"/>
    <p:sldId id="314" r:id="rId10"/>
    <p:sldId id="307" r:id="rId11"/>
    <p:sldId id="302" r:id="rId12"/>
    <p:sldId id="303" r:id="rId13"/>
    <p:sldId id="304" r:id="rId14"/>
    <p:sldId id="305" r:id="rId15"/>
    <p:sldId id="316" r:id="rId16"/>
    <p:sldId id="26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13" y="-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Dave_data\E_S\300K\300K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ve_data\E_S\260K\260K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Dave_data\Gr_10\Fit\Result\260K\260_10gr_results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Dave_data\Gr_10\Fit\Result\300K\300_10gr_results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D:\Dave_data\Gr_10\Fit\Result\300K\300_10gr_results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D:\Dave_data\Gr_10\Fit\Result\300K\300_10gr_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4.4785990522566141E-2"/>
          <c:y val="2.8242064221802431E-2"/>
          <c:w val="0.92520486465910201"/>
          <c:h val="0.79677367823714185"/>
        </c:manualLayout>
      </c:layout>
      <c:scatterChart>
        <c:scatterStyle val="smoothMarker"/>
        <c:ser>
          <c:idx val="0"/>
          <c:order val="0"/>
          <c:tx>
            <c:strRef>
              <c:f>Graph!$F$1</c:f>
              <c:strCache>
                <c:ptCount val="1"/>
                <c:pt idx="0">
                  <c:v>Sample</c:v>
                </c:pt>
              </c:strCache>
            </c:strRef>
          </c:tx>
          <c:spPr>
            <a:ln w="3175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Graph!$E$481:$E$689</c:f>
              <c:numCache>
                <c:formatCode>General</c:formatCode>
                <c:ptCount val="209"/>
                <c:pt idx="0">
                  <c:v>-0.99184099999999997</c:v>
                </c:pt>
                <c:pt idx="1">
                  <c:v>-0.97664900000001265</c:v>
                </c:pt>
                <c:pt idx="2">
                  <c:v>-0.9615359999999995</c:v>
                </c:pt>
                <c:pt idx="3">
                  <c:v>-0.94650699999999166</c:v>
                </c:pt>
                <c:pt idx="4">
                  <c:v>-0.9315559999999995</c:v>
                </c:pt>
                <c:pt idx="5">
                  <c:v>-0.916686</c:v>
                </c:pt>
                <c:pt idx="6">
                  <c:v>-0.90189500000000844</c:v>
                </c:pt>
                <c:pt idx="7">
                  <c:v>-0.88718299999999128</c:v>
                </c:pt>
                <c:pt idx="8">
                  <c:v>-0.87255099999999997</c:v>
                </c:pt>
                <c:pt idx="9">
                  <c:v>-0.85799400000001036</c:v>
                </c:pt>
                <c:pt idx="10">
                  <c:v>-0.84351599999999949</c:v>
                </c:pt>
                <c:pt idx="11">
                  <c:v>-0.82911299999999188</c:v>
                </c:pt>
                <c:pt idx="12">
                  <c:v>-0.81478700000000004</c:v>
                </c:pt>
                <c:pt idx="13">
                  <c:v>-0.8005369999999894</c:v>
                </c:pt>
                <c:pt idx="14">
                  <c:v>-0.78636099999999087</c:v>
                </c:pt>
                <c:pt idx="15">
                  <c:v>-0.7722590000000088</c:v>
                </c:pt>
                <c:pt idx="16">
                  <c:v>-0.75823200000000002</c:v>
                </c:pt>
                <c:pt idx="17">
                  <c:v>-0.74427900000000946</c:v>
                </c:pt>
                <c:pt idx="18">
                  <c:v>-0.73039699999999996</c:v>
                </c:pt>
                <c:pt idx="19">
                  <c:v>-0.716588</c:v>
                </c:pt>
                <c:pt idx="20">
                  <c:v>-0.70285299999999951</c:v>
                </c:pt>
                <c:pt idx="21">
                  <c:v>-0.68918699999999322</c:v>
                </c:pt>
                <c:pt idx="22">
                  <c:v>-0.6755930000000081</c:v>
                </c:pt>
                <c:pt idx="23">
                  <c:v>-0.66206900000000912</c:v>
                </c:pt>
                <c:pt idx="24">
                  <c:v>-0.6486150000000106</c:v>
                </c:pt>
                <c:pt idx="25">
                  <c:v>-0.63523099999999999</c:v>
                </c:pt>
                <c:pt idx="26">
                  <c:v>-0.6219150000000081</c:v>
                </c:pt>
                <c:pt idx="27">
                  <c:v>-0.60866799999999999</c:v>
                </c:pt>
                <c:pt idx="28">
                  <c:v>-0.5954889999999895</c:v>
                </c:pt>
                <c:pt idx="29">
                  <c:v>-0.58237699999998949</c:v>
                </c:pt>
                <c:pt idx="30">
                  <c:v>-0.56933299999999087</c:v>
                </c:pt>
                <c:pt idx="31">
                  <c:v>-0.55635500000000004</c:v>
                </c:pt>
                <c:pt idx="32">
                  <c:v>-0.54344400000000004</c:v>
                </c:pt>
                <c:pt idx="33">
                  <c:v>-0.53059800000000001</c:v>
                </c:pt>
                <c:pt idx="34">
                  <c:v>-0.517818</c:v>
                </c:pt>
                <c:pt idx="35">
                  <c:v>-0.5051019999999995</c:v>
                </c:pt>
                <c:pt idx="36">
                  <c:v>-0.49245100000000008</c:v>
                </c:pt>
                <c:pt idx="37">
                  <c:v>-0.47986300000000032</c:v>
                </c:pt>
                <c:pt idx="38">
                  <c:v>-0.46734000000000031</c:v>
                </c:pt>
                <c:pt idx="39">
                  <c:v>-0.45488000000000456</c:v>
                </c:pt>
                <c:pt idx="40">
                  <c:v>-0.44248200000000143</c:v>
                </c:pt>
                <c:pt idx="41">
                  <c:v>-0.430147</c:v>
                </c:pt>
                <c:pt idx="42">
                  <c:v>-0.41787200000000524</c:v>
                </c:pt>
                <c:pt idx="43">
                  <c:v>-0.40566000000000002</c:v>
                </c:pt>
                <c:pt idx="44">
                  <c:v>-0.39351000000000552</c:v>
                </c:pt>
                <c:pt idx="45">
                  <c:v>-0.38141800000000603</c:v>
                </c:pt>
                <c:pt idx="46">
                  <c:v>-0.36938900000000524</c:v>
                </c:pt>
                <c:pt idx="47">
                  <c:v>-0.35741800000000457</c:v>
                </c:pt>
                <c:pt idx="48">
                  <c:v>-0.34550700000000073</c:v>
                </c:pt>
                <c:pt idx="49">
                  <c:v>-0.33365500000000031</c:v>
                </c:pt>
                <c:pt idx="50">
                  <c:v>-0.32186200000000625</c:v>
                </c:pt>
                <c:pt idx="51">
                  <c:v>-0.31012700000000032</c:v>
                </c:pt>
                <c:pt idx="52">
                  <c:v>-0.29845000000000038</c:v>
                </c:pt>
                <c:pt idx="53">
                  <c:v>-0.286831</c:v>
                </c:pt>
                <c:pt idx="54">
                  <c:v>-0.27526700000000004</c:v>
                </c:pt>
                <c:pt idx="55">
                  <c:v>-0.263762</c:v>
                </c:pt>
                <c:pt idx="56">
                  <c:v>-0.25231300000000001</c:v>
                </c:pt>
                <c:pt idx="57">
                  <c:v>-0.24092000000000041</c:v>
                </c:pt>
                <c:pt idx="58">
                  <c:v>-0.22958200000000042</c:v>
                </c:pt>
                <c:pt idx="59">
                  <c:v>-0.21829900000000332</c:v>
                </c:pt>
                <c:pt idx="60">
                  <c:v>-0.20707200000000001</c:v>
                </c:pt>
                <c:pt idx="61">
                  <c:v>-0.19589800000000052</c:v>
                </c:pt>
                <c:pt idx="62">
                  <c:v>-0.18478000000000044</c:v>
                </c:pt>
                <c:pt idx="63">
                  <c:v>-0.17371600000000245</c:v>
                </c:pt>
                <c:pt idx="64">
                  <c:v>-0.16270400000000051</c:v>
                </c:pt>
                <c:pt idx="65">
                  <c:v>-0.15174700000000332</c:v>
                </c:pt>
                <c:pt idx="66">
                  <c:v>-0.14084099999999999</c:v>
                </c:pt>
                <c:pt idx="67">
                  <c:v>-0.12998799999999999</c:v>
                </c:pt>
                <c:pt idx="68">
                  <c:v>-0.11918800000000017</c:v>
                </c:pt>
                <c:pt idx="69">
                  <c:v>-0.10843899999999998</c:v>
                </c:pt>
                <c:pt idx="70">
                  <c:v>-9.7742100000000026E-2</c:v>
                </c:pt>
                <c:pt idx="71">
                  <c:v>-8.7095700000000026E-2</c:v>
                </c:pt>
                <c:pt idx="72">
                  <c:v>-7.6501100000000002E-2</c:v>
                </c:pt>
                <c:pt idx="73">
                  <c:v>-6.5955200000000033E-2</c:v>
                </c:pt>
                <c:pt idx="74">
                  <c:v>-5.5461200000000134E-2</c:v>
                </c:pt>
                <c:pt idx="75">
                  <c:v>-4.5017000000000307E-2</c:v>
                </c:pt>
                <c:pt idx="76">
                  <c:v>-3.4621700000000012E-2</c:v>
                </c:pt>
                <c:pt idx="77">
                  <c:v>-2.4276499999999996E-2</c:v>
                </c:pt>
                <c:pt idx="78">
                  <c:v>-1.3979000000000028E-2</c:v>
                </c:pt>
                <c:pt idx="79">
                  <c:v>-3.7307700000000633E-3</c:v>
                </c:pt>
                <c:pt idx="80">
                  <c:v>6.4680600000001061E-3</c:v>
                </c:pt>
                <c:pt idx="81">
                  <c:v>1.662090000000005E-2</c:v>
                </c:pt>
                <c:pt idx="82">
                  <c:v>2.6724299999999996E-2</c:v>
                </c:pt>
                <c:pt idx="83">
                  <c:v>3.6782000000000085E-2</c:v>
                </c:pt>
                <c:pt idx="84">
                  <c:v>4.6791300000000022E-2</c:v>
                </c:pt>
                <c:pt idx="85">
                  <c:v>5.6754400000000128E-2</c:v>
                </c:pt>
                <c:pt idx="86">
                  <c:v>6.6669900000000004E-2</c:v>
                </c:pt>
                <c:pt idx="87">
                  <c:v>7.6539800000000019E-2</c:v>
                </c:pt>
                <c:pt idx="88">
                  <c:v>8.6364000000000066E-2</c:v>
                </c:pt>
                <c:pt idx="89">
                  <c:v>9.6142100000000022E-2</c:v>
                </c:pt>
                <c:pt idx="90">
                  <c:v>0.10587600000000012</c:v>
                </c:pt>
                <c:pt idx="91">
                  <c:v>0.11556300000000042</c:v>
                </c:pt>
                <c:pt idx="92">
                  <c:v>0.12520700000000001</c:v>
                </c:pt>
                <c:pt idx="93">
                  <c:v>0.13480400000000001</c:v>
                </c:pt>
                <c:pt idx="94">
                  <c:v>0.14435799999999999</c:v>
                </c:pt>
                <c:pt idx="95">
                  <c:v>0.15386900000000242</c:v>
                </c:pt>
                <c:pt idx="96">
                  <c:v>0.16333500000000042</c:v>
                </c:pt>
                <c:pt idx="97">
                  <c:v>0.17275799999999999</c:v>
                </c:pt>
                <c:pt idx="98">
                  <c:v>0.18213699999999999</c:v>
                </c:pt>
                <c:pt idx="99">
                  <c:v>0.19147400000000042</c:v>
                </c:pt>
                <c:pt idx="100">
                  <c:v>0.20076800000000194</c:v>
                </c:pt>
                <c:pt idx="101">
                  <c:v>0.21002000000000001</c:v>
                </c:pt>
                <c:pt idx="102">
                  <c:v>0.21922900000000245</c:v>
                </c:pt>
                <c:pt idx="103">
                  <c:v>0.22839700000000052</c:v>
                </c:pt>
                <c:pt idx="104">
                  <c:v>0.23752200000000001</c:v>
                </c:pt>
                <c:pt idx="105">
                  <c:v>0.24660699999999999</c:v>
                </c:pt>
                <c:pt idx="106">
                  <c:v>0.25565000000000004</c:v>
                </c:pt>
                <c:pt idx="107">
                  <c:v>0.26465300000000003</c:v>
                </c:pt>
                <c:pt idx="108">
                  <c:v>0.27361400000000002</c:v>
                </c:pt>
                <c:pt idx="109">
                  <c:v>0.28253400000000001</c:v>
                </c:pt>
                <c:pt idx="110">
                  <c:v>0.29141600000000456</c:v>
                </c:pt>
                <c:pt idx="111">
                  <c:v>0.300257</c:v>
                </c:pt>
                <c:pt idx="112">
                  <c:v>0.30905900000000008</c:v>
                </c:pt>
                <c:pt idx="113">
                  <c:v>0.31782100000000524</c:v>
                </c:pt>
                <c:pt idx="114">
                  <c:v>0.32654300000000008</c:v>
                </c:pt>
                <c:pt idx="115">
                  <c:v>0.33522700000000138</c:v>
                </c:pt>
                <c:pt idx="116">
                  <c:v>0.34387200000000523</c:v>
                </c:pt>
                <c:pt idx="117">
                  <c:v>0.35247900000000032</c:v>
                </c:pt>
                <c:pt idx="118">
                  <c:v>0.36104700000000001</c:v>
                </c:pt>
                <c:pt idx="119">
                  <c:v>0.36957700000000032</c:v>
                </c:pt>
                <c:pt idx="120">
                  <c:v>0.37806900000000032</c:v>
                </c:pt>
                <c:pt idx="121">
                  <c:v>0.38652400000000603</c:v>
                </c:pt>
                <c:pt idx="122">
                  <c:v>0.39494100000000032</c:v>
                </c:pt>
                <c:pt idx="123">
                  <c:v>0.40332100000000032</c:v>
                </c:pt>
                <c:pt idx="124">
                  <c:v>0.411665</c:v>
                </c:pt>
                <c:pt idx="125">
                  <c:v>0.41997100000000032</c:v>
                </c:pt>
                <c:pt idx="126">
                  <c:v>0.42824000000000001</c:v>
                </c:pt>
                <c:pt idx="127">
                  <c:v>0.43647400000000591</c:v>
                </c:pt>
                <c:pt idx="128">
                  <c:v>0.44467100000000032</c:v>
                </c:pt>
                <c:pt idx="129">
                  <c:v>0.4528330000000001</c:v>
                </c:pt>
                <c:pt idx="130">
                  <c:v>0.46095900000000001</c:v>
                </c:pt>
                <c:pt idx="131">
                  <c:v>0.46905000000000002</c:v>
                </c:pt>
                <c:pt idx="132">
                  <c:v>0.47710400000000008</c:v>
                </c:pt>
                <c:pt idx="133">
                  <c:v>0.48512400000000405</c:v>
                </c:pt>
                <c:pt idx="134">
                  <c:v>0.49310900000000002</c:v>
                </c:pt>
                <c:pt idx="135">
                  <c:v>0.50105999999999951</c:v>
                </c:pt>
                <c:pt idx="136">
                  <c:v>0.50897599999999998</c:v>
                </c:pt>
                <c:pt idx="137">
                  <c:v>0.51685700000000001</c:v>
                </c:pt>
                <c:pt idx="138">
                  <c:v>0.52470499999999998</c:v>
                </c:pt>
                <c:pt idx="139">
                  <c:v>0.53251799999998817</c:v>
                </c:pt>
                <c:pt idx="140">
                  <c:v>0.54029899999999997</c:v>
                </c:pt>
                <c:pt idx="141">
                  <c:v>0.54804600000000003</c:v>
                </c:pt>
                <c:pt idx="142">
                  <c:v>0.55575900000000855</c:v>
                </c:pt>
                <c:pt idx="143">
                  <c:v>0.56343900000000002</c:v>
                </c:pt>
                <c:pt idx="144">
                  <c:v>0.57108599999999998</c:v>
                </c:pt>
                <c:pt idx="145">
                  <c:v>0.57870100000000912</c:v>
                </c:pt>
                <c:pt idx="146">
                  <c:v>0.58628299999998756</c:v>
                </c:pt>
                <c:pt idx="147">
                  <c:v>0.59383300000000061</c:v>
                </c:pt>
                <c:pt idx="148">
                  <c:v>0.60135099999999997</c:v>
                </c:pt>
                <c:pt idx="149">
                  <c:v>0.60883699999999996</c:v>
                </c:pt>
                <c:pt idx="150">
                  <c:v>0.61629100000001036</c:v>
                </c:pt>
                <c:pt idx="151">
                  <c:v>0.62371200000000004</c:v>
                </c:pt>
                <c:pt idx="152">
                  <c:v>0.6311040000000081</c:v>
                </c:pt>
                <c:pt idx="153">
                  <c:v>0.638463</c:v>
                </c:pt>
                <c:pt idx="154">
                  <c:v>0.64579200000001036</c:v>
                </c:pt>
                <c:pt idx="155">
                  <c:v>0.65308900000001036</c:v>
                </c:pt>
                <c:pt idx="156">
                  <c:v>0.6603550000000098</c:v>
                </c:pt>
                <c:pt idx="157">
                  <c:v>0.66759200000000063</c:v>
                </c:pt>
                <c:pt idx="158">
                  <c:v>0.67479800000001744</c:v>
                </c:pt>
                <c:pt idx="159">
                  <c:v>0.68197300000000183</c:v>
                </c:pt>
                <c:pt idx="160">
                  <c:v>0.68911900000000181</c:v>
                </c:pt>
                <c:pt idx="161">
                  <c:v>0.69623500000000182</c:v>
                </c:pt>
                <c:pt idx="162">
                  <c:v>0.7033199999999995</c:v>
                </c:pt>
                <c:pt idx="163">
                  <c:v>0.71037700000000004</c:v>
                </c:pt>
                <c:pt idx="164">
                  <c:v>0.71740400000000004</c:v>
                </c:pt>
                <c:pt idx="165">
                  <c:v>0.72440099999999996</c:v>
                </c:pt>
                <c:pt idx="166">
                  <c:v>0.73136999999999996</c:v>
                </c:pt>
                <c:pt idx="167">
                  <c:v>0.73831000000000002</c:v>
                </c:pt>
                <c:pt idx="168">
                  <c:v>0.74522100000000924</c:v>
                </c:pt>
                <c:pt idx="169">
                  <c:v>0.75210299999999997</c:v>
                </c:pt>
                <c:pt idx="170">
                  <c:v>0.75895699999999999</c:v>
                </c:pt>
                <c:pt idx="171">
                  <c:v>0.76578299999999999</c:v>
                </c:pt>
                <c:pt idx="172">
                  <c:v>0.77257999999999949</c:v>
                </c:pt>
                <c:pt idx="173">
                  <c:v>0.77935000000000054</c:v>
                </c:pt>
                <c:pt idx="174">
                  <c:v>0.78609200000000001</c:v>
                </c:pt>
                <c:pt idx="175">
                  <c:v>0.79280499999999998</c:v>
                </c:pt>
                <c:pt idx="176">
                  <c:v>0.79949199999999998</c:v>
                </c:pt>
                <c:pt idx="177">
                  <c:v>0.80615199999999998</c:v>
                </c:pt>
                <c:pt idx="178">
                  <c:v>0.81278399999999951</c:v>
                </c:pt>
                <c:pt idx="179">
                  <c:v>0.81938900000000003</c:v>
                </c:pt>
                <c:pt idx="180">
                  <c:v>0.82596700000000001</c:v>
                </c:pt>
                <c:pt idx="181">
                  <c:v>0.83251799999999088</c:v>
                </c:pt>
                <c:pt idx="182">
                  <c:v>0.83904199999999995</c:v>
                </c:pt>
                <c:pt idx="183">
                  <c:v>0.84554099999999999</c:v>
                </c:pt>
                <c:pt idx="184">
                  <c:v>0.85201300000000002</c:v>
                </c:pt>
                <c:pt idx="185">
                  <c:v>0.85845899999999997</c:v>
                </c:pt>
                <c:pt idx="186">
                  <c:v>0.86487800000001036</c:v>
                </c:pt>
                <c:pt idx="187">
                  <c:v>0.87127100000000912</c:v>
                </c:pt>
                <c:pt idx="188">
                  <c:v>0.87764000000001419</c:v>
                </c:pt>
                <c:pt idx="189">
                  <c:v>0.8839819999999996</c:v>
                </c:pt>
                <c:pt idx="190">
                  <c:v>0.89029899999999962</c:v>
                </c:pt>
                <c:pt idx="191">
                  <c:v>0.89659000000000133</c:v>
                </c:pt>
                <c:pt idx="192">
                  <c:v>0.90285599999999999</c:v>
                </c:pt>
                <c:pt idx="193">
                  <c:v>0.90909700000000004</c:v>
                </c:pt>
                <c:pt idx="194">
                  <c:v>0.91531299999998805</c:v>
                </c:pt>
                <c:pt idx="195">
                  <c:v>0.92150399999999189</c:v>
                </c:pt>
                <c:pt idx="196">
                  <c:v>0.92767100000000935</c:v>
                </c:pt>
                <c:pt idx="197">
                  <c:v>0.93381400000000003</c:v>
                </c:pt>
                <c:pt idx="198">
                  <c:v>0.93993099999999996</c:v>
                </c:pt>
                <c:pt idx="199">
                  <c:v>0.94602399999999998</c:v>
                </c:pt>
                <c:pt idx="200">
                  <c:v>0.95209299999999997</c:v>
                </c:pt>
                <c:pt idx="201">
                  <c:v>0.95813800000000005</c:v>
                </c:pt>
                <c:pt idx="202">
                  <c:v>0.96416000000000002</c:v>
                </c:pt>
                <c:pt idx="203">
                  <c:v>0.97015699999999816</c:v>
                </c:pt>
                <c:pt idx="204">
                  <c:v>0.9761299999999995</c:v>
                </c:pt>
                <c:pt idx="205">
                  <c:v>0.98208099999999099</c:v>
                </c:pt>
                <c:pt idx="206">
                  <c:v>0.98800699999999086</c:v>
                </c:pt>
                <c:pt idx="207">
                  <c:v>0.99391099999999188</c:v>
                </c:pt>
                <c:pt idx="208">
                  <c:v>0.99979099999999999</c:v>
                </c:pt>
              </c:numCache>
            </c:numRef>
          </c:xVal>
          <c:yVal>
            <c:numRef>
              <c:f>Graph!$F$481:$F$689</c:f>
              <c:numCache>
                <c:formatCode>General</c:formatCode>
                <c:ptCount val="209"/>
                <c:pt idx="0">
                  <c:v>3113.701</c:v>
                </c:pt>
                <c:pt idx="1">
                  <c:v>3137.7455</c:v>
                </c:pt>
                <c:pt idx="2">
                  <c:v>3175.7695999999987</c:v>
                </c:pt>
                <c:pt idx="3">
                  <c:v>3326.4393000000337</c:v>
                </c:pt>
                <c:pt idx="4">
                  <c:v>3363.2445999999663</c:v>
                </c:pt>
                <c:pt idx="5">
                  <c:v>3399.4063000000001</c:v>
                </c:pt>
                <c:pt idx="6">
                  <c:v>3459.7656999999635</c:v>
                </c:pt>
                <c:pt idx="7">
                  <c:v>3544.6351000000022</c:v>
                </c:pt>
                <c:pt idx="8">
                  <c:v>3564.9542999999999</c:v>
                </c:pt>
                <c:pt idx="9">
                  <c:v>3624.9573000000364</c:v>
                </c:pt>
                <c:pt idx="10">
                  <c:v>3725.0277000000001</c:v>
                </c:pt>
                <c:pt idx="11">
                  <c:v>3759.7417</c:v>
                </c:pt>
                <c:pt idx="12">
                  <c:v>3907.7037999999998</c:v>
                </c:pt>
                <c:pt idx="13">
                  <c:v>4004.201</c:v>
                </c:pt>
                <c:pt idx="14">
                  <c:v>4079.5437000000002</c:v>
                </c:pt>
                <c:pt idx="15">
                  <c:v>4126.0576999999994</c:v>
                </c:pt>
                <c:pt idx="16">
                  <c:v>4243.1258000000034</c:v>
                </c:pt>
                <c:pt idx="17">
                  <c:v>4288.6510000000044</c:v>
                </c:pt>
                <c:pt idx="18">
                  <c:v>4419.2089000000005</c:v>
                </c:pt>
                <c:pt idx="19">
                  <c:v>4496.7292000000034</c:v>
                </c:pt>
                <c:pt idx="20">
                  <c:v>4617.9312</c:v>
                </c:pt>
                <c:pt idx="21">
                  <c:v>4722.7006000000001</c:v>
                </c:pt>
                <c:pt idx="22">
                  <c:v>4794.7993000000015</c:v>
                </c:pt>
                <c:pt idx="23">
                  <c:v>4897.3402000000024</c:v>
                </c:pt>
                <c:pt idx="24">
                  <c:v>5058.0584000000008</c:v>
                </c:pt>
                <c:pt idx="25">
                  <c:v>5161.4059000000007</c:v>
                </c:pt>
                <c:pt idx="26">
                  <c:v>5298.2128000000002</c:v>
                </c:pt>
                <c:pt idx="27">
                  <c:v>5433.3506000000034</c:v>
                </c:pt>
                <c:pt idx="28">
                  <c:v>5486.7784999999985</c:v>
                </c:pt>
                <c:pt idx="29">
                  <c:v>5587.2002999999995</c:v>
                </c:pt>
                <c:pt idx="30">
                  <c:v>5859.892200000073</c:v>
                </c:pt>
                <c:pt idx="31">
                  <c:v>5994.6629000000803</c:v>
                </c:pt>
                <c:pt idx="32">
                  <c:v>6090.3468000000003</c:v>
                </c:pt>
                <c:pt idx="33">
                  <c:v>6275.4553999999998</c:v>
                </c:pt>
                <c:pt idx="34">
                  <c:v>6458.2745999999997</c:v>
                </c:pt>
                <c:pt idx="35">
                  <c:v>6550.5896000000002</c:v>
                </c:pt>
                <c:pt idx="36">
                  <c:v>6837.0914000000002</c:v>
                </c:pt>
                <c:pt idx="37">
                  <c:v>7025.3588</c:v>
                </c:pt>
                <c:pt idx="38">
                  <c:v>7190.9645</c:v>
                </c:pt>
                <c:pt idx="39">
                  <c:v>7414.9219000000003</c:v>
                </c:pt>
                <c:pt idx="40">
                  <c:v>7716.9825000000001</c:v>
                </c:pt>
                <c:pt idx="41">
                  <c:v>7882.8931000000002</c:v>
                </c:pt>
                <c:pt idx="42">
                  <c:v>8105.6364000000003</c:v>
                </c:pt>
                <c:pt idx="43">
                  <c:v>8328.6142999999993</c:v>
                </c:pt>
                <c:pt idx="44">
                  <c:v>8534.2839000000004</c:v>
                </c:pt>
                <c:pt idx="45">
                  <c:v>8857.197599999985</c:v>
                </c:pt>
                <c:pt idx="46">
                  <c:v>9118.0097000000005</c:v>
                </c:pt>
                <c:pt idx="47">
                  <c:v>9386.3604999998533</c:v>
                </c:pt>
                <c:pt idx="48">
                  <c:v>9698.8204999999871</c:v>
                </c:pt>
                <c:pt idx="49">
                  <c:v>10037.023999999989</c:v>
                </c:pt>
                <c:pt idx="50">
                  <c:v>10407.717000000002</c:v>
                </c:pt>
                <c:pt idx="51">
                  <c:v>10663.79</c:v>
                </c:pt>
                <c:pt idx="52">
                  <c:v>11021.49</c:v>
                </c:pt>
                <c:pt idx="53">
                  <c:v>11403.924000000006</c:v>
                </c:pt>
                <c:pt idx="54">
                  <c:v>11864.974</c:v>
                </c:pt>
                <c:pt idx="55">
                  <c:v>12232.974</c:v>
                </c:pt>
                <c:pt idx="56">
                  <c:v>12706.83</c:v>
                </c:pt>
                <c:pt idx="57">
                  <c:v>13178.05</c:v>
                </c:pt>
                <c:pt idx="58">
                  <c:v>13589.384</c:v>
                </c:pt>
                <c:pt idx="59">
                  <c:v>14081.638999999985</c:v>
                </c:pt>
                <c:pt idx="60">
                  <c:v>14694.282999999989</c:v>
                </c:pt>
                <c:pt idx="61">
                  <c:v>15366.242000000018</c:v>
                </c:pt>
                <c:pt idx="62">
                  <c:v>16051.742000000018</c:v>
                </c:pt>
                <c:pt idx="63">
                  <c:v>16738.834999999992</c:v>
                </c:pt>
                <c:pt idx="64">
                  <c:v>17592.050999999996</c:v>
                </c:pt>
                <c:pt idx="65">
                  <c:v>18636.228999999999</c:v>
                </c:pt>
                <c:pt idx="66">
                  <c:v>19853.86</c:v>
                </c:pt>
                <c:pt idx="67">
                  <c:v>21043.076000000001</c:v>
                </c:pt>
                <c:pt idx="68">
                  <c:v>22633.638999999996</c:v>
                </c:pt>
                <c:pt idx="69">
                  <c:v>24490.626</c:v>
                </c:pt>
                <c:pt idx="70">
                  <c:v>27041.329999999896</c:v>
                </c:pt>
                <c:pt idx="71">
                  <c:v>29939.688999999998</c:v>
                </c:pt>
                <c:pt idx="72">
                  <c:v>33244.600999999995</c:v>
                </c:pt>
                <c:pt idx="73">
                  <c:v>37205.949000000001</c:v>
                </c:pt>
                <c:pt idx="74">
                  <c:v>41840.727999999996</c:v>
                </c:pt>
                <c:pt idx="75">
                  <c:v>46161.009000000005</c:v>
                </c:pt>
                <c:pt idx="76">
                  <c:v>50212.498</c:v>
                </c:pt>
                <c:pt idx="77">
                  <c:v>53845.395000000004</c:v>
                </c:pt>
                <c:pt idx="78">
                  <c:v>56449.83</c:v>
                </c:pt>
                <c:pt idx="79">
                  <c:v>58012.006000000001</c:v>
                </c:pt>
                <c:pt idx="80">
                  <c:v>57554.024999999994</c:v>
                </c:pt>
                <c:pt idx="81">
                  <c:v>55534.494999999995</c:v>
                </c:pt>
                <c:pt idx="82">
                  <c:v>52693.03</c:v>
                </c:pt>
                <c:pt idx="83">
                  <c:v>48675.284</c:v>
                </c:pt>
                <c:pt idx="84">
                  <c:v>44727.328000000001</c:v>
                </c:pt>
                <c:pt idx="85">
                  <c:v>40038.037000000004</c:v>
                </c:pt>
                <c:pt idx="86">
                  <c:v>35894.017</c:v>
                </c:pt>
                <c:pt idx="87">
                  <c:v>32409.367999999999</c:v>
                </c:pt>
                <c:pt idx="88">
                  <c:v>29432.396000000001</c:v>
                </c:pt>
                <c:pt idx="89">
                  <c:v>26702.238000000001</c:v>
                </c:pt>
                <c:pt idx="90">
                  <c:v>24464.857</c:v>
                </c:pt>
                <c:pt idx="91">
                  <c:v>22825.75</c:v>
                </c:pt>
                <c:pt idx="92">
                  <c:v>21381.092000000001</c:v>
                </c:pt>
                <c:pt idx="93">
                  <c:v>20023.973000000005</c:v>
                </c:pt>
                <c:pt idx="94">
                  <c:v>19080.471000000001</c:v>
                </c:pt>
                <c:pt idx="95">
                  <c:v>18237.773000000001</c:v>
                </c:pt>
                <c:pt idx="96">
                  <c:v>17471.972000000005</c:v>
                </c:pt>
                <c:pt idx="97">
                  <c:v>16833.499</c:v>
                </c:pt>
                <c:pt idx="98">
                  <c:v>16365.795</c:v>
                </c:pt>
                <c:pt idx="99">
                  <c:v>15832.291999999989</c:v>
                </c:pt>
                <c:pt idx="100">
                  <c:v>15353.21200000001</c:v>
                </c:pt>
                <c:pt idx="101">
                  <c:v>14909.351000000001</c:v>
                </c:pt>
                <c:pt idx="102">
                  <c:v>14353.968000000001</c:v>
                </c:pt>
                <c:pt idx="103">
                  <c:v>13872.963</c:v>
                </c:pt>
                <c:pt idx="104">
                  <c:v>13451.541999999989</c:v>
                </c:pt>
                <c:pt idx="105">
                  <c:v>13041.192999999987</c:v>
                </c:pt>
                <c:pt idx="106">
                  <c:v>12761.696</c:v>
                </c:pt>
                <c:pt idx="107">
                  <c:v>12478.522000000004</c:v>
                </c:pt>
                <c:pt idx="108">
                  <c:v>12129.508</c:v>
                </c:pt>
                <c:pt idx="109">
                  <c:v>11676.879000000001</c:v>
                </c:pt>
                <c:pt idx="110">
                  <c:v>11338.82</c:v>
                </c:pt>
                <c:pt idx="111">
                  <c:v>11128.575000000001</c:v>
                </c:pt>
                <c:pt idx="112">
                  <c:v>10787.393</c:v>
                </c:pt>
                <c:pt idx="113">
                  <c:v>10612.911</c:v>
                </c:pt>
                <c:pt idx="114">
                  <c:v>10416.502</c:v>
                </c:pt>
                <c:pt idx="115">
                  <c:v>10181.057000000001</c:v>
                </c:pt>
                <c:pt idx="116">
                  <c:v>9935.7934999999998</c:v>
                </c:pt>
                <c:pt idx="117">
                  <c:v>9606.2091</c:v>
                </c:pt>
                <c:pt idx="118">
                  <c:v>9434.0337999999992</c:v>
                </c:pt>
                <c:pt idx="119">
                  <c:v>9183.654099999987</c:v>
                </c:pt>
                <c:pt idx="120">
                  <c:v>8996.6453999999831</c:v>
                </c:pt>
                <c:pt idx="121">
                  <c:v>8782.9767999998385</c:v>
                </c:pt>
                <c:pt idx="122">
                  <c:v>8610.3348999999871</c:v>
                </c:pt>
                <c:pt idx="123">
                  <c:v>8401.348</c:v>
                </c:pt>
                <c:pt idx="124">
                  <c:v>8284.5759999997335</c:v>
                </c:pt>
                <c:pt idx="125">
                  <c:v>8101.7714000000005</c:v>
                </c:pt>
                <c:pt idx="126">
                  <c:v>8022.5457000000015</c:v>
                </c:pt>
                <c:pt idx="127">
                  <c:v>7793.3428000000004</c:v>
                </c:pt>
                <c:pt idx="128">
                  <c:v>7703.1139000000003</c:v>
                </c:pt>
                <c:pt idx="129">
                  <c:v>7447.6093000000001</c:v>
                </c:pt>
                <c:pt idx="130">
                  <c:v>7375.4139999999998</c:v>
                </c:pt>
                <c:pt idx="131">
                  <c:v>7293.4561000000003</c:v>
                </c:pt>
                <c:pt idx="132">
                  <c:v>7069.6614000000054</c:v>
                </c:pt>
                <c:pt idx="133">
                  <c:v>6916.1587</c:v>
                </c:pt>
                <c:pt idx="134">
                  <c:v>6871.1010000000024</c:v>
                </c:pt>
                <c:pt idx="135">
                  <c:v>6732.9025000000001</c:v>
                </c:pt>
                <c:pt idx="136">
                  <c:v>6602.1167000000014</c:v>
                </c:pt>
                <c:pt idx="137">
                  <c:v>6420.8257000000003</c:v>
                </c:pt>
                <c:pt idx="138">
                  <c:v>6372.1794</c:v>
                </c:pt>
                <c:pt idx="139">
                  <c:v>6242.7683999999999</c:v>
                </c:pt>
                <c:pt idx="140">
                  <c:v>6117.2821000000004</c:v>
                </c:pt>
                <c:pt idx="141">
                  <c:v>6053.6416000000054</c:v>
                </c:pt>
                <c:pt idx="142">
                  <c:v>5948.4506999999994</c:v>
                </c:pt>
                <c:pt idx="143">
                  <c:v>5814.6379000000006</c:v>
                </c:pt>
                <c:pt idx="144">
                  <c:v>5757.9961000000003</c:v>
                </c:pt>
                <c:pt idx="145">
                  <c:v>5734.6617000000024</c:v>
                </c:pt>
                <c:pt idx="146">
                  <c:v>5531.3959000000004</c:v>
                </c:pt>
                <c:pt idx="147">
                  <c:v>5443.2092999999995</c:v>
                </c:pt>
                <c:pt idx="148">
                  <c:v>5465.3331000000007</c:v>
                </c:pt>
                <c:pt idx="149">
                  <c:v>5277.4882999999991</c:v>
                </c:pt>
                <c:pt idx="150">
                  <c:v>5284.5893000000005</c:v>
                </c:pt>
                <c:pt idx="151">
                  <c:v>5123.2</c:v>
                </c:pt>
                <c:pt idx="152">
                  <c:v>5159.0842999999995</c:v>
                </c:pt>
                <c:pt idx="153">
                  <c:v>4970.2056999999995</c:v>
                </c:pt>
                <c:pt idx="154">
                  <c:v>5014.7669000000014</c:v>
                </c:pt>
                <c:pt idx="155">
                  <c:v>4900.1951000000054</c:v>
                </c:pt>
                <c:pt idx="156">
                  <c:v>4883.0314000000008</c:v>
                </c:pt>
                <c:pt idx="157">
                  <c:v>4816.4144000000006</c:v>
                </c:pt>
                <c:pt idx="158">
                  <c:v>4703.6214000000664</c:v>
                </c:pt>
                <c:pt idx="159">
                  <c:v>4701.1064000000024</c:v>
                </c:pt>
                <c:pt idx="160">
                  <c:v>4531.9537999999975</c:v>
                </c:pt>
                <c:pt idx="161">
                  <c:v>4565.4561000000003</c:v>
                </c:pt>
                <c:pt idx="162">
                  <c:v>4451.0591000000004</c:v>
                </c:pt>
                <c:pt idx="163">
                  <c:v>4431.8310000000001</c:v>
                </c:pt>
                <c:pt idx="164">
                  <c:v>4414.5022000000044</c:v>
                </c:pt>
                <c:pt idx="165">
                  <c:v>4367.7957000000015</c:v>
                </c:pt>
                <c:pt idx="166">
                  <c:v>4260.9348999999975</c:v>
                </c:pt>
                <c:pt idx="167">
                  <c:v>4232.8865000000014</c:v>
                </c:pt>
                <c:pt idx="168">
                  <c:v>4131.1264000000729</c:v>
                </c:pt>
                <c:pt idx="169">
                  <c:v>4128.9944000000005</c:v>
                </c:pt>
                <c:pt idx="170">
                  <c:v>4093.7417</c:v>
                </c:pt>
                <c:pt idx="171">
                  <c:v>4065.5114000000012</c:v>
                </c:pt>
                <c:pt idx="172">
                  <c:v>4031.8358000000012</c:v>
                </c:pt>
                <c:pt idx="173">
                  <c:v>3975.1203</c:v>
                </c:pt>
                <c:pt idx="174">
                  <c:v>3890.7635999999998</c:v>
                </c:pt>
                <c:pt idx="175">
                  <c:v>3860.4827</c:v>
                </c:pt>
                <c:pt idx="176">
                  <c:v>3790.4047</c:v>
                </c:pt>
                <c:pt idx="177">
                  <c:v>3816.1169</c:v>
                </c:pt>
                <c:pt idx="178">
                  <c:v>3725.3901000000365</c:v>
                </c:pt>
                <c:pt idx="179">
                  <c:v>3718.5740000000001</c:v>
                </c:pt>
                <c:pt idx="180">
                  <c:v>3625.4960000000001</c:v>
                </c:pt>
                <c:pt idx="181">
                  <c:v>3628.7257</c:v>
                </c:pt>
                <c:pt idx="182">
                  <c:v>3651.5369999999998</c:v>
                </c:pt>
                <c:pt idx="183">
                  <c:v>3516.9430000000002</c:v>
                </c:pt>
                <c:pt idx="184">
                  <c:v>3530.5576999999998</c:v>
                </c:pt>
                <c:pt idx="185">
                  <c:v>3471.0358000000001</c:v>
                </c:pt>
                <c:pt idx="186">
                  <c:v>3453.0987999999998</c:v>
                </c:pt>
                <c:pt idx="187">
                  <c:v>3400.4593000000332</c:v>
                </c:pt>
                <c:pt idx="188">
                  <c:v>3348.7395000000001</c:v>
                </c:pt>
                <c:pt idx="189">
                  <c:v>3362.6502999999998</c:v>
                </c:pt>
                <c:pt idx="190">
                  <c:v>3326.2417999999998</c:v>
                </c:pt>
                <c:pt idx="191">
                  <c:v>3263.6569</c:v>
                </c:pt>
                <c:pt idx="192">
                  <c:v>3229.2694999999594</c:v>
                </c:pt>
                <c:pt idx="193">
                  <c:v>3200.7505999999998</c:v>
                </c:pt>
                <c:pt idx="194">
                  <c:v>3186.8404999999998</c:v>
                </c:pt>
                <c:pt idx="195">
                  <c:v>3223.4704999999999</c:v>
                </c:pt>
                <c:pt idx="196">
                  <c:v>3107.1405</c:v>
                </c:pt>
                <c:pt idx="197">
                  <c:v>3054.3392000000022</c:v>
                </c:pt>
                <c:pt idx="198">
                  <c:v>3092.4672</c:v>
                </c:pt>
                <c:pt idx="199">
                  <c:v>3091.3344000000002</c:v>
                </c:pt>
                <c:pt idx="200">
                  <c:v>3001.6359000000002</c:v>
                </c:pt>
                <c:pt idx="201">
                  <c:v>3002.2975000000001</c:v>
                </c:pt>
                <c:pt idx="202">
                  <c:v>3027.0553000000332</c:v>
                </c:pt>
                <c:pt idx="203">
                  <c:v>3033.7022999999635</c:v>
                </c:pt>
                <c:pt idx="204">
                  <c:v>2924.5010000000002</c:v>
                </c:pt>
                <c:pt idx="205">
                  <c:v>2831.6116000000002</c:v>
                </c:pt>
                <c:pt idx="206">
                  <c:v>2867.5934000000002</c:v>
                </c:pt>
                <c:pt idx="207">
                  <c:v>2831.1839999999997</c:v>
                </c:pt>
                <c:pt idx="208">
                  <c:v>2813.1990999999998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Graph!$B$1</c:f>
              <c:strCache>
                <c:ptCount val="1"/>
                <c:pt idx="0">
                  <c:v>Buffer</c:v>
                </c:pt>
              </c:strCache>
            </c:strRef>
          </c:tx>
          <c:spPr>
            <a:ln w="3175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Graph!$A$481:$A$688</c:f>
              <c:numCache>
                <c:formatCode>General</c:formatCode>
                <c:ptCount val="208"/>
                <c:pt idx="0">
                  <c:v>-0.99360899999999996</c:v>
                </c:pt>
                <c:pt idx="1">
                  <c:v>-0.97838199999999842</c:v>
                </c:pt>
                <c:pt idx="2">
                  <c:v>-0.96323700000000001</c:v>
                </c:pt>
                <c:pt idx="3">
                  <c:v>-0.94817300000000004</c:v>
                </c:pt>
                <c:pt idx="4">
                  <c:v>-0.93318999999999996</c:v>
                </c:pt>
                <c:pt idx="5">
                  <c:v>-0.91828500000000002</c:v>
                </c:pt>
                <c:pt idx="6">
                  <c:v>-0.90346299999998658</c:v>
                </c:pt>
                <c:pt idx="7">
                  <c:v>-0.88871800000000145</c:v>
                </c:pt>
                <c:pt idx="8">
                  <c:v>-0.87405200000000005</c:v>
                </c:pt>
                <c:pt idx="9">
                  <c:v>-0.85946400000000001</c:v>
                </c:pt>
                <c:pt idx="10">
                  <c:v>-0.84495200000000004</c:v>
                </c:pt>
                <c:pt idx="11">
                  <c:v>-0.83051900000000001</c:v>
                </c:pt>
                <c:pt idx="12">
                  <c:v>-0.81616</c:v>
                </c:pt>
                <c:pt idx="13">
                  <c:v>-0.80187799999999998</c:v>
                </c:pt>
                <c:pt idx="14">
                  <c:v>-0.78767200000000004</c:v>
                </c:pt>
                <c:pt idx="15">
                  <c:v>-0.77354000000000755</c:v>
                </c:pt>
                <c:pt idx="16">
                  <c:v>-0.75948199999999999</c:v>
                </c:pt>
                <c:pt idx="17">
                  <c:v>-0.74549699999999997</c:v>
                </c:pt>
                <c:pt idx="18">
                  <c:v>-0.73158599999999996</c:v>
                </c:pt>
                <c:pt idx="19">
                  <c:v>-0.7177480000000106</c:v>
                </c:pt>
                <c:pt idx="20">
                  <c:v>-0.70398099999999997</c:v>
                </c:pt>
                <c:pt idx="21">
                  <c:v>-0.69028600000000062</c:v>
                </c:pt>
                <c:pt idx="22">
                  <c:v>-0.67666200000000065</c:v>
                </c:pt>
                <c:pt idx="23">
                  <c:v>-0.66310899999999995</c:v>
                </c:pt>
                <c:pt idx="24">
                  <c:v>-0.64962500000001733</c:v>
                </c:pt>
                <c:pt idx="25">
                  <c:v>-0.636212</c:v>
                </c:pt>
                <c:pt idx="26">
                  <c:v>-0.622869000000009</c:v>
                </c:pt>
                <c:pt idx="27">
                  <c:v>-0.60959300000000005</c:v>
                </c:pt>
                <c:pt idx="28">
                  <c:v>-0.59638599999999231</c:v>
                </c:pt>
                <c:pt idx="29">
                  <c:v>-0.58324500000000146</c:v>
                </c:pt>
                <c:pt idx="30">
                  <c:v>-0.57017399999999996</c:v>
                </c:pt>
                <c:pt idx="31">
                  <c:v>-0.55716900000000003</c:v>
                </c:pt>
                <c:pt idx="32">
                  <c:v>-0.54422899999999996</c:v>
                </c:pt>
                <c:pt idx="33">
                  <c:v>-0.5313559999999995</c:v>
                </c:pt>
                <c:pt idx="34">
                  <c:v>-0.51854800000000001</c:v>
                </c:pt>
                <c:pt idx="35">
                  <c:v>-0.50580599999999998</c:v>
                </c:pt>
                <c:pt idx="36">
                  <c:v>-0.49312800000000456</c:v>
                </c:pt>
                <c:pt idx="37">
                  <c:v>-0.48051400000000088</c:v>
                </c:pt>
                <c:pt idx="38">
                  <c:v>-0.46796400000000032</c:v>
                </c:pt>
                <c:pt idx="39">
                  <c:v>-0.45547700000000002</c:v>
                </c:pt>
                <c:pt idx="40">
                  <c:v>-0.44305400000000073</c:v>
                </c:pt>
                <c:pt idx="41">
                  <c:v>-0.4306910000000001</c:v>
                </c:pt>
                <c:pt idx="42">
                  <c:v>-0.41839300000000001</c:v>
                </c:pt>
                <c:pt idx="43">
                  <c:v>-0.40615600000000002</c:v>
                </c:pt>
                <c:pt idx="44">
                  <c:v>-0.39397800000000738</c:v>
                </c:pt>
                <c:pt idx="45">
                  <c:v>-0.38186300000000456</c:v>
                </c:pt>
                <c:pt idx="46">
                  <c:v>-0.36980700000000138</c:v>
                </c:pt>
                <c:pt idx="47">
                  <c:v>-0.35781200000000524</c:v>
                </c:pt>
                <c:pt idx="48">
                  <c:v>-0.34587600000000573</c:v>
                </c:pt>
                <c:pt idx="49">
                  <c:v>-0.33400000000000524</c:v>
                </c:pt>
                <c:pt idx="50">
                  <c:v>-0.32218200000000524</c:v>
                </c:pt>
                <c:pt idx="51">
                  <c:v>-0.31042300000000428</c:v>
                </c:pt>
                <c:pt idx="52">
                  <c:v>-0.29872200000000032</c:v>
                </c:pt>
                <c:pt idx="53">
                  <c:v>-0.28707800000000405</c:v>
                </c:pt>
                <c:pt idx="54">
                  <c:v>-0.27549200000000001</c:v>
                </c:pt>
                <c:pt idx="55">
                  <c:v>-0.26396200000000031</c:v>
                </c:pt>
                <c:pt idx="56">
                  <c:v>-0.2524900000000001</c:v>
                </c:pt>
                <c:pt idx="57">
                  <c:v>-0.24107300000000001</c:v>
                </c:pt>
                <c:pt idx="58">
                  <c:v>-0.22971200000000108</c:v>
                </c:pt>
                <c:pt idx="59">
                  <c:v>-0.21840700000000332</c:v>
                </c:pt>
                <c:pt idx="60">
                  <c:v>-0.20715600000000001</c:v>
                </c:pt>
                <c:pt idx="61">
                  <c:v>-0.19596100000000097</c:v>
                </c:pt>
                <c:pt idx="62">
                  <c:v>-0.18482000000000001</c:v>
                </c:pt>
                <c:pt idx="63">
                  <c:v>-0.17373200000000041</c:v>
                </c:pt>
                <c:pt idx="64">
                  <c:v>-0.16269900000000048</c:v>
                </c:pt>
                <c:pt idx="65">
                  <c:v>-0.15171900000000332</c:v>
                </c:pt>
                <c:pt idx="66">
                  <c:v>-0.14079200000000044</c:v>
                </c:pt>
                <c:pt idx="67">
                  <c:v>-0.12991600000000214</c:v>
                </c:pt>
                <c:pt idx="68">
                  <c:v>-0.11909500000000159</c:v>
                </c:pt>
                <c:pt idx="69">
                  <c:v>-0.10832500000000123</c:v>
                </c:pt>
                <c:pt idx="70">
                  <c:v>-9.7605700000000045E-2</c:v>
                </c:pt>
                <c:pt idx="71">
                  <c:v>-8.6939300000000067E-2</c:v>
                </c:pt>
                <c:pt idx="72">
                  <c:v>-7.6321800000000009E-2</c:v>
                </c:pt>
                <c:pt idx="73">
                  <c:v>-6.5756600000001317E-2</c:v>
                </c:pt>
                <c:pt idx="74">
                  <c:v>-5.5241799999999973E-2</c:v>
                </c:pt>
                <c:pt idx="75">
                  <c:v>-4.4775200000000133E-2</c:v>
                </c:pt>
                <c:pt idx="76">
                  <c:v>-3.4360399999999999E-2</c:v>
                </c:pt>
                <c:pt idx="77">
                  <c:v>-2.3993499999999987E-2</c:v>
                </c:pt>
                <c:pt idx="78">
                  <c:v>-1.3676600000000001E-2</c:v>
                </c:pt>
                <c:pt idx="79">
                  <c:v>-3.4079600000000536E-3</c:v>
                </c:pt>
                <c:pt idx="80">
                  <c:v>6.8118600000001001E-3</c:v>
                </c:pt>
                <c:pt idx="81">
                  <c:v>1.6983500000000366E-2</c:v>
                </c:pt>
                <c:pt idx="82">
                  <c:v>2.7107500000000097E-2</c:v>
                </c:pt>
                <c:pt idx="83">
                  <c:v>3.7184000000000092E-2</c:v>
                </c:pt>
                <c:pt idx="84">
                  <c:v>4.7213800000000014E-2</c:v>
                </c:pt>
                <c:pt idx="85">
                  <c:v>5.7195700000000134E-2</c:v>
                </c:pt>
                <c:pt idx="86">
                  <c:v>6.7130600000000193E-2</c:v>
                </c:pt>
                <c:pt idx="87">
                  <c:v>7.7020200000000164E-2</c:v>
                </c:pt>
                <c:pt idx="88">
                  <c:v>8.6862800000000046E-2</c:v>
                </c:pt>
                <c:pt idx="89">
                  <c:v>9.6661100000000028E-2</c:v>
                </c:pt>
                <c:pt idx="90">
                  <c:v>0.10641200000000002</c:v>
                </c:pt>
                <c:pt idx="91">
                  <c:v>0.11611900000000012</c:v>
                </c:pt>
                <c:pt idx="92">
                  <c:v>0.12578</c:v>
                </c:pt>
                <c:pt idx="93">
                  <c:v>0.13539699999999999</c:v>
                </c:pt>
                <c:pt idx="94">
                  <c:v>0.14497000000000004</c:v>
                </c:pt>
                <c:pt idx="95">
                  <c:v>0.15449800000000369</c:v>
                </c:pt>
                <c:pt idx="96">
                  <c:v>0.16398300000000052</c:v>
                </c:pt>
                <c:pt idx="97">
                  <c:v>0.17342399999999999</c:v>
                </c:pt>
                <c:pt idx="98">
                  <c:v>0.18282200000000001</c:v>
                </c:pt>
                <c:pt idx="99">
                  <c:v>0.1921759999999999</c:v>
                </c:pt>
                <c:pt idx="100">
                  <c:v>0.20148800000000044</c:v>
                </c:pt>
                <c:pt idx="101">
                  <c:v>0.21075700000000044</c:v>
                </c:pt>
                <c:pt idx="102">
                  <c:v>0.21998400000000282</c:v>
                </c:pt>
                <c:pt idx="103">
                  <c:v>0.22916900000000048</c:v>
                </c:pt>
                <c:pt idx="104">
                  <c:v>0.23831200000000041</c:v>
                </c:pt>
                <c:pt idx="105">
                  <c:v>0.24741400000000358</c:v>
                </c:pt>
                <c:pt idx="106">
                  <c:v>0.25647400000000031</c:v>
                </c:pt>
                <c:pt idx="107">
                  <c:v>0.26549400000000001</c:v>
                </c:pt>
                <c:pt idx="108">
                  <c:v>0.27447200000000038</c:v>
                </c:pt>
                <c:pt idx="109">
                  <c:v>0.28341000000000038</c:v>
                </c:pt>
                <c:pt idx="110">
                  <c:v>0.29230800000000456</c:v>
                </c:pt>
                <c:pt idx="111">
                  <c:v>0.30116500000000002</c:v>
                </c:pt>
                <c:pt idx="112">
                  <c:v>0.30998400000000637</c:v>
                </c:pt>
                <c:pt idx="113">
                  <c:v>0.31876200000000032</c:v>
                </c:pt>
                <c:pt idx="114">
                  <c:v>0.32750100000000032</c:v>
                </c:pt>
                <c:pt idx="115">
                  <c:v>0.33620100000000008</c:v>
                </c:pt>
                <c:pt idx="116">
                  <c:v>0.34486200000000472</c:v>
                </c:pt>
                <c:pt idx="117">
                  <c:v>0.35348500000000038</c:v>
                </c:pt>
                <c:pt idx="118">
                  <c:v>0.36206900000000031</c:v>
                </c:pt>
                <c:pt idx="119">
                  <c:v>0.37061500000000008</c:v>
                </c:pt>
                <c:pt idx="120">
                  <c:v>0.37912300000000032</c:v>
                </c:pt>
                <c:pt idx="121">
                  <c:v>0.38759300000000002</c:v>
                </c:pt>
                <c:pt idx="122">
                  <c:v>0.39602600000000737</c:v>
                </c:pt>
                <c:pt idx="123">
                  <c:v>0.40442100000000031</c:v>
                </c:pt>
                <c:pt idx="124">
                  <c:v>0.41278000000000031</c:v>
                </c:pt>
                <c:pt idx="125">
                  <c:v>0.42110200000000031</c:v>
                </c:pt>
                <c:pt idx="126">
                  <c:v>0.42938600000000737</c:v>
                </c:pt>
                <c:pt idx="127">
                  <c:v>0.437635</c:v>
                </c:pt>
                <c:pt idx="128">
                  <c:v>0.44584800000000091</c:v>
                </c:pt>
                <c:pt idx="129">
                  <c:v>0.45402500000000001</c:v>
                </c:pt>
                <c:pt idx="130">
                  <c:v>0.4621650000000001</c:v>
                </c:pt>
                <c:pt idx="131">
                  <c:v>0.47027000000000002</c:v>
                </c:pt>
                <c:pt idx="132">
                  <c:v>0.47834000000000032</c:v>
                </c:pt>
                <c:pt idx="133">
                  <c:v>0.48637400000000586</c:v>
                </c:pt>
                <c:pt idx="134">
                  <c:v>0.49437400000000603</c:v>
                </c:pt>
                <c:pt idx="135">
                  <c:v>0.50233899999999088</c:v>
                </c:pt>
                <c:pt idx="136">
                  <c:v>0.51026899999999087</c:v>
                </c:pt>
                <c:pt idx="137">
                  <c:v>0.51816599999999957</c:v>
                </c:pt>
                <c:pt idx="138">
                  <c:v>0.52602700000000002</c:v>
                </c:pt>
                <c:pt idx="139">
                  <c:v>0.53385400000000005</c:v>
                </c:pt>
                <c:pt idx="140">
                  <c:v>0.54164900000001048</c:v>
                </c:pt>
                <c:pt idx="141">
                  <c:v>0.54940900000000004</c:v>
                </c:pt>
                <c:pt idx="142">
                  <c:v>0.55713699999999189</c:v>
                </c:pt>
                <c:pt idx="143">
                  <c:v>0.56483099999999997</c:v>
                </c:pt>
                <c:pt idx="144">
                  <c:v>0.572492</c:v>
                </c:pt>
                <c:pt idx="145">
                  <c:v>0.58011999999999231</c:v>
                </c:pt>
                <c:pt idx="146">
                  <c:v>0.58771599999999968</c:v>
                </c:pt>
                <c:pt idx="147">
                  <c:v>0.5952799999999997</c:v>
                </c:pt>
                <c:pt idx="148">
                  <c:v>0.60281000000000062</c:v>
                </c:pt>
                <c:pt idx="149">
                  <c:v>0.61031000000000002</c:v>
                </c:pt>
                <c:pt idx="150">
                  <c:v>0.61777600000000465</c:v>
                </c:pt>
                <c:pt idx="151">
                  <c:v>0.62521099999999996</c:v>
                </c:pt>
                <c:pt idx="152">
                  <c:v>0.63261500000001036</c:v>
                </c:pt>
                <c:pt idx="153">
                  <c:v>0.63998800000000833</c:v>
                </c:pt>
                <c:pt idx="154">
                  <c:v>0.64733000000000063</c:v>
                </c:pt>
                <c:pt idx="155">
                  <c:v>0.65463900000001318</c:v>
                </c:pt>
                <c:pt idx="156">
                  <c:v>0.66191900000001036</c:v>
                </c:pt>
                <c:pt idx="157">
                  <c:v>0.66916799999999999</c:v>
                </c:pt>
                <c:pt idx="158">
                  <c:v>0.67638699999999996</c:v>
                </c:pt>
                <c:pt idx="159">
                  <c:v>0.68357500000000182</c:v>
                </c:pt>
                <c:pt idx="160">
                  <c:v>0.69073300000000182</c:v>
                </c:pt>
                <c:pt idx="161">
                  <c:v>0.69786099999999962</c:v>
                </c:pt>
                <c:pt idx="162">
                  <c:v>0.70495900000000855</c:v>
                </c:pt>
                <c:pt idx="163">
                  <c:v>0.71202799999999999</c:v>
                </c:pt>
                <c:pt idx="164">
                  <c:v>0.71906700000000001</c:v>
                </c:pt>
                <c:pt idx="165">
                  <c:v>0.72607699999999997</c:v>
                </c:pt>
                <c:pt idx="166">
                  <c:v>0.73305799999999999</c:v>
                </c:pt>
                <c:pt idx="167">
                  <c:v>0.74000900000001013</c:v>
                </c:pt>
                <c:pt idx="168">
                  <c:v>0.74693299999999996</c:v>
                </c:pt>
                <c:pt idx="169">
                  <c:v>0.75382700000000968</c:v>
                </c:pt>
                <c:pt idx="170">
                  <c:v>0.76069200000001036</c:v>
                </c:pt>
                <c:pt idx="171">
                  <c:v>0.76753000000000005</c:v>
                </c:pt>
                <c:pt idx="172">
                  <c:v>0.77433900000000677</c:v>
                </c:pt>
                <c:pt idx="173">
                  <c:v>0.78112099999999951</c:v>
                </c:pt>
                <c:pt idx="174">
                  <c:v>0.78787399999999996</c:v>
                </c:pt>
                <c:pt idx="175">
                  <c:v>0.79459900000000061</c:v>
                </c:pt>
                <c:pt idx="176">
                  <c:v>0.80129799999999951</c:v>
                </c:pt>
                <c:pt idx="177">
                  <c:v>0.80796800000000002</c:v>
                </c:pt>
                <c:pt idx="178">
                  <c:v>0.81461099999999997</c:v>
                </c:pt>
                <c:pt idx="179">
                  <c:v>0.82122799999999996</c:v>
                </c:pt>
                <c:pt idx="180">
                  <c:v>0.82781700000000003</c:v>
                </c:pt>
                <c:pt idx="181">
                  <c:v>0.83437899999999998</c:v>
                </c:pt>
                <c:pt idx="182">
                  <c:v>0.84091499999999997</c:v>
                </c:pt>
                <c:pt idx="183">
                  <c:v>0.84742499999999998</c:v>
                </c:pt>
                <c:pt idx="184">
                  <c:v>0.85390699999999997</c:v>
                </c:pt>
                <c:pt idx="185">
                  <c:v>0.86036400000000002</c:v>
                </c:pt>
                <c:pt idx="186">
                  <c:v>0.86679399999999995</c:v>
                </c:pt>
                <c:pt idx="187">
                  <c:v>0.87319800000001035</c:v>
                </c:pt>
                <c:pt idx="188">
                  <c:v>0.87957700000000005</c:v>
                </c:pt>
                <c:pt idx="189">
                  <c:v>0.88593000000000133</c:v>
                </c:pt>
                <c:pt idx="190">
                  <c:v>0.89225699999999231</c:v>
                </c:pt>
                <c:pt idx="191">
                  <c:v>0.89855900000000133</c:v>
                </c:pt>
                <c:pt idx="192">
                  <c:v>0.90483599999999997</c:v>
                </c:pt>
                <c:pt idx="193">
                  <c:v>0.91108800000000001</c:v>
                </c:pt>
                <c:pt idx="194">
                  <c:v>0.91731399999999019</c:v>
                </c:pt>
                <c:pt idx="195">
                  <c:v>0.92351599999999956</c:v>
                </c:pt>
                <c:pt idx="196">
                  <c:v>0.92969200000000063</c:v>
                </c:pt>
                <c:pt idx="197">
                  <c:v>0.93584500000001036</c:v>
                </c:pt>
                <c:pt idx="198">
                  <c:v>0.94197200000000003</c:v>
                </c:pt>
                <c:pt idx="199">
                  <c:v>0.94807600000000003</c:v>
                </c:pt>
                <c:pt idx="200">
                  <c:v>0.95415499999999998</c:v>
                </c:pt>
                <c:pt idx="201">
                  <c:v>0.96021000000000001</c:v>
                </c:pt>
                <c:pt idx="202">
                  <c:v>0.96624200000000005</c:v>
                </c:pt>
                <c:pt idx="203">
                  <c:v>0.972248000000007</c:v>
                </c:pt>
                <c:pt idx="204">
                  <c:v>0.97823199999999866</c:v>
                </c:pt>
                <c:pt idx="205">
                  <c:v>0.98419199999999996</c:v>
                </c:pt>
                <c:pt idx="206">
                  <c:v>0.99012800000000001</c:v>
                </c:pt>
                <c:pt idx="207">
                  <c:v>0.99604199999999998</c:v>
                </c:pt>
              </c:numCache>
            </c:numRef>
          </c:xVal>
          <c:yVal>
            <c:numRef>
              <c:f>Graph!$B$481:$B$688</c:f>
              <c:numCache>
                <c:formatCode>General</c:formatCode>
                <c:ptCount val="208"/>
                <c:pt idx="0">
                  <c:v>3022.8199000000022</c:v>
                </c:pt>
                <c:pt idx="1">
                  <c:v>3084.1127999999999</c:v>
                </c:pt>
                <c:pt idx="2">
                  <c:v>3131.4238999999998</c:v>
                </c:pt>
                <c:pt idx="3">
                  <c:v>3239.2770999999998</c:v>
                </c:pt>
                <c:pt idx="4">
                  <c:v>3234.4050999999999</c:v>
                </c:pt>
                <c:pt idx="5">
                  <c:v>3320.7627999999636</c:v>
                </c:pt>
                <c:pt idx="6">
                  <c:v>3384.5929000000001</c:v>
                </c:pt>
                <c:pt idx="7">
                  <c:v>3450.2919000000002</c:v>
                </c:pt>
                <c:pt idx="8">
                  <c:v>3517.0083999999997</c:v>
                </c:pt>
                <c:pt idx="9">
                  <c:v>3583.4780000000001</c:v>
                </c:pt>
                <c:pt idx="10">
                  <c:v>3677.5990000000002</c:v>
                </c:pt>
                <c:pt idx="11">
                  <c:v>3758.6799000000001</c:v>
                </c:pt>
                <c:pt idx="12">
                  <c:v>3779.6442999999636</c:v>
                </c:pt>
                <c:pt idx="13">
                  <c:v>3889.0436</c:v>
                </c:pt>
                <c:pt idx="14">
                  <c:v>3961.3377000000364</c:v>
                </c:pt>
                <c:pt idx="15">
                  <c:v>4053.8776000000012</c:v>
                </c:pt>
                <c:pt idx="16">
                  <c:v>4118.1848</c:v>
                </c:pt>
                <c:pt idx="17">
                  <c:v>4245.9967000000006</c:v>
                </c:pt>
                <c:pt idx="18">
                  <c:v>4343.2970000000005</c:v>
                </c:pt>
                <c:pt idx="19">
                  <c:v>4399.8683000000001</c:v>
                </c:pt>
                <c:pt idx="20">
                  <c:v>4517.8684000000003</c:v>
                </c:pt>
                <c:pt idx="21">
                  <c:v>4626.9620000000004</c:v>
                </c:pt>
                <c:pt idx="22">
                  <c:v>4764.8241000000044</c:v>
                </c:pt>
                <c:pt idx="23">
                  <c:v>4839.8452000000034</c:v>
                </c:pt>
                <c:pt idx="24">
                  <c:v>4900.4110000000001</c:v>
                </c:pt>
                <c:pt idx="25">
                  <c:v>5093.6718000000001</c:v>
                </c:pt>
                <c:pt idx="26">
                  <c:v>5150.3533000000016</c:v>
                </c:pt>
                <c:pt idx="27">
                  <c:v>5338.2086000000008</c:v>
                </c:pt>
                <c:pt idx="28">
                  <c:v>5416.0442000000003</c:v>
                </c:pt>
                <c:pt idx="29">
                  <c:v>5560.7096999999994</c:v>
                </c:pt>
                <c:pt idx="30">
                  <c:v>5716.2843999999996</c:v>
                </c:pt>
                <c:pt idx="31">
                  <c:v>5842.5322000000024</c:v>
                </c:pt>
                <c:pt idx="32">
                  <c:v>6022.9207000000015</c:v>
                </c:pt>
                <c:pt idx="33">
                  <c:v>6150.0407999999998</c:v>
                </c:pt>
                <c:pt idx="34">
                  <c:v>6333.2932999999994</c:v>
                </c:pt>
                <c:pt idx="35">
                  <c:v>6511.9651000000003</c:v>
                </c:pt>
                <c:pt idx="36">
                  <c:v>6671.3186000000014</c:v>
                </c:pt>
                <c:pt idx="37">
                  <c:v>6853.0256000000054</c:v>
                </c:pt>
                <c:pt idx="38">
                  <c:v>7081.1171000000004</c:v>
                </c:pt>
                <c:pt idx="39">
                  <c:v>7300.4596999999994</c:v>
                </c:pt>
                <c:pt idx="40">
                  <c:v>7520.2832999999991</c:v>
                </c:pt>
                <c:pt idx="41">
                  <c:v>7716.88</c:v>
                </c:pt>
                <c:pt idx="42">
                  <c:v>7945.1631000000034</c:v>
                </c:pt>
                <c:pt idx="43">
                  <c:v>8179.5939000000008</c:v>
                </c:pt>
                <c:pt idx="44">
                  <c:v>8420.5218000000004</c:v>
                </c:pt>
                <c:pt idx="45">
                  <c:v>8640.2474000000129</c:v>
                </c:pt>
                <c:pt idx="46">
                  <c:v>8956.0700999998662</c:v>
                </c:pt>
                <c:pt idx="47">
                  <c:v>9266.689899999983</c:v>
                </c:pt>
                <c:pt idx="48">
                  <c:v>9458.391599999868</c:v>
                </c:pt>
                <c:pt idx="49">
                  <c:v>9709.1585999998533</c:v>
                </c:pt>
                <c:pt idx="50">
                  <c:v>10062.296</c:v>
                </c:pt>
                <c:pt idx="51">
                  <c:v>10382.339</c:v>
                </c:pt>
                <c:pt idx="52">
                  <c:v>10698.173000000004</c:v>
                </c:pt>
                <c:pt idx="53">
                  <c:v>10989.418</c:v>
                </c:pt>
                <c:pt idx="54">
                  <c:v>11356.64000000001</c:v>
                </c:pt>
                <c:pt idx="55">
                  <c:v>11788.035</c:v>
                </c:pt>
                <c:pt idx="56">
                  <c:v>12132.418</c:v>
                </c:pt>
                <c:pt idx="57">
                  <c:v>12585.981</c:v>
                </c:pt>
                <c:pt idx="58">
                  <c:v>12995.73900000001</c:v>
                </c:pt>
                <c:pt idx="59">
                  <c:v>13446.834000000004</c:v>
                </c:pt>
                <c:pt idx="60">
                  <c:v>13902.236000000004</c:v>
                </c:pt>
                <c:pt idx="61">
                  <c:v>14346.106</c:v>
                </c:pt>
                <c:pt idx="62">
                  <c:v>14844.778</c:v>
                </c:pt>
                <c:pt idx="63">
                  <c:v>15332.583000000002</c:v>
                </c:pt>
                <c:pt idx="64">
                  <c:v>15836.468000000001</c:v>
                </c:pt>
                <c:pt idx="65">
                  <c:v>16525.780000000021</c:v>
                </c:pt>
                <c:pt idx="66">
                  <c:v>17138.005000000001</c:v>
                </c:pt>
                <c:pt idx="67">
                  <c:v>17810.142</c:v>
                </c:pt>
                <c:pt idx="68">
                  <c:v>18816.714</c:v>
                </c:pt>
                <c:pt idx="69">
                  <c:v>19579.530999999992</c:v>
                </c:pt>
                <c:pt idx="70">
                  <c:v>20601.864000000001</c:v>
                </c:pt>
                <c:pt idx="71">
                  <c:v>21798.182000000001</c:v>
                </c:pt>
                <c:pt idx="72">
                  <c:v>22987.202000000001</c:v>
                </c:pt>
                <c:pt idx="73">
                  <c:v>24264.420999999998</c:v>
                </c:pt>
                <c:pt idx="74">
                  <c:v>26068.687999999998</c:v>
                </c:pt>
                <c:pt idx="75">
                  <c:v>27302.325000000001</c:v>
                </c:pt>
                <c:pt idx="76">
                  <c:v>28373.424999999999</c:v>
                </c:pt>
                <c:pt idx="77">
                  <c:v>29541.455000000005</c:v>
                </c:pt>
                <c:pt idx="78">
                  <c:v>30518.569</c:v>
                </c:pt>
                <c:pt idx="79">
                  <c:v>30985.802</c:v>
                </c:pt>
                <c:pt idx="80">
                  <c:v>30886.494999999999</c:v>
                </c:pt>
                <c:pt idx="81">
                  <c:v>30570.965000000029</c:v>
                </c:pt>
                <c:pt idx="82">
                  <c:v>29781.904999999999</c:v>
                </c:pt>
                <c:pt idx="83">
                  <c:v>28681.119999999592</c:v>
                </c:pt>
                <c:pt idx="84">
                  <c:v>27540.413</c:v>
                </c:pt>
                <c:pt idx="85">
                  <c:v>26060.777999999998</c:v>
                </c:pt>
                <c:pt idx="86">
                  <c:v>24841.873</c:v>
                </c:pt>
                <c:pt idx="87">
                  <c:v>23758.32</c:v>
                </c:pt>
                <c:pt idx="88">
                  <c:v>22796.581999999999</c:v>
                </c:pt>
                <c:pt idx="89">
                  <c:v>21505.436000000005</c:v>
                </c:pt>
                <c:pt idx="90">
                  <c:v>20533.41</c:v>
                </c:pt>
                <c:pt idx="91">
                  <c:v>19788.466000000029</c:v>
                </c:pt>
                <c:pt idx="92">
                  <c:v>19140.035</c:v>
                </c:pt>
                <c:pt idx="93">
                  <c:v>18248.616000000002</c:v>
                </c:pt>
                <c:pt idx="94">
                  <c:v>17590.216</c:v>
                </c:pt>
                <c:pt idx="95">
                  <c:v>17170.349999999897</c:v>
                </c:pt>
                <c:pt idx="96">
                  <c:v>16392.771000000001</c:v>
                </c:pt>
                <c:pt idx="97">
                  <c:v>16064.554999999853</c:v>
                </c:pt>
                <c:pt idx="98">
                  <c:v>15531.799000000006</c:v>
                </c:pt>
                <c:pt idx="99">
                  <c:v>15073.147000000004</c:v>
                </c:pt>
                <c:pt idx="100">
                  <c:v>14679.271000000002</c:v>
                </c:pt>
                <c:pt idx="101">
                  <c:v>14240.743000000133</c:v>
                </c:pt>
                <c:pt idx="102">
                  <c:v>13845.903</c:v>
                </c:pt>
                <c:pt idx="103">
                  <c:v>13465.915999999788</c:v>
                </c:pt>
                <c:pt idx="104">
                  <c:v>13121.220000000008</c:v>
                </c:pt>
                <c:pt idx="105">
                  <c:v>12729.73000000001</c:v>
                </c:pt>
                <c:pt idx="106">
                  <c:v>12382.22100000001</c:v>
                </c:pt>
                <c:pt idx="107">
                  <c:v>12026.491</c:v>
                </c:pt>
                <c:pt idx="108">
                  <c:v>11840.608</c:v>
                </c:pt>
                <c:pt idx="109">
                  <c:v>11427</c:v>
                </c:pt>
                <c:pt idx="110">
                  <c:v>11220.052</c:v>
                </c:pt>
                <c:pt idx="111">
                  <c:v>10920.448</c:v>
                </c:pt>
                <c:pt idx="112">
                  <c:v>10632.684999999989</c:v>
                </c:pt>
                <c:pt idx="113">
                  <c:v>10473.491</c:v>
                </c:pt>
                <c:pt idx="114">
                  <c:v>10194.304999999853</c:v>
                </c:pt>
                <c:pt idx="115">
                  <c:v>9918.0234999999993</c:v>
                </c:pt>
                <c:pt idx="116">
                  <c:v>9676.8749999998163</c:v>
                </c:pt>
                <c:pt idx="117">
                  <c:v>9428.8117000000002</c:v>
                </c:pt>
                <c:pt idx="118">
                  <c:v>9261.6434000001336</c:v>
                </c:pt>
                <c:pt idx="119">
                  <c:v>9092.7540000000008</c:v>
                </c:pt>
                <c:pt idx="120">
                  <c:v>8901.2489999999871</c:v>
                </c:pt>
                <c:pt idx="121">
                  <c:v>8740.7474000000129</c:v>
                </c:pt>
                <c:pt idx="122">
                  <c:v>8491.6548000000003</c:v>
                </c:pt>
                <c:pt idx="123">
                  <c:v>8327.8477000000003</c:v>
                </c:pt>
                <c:pt idx="124">
                  <c:v>8154.8152000000664</c:v>
                </c:pt>
                <c:pt idx="125">
                  <c:v>8052.4848999999995</c:v>
                </c:pt>
                <c:pt idx="126">
                  <c:v>7839.3196000000034</c:v>
                </c:pt>
                <c:pt idx="127">
                  <c:v>7680.3262000000841</c:v>
                </c:pt>
                <c:pt idx="128">
                  <c:v>7527.1437000000005</c:v>
                </c:pt>
                <c:pt idx="129">
                  <c:v>7407.1948000000002</c:v>
                </c:pt>
                <c:pt idx="130">
                  <c:v>7304.4023000000007</c:v>
                </c:pt>
                <c:pt idx="131">
                  <c:v>7110.0494000000008</c:v>
                </c:pt>
                <c:pt idx="132">
                  <c:v>6978.1022000000812</c:v>
                </c:pt>
                <c:pt idx="133">
                  <c:v>6915.6552000000729</c:v>
                </c:pt>
                <c:pt idx="134">
                  <c:v>6738.5285000000003</c:v>
                </c:pt>
                <c:pt idx="135">
                  <c:v>6616.4892</c:v>
                </c:pt>
                <c:pt idx="136">
                  <c:v>6513.4085000000005</c:v>
                </c:pt>
                <c:pt idx="137">
                  <c:v>6397.357</c:v>
                </c:pt>
                <c:pt idx="138">
                  <c:v>6284.8787999999995</c:v>
                </c:pt>
                <c:pt idx="139">
                  <c:v>6196.0185000000001</c:v>
                </c:pt>
                <c:pt idx="140">
                  <c:v>6069.7976000000008</c:v>
                </c:pt>
                <c:pt idx="141">
                  <c:v>5964.6704</c:v>
                </c:pt>
                <c:pt idx="142">
                  <c:v>5850.0397999999996</c:v>
                </c:pt>
                <c:pt idx="143">
                  <c:v>5796.84</c:v>
                </c:pt>
                <c:pt idx="144">
                  <c:v>5668.4333999999271</c:v>
                </c:pt>
                <c:pt idx="145">
                  <c:v>5674.8182000000024</c:v>
                </c:pt>
                <c:pt idx="146">
                  <c:v>5521.2482999999993</c:v>
                </c:pt>
                <c:pt idx="147">
                  <c:v>5456.2503000000006</c:v>
                </c:pt>
                <c:pt idx="148">
                  <c:v>5301.2281000000003</c:v>
                </c:pt>
                <c:pt idx="149">
                  <c:v>5327.5173999999997</c:v>
                </c:pt>
                <c:pt idx="150">
                  <c:v>5246.8968000000004</c:v>
                </c:pt>
                <c:pt idx="151">
                  <c:v>5201.4543999999996</c:v>
                </c:pt>
                <c:pt idx="152">
                  <c:v>5092.7656000000034</c:v>
                </c:pt>
                <c:pt idx="153">
                  <c:v>5021.5166000000054</c:v>
                </c:pt>
                <c:pt idx="154">
                  <c:v>4943.9751000000006</c:v>
                </c:pt>
                <c:pt idx="155">
                  <c:v>4905.3203000000003</c:v>
                </c:pt>
                <c:pt idx="156">
                  <c:v>4815.3957</c:v>
                </c:pt>
                <c:pt idx="157">
                  <c:v>4694.0856000000003</c:v>
                </c:pt>
                <c:pt idx="158">
                  <c:v>4717.1870000000008</c:v>
                </c:pt>
                <c:pt idx="159">
                  <c:v>4604.0510000000004</c:v>
                </c:pt>
                <c:pt idx="160">
                  <c:v>4600.9913999999999</c:v>
                </c:pt>
                <c:pt idx="161">
                  <c:v>4523.2372000000005</c:v>
                </c:pt>
                <c:pt idx="162">
                  <c:v>4491.7037999999975</c:v>
                </c:pt>
                <c:pt idx="163">
                  <c:v>4386.9010000000007</c:v>
                </c:pt>
                <c:pt idx="164">
                  <c:v>4266.1573000000017</c:v>
                </c:pt>
                <c:pt idx="165">
                  <c:v>4258.7570000000005</c:v>
                </c:pt>
                <c:pt idx="166">
                  <c:v>4215.9770999999337</c:v>
                </c:pt>
                <c:pt idx="167">
                  <c:v>4137.3291000000054</c:v>
                </c:pt>
                <c:pt idx="168">
                  <c:v>4111.3363000000018</c:v>
                </c:pt>
                <c:pt idx="169">
                  <c:v>4086.1678999999635</c:v>
                </c:pt>
                <c:pt idx="170">
                  <c:v>3972.4005000000002</c:v>
                </c:pt>
                <c:pt idx="171">
                  <c:v>4060.2411999999999</c:v>
                </c:pt>
                <c:pt idx="172">
                  <c:v>3970.0945000000002</c:v>
                </c:pt>
                <c:pt idx="173">
                  <c:v>3854.0203999999999</c:v>
                </c:pt>
                <c:pt idx="174">
                  <c:v>3788.1207999999997</c:v>
                </c:pt>
                <c:pt idx="175">
                  <c:v>3776.4358999999999</c:v>
                </c:pt>
                <c:pt idx="176">
                  <c:v>3770.1442999999636</c:v>
                </c:pt>
                <c:pt idx="177">
                  <c:v>3708.8964000000001</c:v>
                </c:pt>
                <c:pt idx="178">
                  <c:v>3673.3324000000002</c:v>
                </c:pt>
                <c:pt idx="179">
                  <c:v>3687.904</c:v>
                </c:pt>
                <c:pt idx="180">
                  <c:v>3587.8661000000002</c:v>
                </c:pt>
                <c:pt idx="181">
                  <c:v>3594.9236999999998</c:v>
                </c:pt>
                <c:pt idx="182">
                  <c:v>3504.2759999999998</c:v>
                </c:pt>
                <c:pt idx="183">
                  <c:v>3502.5417000000002</c:v>
                </c:pt>
                <c:pt idx="184">
                  <c:v>3489.4593000000332</c:v>
                </c:pt>
                <c:pt idx="185">
                  <c:v>3472.9933000000369</c:v>
                </c:pt>
                <c:pt idx="186">
                  <c:v>3377.5781999999999</c:v>
                </c:pt>
                <c:pt idx="187">
                  <c:v>3340.422</c:v>
                </c:pt>
                <c:pt idx="188">
                  <c:v>3309.6226999999617</c:v>
                </c:pt>
                <c:pt idx="189">
                  <c:v>3282.3502000000012</c:v>
                </c:pt>
                <c:pt idx="190">
                  <c:v>3233.0708</c:v>
                </c:pt>
                <c:pt idx="191">
                  <c:v>3247.6242999999636</c:v>
                </c:pt>
                <c:pt idx="192">
                  <c:v>3179.7365999999997</c:v>
                </c:pt>
                <c:pt idx="193">
                  <c:v>3158.9681999999998</c:v>
                </c:pt>
                <c:pt idx="194">
                  <c:v>3124.9863999999998</c:v>
                </c:pt>
                <c:pt idx="195">
                  <c:v>3065.1875</c:v>
                </c:pt>
                <c:pt idx="196">
                  <c:v>3102.3993000000364</c:v>
                </c:pt>
                <c:pt idx="197">
                  <c:v>3009.9834000000001</c:v>
                </c:pt>
                <c:pt idx="198">
                  <c:v>3056.2800999999636</c:v>
                </c:pt>
                <c:pt idx="199">
                  <c:v>3079.9430000000002</c:v>
                </c:pt>
                <c:pt idx="200">
                  <c:v>2954.2965999999997</c:v>
                </c:pt>
                <c:pt idx="201">
                  <c:v>2954.6460999999636</c:v>
                </c:pt>
                <c:pt idx="202">
                  <c:v>2917.7404999999594</c:v>
                </c:pt>
                <c:pt idx="203">
                  <c:v>2957.0603000000001</c:v>
                </c:pt>
                <c:pt idx="204">
                  <c:v>2866.6052</c:v>
                </c:pt>
                <c:pt idx="205">
                  <c:v>2878.6691999999998</c:v>
                </c:pt>
                <c:pt idx="206">
                  <c:v>2831.5861</c:v>
                </c:pt>
                <c:pt idx="207">
                  <c:v>2810.9605000000001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Graph!$M$1</c:f>
              <c:strCache>
                <c:ptCount val="1"/>
                <c:pt idx="0">
                  <c:v>Protein</c:v>
                </c:pt>
              </c:strCache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Graph!$L$481:$L$688</c:f>
              <c:numCache>
                <c:formatCode>General</c:formatCode>
                <c:ptCount val="208"/>
                <c:pt idx="0">
                  <c:v>-0.99272499999999997</c:v>
                </c:pt>
                <c:pt idx="1">
                  <c:v>-0.97751549999999843</c:v>
                </c:pt>
                <c:pt idx="2">
                  <c:v>-0.96238649999999959</c:v>
                </c:pt>
                <c:pt idx="3">
                  <c:v>-0.94734000000000063</c:v>
                </c:pt>
                <c:pt idx="4">
                  <c:v>-0.93237300000000001</c:v>
                </c:pt>
                <c:pt idx="5">
                  <c:v>-0.91748549999999951</c:v>
                </c:pt>
                <c:pt idx="6">
                  <c:v>-0.90267900000000911</c:v>
                </c:pt>
                <c:pt idx="7">
                  <c:v>-0.88795050000000064</c:v>
                </c:pt>
                <c:pt idx="8">
                  <c:v>-0.87330149999999995</c:v>
                </c:pt>
                <c:pt idx="9">
                  <c:v>-0.85872900000001229</c:v>
                </c:pt>
                <c:pt idx="10">
                  <c:v>-0.84423400000000004</c:v>
                </c:pt>
                <c:pt idx="11">
                  <c:v>-0.829816</c:v>
                </c:pt>
                <c:pt idx="12">
                  <c:v>-0.81547349999999996</c:v>
                </c:pt>
                <c:pt idx="13">
                  <c:v>-0.80120750000000007</c:v>
                </c:pt>
                <c:pt idx="14">
                  <c:v>-0.78701649999999956</c:v>
                </c:pt>
                <c:pt idx="15">
                  <c:v>-0.77289950000001062</c:v>
                </c:pt>
                <c:pt idx="16">
                  <c:v>-0.75885700000000866</c:v>
                </c:pt>
                <c:pt idx="17">
                  <c:v>-0.74488799999999999</c:v>
                </c:pt>
                <c:pt idx="18">
                  <c:v>-0.73099150000000912</c:v>
                </c:pt>
                <c:pt idx="19">
                  <c:v>-0.71716800000000003</c:v>
                </c:pt>
                <c:pt idx="20">
                  <c:v>-0.70341699999998974</c:v>
                </c:pt>
                <c:pt idx="21">
                  <c:v>-0.68973650000000064</c:v>
                </c:pt>
                <c:pt idx="22">
                  <c:v>-0.67612750000000565</c:v>
                </c:pt>
                <c:pt idx="23">
                  <c:v>-0.66258899999999998</c:v>
                </c:pt>
                <c:pt idx="24">
                  <c:v>-0.64912000000001036</c:v>
                </c:pt>
                <c:pt idx="25">
                  <c:v>-0.63572150000001049</c:v>
                </c:pt>
                <c:pt idx="26">
                  <c:v>-0.62239200000000061</c:v>
                </c:pt>
                <c:pt idx="27">
                  <c:v>-0.60913050000000002</c:v>
                </c:pt>
                <c:pt idx="28">
                  <c:v>-0.59593749999999968</c:v>
                </c:pt>
                <c:pt idx="29">
                  <c:v>-0.58281099999999231</c:v>
                </c:pt>
                <c:pt idx="30">
                  <c:v>-0.56975350000000002</c:v>
                </c:pt>
                <c:pt idx="31">
                  <c:v>-0.55676199999999998</c:v>
                </c:pt>
                <c:pt idx="32">
                  <c:v>-0.54383650000000006</c:v>
                </c:pt>
                <c:pt idx="33">
                  <c:v>-0.53097700000000003</c:v>
                </c:pt>
                <c:pt idx="34">
                  <c:v>-0.51818300000000006</c:v>
                </c:pt>
                <c:pt idx="35">
                  <c:v>-0.50545400000000007</c:v>
                </c:pt>
                <c:pt idx="36">
                  <c:v>-0.49278950000000032</c:v>
                </c:pt>
                <c:pt idx="37">
                  <c:v>-0.48018850000000524</c:v>
                </c:pt>
                <c:pt idx="38">
                  <c:v>-0.46765200000000001</c:v>
                </c:pt>
                <c:pt idx="39">
                  <c:v>-0.45517850000000032</c:v>
                </c:pt>
                <c:pt idx="40">
                  <c:v>-0.44276800000000038</c:v>
                </c:pt>
                <c:pt idx="41">
                  <c:v>-0.43041900000000038</c:v>
                </c:pt>
                <c:pt idx="42">
                  <c:v>-0.41813250000000002</c:v>
                </c:pt>
                <c:pt idx="43">
                  <c:v>-0.40590800000000032</c:v>
                </c:pt>
                <c:pt idx="44">
                  <c:v>-0.39374400000000032</c:v>
                </c:pt>
                <c:pt idx="45">
                  <c:v>-0.38164050000000038</c:v>
                </c:pt>
                <c:pt idx="46">
                  <c:v>-0.36959800000000032</c:v>
                </c:pt>
                <c:pt idx="47">
                  <c:v>-0.35761500000000002</c:v>
                </c:pt>
                <c:pt idx="48">
                  <c:v>-0.34569150000000032</c:v>
                </c:pt>
                <c:pt idx="49">
                  <c:v>-0.33382750000000777</c:v>
                </c:pt>
                <c:pt idx="50">
                  <c:v>-0.32202200000000614</c:v>
                </c:pt>
                <c:pt idx="51">
                  <c:v>-0.31027500000000008</c:v>
                </c:pt>
                <c:pt idx="52">
                  <c:v>-0.29858600000000524</c:v>
                </c:pt>
                <c:pt idx="53">
                  <c:v>-0.28695450000000405</c:v>
                </c:pt>
                <c:pt idx="54">
                  <c:v>-0.27537950000000405</c:v>
                </c:pt>
                <c:pt idx="55">
                  <c:v>-0.26386200000000032</c:v>
                </c:pt>
                <c:pt idx="56">
                  <c:v>-0.2524015</c:v>
                </c:pt>
                <c:pt idx="57">
                  <c:v>-0.24099650000000214</c:v>
                </c:pt>
                <c:pt idx="58">
                  <c:v>-0.22964700000000052</c:v>
                </c:pt>
                <c:pt idx="59">
                  <c:v>-0.21835299999999999</c:v>
                </c:pt>
                <c:pt idx="60">
                  <c:v>-0.20711400000000021</c:v>
                </c:pt>
                <c:pt idx="61">
                  <c:v>-0.19592950000000042</c:v>
                </c:pt>
                <c:pt idx="62">
                  <c:v>-0.18480000000000021</c:v>
                </c:pt>
                <c:pt idx="63">
                  <c:v>-0.17372399999999999</c:v>
                </c:pt>
                <c:pt idx="64">
                  <c:v>-0.16270150000000036</c:v>
                </c:pt>
                <c:pt idx="65">
                  <c:v>-0.15173300000000245</c:v>
                </c:pt>
                <c:pt idx="66">
                  <c:v>-0.14081650000000001</c:v>
                </c:pt>
                <c:pt idx="67">
                  <c:v>-0.12995200000000001</c:v>
                </c:pt>
                <c:pt idx="68">
                  <c:v>-0.11914150000000036</c:v>
                </c:pt>
                <c:pt idx="69">
                  <c:v>-0.10838200000000002</c:v>
                </c:pt>
                <c:pt idx="70">
                  <c:v>-9.7673900000000022E-2</c:v>
                </c:pt>
                <c:pt idx="71">
                  <c:v>-8.7017500000000025E-2</c:v>
                </c:pt>
                <c:pt idx="72">
                  <c:v>-7.6411449999999992E-2</c:v>
                </c:pt>
                <c:pt idx="73">
                  <c:v>-6.5855900000000023E-2</c:v>
                </c:pt>
                <c:pt idx="74">
                  <c:v>-5.5351500000000033E-2</c:v>
                </c:pt>
                <c:pt idx="75">
                  <c:v>-4.4896100000000987E-2</c:v>
                </c:pt>
                <c:pt idx="76">
                  <c:v>-3.4491050000000002E-2</c:v>
                </c:pt>
                <c:pt idx="77">
                  <c:v>-2.4135000000000052E-2</c:v>
                </c:pt>
                <c:pt idx="78">
                  <c:v>-1.3827800000000227E-2</c:v>
                </c:pt>
                <c:pt idx="79">
                  <c:v>-3.5693650000000196E-3</c:v>
                </c:pt>
                <c:pt idx="80">
                  <c:v>6.6399600000001027E-3</c:v>
                </c:pt>
                <c:pt idx="81">
                  <c:v>1.6802200000000052E-2</c:v>
                </c:pt>
                <c:pt idx="82">
                  <c:v>2.6915900000000353E-2</c:v>
                </c:pt>
                <c:pt idx="83">
                  <c:v>3.6983000000000127E-2</c:v>
                </c:pt>
                <c:pt idx="84">
                  <c:v>4.7002550000000157E-2</c:v>
                </c:pt>
                <c:pt idx="85">
                  <c:v>5.6975049999999756E-2</c:v>
                </c:pt>
                <c:pt idx="86">
                  <c:v>6.6900249999999981E-2</c:v>
                </c:pt>
                <c:pt idx="87">
                  <c:v>7.6780000000000168E-2</c:v>
                </c:pt>
                <c:pt idx="88">
                  <c:v>8.6613400000000007E-2</c:v>
                </c:pt>
                <c:pt idx="89">
                  <c:v>9.6401600000000018E-2</c:v>
                </c:pt>
                <c:pt idx="90">
                  <c:v>0.10614400000000022</c:v>
                </c:pt>
                <c:pt idx="91">
                  <c:v>0.11584100000000012</c:v>
                </c:pt>
                <c:pt idx="92">
                  <c:v>0.12549350000000001</c:v>
                </c:pt>
                <c:pt idx="93">
                  <c:v>0.13510049999999998</c:v>
                </c:pt>
                <c:pt idx="94">
                  <c:v>0.14466399999999999</c:v>
                </c:pt>
                <c:pt idx="95">
                  <c:v>0.1541835</c:v>
                </c:pt>
                <c:pt idx="96">
                  <c:v>0.16365900000000036</c:v>
                </c:pt>
                <c:pt idx="97">
                  <c:v>0.17309099999999999</c:v>
                </c:pt>
                <c:pt idx="98">
                  <c:v>0.18247950000000004</c:v>
                </c:pt>
                <c:pt idx="99">
                  <c:v>0.19182500000000036</c:v>
                </c:pt>
                <c:pt idx="100">
                  <c:v>0.201128</c:v>
                </c:pt>
                <c:pt idx="101">
                  <c:v>0.21038850000000001</c:v>
                </c:pt>
                <c:pt idx="102">
                  <c:v>0.21960650000000001</c:v>
                </c:pt>
                <c:pt idx="103">
                  <c:v>0.22878300000000049</c:v>
                </c:pt>
                <c:pt idx="104">
                  <c:v>0.23791700000000326</c:v>
                </c:pt>
                <c:pt idx="105">
                  <c:v>0.24701050000000024</c:v>
                </c:pt>
                <c:pt idx="106">
                  <c:v>0.25606200000000001</c:v>
                </c:pt>
                <c:pt idx="107">
                  <c:v>0.26507350000000002</c:v>
                </c:pt>
                <c:pt idx="108">
                  <c:v>0.27404300000000004</c:v>
                </c:pt>
                <c:pt idx="109">
                  <c:v>0.28297200000000405</c:v>
                </c:pt>
                <c:pt idx="110">
                  <c:v>0.29186200000000456</c:v>
                </c:pt>
                <c:pt idx="111">
                  <c:v>0.30071100000000001</c:v>
                </c:pt>
                <c:pt idx="112">
                  <c:v>0.30952150000000439</c:v>
                </c:pt>
                <c:pt idx="113">
                  <c:v>0.3182915</c:v>
                </c:pt>
                <c:pt idx="114">
                  <c:v>0.32702200000000614</c:v>
                </c:pt>
                <c:pt idx="115">
                  <c:v>0.33571400000000456</c:v>
                </c:pt>
                <c:pt idx="116">
                  <c:v>0.34436700000000126</c:v>
                </c:pt>
                <c:pt idx="117">
                  <c:v>0.35298200000000518</c:v>
                </c:pt>
                <c:pt idx="118">
                  <c:v>0.36155800000000032</c:v>
                </c:pt>
                <c:pt idx="119">
                  <c:v>0.37009600000000031</c:v>
                </c:pt>
                <c:pt idx="120">
                  <c:v>0.37859600000000032</c:v>
                </c:pt>
                <c:pt idx="121">
                  <c:v>0.38705850000000563</c:v>
                </c:pt>
                <c:pt idx="122">
                  <c:v>0.39548350000000737</c:v>
                </c:pt>
                <c:pt idx="123">
                  <c:v>0.40387100000000031</c:v>
                </c:pt>
                <c:pt idx="124">
                  <c:v>0.41222250000000032</c:v>
                </c:pt>
                <c:pt idx="125">
                  <c:v>0.42053650000000031</c:v>
                </c:pt>
                <c:pt idx="126">
                  <c:v>0.42881300000000405</c:v>
                </c:pt>
                <c:pt idx="127">
                  <c:v>0.43705450000000456</c:v>
                </c:pt>
                <c:pt idx="128">
                  <c:v>0.44525950000000031</c:v>
                </c:pt>
                <c:pt idx="129">
                  <c:v>0.45342900000000008</c:v>
                </c:pt>
                <c:pt idx="130">
                  <c:v>0.46156200000000008</c:v>
                </c:pt>
                <c:pt idx="131">
                  <c:v>0.46966000000000002</c:v>
                </c:pt>
                <c:pt idx="132">
                  <c:v>0.47772200000000031</c:v>
                </c:pt>
                <c:pt idx="133">
                  <c:v>0.4857490000000001</c:v>
                </c:pt>
                <c:pt idx="134">
                  <c:v>0.4937415</c:v>
                </c:pt>
                <c:pt idx="135">
                  <c:v>0.50169950000000063</c:v>
                </c:pt>
                <c:pt idx="136">
                  <c:v>0.50962249999999998</c:v>
                </c:pt>
                <c:pt idx="137">
                  <c:v>0.51751149999999957</c:v>
                </c:pt>
                <c:pt idx="138">
                  <c:v>0.52536599999999956</c:v>
                </c:pt>
                <c:pt idx="139">
                  <c:v>0.53318599999999949</c:v>
                </c:pt>
                <c:pt idx="140">
                  <c:v>0.54097400000000062</c:v>
                </c:pt>
                <c:pt idx="141">
                  <c:v>0.54872750000000003</c:v>
                </c:pt>
                <c:pt idx="142">
                  <c:v>0.55644800000000005</c:v>
                </c:pt>
                <c:pt idx="143">
                  <c:v>0.56413500000000005</c:v>
                </c:pt>
                <c:pt idx="144">
                  <c:v>0.57178899999999999</c:v>
                </c:pt>
                <c:pt idx="145">
                  <c:v>0.5794104999999995</c:v>
                </c:pt>
                <c:pt idx="146">
                  <c:v>0.58699950000000145</c:v>
                </c:pt>
                <c:pt idx="147">
                  <c:v>0.5945564999999895</c:v>
                </c:pt>
                <c:pt idx="148">
                  <c:v>0.60208050000000002</c:v>
                </c:pt>
                <c:pt idx="149">
                  <c:v>0.60957349999999999</c:v>
                </c:pt>
                <c:pt idx="150">
                  <c:v>0.61703350000000001</c:v>
                </c:pt>
                <c:pt idx="151">
                  <c:v>0.6244615</c:v>
                </c:pt>
                <c:pt idx="152">
                  <c:v>0.63185950000000912</c:v>
                </c:pt>
                <c:pt idx="153">
                  <c:v>0.63922550000000844</c:v>
                </c:pt>
                <c:pt idx="154">
                  <c:v>0.6465609999999995</c:v>
                </c:pt>
                <c:pt idx="155">
                  <c:v>0.65386400000000833</c:v>
                </c:pt>
                <c:pt idx="156">
                  <c:v>0.66113700000000064</c:v>
                </c:pt>
                <c:pt idx="157">
                  <c:v>0.66838000000000064</c:v>
                </c:pt>
                <c:pt idx="158">
                  <c:v>0.67559250000000004</c:v>
                </c:pt>
                <c:pt idx="159">
                  <c:v>0.68277400000000255</c:v>
                </c:pt>
                <c:pt idx="160">
                  <c:v>0.68992600000000182</c:v>
                </c:pt>
                <c:pt idx="161">
                  <c:v>0.69704800000000966</c:v>
                </c:pt>
                <c:pt idx="162">
                  <c:v>0.70413949999999992</c:v>
                </c:pt>
                <c:pt idx="163">
                  <c:v>0.71120249999999996</c:v>
                </c:pt>
                <c:pt idx="164">
                  <c:v>0.71823550000000003</c:v>
                </c:pt>
                <c:pt idx="165">
                  <c:v>0.72523899999999997</c:v>
                </c:pt>
                <c:pt idx="166">
                  <c:v>0.73221399999999959</c:v>
                </c:pt>
                <c:pt idx="167">
                  <c:v>0.73915950000000064</c:v>
                </c:pt>
                <c:pt idx="168">
                  <c:v>0.74607699999999999</c:v>
                </c:pt>
                <c:pt idx="169">
                  <c:v>0.7529650000000081</c:v>
                </c:pt>
                <c:pt idx="170">
                  <c:v>0.75982450000000912</c:v>
                </c:pt>
                <c:pt idx="171">
                  <c:v>0.76665650000000063</c:v>
                </c:pt>
                <c:pt idx="172">
                  <c:v>0.77345950000000052</c:v>
                </c:pt>
                <c:pt idx="173">
                  <c:v>0.78023549999999997</c:v>
                </c:pt>
                <c:pt idx="174">
                  <c:v>0.78698299999999188</c:v>
                </c:pt>
                <c:pt idx="175">
                  <c:v>0.79370200000000002</c:v>
                </c:pt>
                <c:pt idx="176">
                  <c:v>0.80039499999999997</c:v>
                </c:pt>
                <c:pt idx="177">
                  <c:v>0.80706</c:v>
                </c:pt>
                <c:pt idx="178">
                  <c:v>0.81369750000000063</c:v>
                </c:pt>
                <c:pt idx="179">
                  <c:v>0.8203085</c:v>
                </c:pt>
                <c:pt idx="180">
                  <c:v>0.82689200000000063</c:v>
                </c:pt>
                <c:pt idx="181">
                  <c:v>0.83344850000000004</c:v>
                </c:pt>
                <c:pt idx="182">
                  <c:v>0.83997850000000063</c:v>
                </c:pt>
                <c:pt idx="183">
                  <c:v>0.84648299999999144</c:v>
                </c:pt>
                <c:pt idx="184">
                  <c:v>0.85295999999999994</c:v>
                </c:pt>
                <c:pt idx="185">
                  <c:v>0.85941149999999999</c:v>
                </c:pt>
                <c:pt idx="186">
                  <c:v>0.86583600000000005</c:v>
                </c:pt>
                <c:pt idx="187">
                  <c:v>0.87223450000000002</c:v>
                </c:pt>
                <c:pt idx="188">
                  <c:v>0.87860850000000912</c:v>
                </c:pt>
                <c:pt idx="189">
                  <c:v>0.88495600000000063</c:v>
                </c:pt>
                <c:pt idx="190">
                  <c:v>0.89127800000000146</c:v>
                </c:pt>
                <c:pt idx="191">
                  <c:v>0.89757449999999961</c:v>
                </c:pt>
                <c:pt idx="192">
                  <c:v>0.90384599999999993</c:v>
                </c:pt>
                <c:pt idx="193">
                  <c:v>0.91009249999999997</c:v>
                </c:pt>
                <c:pt idx="194">
                  <c:v>0.91631349999999956</c:v>
                </c:pt>
                <c:pt idx="195">
                  <c:v>0.9225099999999995</c:v>
                </c:pt>
                <c:pt idx="196">
                  <c:v>0.92868149999999994</c:v>
                </c:pt>
                <c:pt idx="197">
                  <c:v>0.93482950000000065</c:v>
                </c:pt>
                <c:pt idx="198">
                  <c:v>0.94095149999999994</c:v>
                </c:pt>
                <c:pt idx="199">
                  <c:v>0.94704999999999995</c:v>
                </c:pt>
                <c:pt idx="200">
                  <c:v>0.95312399999999997</c:v>
                </c:pt>
                <c:pt idx="201">
                  <c:v>0.95917399999999997</c:v>
                </c:pt>
                <c:pt idx="202">
                  <c:v>0.96520099999999998</c:v>
                </c:pt>
                <c:pt idx="203">
                  <c:v>0.97120249999999841</c:v>
                </c:pt>
                <c:pt idx="204">
                  <c:v>0.97718100000000052</c:v>
                </c:pt>
                <c:pt idx="205">
                  <c:v>0.98313649999999086</c:v>
                </c:pt>
                <c:pt idx="206">
                  <c:v>0.98906749999999188</c:v>
                </c:pt>
                <c:pt idx="207">
                  <c:v>0.99497649999999949</c:v>
                </c:pt>
              </c:numCache>
            </c:numRef>
          </c:xVal>
          <c:yVal>
            <c:numRef>
              <c:f>Graph!$M$481:$M$688</c:f>
              <c:numCache>
                <c:formatCode>General</c:formatCode>
                <c:ptCount val="208"/>
                <c:pt idx="0">
                  <c:v>604.76048300000002</c:v>
                </c:pt>
                <c:pt idx="1">
                  <c:v>577.9318760000001</c:v>
                </c:pt>
                <c:pt idx="2">
                  <c:v>576.68776300000059</c:v>
                </c:pt>
                <c:pt idx="3">
                  <c:v>637.83930700000019</c:v>
                </c:pt>
                <c:pt idx="4">
                  <c:v>678.68836700000054</c:v>
                </c:pt>
                <c:pt idx="5">
                  <c:v>643.17317600000354</c:v>
                </c:pt>
                <c:pt idx="6">
                  <c:v>650.55359300000009</c:v>
                </c:pt>
                <c:pt idx="7">
                  <c:v>680.89282299999797</c:v>
                </c:pt>
                <c:pt idx="8">
                  <c:v>645.83732799999746</c:v>
                </c:pt>
                <c:pt idx="9">
                  <c:v>650.67056000000002</c:v>
                </c:pt>
                <c:pt idx="10">
                  <c:v>672.62053000000014</c:v>
                </c:pt>
                <c:pt idx="11">
                  <c:v>640.03738300000032</c:v>
                </c:pt>
                <c:pt idx="12">
                  <c:v>770.59903100000054</c:v>
                </c:pt>
                <c:pt idx="13">
                  <c:v>776.29481200000055</c:v>
                </c:pt>
                <c:pt idx="14">
                  <c:v>791.6334090000006</c:v>
                </c:pt>
                <c:pt idx="15">
                  <c:v>761.33929200000046</c:v>
                </c:pt>
                <c:pt idx="16">
                  <c:v>825.03241599999797</c:v>
                </c:pt>
                <c:pt idx="17">
                  <c:v>764.47373900000355</c:v>
                </c:pt>
                <c:pt idx="18">
                  <c:v>814.27239000000054</c:v>
                </c:pt>
                <c:pt idx="19">
                  <c:v>844.83851099999947</c:v>
                </c:pt>
                <c:pt idx="20">
                  <c:v>868.1004279999994</c:v>
                </c:pt>
                <c:pt idx="21">
                  <c:v>882.32213999999749</c:v>
                </c:pt>
                <c:pt idx="22">
                  <c:v>839.99529699999948</c:v>
                </c:pt>
                <c:pt idx="23">
                  <c:v>880.26868400000012</c:v>
                </c:pt>
                <c:pt idx="24">
                  <c:v>990.7172700000001</c:v>
                </c:pt>
                <c:pt idx="25">
                  <c:v>933.65830600000061</c:v>
                </c:pt>
                <c:pt idx="26">
                  <c:v>1023.4195610000004</c:v>
                </c:pt>
                <c:pt idx="27">
                  <c:v>1002.6374619999979</c:v>
                </c:pt>
                <c:pt idx="28">
                  <c:v>991.46181399999796</c:v>
                </c:pt>
                <c:pt idx="29">
                  <c:v>971.81124899999747</c:v>
                </c:pt>
                <c:pt idx="30">
                  <c:v>1115.3761479999998</c:v>
                </c:pt>
                <c:pt idx="31">
                  <c:v>1145.3611740000006</c:v>
                </c:pt>
                <c:pt idx="32">
                  <c:v>1091.3226190000005</c:v>
                </c:pt>
                <c:pt idx="33">
                  <c:v>1170.9215360000001</c:v>
                </c:pt>
                <c:pt idx="34">
                  <c:v>1201.6411609999996</c:v>
                </c:pt>
                <c:pt idx="35">
                  <c:v>1145.6585670000011</c:v>
                </c:pt>
                <c:pt idx="36">
                  <c:v>1299.8969620000007</c:v>
                </c:pt>
                <c:pt idx="37">
                  <c:v>1337.3475520000011</c:v>
                </c:pt>
                <c:pt idx="38">
                  <c:v>1313.637307</c:v>
                </c:pt>
                <c:pt idx="39">
                  <c:v>1355.5403489999774</c:v>
                </c:pt>
                <c:pt idx="40">
                  <c:v>1475.1473610000003</c:v>
                </c:pt>
                <c:pt idx="41">
                  <c:v>1477.8826999999999</c:v>
                </c:pt>
                <c:pt idx="42">
                  <c:v>1511.1510270000008</c:v>
                </c:pt>
                <c:pt idx="43">
                  <c:v>1539.5513629999996</c:v>
                </c:pt>
                <c:pt idx="44">
                  <c:v>1545.250806</c:v>
                </c:pt>
                <c:pt idx="45">
                  <c:v>1685.7922579999995</c:v>
                </c:pt>
                <c:pt idx="46">
                  <c:v>1684.4715169999999</c:v>
                </c:pt>
                <c:pt idx="47">
                  <c:v>1695.0078830000011</c:v>
                </c:pt>
                <c:pt idx="48">
                  <c:v>1848.3554719999993</c:v>
                </c:pt>
                <c:pt idx="49">
                  <c:v>1978.4223619999993</c:v>
                </c:pt>
                <c:pt idx="50">
                  <c:v>2056.0113200000378</c:v>
                </c:pt>
                <c:pt idx="51">
                  <c:v>2046.448630000001</c:v>
                </c:pt>
                <c:pt idx="52">
                  <c:v>2142.00641</c:v>
                </c:pt>
                <c:pt idx="53">
                  <c:v>2282.7070599999997</c:v>
                </c:pt>
                <c:pt idx="54">
                  <c:v>2438.9628000000007</c:v>
                </c:pt>
                <c:pt idx="55">
                  <c:v>2448.9049500000001</c:v>
                </c:pt>
                <c:pt idx="56">
                  <c:v>2636.923060000001</c:v>
                </c:pt>
                <c:pt idx="57">
                  <c:v>2731.68577</c:v>
                </c:pt>
                <c:pt idx="58">
                  <c:v>2802.9206300000005</c:v>
                </c:pt>
                <c:pt idx="59">
                  <c:v>2920.7667799999635</c:v>
                </c:pt>
                <c:pt idx="60">
                  <c:v>3155.4271200000012</c:v>
                </c:pt>
                <c:pt idx="61">
                  <c:v>3458.9740200000015</c:v>
                </c:pt>
                <c:pt idx="62">
                  <c:v>3730.5762599999998</c:v>
                </c:pt>
                <c:pt idx="63">
                  <c:v>4012.7911100000406</c:v>
                </c:pt>
                <c:pt idx="64">
                  <c:v>4447.7825600000024</c:v>
                </c:pt>
                <c:pt idx="65">
                  <c:v>4919.8316000000013</c:v>
                </c:pt>
                <c:pt idx="66">
                  <c:v>5629.3158500000009</c:v>
                </c:pt>
                <c:pt idx="67">
                  <c:v>6260.6581400000014</c:v>
                </c:pt>
                <c:pt idx="68">
                  <c:v>7015.76638</c:v>
                </c:pt>
                <c:pt idx="69">
                  <c:v>8239.6152700000021</c:v>
                </c:pt>
                <c:pt idx="70">
                  <c:v>9941.7828800000025</c:v>
                </c:pt>
                <c:pt idx="71">
                  <c:v>11847.197939999849</c:v>
                </c:pt>
                <c:pt idx="72">
                  <c:v>14165.223340000141</c:v>
                </c:pt>
                <c:pt idx="73">
                  <c:v>17066.479569999603</c:v>
                </c:pt>
                <c:pt idx="74">
                  <c:v>20203.716960000002</c:v>
                </c:pt>
                <c:pt idx="75">
                  <c:v>23500.079249999584</c:v>
                </c:pt>
                <c:pt idx="76">
                  <c:v>26662.555249999896</c:v>
                </c:pt>
                <c:pt idx="77">
                  <c:v>29325.987349999999</c:v>
                </c:pt>
                <c:pt idx="78">
                  <c:v>31119.417730000005</c:v>
                </c:pt>
                <c:pt idx="79">
                  <c:v>32293.790340000003</c:v>
                </c:pt>
                <c:pt idx="80">
                  <c:v>31918.234150000004</c:v>
                </c:pt>
                <c:pt idx="81">
                  <c:v>30160.594050000003</c:v>
                </c:pt>
                <c:pt idx="82">
                  <c:v>27974.048849999999</c:v>
                </c:pt>
                <c:pt idx="83">
                  <c:v>24869.954400000021</c:v>
                </c:pt>
                <c:pt idx="84">
                  <c:v>21868.785210000005</c:v>
                </c:pt>
                <c:pt idx="85">
                  <c:v>18407.591259999896</c:v>
                </c:pt>
                <c:pt idx="86">
                  <c:v>15275.262409999999</c:v>
                </c:pt>
                <c:pt idx="87">
                  <c:v>12689.9624</c:v>
                </c:pt>
                <c:pt idx="88">
                  <c:v>10511.232940000014</c:v>
                </c:pt>
                <c:pt idx="89">
                  <c:v>8852.726119999983</c:v>
                </c:pt>
                <c:pt idx="90">
                  <c:v>7422.1267000000034</c:v>
                </c:pt>
                <c:pt idx="91">
                  <c:v>6401.3232200000748</c:v>
                </c:pt>
                <c:pt idx="92">
                  <c:v>5494.8629500000034</c:v>
                </c:pt>
                <c:pt idx="93">
                  <c:v>4877.6217200000738</c:v>
                </c:pt>
                <c:pt idx="94">
                  <c:v>4480.5917200000022</c:v>
                </c:pt>
                <c:pt idx="95">
                  <c:v>3986.3825000000052</c:v>
                </c:pt>
                <c:pt idx="96">
                  <c:v>3865.9720700000016</c:v>
                </c:pt>
                <c:pt idx="97">
                  <c:v>3499.9183499999999</c:v>
                </c:pt>
                <c:pt idx="98">
                  <c:v>3474.4018300000012</c:v>
                </c:pt>
                <c:pt idx="99">
                  <c:v>3321.5799900000002</c:v>
                </c:pt>
                <c:pt idx="100">
                  <c:v>3169.4170699999995</c:v>
                </c:pt>
                <c:pt idx="101">
                  <c:v>3089.5343100000355</c:v>
                </c:pt>
                <c:pt idx="102">
                  <c:v>2861.8685100000002</c:v>
                </c:pt>
                <c:pt idx="103">
                  <c:v>2696.2527200000004</c:v>
                </c:pt>
                <c:pt idx="104">
                  <c:v>2560.9294000000009</c:v>
                </c:pt>
                <c:pt idx="105">
                  <c:v>2475.5171000000373</c:v>
                </c:pt>
                <c:pt idx="106">
                  <c:v>2484.4525700000022</c:v>
                </c:pt>
                <c:pt idx="107">
                  <c:v>2496.5344700000005</c:v>
                </c:pt>
                <c:pt idx="108">
                  <c:v>2301.8033600000012</c:v>
                </c:pt>
                <c:pt idx="109">
                  <c:v>2192.469000000001</c:v>
                </c:pt>
                <c:pt idx="110">
                  <c:v>2026.1768399999999</c:v>
                </c:pt>
                <c:pt idx="111">
                  <c:v>2064.6031600000006</c:v>
                </c:pt>
                <c:pt idx="112">
                  <c:v>1962.2644500000006</c:v>
                </c:pt>
                <c:pt idx="113">
                  <c:v>1919.9134700000009</c:v>
                </c:pt>
                <c:pt idx="114">
                  <c:v>1955.2288500000013</c:v>
                </c:pt>
                <c:pt idx="115">
                  <c:v>1949.0974950000018</c:v>
                </c:pt>
                <c:pt idx="116">
                  <c:v>1903.9872500000001</c:v>
                </c:pt>
                <c:pt idx="117">
                  <c:v>1780.2953889999999</c:v>
                </c:pt>
                <c:pt idx="118">
                  <c:v>1746.8697779999993</c:v>
                </c:pt>
                <c:pt idx="119">
                  <c:v>1636.6682799999999</c:v>
                </c:pt>
                <c:pt idx="120">
                  <c:v>1608.6087299999999</c:v>
                </c:pt>
                <c:pt idx="121">
                  <c:v>1528.1564580000004</c:v>
                </c:pt>
                <c:pt idx="122">
                  <c:v>1562.2614159999998</c:v>
                </c:pt>
                <c:pt idx="123">
                  <c:v>1489.2344089999785</c:v>
                </c:pt>
                <c:pt idx="124">
                  <c:v>1516.0793839999997</c:v>
                </c:pt>
                <c:pt idx="125">
                  <c:v>1418.2089329999999</c:v>
                </c:pt>
                <c:pt idx="126">
                  <c:v>1515.9104320000006</c:v>
                </c:pt>
                <c:pt idx="127">
                  <c:v>1418.6720540000006</c:v>
                </c:pt>
                <c:pt idx="128">
                  <c:v>1455.5846290000009</c:v>
                </c:pt>
                <c:pt idx="129">
                  <c:v>1299.637616</c:v>
                </c:pt>
                <c:pt idx="130">
                  <c:v>1312.7600910000001</c:v>
                </c:pt>
                <c:pt idx="131">
                  <c:v>1392.1150980000009</c:v>
                </c:pt>
                <c:pt idx="132">
                  <c:v>1277.8365740000011</c:v>
                </c:pt>
                <c:pt idx="133">
                  <c:v>1176.1648839999998</c:v>
                </c:pt>
                <c:pt idx="134">
                  <c:v>1278.1223449999668</c:v>
                </c:pt>
                <c:pt idx="135">
                  <c:v>1241.2164640000001</c:v>
                </c:pt>
                <c:pt idx="136">
                  <c:v>1195.9876450000011</c:v>
                </c:pt>
                <c:pt idx="137">
                  <c:v>1111.0193900000004</c:v>
                </c:pt>
                <c:pt idx="138">
                  <c:v>1155.729996</c:v>
                </c:pt>
                <c:pt idx="139">
                  <c:v>1100.0730449999755</c:v>
                </c:pt>
                <c:pt idx="140">
                  <c:v>1079.3500920000006</c:v>
                </c:pt>
                <c:pt idx="141">
                  <c:v>1102.9651680000011</c:v>
                </c:pt>
                <c:pt idx="142">
                  <c:v>1092.9176660000205</c:v>
                </c:pt>
                <c:pt idx="143">
                  <c:v>1003.2606999999994</c:v>
                </c:pt>
                <c:pt idx="144">
                  <c:v>1053.1963779999999</c:v>
                </c:pt>
                <c:pt idx="145">
                  <c:v>1024.562594</c:v>
                </c:pt>
                <c:pt idx="146">
                  <c:v>948.75981100000081</c:v>
                </c:pt>
                <c:pt idx="147">
                  <c:v>914.52155100000039</c:v>
                </c:pt>
                <c:pt idx="148">
                  <c:v>1065.3137769999994</c:v>
                </c:pt>
                <c:pt idx="149">
                  <c:v>855.64885800000059</c:v>
                </c:pt>
                <c:pt idx="150">
                  <c:v>929.66495599999939</c:v>
                </c:pt>
                <c:pt idx="151">
                  <c:v>805.99284800000078</c:v>
                </c:pt>
                <c:pt idx="152">
                  <c:v>932.08885200000304</c:v>
                </c:pt>
                <c:pt idx="153">
                  <c:v>802.34692199998995</c:v>
                </c:pt>
                <c:pt idx="154">
                  <c:v>911.26756699999748</c:v>
                </c:pt>
                <c:pt idx="155">
                  <c:v>828.77925099999993</c:v>
                </c:pt>
                <c:pt idx="156">
                  <c:v>886.25296899999796</c:v>
                </c:pt>
                <c:pt idx="157">
                  <c:v>920.32335199999943</c:v>
                </c:pt>
                <c:pt idx="158">
                  <c:v>788.35618999999747</c:v>
                </c:pt>
                <c:pt idx="159">
                  <c:v>879.7440699999994</c:v>
                </c:pt>
                <c:pt idx="160">
                  <c:v>713.1309380000007</c:v>
                </c:pt>
                <c:pt idx="161">
                  <c:v>811.16922399999748</c:v>
                </c:pt>
                <c:pt idx="162">
                  <c:v>722.94494600000041</c:v>
                </c:pt>
                <c:pt idx="163">
                  <c:v>790.70317000000352</c:v>
                </c:pt>
                <c:pt idx="164">
                  <c:v>873.59164099999998</c:v>
                </c:pt>
                <c:pt idx="165">
                  <c:v>833.0273900000002</c:v>
                </c:pt>
                <c:pt idx="166">
                  <c:v>761.67390700000055</c:v>
                </c:pt>
                <c:pt idx="167">
                  <c:v>798.90334699999994</c:v>
                </c:pt>
                <c:pt idx="168">
                  <c:v>718.71727100000044</c:v>
                </c:pt>
                <c:pt idx="169">
                  <c:v>737.47504299999991</c:v>
                </c:pt>
                <c:pt idx="170">
                  <c:v>796.64928499999996</c:v>
                </c:pt>
                <c:pt idx="171">
                  <c:v>695.51120399999797</c:v>
                </c:pt>
                <c:pt idx="172">
                  <c:v>736.65736499999946</c:v>
                </c:pt>
                <c:pt idx="173">
                  <c:v>776.28336800000352</c:v>
                </c:pt>
                <c:pt idx="174">
                  <c:v>746.62333600000352</c:v>
                </c:pt>
                <c:pt idx="175">
                  <c:v>726.04090300000007</c:v>
                </c:pt>
                <c:pt idx="176">
                  <c:v>661.18493100000353</c:v>
                </c:pt>
                <c:pt idx="177">
                  <c:v>737.732888</c:v>
                </c:pt>
                <c:pt idx="178">
                  <c:v>676.52420800000027</c:v>
                </c:pt>
                <c:pt idx="179">
                  <c:v>657.6136800000005</c:v>
                </c:pt>
                <c:pt idx="180">
                  <c:v>647.56713699999796</c:v>
                </c:pt>
                <c:pt idx="181">
                  <c:v>644.93902899999796</c:v>
                </c:pt>
                <c:pt idx="182">
                  <c:v>742.98791999999946</c:v>
                </c:pt>
                <c:pt idx="183">
                  <c:v>609.83338900000035</c:v>
                </c:pt>
                <c:pt idx="184">
                  <c:v>634.30648100000008</c:v>
                </c:pt>
                <c:pt idx="185">
                  <c:v>588.45136100000036</c:v>
                </c:pt>
                <c:pt idx="186">
                  <c:v>649.70889400000351</c:v>
                </c:pt>
                <c:pt idx="187">
                  <c:v>627.90904</c:v>
                </c:pt>
                <c:pt idx="188">
                  <c:v>601.75265899999749</c:v>
                </c:pt>
                <c:pt idx="189">
                  <c:v>638.29963400000054</c:v>
                </c:pt>
                <c:pt idx="190">
                  <c:v>642.79303600000355</c:v>
                </c:pt>
                <c:pt idx="191">
                  <c:v>568.12873100000354</c:v>
                </c:pt>
                <c:pt idx="192">
                  <c:v>590.08812199999966</c:v>
                </c:pt>
                <c:pt idx="193">
                  <c:v>578.80699399999946</c:v>
                </c:pt>
                <c:pt idx="194">
                  <c:v>593.10178799999994</c:v>
                </c:pt>
                <c:pt idx="195">
                  <c:v>679.36487500000021</c:v>
                </c:pt>
                <c:pt idx="196">
                  <c:v>532.14908100000002</c:v>
                </c:pt>
                <c:pt idx="197">
                  <c:v>556.05297800000017</c:v>
                </c:pt>
                <c:pt idx="198">
                  <c:v>555.7547170000006</c:v>
                </c:pt>
                <c:pt idx="199">
                  <c:v>534.98171000000002</c:v>
                </c:pt>
                <c:pt idx="200">
                  <c:v>549.56972200000018</c:v>
                </c:pt>
                <c:pt idx="201">
                  <c:v>549.94123700000046</c:v>
                </c:pt>
                <c:pt idx="202">
                  <c:v>605.33068500000036</c:v>
                </c:pt>
                <c:pt idx="203">
                  <c:v>579.34225099998707</c:v>
                </c:pt>
                <c:pt idx="204">
                  <c:v>545.21868400000051</c:v>
                </c:pt>
                <c:pt idx="205">
                  <c:v>442.31616400000024</c:v>
                </c:pt>
                <c:pt idx="206">
                  <c:v>517.37693700000045</c:v>
                </c:pt>
                <c:pt idx="207">
                  <c:v>498.08678500000025</c:v>
                </c:pt>
              </c:numCache>
            </c:numRef>
          </c:yVal>
          <c:smooth val="1"/>
        </c:ser>
        <c:axId val="64706048"/>
        <c:axId val="64707968"/>
      </c:scatterChart>
      <c:valAx>
        <c:axId val="64706048"/>
        <c:scaling>
          <c:orientation val="minMax"/>
          <c:max val="1"/>
          <c:min val="-1"/>
        </c:scaling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 smtClean="0"/>
                  <a:t>Energy [</a:t>
                </a:r>
                <a:r>
                  <a:rPr lang="en-US" sz="2000" dirty="0" err="1" smtClean="0"/>
                  <a:t>meV</a:t>
                </a:r>
                <a:r>
                  <a:rPr lang="en-US" sz="2000" dirty="0" smtClean="0"/>
                  <a:t>]</a:t>
                </a:r>
                <a:endParaRPr lang="en-US" sz="2000" dirty="0"/>
              </a:p>
            </c:rich>
          </c:tx>
          <c:layout/>
        </c:title>
        <c:numFmt formatCode="General" sourceLinked="1"/>
        <c:tickLblPos val="nextTo"/>
        <c:spPr>
          <a:ln w="25400"/>
        </c:spPr>
        <c:txPr>
          <a:bodyPr/>
          <a:lstStyle/>
          <a:p>
            <a:pPr>
              <a:defRPr sz="2000"/>
            </a:pPr>
            <a:endParaRPr lang="en-US"/>
          </a:p>
        </c:txPr>
        <c:crossAx val="64707968"/>
        <c:crosses val="autoZero"/>
        <c:crossBetween val="midCat"/>
      </c:valAx>
      <c:valAx>
        <c:axId val="64707968"/>
        <c:scaling>
          <c:orientation val="minMax"/>
          <c:max val="60000"/>
        </c:scaling>
        <c:axPos val="l"/>
        <c:numFmt formatCode="General" sourceLinked="1"/>
        <c:tickLblPos val="nextTo"/>
        <c:spPr>
          <a:ln w="25400"/>
        </c:spPr>
        <c:txPr>
          <a:bodyPr/>
          <a:lstStyle/>
          <a:p>
            <a:pPr>
              <a:defRPr sz="2000"/>
            </a:pPr>
            <a:endParaRPr lang="en-US"/>
          </a:p>
        </c:txPr>
        <c:crossAx val="64706048"/>
        <c:crossesAt val="1"/>
        <c:crossBetween val="midCat"/>
        <c:majorUnit val="30000"/>
      </c:valAx>
    </c:plotArea>
    <c:plotVisOnly val="1"/>
  </c:chart>
  <c:spPr>
    <a:ln>
      <a:noFill/>
    </a:ln>
  </c:sp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26945000745849434"/>
          <c:y val="1.9686566780098023E-2"/>
          <c:w val="0.68041105824925341"/>
          <c:h val="0.78798984872653632"/>
        </c:manualLayout>
      </c:layout>
      <c:scatterChart>
        <c:scatterStyle val="smoothMarker"/>
        <c:ser>
          <c:idx val="0"/>
          <c:order val="0"/>
          <c:tx>
            <c:strRef>
              <c:f>Graph!$F$1</c:f>
              <c:strCache>
                <c:ptCount val="1"/>
                <c:pt idx="0">
                  <c:v>Sample</c:v>
                </c:pt>
              </c:strCache>
            </c:strRef>
          </c:tx>
          <c:spPr>
            <a:ln w="3175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Graph!$E$481:$E$689</c:f>
              <c:numCache>
                <c:formatCode>General</c:formatCode>
                <c:ptCount val="209"/>
                <c:pt idx="0">
                  <c:v>-0.99668400000000001</c:v>
                </c:pt>
                <c:pt idx="1">
                  <c:v>-0.98145799999998917</c:v>
                </c:pt>
                <c:pt idx="2">
                  <c:v>-0.96631299999999087</c:v>
                </c:pt>
                <c:pt idx="3">
                  <c:v>-0.95124900000000912</c:v>
                </c:pt>
                <c:pt idx="4">
                  <c:v>-0.93626699999998986</c:v>
                </c:pt>
                <c:pt idx="5">
                  <c:v>-0.92136399999998997</c:v>
                </c:pt>
                <c:pt idx="6">
                  <c:v>-0.90654100000000004</c:v>
                </c:pt>
                <c:pt idx="7">
                  <c:v>-0.89179600000000003</c:v>
                </c:pt>
                <c:pt idx="8">
                  <c:v>-0.87713099999999999</c:v>
                </c:pt>
                <c:pt idx="9">
                  <c:v>-0.8625429999999995</c:v>
                </c:pt>
                <c:pt idx="10">
                  <c:v>-0.84803300000000004</c:v>
                </c:pt>
                <c:pt idx="11">
                  <c:v>-0.83359899999999998</c:v>
                </c:pt>
                <c:pt idx="12">
                  <c:v>-0.81924200000000003</c:v>
                </c:pt>
                <c:pt idx="13">
                  <c:v>-0.80496000000000001</c:v>
                </c:pt>
                <c:pt idx="14">
                  <c:v>-0.79075399999999996</c:v>
                </c:pt>
                <c:pt idx="15">
                  <c:v>-0.77662299999999995</c:v>
                </c:pt>
                <c:pt idx="16">
                  <c:v>-0.76256500000000005</c:v>
                </c:pt>
                <c:pt idx="17">
                  <c:v>-0.74858100000000005</c:v>
                </c:pt>
                <c:pt idx="18">
                  <c:v>-0.73467000000001048</c:v>
                </c:pt>
                <c:pt idx="19">
                  <c:v>-0.72083200000000003</c:v>
                </c:pt>
                <c:pt idx="20">
                  <c:v>-0.70706599999999997</c:v>
                </c:pt>
                <c:pt idx="21">
                  <c:v>-0.69337199999999999</c:v>
                </c:pt>
                <c:pt idx="22">
                  <c:v>-0.67974900000001837</c:v>
                </c:pt>
                <c:pt idx="23">
                  <c:v>-0.66619600000000911</c:v>
                </c:pt>
                <c:pt idx="24">
                  <c:v>-0.65271299999999999</c:v>
                </c:pt>
                <c:pt idx="25">
                  <c:v>-0.63930000000000065</c:v>
                </c:pt>
                <c:pt idx="26">
                  <c:v>-0.62595600000000062</c:v>
                </c:pt>
                <c:pt idx="27">
                  <c:v>-0.61268100000001036</c:v>
                </c:pt>
                <c:pt idx="28">
                  <c:v>-0.5994739999999894</c:v>
                </c:pt>
                <c:pt idx="29">
                  <c:v>-0.58633499999998895</c:v>
                </c:pt>
                <c:pt idx="30">
                  <c:v>-0.57326299999999086</c:v>
                </c:pt>
                <c:pt idx="31">
                  <c:v>-0.56025800000000003</c:v>
                </c:pt>
                <c:pt idx="32">
                  <c:v>-0.54732000000000003</c:v>
                </c:pt>
                <c:pt idx="33">
                  <c:v>-0.53444700000000001</c:v>
                </c:pt>
                <c:pt idx="34">
                  <c:v>-0.52163999999999999</c:v>
                </c:pt>
                <c:pt idx="35">
                  <c:v>-0.50889799999999996</c:v>
                </c:pt>
                <c:pt idx="36">
                  <c:v>-0.49622000000000038</c:v>
                </c:pt>
                <c:pt idx="37">
                  <c:v>-0.48360600000000031</c:v>
                </c:pt>
                <c:pt idx="38">
                  <c:v>-0.471057</c:v>
                </c:pt>
                <c:pt idx="39">
                  <c:v>-0.45857100000000001</c:v>
                </c:pt>
                <c:pt idx="40">
                  <c:v>-0.44614699999999996</c:v>
                </c:pt>
                <c:pt idx="41">
                  <c:v>-0.43378600000000433</c:v>
                </c:pt>
                <c:pt idx="42">
                  <c:v>-0.42148700000000405</c:v>
                </c:pt>
                <c:pt idx="43">
                  <c:v>-0.40925</c:v>
                </c:pt>
                <c:pt idx="44">
                  <c:v>-0.39707400000000648</c:v>
                </c:pt>
                <c:pt idx="45">
                  <c:v>-0.38495900000000038</c:v>
                </c:pt>
                <c:pt idx="46">
                  <c:v>-0.37290400000000457</c:v>
                </c:pt>
                <c:pt idx="47">
                  <c:v>-0.36090800000000456</c:v>
                </c:pt>
                <c:pt idx="48">
                  <c:v>-0.34897300000000031</c:v>
                </c:pt>
                <c:pt idx="49">
                  <c:v>-0.33709700000000031</c:v>
                </c:pt>
                <c:pt idx="50">
                  <c:v>-0.32528000000000457</c:v>
                </c:pt>
                <c:pt idx="51">
                  <c:v>-0.31352100000000038</c:v>
                </c:pt>
                <c:pt idx="52">
                  <c:v>-0.3018210000000045</c:v>
                </c:pt>
                <c:pt idx="53">
                  <c:v>-0.29017700000000002</c:v>
                </c:pt>
                <c:pt idx="54">
                  <c:v>-0.27859100000000003</c:v>
                </c:pt>
                <c:pt idx="55">
                  <c:v>-0.26706200000000002</c:v>
                </c:pt>
                <c:pt idx="56">
                  <c:v>-0.25559000000000004</c:v>
                </c:pt>
                <c:pt idx="57">
                  <c:v>-0.244173</c:v>
                </c:pt>
                <c:pt idx="58">
                  <c:v>-0.23281299999999999</c:v>
                </c:pt>
                <c:pt idx="59">
                  <c:v>-0.22150800000000001</c:v>
                </c:pt>
                <c:pt idx="60">
                  <c:v>-0.21025800000000044</c:v>
                </c:pt>
                <c:pt idx="61">
                  <c:v>-0.19906299999999999</c:v>
                </c:pt>
                <c:pt idx="62">
                  <c:v>-0.18792200000000242</c:v>
                </c:pt>
                <c:pt idx="63">
                  <c:v>-0.17683499999999999</c:v>
                </c:pt>
                <c:pt idx="64">
                  <c:v>-0.165802</c:v>
                </c:pt>
                <c:pt idx="65">
                  <c:v>-0.15482199999999999</c:v>
                </c:pt>
                <c:pt idx="66">
                  <c:v>-0.14389500000000024</c:v>
                </c:pt>
                <c:pt idx="67">
                  <c:v>-0.133021</c:v>
                </c:pt>
                <c:pt idx="68">
                  <c:v>-0.12219900000000022</c:v>
                </c:pt>
                <c:pt idx="69">
                  <c:v>-0.111429</c:v>
                </c:pt>
                <c:pt idx="70">
                  <c:v>-0.10071099999999998</c:v>
                </c:pt>
                <c:pt idx="71">
                  <c:v>-9.0044000000000027E-2</c:v>
                </c:pt>
                <c:pt idx="72">
                  <c:v>-7.9428000000000012E-2</c:v>
                </c:pt>
                <c:pt idx="73">
                  <c:v>-6.8862200000000123E-2</c:v>
                </c:pt>
                <c:pt idx="74">
                  <c:v>-5.8347500000000004E-2</c:v>
                </c:pt>
                <c:pt idx="75">
                  <c:v>-4.7882600000001212E-2</c:v>
                </c:pt>
                <c:pt idx="76">
                  <c:v>-3.7467000000000056E-2</c:v>
                </c:pt>
                <c:pt idx="77">
                  <c:v>-2.7101300000000536E-2</c:v>
                </c:pt>
                <c:pt idx="78">
                  <c:v>-1.6784000000000163E-2</c:v>
                </c:pt>
                <c:pt idx="79">
                  <c:v>-6.5159800000000002E-3</c:v>
                </c:pt>
                <c:pt idx="80">
                  <c:v>3.7038300000000837E-3</c:v>
                </c:pt>
                <c:pt idx="81">
                  <c:v>1.3875200000000001E-2</c:v>
                </c:pt>
                <c:pt idx="82">
                  <c:v>2.3998699999999977E-2</c:v>
                </c:pt>
                <c:pt idx="83">
                  <c:v>3.4075000000000091E-2</c:v>
                </c:pt>
                <c:pt idx="84">
                  <c:v>4.4103900000000133E-2</c:v>
                </c:pt>
                <c:pt idx="85">
                  <c:v>5.4086000000001036E-2</c:v>
                </c:pt>
                <c:pt idx="86">
                  <c:v>6.4021300000000003E-2</c:v>
                </c:pt>
                <c:pt idx="87">
                  <c:v>7.3909799999999998E-2</c:v>
                </c:pt>
                <c:pt idx="88">
                  <c:v>8.3752400000000268E-2</c:v>
                </c:pt>
                <c:pt idx="89">
                  <c:v>9.3549300000000266E-2</c:v>
                </c:pt>
                <c:pt idx="90">
                  <c:v>0.103301</c:v>
                </c:pt>
                <c:pt idx="91">
                  <c:v>0.113007</c:v>
                </c:pt>
                <c:pt idx="92">
                  <c:v>0.12266900000000019</c:v>
                </c:pt>
                <c:pt idx="93">
                  <c:v>0.13228500000000001</c:v>
                </c:pt>
                <c:pt idx="94">
                  <c:v>0.14185700000000001</c:v>
                </c:pt>
                <c:pt idx="95">
                  <c:v>0.15138599999999999</c:v>
                </c:pt>
                <c:pt idx="96">
                  <c:v>0.16086999999999999</c:v>
                </c:pt>
                <c:pt idx="97">
                  <c:v>0.17030999999999999</c:v>
                </c:pt>
                <c:pt idx="98">
                  <c:v>0.17970800000000245</c:v>
                </c:pt>
                <c:pt idx="99">
                  <c:v>0.18906200000000245</c:v>
                </c:pt>
                <c:pt idx="100">
                  <c:v>0.19837399999999997</c:v>
                </c:pt>
                <c:pt idx="101">
                  <c:v>0.20764299999999999</c:v>
                </c:pt>
                <c:pt idx="102">
                  <c:v>0.21686900000000245</c:v>
                </c:pt>
                <c:pt idx="103">
                  <c:v>0.226054</c:v>
                </c:pt>
                <c:pt idx="104">
                  <c:v>0.23519699999999999</c:v>
                </c:pt>
                <c:pt idx="105">
                  <c:v>0.24429800000000282</c:v>
                </c:pt>
                <c:pt idx="106">
                  <c:v>0.25335800000000008</c:v>
                </c:pt>
                <c:pt idx="107">
                  <c:v>0.26237800000000405</c:v>
                </c:pt>
                <c:pt idx="108">
                  <c:v>0.27135600000000032</c:v>
                </c:pt>
                <c:pt idx="109">
                  <c:v>0.28029400000000004</c:v>
                </c:pt>
                <c:pt idx="110">
                  <c:v>0.28919100000000003</c:v>
                </c:pt>
                <c:pt idx="111">
                  <c:v>0.29804800000000031</c:v>
                </c:pt>
                <c:pt idx="112">
                  <c:v>0.30686600000000575</c:v>
                </c:pt>
                <c:pt idx="113">
                  <c:v>0.31564400000000031</c:v>
                </c:pt>
                <c:pt idx="114">
                  <c:v>0.32438300000000614</c:v>
                </c:pt>
                <c:pt idx="115">
                  <c:v>0.33308300000000518</c:v>
                </c:pt>
                <c:pt idx="116">
                  <c:v>0.34174299999999996</c:v>
                </c:pt>
                <c:pt idx="117">
                  <c:v>0.35036600000000456</c:v>
                </c:pt>
                <c:pt idx="118">
                  <c:v>0.35895000000000032</c:v>
                </c:pt>
                <c:pt idx="119">
                  <c:v>0.36749600000000032</c:v>
                </c:pt>
                <c:pt idx="120">
                  <c:v>0.37600300000000031</c:v>
                </c:pt>
                <c:pt idx="121">
                  <c:v>0.38447400000000642</c:v>
                </c:pt>
                <c:pt idx="122">
                  <c:v>0.39290600000000603</c:v>
                </c:pt>
                <c:pt idx="123">
                  <c:v>0.40130100000000002</c:v>
                </c:pt>
                <c:pt idx="124">
                  <c:v>0.40966000000000002</c:v>
                </c:pt>
                <c:pt idx="125">
                  <c:v>0.41798100000000032</c:v>
                </c:pt>
                <c:pt idx="126">
                  <c:v>0.42626600000000031</c:v>
                </c:pt>
                <c:pt idx="127">
                  <c:v>0.43451400000000456</c:v>
                </c:pt>
                <c:pt idx="128">
                  <c:v>0.44272600000000001</c:v>
                </c:pt>
                <c:pt idx="129">
                  <c:v>0.450903</c:v>
                </c:pt>
                <c:pt idx="130">
                  <c:v>0.45904300000000003</c:v>
                </c:pt>
                <c:pt idx="131">
                  <c:v>0.46714800000000001</c:v>
                </c:pt>
                <c:pt idx="132">
                  <c:v>0.475217</c:v>
                </c:pt>
                <c:pt idx="133">
                  <c:v>0.48325200000000001</c:v>
                </c:pt>
                <c:pt idx="134">
                  <c:v>0.4912510000000001</c:v>
                </c:pt>
                <c:pt idx="135">
                  <c:v>0.49921600000000038</c:v>
                </c:pt>
                <c:pt idx="136">
                  <c:v>0.50714599999999999</c:v>
                </c:pt>
                <c:pt idx="137">
                  <c:v>0.515042</c:v>
                </c:pt>
                <c:pt idx="138">
                  <c:v>0.52290400000000004</c:v>
                </c:pt>
                <c:pt idx="139">
                  <c:v>0.53073199999999998</c:v>
                </c:pt>
                <c:pt idx="140">
                  <c:v>0.53852599999999951</c:v>
                </c:pt>
                <c:pt idx="141">
                  <c:v>0.54628599999999949</c:v>
                </c:pt>
                <c:pt idx="142">
                  <c:v>0.55401299999999087</c:v>
                </c:pt>
                <c:pt idx="143">
                  <c:v>0.56170699999999996</c:v>
                </c:pt>
                <c:pt idx="144">
                  <c:v>0.56936799999999144</c:v>
                </c:pt>
                <c:pt idx="145">
                  <c:v>0.57699599999999995</c:v>
                </c:pt>
                <c:pt idx="146">
                  <c:v>0.58459199999999956</c:v>
                </c:pt>
                <c:pt idx="147">
                  <c:v>0.59215499999999166</c:v>
                </c:pt>
                <c:pt idx="148">
                  <c:v>0.59968500000000002</c:v>
                </c:pt>
                <c:pt idx="149">
                  <c:v>0.6071839999999995</c:v>
                </c:pt>
                <c:pt idx="150">
                  <c:v>0.61465000000001035</c:v>
                </c:pt>
                <c:pt idx="151">
                  <c:v>0.62208600000000003</c:v>
                </c:pt>
                <c:pt idx="152">
                  <c:v>0.62948999999999999</c:v>
                </c:pt>
                <c:pt idx="153">
                  <c:v>0.63686200000000004</c:v>
                </c:pt>
                <c:pt idx="154">
                  <c:v>0.64420299999999997</c:v>
                </c:pt>
                <c:pt idx="155">
                  <c:v>0.65151300000000001</c:v>
                </c:pt>
                <c:pt idx="156">
                  <c:v>0.65879300000001206</c:v>
                </c:pt>
                <c:pt idx="157">
                  <c:v>0.6660410000000152</c:v>
                </c:pt>
                <c:pt idx="158">
                  <c:v>0.67326000000000064</c:v>
                </c:pt>
                <c:pt idx="159">
                  <c:v>0.68044800000000005</c:v>
                </c:pt>
                <c:pt idx="160">
                  <c:v>0.68760500000000913</c:v>
                </c:pt>
                <c:pt idx="161">
                  <c:v>0.69473300000000004</c:v>
                </c:pt>
                <c:pt idx="162">
                  <c:v>0.70183099999999998</c:v>
                </c:pt>
                <c:pt idx="163">
                  <c:v>0.70890000000000064</c:v>
                </c:pt>
                <c:pt idx="164">
                  <c:v>0.71593899999999999</c:v>
                </c:pt>
                <c:pt idx="165">
                  <c:v>0.72294800000001036</c:v>
                </c:pt>
                <c:pt idx="166">
                  <c:v>0.72992900000001049</c:v>
                </c:pt>
                <c:pt idx="167">
                  <c:v>0.73688000000000065</c:v>
                </c:pt>
                <c:pt idx="168">
                  <c:v>0.74380299999999999</c:v>
                </c:pt>
                <c:pt idx="169">
                  <c:v>0.75069699999999995</c:v>
                </c:pt>
                <c:pt idx="170">
                  <c:v>0.75756299999999155</c:v>
                </c:pt>
                <c:pt idx="171">
                  <c:v>0.76440000000000063</c:v>
                </c:pt>
                <c:pt idx="172">
                  <c:v>0.77120900000001036</c:v>
                </c:pt>
                <c:pt idx="173">
                  <c:v>0.77799100000001453</c:v>
                </c:pt>
                <c:pt idx="174">
                  <c:v>0.78474299999999997</c:v>
                </c:pt>
                <c:pt idx="175">
                  <c:v>0.79146899999999087</c:v>
                </c:pt>
                <c:pt idx="176">
                  <c:v>0.79816699999998986</c:v>
                </c:pt>
                <c:pt idx="177">
                  <c:v>0.80483700000000002</c:v>
                </c:pt>
                <c:pt idx="178">
                  <c:v>0.81147999999999998</c:v>
                </c:pt>
                <c:pt idx="179">
                  <c:v>0.81809600000000005</c:v>
                </c:pt>
                <c:pt idx="180">
                  <c:v>0.82468600000000003</c:v>
                </c:pt>
                <c:pt idx="181">
                  <c:v>0.83124799999999999</c:v>
                </c:pt>
                <c:pt idx="182">
                  <c:v>0.83778300000000061</c:v>
                </c:pt>
                <c:pt idx="183">
                  <c:v>0.84429200000000004</c:v>
                </c:pt>
                <c:pt idx="184">
                  <c:v>0.85077499999999995</c:v>
                </c:pt>
                <c:pt idx="185">
                  <c:v>0.85723099999999997</c:v>
                </c:pt>
                <c:pt idx="186">
                  <c:v>0.86366200000000004</c:v>
                </c:pt>
                <c:pt idx="187">
                  <c:v>0.87006600000000001</c:v>
                </c:pt>
                <c:pt idx="188">
                  <c:v>0.87644400000000833</c:v>
                </c:pt>
                <c:pt idx="189">
                  <c:v>0.88279700000000005</c:v>
                </c:pt>
                <c:pt idx="190">
                  <c:v>0.88912500000000005</c:v>
                </c:pt>
                <c:pt idx="191">
                  <c:v>0.89542600000000006</c:v>
                </c:pt>
                <c:pt idx="192">
                  <c:v>0.90170300000000003</c:v>
                </c:pt>
                <c:pt idx="193">
                  <c:v>0.90795400000000004</c:v>
                </c:pt>
                <c:pt idx="194">
                  <c:v>0.91417999999999999</c:v>
                </c:pt>
                <c:pt idx="195">
                  <c:v>0.92038199999999959</c:v>
                </c:pt>
                <c:pt idx="196">
                  <c:v>0.92655799999999189</c:v>
                </c:pt>
                <c:pt idx="197">
                  <c:v>0.93271000000000004</c:v>
                </c:pt>
                <c:pt idx="198">
                  <c:v>0.93883799999999951</c:v>
                </c:pt>
                <c:pt idx="199">
                  <c:v>0.94494199999999995</c:v>
                </c:pt>
                <c:pt idx="200">
                  <c:v>0.95101999999999998</c:v>
                </c:pt>
                <c:pt idx="201">
                  <c:v>0.95707600000000004</c:v>
                </c:pt>
                <c:pt idx="202">
                  <c:v>0.96310600000000002</c:v>
                </c:pt>
                <c:pt idx="203">
                  <c:v>0.969113</c:v>
                </c:pt>
                <c:pt idx="204">
                  <c:v>0.97509699999999999</c:v>
                </c:pt>
                <c:pt idx="205">
                  <c:v>0.98105699999998941</c:v>
                </c:pt>
                <c:pt idx="206">
                  <c:v>0.98699300000000001</c:v>
                </c:pt>
                <c:pt idx="207">
                  <c:v>0.99290599999999996</c:v>
                </c:pt>
                <c:pt idx="208">
                  <c:v>0.99879600000000002</c:v>
                </c:pt>
              </c:numCache>
            </c:numRef>
          </c:xVal>
          <c:yVal>
            <c:numRef>
              <c:f>Graph!$F$481:$F$689</c:f>
              <c:numCache>
                <c:formatCode>General</c:formatCode>
                <c:ptCount val="209"/>
                <c:pt idx="0">
                  <c:v>261.04467000000238</c:v>
                </c:pt>
                <c:pt idx="1">
                  <c:v>287.08514999999869</c:v>
                </c:pt>
                <c:pt idx="2">
                  <c:v>285.03855999999354</c:v>
                </c:pt>
                <c:pt idx="3">
                  <c:v>284.03222</c:v>
                </c:pt>
                <c:pt idx="4">
                  <c:v>255.47639000000001</c:v>
                </c:pt>
                <c:pt idx="5">
                  <c:v>277.85593999999969</c:v>
                </c:pt>
                <c:pt idx="6">
                  <c:v>258.98771999999406</c:v>
                </c:pt>
                <c:pt idx="7">
                  <c:v>256.83476000000002</c:v>
                </c:pt>
                <c:pt idx="8">
                  <c:v>298.05862000000002</c:v>
                </c:pt>
                <c:pt idx="9">
                  <c:v>268.30775</c:v>
                </c:pt>
                <c:pt idx="10">
                  <c:v>273.38279999999969</c:v>
                </c:pt>
                <c:pt idx="11">
                  <c:v>283.30237</c:v>
                </c:pt>
                <c:pt idx="12">
                  <c:v>253.15369999999999</c:v>
                </c:pt>
                <c:pt idx="13">
                  <c:v>283.75957</c:v>
                </c:pt>
                <c:pt idx="14">
                  <c:v>284.40897999999669</c:v>
                </c:pt>
                <c:pt idx="15">
                  <c:v>282.08662999999899</c:v>
                </c:pt>
                <c:pt idx="16">
                  <c:v>269.92195999999336</c:v>
                </c:pt>
                <c:pt idx="17">
                  <c:v>287.57892999999899</c:v>
                </c:pt>
                <c:pt idx="18">
                  <c:v>273.72291999999823</c:v>
                </c:pt>
                <c:pt idx="19">
                  <c:v>265.54280999999997</c:v>
                </c:pt>
                <c:pt idx="20">
                  <c:v>277.41274999999899</c:v>
                </c:pt>
                <c:pt idx="21">
                  <c:v>293.20814999999823</c:v>
                </c:pt>
                <c:pt idx="22">
                  <c:v>285.30097000000001</c:v>
                </c:pt>
                <c:pt idx="23">
                  <c:v>277.71242000000001</c:v>
                </c:pt>
                <c:pt idx="24">
                  <c:v>297.43504999999863</c:v>
                </c:pt>
                <c:pt idx="25">
                  <c:v>288.42152999999348</c:v>
                </c:pt>
                <c:pt idx="26">
                  <c:v>310.69988000000438</c:v>
                </c:pt>
                <c:pt idx="27">
                  <c:v>302.76994000000002</c:v>
                </c:pt>
                <c:pt idx="28">
                  <c:v>320.83708000000001</c:v>
                </c:pt>
                <c:pt idx="29">
                  <c:v>309.89609999999863</c:v>
                </c:pt>
                <c:pt idx="30">
                  <c:v>303.30590000000001</c:v>
                </c:pt>
                <c:pt idx="31">
                  <c:v>326.45668999999964</c:v>
                </c:pt>
                <c:pt idx="32">
                  <c:v>324.99328999999869</c:v>
                </c:pt>
                <c:pt idx="33">
                  <c:v>349.08273000000003</c:v>
                </c:pt>
                <c:pt idx="34">
                  <c:v>331.50970000000001</c:v>
                </c:pt>
                <c:pt idx="35">
                  <c:v>328.60869000000002</c:v>
                </c:pt>
                <c:pt idx="36">
                  <c:v>335.43173999999146</c:v>
                </c:pt>
                <c:pt idx="37">
                  <c:v>351.87313999999623</c:v>
                </c:pt>
                <c:pt idx="38">
                  <c:v>376.89888000000002</c:v>
                </c:pt>
                <c:pt idx="39">
                  <c:v>380.22686999999894</c:v>
                </c:pt>
                <c:pt idx="40">
                  <c:v>358.9545</c:v>
                </c:pt>
                <c:pt idx="41">
                  <c:v>406.68389999999999</c:v>
                </c:pt>
                <c:pt idx="42">
                  <c:v>410.96668</c:v>
                </c:pt>
                <c:pt idx="43">
                  <c:v>392.06768000000238</c:v>
                </c:pt>
                <c:pt idx="44">
                  <c:v>390.84775999999999</c:v>
                </c:pt>
                <c:pt idx="45">
                  <c:v>407.51804999999899</c:v>
                </c:pt>
                <c:pt idx="46">
                  <c:v>438.58391999999623</c:v>
                </c:pt>
                <c:pt idx="47">
                  <c:v>464.39272</c:v>
                </c:pt>
                <c:pt idx="48">
                  <c:v>414.78091999999663</c:v>
                </c:pt>
                <c:pt idx="49">
                  <c:v>466.88502</c:v>
                </c:pt>
                <c:pt idx="50">
                  <c:v>487.56220000000002</c:v>
                </c:pt>
                <c:pt idx="51">
                  <c:v>505.75909000000001</c:v>
                </c:pt>
                <c:pt idx="52">
                  <c:v>533.86322999998742</c:v>
                </c:pt>
                <c:pt idx="53">
                  <c:v>560.10554999999999</c:v>
                </c:pt>
                <c:pt idx="54">
                  <c:v>573.95814999999948</c:v>
                </c:pt>
                <c:pt idx="55">
                  <c:v>552.33110999999747</c:v>
                </c:pt>
                <c:pt idx="56">
                  <c:v>671.04958999999997</c:v>
                </c:pt>
                <c:pt idx="57">
                  <c:v>680.05538999999999</c:v>
                </c:pt>
                <c:pt idx="58">
                  <c:v>674.55454999999949</c:v>
                </c:pt>
                <c:pt idx="59">
                  <c:v>761.31272999999749</c:v>
                </c:pt>
                <c:pt idx="60">
                  <c:v>859.43087000000003</c:v>
                </c:pt>
                <c:pt idx="61">
                  <c:v>1157.3476000000001</c:v>
                </c:pt>
                <c:pt idx="62">
                  <c:v>1462.1408999999999</c:v>
                </c:pt>
                <c:pt idx="63">
                  <c:v>1923.0491999999999</c:v>
                </c:pt>
                <c:pt idx="64">
                  <c:v>2846.0270999999998</c:v>
                </c:pt>
                <c:pt idx="65">
                  <c:v>4082.6868999999401</c:v>
                </c:pt>
                <c:pt idx="66">
                  <c:v>6000.2550000000001</c:v>
                </c:pt>
                <c:pt idx="67">
                  <c:v>8369.3297000000002</c:v>
                </c:pt>
                <c:pt idx="68">
                  <c:v>11765.498</c:v>
                </c:pt>
                <c:pt idx="69">
                  <c:v>16186.451999999788</c:v>
                </c:pt>
                <c:pt idx="70">
                  <c:v>22384.215</c:v>
                </c:pt>
                <c:pt idx="71">
                  <c:v>30621.01</c:v>
                </c:pt>
                <c:pt idx="72">
                  <c:v>41094.179000000004</c:v>
                </c:pt>
                <c:pt idx="73">
                  <c:v>53911.345000000001</c:v>
                </c:pt>
                <c:pt idx="74">
                  <c:v>68945.946999998938</c:v>
                </c:pt>
                <c:pt idx="75">
                  <c:v>85555.807000000001</c:v>
                </c:pt>
                <c:pt idx="76">
                  <c:v>101564.02</c:v>
                </c:pt>
                <c:pt idx="77">
                  <c:v>116342.77</c:v>
                </c:pt>
                <c:pt idx="78">
                  <c:v>127766.2</c:v>
                </c:pt>
                <c:pt idx="79">
                  <c:v>134592.59</c:v>
                </c:pt>
                <c:pt idx="80">
                  <c:v>134663.51</c:v>
                </c:pt>
                <c:pt idx="81">
                  <c:v>129925.65000000002</c:v>
                </c:pt>
                <c:pt idx="82">
                  <c:v>120373.43</c:v>
                </c:pt>
                <c:pt idx="83">
                  <c:v>106044.62000000002</c:v>
                </c:pt>
                <c:pt idx="84">
                  <c:v>90429.058999999994</c:v>
                </c:pt>
                <c:pt idx="85">
                  <c:v>74323.48599999999</c:v>
                </c:pt>
                <c:pt idx="86">
                  <c:v>58770.094999999994</c:v>
                </c:pt>
                <c:pt idx="87">
                  <c:v>44786.690999999999</c:v>
                </c:pt>
                <c:pt idx="88">
                  <c:v>33830.157000000007</c:v>
                </c:pt>
                <c:pt idx="89">
                  <c:v>24715.808000000001</c:v>
                </c:pt>
                <c:pt idx="90">
                  <c:v>17858.177</c:v>
                </c:pt>
                <c:pt idx="91">
                  <c:v>12756.155000000001</c:v>
                </c:pt>
                <c:pt idx="92">
                  <c:v>8954.9457000000002</c:v>
                </c:pt>
                <c:pt idx="93">
                  <c:v>6263.7419</c:v>
                </c:pt>
                <c:pt idx="94">
                  <c:v>4176.8702000000003</c:v>
                </c:pt>
                <c:pt idx="95">
                  <c:v>3165.567</c:v>
                </c:pt>
                <c:pt idx="96">
                  <c:v>2273.1588999999635</c:v>
                </c:pt>
                <c:pt idx="97">
                  <c:v>1712.4096000000011</c:v>
                </c:pt>
                <c:pt idx="98">
                  <c:v>1464.1338999999998</c:v>
                </c:pt>
                <c:pt idx="99">
                  <c:v>1199.5236</c:v>
                </c:pt>
                <c:pt idx="100">
                  <c:v>1105.9927</c:v>
                </c:pt>
                <c:pt idx="101">
                  <c:v>1060.8670999999999</c:v>
                </c:pt>
                <c:pt idx="102">
                  <c:v>934.89238</c:v>
                </c:pt>
                <c:pt idx="103">
                  <c:v>905.39301</c:v>
                </c:pt>
                <c:pt idx="104">
                  <c:v>814.01346000000001</c:v>
                </c:pt>
                <c:pt idx="105">
                  <c:v>779.1413</c:v>
                </c:pt>
                <c:pt idx="106">
                  <c:v>749.32718999999747</c:v>
                </c:pt>
                <c:pt idx="107">
                  <c:v>647.89392999999939</c:v>
                </c:pt>
                <c:pt idx="108">
                  <c:v>659.58050000000003</c:v>
                </c:pt>
                <c:pt idx="109">
                  <c:v>662.03527999999949</c:v>
                </c:pt>
                <c:pt idx="110">
                  <c:v>620.03754999999796</c:v>
                </c:pt>
                <c:pt idx="111">
                  <c:v>601.89001999999948</c:v>
                </c:pt>
                <c:pt idx="112">
                  <c:v>587.16039999999998</c:v>
                </c:pt>
                <c:pt idx="113">
                  <c:v>530.56227999999749</c:v>
                </c:pt>
                <c:pt idx="114">
                  <c:v>542.87216999999748</c:v>
                </c:pt>
                <c:pt idx="115">
                  <c:v>517.29854000000353</c:v>
                </c:pt>
                <c:pt idx="116">
                  <c:v>516.78761999999949</c:v>
                </c:pt>
                <c:pt idx="117">
                  <c:v>495.82492000000002</c:v>
                </c:pt>
                <c:pt idx="118">
                  <c:v>507.90630999999354</c:v>
                </c:pt>
                <c:pt idx="119">
                  <c:v>528.67962</c:v>
                </c:pt>
                <c:pt idx="120">
                  <c:v>478.23594000000003</c:v>
                </c:pt>
                <c:pt idx="121">
                  <c:v>401.72854999999669</c:v>
                </c:pt>
                <c:pt idx="122">
                  <c:v>453.09503999999669</c:v>
                </c:pt>
                <c:pt idx="123">
                  <c:v>454.73699999999405</c:v>
                </c:pt>
                <c:pt idx="124">
                  <c:v>445.74576000000002</c:v>
                </c:pt>
                <c:pt idx="125">
                  <c:v>428.55889999999999</c:v>
                </c:pt>
                <c:pt idx="126">
                  <c:v>418.04947000000038</c:v>
                </c:pt>
                <c:pt idx="127">
                  <c:v>414.77836999999869</c:v>
                </c:pt>
                <c:pt idx="128">
                  <c:v>399.14343000000002</c:v>
                </c:pt>
                <c:pt idx="129">
                  <c:v>384.19979000000001</c:v>
                </c:pt>
                <c:pt idx="130">
                  <c:v>372.11203</c:v>
                </c:pt>
                <c:pt idx="131">
                  <c:v>369.04114999999899</c:v>
                </c:pt>
                <c:pt idx="132">
                  <c:v>367.75614999999863</c:v>
                </c:pt>
                <c:pt idx="133">
                  <c:v>375.89153999999365</c:v>
                </c:pt>
                <c:pt idx="134">
                  <c:v>382.93980999999923</c:v>
                </c:pt>
                <c:pt idx="135">
                  <c:v>355.18459000000001</c:v>
                </c:pt>
                <c:pt idx="136">
                  <c:v>321.30358000000001</c:v>
                </c:pt>
                <c:pt idx="137">
                  <c:v>373.87817999999669</c:v>
                </c:pt>
                <c:pt idx="138">
                  <c:v>353.98468000000008</c:v>
                </c:pt>
                <c:pt idx="139">
                  <c:v>359.58706999999993</c:v>
                </c:pt>
                <c:pt idx="140">
                  <c:v>318.58098999999999</c:v>
                </c:pt>
                <c:pt idx="141">
                  <c:v>340.39452</c:v>
                </c:pt>
                <c:pt idx="142">
                  <c:v>346.16176999999999</c:v>
                </c:pt>
                <c:pt idx="143">
                  <c:v>318.64150000000001</c:v>
                </c:pt>
                <c:pt idx="144">
                  <c:v>334.68997999999999</c:v>
                </c:pt>
                <c:pt idx="145">
                  <c:v>343.44144</c:v>
                </c:pt>
                <c:pt idx="146">
                  <c:v>335.18007999999969</c:v>
                </c:pt>
                <c:pt idx="147">
                  <c:v>313.74709999999999</c:v>
                </c:pt>
                <c:pt idx="148">
                  <c:v>325.64614999999969</c:v>
                </c:pt>
                <c:pt idx="149">
                  <c:v>321.95695999999663</c:v>
                </c:pt>
                <c:pt idx="150">
                  <c:v>311.8691</c:v>
                </c:pt>
                <c:pt idx="151">
                  <c:v>276.70836999999869</c:v>
                </c:pt>
                <c:pt idx="152">
                  <c:v>327.84129000000001</c:v>
                </c:pt>
                <c:pt idx="153">
                  <c:v>297.33730000000003</c:v>
                </c:pt>
                <c:pt idx="154">
                  <c:v>324.69874999999894</c:v>
                </c:pt>
                <c:pt idx="155">
                  <c:v>315.53756999999899</c:v>
                </c:pt>
                <c:pt idx="156">
                  <c:v>313.02120999999869</c:v>
                </c:pt>
                <c:pt idx="157">
                  <c:v>322.72109999999623</c:v>
                </c:pt>
                <c:pt idx="158">
                  <c:v>305.04982000000513</c:v>
                </c:pt>
                <c:pt idx="159">
                  <c:v>278.04228000000438</c:v>
                </c:pt>
                <c:pt idx="160">
                  <c:v>308.12669</c:v>
                </c:pt>
                <c:pt idx="161">
                  <c:v>323.81725</c:v>
                </c:pt>
                <c:pt idx="162">
                  <c:v>288.76801999999623</c:v>
                </c:pt>
                <c:pt idx="163">
                  <c:v>331.80461000000008</c:v>
                </c:pt>
                <c:pt idx="164">
                  <c:v>254.39145000000067</c:v>
                </c:pt>
                <c:pt idx="165">
                  <c:v>306.53160000000003</c:v>
                </c:pt>
                <c:pt idx="166">
                  <c:v>309.17264000000432</c:v>
                </c:pt>
                <c:pt idx="167">
                  <c:v>283.22068999999999</c:v>
                </c:pt>
                <c:pt idx="168">
                  <c:v>295.42595999999457</c:v>
                </c:pt>
                <c:pt idx="169">
                  <c:v>321.67216999999999</c:v>
                </c:pt>
                <c:pt idx="170">
                  <c:v>285.43749000000003</c:v>
                </c:pt>
                <c:pt idx="171">
                  <c:v>277.95848999999993</c:v>
                </c:pt>
                <c:pt idx="172">
                  <c:v>297.27764000000002</c:v>
                </c:pt>
                <c:pt idx="173">
                  <c:v>267.57620999999864</c:v>
                </c:pt>
                <c:pt idx="174">
                  <c:v>304.15620999999999</c:v>
                </c:pt>
                <c:pt idx="175">
                  <c:v>266.61032999999969</c:v>
                </c:pt>
                <c:pt idx="176">
                  <c:v>258.54360000000008</c:v>
                </c:pt>
                <c:pt idx="177">
                  <c:v>259.75672999999864</c:v>
                </c:pt>
                <c:pt idx="178">
                  <c:v>267.76558</c:v>
                </c:pt>
                <c:pt idx="179">
                  <c:v>254.55637000000004</c:v>
                </c:pt>
                <c:pt idx="180">
                  <c:v>288.32008999999999</c:v>
                </c:pt>
                <c:pt idx="181">
                  <c:v>260.80632999999864</c:v>
                </c:pt>
                <c:pt idx="182">
                  <c:v>306.72766000000001</c:v>
                </c:pt>
                <c:pt idx="183">
                  <c:v>296.35490000000038</c:v>
                </c:pt>
                <c:pt idx="184">
                  <c:v>267.06425000000002</c:v>
                </c:pt>
                <c:pt idx="185">
                  <c:v>298.43276999999864</c:v>
                </c:pt>
                <c:pt idx="186">
                  <c:v>262.77517999999623</c:v>
                </c:pt>
                <c:pt idx="187">
                  <c:v>236.52065999999999</c:v>
                </c:pt>
                <c:pt idx="188">
                  <c:v>292.55351999999863</c:v>
                </c:pt>
                <c:pt idx="189">
                  <c:v>297.74495000000002</c:v>
                </c:pt>
                <c:pt idx="190">
                  <c:v>262.08665999999869</c:v>
                </c:pt>
                <c:pt idx="191">
                  <c:v>262.25801999999823</c:v>
                </c:pt>
                <c:pt idx="192">
                  <c:v>290.12891999999869</c:v>
                </c:pt>
                <c:pt idx="193">
                  <c:v>266.34201000000002</c:v>
                </c:pt>
                <c:pt idx="194">
                  <c:v>254.798</c:v>
                </c:pt>
                <c:pt idx="195">
                  <c:v>309.90690999999669</c:v>
                </c:pt>
                <c:pt idx="196">
                  <c:v>251.72687999999999</c:v>
                </c:pt>
                <c:pt idx="197">
                  <c:v>278.29044999999923</c:v>
                </c:pt>
                <c:pt idx="198">
                  <c:v>228.89659</c:v>
                </c:pt>
                <c:pt idx="199">
                  <c:v>250.86629000000067</c:v>
                </c:pt>
                <c:pt idx="200">
                  <c:v>264.29470999999899</c:v>
                </c:pt>
                <c:pt idx="201">
                  <c:v>243.20386999999732</c:v>
                </c:pt>
                <c:pt idx="202">
                  <c:v>245.54656999999995</c:v>
                </c:pt>
                <c:pt idx="203">
                  <c:v>308.69136999999893</c:v>
                </c:pt>
                <c:pt idx="204">
                  <c:v>272.36941000000002</c:v>
                </c:pt>
                <c:pt idx="205">
                  <c:v>262.99437999999623</c:v>
                </c:pt>
                <c:pt idx="206">
                  <c:v>307.49623999999221</c:v>
                </c:pt>
                <c:pt idx="207">
                  <c:v>206.64619999999999</c:v>
                </c:pt>
                <c:pt idx="208">
                  <c:v>259.62364000000002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Graph!$B$1</c:f>
              <c:strCache>
                <c:ptCount val="1"/>
                <c:pt idx="0">
                  <c:v>Buffer</c:v>
                </c:pt>
              </c:strCache>
            </c:strRef>
          </c:tx>
          <c:spPr>
            <a:ln w="3175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Graph!$A$481:$A$689</c:f>
              <c:numCache>
                <c:formatCode>General</c:formatCode>
                <c:ptCount val="209"/>
                <c:pt idx="0">
                  <c:v>-0.99776500000000001</c:v>
                </c:pt>
                <c:pt idx="1">
                  <c:v>-0.98253499999998828</c:v>
                </c:pt>
                <c:pt idx="2">
                  <c:v>-0.967387</c:v>
                </c:pt>
                <c:pt idx="3">
                  <c:v>-0.95232000000000061</c:v>
                </c:pt>
                <c:pt idx="4">
                  <c:v>-0.93733500000000003</c:v>
                </c:pt>
                <c:pt idx="5">
                  <c:v>-0.92242999999999997</c:v>
                </c:pt>
                <c:pt idx="6">
                  <c:v>-0.90760300000000005</c:v>
                </c:pt>
                <c:pt idx="7">
                  <c:v>-0.89285700000000001</c:v>
                </c:pt>
                <c:pt idx="8">
                  <c:v>-0.8781890000000081</c:v>
                </c:pt>
                <c:pt idx="9">
                  <c:v>-0.8635969999999995</c:v>
                </c:pt>
                <c:pt idx="10">
                  <c:v>-0.84908499999999998</c:v>
                </c:pt>
                <c:pt idx="11">
                  <c:v>-0.83464799999999995</c:v>
                </c:pt>
                <c:pt idx="12">
                  <c:v>-0.82028900000000005</c:v>
                </c:pt>
                <c:pt idx="13">
                  <c:v>-0.80600499999999997</c:v>
                </c:pt>
                <c:pt idx="14">
                  <c:v>-0.79179600000000061</c:v>
                </c:pt>
                <c:pt idx="15">
                  <c:v>-0.77766100000001048</c:v>
                </c:pt>
                <c:pt idx="16">
                  <c:v>-0.76360100000001385</c:v>
                </c:pt>
                <c:pt idx="17">
                  <c:v>-0.74961400000000855</c:v>
                </c:pt>
                <c:pt idx="18">
                  <c:v>-0.73570200000000063</c:v>
                </c:pt>
                <c:pt idx="19">
                  <c:v>-0.72185999999999995</c:v>
                </c:pt>
                <c:pt idx="20">
                  <c:v>-0.70809200000000005</c:v>
                </c:pt>
                <c:pt idx="21">
                  <c:v>-0.69439499999999998</c:v>
                </c:pt>
                <c:pt idx="22">
                  <c:v>-0.68076899999999996</c:v>
                </c:pt>
                <c:pt idx="23">
                  <c:v>-0.6672129999999995</c:v>
                </c:pt>
                <c:pt idx="24">
                  <c:v>-0.65372800000001419</c:v>
                </c:pt>
                <c:pt idx="25">
                  <c:v>-0.64031300000000002</c:v>
                </c:pt>
                <c:pt idx="26">
                  <c:v>-0.62696700000000005</c:v>
                </c:pt>
                <c:pt idx="27">
                  <c:v>-0.61369000000001206</c:v>
                </c:pt>
                <c:pt idx="28">
                  <c:v>-0.60048000000000001</c:v>
                </c:pt>
                <c:pt idx="29">
                  <c:v>-0.58733900000000006</c:v>
                </c:pt>
                <c:pt idx="30">
                  <c:v>-0.57426500000000003</c:v>
                </c:pt>
                <c:pt idx="31">
                  <c:v>-0.56125800000000003</c:v>
                </c:pt>
                <c:pt idx="32">
                  <c:v>-0.54831599999999958</c:v>
                </c:pt>
                <c:pt idx="33">
                  <c:v>-0.5354409999999995</c:v>
                </c:pt>
                <c:pt idx="34">
                  <c:v>-0.52263199999999999</c:v>
                </c:pt>
                <c:pt idx="35">
                  <c:v>-0.50988699999999088</c:v>
                </c:pt>
                <c:pt idx="36">
                  <c:v>-0.49720800000000032</c:v>
                </c:pt>
                <c:pt idx="37">
                  <c:v>-0.48459200000000002</c:v>
                </c:pt>
                <c:pt idx="38">
                  <c:v>-0.47204000000000002</c:v>
                </c:pt>
                <c:pt idx="39">
                  <c:v>-0.45955200000000002</c:v>
                </c:pt>
                <c:pt idx="40">
                  <c:v>-0.44712600000000002</c:v>
                </c:pt>
                <c:pt idx="41">
                  <c:v>-0.43476300000000001</c:v>
                </c:pt>
                <c:pt idx="42">
                  <c:v>-0.42246200000000428</c:v>
                </c:pt>
                <c:pt idx="43">
                  <c:v>-0.410223</c:v>
                </c:pt>
                <c:pt idx="44">
                  <c:v>-0.39804400000000456</c:v>
                </c:pt>
                <c:pt idx="45">
                  <c:v>-0.38592600000000737</c:v>
                </c:pt>
                <c:pt idx="46">
                  <c:v>-0.37386900000000456</c:v>
                </c:pt>
                <c:pt idx="47">
                  <c:v>-0.36187200000000558</c:v>
                </c:pt>
                <c:pt idx="48">
                  <c:v>-0.349935</c:v>
                </c:pt>
                <c:pt idx="49">
                  <c:v>-0.33805700000000038</c:v>
                </c:pt>
                <c:pt idx="50">
                  <c:v>-0.32623800000000008</c:v>
                </c:pt>
                <c:pt idx="51">
                  <c:v>-0.31447600000000603</c:v>
                </c:pt>
                <c:pt idx="52">
                  <c:v>-0.30277400000000032</c:v>
                </c:pt>
                <c:pt idx="53">
                  <c:v>-0.29112900000000008</c:v>
                </c:pt>
                <c:pt idx="54">
                  <c:v>-0.27954000000000001</c:v>
                </c:pt>
                <c:pt idx="55">
                  <c:v>-0.26801000000000008</c:v>
                </c:pt>
                <c:pt idx="56">
                  <c:v>-0.25653499999999996</c:v>
                </c:pt>
                <c:pt idx="57">
                  <c:v>-0.24511700000000144</c:v>
                </c:pt>
                <c:pt idx="58">
                  <c:v>-0.23375399999999999</c:v>
                </c:pt>
                <c:pt idx="59">
                  <c:v>-0.22244800000000245</c:v>
                </c:pt>
                <c:pt idx="60">
                  <c:v>-0.21119599999999999</c:v>
                </c:pt>
                <c:pt idx="61">
                  <c:v>-0.19999900000000256</c:v>
                </c:pt>
                <c:pt idx="62">
                  <c:v>-0.18885600000000041</c:v>
                </c:pt>
                <c:pt idx="63">
                  <c:v>-0.17776700000000245</c:v>
                </c:pt>
                <c:pt idx="64">
                  <c:v>-0.16673199999999999</c:v>
                </c:pt>
                <c:pt idx="65">
                  <c:v>-0.15575000000000044</c:v>
                </c:pt>
                <c:pt idx="66">
                  <c:v>-0.14482200000000001</c:v>
                </c:pt>
                <c:pt idx="67">
                  <c:v>-0.13394600000000248</c:v>
                </c:pt>
                <c:pt idx="68">
                  <c:v>-0.12312200000000158</c:v>
                </c:pt>
                <c:pt idx="69">
                  <c:v>-0.11235000000000001</c:v>
                </c:pt>
                <c:pt idx="70">
                  <c:v>-0.10163000000000012</c:v>
                </c:pt>
                <c:pt idx="71">
                  <c:v>-9.0961000000000028E-2</c:v>
                </c:pt>
                <c:pt idx="72">
                  <c:v>-8.034319999999999E-2</c:v>
                </c:pt>
                <c:pt idx="73">
                  <c:v>-6.9775799999999999E-2</c:v>
                </c:pt>
                <c:pt idx="74">
                  <c:v>-5.9259399999999997E-2</c:v>
                </c:pt>
                <c:pt idx="75">
                  <c:v>-4.8792600000001407E-2</c:v>
                </c:pt>
                <c:pt idx="76">
                  <c:v>-3.8375100000000002E-2</c:v>
                </c:pt>
                <c:pt idx="77">
                  <c:v>-2.8007299999999999E-2</c:v>
                </c:pt>
                <c:pt idx="78">
                  <c:v>-1.7689199999999999E-2</c:v>
                </c:pt>
                <c:pt idx="79">
                  <c:v>-7.4188700000000964E-3</c:v>
                </c:pt>
                <c:pt idx="80">
                  <c:v>2.8019000000000052E-3</c:v>
                </c:pt>
                <c:pt idx="81">
                  <c:v>1.2975E-2</c:v>
                </c:pt>
                <c:pt idx="82">
                  <c:v>2.3100399999999997E-2</c:v>
                </c:pt>
                <c:pt idx="83">
                  <c:v>3.3178800000000001E-2</c:v>
                </c:pt>
                <c:pt idx="84">
                  <c:v>4.3209600000000001E-2</c:v>
                </c:pt>
                <c:pt idx="85">
                  <c:v>5.3192600000000999E-2</c:v>
                </c:pt>
                <c:pt idx="86">
                  <c:v>6.3129199999999996E-2</c:v>
                </c:pt>
                <c:pt idx="87">
                  <c:v>7.3019700000000021E-2</c:v>
                </c:pt>
                <c:pt idx="88">
                  <c:v>8.2864500000000063E-2</c:v>
                </c:pt>
                <c:pt idx="89">
                  <c:v>9.2663000000000023E-2</c:v>
                </c:pt>
                <c:pt idx="90">
                  <c:v>0.10241599999999998</c:v>
                </c:pt>
                <c:pt idx="91">
                  <c:v>0.11212500000000022</c:v>
                </c:pt>
                <c:pt idx="92">
                  <c:v>0.12178600000000124</c:v>
                </c:pt>
                <c:pt idx="93">
                  <c:v>0.13140499999999999</c:v>
                </c:pt>
                <c:pt idx="94">
                  <c:v>0.14097899999999999</c:v>
                </c:pt>
                <c:pt idx="95">
                  <c:v>0.15050800000000214</c:v>
                </c:pt>
                <c:pt idx="96">
                  <c:v>0.15999400000000369</c:v>
                </c:pt>
                <c:pt idx="97">
                  <c:v>0.16943600000000214</c:v>
                </c:pt>
                <c:pt idx="98">
                  <c:v>0.17883499999999999</c:v>
                </c:pt>
                <c:pt idx="99">
                  <c:v>0.18819100000000041</c:v>
                </c:pt>
                <c:pt idx="100">
                  <c:v>0.19750400000000001</c:v>
                </c:pt>
                <c:pt idx="101">
                  <c:v>0.20677400000000001</c:v>
                </c:pt>
                <c:pt idx="102">
                  <c:v>0.21600200000000044</c:v>
                </c:pt>
                <c:pt idx="103">
                  <c:v>0.225189</c:v>
                </c:pt>
                <c:pt idx="104">
                  <c:v>0.23433300000000001</c:v>
                </c:pt>
                <c:pt idx="105">
                  <c:v>0.24343600000000282</c:v>
                </c:pt>
                <c:pt idx="106">
                  <c:v>0.25249700000000003</c:v>
                </c:pt>
                <c:pt idx="107">
                  <c:v>0.261517</c:v>
                </c:pt>
                <c:pt idx="108">
                  <c:v>0.27049800000000002</c:v>
                </c:pt>
                <c:pt idx="109">
                  <c:v>0.2794370000000001</c:v>
                </c:pt>
                <c:pt idx="110">
                  <c:v>0.28833600000000031</c:v>
                </c:pt>
                <c:pt idx="111">
                  <c:v>0.29719400000000001</c:v>
                </c:pt>
                <c:pt idx="112">
                  <c:v>0.30601400000000456</c:v>
                </c:pt>
                <c:pt idx="113">
                  <c:v>0.3147930000000001</c:v>
                </c:pt>
                <c:pt idx="114">
                  <c:v>0.32353300000000002</c:v>
                </c:pt>
                <c:pt idx="115">
                  <c:v>0.332235</c:v>
                </c:pt>
                <c:pt idx="116">
                  <c:v>0.34089700000000001</c:v>
                </c:pt>
                <c:pt idx="117">
                  <c:v>0.34952100000000008</c:v>
                </c:pt>
                <c:pt idx="118">
                  <c:v>0.35810600000000031</c:v>
                </c:pt>
                <c:pt idx="119">
                  <c:v>0.36665200000000031</c:v>
                </c:pt>
                <c:pt idx="120">
                  <c:v>0.37516200000000038</c:v>
                </c:pt>
                <c:pt idx="121">
                  <c:v>0.383633</c:v>
                </c:pt>
                <c:pt idx="122">
                  <c:v>0.39206700000000388</c:v>
                </c:pt>
                <c:pt idx="123">
                  <c:v>0.40046400000000032</c:v>
                </c:pt>
                <c:pt idx="124">
                  <c:v>0.40882400000000524</c:v>
                </c:pt>
                <c:pt idx="125">
                  <c:v>0.41714600000000002</c:v>
                </c:pt>
                <c:pt idx="126">
                  <c:v>0.425431</c:v>
                </c:pt>
                <c:pt idx="127">
                  <c:v>0.43368200000000456</c:v>
                </c:pt>
                <c:pt idx="128">
                  <c:v>0.44189500000000004</c:v>
                </c:pt>
                <c:pt idx="129">
                  <c:v>0.450073</c:v>
                </c:pt>
                <c:pt idx="130">
                  <c:v>0.45821400000000001</c:v>
                </c:pt>
                <c:pt idx="131">
                  <c:v>0.46632100000000032</c:v>
                </c:pt>
                <c:pt idx="132">
                  <c:v>0.47439100000000001</c:v>
                </c:pt>
                <c:pt idx="133">
                  <c:v>0.48242600000000524</c:v>
                </c:pt>
                <c:pt idx="134">
                  <c:v>0.49042700000000405</c:v>
                </c:pt>
                <c:pt idx="135">
                  <c:v>0.49839300000000031</c:v>
                </c:pt>
                <c:pt idx="136">
                  <c:v>0.50632500000000003</c:v>
                </c:pt>
                <c:pt idx="137">
                  <c:v>0.51422199999999996</c:v>
                </c:pt>
                <c:pt idx="138">
                  <c:v>0.52208399999999189</c:v>
                </c:pt>
                <c:pt idx="139">
                  <c:v>0.52991299999999086</c:v>
                </c:pt>
                <c:pt idx="140">
                  <c:v>0.53770899999999999</c:v>
                </c:pt>
                <c:pt idx="141">
                  <c:v>0.54547000000000001</c:v>
                </c:pt>
                <c:pt idx="142">
                  <c:v>0.55319799999999997</c:v>
                </c:pt>
                <c:pt idx="143">
                  <c:v>0.56089299999999997</c:v>
                </c:pt>
                <c:pt idx="144">
                  <c:v>0.56855500000000003</c:v>
                </c:pt>
                <c:pt idx="145">
                  <c:v>0.57618400000000003</c:v>
                </c:pt>
                <c:pt idx="146">
                  <c:v>0.58378099999999356</c:v>
                </c:pt>
                <c:pt idx="147">
                  <c:v>0.59134599999999959</c:v>
                </c:pt>
                <c:pt idx="148">
                  <c:v>0.59887699999999189</c:v>
                </c:pt>
                <c:pt idx="149">
                  <c:v>0.60637700000000005</c:v>
                </c:pt>
                <c:pt idx="150">
                  <c:v>0.61384500000001374</c:v>
                </c:pt>
                <c:pt idx="151">
                  <c:v>0.62128099999999997</c:v>
                </c:pt>
                <c:pt idx="152">
                  <c:v>0.62868600000000063</c:v>
                </c:pt>
                <c:pt idx="153">
                  <c:v>0.63605900000001048</c:v>
                </c:pt>
                <c:pt idx="154">
                  <c:v>0.64340200000000003</c:v>
                </c:pt>
                <c:pt idx="155">
                  <c:v>0.65071299999999999</c:v>
                </c:pt>
                <c:pt idx="156">
                  <c:v>0.65799300000001049</c:v>
                </c:pt>
                <c:pt idx="157">
                  <c:v>0.66524300000001024</c:v>
                </c:pt>
                <c:pt idx="158">
                  <c:v>0.672462</c:v>
                </c:pt>
                <c:pt idx="159">
                  <c:v>0.67965200000001036</c:v>
                </c:pt>
                <c:pt idx="160">
                  <c:v>0.68681000000000003</c:v>
                </c:pt>
                <c:pt idx="161">
                  <c:v>0.69393899999999997</c:v>
                </c:pt>
                <c:pt idx="162">
                  <c:v>0.70103800000000005</c:v>
                </c:pt>
                <c:pt idx="163">
                  <c:v>0.70810799999999996</c:v>
                </c:pt>
                <c:pt idx="164">
                  <c:v>0.715148000000009</c:v>
                </c:pt>
                <c:pt idx="165">
                  <c:v>0.72215799999999997</c:v>
                </c:pt>
                <c:pt idx="166">
                  <c:v>0.72914000000000911</c:v>
                </c:pt>
                <c:pt idx="167">
                  <c:v>0.7360930000000081</c:v>
                </c:pt>
                <c:pt idx="168">
                  <c:v>0.74301600000000001</c:v>
                </c:pt>
                <c:pt idx="169">
                  <c:v>0.74991200000000002</c:v>
                </c:pt>
                <c:pt idx="170">
                  <c:v>0.75677799999999995</c:v>
                </c:pt>
                <c:pt idx="171">
                  <c:v>0.76361699999999999</c:v>
                </c:pt>
                <c:pt idx="172">
                  <c:v>0.77042600000000061</c:v>
                </c:pt>
                <c:pt idx="173">
                  <c:v>0.77720900000001036</c:v>
                </c:pt>
                <c:pt idx="174">
                  <c:v>0.78396299999999075</c:v>
                </c:pt>
                <c:pt idx="175">
                  <c:v>0.79068899999999998</c:v>
                </c:pt>
                <c:pt idx="176">
                  <c:v>0.79738799999999155</c:v>
                </c:pt>
                <c:pt idx="177">
                  <c:v>0.80405899999999997</c:v>
                </c:pt>
                <c:pt idx="178">
                  <c:v>0.81070399999999998</c:v>
                </c:pt>
                <c:pt idx="179">
                  <c:v>0.81732099999999996</c:v>
                </c:pt>
                <c:pt idx="180">
                  <c:v>0.82391000000000003</c:v>
                </c:pt>
                <c:pt idx="181">
                  <c:v>0.83047400000000005</c:v>
                </c:pt>
                <c:pt idx="182">
                  <c:v>0.83701000000000003</c:v>
                </c:pt>
                <c:pt idx="183">
                  <c:v>0.84352000000000005</c:v>
                </c:pt>
                <c:pt idx="184">
                  <c:v>0.85000399999999998</c:v>
                </c:pt>
                <c:pt idx="185">
                  <c:v>0.85646100000000003</c:v>
                </c:pt>
                <c:pt idx="186">
                  <c:v>0.86289200000000565</c:v>
                </c:pt>
                <c:pt idx="187">
                  <c:v>0.86929699999999999</c:v>
                </c:pt>
                <c:pt idx="188">
                  <c:v>0.87567700000001036</c:v>
                </c:pt>
                <c:pt idx="189">
                  <c:v>0.88202999999999998</c:v>
                </c:pt>
                <c:pt idx="190">
                  <c:v>0.88835900000000001</c:v>
                </c:pt>
                <c:pt idx="191">
                  <c:v>0.89466100000000004</c:v>
                </c:pt>
                <c:pt idx="192">
                  <c:v>0.90093800000000002</c:v>
                </c:pt>
                <c:pt idx="193">
                  <c:v>0.90719099999999997</c:v>
                </c:pt>
                <c:pt idx="194">
                  <c:v>0.91341799999998941</c:v>
                </c:pt>
                <c:pt idx="195">
                  <c:v>0.91962100000000913</c:v>
                </c:pt>
                <c:pt idx="196">
                  <c:v>0.92579800000000911</c:v>
                </c:pt>
                <c:pt idx="197">
                  <c:v>0.93195099999999997</c:v>
                </c:pt>
                <c:pt idx="198">
                  <c:v>0.9380790000000081</c:v>
                </c:pt>
                <c:pt idx="199">
                  <c:v>0.94418299999999356</c:v>
                </c:pt>
                <c:pt idx="200">
                  <c:v>0.95026299999999086</c:v>
                </c:pt>
                <c:pt idx="201">
                  <c:v>0.95631900000000003</c:v>
                </c:pt>
                <c:pt idx="202">
                  <c:v>0.96235099999999996</c:v>
                </c:pt>
                <c:pt idx="203">
                  <c:v>0.96835899999999997</c:v>
                </c:pt>
                <c:pt idx="204">
                  <c:v>0.97434399999999999</c:v>
                </c:pt>
                <c:pt idx="205">
                  <c:v>0.98030399999998941</c:v>
                </c:pt>
                <c:pt idx="206">
                  <c:v>0.98624100000000003</c:v>
                </c:pt>
                <c:pt idx="207">
                  <c:v>0.99215500000000001</c:v>
                </c:pt>
                <c:pt idx="208">
                  <c:v>0.99804499999999996</c:v>
                </c:pt>
              </c:numCache>
            </c:numRef>
          </c:xVal>
          <c:yVal>
            <c:numRef>
              <c:f>Graph!$B$481:$B$689</c:f>
              <c:numCache>
                <c:formatCode>General</c:formatCode>
                <c:ptCount val="209"/>
                <c:pt idx="0">
                  <c:v>208.94459999999998</c:v>
                </c:pt>
                <c:pt idx="1">
                  <c:v>198.28155999999998</c:v>
                </c:pt>
                <c:pt idx="2">
                  <c:v>213.02210000000107</c:v>
                </c:pt>
                <c:pt idx="3">
                  <c:v>176.3982400000028</c:v>
                </c:pt>
                <c:pt idx="4">
                  <c:v>208.43615</c:v>
                </c:pt>
                <c:pt idx="5">
                  <c:v>189.19941</c:v>
                </c:pt>
                <c:pt idx="6">
                  <c:v>209.33374999999998</c:v>
                </c:pt>
                <c:pt idx="7">
                  <c:v>188.56135</c:v>
                </c:pt>
                <c:pt idx="8">
                  <c:v>221.59407999999999</c:v>
                </c:pt>
                <c:pt idx="9">
                  <c:v>188.58738000000127</c:v>
                </c:pt>
                <c:pt idx="10">
                  <c:v>188.33700000000007</c:v>
                </c:pt>
                <c:pt idx="11">
                  <c:v>205.58442000000107</c:v>
                </c:pt>
                <c:pt idx="12">
                  <c:v>210.59248000000107</c:v>
                </c:pt>
                <c:pt idx="13">
                  <c:v>243.57324</c:v>
                </c:pt>
                <c:pt idx="14">
                  <c:v>206.6275</c:v>
                </c:pt>
                <c:pt idx="15">
                  <c:v>202.63044000000087</c:v>
                </c:pt>
                <c:pt idx="16">
                  <c:v>200.07671999999999</c:v>
                </c:pt>
                <c:pt idx="17">
                  <c:v>211.20934999999997</c:v>
                </c:pt>
                <c:pt idx="18">
                  <c:v>220.36398</c:v>
                </c:pt>
                <c:pt idx="19">
                  <c:v>211.33138000000127</c:v>
                </c:pt>
                <c:pt idx="20">
                  <c:v>206.96466999999998</c:v>
                </c:pt>
                <c:pt idx="21">
                  <c:v>220.92875000000001</c:v>
                </c:pt>
                <c:pt idx="22">
                  <c:v>216.19218000000001</c:v>
                </c:pt>
                <c:pt idx="23">
                  <c:v>236.60955999999683</c:v>
                </c:pt>
                <c:pt idx="24">
                  <c:v>219.58273000000167</c:v>
                </c:pt>
                <c:pt idx="25">
                  <c:v>223.79357999999715</c:v>
                </c:pt>
                <c:pt idx="26">
                  <c:v>258.56772000000001</c:v>
                </c:pt>
                <c:pt idx="27">
                  <c:v>230.35914000000147</c:v>
                </c:pt>
                <c:pt idx="28">
                  <c:v>210.28800000000001</c:v>
                </c:pt>
                <c:pt idx="29">
                  <c:v>260.86552999999969</c:v>
                </c:pt>
                <c:pt idx="30">
                  <c:v>236.53112000000004</c:v>
                </c:pt>
                <c:pt idx="31">
                  <c:v>256.55214000000001</c:v>
                </c:pt>
                <c:pt idx="32">
                  <c:v>262.89270999999923</c:v>
                </c:pt>
                <c:pt idx="33">
                  <c:v>259.37745999999999</c:v>
                </c:pt>
                <c:pt idx="34">
                  <c:v>235.29934999999998</c:v>
                </c:pt>
                <c:pt idx="35">
                  <c:v>264.16946000000547</c:v>
                </c:pt>
                <c:pt idx="36">
                  <c:v>246.58613000000167</c:v>
                </c:pt>
                <c:pt idx="37">
                  <c:v>251.45249000000257</c:v>
                </c:pt>
                <c:pt idx="38">
                  <c:v>276.80482000000438</c:v>
                </c:pt>
                <c:pt idx="39">
                  <c:v>271.12225999999993</c:v>
                </c:pt>
                <c:pt idx="40">
                  <c:v>256.12061</c:v>
                </c:pt>
                <c:pt idx="41">
                  <c:v>273.87956000000008</c:v>
                </c:pt>
                <c:pt idx="42">
                  <c:v>264.98786000000001</c:v>
                </c:pt>
                <c:pt idx="43">
                  <c:v>293.80351999999863</c:v>
                </c:pt>
                <c:pt idx="44">
                  <c:v>300.08922999999999</c:v>
                </c:pt>
                <c:pt idx="45">
                  <c:v>298.15445000000238</c:v>
                </c:pt>
                <c:pt idx="46">
                  <c:v>283.61682000000002</c:v>
                </c:pt>
                <c:pt idx="47">
                  <c:v>320.95263</c:v>
                </c:pt>
                <c:pt idx="48">
                  <c:v>323.68918000000002</c:v>
                </c:pt>
                <c:pt idx="49">
                  <c:v>346.18666000000002</c:v>
                </c:pt>
                <c:pt idx="50">
                  <c:v>348.14420000000524</c:v>
                </c:pt>
                <c:pt idx="51">
                  <c:v>374.78205000000003</c:v>
                </c:pt>
                <c:pt idx="52">
                  <c:v>384.44887999999969</c:v>
                </c:pt>
                <c:pt idx="53">
                  <c:v>357.54277999999999</c:v>
                </c:pt>
                <c:pt idx="54">
                  <c:v>420.19067999999999</c:v>
                </c:pt>
                <c:pt idx="55">
                  <c:v>396.36734999999999</c:v>
                </c:pt>
                <c:pt idx="56">
                  <c:v>422.20789000000002</c:v>
                </c:pt>
                <c:pt idx="57">
                  <c:v>461.83038999999923</c:v>
                </c:pt>
                <c:pt idx="58">
                  <c:v>506.31565999999964</c:v>
                </c:pt>
                <c:pt idx="59">
                  <c:v>535.20973000001072</c:v>
                </c:pt>
                <c:pt idx="60">
                  <c:v>586.21578000000352</c:v>
                </c:pt>
                <c:pt idx="61">
                  <c:v>788.04204999999797</c:v>
                </c:pt>
                <c:pt idx="62">
                  <c:v>1007.5828</c:v>
                </c:pt>
                <c:pt idx="63">
                  <c:v>1312.5738999999999</c:v>
                </c:pt>
                <c:pt idx="64">
                  <c:v>1979.54</c:v>
                </c:pt>
                <c:pt idx="65">
                  <c:v>2825.1163000000001</c:v>
                </c:pt>
                <c:pt idx="66">
                  <c:v>4034.8877000000002</c:v>
                </c:pt>
                <c:pt idx="67">
                  <c:v>5776.3838000000005</c:v>
                </c:pt>
                <c:pt idx="68">
                  <c:v>8223.3912</c:v>
                </c:pt>
                <c:pt idx="69">
                  <c:v>11110.063</c:v>
                </c:pt>
                <c:pt idx="70">
                  <c:v>15191.934999999989</c:v>
                </c:pt>
                <c:pt idx="71">
                  <c:v>20710.406999999999</c:v>
                </c:pt>
                <c:pt idx="72">
                  <c:v>27405.806</c:v>
                </c:pt>
                <c:pt idx="73">
                  <c:v>36103.112000000001</c:v>
                </c:pt>
                <c:pt idx="74">
                  <c:v>46050.232999999993</c:v>
                </c:pt>
                <c:pt idx="75">
                  <c:v>56293.607000000004</c:v>
                </c:pt>
                <c:pt idx="76">
                  <c:v>66768.399000000005</c:v>
                </c:pt>
                <c:pt idx="77">
                  <c:v>75931.170000000027</c:v>
                </c:pt>
                <c:pt idx="78">
                  <c:v>83624.603000000003</c:v>
                </c:pt>
                <c:pt idx="79">
                  <c:v>88191.002999999968</c:v>
                </c:pt>
                <c:pt idx="80">
                  <c:v>88057.591</c:v>
                </c:pt>
                <c:pt idx="81">
                  <c:v>84583.369000000006</c:v>
                </c:pt>
                <c:pt idx="82">
                  <c:v>78604.652000000002</c:v>
                </c:pt>
                <c:pt idx="83">
                  <c:v>69658.718999999968</c:v>
                </c:pt>
                <c:pt idx="84">
                  <c:v>59632.923999999999</c:v>
                </c:pt>
                <c:pt idx="85">
                  <c:v>49167.465000000004</c:v>
                </c:pt>
                <c:pt idx="86">
                  <c:v>39321.082000000002</c:v>
                </c:pt>
                <c:pt idx="87">
                  <c:v>30388.075000000001</c:v>
                </c:pt>
                <c:pt idx="88">
                  <c:v>23024.043000000001</c:v>
                </c:pt>
                <c:pt idx="89">
                  <c:v>17255.887999999999</c:v>
                </c:pt>
                <c:pt idx="90">
                  <c:v>12359.683000000006</c:v>
                </c:pt>
                <c:pt idx="91">
                  <c:v>8830.8086999997886</c:v>
                </c:pt>
                <c:pt idx="92">
                  <c:v>6219.8753999999999</c:v>
                </c:pt>
                <c:pt idx="93">
                  <c:v>4383.1881000000003</c:v>
                </c:pt>
                <c:pt idx="94">
                  <c:v>3000.7785999999987</c:v>
                </c:pt>
                <c:pt idx="95">
                  <c:v>2103.761</c:v>
                </c:pt>
                <c:pt idx="96">
                  <c:v>1477.9798000000001</c:v>
                </c:pt>
                <c:pt idx="97">
                  <c:v>1214.7094</c:v>
                </c:pt>
                <c:pt idx="98">
                  <c:v>1018.3133</c:v>
                </c:pt>
                <c:pt idx="99">
                  <c:v>831.96203999999796</c:v>
                </c:pt>
                <c:pt idx="100">
                  <c:v>759.47833000000355</c:v>
                </c:pt>
                <c:pt idx="101">
                  <c:v>708.58265999999946</c:v>
                </c:pt>
                <c:pt idx="102">
                  <c:v>674.12806</c:v>
                </c:pt>
                <c:pt idx="103">
                  <c:v>574.29862000000003</c:v>
                </c:pt>
                <c:pt idx="104">
                  <c:v>581.89327000000003</c:v>
                </c:pt>
                <c:pt idx="105">
                  <c:v>525.44526999998766</c:v>
                </c:pt>
                <c:pt idx="106">
                  <c:v>520.26954999999998</c:v>
                </c:pt>
                <c:pt idx="107">
                  <c:v>506.12383</c:v>
                </c:pt>
                <c:pt idx="108">
                  <c:v>434.75396999999964</c:v>
                </c:pt>
                <c:pt idx="109">
                  <c:v>406.70412999999894</c:v>
                </c:pt>
                <c:pt idx="110">
                  <c:v>430.39485999999999</c:v>
                </c:pt>
                <c:pt idx="111">
                  <c:v>441.85176999999999</c:v>
                </c:pt>
                <c:pt idx="112">
                  <c:v>389.39118999999869</c:v>
                </c:pt>
                <c:pt idx="113">
                  <c:v>413.46686</c:v>
                </c:pt>
                <c:pt idx="114">
                  <c:v>402.80489000000432</c:v>
                </c:pt>
                <c:pt idx="115">
                  <c:v>397.51509999999899</c:v>
                </c:pt>
                <c:pt idx="116">
                  <c:v>419.81558999999999</c:v>
                </c:pt>
                <c:pt idx="117">
                  <c:v>331.43478999999923</c:v>
                </c:pt>
                <c:pt idx="118">
                  <c:v>320.44369999999969</c:v>
                </c:pt>
                <c:pt idx="119">
                  <c:v>313.76387999999969</c:v>
                </c:pt>
                <c:pt idx="120">
                  <c:v>324.38697999999869</c:v>
                </c:pt>
                <c:pt idx="121">
                  <c:v>304.71944000000002</c:v>
                </c:pt>
                <c:pt idx="122">
                  <c:v>332.32006999999999</c:v>
                </c:pt>
                <c:pt idx="123">
                  <c:v>310.24245999999999</c:v>
                </c:pt>
                <c:pt idx="124">
                  <c:v>292.07664999999969</c:v>
                </c:pt>
                <c:pt idx="125">
                  <c:v>355.60288000000673</c:v>
                </c:pt>
                <c:pt idx="126">
                  <c:v>323.36770000000001</c:v>
                </c:pt>
                <c:pt idx="127">
                  <c:v>287.73926</c:v>
                </c:pt>
                <c:pt idx="128">
                  <c:v>314.78397999999669</c:v>
                </c:pt>
                <c:pt idx="129">
                  <c:v>311.28046999999964</c:v>
                </c:pt>
                <c:pt idx="130">
                  <c:v>293.95236999999969</c:v>
                </c:pt>
                <c:pt idx="131">
                  <c:v>262.59953999999863</c:v>
                </c:pt>
                <c:pt idx="132">
                  <c:v>295.17830999999899</c:v>
                </c:pt>
                <c:pt idx="133">
                  <c:v>303.76781999999969</c:v>
                </c:pt>
                <c:pt idx="134">
                  <c:v>292.49384999999899</c:v>
                </c:pt>
                <c:pt idx="135">
                  <c:v>284.91041999999823</c:v>
                </c:pt>
                <c:pt idx="136">
                  <c:v>274.97864999999899</c:v>
                </c:pt>
                <c:pt idx="137">
                  <c:v>274.92750999999669</c:v>
                </c:pt>
                <c:pt idx="138">
                  <c:v>264.58510999999669</c:v>
                </c:pt>
                <c:pt idx="139">
                  <c:v>276.45461999999969</c:v>
                </c:pt>
                <c:pt idx="140">
                  <c:v>256.07536999999923</c:v>
                </c:pt>
                <c:pt idx="141">
                  <c:v>240.54189</c:v>
                </c:pt>
                <c:pt idx="142">
                  <c:v>242.96649000000087</c:v>
                </c:pt>
                <c:pt idx="143">
                  <c:v>276.52963</c:v>
                </c:pt>
                <c:pt idx="144">
                  <c:v>252.73507999999998</c:v>
                </c:pt>
                <c:pt idx="145">
                  <c:v>247.82167000000001</c:v>
                </c:pt>
                <c:pt idx="146">
                  <c:v>221.29944</c:v>
                </c:pt>
                <c:pt idx="147">
                  <c:v>243.49978999999999</c:v>
                </c:pt>
                <c:pt idx="148">
                  <c:v>280.56578999999999</c:v>
                </c:pt>
                <c:pt idx="149">
                  <c:v>259.05236000000002</c:v>
                </c:pt>
                <c:pt idx="150">
                  <c:v>232.65358999999998</c:v>
                </c:pt>
                <c:pt idx="151">
                  <c:v>235.91428999999999</c:v>
                </c:pt>
                <c:pt idx="152">
                  <c:v>236.86624000000222</c:v>
                </c:pt>
                <c:pt idx="153">
                  <c:v>219.74752999999998</c:v>
                </c:pt>
                <c:pt idx="154">
                  <c:v>234.49740000000187</c:v>
                </c:pt>
                <c:pt idx="155">
                  <c:v>205.51394999999999</c:v>
                </c:pt>
                <c:pt idx="156">
                  <c:v>239.54393999999999</c:v>
                </c:pt>
                <c:pt idx="157">
                  <c:v>196.17733000000001</c:v>
                </c:pt>
                <c:pt idx="158">
                  <c:v>193.59175999999999</c:v>
                </c:pt>
                <c:pt idx="159">
                  <c:v>216.54390999999998</c:v>
                </c:pt>
                <c:pt idx="160">
                  <c:v>232.92825000000047</c:v>
                </c:pt>
                <c:pt idx="161">
                  <c:v>233.47467999999998</c:v>
                </c:pt>
                <c:pt idx="162">
                  <c:v>225.31271000000001</c:v>
                </c:pt>
                <c:pt idx="163">
                  <c:v>210.38038000000213</c:v>
                </c:pt>
                <c:pt idx="164">
                  <c:v>220.50888</c:v>
                </c:pt>
                <c:pt idx="165">
                  <c:v>200.85001000000167</c:v>
                </c:pt>
                <c:pt idx="166">
                  <c:v>202.90282000000047</c:v>
                </c:pt>
                <c:pt idx="167">
                  <c:v>196.32478</c:v>
                </c:pt>
                <c:pt idx="168">
                  <c:v>223.76352999999995</c:v>
                </c:pt>
                <c:pt idx="169">
                  <c:v>231.06927999999999</c:v>
                </c:pt>
                <c:pt idx="170">
                  <c:v>186.62893000000147</c:v>
                </c:pt>
                <c:pt idx="171">
                  <c:v>270.15147999999999</c:v>
                </c:pt>
                <c:pt idx="172">
                  <c:v>246.86578</c:v>
                </c:pt>
                <c:pt idx="173">
                  <c:v>223.27184</c:v>
                </c:pt>
                <c:pt idx="174">
                  <c:v>224.33280000000047</c:v>
                </c:pt>
                <c:pt idx="175">
                  <c:v>236.03825000000001</c:v>
                </c:pt>
                <c:pt idx="176">
                  <c:v>179.67599999999999</c:v>
                </c:pt>
                <c:pt idx="177">
                  <c:v>207.0283200000024</c:v>
                </c:pt>
                <c:pt idx="178">
                  <c:v>217.03854000000001</c:v>
                </c:pt>
                <c:pt idx="179">
                  <c:v>205.39815000000004</c:v>
                </c:pt>
                <c:pt idx="180">
                  <c:v>225.05403000000001</c:v>
                </c:pt>
                <c:pt idx="181">
                  <c:v>213.38637000000207</c:v>
                </c:pt>
                <c:pt idx="182">
                  <c:v>222.00693000000001</c:v>
                </c:pt>
                <c:pt idx="183">
                  <c:v>190.42073000000067</c:v>
                </c:pt>
                <c:pt idx="184">
                  <c:v>208.38503000000208</c:v>
                </c:pt>
                <c:pt idx="185">
                  <c:v>189.69543000000004</c:v>
                </c:pt>
                <c:pt idx="186">
                  <c:v>204.02740000000207</c:v>
                </c:pt>
                <c:pt idx="187">
                  <c:v>210.03578999999999</c:v>
                </c:pt>
                <c:pt idx="188">
                  <c:v>187.76119</c:v>
                </c:pt>
                <c:pt idx="189">
                  <c:v>229.06118000000001</c:v>
                </c:pt>
                <c:pt idx="190">
                  <c:v>221.33746000000087</c:v>
                </c:pt>
                <c:pt idx="191">
                  <c:v>237.4631</c:v>
                </c:pt>
                <c:pt idx="192">
                  <c:v>209.09448</c:v>
                </c:pt>
                <c:pt idx="193">
                  <c:v>229.04841000000027</c:v>
                </c:pt>
                <c:pt idx="194">
                  <c:v>182.51112000000001</c:v>
                </c:pt>
                <c:pt idx="195">
                  <c:v>231.01766999999998</c:v>
                </c:pt>
                <c:pt idx="196">
                  <c:v>171.19540000000001</c:v>
                </c:pt>
                <c:pt idx="197">
                  <c:v>201.75339</c:v>
                </c:pt>
                <c:pt idx="198">
                  <c:v>247.7123</c:v>
                </c:pt>
                <c:pt idx="199">
                  <c:v>254.77604999999997</c:v>
                </c:pt>
                <c:pt idx="200">
                  <c:v>215.61938999999998</c:v>
                </c:pt>
                <c:pt idx="201">
                  <c:v>218.27635999999998</c:v>
                </c:pt>
                <c:pt idx="202">
                  <c:v>232.13175999999999</c:v>
                </c:pt>
                <c:pt idx="203">
                  <c:v>195.19994</c:v>
                </c:pt>
                <c:pt idx="204">
                  <c:v>195.70145000000002</c:v>
                </c:pt>
                <c:pt idx="205">
                  <c:v>236.66304</c:v>
                </c:pt>
                <c:pt idx="206">
                  <c:v>230.17685999999998</c:v>
                </c:pt>
                <c:pt idx="207">
                  <c:v>247.78077999999999</c:v>
                </c:pt>
                <c:pt idx="208">
                  <c:v>220.04891000000001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Graph!$M$1</c:f>
              <c:strCache>
                <c:ptCount val="1"/>
                <c:pt idx="0">
                  <c:v>Protein</c:v>
                </c:pt>
              </c:strCache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Graph!$L$481:$L$689</c:f>
              <c:numCache>
                <c:formatCode>General</c:formatCode>
                <c:ptCount val="209"/>
                <c:pt idx="0">
                  <c:v>-0.99722449999999996</c:v>
                </c:pt>
                <c:pt idx="1">
                  <c:v>-0.98199649999999949</c:v>
                </c:pt>
                <c:pt idx="2">
                  <c:v>-0.96685000000000065</c:v>
                </c:pt>
                <c:pt idx="3">
                  <c:v>-0.95178450000000003</c:v>
                </c:pt>
                <c:pt idx="4">
                  <c:v>-0.93680099999999999</c:v>
                </c:pt>
                <c:pt idx="5">
                  <c:v>-0.92189699999999997</c:v>
                </c:pt>
                <c:pt idx="6">
                  <c:v>-0.9070720000000001</c:v>
                </c:pt>
                <c:pt idx="7">
                  <c:v>-0.89232649999999958</c:v>
                </c:pt>
                <c:pt idx="8">
                  <c:v>-0.8776600000000081</c:v>
                </c:pt>
                <c:pt idx="9">
                  <c:v>-0.86307000000000866</c:v>
                </c:pt>
                <c:pt idx="10">
                  <c:v>-0.84855900000000062</c:v>
                </c:pt>
                <c:pt idx="11">
                  <c:v>-0.83412350000000002</c:v>
                </c:pt>
                <c:pt idx="12">
                  <c:v>-0.81976550000000004</c:v>
                </c:pt>
                <c:pt idx="13">
                  <c:v>-0.80548249999999189</c:v>
                </c:pt>
                <c:pt idx="14">
                  <c:v>-0.79127499999999951</c:v>
                </c:pt>
                <c:pt idx="15">
                  <c:v>-0.7771420000000081</c:v>
                </c:pt>
                <c:pt idx="16">
                  <c:v>-0.76308299999999996</c:v>
                </c:pt>
                <c:pt idx="17">
                  <c:v>-0.74909750000000064</c:v>
                </c:pt>
                <c:pt idx="18">
                  <c:v>-0.73518600000000001</c:v>
                </c:pt>
                <c:pt idx="19">
                  <c:v>-0.72134600000000004</c:v>
                </c:pt>
                <c:pt idx="20">
                  <c:v>-0.70757899999999996</c:v>
                </c:pt>
                <c:pt idx="21">
                  <c:v>-0.69388349999999999</c:v>
                </c:pt>
                <c:pt idx="22">
                  <c:v>-0.6802589999999995</c:v>
                </c:pt>
                <c:pt idx="23">
                  <c:v>-0.66670450000001036</c:v>
                </c:pt>
                <c:pt idx="24">
                  <c:v>-0.65322050000000065</c:v>
                </c:pt>
                <c:pt idx="25">
                  <c:v>-0.63980649999999994</c:v>
                </c:pt>
                <c:pt idx="26">
                  <c:v>-0.6264615</c:v>
                </c:pt>
                <c:pt idx="27">
                  <c:v>-0.61318549999999994</c:v>
                </c:pt>
                <c:pt idx="28">
                  <c:v>-0.5999769999999911</c:v>
                </c:pt>
                <c:pt idx="29">
                  <c:v>-0.58683699999998928</c:v>
                </c:pt>
                <c:pt idx="30">
                  <c:v>-0.5737639999999995</c:v>
                </c:pt>
                <c:pt idx="31">
                  <c:v>-0.56075800000000064</c:v>
                </c:pt>
                <c:pt idx="32">
                  <c:v>-0.54781800000000003</c:v>
                </c:pt>
                <c:pt idx="33">
                  <c:v>-0.53494399999999998</c:v>
                </c:pt>
                <c:pt idx="34">
                  <c:v>-0.52213599999999949</c:v>
                </c:pt>
                <c:pt idx="35">
                  <c:v>-0.50939249999999958</c:v>
                </c:pt>
                <c:pt idx="36">
                  <c:v>-0.49671400000000032</c:v>
                </c:pt>
                <c:pt idx="37">
                  <c:v>-0.484099</c:v>
                </c:pt>
                <c:pt idx="38">
                  <c:v>-0.47154850000000031</c:v>
                </c:pt>
                <c:pt idx="39">
                  <c:v>-0.45906150000000001</c:v>
                </c:pt>
                <c:pt idx="40">
                  <c:v>-0.44663650000000005</c:v>
                </c:pt>
                <c:pt idx="41">
                  <c:v>-0.43427450000000456</c:v>
                </c:pt>
                <c:pt idx="42">
                  <c:v>-0.42197450000000614</c:v>
                </c:pt>
                <c:pt idx="43">
                  <c:v>-0.4097365</c:v>
                </c:pt>
                <c:pt idx="44">
                  <c:v>-0.39755900000000038</c:v>
                </c:pt>
                <c:pt idx="45">
                  <c:v>-0.38544250000000524</c:v>
                </c:pt>
                <c:pt idx="46">
                  <c:v>-0.37338650000000911</c:v>
                </c:pt>
                <c:pt idx="47">
                  <c:v>-0.36139000000000032</c:v>
                </c:pt>
                <c:pt idx="48">
                  <c:v>-0.34945400000000032</c:v>
                </c:pt>
                <c:pt idx="49">
                  <c:v>-0.3375770000000049</c:v>
                </c:pt>
                <c:pt idx="50">
                  <c:v>-0.32575900000000002</c:v>
                </c:pt>
                <c:pt idx="51">
                  <c:v>-0.31399850000000457</c:v>
                </c:pt>
                <c:pt idx="52">
                  <c:v>-0.3022975</c:v>
                </c:pt>
                <c:pt idx="53">
                  <c:v>-0.29065300000000005</c:v>
                </c:pt>
                <c:pt idx="54">
                  <c:v>-0.27906550000000002</c:v>
                </c:pt>
                <c:pt idx="55">
                  <c:v>-0.267536</c:v>
                </c:pt>
                <c:pt idx="56">
                  <c:v>-0.25606250000000008</c:v>
                </c:pt>
                <c:pt idx="57">
                  <c:v>-0.24464500000000144</c:v>
                </c:pt>
                <c:pt idx="58">
                  <c:v>-0.2332835</c:v>
                </c:pt>
                <c:pt idx="59">
                  <c:v>-0.22197800000000001</c:v>
                </c:pt>
                <c:pt idx="60">
                  <c:v>-0.21072700000000041</c:v>
                </c:pt>
                <c:pt idx="61">
                  <c:v>-0.19953100000000001</c:v>
                </c:pt>
                <c:pt idx="62">
                  <c:v>-0.18838900000000044</c:v>
                </c:pt>
                <c:pt idx="63">
                  <c:v>-0.17730099999999999</c:v>
                </c:pt>
                <c:pt idx="64">
                  <c:v>-0.16626700000000041</c:v>
                </c:pt>
                <c:pt idx="65">
                  <c:v>-0.15528600000000242</c:v>
                </c:pt>
                <c:pt idx="66">
                  <c:v>-0.1443585</c:v>
                </c:pt>
                <c:pt idx="67">
                  <c:v>-0.1334835</c:v>
                </c:pt>
                <c:pt idx="68">
                  <c:v>-0.12266050000000127</c:v>
                </c:pt>
                <c:pt idx="69">
                  <c:v>-0.11188949999999774</c:v>
                </c:pt>
                <c:pt idx="70">
                  <c:v>-0.10117050000000002</c:v>
                </c:pt>
                <c:pt idx="71">
                  <c:v>-9.0502500000000027E-2</c:v>
                </c:pt>
                <c:pt idx="72">
                  <c:v>-7.9885600000000834E-2</c:v>
                </c:pt>
                <c:pt idx="73">
                  <c:v>-6.9319000000000533E-2</c:v>
                </c:pt>
                <c:pt idx="74">
                  <c:v>-5.8803449999999993E-2</c:v>
                </c:pt>
                <c:pt idx="75">
                  <c:v>-4.8337599999999994E-2</c:v>
                </c:pt>
                <c:pt idx="76">
                  <c:v>-3.7921050000000005E-2</c:v>
                </c:pt>
                <c:pt idx="77">
                  <c:v>-2.7554300000000011E-2</c:v>
                </c:pt>
                <c:pt idx="78">
                  <c:v>-1.7236599999999998E-2</c:v>
                </c:pt>
                <c:pt idx="79">
                  <c:v>-6.9674250000000123E-3</c:v>
                </c:pt>
                <c:pt idx="80">
                  <c:v>3.2528650000000002E-3</c:v>
                </c:pt>
                <c:pt idx="81">
                  <c:v>1.3425100000000205E-2</c:v>
                </c:pt>
                <c:pt idx="82">
                  <c:v>2.3549549999999999E-2</c:v>
                </c:pt>
                <c:pt idx="83">
                  <c:v>3.3626900000000001E-2</c:v>
                </c:pt>
                <c:pt idx="84">
                  <c:v>4.3656750000000001E-2</c:v>
                </c:pt>
                <c:pt idx="85">
                  <c:v>5.3639299999999987E-2</c:v>
                </c:pt>
                <c:pt idx="86">
                  <c:v>6.357525E-2</c:v>
                </c:pt>
                <c:pt idx="87">
                  <c:v>7.3464749999999995E-2</c:v>
                </c:pt>
                <c:pt idx="88">
                  <c:v>8.3308450000000006E-2</c:v>
                </c:pt>
                <c:pt idx="89">
                  <c:v>9.3106150000000068E-2</c:v>
                </c:pt>
                <c:pt idx="90">
                  <c:v>0.10285849999999805</c:v>
                </c:pt>
                <c:pt idx="91">
                  <c:v>0.11256600000000012</c:v>
                </c:pt>
                <c:pt idx="92">
                  <c:v>0.12222750000000022</c:v>
                </c:pt>
                <c:pt idx="93">
                  <c:v>0.13184499999999999</c:v>
                </c:pt>
                <c:pt idx="94">
                  <c:v>0.14141800000000299</c:v>
                </c:pt>
                <c:pt idx="95">
                  <c:v>0.15094700000000369</c:v>
                </c:pt>
                <c:pt idx="96">
                  <c:v>0.16043200000000021</c:v>
                </c:pt>
                <c:pt idx="97">
                  <c:v>0.169873</c:v>
                </c:pt>
                <c:pt idx="98">
                  <c:v>0.1792715</c:v>
                </c:pt>
                <c:pt idx="99">
                  <c:v>0.1886265</c:v>
                </c:pt>
                <c:pt idx="100">
                  <c:v>0.19793900000000214</c:v>
                </c:pt>
                <c:pt idx="101">
                  <c:v>0.20720850000000021</c:v>
                </c:pt>
                <c:pt idx="102">
                  <c:v>0.21643550000000214</c:v>
                </c:pt>
                <c:pt idx="103">
                  <c:v>0.22562149999999997</c:v>
                </c:pt>
                <c:pt idx="104">
                  <c:v>0.23476500000000144</c:v>
                </c:pt>
                <c:pt idx="105">
                  <c:v>0.24386700000000044</c:v>
                </c:pt>
                <c:pt idx="106">
                  <c:v>0.25292750000000008</c:v>
                </c:pt>
                <c:pt idx="107">
                  <c:v>0.2619475</c:v>
                </c:pt>
                <c:pt idx="108">
                  <c:v>0.27092700000000008</c:v>
                </c:pt>
                <c:pt idx="109">
                  <c:v>0.27986550000000032</c:v>
                </c:pt>
                <c:pt idx="110">
                  <c:v>0.28876350000000001</c:v>
                </c:pt>
                <c:pt idx="111">
                  <c:v>0.29762100000000002</c:v>
                </c:pt>
                <c:pt idx="112">
                  <c:v>0.30644000000000032</c:v>
                </c:pt>
                <c:pt idx="113">
                  <c:v>0.31521850000000456</c:v>
                </c:pt>
                <c:pt idx="114">
                  <c:v>0.32395800000000524</c:v>
                </c:pt>
                <c:pt idx="115">
                  <c:v>0.33265900000000032</c:v>
                </c:pt>
                <c:pt idx="116">
                  <c:v>0.34132000000000456</c:v>
                </c:pt>
                <c:pt idx="117">
                  <c:v>0.34994350000000002</c:v>
                </c:pt>
                <c:pt idx="118">
                  <c:v>0.35852800000000457</c:v>
                </c:pt>
                <c:pt idx="119">
                  <c:v>0.36707400000000456</c:v>
                </c:pt>
                <c:pt idx="120">
                  <c:v>0.37558250000000726</c:v>
                </c:pt>
                <c:pt idx="121">
                  <c:v>0.38405350000000038</c:v>
                </c:pt>
                <c:pt idx="122">
                  <c:v>0.39248650000000918</c:v>
                </c:pt>
                <c:pt idx="123">
                  <c:v>0.40088250000000614</c:v>
                </c:pt>
                <c:pt idx="124">
                  <c:v>0.40924200000000005</c:v>
                </c:pt>
                <c:pt idx="125">
                  <c:v>0.41756350000000031</c:v>
                </c:pt>
                <c:pt idx="126">
                  <c:v>0.42584850000000524</c:v>
                </c:pt>
                <c:pt idx="127">
                  <c:v>0.43409800000000032</c:v>
                </c:pt>
                <c:pt idx="128">
                  <c:v>0.44231050000000038</c:v>
                </c:pt>
                <c:pt idx="129">
                  <c:v>0.45048800000000405</c:v>
                </c:pt>
                <c:pt idx="130">
                  <c:v>0.45862850000000038</c:v>
                </c:pt>
                <c:pt idx="131">
                  <c:v>0.4667345</c:v>
                </c:pt>
                <c:pt idx="132">
                  <c:v>0.47480400000000422</c:v>
                </c:pt>
                <c:pt idx="133">
                  <c:v>0.48283900000000002</c:v>
                </c:pt>
                <c:pt idx="134">
                  <c:v>0.49083900000000008</c:v>
                </c:pt>
                <c:pt idx="135">
                  <c:v>0.49880450000000676</c:v>
                </c:pt>
                <c:pt idx="136">
                  <c:v>0.50673550000000001</c:v>
                </c:pt>
                <c:pt idx="137">
                  <c:v>0.51463199999999998</c:v>
                </c:pt>
                <c:pt idx="138">
                  <c:v>0.52249400000000001</c:v>
                </c:pt>
                <c:pt idx="139">
                  <c:v>0.53032249999999959</c:v>
                </c:pt>
                <c:pt idx="140">
                  <c:v>0.53811749999999958</c:v>
                </c:pt>
                <c:pt idx="141">
                  <c:v>0.54587800000000064</c:v>
                </c:pt>
                <c:pt idx="142">
                  <c:v>0.55360550000000064</c:v>
                </c:pt>
                <c:pt idx="143">
                  <c:v>0.56129999999999991</c:v>
                </c:pt>
                <c:pt idx="144">
                  <c:v>0.56896150000000001</c:v>
                </c:pt>
                <c:pt idx="145">
                  <c:v>0.57658999999999949</c:v>
                </c:pt>
                <c:pt idx="146">
                  <c:v>0.58418649999998917</c:v>
                </c:pt>
                <c:pt idx="147">
                  <c:v>0.59175050000000007</c:v>
                </c:pt>
                <c:pt idx="148">
                  <c:v>0.59928099999998941</c:v>
                </c:pt>
                <c:pt idx="149">
                  <c:v>0.60678049999999994</c:v>
                </c:pt>
                <c:pt idx="150">
                  <c:v>0.61424750000000061</c:v>
                </c:pt>
                <c:pt idx="151">
                  <c:v>0.62168350000000061</c:v>
                </c:pt>
                <c:pt idx="152">
                  <c:v>0.62908799999999998</c:v>
                </c:pt>
                <c:pt idx="153">
                  <c:v>0.6364605000000001</c:v>
                </c:pt>
                <c:pt idx="154">
                  <c:v>0.64380250000000061</c:v>
                </c:pt>
                <c:pt idx="155">
                  <c:v>0.65111300000000005</c:v>
                </c:pt>
                <c:pt idx="156">
                  <c:v>0.658393000000009</c:v>
                </c:pt>
                <c:pt idx="157">
                  <c:v>0.66564200000001228</c:v>
                </c:pt>
                <c:pt idx="158">
                  <c:v>0.67286099999999993</c:v>
                </c:pt>
                <c:pt idx="159">
                  <c:v>0.68005000000000004</c:v>
                </c:pt>
                <c:pt idx="160">
                  <c:v>0.68720749999999997</c:v>
                </c:pt>
                <c:pt idx="161">
                  <c:v>0.69433600000000006</c:v>
                </c:pt>
                <c:pt idx="162">
                  <c:v>0.70143449999999996</c:v>
                </c:pt>
                <c:pt idx="163">
                  <c:v>0.70850400000000002</c:v>
                </c:pt>
                <c:pt idx="164">
                  <c:v>0.7155435</c:v>
                </c:pt>
                <c:pt idx="165">
                  <c:v>0.722553</c:v>
                </c:pt>
                <c:pt idx="166">
                  <c:v>0.72953449999999997</c:v>
                </c:pt>
                <c:pt idx="167">
                  <c:v>0.73648649999999949</c:v>
                </c:pt>
                <c:pt idx="168">
                  <c:v>0.74340950000000061</c:v>
                </c:pt>
                <c:pt idx="169">
                  <c:v>0.75030449999999993</c:v>
                </c:pt>
                <c:pt idx="170">
                  <c:v>0.75717050000000063</c:v>
                </c:pt>
                <c:pt idx="171">
                  <c:v>0.76400850000000065</c:v>
                </c:pt>
                <c:pt idx="172">
                  <c:v>0.77081750000000004</c:v>
                </c:pt>
                <c:pt idx="173">
                  <c:v>0.77760000000001228</c:v>
                </c:pt>
                <c:pt idx="174">
                  <c:v>0.78435299999999086</c:v>
                </c:pt>
                <c:pt idx="175">
                  <c:v>0.79107899999999998</c:v>
                </c:pt>
                <c:pt idx="176">
                  <c:v>0.79777750000000003</c:v>
                </c:pt>
                <c:pt idx="177">
                  <c:v>0.80444800000000005</c:v>
                </c:pt>
                <c:pt idx="178">
                  <c:v>0.81109199999999992</c:v>
                </c:pt>
                <c:pt idx="179">
                  <c:v>0.81770849999999995</c:v>
                </c:pt>
                <c:pt idx="180">
                  <c:v>0.82429799999999998</c:v>
                </c:pt>
                <c:pt idx="181">
                  <c:v>0.83086100000000063</c:v>
                </c:pt>
                <c:pt idx="182">
                  <c:v>0.8373965000000001</c:v>
                </c:pt>
                <c:pt idx="183">
                  <c:v>0.84390600000000004</c:v>
                </c:pt>
                <c:pt idx="184">
                  <c:v>0.85038949999999991</c:v>
                </c:pt>
                <c:pt idx="185">
                  <c:v>0.8568460000000081</c:v>
                </c:pt>
                <c:pt idx="186">
                  <c:v>0.86327700000000063</c:v>
                </c:pt>
                <c:pt idx="187">
                  <c:v>0.8696815000000081</c:v>
                </c:pt>
                <c:pt idx="188">
                  <c:v>0.87606050000000002</c:v>
                </c:pt>
                <c:pt idx="189">
                  <c:v>0.88241349999999008</c:v>
                </c:pt>
                <c:pt idx="190">
                  <c:v>0.88874200000000003</c:v>
                </c:pt>
                <c:pt idx="191">
                  <c:v>0.8950435000000001</c:v>
                </c:pt>
                <c:pt idx="192">
                  <c:v>0.90132049999999997</c:v>
                </c:pt>
                <c:pt idx="193">
                  <c:v>0.90757249999999956</c:v>
                </c:pt>
                <c:pt idx="194">
                  <c:v>0.91379900000001013</c:v>
                </c:pt>
                <c:pt idx="195">
                  <c:v>0.92000150000000003</c:v>
                </c:pt>
                <c:pt idx="196">
                  <c:v>0.9261779999999995</c:v>
                </c:pt>
                <c:pt idx="197">
                  <c:v>0.93233049999999951</c:v>
                </c:pt>
                <c:pt idx="198">
                  <c:v>0.93845849999999997</c:v>
                </c:pt>
                <c:pt idx="199">
                  <c:v>0.94456249999999087</c:v>
                </c:pt>
                <c:pt idx="200">
                  <c:v>0.95064150000001002</c:v>
                </c:pt>
                <c:pt idx="201">
                  <c:v>0.95669750000000064</c:v>
                </c:pt>
                <c:pt idx="202">
                  <c:v>0.96272850000000065</c:v>
                </c:pt>
                <c:pt idx="203">
                  <c:v>0.96873600000000004</c:v>
                </c:pt>
                <c:pt idx="204">
                  <c:v>0.97472050000000265</c:v>
                </c:pt>
                <c:pt idx="205">
                  <c:v>0.98068049999999996</c:v>
                </c:pt>
                <c:pt idx="206">
                  <c:v>0.98661700000000008</c:v>
                </c:pt>
                <c:pt idx="207">
                  <c:v>0.99253049999999099</c:v>
                </c:pt>
                <c:pt idx="208">
                  <c:v>0.99842049999999949</c:v>
                </c:pt>
              </c:numCache>
            </c:numRef>
          </c:xVal>
          <c:yVal>
            <c:numRef>
              <c:f>Graph!$M$481:$M$689</c:f>
              <c:numCache>
                <c:formatCode>General</c:formatCode>
                <c:ptCount val="209"/>
                <c:pt idx="0">
                  <c:v>87.620651999999978</c:v>
                </c:pt>
                <c:pt idx="1">
                  <c:v>122.51145520000082</c:v>
                </c:pt>
                <c:pt idx="2">
                  <c:v>108.23021700000012</c:v>
                </c:pt>
                <c:pt idx="3">
                  <c:v>137.62168080000001</c:v>
                </c:pt>
                <c:pt idx="4">
                  <c:v>82.474385500000011</c:v>
                </c:pt>
                <c:pt idx="5">
                  <c:v>120.82042969999999</c:v>
                </c:pt>
                <c:pt idx="6">
                  <c:v>85.240707500000013</c:v>
                </c:pt>
                <c:pt idx="7">
                  <c:v>100.32883949999975</c:v>
                </c:pt>
                <c:pt idx="8">
                  <c:v>114.13553360000003</c:v>
                </c:pt>
                <c:pt idx="9">
                  <c:v>111.78022460000165</c:v>
                </c:pt>
                <c:pt idx="10">
                  <c:v>117.06308999999999</c:v>
                </c:pt>
                <c:pt idx="11">
                  <c:v>112.66730140000001</c:v>
                </c:pt>
                <c:pt idx="12">
                  <c:v>78.36194159999998</c:v>
                </c:pt>
                <c:pt idx="13">
                  <c:v>81.593780800000019</c:v>
                </c:pt>
                <c:pt idx="14">
                  <c:v>112.90815499999999</c:v>
                </c:pt>
                <c:pt idx="15">
                  <c:v>113.90336480000002</c:v>
                </c:pt>
                <c:pt idx="16">
                  <c:v>103.85828240000004</c:v>
                </c:pt>
                <c:pt idx="17">
                  <c:v>112.27516950000003</c:v>
                </c:pt>
                <c:pt idx="18">
                  <c:v>90.820816600000001</c:v>
                </c:pt>
                <c:pt idx="19">
                  <c:v>90.137764599999983</c:v>
                </c:pt>
                <c:pt idx="20">
                  <c:v>105.63207390000001</c:v>
                </c:pt>
                <c:pt idx="21">
                  <c:v>109.8372875</c:v>
                </c:pt>
                <c:pt idx="22">
                  <c:v>105.86146060000092</c:v>
                </c:pt>
                <c:pt idx="23">
                  <c:v>81.326485200000008</c:v>
                </c:pt>
                <c:pt idx="24">
                  <c:v>115.18138409999995</c:v>
                </c:pt>
                <c:pt idx="25">
                  <c:v>102.67285859999816</c:v>
                </c:pt>
                <c:pt idx="26">
                  <c:v>96.0886723999986</c:v>
                </c:pt>
                <c:pt idx="27">
                  <c:v>111.57185380000004</c:v>
                </c:pt>
                <c:pt idx="28">
                  <c:v>146.29804000000001</c:v>
                </c:pt>
                <c:pt idx="29">
                  <c:v>93.377710099999959</c:v>
                </c:pt>
                <c:pt idx="30">
                  <c:v>106.98507040000004</c:v>
                </c:pt>
                <c:pt idx="31">
                  <c:v>113.51841379999999</c:v>
                </c:pt>
                <c:pt idx="32">
                  <c:v>106.79234069999998</c:v>
                </c:pt>
                <c:pt idx="33">
                  <c:v>133.79943820000005</c:v>
                </c:pt>
                <c:pt idx="34">
                  <c:v>136.2112395</c:v>
                </c:pt>
                <c:pt idx="35">
                  <c:v>109.34803819999861</c:v>
                </c:pt>
                <c:pt idx="36">
                  <c:v>130.76525209999932</c:v>
                </c:pt>
                <c:pt idx="37">
                  <c:v>143.16757329999677</c:v>
                </c:pt>
                <c:pt idx="38">
                  <c:v>147.15087940000004</c:v>
                </c:pt>
                <c:pt idx="39">
                  <c:v>155.19539419999998</c:v>
                </c:pt>
                <c:pt idx="40">
                  <c:v>146.37439369999998</c:v>
                </c:pt>
                <c:pt idx="41">
                  <c:v>179.36386519999718</c:v>
                </c:pt>
                <c:pt idx="42">
                  <c:v>191.02675619999999</c:v>
                </c:pt>
                <c:pt idx="43">
                  <c:v>148.21075839999995</c:v>
                </c:pt>
                <c:pt idx="44">
                  <c:v>141.77369909999683</c:v>
                </c:pt>
                <c:pt idx="45">
                  <c:v>160.04985649999998</c:v>
                </c:pt>
                <c:pt idx="46">
                  <c:v>203.18195940000001</c:v>
                </c:pt>
                <c:pt idx="47">
                  <c:v>198.00203710000127</c:v>
                </c:pt>
                <c:pt idx="48">
                  <c:v>146.11890059999996</c:v>
                </c:pt>
                <c:pt idx="49">
                  <c:v>179.55009219999999</c:v>
                </c:pt>
                <c:pt idx="50">
                  <c:v>198.60251399999999</c:v>
                </c:pt>
                <c:pt idx="51">
                  <c:v>194.68998850000003</c:v>
                </c:pt>
                <c:pt idx="52">
                  <c:v>214.77065959999697</c:v>
                </c:pt>
                <c:pt idx="53">
                  <c:v>263.34504260000278</c:v>
                </c:pt>
                <c:pt idx="54">
                  <c:v>225.19988559999689</c:v>
                </c:pt>
                <c:pt idx="55">
                  <c:v>223.34620950000001</c:v>
                </c:pt>
                <c:pt idx="56">
                  <c:v>320.61704129999998</c:v>
                </c:pt>
                <c:pt idx="57">
                  <c:v>296.73616629999663</c:v>
                </c:pt>
                <c:pt idx="58">
                  <c:v>254.31255219999952</c:v>
                </c:pt>
                <c:pt idx="59">
                  <c:v>317.08865409999999</c:v>
                </c:pt>
                <c:pt idx="60">
                  <c:v>372.87177260000004</c:v>
                </c:pt>
                <c:pt idx="61">
                  <c:v>503.27269850000005</c:v>
                </c:pt>
                <c:pt idx="62">
                  <c:v>625.84717599999749</c:v>
                </c:pt>
                <c:pt idx="63">
                  <c:v>833.61286299999949</c:v>
                </c:pt>
                <c:pt idx="64">
                  <c:v>1203.0089</c:v>
                </c:pt>
                <c:pt idx="65">
                  <c:v>1737.8403710000002</c:v>
                </c:pt>
                <c:pt idx="66">
                  <c:v>2651.2982089999987</c:v>
                </c:pt>
                <c:pt idx="67">
                  <c:v>3574.9311460000622</c:v>
                </c:pt>
                <c:pt idx="68">
                  <c:v>4940.0833039999998</c:v>
                </c:pt>
                <c:pt idx="69">
                  <c:v>6965.0997099999995</c:v>
                </c:pt>
                <c:pt idx="70">
                  <c:v>9774.9089499998681</c:v>
                </c:pt>
                <c:pt idx="71">
                  <c:v>13431.372189999851</c:v>
                </c:pt>
                <c:pt idx="72">
                  <c:v>18347.360019999996</c:v>
                </c:pt>
                <c:pt idx="73">
                  <c:v>23945.762040000001</c:v>
                </c:pt>
                <c:pt idx="74">
                  <c:v>30724.25361</c:v>
                </c:pt>
                <c:pt idx="75">
                  <c:v>38832.113189999996</c:v>
                </c:pt>
                <c:pt idx="76">
                  <c:v>46146.248830000011</c:v>
                </c:pt>
                <c:pt idx="77">
                  <c:v>53319.898900000007</c:v>
                </c:pt>
                <c:pt idx="78">
                  <c:v>58357.779509999993</c:v>
                </c:pt>
                <c:pt idx="79">
                  <c:v>61394.057510000013</c:v>
                </c:pt>
                <c:pt idx="80">
                  <c:v>61575.709469999994</c:v>
                </c:pt>
                <c:pt idx="81">
                  <c:v>59721.453730000001</c:v>
                </c:pt>
                <c:pt idx="82">
                  <c:v>55131.56884</c:v>
                </c:pt>
                <c:pt idx="83">
                  <c:v>48227.883230000043</c:v>
                </c:pt>
                <c:pt idx="84">
                  <c:v>40933.732080000002</c:v>
                </c:pt>
                <c:pt idx="85">
                  <c:v>33514.490050000008</c:v>
                </c:pt>
                <c:pt idx="86">
                  <c:v>26133.596939999996</c:v>
                </c:pt>
                <c:pt idx="87">
                  <c:v>19564.588749999999</c:v>
                </c:pt>
                <c:pt idx="88">
                  <c:v>14720.20131</c:v>
                </c:pt>
                <c:pt idx="89">
                  <c:v>10393.420960000003</c:v>
                </c:pt>
                <c:pt idx="90">
                  <c:v>7599.6401100000003</c:v>
                </c:pt>
                <c:pt idx="91">
                  <c:v>5426.5837790000005</c:v>
                </c:pt>
                <c:pt idx="92">
                  <c:v>3792.4491180000336</c:v>
                </c:pt>
                <c:pt idx="93">
                  <c:v>2625.6957770000022</c:v>
                </c:pt>
                <c:pt idx="94">
                  <c:v>1686.2239620000005</c:v>
                </c:pt>
                <c:pt idx="95">
                  <c:v>1419.4453700000001</c:v>
                </c:pt>
                <c:pt idx="96">
                  <c:v>1046.4356660000221</c:v>
                </c:pt>
                <c:pt idx="97">
                  <c:v>704.20079800000053</c:v>
                </c:pt>
                <c:pt idx="98">
                  <c:v>618.93386100000009</c:v>
                </c:pt>
                <c:pt idx="99">
                  <c:v>508.99510679999457</c:v>
                </c:pt>
                <c:pt idx="100">
                  <c:v>475.62568610000238</c:v>
                </c:pt>
                <c:pt idx="101">
                  <c:v>472.74349220000005</c:v>
                </c:pt>
                <c:pt idx="102">
                  <c:v>375.36609020000003</c:v>
                </c:pt>
                <c:pt idx="103">
                  <c:v>428.72515539999893</c:v>
                </c:pt>
                <c:pt idx="104">
                  <c:v>331.04204590000001</c:v>
                </c:pt>
                <c:pt idx="105">
                  <c:v>343.02172589999969</c:v>
                </c:pt>
                <c:pt idx="106">
                  <c:v>317.50346350000001</c:v>
                </c:pt>
                <c:pt idx="107">
                  <c:v>227.81115109999996</c:v>
                </c:pt>
                <c:pt idx="108">
                  <c:v>298.73470489999994</c:v>
                </c:pt>
                <c:pt idx="109">
                  <c:v>324.47085209999995</c:v>
                </c:pt>
                <c:pt idx="110">
                  <c:v>262.80981620000006</c:v>
                </c:pt>
                <c:pt idx="111">
                  <c:v>235.1530509000001</c:v>
                </c:pt>
                <c:pt idx="112">
                  <c:v>263.96571229999893</c:v>
                </c:pt>
                <c:pt idx="113">
                  <c:v>187.38478620000001</c:v>
                </c:pt>
                <c:pt idx="114">
                  <c:v>208.5441113</c:v>
                </c:pt>
                <c:pt idx="115">
                  <c:v>187.3610070000021</c:v>
                </c:pt>
                <c:pt idx="116">
                  <c:v>168.34068029999995</c:v>
                </c:pt>
                <c:pt idx="117">
                  <c:v>220.73404429999729</c:v>
                </c:pt>
                <c:pt idx="118">
                  <c:v>241.93803900000219</c:v>
                </c:pt>
                <c:pt idx="119">
                  <c:v>268.25559960000004</c:v>
                </c:pt>
                <c:pt idx="120">
                  <c:v>208.99474660000004</c:v>
                </c:pt>
                <c:pt idx="121">
                  <c:v>148.81141479999997</c:v>
                </c:pt>
                <c:pt idx="122">
                  <c:v>177.26938189999998</c:v>
                </c:pt>
                <c:pt idx="123">
                  <c:v>197.23575819999724</c:v>
                </c:pt>
                <c:pt idx="124">
                  <c:v>203.322140500003</c:v>
                </c:pt>
                <c:pt idx="125">
                  <c:v>133.4085096</c:v>
                </c:pt>
                <c:pt idx="126">
                  <c:v>149.65427899999997</c:v>
                </c:pt>
                <c:pt idx="127">
                  <c:v>175.95478419999998</c:v>
                </c:pt>
                <c:pt idx="128">
                  <c:v>137.87272660000087</c:v>
                </c:pt>
                <c:pt idx="129">
                  <c:v>125.83699990000002</c:v>
                </c:pt>
                <c:pt idx="130">
                  <c:v>128.13156289999998</c:v>
                </c:pt>
                <c:pt idx="131">
                  <c:v>151.08353180000003</c:v>
                </c:pt>
                <c:pt idx="132">
                  <c:v>122.75815269999998</c:v>
                </c:pt>
                <c:pt idx="133">
                  <c:v>123.76424940000172</c:v>
                </c:pt>
                <c:pt idx="134">
                  <c:v>140.16991449999998</c:v>
                </c:pt>
                <c:pt idx="135">
                  <c:v>118.70894140000004</c:v>
                </c:pt>
                <c:pt idx="136">
                  <c:v>93.071300499999978</c:v>
                </c:pt>
                <c:pt idx="137">
                  <c:v>145.68834670000257</c:v>
                </c:pt>
                <c:pt idx="138">
                  <c:v>134.37903870000005</c:v>
                </c:pt>
                <c:pt idx="139">
                  <c:v>130.12973540000002</c:v>
                </c:pt>
                <c:pt idx="140">
                  <c:v>106.0384328999985</c:v>
                </c:pt>
                <c:pt idx="141">
                  <c:v>140.74475129999507</c:v>
                </c:pt>
                <c:pt idx="142">
                  <c:v>144.49958329999643</c:v>
                </c:pt>
                <c:pt idx="143">
                  <c:v>89.121907099999959</c:v>
                </c:pt>
                <c:pt idx="144">
                  <c:v>124.91986360000182</c:v>
                </c:pt>
                <c:pt idx="145">
                  <c:v>137.74945389999715</c:v>
                </c:pt>
                <c:pt idx="146">
                  <c:v>151.50154479999998</c:v>
                </c:pt>
                <c:pt idx="147">
                  <c:v>111.6422743</c:v>
                </c:pt>
                <c:pt idx="148">
                  <c:v>92.776544299999983</c:v>
                </c:pt>
                <c:pt idx="149">
                  <c:v>106.94350119999999</c:v>
                </c:pt>
                <c:pt idx="150">
                  <c:v>118.76662030000062</c:v>
                </c:pt>
                <c:pt idx="151">
                  <c:v>80.899509300000005</c:v>
                </c:pt>
                <c:pt idx="152">
                  <c:v>131.24231080000001</c:v>
                </c:pt>
                <c:pt idx="153">
                  <c:v>114.94685010000003</c:v>
                </c:pt>
                <c:pt idx="154">
                  <c:v>130.06590800000004</c:v>
                </c:pt>
                <c:pt idx="155">
                  <c:v>144.96099150000003</c:v>
                </c:pt>
                <c:pt idx="156">
                  <c:v>114.19973979999995</c:v>
                </c:pt>
                <c:pt idx="157">
                  <c:v>159.89391610000001</c:v>
                </c:pt>
                <c:pt idx="158">
                  <c:v>144.36865920000002</c:v>
                </c:pt>
                <c:pt idx="159">
                  <c:v>98.310834700000015</c:v>
                </c:pt>
                <c:pt idx="160">
                  <c:v>114.79624250000002</c:v>
                </c:pt>
                <c:pt idx="161">
                  <c:v>130.03326559999718</c:v>
                </c:pt>
                <c:pt idx="162">
                  <c:v>101.75847069999998</c:v>
                </c:pt>
                <c:pt idx="163">
                  <c:v>157.18889460000003</c:v>
                </c:pt>
                <c:pt idx="164">
                  <c:v>71.369079599999978</c:v>
                </c:pt>
                <c:pt idx="165">
                  <c:v>139.82609170000003</c:v>
                </c:pt>
                <c:pt idx="166">
                  <c:v>140.76329940000002</c:v>
                </c:pt>
                <c:pt idx="167">
                  <c:v>120.27112259999998</c:v>
                </c:pt>
                <c:pt idx="168">
                  <c:v>109.70223009999998</c:v>
                </c:pt>
                <c:pt idx="169">
                  <c:v>129.8846676</c:v>
                </c:pt>
                <c:pt idx="170">
                  <c:v>130.53547810000003</c:v>
                </c:pt>
                <c:pt idx="171">
                  <c:v>53.732761600000003</c:v>
                </c:pt>
                <c:pt idx="172">
                  <c:v>92.379042599998442</c:v>
                </c:pt>
                <c:pt idx="173">
                  <c:v>82.260582800000009</c:v>
                </c:pt>
                <c:pt idx="174">
                  <c:v>117.95998600000001</c:v>
                </c:pt>
                <c:pt idx="175">
                  <c:v>70.698582499999958</c:v>
                </c:pt>
                <c:pt idx="176">
                  <c:v>109.41252000000082</c:v>
                </c:pt>
                <c:pt idx="177">
                  <c:v>87.923224400001445</c:v>
                </c:pt>
                <c:pt idx="178">
                  <c:v>87.623591799999858</c:v>
                </c:pt>
                <c:pt idx="179">
                  <c:v>84.075905499999948</c:v>
                </c:pt>
                <c:pt idx="180">
                  <c:v>101.52524510000001</c:v>
                </c:pt>
                <c:pt idx="181">
                  <c:v>83.69564290000001</c:v>
                </c:pt>
                <c:pt idx="182">
                  <c:v>122.46190810000002</c:v>
                </c:pt>
                <c:pt idx="183">
                  <c:v>138.30569409999998</c:v>
                </c:pt>
                <c:pt idx="184">
                  <c:v>94.104675100000009</c:v>
                </c:pt>
                <c:pt idx="185">
                  <c:v>140.98556309999998</c:v>
                </c:pt>
                <c:pt idx="186">
                  <c:v>93.432437999999948</c:v>
                </c:pt>
                <c:pt idx="187">
                  <c:v>62.190954300000413</c:v>
                </c:pt>
                <c:pt idx="188">
                  <c:v>136.71173229999732</c:v>
                </c:pt>
                <c:pt idx="189">
                  <c:v>107.62417060000001</c:v>
                </c:pt>
                <c:pt idx="190">
                  <c:v>78.376568200000008</c:v>
                </c:pt>
                <c:pt idx="191">
                  <c:v>65.163646999999983</c:v>
                </c:pt>
                <c:pt idx="192">
                  <c:v>116.58050159999998</c:v>
                </c:pt>
                <c:pt idx="193">
                  <c:v>76.231829700001256</c:v>
                </c:pt>
                <c:pt idx="194">
                  <c:v>103.31377040000001</c:v>
                </c:pt>
                <c:pt idx="195">
                  <c:v>118.16224389999998</c:v>
                </c:pt>
                <c:pt idx="196">
                  <c:v>109.63469799999999</c:v>
                </c:pt>
                <c:pt idx="197">
                  <c:v>110.83513629999995</c:v>
                </c:pt>
                <c:pt idx="198">
                  <c:v>23.29538100000002</c:v>
                </c:pt>
                <c:pt idx="199">
                  <c:v>39.402168500000016</c:v>
                </c:pt>
                <c:pt idx="200">
                  <c:v>85.330616300000003</c:v>
                </c:pt>
                <c:pt idx="201">
                  <c:v>62.034491199999991</c:v>
                </c:pt>
                <c:pt idx="202">
                  <c:v>52.877209199999996</c:v>
                </c:pt>
                <c:pt idx="203">
                  <c:v>146.67541980000001</c:v>
                </c:pt>
                <c:pt idx="204">
                  <c:v>109.93720650000107</c:v>
                </c:pt>
                <c:pt idx="205">
                  <c:v>66.564056800000003</c:v>
                </c:pt>
                <c:pt idx="206">
                  <c:v>116.44944620000012</c:v>
                </c:pt>
                <c:pt idx="207">
                  <c:v>0.98815260000000649</c:v>
                </c:pt>
                <c:pt idx="208">
                  <c:v>76.983044700000022</c:v>
                </c:pt>
              </c:numCache>
            </c:numRef>
          </c:yVal>
          <c:smooth val="1"/>
        </c:ser>
        <c:axId val="64745472"/>
        <c:axId val="64747392"/>
      </c:scatterChart>
      <c:valAx>
        <c:axId val="64745472"/>
        <c:scaling>
          <c:orientation val="minMax"/>
          <c:max val="0.30000000000000032"/>
          <c:min val="-0.30000000000000032"/>
        </c:scaling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 smtClean="0"/>
                  <a:t>Energy [</a:t>
                </a:r>
                <a:r>
                  <a:rPr lang="en-US" sz="2000" dirty="0" err="1" smtClean="0"/>
                  <a:t>meV</a:t>
                </a:r>
                <a:r>
                  <a:rPr lang="en-US" sz="2000" dirty="0" smtClean="0"/>
                  <a:t>]</a:t>
                </a:r>
                <a:endParaRPr lang="en-US" sz="2000" dirty="0"/>
              </a:p>
            </c:rich>
          </c:tx>
          <c:layout/>
        </c:title>
        <c:numFmt formatCode="General" sourceLinked="1"/>
        <c:tickLblPos val="nextTo"/>
        <c:spPr>
          <a:ln w="25400"/>
        </c:spPr>
        <c:txPr>
          <a:bodyPr/>
          <a:lstStyle/>
          <a:p>
            <a:pPr>
              <a:defRPr sz="2000"/>
            </a:pPr>
            <a:endParaRPr lang="en-US"/>
          </a:p>
        </c:txPr>
        <c:crossAx val="64747392"/>
        <c:crosses val="autoZero"/>
        <c:crossBetween val="midCat"/>
        <c:majorUnit val="0.30000000000000032"/>
      </c:valAx>
      <c:valAx>
        <c:axId val="64747392"/>
        <c:scaling>
          <c:orientation val="minMax"/>
          <c:max val="140000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Intensity</a:t>
                </a:r>
              </a:p>
            </c:rich>
          </c:tx>
          <c:layout>
            <c:manualLayout>
              <c:xMode val="edge"/>
              <c:yMode val="edge"/>
              <c:x val="4.6488631886442274E-3"/>
              <c:y val="0.31968156123754443"/>
            </c:manualLayout>
          </c:layout>
        </c:title>
        <c:numFmt formatCode="General" sourceLinked="0"/>
        <c:tickLblPos val="nextTo"/>
        <c:spPr>
          <a:ln w="25400"/>
        </c:spPr>
        <c:txPr>
          <a:bodyPr/>
          <a:lstStyle/>
          <a:p>
            <a:pPr>
              <a:defRPr sz="2000"/>
            </a:pPr>
            <a:endParaRPr lang="en-US"/>
          </a:p>
        </c:txPr>
        <c:crossAx val="64745472"/>
        <c:crossesAt val="-0.30000000000000032"/>
        <c:crossBetween val="midCat"/>
        <c:majorUnit val="70000"/>
      </c:valAx>
    </c:plotArea>
    <c:legend>
      <c:legendPos val="r"/>
      <c:layout>
        <c:manualLayout>
          <c:xMode val="edge"/>
          <c:yMode val="edge"/>
          <c:x val="0.75006038947072351"/>
          <c:y val="0.48048717711980693"/>
          <c:w val="0.24418932610022395"/>
          <c:h val="0.21443983197517646"/>
        </c:manualLayout>
      </c:layout>
      <c:spPr>
        <a:solidFill>
          <a:schemeClr val="bg1"/>
        </a:solidFill>
        <a:ln>
          <a:solidFill>
            <a:schemeClr val="accent1"/>
          </a:solidFill>
        </a:ln>
      </c:spPr>
      <c:txPr>
        <a:bodyPr/>
        <a:lstStyle/>
        <a:p>
          <a:pPr>
            <a:defRPr sz="2000"/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7661688175713225"/>
          <c:y val="4.0547981546804703E-2"/>
          <c:w val="0.84608114610673668"/>
          <c:h val="0.7849601577387203"/>
        </c:manualLayout>
      </c:layout>
      <c:scatterChart>
        <c:scatterStyle val="lineMarker"/>
        <c:ser>
          <c:idx val="0"/>
          <c:order val="0"/>
          <c:tx>
            <c:strRef>
              <c:f>'fix FWHM'!$B$18</c:f>
              <c:strCache>
                <c:ptCount val="1"/>
                <c:pt idx="0">
                  <c:v>EISF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errBars>
            <c:errDir val="y"/>
            <c:errBarType val="both"/>
            <c:errValType val="cust"/>
            <c:plus>
              <c:numRef>
                <c:f>'fix FWHM'!$C$19:$C$28</c:f>
                <c:numCache>
                  <c:formatCode>General</c:formatCode>
                  <c:ptCount val="10"/>
                  <c:pt idx="0">
                    <c:v>7.9257166641110918E-3</c:v>
                  </c:pt>
                  <c:pt idx="1">
                    <c:v>7.9587960571689802E-3</c:v>
                  </c:pt>
                  <c:pt idx="2">
                    <c:v>1.0295349974007028E-2</c:v>
                  </c:pt>
                  <c:pt idx="3">
                    <c:v>8.1467410187911898E-3</c:v>
                  </c:pt>
                  <c:pt idx="4">
                    <c:v>1.1935643397510643E-2</c:v>
                  </c:pt>
                  <c:pt idx="5">
                    <c:v>1.6781340698473961E-2</c:v>
                  </c:pt>
                  <c:pt idx="6">
                    <c:v>1.11259511528311E-2</c:v>
                  </c:pt>
                  <c:pt idx="7">
                    <c:v>1.1033243242169553E-2</c:v>
                  </c:pt>
                  <c:pt idx="8">
                    <c:v>1.179320287676216E-2</c:v>
                  </c:pt>
                  <c:pt idx="9">
                    <c:v>1.7819617788020978E-2</c:v>
                  </c:pt>
                </c:numCache>
              </c:numRef>
            </c:plus>
            <c:minus>
              <c:numRef>
                <c:f>'fix FWHM'!$C$19:$C$28</c:f>
                <c:numCache>
                  <c:formatCode>General</c:formatCode>
                  <c:ptCount val="10"/>
                  <c:pt idx="0">
                    <c:v>7.9257166641110918E-3</c:v>
                  </c:pt>
                  <c:pt idx="1">
                    <c:v>7.9587960571689802E-3</c:v>
                  </c:pt>
                  <c:pt idx="2">
                    <c:v>1.0295349974007028E-2</c:v>
                  </c:pt>
                  <c:pt idx="3">
                    <c:v>8.1467410187911898E-3</c:v>
                  </c:pt>
                  <c:pt idx="4">
                    <c:v>1.1935643397510643E-2</c:v>
                  </c:pt>
                  <c:pt idx="5">
                    <c:v>1.6781340698473961E-2</c:v>
                  </c:pt>
                  <c:pt idx="6">
                    <c:v>1.11259511528311E-2</c:v>
                  </c:pt>
                  <c:pt idx="7">
                    <c:v>1.1033243242169553E-2</c:v>
                  </c:pt>
                  <c:pt idx="8">
                    <c:v>1.179320287676216E-2</c:v>
                  </c:pt>
                  <c:pt idx="9">
                    <c:v>1.7819617788020978E-2</c:v>
                  </c:pt>
                </c:numCache>
              </c:numRef>
            </c:minus>
          </c:errBars>
          <c:xVal>
            <c:numRef>
              <c:f>'fix FWHM'!$A$19:$A$28</c:f>
              <c:numCache>
                <c:formatCode>General</c:formatCode>
                <c:ptCount val="10"/>
                <c:pt idx="0">
                  <c:v>0.49207923657727282</c:v>
                </c:pt>
                <c:pt idx="1">
                  <c:v>0.70814747678219581</c:v>
                </c:pt>
                <c:pt idx="2">
                  <c:v>0.90174972705735512</c:v>
                </c:pt>
                <c:pt idx="3">
                  <c:v>1.0793924864847217</c:v>
                </c:pt>
                <c:pt idx="4">
                  <c:v>1.250373331462808</c:v>
                </c:pt>
                <c:pt idx="5">
                  <c:v>1.4456069457295717</c:v>
                </c:pt>
                <c:pt idx="6">
                  <c:v>1.7562490682339245</c:v>
                </c:pt>
                <c:pt idx="7">
                  <c:v>1.952849530812466</c:v>
                </c:pt>
                <c:pt idx="8">
                  <c:v>2.0690910907596751</c:v>
                </c:pt>
                <c:pt idx="9">
                  <c:v>2.1751871640072449</c:v>
                </c:pt>
              </c:numCache>
            </c:numRef>
          </c:xVal>
          <c:yVal>
            <c:numRef>
              <c:f>'fix FWHM'!$B$19:$B$28</c:f>
              <c:numCache>
                <c:formatCode>0.000</c:formatCode>
                <c:ptCount val="10"/>
                <c:pt idx="0">
                  <c:v>0.99191436055119009</c:v>
                </c:pt>
                <c:pt idx="1">
                  <c:v>0.97957770854967163</c:v>
                </c:pt>
                <c:pt idx="2">
                  <c:v>0.97841225626740969</c:v>
                </c:pt>
                <c:pt idx="3">
                  <c:v>0.96539379474940334</c:v>
                </c:pt>
                <c:pt idx="4">
                  <c:v>0.96738732136313654</c:v>
                </c:pt>
                <c:pt idx="5">
                  <c:v>0.9484254897098936</c:v>
                </c:pt>
                <c:pt idx="6">
                  <c:v>0.94592850690412533</c:v>
                </c:pt>
                <c:pt idx="7">
                  <c:v>0.94505178365938858</c:v>
                </c:pt>
                <c:pt idx="8">
                  <c:v>0.9479981592268848</c:v>
                </c:pt>
                <c:pt idx="9">
                  <c:v>0.94498818764765358</c:v>
                </c:pt>
              </c:numCache>
            </c:numRef>
          </c:yVal>
        </c:ser>
        <c:ser>
          <c:idx val="1"/>
          <c:order val="1"/>
          <c:tx>
            <c:strRef>
              <c:f>'fix FWHM'!$B$34</c:f>
              <c:strCache>
                <c:ptCount val="1"/>
                <c:pt idx="0">
                  <c:v>Fit</c:v>
                </c:pt>
              </c:strCache>
            </c:strRef>
          </c:tx>
          <c:spPr>
            <a:ln w="3175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'fix FWHM'!$A$35:$A$57</c:f>
              <c:numCache>
                <c:formatCode>General</c:formatCode>
                <c:ptCount val="23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0.60000000000000064</c:v>
                </c:pt>
                <c:pt idx="7">
                  <c:v>0.70000000000000062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1.9000000000000001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</c:numCache>
            </c:numRef>
          </c:xVal>
          <c:yVal>
            <c:numRef>
              <c:f>'fix FWHM'!$B$35:$B$57</c:f>
              <c:numCache>
                <c:formatCode>General</c:formatCode>
                <c:ptCount val="23"/>
                <c:pt idx="0">
                  <c:v>1</c:v>
                </c:pt>
                <c:pt idx="1">
                  <c:v>0.99959996155611486</c:v>
                </c:pt>
                <c:pt idx="2">
                  <c:v>0.99841476903003601</c:v>
                </c:pt>
                <c:pt idx="3">
                  <c:v>0.99648839040380788</c:v>
                </c:pt>
                <c:pt idx="4">
                  <c:v>0.99389149016534861</c:v>
                </c:pt>
                <c:pt idx="5">
                  <c:v>0.99071768635340263</c:v>
                </c:pt>
                <c:pt idx="6">
                  <c:v>0.98707865705940256</c:v>
                </c:pt>
                <c:pt idx="7">
                  <c:v>0.98309841176532642</c:v>
                </c:pt>
                <c:pt idx="8">
                  <c:v>0.97890709123842778</c:v>
                </c:pt>
                <c:pt idx="9">
                  <c:v>0.97463468150390065</c:v>
                </c:pt>
                <c:pt idx="10">
                  <c:v>0.97040502156726638</c:v>
                </c:pt>
                <c:pt idx="11">
                  <c:v>0.9663304521421896</c:v>
                </c:pt>
                <c:pt idx="12">
                  <c:v>0.9625073968081167</c:v>
                </c:pt>
                <c:pt idx="13">
                  <c:v>0.95901309268356072</c:v>
                </c:pt>
                <c:pt idx="14">
                  <c:v>0.95590360107510164</c:v>
                </c:pt>
                <c:pt idx="15">
                  <c:v>0.95321313663745455</c:v>
                </c:pt>
                <c:pt idx="16">
                  <c:v>0.95095466350142765</c:v>
                </c:pt>
                <c:pt idx="17">
                  <c:v>0.94912162531768562</c:v>
                </c:pt>
                <c:pt idx="18">
                  <c:v>0.94769060897017898</c:v>
                </c:pt>
                <c:pt idx="19">
                  <c:v>0.94662469317762465</c:v>
                </c:pt>
                <c:pt idx="20">
                  <c:v>0.94587720596024816</c:v>
                </c:pt>
                <c:pt idx="21">
                  <c:v>0.94539560978823123</c:v>
                </c:pt>
                <c:pt idx="22">
                  <c:v>0.94512524911689499</c:v>
                </c:pt>
              </c:numCache>
            </c:numRef>
          </c:yVal>
        </c:ser>
        <c:axId val="63885312"/>
        <c:axId val="63886848"/>
      </c:scatterChart>
      <c:valAx>
        <c:axId val="63885312"/>
        <c:scaling>
          <c:orientation val="minMax"/>
          <c:max val="2.2000000000000002"/>
          <c:min val="0"/>
        </c:scaling>
        <c:axPos val="b"/>
        <c:numFmt formatCode="General" sourceLinked="1"/>
        <c:tickLblPos val="nextTo"/>
        <c:spPr>
          <a:ln w="25400"/>
        </c:spPr>
        <c:txPr>
          <a:bodyPr/>
          <a:lstStyle/>
          <a:p>
            <a:pPr>
              <a:defRPr sz="1800"/>
            </a:pPr>
            <a:endParaRPr lang="en-US"/>
          </a:p>
        </c:txPr>
        <c:crossAx val="63886848"/>
        <c:crosses val="autoZero"/>
        <c:crossBetween val="midCat"/>
        <c:majorUnit val="1"/>
      </c:valAx>
      <c:valAx>
        <c:axId val="63886848"/>
        <c:scaling>
          <c:orientation val="minMax"/>
          <c:max val="1.02"/>
          <c:min val="0.92"/>
        </c:scaling>
        <c:axPos val="l"/>
        <c:numFmt formatCode="0.00" sourceLinked="0"/>
        <c:tickLblPos val="nextTo"/>
        <c:spPr>
          <a:ln w="25400"/>
        </c:spPr>
        <c:txPr>
          <a:bodyPr/>
          <a:lstStyle/>
          <a:p>
            <a:pPr>
              <a:defRPr sz="1800"/>
            </a:pPr>
            <a:endParaRPr lang="en-US"/>
          </a:p>
        </c:txPr>
        <c:crossAx val="63885312"/>
        <c:crosses val="autoZero"/>
        <c:crossBetween val="midCat"/>
        <c:majorUnit val="2.0000000000000011E-2"/>
      </c:valAx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396016152026248"/>
          <c:y val="4.1539927409020322E-2"/>
          <c:w val="0.81610137453259624"/>
          <c:h val="0.79374485688302765"/>
        </c:manualLayout>
      </c:layout>
      <c:scatterChart>
        <c:scatterStyle val="lineMarker"/>
        <c:ser>
          <c:idx val="0"/>
          <c:order val="0"/>
          <c:tx>
            <c:strRef>
              <c:f>[300_10gr_results.xlsx]Sheet3!$B$30</c:f>
              <c:strCache>
                <c:ptCount val="1"/>
                <c:pt idx="0">
                  <c:v>EISF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errBars>
            <c:errDir val="y"/>
            <c:errBarType val="both"/>
            <c:errValType val="cust"/>
            <c:plus>
              <c:numRef>
                <c:f>[300_10gr_results.xlsx]Sheet3!$C$31:$C$40</c:f>
                <c:numCache>
                  <c:formatCode>General</c:formatCode>
                  <c:ptCount val="10"/>
                  <c:pt idx="0">
                    <c:v>0.19516128574534344</c:v>
                  </c:pt>
                  <c:pt idx="1">
                    <c:v>0.29712442341265394</c:v>
                  </c:pt>
                  <c:pt idx="2">
                    <c:v>0.16986612851595101</c:v>
                  </c:pt>
                  <c:pt idx="3">
                    <c:v>2.1164017446467006E-2</c:v>
                  </c:pt>
                  <c:pt idx="4">
                    <c:v>3.8820164127154985E-2</c:v>
                  </c:pt>
                  <c:pt idx="5">
                    <c:v>4.1567192761766757E-2</c:v>
                  </c:pt>
                  <c:pt idx="6">
                    <c:v>4.5935070074365682E-2</c:v>
                  </c:pt>
                  <c:pt idx="7">
                    <c:v>4.8846405007724802E-2</c:v>
                  </c:pt>
                  <c:pt idx="8">
                    <c:v>4.9432980933635108E-2</c:v>
                  </c:pt>
                  <c:pt idx="9">
                    <c:v>6.8100585357062732E-2</c:v>
                  </c:pt>
                </c:numCache>
              </c:numRef>
            </c:plus>
            <c:minus>
              <c:numRef>
                <c:f>[300_10gr_results.xlsx]Sheet3!$C$31:$C$40</c:f>
                <c:numCache>
                  <c:formatCode>General</c:formatCode>
                  <c:ptCount val="10"/>
                  <c:pt idx="0">
                    <c:v>0.19516128574534344</c:v>
                  </c:pt>
                  <c:pt idx="1">
                    <c:v>0.29712442341265394</c:v>
                  </c:pt>
                  <c:pt idx="2">
                    <c:v>0.16986612851595101</c:v>
                  </c:pt>
                  <c:pt idx="3">
                    <c:v>2.1164017446467006E-2</c:v>
                  </c:pt>
                  <c:pt idx="4">
                    <c:v>3.8820164127154985E-2</c:v>
                  </c:pt>
                  <c:pt idx="5">
                    <c:v>4.1567192761766757E-2</c:v>
                  </c:pt>
                  <c:pt idx="6">
                    <c:v>4.5935070074365682E-2</c:v>
                  </c:pt>
                  <c:pt idx="7">
                    <c:v>4.8846405007724802E-2</c:v>
                  </c:pt>
                  <c:pt idx="8">
                    <c:v>4.9432980933635108E-2</c:v>
                  </c:pt>
                  <c:pt idx="9">
                    <c:v>6.8100585357062732E-2</c:v>
                  </c:pt>
                </c:numCache>
              </c:numRef>
            </c:minus>
          </c:errBars>
          <c:xVal>
            <c:numRef>
              <c:f>[300_10gr_results.xlsx]Sheet3!$A$31:$A$40</c:f>
              <c:numCache>
                <c:formatCode>General</c:formatCode>
                <c:ptCount val="10"/>
                <c:pt idx="0">
                  <c:v>0.49207923657727282</c:v>
                </c:pt>
                <c:pt idx="1">
                  <c:v>0.70814747678219581</c:v>
                </c:pt>
                <c:pt idx="2">
                  <c:v>0.90174972705735512</c:v>
                </c:pt>
                <c:pt idx="3">
                  <c:v>1.0793924864847217</c:v>
                </c:pt>
                <c:pt idx="4">
                  <c:v>1.250373331462808</c:v>
                </c:pt>
                <c:pt idx="5">
                  <c:v>1.4456069457295717</c:v>
                </c:pt>
                <c:pt idx="6">
                  <c:v>1.7562490682339245</c:v>
                </c:pt>
                <c:pt idx="7">
                  <c:v>1.952849530812466</c:v>
                </c:pt>
                <c:pt idx="8">
                  <c:v>2.0690910907596751</c:v>
                </c:pt>
                <c:pt idx="9">
                  <c:v>2.1751871640072449</c:v>
                </c:pt>
              </c:numCache>
            </c:numRef>
          </c:xVal>
          <c:yVal>
            <c:numRef>
              <c:f>[300_10gr_results.xlsx]Sheet3!$B$31:$B$40</c:f>
              <c:numCache>
                <c:formatCode>0.000</c:formatCode>
                <c:ptCount val="10"/>
                <c:pt idx="0">
                  <c:v>0.93042816517803506</c:v>
                </c:pt>
                <c:pt idx="1">
                  <c:v>0.72615788897405009</c:v>
                </c:pt>
                <c:pt idx="2">
                  <c:v>0.63887193260898134</c:v>
                </c:pt>
                <c:pt idx="3">
                  <c:v>0.56384464934340384</c:v>
                </c:pt>
                <c:pt idx="4">
                  <c:v>0.55982168536094323</c:v>
                </c:pt>
                <c:pt idx="5">
                  <c:v>0.51935840707964598</c:v>
                </c:pt>
                <c:pt idx="6">
                  <c:v>0.51879699248120303</c:v>
                </c:pt>
                <c:pt idx="7">
                  <c:v>0.47150854026123151</c:v>
                </c:pt>
                <c:pt idx="8">
                  <c:v>0.45864544319600475</c:v>
                </c:pt>
                <c:pt idx="9">
                  <c:v>0.53736387532857965</c:v>
                </c:pt>
              </c:numCache>
            </c:numRef>
          </c:yVal>
        </c:ser>
        <c:ser>
          <c:idx val="1"/>
          <c:order val="1"/>
          <c:tx>
            <c:strRef>
              <c:f>[300_10gr_results.xlsx]Sheet3!$B$46</c:f>
              <c:strCache>
                <c:ptCount val="1"/>
                <c:pt idx="0">
                  <c:v>Fit</c:v>
                </c:pt>
              </c:strCache>
            </c:strRef>
          </c:tx>
          <c:spPr>
            <a:ln w="3175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[300_10gr_results.xlsx]Sheet3!$A$47:$A$69</c:f>
              <c:numCache>
                <c:formatCode>General</c:formatCode>
                <c:ptCount val="23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0.60000000000000064</c:v>
                </c:pt>
                <c:pt idx="7">
                  <c:v>0.70000000000000062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1.9000000000000001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</c:numCache>
            </c:numRef>
          </c:xVal>
          <c:yVal>
            <c:numRef>
              <c:f>[300_10gr_results.xlsx]Sheet3!$B$47:$B$69</c:f>
              <c:numCache>
                <c:formatCode>General</c:formatCode>
                <c:ptCount val="23"/>
                <c:pt idx="0">
                  <c:v>1</c:v>
                </c:pt>
                <c:pt idx="1">
                  <c:v>0.9929390311526175</c:v>
                </c:pt>
                <c:pt idx="2">
                  <c:v>0.97226418375815149</c:v>
                </c:pt>
                <c:pt idx="3">
                  <c:v>0.93944715433780268</c:v>
                </c:pt>
                <c:pt idx="4">
                  <c:v>0.89677247303766716</c:v>
                </c:pt>
                <c:pt idx="5">
                  <c:v>0.847107336125421</c:v>
                </c:pt>
                <c:pt idx="6">
                  <c:v>0.79362063160732765</c:v>
                </c:pt>
                <c:pt idx="7">
                  <c:v>0.73948525544824861</c:v>
                </c:pt>
                <c:pt idx="8">
                  <c:v>0.68759859868703821</c:v>
                </c:pt>
                <c:pt idx="9">
                  <c:v>0.64035214299237442</c:v>
                </c:pt>
                <c:pt idx="10">
                  <c:v>0.59947317594729077</c:v>
                </c:pt>
                <c:pt idx="11">
                  <c:v>0.56595104123460005</c:v>
                </c:pt>
                <c:pt idx="12">
                  <c:v>0.54004873095779782</c:v>
                </c:pt>
                <c:pt idx="13">
                  <c:v>0.52138973476006856</c:v>
                </c:pt>
                <c:pt idx="14">
                  <c:v>0.50910140430708284</c:v>
                </c:pt>
                <c:pt idx="15">
                  <c:v>0.50199075835138163</c:v>
                </c:pt>
                <c:pt idx="16">
                  <c:v>0.49872714865250128</c:v>
                </c:pt>
                <c:pt idx="17">
                  <c:v>0.49800841333511164</c:v>
                </c:pt>
                <c:pt idx="18">
                  <c:v>0.49869238477747685</c:v>
                </c:pt>
                <c:pt idx="19">
                  <c:v>0.49988280807170515</c:v>
                </c:pt>
                <c:pt idx="20">
                  <c:v>0.50096657709429226</c:v>
                </c:pt>
                <c:pt idx="21">
                  <c:v>0.50160644679174249</c:v>
                </c:pt>
                <c:pt idx="22">
                  <c:v>0.5016989988374555</c:v>
                </c:pt>
              </c:numCache>
            </c:numRef>
          </c:yVal>
        </c:ser>
        <c:axId val="64656896"/>
        <c:axId val="64658432"/>
      </c:scatterChart>
      <c:valAx>
        <c:axId val="64656896"/>
        <c:scaling>
          <c:orientation val="minMax"/>
          <c:max val="2.2000000000000002"/>
          <c:min val="0"/>
        </c:scaling>
        <c:axPos val="b"/>
        <c:numFmt formatCode="General" sourceLinked="1"/>
        <c:tickLblPos val="nextTo"/>
        <c:spPr>
          <a:ln w="25400"/>
        </c:spPr>
        <c:txPr>
          <a:bodyPr/>
          <a:lstStyle/>
          <a:p>
            <a:pPr>
              <a:defRPr sz="1800"/>
            </a:pPr>
            <a:endParaRPr lang="en-US"/>
          </a:p>
        </c:txPr>
        <c:crossAx val="64658432"/>
        <c:crosses val="autoZero"/>
        <c:crossBetween val="midCat"/>
        <c:majorUnit val="1"/>
      </c:valAx>
      <c:valAx>
        <c:axId val="64658432"/>
        <c:scaling>
          <c:orientation val="minMax"/>
          <c:max val="1.1000000000000001"/>
          <c:min val="0.4"/>
        </c:scaling>
        <c:axPos val="l"/>
        <c:numFmt formatCode="0.0" sourceLinked="0"/>
        <c:tickLblPos val="nextTo"/>
        <c:spPr>
          <a:ln w="25400"/>
        </c:spPr>
        <c:txPr>
          <a:bodyPr/>
          <a:lstStyle/>
          <a:p>
            <a:pPr>
              <a:defRPr sz="1800"/>
            </a:pPr>
            <a:endParaRPr lang="en-US"/>
          </a:p>
        </c:txPr>
        <c:crossAx val="64656896"/>
        <c:crosses val="autoZero"/>
        <c:crossBetween val="midCat"/>
        <c:majorUnit val="0.2"/>
      </c:valAx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606535418846319"/>
          <c:y val="3.0747329711998631E-2"/>
          <c:w val="0.83612202324324214"/>
          <c:h val="0.80020462309875295"/>
        </c:manualLayout>
      </c:layout>
      <c:scatterChart>
        <c:scatterStyle val="lineMarker"/>
        <c:ser>
          <c:idx val="0"/>
          <c:order val="0"/>
          <c:tx>
            <c:strRef>
              <c:f>Sheet3!$B$72</c:f>
              <c:strCache>
                <c:ptCount val="1"/>
                <c:pt idx="0">
                  <c:v>HWHM_i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errBars>
            <c:errDir val="y"/>
            <c:errBarType val="both"/>
            <c:errValType val="cust"/>
            <c:plus>
              <c:numRef>
                <c:f>Sheet3!$C$73:$C$82</c:f>
                <c:numCache>
                  <c:formatCode>General</c:formatCode>
                  <c:ptCount val="10"/>
                  <c:pt idx="0">
                    <c:v>1.1500000000000194E-2</c:v>
                  </c:pt>
                  <c:pt idx="1">
                    <c:v>6.0000000000000114E-3</c:v>
                  </c:pt>
                  <c:pt idx="2">
                    <c:v>6.500000000000076E-3</c:v>
                  </c:pt>
                  <c:pt idx="3">
                    <c:v>1.1500000000000194E-2</c:v>
                  </c:pt>
                  <c:pt idx="4">
                    <c:v>1.6500000000000101E-2</c:v>
                  </c:pt>
                  <c:pt idx="5">
                    <c:v>1.7000000000000001E-2</c:v>
                  </c:pt>
                  <c:pt idx="6">
                    <c:v>2.8000000000000001E-2</c:v>
                  </c:pt>
                  <c:pt idx="7">
                    <c:v>2.9000000000000001E-2</c:v>
                  </c:pt>
                  <c:pt idx="8">
                    <c:v>2.9000000000000001E-2</c:v>
                  </c:pt>
                  <c:pt idx="9">
                    <c:v>4.5000000000000012E-2</c:v>
                  </c:pt>
                </c:numCache>
              </c:numRef>
            </c:plus>
            <c:minus>
              <c:numRef>
                <c:f>Sheet3!$C$73:$C$82</c:f>
                <c:numCache>
                  <c:formatCode>General</c:formatCode>
                  <c:ptCount val="10"/>
                  <c:pt idx="0">
                    <c:v>1.1500000000000194E-2</c:v>
                  </c:pt>
                  <c:pt idx="1">
                    <c:v>6.0000000000000114E-3</c:v>
                  </c:pt>
                  <c:pt idx="2">
                    <c:v>6.500000000000076E-3</c:v>
                  </c:pt>
                  <c:pt idx="3">
                    <c:v>1.1500000000000194E-2</c:v>
                  </c:pt>
                  <c:pt idx="4">
                    <c:v>1.6500000000000101E-2</c:v>
                  </c:pt>
                  <c:pt idx="5">
                    <c:v>1.7000000000000001E-2</c:v>
                  </c:pt>
                  <c:pt idx="6">
                    <c:v>2.8000000000000001E-2</c:v>
                  </c:pt>
                  <c:pt idx="7">
                    <c:v>2.9000000000000001E-2</c:v>
                  </c:pt>
                  <c:pt idx="8">
                    <c:v>2.9000000000000001E-2</c:v>
                  </c:pt>
                  <c:pt idx="9">
                    <c:v>4.5000000000000012E-2</c:v>
                  </c:pt>
                </c:numCache>
              </c:numRef>
            </c:minus>
          </c:errBars>
          <c:xVal>
            <c:numRef>
              <c:f>Sheet3!$A$73:$A$82</c:f>
              <c:numCache>
                <c:formatCode>0.0000</c:formatCode>
                <c:ptCount val="10"/>
                <c:pt idx="0">
                  <c:v>0.24214197507047194</c:v>
                </c:pt>
                <c:pt idx="1">
                  <c:v>0.50147284887296328</c:v>
                </c:pt>
                <c:pt idx="2">
                  <c:v>0.81315257024801468</c:v>
                </c:pt>
                <c:pt idx="3">
                  <c:v>1.1650881398796851</c:v>
                </c:pt>
                <c:pt idx="4">
                  <c:v>1.5634334680334012</c:v>
                </c:pt>
                <c:pt idx="5">
                  <c:v>2.0897794415416282</c:v>
                </c:pt>
                <c:pt idx="6">
                  <c:v>3.0844107896725292</c:v>
                </c:pt>
                <c:pt idx="7">
                  <c:v>3.8136212899944679</c:v>
                </c:pt>
                <c:pt idx="8">
                  <c:v>4.2811379418610604</c:v>
                </c:pt>
                <c:pt idx="9">
                  <c:v>4.7314391984619553</c:v>
                </c:pt>
              </c:numCache>
            </c:numRef>
          </c:xVal>
          <c:yVal>
            <c:numRef>
              <c:f>Sheet3!$B$73:$B$82</c:f>
              <c:numCache>
                <c:formatCode>0.000</c:formatCode>
                <c:ptCount val="10"/>
                <c:pt idx="0">
                  <c:v>0.12984999999999999</c:v>
                </c:pt>
                <c:pt idx="1">
                  <c:v>0.13045000000000001</c:v>
                </c:pt>
                <c:pt idx="2">
                  <c:v>0.15335000000000001</c:v>
                </c:pt>
                <c:pt idx="3">
                  <c:v>0.17480000000000001</c:v>
                </c:pt>
                <c:pt idx="4">
                  <c:v>0.21545000000000197</c:v>
                </c:pt>
                <c:pt idx="5">
                  <c:v>0.24275000000000024</c:v>
                </c:pt>
                <c:pt idx="6">
                  <c:v>0.30800000000000038</c:v>
                </c:pt>
                <c:pt idx="7">
                  <c:v>0.32245000000000434</c:v>
                </c:pt>
                <c:pt idx="8">
                  <c:v>0.34510000000000002</c:v>
                </c:pt>
                <c:pt idx="9">
                  <c:v>0.35525000000000001</c:v>
                </c:pt>
              </c:numCache>
            </c:numRef>
          </c:yVal>
        </c:ser>
        <c:ser>
          <c:idx val="1"/>
          <c:order val="1"/>
          <c:tx>
            <c:strRef>
              <c:f>Sheet3!$B$87</c:f>
              <c:strCache>
                <c:ptCount val="1"/>
                <c:pt idx="0">
                  <c:v>Fit</c:v>
                </c:pt>
              </c:strCache>
            </c:strRef>
          </c:tx>
          <c:spPr>
            <a:ln w="3175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Sheet3!$A$88:$A$127</c:f>
              <c:numCache>
                <c:formatCode>General</c:formatCode>
                <c:ptCount val="40"/>
                <c:pt idx="0">
                  <c:v>1</c:v>
                </c:pt>
                <c:pt idx="1">
                  <c:v>1.1000000000000001</c:v>
                </c:pt>
                <c:pt idx="2">
                  <c:v>1.2</c:v>
                </c:pt>
                <c:pt idx="3">
                  <c:v>1.3</c:v>
                </c:pt>
                <c:pt idx="4">
                  <c:v>1.4</c:v>
                </c:pt>
                <c:pt idx="5">
                  <c:v>1.5</c:v>
                </c:pt>
                <c:pt idx="6">
                  <c:v>1.6</c:v>
                </c:pt>
                <c:pt idx="7">
                  <c:v>1.7</c:v>
                </c:pt>
                <c:pt idx="8">
                  <c:v>1.8</c:v>
                </c:pt>
                <c:pt idx="9">
                  <c:v>1.9000000000000001</c:v>
                </c:pt>
                <c:pt idx="10">
                  <c:v>2</c:v>
                </c:pt>
                <c:pt idx="11">
                  <c:v>2.1</c:v>
                </c:pt>
                <c:pt idx="12">
                  <c:v>2.2000000000000002</c:v>
                </c:pt>
                <c:pt idx="13">
                  <c:v>2.2999999999999998</c:v>
                </c:pt>
                <c:pt idx="14">
                  <c:v>2.4</c:v>
                </c:pt>
                <c:pt idx="15">
                  <c:v>2.5</c:v>
                </c:pt>
                <c:pt idx="16">
                  <c:v>2.6</c:v>
                </c:pt>
                <c:pt idx="17">
                  <c:v>2.7</c:v>
                </c:pt>
                <c:pt idx="18">
                  <c:v>2.8</c:v>
                </c:pt>
                <c:pt idx="19">
                  <c:v>2.9</c:v>
                </c:pt>
                <c:pt idx="20">
                  <c:v>3</c:v>
                </c:pt>
                <c:pt idx="21">
                  <c:v>3.1</c:v>
                </c:pt>
                <c:pt idx="22">
                  <c:v>3.2</c:v>
                </c:pt>
                <c:pt idx="23">
                  <c:v>3.3</c:v>
                </c:pt>
                <c:pt idx="24">
                  <c:v>3.4</c:v>
                </c:pt>
                <c:pt idx="25">
                  <c:v>3.5</c:v>
                </c:pt>
                <c:pt idx="26">
                  <c:v>3.6</c:v>
                </c:pt>
                <c:pt idx="27">
                  <c:v>3.7</c:v>
                </c:pt>
                <c:pt idx="28">
                  <c:v>3.8</c:v>
                </c:pt>
                <c:pt idx="29">
                  <c:v>3.9</c:v>
                </c:pt>
                <c:pt idx="30">
                  <c:v>4</c:v>
                </c:pt>
                <c:pt idx="31">
                  <c:v>4.0999999999999996</c:v>
                </c:pt>
                <c:pt idx="32">
                  <c:v>4.2</c:v>
                </c:pt>
                <c:pt idx="33">
                  <c:v>4.3</c:v>
                </c:pt>
                <c:pt idx="34">
                  <c:v>4.4000000000000004</c:v>
                </c:pt>
                <c:pt idx="35">
                  <c:v>4.5</c:v>
                </c:pt>
                <c:pt idx="36">
                  <c:v>4.5999999999999996</c:v>
                </c:pt>
                <c:pt idx="37">
                  <c:v>4.7</c:v>
                </c:pt>
                <c:pt idx="38">
                  <c:v>4.8</c:v>
                </c:pt>
                <c:pt idx="39">
                  <c:v>4.9000000000000004</c:v>
                </c:pt>
              </c:numCache>
            </c:numRef>
          </c:xVal>
          <c:yVal>
            <c:numRef>
              <c:f>Sheet3!$B$88:$B$127</c:f>
              <c:numCache>
                <c:formatCode>General</c:formatCode>
                <c:ptCount val="40"/>
                <c:pt idx="0">
                  <c:v>0.15737197523916716</c:v>
                </c:pt>
                <c:pt idx="1">
                  <c:v>0.16812318959392294</c:v>
                </c:pt>
                <c:pt idx="2">
                  <c:v>0.17827241818954526</c:v>
                </c:pt>
                <c:pt idx="3">
                  <c:v>0.18786884398739501</c:v>
                </c:pt>
                <c:pt idx="4">
                  <c:v>0.19695643424891843</c:v>
                </c:pt>
                <c:pt idx="5">
                  <c:v>0.20557461406518013</c:v>
                </c:pt>
                <c:pt idx="6">
                  <c:v>0.21375883814255744</c:v>
                </c:pt>
                <c:pt idx="7">
                  <c:v>0.22154107833543041</c:v>
                </c:pt>
                <c:pt idx="8">
                  <c:v>0.22895024106249851</c:v>
                </c:pt>
                <c:pt idx="9">
                  <c:v>0.23601252609603343</c:v>
                </c:pt>
                <c:pt idx="10">
                  <c:v>0.24275173611111328</c:v>
                </c:pt>
                <c:pt idx="11">
                  <c:v>0.24918954470234028</c:v>
                </c:pt>
                <c:pt idx="12">
                  <c:v>0.25534572922719356</c:v>
                </c:pt>
                <c:pt idx="13">
                  <c:v>0.26123837374598935</c:v>
                </c:pt>
                <c:pt idx="14">
                  <c:v>0.26688404644504532</c:v>
                </c:pt>
                <c:pt idx="15">
                  <c:v>0.2722979552093478</c:v>
                </c:pt>
                <c:pt idx="16">
                  <c:v>0.27749408442103629</c:v>
                </c:pt>
                <c:pt idx="17">
                  <c:v>0.28248531557485218</c:v>
                </c:pt>
                <c:pt idx="18">
                  <c:v>0.28728353390079248</c:v>
                </c:pt>
                <c:pt idx="19">
                  <c:v>0.2918997228521038</c:v>
                </c:pt>
                <c:pt idx="20">
                  <c:v>0.29634404803956232</c:v>
                </c:pt>
                <c:pt idx="21">
                  <c:v>0.30062593196241644</c:v>
                </c:pt>
                <c:pt idx="22">
                  <c:v>0.30475412069200386</c:v>
                </c:pt>
                <c:pt idx="23">
                  <c:v>0.30873674350138824</c:v>
                </c:pt>
                <c:pt idx="24">
                  <c:v>0.31258136629627753</c:v>
                </c:pt>
                <c:pt idx="25">
                  <c:v>0.31629503958636279</c:v>
                </c:pt>
                <c:pt idx="26">
                  <c:v>0.31988434163701918</c:v>
                </c:pt>
                <c:pt idx="27">
                  <c:v>0.32335541735679724</c:v>
                </c:pt>
                <c:pt idx="28">
                  <c:v>0.32671401340466777</c:v>
                </c:pt>
                <c:pt idx="29">
                  <c:v>0.32996550993858914</c:v>
                </c:pt>
                <c:pt idx="30">
                  <c:v>0.33311494937463887</c:v>
                </c:pt>
                <c:pt idx="31">
                  <c:v>0.33616706247985129</c:v>
                </c:pt>
                <c:pt idx="32">
                  <c:v>0.33912629208293116</c:v>
                </c:pt>
                <c:pt idx="33">
                  <c:v>0.34199681465259807</c:v>
                </c:pt>
                <c:pt idx="34">
                  <c:v>0.34478255996413382</c:v>
                </c:pt>
                <c:pt idx="35">
                  <c:v>0.3474872290487368</c:v>
                </c:pt>
                <c:pt idx="36">
                  <c:v>0.35011431059822551</c:v>
                </c:pt>
                <c:pt idx="37">
                  <c:v>0.35266709597789603</c:v>
                </c:pt>
                <c:pt idx="38">
                  <c:v>0.35514869298338458</c:v>
                </c:pt>
                <c:pt idx="39">
                  <c:v>0.35756203846254231</c:v>
                </c:pt>
              </c:numCache>
            </c:numRef>
          </c:yVal>
        </c:ser>
        <c:axId val="64678528"/>
        <c:axId val="64803584"/>
      </c:scatterChart>
      <c:valAx>
        <c:axId val="64678528"/>
        <c:scaling>
          <c:orientation val="minMax"/>
          <c:max val="5"/>
        </c:scaling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 smtClean="0"/>
                  <a:t>Q</a:t>
                </a:r>
                <a:r>
                  <a:rPr lang="en-US" sz="2000" baseline="30000" dirty="0" smtClean="0"/>
                  <a:t>2</a:t>
                </a:r>
                <a:r>
                  <a:rPr lang="en-US" sz="2000" dirty="0" smtClean="0"/>
                  <a:t> [</a:t>
                </a:r>
                <a:r>
                  <a:rPr lang="en-US" sz="2000" b="1" i="0" u="none" strike="noStrike" baseline="0" dirty="0" smtClean="0"/>
                  <a:t>Å</a:t>
                </a:r>
                <a:r>
                  <a:rPr lang="en-US" sz="2000" baseline="30000" dirty="0" smtClean="0"/>
                  <a:t>-2</a:t>
                </a:r>
                <a:r>
                  <a:rPr lang="en-US" sz="2000" dirty="0" smtClean="0"/>
                  <a:t>]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0.49918633977343346"/>
              <c:y val="0.9320310196070466"/>
            </c:manualLayout>
          </c:layout>
        </c:title>
        <c:numFmt formatCode="0" sourceLinked="0"/>
        <c:tickLblPos val="nextTo"/>
        <c:spPr>
          <a:ln w="25400"/>
        </c:spPr>
        <c:txPr>
          <a:bodyPr/>
          <a:lstStyle/>
          <a:p>
            <a:pPr>
              <a:defRPr sz="2000"/>
            </a:pPr>
            <a:endParaRPr lang="en-US"/>
          </a:p>
        </c:txPr>
        <c:crossAx val="64803584"/>
        <c:crosses val="autoZero"/>
        <c:crossBetween val="midCat"/>
      </c:valAx>
      <c:valAx>
        <c:axId val="64803584"/>
        <c:scaling>
          <c:orientation val="minMax"/>
          <c:max val="0.4"/>
          <c:min val="0.1"/>
        </c:scaling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 err="1" smtClean="0"/>
                  <a:t>HWHM</a:t>
                </a:r>
                <a:r>
                  <a:rPr lang="en-US" sz="2000" baseline="-25000" dirty="0" err="1" smtClean="0"/>
                  <a:t>internal</a:t>
                </a:r>
                <a:r>
                  <a:rPr lang="en-US" sz="2000" baseline="-25000" dirty="0" smtClean="0"/>
                  <a:t>  </a:t>
                </a:r>
                <a:r>
                  <a:rPr lang="en-US" sz="2000" dirty="0" smtClean="0"/>
                  <a:t>[</a:t>
                </a:r>
                <a:r>
                  <a:rPr lang="en-US" sz="2000" dirty="0" err="1" smtClean="0"/>
                  <a:t>meV</a:t>
                </a:r>
                <a:r>
                  <a:rPr lang="en-US" sz="2000" dirty="0" smtClean="0"/>
                  <a:t>]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7.2782054874719198E-5"/>
              <c:y val="0.25891927600394782"/>
            </c:manualLayout>
          </c:layout>
        </c:title>
        <c:numFmt formatCode="0.0" sourceLinked="0"/>
        <c:tickLblPos val="nextTo"/>
        <c:spPr>
          <a:ln w="25400"/>
        </c:spPr>
        <c:txPr>
          <a:bodyPr/>
          <a:lstStyle/>
          <a:p>
            <a:pPr>
              <a:defRPr sz="2000"/>
            </a:pPr>
            <a:endParaRPr lang="en-US"/>
          </a:p>
        </c:txPr>
        <c:crossAx val="64678528"/>
        <c:crosses val="autoZero"/>
        <c:crossBetween val="midCat"/>
        <c:majorUnit val="0.1"/>
      </c:valAx>
    </c:plotArea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9764792308947793"/>
          <c:y val="1.4439512533560786E-2"/>
          <c:w val="0.77774545542291706"/>
          <c:h val="0.79814974403238115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circle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trendline>
            <c:spPr>
              <a:ln w="31750">
                <a:solidFill>
                  <a:srgbClr val="0070C0"/>
                </a:solidFill>
              </a:ln>
            </c:spPr>
            <c:trendlineType val="linear"/>
            <c:intercept val="0"/>
          </c:trendline>
          <c:errBars>
            <c:errDir val="y"/>
            <c:errBarType val="both"/>
            <c:errValType val="cust"/>
            <c:plus>
              <c:numRef>
                <c:f>Sheet3!$H$18:$H$27</c:f>
                <c:numCache>
                  <c:formatCode>General</c:formatCode>
                  <c:ptCount val="10"/>
                  <c:pt idx="0">
                    <c:v>6.5000000000000743E-3</c:v>
                  </c:pt>
                  <c:pt idx="1">
                    <c:v>1.0000000000000041E-3</c:v>
                  </c:pt>
                  <c:pt idx="2">
                    <c:v>1.5000000000000182E-3</c:v>
                  </c:pt>
                  <c:pt idx="3">
                    <c:v>1.5000000000000182E-3</c:v>
                  </c:pt>
                  <c:pt idx="4">
                    <c:v>1.5000000000000182E-3</c:v>
                  </c:pt>
                  <c:pt idx="5">
                    <c:v>2.0000000000000052E-3</c:v>
                  </c:pt>
                  <c:pt idx="6">
                    <c:v>3.0000000000000092E-3</c:v>
                  </c:pt>
                  <c:pt idx="7">
                    <c:v>4.0000000000000114E-3</c:v>
                  </c:pt>
                  <c:pt idx="8">
                    <c:v>4.0000000000000114E-3</c:v>
                  </c:pt>
                  <c:pt idx="9">
                    <c:v>5.0000000000000114E-3</c:v>
                  </c:pt>
                </c:numCache>
              </c:numRef>
            </c:plus>
            <c:minus>
              <c:numRef>
                <c:f>Sheet3!$H$18:$H$27</c:f>
                <c:numCache>
                  <c:formatCode>General</c:formatCode>
                  <c:ptCount val="10"/>
                  <c:pt idx="0">
                    <c:v>6.5000000000000743E-3</c:v>
                  </c:pt>
                  <c:pt idx="1">
                    <c:v>1.0000000000000041E-3</c:v>
                  </c:pt>
                  <c:pt idx="2">
                    <c:v>1.5000000000000182E-3</c:v>
                  </c:pt>
                  <c:pt idx="3">
                    <c:v>1.5000000000000182E-3</c:v>
                  </c:pt>
                  <c:pt idx="4">
                    <c:v>1.5000000000000182E-3</c:v>
                  </c:pt>
                  <c:pt idx="5">
                    <c:v>2.0000000000000052E-3</c:v>
                  </c:pt>
                  <c:pt idx="6">
                    <c:v>3.0000000000000092E-3</c:v>
                  </c:pt>
                  <c:pt idx="7">
                    <c:v>4.0000000000000114E-3</c:v>
                  </c:pt>
                  <c:pt idx="8">
                    <c:v>4.0000000000000114E-3</c:v>
                  </c:pt>
                  <c:pt idx="9">
                    <c:v>5.0000000000000114E-3</c:v>
                  </c:pt>
                </c:numCache>
              </c:numRef>
            </c:minus>
          </c:errBars>
          <c:xVal>
            <c:numRef>
              <c:f>Sheet3!$F$18:$F$27</c:f>
              <c:numCache>
                <c:formatCode>0.0000</c:formatCode>
                <c:ptCount val="10"/>
                <c:pt idx="0">
                  <c:v>0.24214197507047194</c:v>
                </c:pt>
                <c:pt idx="1">
                  <c:v>0.50147284887296328</c:v>
                </c:pt>
                <c:pt idx="2">
                  <c:v>0.81315257024801468</c:v>
                </c:pt>
                <c:pt idx="3">
                  <c:v>1.1650881398796851</c:v>
                </c:pt>
                <c:pt idx="4">
                  <c:v>1.5634334680334012</c:v>
                </c:pt>
                <c:pt idx="5">
                  <c:v>2.0897794415416282</c:v>
                </c:pt>
                <c:pt idx="6">
                  <c:v>3.0844107896725292</c:v>
                </c:pt>
                <c:pt idx="7">
                  <c:v>3.8136212899944679</c:v>
                </c:pt>
                <c:pt idx="8">
                  <c:v>4.2811379418610604</c:v>
                </c:pt>
                <c:pt idx="9">
                  <c:v>4.7314391984619553</c:v>
                </c:pt>
              </c:numCache>
            </c:numRef>
          </c:xVal>
          <c:yVal>
            <c:numRef>
              <c:f>Sheet3!$G$18:$G$27</c:f>
              <c:numCache>
                <c:formatCode>0.00000</c:formatCode>
                <c:ptCount val="10"/>
                <c:pt idx="0">
                  <c:v>6.5000000000000951E-4</c:v>
                </c:pt>
                <c:pt idx="1">
                  <c:v>2.5500000000000002E-3</c:v>
                </c:pt>
                <c:pt idx="2">
                  <c:v>3.1500000000000052E-3</c:v>
                </c:pt>
                <c:pt idx="3">
                  <c:v>5.7000000000000123E-3</c:v>
                </c:pt>
                <c:pt idx="4">
                  <c:v>1.005E-2</c:v>
                </c:pt>
                <c:pt idx="5">
                  <c:v>1.225E-2</c:v>
                </c:pt>
                <c:pt idx="6">
                  <c:v>2.35E-2</c:v>
                </c:pt>
                <c:pt idx="7">
                  <c:v>2.4549999999999999E-2</c:v>
                </c:pt>
                <c:pt idx="8">
                  <c:v>2.4900000000000002E-2</c:v>
                </c:pt>
                <c:pt idx="9">
                  <c:v>3.2250000000000015E-2</c:v>
                </c:pt>
              </c:numCache>
            </c:numRef>
          </c:yVal>
        </c:ser>
        <c:axId val="64873984"/>
        <c:axId val="64875904"/>
      </c:scatterChart>
      <c:valAx>
        <c:axId val="64873984"/>
        <c:scaling>
          <c:orientation val="minMax"/>
        </c:scaling>
        <c:axPos val="b"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2000" b="1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="1" i="0" baseline="0" dirty="0" smtClean="0"/>
                  <a:t>Q</a:t>
                </a:r>
                <a:r>
                  <a:rPr lang="en-US" sz="2000" b="1" i="0" baseline="30000" dirty="0" smtClean="0"/>
                  <a:t>2</a:t>
                </a:r>
                <a:r>
                  <a:rPr lang="en-US" sz="2000" b="1" i="0" baseline="0" dirty="0" smtClean="0"/>
                  <a:t> [Å</a:t>
                </a:r>
                <a:r>
                  <a:rPr lang="en-US" sz="2000" b="1" i="0" baseline="30000" dirty="0" smtClean="0"/>
                  <a:t>-2</a:t>
                </a:r>
                <a:r>
                  <a:rPr lang="en-US" sz="2000" b="1" i="0" baseline="0" dirty="0" smtClean="0"/>
                  <a:t>]</a:t>
                </a:r>
              </a:p>
            </c:rich>
          </c:tx>
          <c:layout>
            <c:manualLayout>
              <c:xMode val="edge"/>
              <c:yMode val="edge"/>
              <c:x val="0.50667689241999125"/>
              <c:y val="0.92548475330783853"/>
            </c:manualLayout>
          </c:layout>
        </c:title>
        <c:numFmt formatCode="0" sourceLinked="0"/>
        <c:tickLblPos val="nextTo"/>
        <c:spPr>
          <a:ln w="25400"/>
        </c:spPr>
        <c:txPr>
          <a:bodyPr/>
          <a:lstStyle/>
          <a:p>
            <a:pPr>
              <a:defRPr sz="2000"/>
            </a:pPr>
            <a:endParaRPr lang="en-US"/>
          </a:p>
        </c:txPr>
        <c:crossAx val="64875904"/>
        <c:crosses val="autoZero"/>
        <c:crossBetween val="midCat"/>
        <c:majorUnit val="1"/>
      </c:valAx>
      <c:valAx>
        <c:axId val="64875904"/>
        <c:scaling>
          <c:orientation val="minMax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 err="1" smtClean="0"/>
                  <a:t>HWHM</a:t>
                </a:r>
                <a:r>
                  <a:rPr lang="en-US" sz="2000" baseline="-25000" dirty="0" err="1" smtClean="0"/>
                  <a:t>global</a:t>
                </a:r>
                <a:r>
                  <a:rPr lang="en-US" sz="2000" dirty="0" smtClean="0"/>
                  <a:t>  [</a:t>
                </a:r>
                <a:r>
                  <a:rPr lang="en-US" sz="2000" dirty="0" err="1" smtClean="0"/>
                  <a:t>meV</a:t>
                </a:r>
                <a:r>
                  <a:rPr lang="en-US" sz="2000" dirty="0" smtClean="0"/>
                  <a:t>]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5.6479405167383775E-3"/>
              <c:y val="0.29502680055792396"/>
            </c:manualLayout>
          </c:layout>
        </c:title>
        <c:numFmt formatCode="0.00" sourceLinked="0"/>
        <c:tickLblPos val="nextTo"/>
        <c:spPr>
          <a:ln w="25400"/>
        </c:spPr>
        <c:txPr>
          <a:bodyPr/>
          <a:lstStyle/>
          <a:p>
            <a:pPr>
              <a:defRPr sz="2000"/>
            </a:pPr>
            <a:endParaRPr lang="en-US"/>
          </a:p>
        </c:txPr>
        <c:crossAx val="64873984"/>
        <c:crosses val="autoZero"/>
        <c:crossBetween val="midCat"/>
        <c:majorUnit val="1.0000000000000005E-2"/>
      </c:valAx>
    </c:plotArea>
    <c:plotVisOnly val="1"/>
  </c:chart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0.60417</cdr:x>
      <cdr:y>0.1851</cdr:y>
    </cdr:from>
    <cdr:to>
      <cdr:x>0.85111</cdr:x>
      <cdr:y>0.26332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16888" y="924936"/>
          <a:ext cx="1069588" cy="3908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T=300K</a:t>
          </a:r>
          <a:endParaRPr lang="en-US" sz="1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0.2495</cdr:x>
      <cdr:y>0.5858</cdr:y>
    </cdr:from>
    <cdr:to>
      <cdr:x>0.51134</cdr:x>
      <cdr:y>0.71199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96611" y="1832507"/>
          <a:ext cx="1045919" cy="3947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T=260K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0.49397</cdr:x>
      <cdr:y>0.06923</cdr:y>
    </cdr:from>
    <cdr:to>
      <cdr:x>0.95482</cdr:x>
      <cdr:y>0.25385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73162" y="216556"/>
          <a:ext cx="1840850" cy="5775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800" i="1" dirty="0" smtClean="0"/>
            <a:t>R</a:t>
          </a:r>
          <a:r>
            <a:rPr lang="en-US" sz="1800" dirty="0" smtClean="0"/>
            <a:t> = 1.9±0.3 Å</a:t>
          </a:r>
        </a:p>
        <a:p xmlns:a="http://schemas.openxmlformats.org/drawingml/2006/main">
          <a:r>
            <a:rPr lang="en-US" sz="1800" i="1" dirty="0" smtClean="0"/>
            <a:t>p</a:t>
          </a:r>
          <a:r>
            <a:rPr lang="en-US" sz="1800" dirty="0" smtClean="0"/>
            <a:t> = 0.945±0.008</a:t>
          </a:r>
          <a:endParaRPr lang="en-US" sz="18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0.14967</cdr:x>
      <cdr:y>0.51331</cdr:y>
    </cdr:from>
    <cdr:to>
      <cdr:x>0.39533</cdr:x>
      <cdr:y>0.64639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4080" y="1624261"/>
          <a:ext cx="1007886" cy="4211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T=300K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0.5132</cdr:x>
      <cdr:y>0.18251</cdr:y>
    </cdr:from>
    <cdr:to>
      <cdr:x>0.89736</cdr:x>
      <cdr:y>0.36122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05525" y="577516"/>
          <a:ext cx="1576137" cy="5654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0.51906</cdr:x>
      <cdr:y>0.20532</cdr:y>
    </cdr:from>
    <cdr:to>
      <cdr:x>0.92375</cdr:x>
      <cdr:y>0.39544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129588" y="649695"/>
          <a:ext cx="1660343" cy="6015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800" i="1" dirty="0" smtClean="0"/>
            <a:t>R</a:t>
          </a:r>
          <a:r>
            <a:rPr lang="en-US" sz="1800" dirty="0" smtClean="0"/>
            <a:t> = 2.7±0.2 Å</a:t>
          </a:r>
        </a:p>
        <a:p xmlns:a="http://schemas.openxmlformats.org/drawingml/2006/main">
          <a:r>
            <a:rPr lang="en-US" sz="1800" i="1" dirty="0" smtClean="0"/>
            <a:t>p</a:t>
          </a:r>
          <a:r>
            <a:rPr lang="en-US" sz="1800" dirty="0" smtClean="0"/>
            <a:t> = 0.50±0.02</a:t>
          </a:r>
          <a:endParaRPr lang="en-US" sz="18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0.22541</cdr:x>
      <cdr:y>0.22778</cdr:y>
    </cdr:from>
    <cdr:to>
      <cdr:x>0.40125</cdr:x>
      <cdr:y>0.28333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30280" y="1285319"/>
          <a:ext cx="1349804" cy="3134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T=300K</a:t>
          </a:r>
          <a:endParaRPr lang="en-US" sz="18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0.32347</cdr:x>
      <cdr:y>0.29913</cdr:y>
    </cdr:from>
    <cdr:to>
      <cdr:x>0.51411</cdr:x>
      <cdr:y>0.37262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30357" y="1533152"/>
          <a:ext cx="1137675" cy="3766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T=300K</a:t>
          </a:r>
          <a:endParaRPr lang="en-US" sz="18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26BDDA-9EA0-41BC-9DB6-CFDDFEC2F74E}" type="slidenum">
              <a:rPr lang="lv-LV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2514DD-92F1-4FC1-8894-CC9734E0B49E}" type="datetimeFigureOut">
              <a:rPr lang="en-US"/>
              <a:pPr/>
              <a:t>16-Jun-16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noProof="0" smtClean="0"/>
              <a:t>Click to edit Master text styles</a:t>
            </a:r>
          </a:p>
          <a:p>
            <a:pPr lvl="1"/>
            <a:r>
              <a:rPr lang="lv-LV" noProof="0" smtClean="0"/>
              <a:t>Second level</a:t>
            </a:r>
          </a:p>
          <a:p>
            <a:pPr lvl="2"/>
            <a:r>
              <a:rPr lang="lv-LV" noProof="0" smtClean="0"/>
              <a:t>Third level</a:t>
            </a:r>
          </a:p>
          <a:p>
            <a:pPr lvl="3"/>
            <a:r>
              <a:rPr lang="lv-LV" noProof="0" smtClean="0"/>
              <a:t>Fourth level</a:t>
            </a:r>
          </a:p>
          <a:p>
            <a:pPr lvl="4"/>
            <a:r>
              <a:rPr lang="lv-LV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BD6568-B1BA-4DA7-986C-C6FB519B9CE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D6568-B1BA-4DA7-986C-C6FB519B9CE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BDCB9-E7E8-45B2-9B08-F88D6775B76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D6568-B1BA-4DA7-986C-C6FB519B9CE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D41211-C0A7-45FE-8EEF-954F0CBB1DC0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FB2343-1D45-4D95-80D7-3181E834AA09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C87244-9902-4297-9D28-56804FF3A7DD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FC15B5-9E43-4D59-B316-5E73B32CBDE5}" type="datetimeFigureOut">
              <a:rPr lang="lv-LV"/>
              <a:pPr/>
              <a:t>2016.06.16.</a:t>
            </a:fld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8601B8-6863-49EB-90D0-CC16D09C2396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3DE830-2706-4D68-9217-4B6CF7E09ADD}" type="datetimeFigureOut">
              <a:rPr lang="lv-LV"/>
              <a:pPr/>
              <a:t>2016.06.16.</a:t>
            </a:fld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EAF538-3F76-46DD-99F6-16EAE676DAA4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AEB886-DBE9-4DBE-A986-ACDDF7686521}" type="datetimeFigureOut">
              <a:rPr lang="lv-LV"/>
              <a:pPr/>
              <a:t>2016.06.16.</a:t>
            </a:fld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A79951-81C6-4ABC-96DB-2E5A773AC126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E7E3D1-39B1-4B1D-94D0-316C5C836F78}" type="datetimeFigureOut">
              <a:rPr lang="lv-LV"/>
              <a:pPr/>
              <a:t>2016.06.16.</a:t>
            </a:fld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BE07AA-8B13-4D39-9B6A-9020CEAAA599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940E13-35D0-4C74-A8BD-0386063A3537}" type="datetimeFigureOut">
              <a:rPr lang="lv-LV"/>
              <a:pPr/>
              <a:t>2016.06.16.</a:t>
            </a:fld>
            <a:endParaRPr lang="lv-LV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51860E-9CCE-42EB-89DA-6D2D1A50FC7E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13333-009D-4844-8D5F-1502EBABD302}" type="datetimeFigureOut">
              <a:rPr lang="lv-LV"/>
              <a:pPr/>
              <a:t>2016.06.16.</a:t>
            </a:fld>
            <a:endParaRPr lang="lv-LV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464F5-AD38-4AD1-881A-DD9985D61539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71F2E7-14A1-42BE-B7D7-D3E3EF3548F3}" type="datetimeFigureOut">
              <a:rPr lang="lv-LV"/>
              <a:pPr/>
              <a:t>2016.06.16.</a:t>
            </a:fld>
            <a:endParaRPr lang="lv-LV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DF80E-E4BE-43D2-9A17-5F7B2825EE05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16F889-5A2C-40F3-BACC-B68FDE041C1F}" type="datetimeFigureOut">
              <a:rPr lang="lv-LV"/>
              <a:pPr/>
              <a:t>2016.06.16.</a:t>
            </a:fld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F21362-58D7-448D-8C77-1661909732BF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019A81-EA04-4F3E-8DB5-221C1766F6B2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1FED9B-C528-482E-8FEA-98797762ABB3}" type="datetimeFigureOut">
              <a:rPr lang="lv-LV"/>
              <a:pPr/>
              <a:t>2016.06.16.</a:t>
            </a:fld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CFBDFD-EA02-4FCA-A369-26E1B04C3971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8447C-D26F-4F75-A3F0-504276CA8444}" type="datetimeFigureOut">
              <a:rPr lang="lv-LV"/>
              <a:pPr/>
              <a:t>2016.06.16.</a:t>
            </a:fld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2259D3-DC9F-454F-862C-88DA9DA47ED1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AD4517-C1A8-4382-9DAE-42907C172CFD}" type="datetimeFigureOut">
              <a:rPr lang="lv-LV"/>
              <a:pPr/>
              <a:t>2016.06.16.</a:t>
            </a:fld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F0B195-84B6-4BCA-A528-F47B0E139132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DF3CD-EDBA-4E1A-A15D-276C00885165}" type="slidenum">
              <a:rPr lang="de-DE">
                <a:solidFill>
                  <a:srgbClr val="000000"/>
                </a:solidFill>
              </a:rPr>
              <a:pPr/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B48E9-29EC-4E34-AE9D-ED24F00647C3}" type="slidenum">
              <a:rPr lang="de-DE">
                <a:solidFill>
                  <a:srgbClr val="000000"/>
                </a:solidFill>
              </a:rPr>
              <a:pPr/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D300C-C6D8-4E15-B18A-F52EA5C4059F}" type="slidenum">
              <a:rPr lang="de-DE">
                <a:solidFill>
                  <a:srgbClr val="000000"/>
                </a:solidFill>
              </a:rPr>
              <a:pPr/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60E2D-7119-4A8E-A911-5836F4816FFC}" type="slidenum">
              <a:rPr lang="de-DE">
                <a:solidFill>
                  <a:srgbClr val="000000"/>
                </a:solidFill>
              </a:rPr>
              <a:pPr/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B1B1B-3AC0-4BA0-A95B-BA21FBD93B0B}" type="slidenum">
              <a:rPr lang="de-DE">
                <a:solidFill>
                  <a:srgbClr val="000000"/>
                </a:solidFill>
              </a:rPr>
              <a:pPr/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AC7DA-12F8-4B71-94C8-EF8E750F1BC6}" type="slidenum">
              <a:rPr lang="de-DE">
                <a:solidFill>
                  <a:srgbClr val="000000"/>
                </a:solidFill>
              </a:rPr>
              <a:pPr/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76ED1-F568-4747-B73B-ABDDCD616313}" type="slidenum">
              <a:rPr lang="de-DE">
                <a:solidFill>
                  <a:srgbClr val="000000"/>
                </a:solidFill>
              </a:rPr>
              <a:pPr/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80C4CF-668A-4739-BD9A-ABAA7323CD05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D1621-4949-45C7-9888-217E863BBFC4}" type="slidenum">
              <a:rPr lang="de-DE">
                <a:solidFill>
                  <a:srgbClr val="000000"/>
                </a:solidFill>
              </a:rPr>
              <a:pPr/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D1EDA8-AA2F-44DD-8BD0-A02EA7823269}" type="slidenum">
              <a:rPr lang="de-DE">
                <a:solidFill>
                  <a:srgbClr val="000000"/>
                </a:solidFill>
              </a:rPr>
              <a:pPr/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044D9-D25B-4D16-8BC5-45ABCA0AD31A}" type="slidenum">
              <a:rPr lang="de-DE">
                <a:solidFill>
                  <a:srgbClr val="000000"/>
                </a:solidFill>
              </a:rPr>
              <a:pPr/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204DC-75ED-4DE6-AA47-F2BA44DFDEAF}" type="slidenum">
              <a:rPr lang="de-DE">
                <a:solidFill>
                  <a:srgbClr val="000000"/>
                </a:solidFill>
              </a:rPr>
              <a:pPr/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23CAAF-F605-4007-89E8-C4DCA2CB8A7D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807A9-B53E-4E0C-B17C-C0410B13BBD6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1B4290-4BA1-4AF4-94D5-649F1A4EC856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2EC897-8C42-4493-9155-DE64721A477A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52010A-7FCD-4C71-AF09-B29A085847BA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7DEE65-ED5E-4EAA-874F-FAB085D90647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1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0B1E71E-ABBF-44DF-9A37-38CA60685AAE}" type="slidenum">
              <a:rPr lang="lv-LV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7EF0570E-1B5A-474E-BF36-39E93B199F2C}" type="datetimeFigureOut">
              <a:rPr lang="lv-LV"/>
              <a:pPr/>
              <a:t>2016.06.16.</a:t>
            </a:fld>
            <a:endParaRPr lang="lv-LV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7674DF2A-339B-439B-8D44-5D85F829531E}" type="slidenum">
              <a:rPr lang="lv-LV"/>
              <a:pPr/>
              <a:t>‹#›</a:t>
            </a:fld>
            <a:endParaRPr lang="lv-LV"/>
          </a:p>
        </p:txBody>
      </p:sp>
      <p:grpSp>
        <p:nvGrpSpPr>
          <p:cNvPr id="13319" name="Group 4"/>
          <p:cNvGrpSpPr>
            <a:grpSpLocks/>
          </p:cNvGrpSpPr>
          <p:nvPr userDrawn="1"/>
        </p:nvGrpSpPr>
        <p:grpSpPr bwMode="auto">
          <a:xfrm>
            <a:off x="0" y="-26988"/>
            <a:ext cx="9144000" cy="836613"/>
            <a:chOff x="0" y="26"/>
            <a:chExt cx="5760" cy="527"/>
          </a:xfrm>
        </p:grpSpPr>
        <p:sp>
          <p:nvSpPr>
            <p:cNvPr id="13320" name="Text Box 5"/>
            <p:cNvSpPr txBox="1">
              <a:spLocks noChangeArrowheads="1"/>
            </p:cNvSpPr>
            <p:nvPr/>
          </p:nvSpPr>
          <p:spPr bwMode="auto">
            <a:xfrm>
              <a:off x="1247" y="73"/>
              <a:ext cx="4513" cy="442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000099">
                    <a:alpha val="54999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endParaRPr lang="de-DE" sz="1000" smtClean="0">
                <a:solidFill>
                  <a:srgbClr val="000099"/>
                </a:solidFill>
                <a:latin typeface="Arial" charset="0"/>
                <a:cs typeface="Arial" charset="0"/>
              </a:endParaRPr>
            </a:p>
            <a:p>
              <a:pPr algn="ctr" eaLnBrk="1" hangingPunct="1">
                <a:defRPr/>
              </a:pPr>
              <a:r>
                <a:rPr lang="lv-LV" sz="2000" smtClean="0">
                  <a:solidFill>
                    <a:srgbClr val="000099"/>
                  </a:solidFill>
                  <a:latin typeface="Arial" charset="0"/>
                  <a:cs typeface="Arial" charset="0"/>
                </a:rPr>
                <a:t>INSTITUTE OF PHYSICAL ENERGETICS</a:t>
              </a:r>
              <a:endParaRPr lang="de-DE" sz="1200" smtClean="0">
                <a:solidFill>
                  <a:srgbClr val="000099"/>
                </a:solidFill>
                <a:latin typeface="Arial" charset="0"/>
                <a:cs typeface="Arial" charset="0"/>
              </a:endParaRPr>
            </a:p>
            <a:p>
              <a:pPr algn="ctr" eaLnBrk="1" hangingPunct="1">
                <a:defRPr/>
              </a:pPr>
              <a:endParaRPr lang="lv-LV" sz="1000" smtClean="0">
                <a:solidFill>
                  <a:srgbClr val="000099"/>
                </a:solidFill>
                <a:latin typeface="Arial" charset="0"/>
                <a:cs typeface="Arial" charset="0"/>
              </a:endParaRPr>
            </a:p>
          </p:txBody>
        </p:sp>
        <p:graphicFrame>
          <p:nvGraphicFramePr>
            <p:cNvPr id="13321" name="Object 6"/>
            <p:cNvGraphicFramePr>
              <a:graphicFrameLocks noChangeAspect="1"/>
            </p:cNvGraphicFramePr>
            <p:nvPr/>
          </p:nvGraphicFramePr>
          <p:xfrm>
            <a:off x="0" y="26"/>
            <a:ext cx="1247" cy="527"/>
          </p:xfrm>
          <a:graphic>
            <a:graphicData uri="http://schemas.openxmlformats.org/presentationml/2006/ole">
              <p:oleObj spid="_x0000_s13321" name="Bitmap Image" r:id="rId14" imgW="1352381" imgH="571731" progId="PBrush">
                <p:embed/>
              </p:oleObj>
            </a:graphicData>
          </a:graphic>
        </p:graphicFrame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>
              <a:solidFill>
                <a:srgbClr val="000000"/>
              </a:solidFill>
              <a:latin typeface="Arial" charset="0"/>
              <a:ea typeface="+mn-ea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>
              <a:solidFill>
                <a:srgbClr val="000000"/>
              </a:solidFill>
              <a:latin typeface="Arial" charset="0"/>
              <a:ea typeface="+mn-ea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BB5BB43-BC5D-4322-B100-38E136A3A2BC}" type="slidenum">
              <a:rPr lang="de-DE">
                <a:solidFill>
                  <a:srgbClr val="000000"/>
                </a:solidFill>
                <a:latin typeface="Arial" charset="0"/>
                <a:ea typeface="+mn-ea"/>
              </a:rPr>
              <a:pPr/>
              <a:t>‹#›</a:t>
            </a:fld>
            <a:endParaRPr lang="de-DE">
              <a:solidFill>
                <a:srgbClr val="000000"/>
              </a:solidFill>
              <a:latin typeface="Arial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6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lv-LV" sz="1800">
              <a:latin typeface="Arial" pitchFamily="34" charset="0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58" y="4937129"/>
            <a:ext cx="8280400" cy="635011"/>
          </a:xfrm>
        </p:spPr>
        <p:txBody>
          <a:bodyPr/>
          <a:lstStyle/>
          <a:p>
            <a:pPr eaLnBrk="1" hangingPunct="1"/>
            <a:r>
              <a:rPr lang="lv-LV" sz="2800" dirty="0" smtClean="0">
                <a:solidFill>
                  <a:srgbClr val="000090"/>
                </a:solidFill>
                <a:cs typeface="Arial" pitchFamily="34" charset="0"/>
              </a:rPr>
              <a:t>Dr. </a:t>
            </a:r>
            <a:r>
              <a:rPr lang="en-US" sz="2800" dirty="0" smtClean="0">
                <a:solidFill>
                  <a:srgbClr val="000090"/>
                </a:solidFill>
                <a:cs typeface="Arial" pitchFamily="34" charset="0"/>
              </a:rPr>
              <a:t>Phys. Leonid Rusevich</a:t>
            </a:r>
            <a:endParaRPr lang="lv-LV" sz="2800" dirty="0" smtClean="0">
              <a:solidFill>
                <a:srgbClr val="000090"/>
              </a:solidFill>
              <a:cs typeface="Arial" pitchFamily="34" charset="0"/>
            </a:endParaRPr>
          </a:p>
          <a:p>
            <a:pPr eaLnBrk="1" hangingPunct="1"/>
            <a:endParaRPr lang="en-GB" sz="2400" dirty="0" smtClean="0"/>
          </a:p>
        </p:txBody>
      </p:sp>
      <p:sp>
        <p:nvSpPr>
          <p:cNvPr id="27658" name="Text Box 5"/>
          <p:cNvSpPr txBox="1">
            <a:spLocks noChangeArrowheads="1"/>
          </p:cNvSpPr>
          <p:nvPr/>
        </p:nvSpPr>
        <p:spPr bwMode="auto">
          <a:xfrm>
            <a:off x="0" y="-24"/>
            <a:ext cx="9144001" cy="1016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0099">
                  <a:alpha val="54999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de-DE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v-LV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PHYSICAL </a:t>
            </a:r>
            <a:r>
              <a:rPr lang="lv-LV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ENERGETICS</a:t>
            </a:r>
            <a:endParaRPr lang="en-US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SOLID STATE PHYSICS</a:t>
            </a:r>
            <a:endParaRPr lang="de-DE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lv-LV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-22752" y="2466980"/>
            <a:ext cx="9166751" cy="1676400"/>
          </a:xfrm>
          <a:prstGeom prst="rect">
            <a:avLst/>
          </a:prstGeom>
          <a:gradFill rotWithShape="1">
            <a:gsLst>
              <a:gs pos="0">
                <a:srgbClr val="000080">
                  <a:gamma/>
                  <a:tint val="34902"/>
                  <a:invGamma/>
                  <a:alpha val="64999"/>
                </a:srgbClr>
              </a:gs>
              <a:gs pos="50000">
                <a:srgbClr val="000080"/>
              </a:gs>
              <a:gs pos="100000">
                <a:srgbClr val="000080">
                  <a:gamma/>
                  <a:tint val="34902"/>
                  <a:invGamma/>
                  <a:alpha val="64999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lv-LV" sz="1800" b="1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sp>
        <p:nvSpPr>
          <p:cNvPr id="2765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468564"/>
            <a:ext cx="9144000" cy="1674816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FFFFFF"/>
                </a:solidFill>
                <a:cs typeface="Arial" pitchFamily="34" charset="0"/>
              </a:rPr>
              <a:t>Perspectives in Biological Physics</a:t>
            </a:r>
          </a:p>
        </p:txBody>
      </p:sp>
      <p:sp>
        <p:nvSpPr>
          <p:cNvPr id="27656" name="Rectangle 2"/>
          <p:cNvSpPr txBox="1"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1400" smtClean="0">
                <a:cs typeface="Arial" pitchFamily="34" charset="0"/>
              </a:rPr>
              <a:t>ESS  </a:t>
            </a:r>
            <a:r>
              <a:rPr lang="en-GB" sz="1400" dirty="0" smtClean="0">
                <a:cs typeface="Arial" pitchFamily="34" charset="0"/>
              </a:rPr>
              <a:t>Latvian Partner Day</a:t>
            </a:r>
            <a:r>
              <a:rPr lang="en-GB" sz="1400" smtClean="0">
                <a:cs typeface="Arial" pitchFamily="34" charset="0"/>
              </a:rPr>
              <a:t>,  Riga,  2.06.2016</a:t>
            </a:r>
            <a:endParaRPr lang="en-GB" sz="14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-24"/>
            <a:ext cx="9144001" cy="1016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0099">
                  <a:alpha val="54999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de-DE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v-LV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PHYSICAL </a:t>
            </a:r>
            <a:r>
              <a:rPr lang="lv-LV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ENERGETICS</a:t>
            </a:r>
            <a:endParaRPr lang="en-US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SOLID STATE PHYSICS</a:t>
            </a:r>
            <a:endParaRPr lang="de-DE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lv-LV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14298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nDDB</a:t>
            </a:r>
            <a:r>
              <a:rPr lang="en-US" sz="2800" b="1" dirty="0" smtClean="0">
                <a:solidFill>
                  <a:srgbClr val="FF0000"/>
                </a:solidFill>
              </a:rPr>
              <a:t> project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200024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The aim of setting up the </a:t>
            </a:r>
            <a:r>
              <a:rPr lang="en-US" sz="2000" dirty="0" err="1" smtClean="0">
                <a:solidFill>
                  <a:srgbClr val="FF0000"/>
                </a:solidFill>
              </a:rPr>
              <a:t>nDDB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is to make the neutron data on biological systems widely available, to expose and give easy access to a body of experimental data for the scientific community.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442913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More than 300 articles in refereed journals relate to neutron scattering studies of biological macromolecular dynamics were collected in our data base.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3214686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Searching  in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PubMed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and Web of Science data bases with the key terms </a:t>
            </a:r>
            <a:r>
              <a:rPr lang="en-US" sz="2000" dirty="0" smtClean="0">
                <a:solidFill>
                  <a:srgbClr val="FF0000"/>
                </a:solidFill>
              </a:rPr>
              <a:t>“Neutron scattering” AND “Protein dynamics”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. Search was performed for the time period between 1988 and July 2012.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550070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In future, we hope, the authors will deposit their data into this data bank (not only information about papers, but </a:t>
            </a:r>
            <a:r>
              <a:rPr lang="en-US" sz="2000" dirty="0" smtClean="0">
                <a:solidFill>
                  <a:srgbClr val="FF0000"/>
                </a:solidFill>
              </a:rPr>
              <a:t>real experimental data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and </a:t>
            </a:r>
            <a:r>
              <a:rPr lang="en-US" sz="2000" dirty="0" smtClean="0">
                <a:solidFill>
                  <a:srgbClr val="FF0000"/>
                </a:solidFill>
              </a:rPr>
              <a:t>results of MDS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).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-24"/>
            <a:ext cx="9144001" cy="1016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0099">
                  <a:alpha val="54999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de-DE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v-LV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PHYSICAL </a:t>
            </a:r>
            <a:r>
              <a:rPr lang="lv-LV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ENERGETICS</a:t>
            </a:r>
            <a:endParaRPr lang="en-US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SOLID STATE PHYSICS</a:t>
            </a:r>
            <a:endParaRPr lang="de-DE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lv-LV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14298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nDDB</a:t>
            </a:r>
            <a:r>
              <a:rPr lang="en-US" sz="2800" b="1" dirty="0" smtClean="0">
                <a:solidFill>
                  <a:srgbClr val="FF0000"/>
                </a:solidFill>
              </a:rPr>
              <a:t> project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786914"/>
            <a:ext cx="9144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The papers were classified into four types:</a:t>
            </a:r>
          </a:p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ND (Neutron Data – neutron experiment), MDS (MD Simulation), Review, Methods.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781256"/>
            <a:ext cx="9144000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Next  information was included into data bank:</a:t>
            </a:r>
          </a:p>
          <a:p>
            <a:pPr marL="360000" indent="1800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year and journal of publication</a:t>
            </a:r>
          </a:p>
          <a:p>
            <a:pPr marL="360000" indent="1800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neutron measurement type (elastic, inelastic,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quasielastic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360000" indent="1800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neutron facility</a:t>
            </a:r>
          </a:p>
          <a:p>
            <a:pPr marL="360000" indent="1800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sample state (powder, solution, membranes)</a:t>
            </a:r>
          </a:p>
          <a:p>
            <a:pPr marL="360000" indent="1800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external parameter (temperature, pressure, hydration)</a:t>
            </a:r>
          </a:p>
          <a:p>
            <a:pPr marL="360000" indent="1800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system of study</a:t>
            </a:r>
          </a:p>
          <a:p>
            <a:pPr marL="360000" indent="1800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etc...</a:t>
            </a:r>
          </a:p>
          <a:p>
            <a:pPr marL="360000" indent="1800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a few special items more were included for MDS papers.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592933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The database allowed us to perform a detailed statistical analysis of publications.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-24"/>
            <a:ext cx="9144001" cy="1016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0099">
                  <a:alpha val="54999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de-DE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v-LV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PHYSICAL </a:t>
            </a:r>
            <a:r>
              <a:rPr lang="lv-LV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ENERGETICS</a:t>
            </a:r>
            <a:endParaRPr lang="en-US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SOLID STATE PHYSICS</a:t>
            </a:r>
            <a:endParaRPr lang="de-DE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lv-LV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14298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nDDB</a:t>
            </a:r>
            <a:r>
              <a:rPr lang="en-US" sz="2800" b="1" dirty="0" smtClean="0">
                <a:solidFill>
                  <a:srgbClr val="FF0000"/>
                </a:solidFill>
              </a:rPr>
              <a:t> project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890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8" y="1714488"/>
            <a:ext cx="8580437" cy="436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0" y="628652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Project will be continued…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-24"/>
            <a:ext cx="9144001" cy="1016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0099">
                  <a:alpha val="54999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de-DE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v-LV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PHYSICAL </a:t>
            </a:r>
            <a:r>
              <a:rPr lang="lv-LV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ENERGETICS</a:t>
            </a:r>
            <a:endParaRPr lang="en-US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SOLID STATE PHYSICS</a:t>
            </a:r>
            <a:endParaRPr lang="de-DE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lv-LV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4839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Conclusion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50017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Information to reflection…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17163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Searching in Web of Science (period: 2010 - 2016, address: Latvia) 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928662" y="2743138"/>
            <a:ext cx="6786610" cy="400110"/>
            <a:chOff x="928662" y="2743138"/>
            <a:chExt cx="6786610" cy="400110"/>
          </a:xfrm>
        </p:grpSpPr>
        <p:sp>
          <p:nvSpPr>
            <p:cNvPr id="9" name="TextBox 8"/>
            <p:cNvSpPr txBox="1"/>
            <p:nvPr/>
          </p:nvSpPr>
          <p:spPr>
            <a:xfrm>
              <a:off x="928662" y="2743138"/>
              <a:ext cx="13573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accent6">
                      <a:lumMod val="75000"/>
                    </a:schemeClr>
                  </a:solidFill>
                </a:rPr>
                <a:t>Keywords </a:t>
              </a:r>
              <a:endParaRPr lang="en-US" sz="20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29190" y="2743138"/>
              <a:ext cx="27860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accent6">
                      <a:lumMod val="75000"/>
                    </a:schemeClr>
                  </a:solidFill>
                </a:rPr>
                <a:t>Number of publications</a:t>
              </a:r>
              <a:endParaRPr lang="en-US" sz="20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28628" y="3177131"/>
            <a:ext cx="69294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Neutron scattering				11 (9)</a:t>
            </a:r>
          </a:p>
          <a:p>
            <a:r>
              <a:rPr lang="en-US" sz="2000" dirty="0" smtClean="0"/>
              <a:t>Neutron scattering  &amp; protein			4</a:t>
            </a:r>
          </a:p>
          <a:p>
            <a:r>
              <a:rPr lang="en-US" sz="2000" dirty="0" smtClean="0"/>
              <a:t>Protein						564</a:t>
            </a:r>
          </a:p>
          <a:p>
            <a:r>
              <a:rPr lang="en-US" sz="2000" dirty="0" smtClean="0"/>
              <a:t>Protein &amp; NMR					15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42844" y="5721510"/>
            <a:ext cx="885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NMR Spectroscopy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is alternative and </a:t>
            </a:r>
            <a:r>
              <a:rPr lang="en-US" sz="2000" smtClean="0">
                <a:solidFill>
                  <a:schemeClr val="accent6">
                    <a:lumMod val="75000"/>
                  </a:schemeClr>
                </a:solidFill>
              </a:rPr>
              <a:t>complementary technique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to neutron scattering and can yield dynamical information…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2844" y="4792816"/>
            <a:ext cx="8929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There are authors from 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Latvian Institute of Organic Synthesis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in 12 papers (from 15), from 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Latvian Biomedical Research and Study Centre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– in 5 papers…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56" y="1785926"/>
            <a:ext cx="5500726" cy="3643338"/>
          </a:xfrm>
        </p:spPr>
        <p:txBody>
          <a:bodyPr/>
          <a:lstStyle/>
          <a:p>
            <a:pPr eaLnBrk="1" hangingPunct="1"/>
            <a:r>
              <a:rPr lang="en-GB" sz="72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Thank You for Your Attention!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-24"/>
            <a:ext cx="9144001" cy="1016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0099">
                  <a:alpha val="54999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de-DE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v-LV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PHYSICAL </a:t>
            </a:r>
            <a:r>
              <a:rPr lang="lv-LV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ENERGETICS</a:t>
            </a:r>
            <a:endParaRPr lang="en-US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SOLID STATE PHYSICS</a:t>
            </a:r>
            <a:endParaRPr lang="de-DE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lv-LV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-24"/>
            <a:ext cx="9144001" cy="1016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0099">
                  <a:alpha val="54999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de-DE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v-LV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PHYSICAL </a:t>
            </a:r>
            <a:r>
              <a:rPr lang="lv-LV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ENERGETICS</a:t>
            </a:r>
            <a:endParaRPr lang="en-US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SOLID STATE PHYSICS</a:t>
            </a:r>
            <a:endParaRPr lang="de-DE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lv-LV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11983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A few our results in field of biophysics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2592497"/>
            <a:ext cx="8358246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AutoNum type="arabicPeriod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QENS experiment for studying protein (WSCP) dynamics</a:t>
            </a:r>
          </a:p>
          <a:p>
            <a:pPr marL="457200" indent="-457200">
              <a:buFontTx/>
              <a:buAutoNum type="arabicPeriod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Neutron Dynamics Data Bank for biological macromolecules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642910" y="4884019"/>
            <a:ext cx="7715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Molecular flexibility and dynamics are essential for biological function of proteins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-24"/>
            <a:ext cx="9144001" cy="1016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0099">
                  <a:alpha val="54999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de-DE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v-LV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PHYSICAL </a:t>
            </a:r>
            <a:r>
              <a:rPr lang="lv-LV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ENERGETICS</a:t>
            </a:r>
            <a:endParaRPr lang="en-US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SOLID STATE PHYSICS</a:t>
            </a:r>
            <a:endParaRPr lang="de-DE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lv-LV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7154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Collaboration in the study of protein dynamics in selected photosynthetic processes by neutron scattering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" name="Picture 9" descr="D:\ESS\Meeting_8_12_2015\Talk\Jo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7" y="2000258"/>
            <a:ext cx="2143125" cy="257175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71406" y="4627915"/>
            <a:ext cx="2571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J.Pieper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, Professor of Biophysics of Tartu University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43190" y="3314501"/>
            <a:ext cx="6143652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ToF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spectrometer FOCUS at the Paul-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Scherrer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institute, Switzerland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λ = 5 Å,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Δ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E = 0.123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meV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Arial"/>
              </a:rPr>
              <a:t>, Q = 0.33 ÷ 2.25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Å</a:t>
            </a:r>
            <a:r>
              <a:rPr lang="en-US" sz="2000" baseline="30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-1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,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T = 20K ÷ 300K.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43174" y="4864254"/>
            <a:ext cx="65008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Sample:</a:t>
            </a:r>
            <a:r>
              <a:rPr lang="en-US" sz="2000" dirty="0" smtClean="0">
                <a:solidFill>
                  <a:srgbClr val="FF0000"/>
                </a:solidFill>
              </a:rPr>
              <a:t>   Protein (WSCP)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was diluted in a buffer solution (300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mM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Imidazole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, 20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mM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NaP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and D</a:t>
            </a:r>
            <a:r>
              <a:rPr lang="en-US" sz="2000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O).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43206" y="5529220"/>
            <a:ext cx="60721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Data reduction and fitting:</a:t>
            </a:r>
            <a:r>
              <a:rPr lang="en-US" sz="2000" dirty="0" smtClean="0">
                <a:solidFill>
                  <a:srgbClr val="FF0000"/>
                </a:solidFill>
              </a:rPr>
              <a:t> 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DAVE software package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2844" y="6007262"/>
            <a:ext cx="90011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We have scattering data from Vanadium, Empty Can, Buffer and Sample (</a:t>
            </a:r>
            <a:r>
              <a:rPr lang="en-US" sz="2000" dirty="0" smtClean="0">
                <a:solidFill>
                  <a:srgbClr val="FF0000"/>
                </a:solidFill>
              </a:rPr>
              <a:t>WSCP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+ Buffer). </a:t>
            </a: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Careful separation of contributions of buffer and protein is required !!!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00298" y="2100196"/>
            <a:ext cx="66437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Reduction, analysis and interpretation of experimental data 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929058" y="2786058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QENS Experiment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812632" y="1714488"/>
          <a:ext cx="4331368" cy="4996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/>
        </p:nvGraphicFramePr>
        <p:xfrm>
          <a:off x="0" y="1357298"/>
          <a:ext cx="5137485" cy="4390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96452" y="1988098"/>
            <a:ext cx="1094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T=260K</a:t>
            </a:r>
            <a:endParaRPr lang="en-US" sz="1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6000" y="5991726"/>
            <a:ext cx="4078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QENS spectra (summed over all values of Q) at 260K and 300K.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-24"/>
            <a:ext cx="9144001" cy="1016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0099">
                  <a:alpha val="54999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de-DE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v-LV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PHYSICAL </a:t>
            </a:r>
            <a:r>
              <a:rPr lang="lv-LV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ENERGETICS</a:t>
            </a:r>
            <a:endParaRPr lang="en-US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SOLID STATE PHYSICS</a:t>
            </a:r>
            <a:endParaRPr lang="de-DE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lv-LV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830178" y="1595675"/>
          <a:ext cx="3994485" cy="3128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5041233" y="1571612"/>
          <a:ext cx="4102767" cy="3164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 rot="16200000">
            <a:off x="0" y="2637887"/>
            <a:ext cx="8181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EISF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391525" y="4572008"/>
            <a:ext cx="10948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Q [Å</a:t>
            </a:r>
            <a:r>
              <a:rPr lang="en-US" sz="2000" b="1" baseline="30000" dirty="0" smtClean="0"/>
              <a:t>-1</a:t>
            </a:r>
            <a:r>
              <a:rPr lang="en-US" sz="2000" b="1" dirty="0" smtClean="0"/>
              <a:t>]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92506" y="5000636"/>
            <a:ext cx="8951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Q-dependences of  </a:t>
            </a:r>
            <a:r>
              <a:rPr lang="en-US" sz="2000" dirty="0" smtClean="0"/>
              <a:t>EISF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for protein at different temperatures.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7488" y="1142984"/>
            <a:ext cx="3718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/>
                </a:solidFill>
              </a:rPr>
              <a:t>Model for diffusion in a sphere.</a:t>
            </a:r>
            <a:endParaRPr lang="en-US" sz="2000" b="1" dirty="0">
              <a:solidFill>
                <a:schemeClr val="accent6"/>
              </a:solidFill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0" y="-24"/>
            <a:ext cx="9144001" cy="1016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0099">
                  <a:alpha val="54999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de-DE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v-LV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PHYSICAL </a:t>
            </a:r>
            <a:r>
              <a:rPr lang="lv-LV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ENERGETICS</a:t>
            </a:r>
            <a:endParaRPr lang="en-US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SOLID STATE PHYSICS</a:t>
            </a:r>
            <a:endParaRPr lang="de-DE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lv-LV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5720" y="5598399"/>
            <a:ext cx="88582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EISF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contains information about the </a:t>
            </a:r>
            <a:r>
              <a:rPr lang="en-US" sz="2000" dirty="0" smtClean="0">
                <a:solidFill>
                  <a:srgbClr val="FF0000"/>
                </a:solidFill>
              </a:rPr>
              <a:t>geometry of localized motions.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GB" sz="2000" dirty="0" smtClean="0">
                <a:cs typeface="Times New Roman" pitchFamily="18" charset="0"/>
              </a:rPr>
              <a:t>R</a:t>
            </a:r>
            <a:r>
              <a:rPr lang="en-GB" sz="2000" dirty="0" smtClean="0">
                <a:solidFill>
                  <a:schemeClr val="accent6"/>
                </a:solidFill>
                <a:cs typeface="Times New Roman" pitchFamily="18" charset="0"/>
              </a:rPr>
              <a:t> is </a:t>
            </a:r>
            <a:r>
              <a:rPr lang="en-GB" sz="2000" dirty="0" smtClean="0">
                <a:solidFill>
                  <a:srgbClr val="FF0000"/>
                </a:solidFill>
                <a:cs typeface="Times New Roman" pitchFamily="18" charset="0"/>
              </a:rPr>
              <a:t>the radius of the sphere</a:t>
            </a:r>
            <a:r>
              <a:rPr lang="en-GB" sz="2000" dirty="0" smtClean="0">
                <a:solidFill>
                  <a:schemeClr val="accent6"/>
                </a:solidFill>
                <a:cs typeface="Times New Roman" pitchFamily="18" charset="0"/>
              </a:rPr>
              <a:t> and </a:t>
            </a:r>
            <a:r>
              <a:rPr lang="en-GB" sz="2000" i="1" dirty="0" smtClean="0">
                <a:cs typeface="Times New Roman" pitchFamily="18" charset="0"/>
              </a:rPr>
              <a:t>p</a:t>
            </a:r>
            <a:r>
              <a:rPr lang="en-GB" sz="2000" dirty="0" smtClean="0">
                <a:solidFill>
                  <a:schemeClr val="accent6"/>
                </a:solidFill>
                <a:cs typeface="Times New Roman" pitchFamily="18" charset="0"/>
              </a:rPr>
              <a:t> represents </a:t>
            </a:r>
            <a:r>
              <a:rPr lang="en-GB" sz="2000" dirty="0" smtClean="0">
                <a:solidFill>
                  <a:srgbClr val="FF0000"/>
                </a:solidFill>
                <a:cs typeface="Times New Roman" pitchFamily="18" charset="0"/>
              </a:rPr>
              <a:t>the immobile fraction</a:t>
            </a:r>
            <a:r>
              <a:rPr lang="en-GB" sz="2000" dirty="0" smtClean="0">
                <a:solidFill>
                  <a:schemeClr val="accent6"/>
                </a:solidFill>
                <a:cs typeface="Times New Roman" pitchFamily="18" charset="0"/>
              </a:rPr>
              <a:t> of hydrogen atoms for a given resolution function.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42844" y="1428736"/>
          <a:ext cx="7558861" cy="4527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42568" y="3561363"/>
            <a:ext cx="2983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D</a:t>
            </a:r>
            <a:r>
              <a:rPr lang="en-GB" sz="2000" i="1" baseline="-25000" dirty="0" smtClean="0"/>
              <a:t>i</a:t>
            </a:r>
            <a:r>
              <a:rPr lang="en-GB" sz="2000" dirty="0" smtClean="0"/>
              <a:t> = (3.4±0.4)∙10</a:t>
            </a:r>
            <a:r>
              <a:rPr lang="en-GB" sz="2000" baseline="30000" dirty="0" smtClean="0"/>
              <a:t>‑5</a:t>
            </a:r>
            <a:r>
              <a:rPr lang="en-GB" sz="2000" dirty="0" smtClean="0"/>
              <a:t> cm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/s</a:t>
            </a:r>
          </a:p>
          <a:p>
            <a:r>
              <a:rPr lang="en-US" sz="2000" i="1" dirty="0" smtClean="0"/>
              <a:t>τ</a:t>
            </a:r>
            <a:r>
              <a:rPr lang="en-US" sz="2000" dirty="0" smtClean="0"/>
              <a:t> </a:t>
            </a:r>
            <a:r>
              <a:rPr lang="en-GB" sz="2000" dirty="0" smtClean="0"/>
              <a:t>= 1.2±0.2 </a:t>
            </a:r>
            <a:r>
              <a:rPr lang="en-GB" sz="2000" dirty="0" err="1" smtClean="0"/>
              <a:t>ps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078700"/>
            <a:ext cx="51134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/>
                </a:solidFill>
              </a:rPr>
              <a:t>Dependence of  </a:t>
            </a:r>
            <a:r>
              <a:rPr lang="en-US" sz="2000" dirty="0" err="1" smtClean="0"/>
              <a:t>HWHM</a:t>
            </a:r>
            <a:r>
              <a:rPr lang="en-US" sz="2000" baseline="-25000" dirty="0" err="1" smtClean="0"/>
              <a:t>i</a:t>
            </a:r>
            <a:r>
              <a:rPr lang="en-US" sz="2000" dirty="0" smtClean="0">
                <a:solidFill>
                  <a:schemeClr val="accent6"/>
                </a:solidFill>
              </a:rPr>
              <a:t> as function of </a:t>
            </a:r>
            <a:r>
              <a:rPr lang="en-US" sz="2000" i="1" dirty="0" smtClean="0">
                <a:solidFill>
                  <a:schemeClr val="accent6"/>
                </a:solidFill>
              </a:rPr>
              <a:t>Q</a:t>
            </a:r>
            <a:r>
              <a:rPr lang="en-US" sz="2000" i="1" baseline="30000" dirty="0" smtClean="0">
                <a:solidFill>
                  <a:schemeClr val="accent6"/>
                </a:solidFill>
              </a:rPr>
              <a:t>2</a:t>
            </a:r>
            <a:r>
              <a:rPr lang="en-US" sz="2000" dirty="0" smtClean="0">
                <a:solidFill>
                  <a:schemeClr val="accent6"/>
                </a:solidFill>
              </a:rPr>
              <a:t> for internal protein dynamic at 300K.</a:t>
            </a:r>
            <a:endParaRPr lang="en-US" sz="2000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2343" y="1038509"/>
            <a:ext cx="369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Internal WSCP dynamics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86272" y="5940000"/>
            <a:ext cx="2731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Jump-diffusion model for </a:t>
            </a:r>
            <a:r>
              <a:rPr lang="en-GB" sz="2000" b="1" i="1" dirty="0" smtClean="0">
                <a:solidFill>
                  <a:schemeClr val="accent6"/>
                </a:solidFill>
              </a:rPr>
              <a:t>Q</a:t>
            </a:r>
            <a:r>
              <a:rPr lang="en-GB" sz="2000" b="1" dirty="0" smtClean="0">
                <a:solidFill>
                  <a:schemeClr val="accent6"/>
                </a:solidFill>
              </a:rPr>
              <a:t> &gt; 1 Å</a:t>
            </a:r>
            <a:r>
              <a:rPr lang="en-GB" sz="2000" b="1" baseline="30000" dirty="0" smtClean="0">
                <a:solidFill>
                  <a:schemeClr val="accent6"/>
                </a:solidFill>
              </a:rPr>
              <a:t>-1</a:t>
            </a:r>
            <a:r>
              <a:rPr lang="en-US" sz="2000" b="1" dirty="0" smtClean="0">
                <a:solidFill>
                  <a:schemeClr val="accent6"/>
                </a:solidFill>
              </a:rPr>
              <a:t> .</a:t>
            </a:r>
            <a:endParaRPr lang="en-US" sz="2000" b="1" dirty="0">
              <a:solidFill>
                <a:schemeClr val="accent6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-24"/>
            <a:ext cx="9144001" cy="1016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0099">
                  <a:alpha val="54999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de-DE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v-LV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PHYSICAL </a:t>
            </a:r>
            <a:r>
              <a:rPr lang="lv-LV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ENERGETICS</a:t>
            </a:r>
            <a:endParaRPr lang="en-US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SOLID STATE PHYSICS</a:t>
            </a:r>
            <a:endParaRPr lang="de-DE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lv-LV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42844" y="1500174"/>
          <a:ext cx="5967662" cy="4622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85786" y="6078700"/>
            <a:ext cx="48727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/>
                </a:solidFill>
              </a:rPr>
              <a:t>Dependence of </a:t>
            </a:r>
            <a:r>
              <a:rPr lang="en-US" sz="2000" dirty="0" err="1" smtClean="0">
                <a:solidFill>
                  <a:srgbClr val="FF0000"/>
                </a:solidFill>
              </a:rPr>
              <a:t>HWHM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g</a:t>
            </a:r>
            <a:r>
              <a:rPr lang="en-US" sz="2000" dirty="0" smtClean="0">
                <a:solidFill>
                  <a:schemeClr val="accent6"/>
                </a:solidFill>
              </a:rPr>
              <a:t> as function of </a:t>
            </a:r>
            <a:r>
              <a:rPr lang="en-US" sz="2000" i="1" dirty="0" smtClean="0">
                <a:solidFill>
                  <a:schemeClr val="accent6"/>
                </a:solidFill>
              </a:rPr>
              <a:t>Q</a:t>
            </a:r>
            <a:r>
              <a:rPr lang="en-US" sz="2000" i="1" baseline="30000" dirty="0" smtClean="0">
                <a:solidFill>
                  <a:schemeClr val="accent6"/>
                </a:solidFill>
              </a:rPr>
              <a:t>2</a:t>
            </a:r>
            <a:r>
              <a:rPr lang="en-US" sz="2000" dirty="0" smtClean="0">
                <a:solidFill>
                  <a:schemeClr val="accent6"/>
                </a:solidFill>
              </a:rPr>
              <a:t> for global protein diffusion at 300K.</a:t>
            </a:r>
            <a:endParaRPr lang="en-US" sz="2000" dirty="0">
              <a:solidFill>
                <a:schemeClr val="accent6"/>
              </a:solidFill>
            </a:endParaRPr>
          </a:p>
        </p:txBody>
      </p:sp>
      <p:grpSp>
        <p:nvGrpSpPr>
          <p:cNvPr id="7" name="Group 8"/>
          <p:cNvGrpSpPr/>
          <p:nvPr/>
        </p:nvGrpSpPr>
        <p:grpSpPr>
          <a:xfrm>
            <a:off x="6244390" y="1705057"/>
            <a:ext cx="2731168" cy="2152571"/>
            <a:chOff x="6244390" y="2335213"/>
            <a:chExt cx="2731168" cy="2152571"/>
          </a:xfrm>
        </p:grpSpPr>
        <p:graphicFrame>
          <p:nvGraphicFramePr>
            <p:cNvPr id="4" name="Object 3"/>
            <p:cNvGraphicFramePr>
              <a:graphicFrameLocks noChangeAspect="1"/>
            </p:cNvGraphicFramePr>
            <p:nvPr/>
          </p:nvGraphicFramePr>
          <p:xfrm>
            <a:off x="6944812" y="2335213"/>
            <a:ext cx="1330325" cy="442912"/>
          </p:xfrm>
          <a:graphic>
            <a:graphicData uri="http://schemas.openxmlformats.org/presentationml/2006/ole">
              <p:oleObj spid="_x0000_s120834" name="Equation" r:id="rId4" imgW="761760" imgH="253800" progId="Equation.3">
                <p:embed/>
              </p:oleObj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6244390" y="3164345"/>
              <a:ext cx="273116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GB" sz="2000" dirty="0" smtClean="0">
                  <a:solidFill>
                    <a:schemeClr val="accent6"/>
                  </a:solidFill>
                  <a:cs typeface="Times New Roman" pitchFamily="18" charset="0"/>
                </a:rPr>
                <a:t>The slope of the linear fit  determinates the  coefficient of global diffusion.</a:t>
              </a:r>
              <a:endParaRPr lang="en-US" sz="2000" dirty="0">
                <a:solidFill>
                  <a:schemeClr val="accent6"/>
                </a:solidFill>
                <a:cs typeface="Times New Roman" pitchFamily="18" charset="0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000364" y="4529088"/>
            <a:ext cx="28905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>
                <a:cs typeface="Times New Roman" pitchFamily="18" charset="0"/>
              </a:rPr>
              <a:t>D</a:t>
            </a:r>
            <a:r>
              <a:rPr lang="en-US" sz="2000" i="1" baseline="-25000" dirty="0" smtClean="0">
                <a:cs typeface="Times New Roman" pitchFamily="18" charset="0"/>
              </a:rPr>
              <a:t>g</a:t>
            </a:r>
            <a:r>
              <a:rPr lang="en-US" sz="2000" dirty="0" smtClean="0">
                <a:cs typeface="Times New Roman" pitchFamily="18" charset="0"/>
              </a:rPr>
              <a:t> = </a:t>
            </a:r>
            <a:r>
              <a:rPr lang="en-GB" sz="2000" dirty="0" smtClean="0">
                <a:cs typeface="Times New Roman" pitchFamily="18" charset="0"/>
              </a:rPr>
              <a:t>(9.4±0.6)∙10</a:t>
            </a:r>
            <a:r>
              <a:rPr lang="en-GB" sz="2000" baseline="30000" dirty="0" smtClean="0">
                <a:cs typeface="Times New Roman" pitchFamily="18" charset="0"/>
              </a:rPr>
              <a:t>‑7</a:t>
            </a:r>
            <a:r>
              <a:rPr lang="en-GB" sz="2000" dirty="0" smtClean="0">
                <a:cs typeface="Times New Roman" pitchFamily="18" charset="0"/>
              </a:rPr>
              <a:t> cm</a:t>
            </a:r>
            <a:r>
              <a:rPr lang="en-GB" sz="2000" baseline="30000" dirty="0" smtClean="0">
                <a:cs typeface="Times New Roman" pitchFamily="18" charset="0"/>
              </a:rPr>
              <a:t>2</a:t>
            </a:r>
            <a:r>
              <a:rPr lang="en-GB" sz="2000" dirty="0" smtClean="0">
                <a:cs typeface="Times New Roman" pitchFamily="18" charset="0"/>
              </a:rPr>
              <a:t>/s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66720" y="1038509"/>
            <a:ext cx="3405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Global WSCP diffusion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76416" y="4012362"/>
            <a:ext cx="25847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cs typeface="Times New Roman" pitchFamily="18" charset="0"/>
              </a:rPr>
              <a:t>D</a:t>
            </a:r>
            <a:r>
              <a:rPr lang="en-US" sz="2000" i="1" baseline="-25000" dirty="0" smtClean="0">
                <a:cs typeface="Times New Roman" pitchFamily="18" charset="0"/>
              </a:rPr>
              <a:t>g</a:t>
            </a:r>
            <a:r>
              <a:rPr lang="en-US" sz="2000" dirty="0" smtClean="0">
                <a:solidFill>
                  <a:schemeClr val="accent6"/>
                </a:solidFill>
                <a:cs typeface="Times New Roman" pitchFamily="18" charset="0"/>
              </a:rPr>
              <a:t> contains a component of both translational and rotational diffusion of protein [1].</a:t>
            </a:r>
            <a:endParaRPr lang="en-US" sz="2000" dirty="0">
              <a:solidFill>
                <a:schemeClr val="accent6"/>
              </a:solidFill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63260" y="6068817"/>
            <a:ext cx="2737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[1] Perez et al. </a:t>
            </a:r>
            <a:r>
              <a:rPr lang="en-US" sz="1800" i="1" dirty="0" err="1" smtClean="0"/>
              <a:t>Biophys</a:t>
            </a:r>
            <a:r>
              <a:rPr lang="en-US" sz="1800" i="1" dirty="0" smtClean="0"/>
              <a:t>. J.</a:t>
            </a:r>
            <a:r>
              <a:rPr lang="en-US" sz="1800" dirty="0" smtClean="0"/>
              <a:t>,</a:t>
            </a:r>
          </a:p>
          <a:p>
            <a:r>
              <a:rPr lang="en-US" sz="1800" dirty="0" smtClean="0"/>
              <a:t>      </a:t>
            </a:r>
            <a:r>
              <a:rPr lang="en-US" sz="1800" b="1" dirty="0" smtClean="0"/>
              <a:t>77</a:t>
            </a:r>
            <a:r>
              <a:rPr lang="en-US" sz="1800" dirty="0" smtClean="0"/>
              <a:t>, 454, 1999.</a:t>
            </a:r>
            <a:endParaRPr lang="en-US" sz="1800" dirty="0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0" y="-24"/>
            <a:ext cx="9144001" cy="1016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0099">
                  <a:alpha val="54999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de-DE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v-LV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PHYSICAL </a:t>
            </a:r>
            <a:r>
              <a:rPr lang="lv-LV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ENERGETICS</a:t>
            </a:r>
            <a:endParaRPr lang="en-US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SOLID STATE PHYSICS</a:t>
            </a:r>
            <a:endParaRPr lang="de-DE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lv-LV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-24"/>
            <a:ext cx="9144001" cy="1016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0099">
                  <a:alpha val="54999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de-DE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v-LV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PHYSICAL </a:t>
            </a:r>
            <a:r>
              <a:rPr lang="lv-LV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ENERGETICS</a:t>
            </a:r>
            <a:endParaRPr lang="en-US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SOLID STATE PHYSICS</a:t>
            </a:r>
            <a:endParaRPr lang="de-DE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lv-LV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7154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QENS Experiment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928802"/>
            <a:ext cx="9144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 algn="just">
              <a:spcBef>
                <a:spcPts val="0"/>
              </a:spcBef>
              <a:buFont typeface="+mj-lt"/>
              <a:buAutoNum type="arabicPeriod"/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Arial" pitchFamily="34" charset="0"/>
              </a:rPr>
              <a:t>We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cs typeface="Arial" pitchFamily="34" charset="0"/>
              </a:rPr>
              <a:t>fulfiled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Arial" pitchFamily="34" charset="0"/>
              </a:rPr>
              <a:t> careful separation of buffer and protein contributions to total scattering.</a:t>
            </a:r>
          </a:p>
          <a:p>
            <a:pPr marL="360000" indent="-360000" algn="just">
              <a:spcBef>
                <a:spcPts val="600"/>
              </a:spcBef>
              <a:buFont typeface="+mj-lt"/>
              <a:buAutoNum type="arabicPeriod"/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Arial" pitchFamily="34" charset="0"/>
              </a:rPr>
              <a:t>At room temperature WSCP dynamics can be reasonably modelled by two types of motion: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cs typeface="Arial" pitchFamily="34" charset="0"/>
              </a:rPr>
              <a:t>i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Arial" pitchFamily="34" charset="0"/>
              </a:rPr>
              <a:t>) internal protein dynamics and ii) global diffusion of the whole WSCP molecule.</a:t>
            </a:r>
          </a:p>
          <a:p>
            <a:pPr marL="360000" indent="-360000" algn="just">
              <a:spcBef>
                <a:spcPts val="600"/>
              </a:spcBef>
              <a:buFont typeface="+mj-lt"/>
              <a:buAutoNum type="arabicPeriod"/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Arial" pitchFamily="34" charset="0"/>
              </a:rPr>
              <a:t>Numerical values, obtained for the radius of the sphere R and the diffusion coefficients look reasonably and are comparable with values obtained other authors and by other methods.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29690" y="1500174"/>
            <a:ext cx="3284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Conclusions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844" y="4545323"/>
            <a:ext cx="88583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These results are interesting both to neutron and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biophysical communities. Results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were presented and published e.g.:</a:t>
            </a:r>
          </a:p>
          <a:p>
            <a:pPr>
              <a:spcAft>
                <a:spcPts val="1200"/>
              </a:spcAft>
            </a:pPr>
            <a:r>
              <a:rPr lang="en-GB" sz="2000" i="1" dirty="0" smtClean="0">
                <a:solidFill>
                  <a:schemeClr val="accent6">
                    <a:lumMod val="75000"/>
                  </a:schemeClr>
                </a:solidFill>
              </a:rPr>
              <a:t>Conference 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</a:rPr>
              <a:t>QENS 2014/WINS 2014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, Oral Contributions. May 2014,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Autrans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, France.</a:t>
            </a:r>
          </a:p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L. Rusevich,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J.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</a:rPr>
              <a:t>Embs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I.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</a:rPr>
              <a:t>Bektas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H. Paulsen, G.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</a:rPr>
              <a:t>Renger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, J. Pieper. Protein and solvent dynamics of the water-soluble chlorophyll-binding protein (WSCP). — </a:t>
            </a:r>
            <a:r>
              <a:rPr lang="en-GB" sz="2000" i="1" dirty="0" smtClean="0">
                <a:solidFill>
                  <a:schemeClr val="accent6">
                    <a:lumMod val="75000"/>
                  </a:schemeClr>
                </a:solidFill>
              </a:rPr>
              <a:t>EPJ Web of Conferences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</a:rPr>
              <a:t>83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, 02016 (2015).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-24"/>
            <a:ext cx="9144001" cy="1016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0099">
                  <a:alpha val="54999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de-DE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lv-LV" sz="2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PHYSICAL </a:t>
            </a:r>
            <a:r>
              <a:rPr lang="lv-LV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ENERGETICS</a:t>
            </a:r>
            <a:endParaRPr lang="en-US" sz="2000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INSTITUTE OF SOLID STATE PHYSICS</a:t>
            </a:r>
            <a:endParaRPr lang="de-DE" sz="12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lv-LV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14298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nDDB</a:t>
            </a:r>
            <a:r>
              <a:rPr lang="en-US" sz="2800" b="1" dirty="0" smtClean="0">
                <a:solidFill>
                  <a:srgbClr val="FF0000"/>
                </a:solidFill>
              </a:rPr>
              <a:t> project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9" name="Picture 14" descr="http://www.ill.eu/typo3temp/pics/cfe927ea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857364"/>
            <a:ext cx="1981200" cy="2095500"/>
          </a:xfrm>
          <a:prstGeom prst="rect">
            <a:avLst/>
          </a:prstGeom>
          <a:noFill/>
        </p:spPr>
      </p:pic>
      <p:pic>
        <p:nvPicPr>
          <p:cNvPr id="10" name="Picture 19" descr="http://www.ill.eu/typo3temp/pics/385ee9da8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1785926"/>
            <a:ext cx="1524000" cy="184404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71406" y="4074703"/>
            <a:ext cx="3429024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chemeClr val="accent6">
                    <a:lumMod val="75000"/>
                  </a:schemeClr>
                </a:solidFill>
              </a:rPr>
              <a:t>Joseph </a:t>
            </a:r>
            <a:r>
              <a:rPr lang="en-GB" sz="1800" dirty="0" err="1" smtClean="0">
                <a:solidFill>
                  <a:schemeClr val="accent6">
                    <a:lumMod val="75000"/>
                  </a:schemeClr>
                </a:solidFill>
              </a:rPr>
              <a:t>Zaccai</a:t>
            </a:r>
            <a:endParaRPr lang="en-US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en-GB" sz="1800" dirty="0" smtClean="0">
                <a:solidFill>
                  <a:schemeClr val="accent6">
                    <a:lumMod val="75000"/>
                  </a:schemeClr>
                </a:solidFill>
              </a:rPr>
              <a:t>Senior Fellow for Biology ILL, </a:t>
            </a:r>
            <a:r>
              <a:rPr lang="en-GB" sz="1800" dirty="0" err="1" smtClean="0">
                <a:solidFill>
                  <a:schemeClr val="accent6">
                    <a:lumMod val="75000"/>
                  </a:schemeClr>
                </a:solidFill>
              </a:rPr>
              <a:t>Directeur</a:t>
            </a:r>
            <a:r>
              <a:rPr lang="en-GB" sz="1800" dirty="0" smtClean="0">
                <a:solidFill>
                  <a:schemeClr val="accent6">
                    <a:lumMod val="75000"/>
                  </a:schemeClr>
                </a:solidFill>
              </a:rPr>
              <a:t> de </a:t>
            </a:r>
            <a:r>
              <a:rPr lang="en-GB" sz="1800" dirty="0" err="1" smtClean="0">
                <a:solidFill>
                  <a:schemeClr val="accent6">
                    <a:lumMod val="75000"/>
                  </a:schemeClr>
                </a:solidFill>
              </a:rPr>
              <a:t>Recherche</a:t>
            </a:r>
            <a:r>
              <a:rPr lang="en-GB" sz="1800" dirty="0" smtClean="0">
                <a:solidFill>
                  <a:schemeClr val="accent6">
                    <a:lumMod val="75000"/>
                  </a:schemeClr>
                </a:solidFill>
              </a:rPr>
              <a:t> CNRS</a:t>
            </a: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6446" y="3772842"/>
            <a:ext cx="3357554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Mark Johnson</a:t>
            </a:r>
          </a:p>
          <a:p>
            <a:pPr>
              <a:spcBef>
                <a:spcPts val="600"/>
              </a:spcBef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Head of Computing for Science (CS) group</a:t>
            </a:r>
          </a:p>
          <a:p>
            <a:pPr>
              <a:spcBef>
                <a:spcPts val="0"/>
              </a:spcBef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ILL UK Associate Director and Head of Science Division (from 1.10.2016)</a:t>
            </a: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2" y="5628047"/>
            <a:ext cx="84296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In September 2011 Joe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Zaccai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invited me to take part 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on setting up a data bank for neutron scattering results on biological molecule dynamics and fulfil the first step - collection and organising  the neutron publications in this field.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6019" name="Picture 3" descr="C:\Users\Admin\Desktop\10189_2013_9893_Figa_HTM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1571612"/>
            <a:ext cx="36576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2729</TotalTime>
  <Words>1004</Words>
  <Application>Microsoft Office PowerPoint</Application>
  <PresentationFormat>On-screen Show (4:3)</PresentationFormat>
  <Paragraphs>144</Paragraphs>
  <Slides>14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Default Design</vt:lpstr>
      <vt:lpstr>Custom Design</vt:lpstr>
      <vt:lpstr>Standarddesign</vt:lpstr>
      <vt:lpstr>Bitmap Image</vt:lpstr>
      <vt:lpstr>Equation</vt:lpstr>
      <vt:lpstr>Perspectives in Biological Physics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Thank You for Your Attention!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Leonid Rusevich</cp:lastModifiedBy>
  <cp:revision>401</cp:revision>
  <dcterms:created xsi:type="dcterms:W3CDTF">1601-01-01T00:00:00Z</dcterms:created>
  <dcterms:modified xsi:type="dcterms:W3CDTF">2016-06-16T18:27:26Z</dcterms:modified>
</cp:coreProperties>
</file>