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3" autoAdjust="0"/>
    <p:restoredTop sz="93251" autoAdjust="0"/>
  </p:normalViewPr>
  <p:slideViewPr>
    <p:cSldViewPr>
      <p:cViewPr varScale="1">
        <p:scale>
          <a:sx n="82" d="100"/>
          <a:sy n="82" d="100"/>
        </p:scale>
        <p:origin x="-166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2016-06-22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2016-06-22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noProof="0" dirty="0" smtClean="0"/>
              <a:t>Beamline for European materials Engineering </a:t>
            </a:r>
            <a:r>
              <a:rPr lang="cs-CZ" sz="4000" noProof="0" dirty="0" smtClean="0"/>
              <a:t>R</a:t>
            </a:r>
            <a:r>
              <a:rPr lang="en-GB" sz="4000" noProof="0" dirty="0" err="1" smtClean="0"/>
              <a:t>esearch</a:t>
            </a:r>
            <a:r>
              <a:rPr lang="cs-CZ" sz="4000" noProof="0" dirty="0" smtClean="0"/>
              <a:t>  /  BEER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054968"/>
          </a:xfrm>
        </p:spPr>
        <p:txBody>
          <a:bodyPr>
            <a:noAutofit/>
          </a:bodyPr>
          <a:lstStyle/>
          <a:p>
            <a:r>
              <a:rPr lang="en-GB" sz="2000" noProof="0" dirty="0" err="1" smtClean="0">
                <a:solidFill>
                  <a:schemeClr val="bg1"/>
                </a:solidFill>
              </a:rPr>
              <a:t>Petr</a:t>
            </a:r>
            <a:r>
              <a:rPr lang="en-GB" sz="2000" noProof="0" dirty="0" smtClean="0">
                <a:solidFill>
                  <a:schemeClr val="bg1"/>
                </a:solidFill>
              </a:rPr>
              <a:t> </a:t>
            </a:r>
            <a:r>
              <a:rPr lang="en-GB" sz="2000" noProof="0" dirty="0" err="1" smtClean="0">
                <a:solidFill>
                  <a:schemeClr val="bg1"/>
                </a:solidFill>
              </a:rPr>
              <a:t>Luk</a:t>
            </a:r>
            <a:r>
              <a:rPr lang="cs-CZ" sz="2000" noProof="0" dirty="0" err="1" smtClean="0">
                <a:solidFill>
                  <a:schemeClr val="bg1"/>
                </a:solidFill>
              </a:rPr>
              <a:t>áš</a:t>
            </a:r>
            <a:r>
              <a:rPr lang="cs-CZ" sz="2000" noProof="0" dirty="0" smtClean="0">
                <a:solidFill>
                  <a:schemeClr val="bg1"/>
                </a:solidFill>
              </a:rPr>
              <a:t> (NPI) </a:t>
            </a:r>
            <a:r>
              <a:rPr lang="en-US" sz="2000" noProof="0" dirty="0" smtClean="0">
                <a:solidFill>
                  <a:schemeClr val="bg1"/>
                </a:solidFill>
              </a:rPr>
              <a:t>&amp;</a:t>
            </a:r>
            <a:r>
              <a:rPr lang="cs-CZ" sz="2000" noProof="0" dirty="0" smtClean="0">
                <a:solidFill>
                  <a:schemeClr val="bg1"/>
                </a:solidFill>
              </a:rPr>
              <a:t> Martin Müller (HZG)</a:t>
            </a:r>
            <a:endParaRPr lang="en-GB" sz="2000" noProof="0" dirty="0" smtClean="0">
              <a:solidFill>
                <a:schemeClr val="bg1"/>
              </a:solidFill>
            </a:endParaRPr>
          </a:p>
          <a:p>
            <a:r>
              <a:rPr lang="cs-CZ" sz="2000" noProof="0" dirty="0" smtClean="0">
                <a:solidFill>
                  <a:schemeClr val="bg1"/>
                </a:solidFill>
              </a:rPr>
              <a:t> 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16-06-22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BEER</a:t>
            </a:r>
            <a:br>
              <a:rPr lang="en-US" dirty="0" smtClean="0"/>
            </a:br>
            <a:r>
              <a:rPr lang="en-US" sz="2400" dirty="0" smtClean="0"/>
              <a:t>Helmholtz</a:t>
            </a:r>
            <a:r>
              <a:rPr lang="cs-CZ" sz="2400" dirty="0" smtClean="0"/>
              <a:t>-</a:t>
            </a:r>
            <a:r>
              <a:rPr lang="en-US" sz="2400" dirty="0" err="1" smtClean="0"/>
              <a:t>Zentrum</a:t>
            </a:r>
            <a:r>
              <a:rPr lang="en-US" sz="2400" dirty="0" smtClean="0"/>
              <a:t> </a:t>
            </a:r>
            <a:r>
              <a:rPr lang="cs-CZ" sz="2400" dirty="0" smtClean="0"/>
              <a:t>G</a:t>
            </a:r>
            <a:r>
              <a:rPr lang="en-US" sz="2400" dirty="0" err="1" smtClean="0"/>
              <a:t>eesthacht</a:t>
            </a:r>
            <a:r>
              <a:rPr lang="en-US" sz="2400" dirty="0" smtClean="0"/>
              <a:t>; Nuclear Physics Institute </a:t>
            </a:r>
            <a:r>
              <a:rPr lang="cs-CZ" sz="2400" dirty="0" smtClean="0"/>
              <a:t>Řež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61864" y="1700808"/>
            <a:ext cx="6120681" cy="10367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CORE TEAM</a:t>
            </a:r>
          </a:p>
          <a:p>
            <a:r>
              <a:rPr lang="en-US" sz="1900" dirty="0" smtClean="0"/>
              <a:t>Lead scientist:    J. Fenske (HZG), P. </a:t>
            </a:r>
            <a:r>
              <a:rPr lang="en-US" sz="1900" dirty="0" err="1" smtClean="0"/>
              <a:t>Beran</a:t>
            </a:r>
            <a:r>
              <a:rPr lang="en-US" sz="1900" dirty="0" smtClean="0"/>
              <a:t> (NPI) </a:t>
            </a:r>
            <a:endParaRPr lang="en-US" sz="1300" dirty="0" smtClean="0"/>
          </a:p>
          <a:p>
            <a:r>
              <a:rPr lang="en-US" sz="1900" dirty="0" smtClean="0"/>
              <a:t>Lead engineer:   D. J. </a:t>
            </a:r>
            <a:r>
              <a:rPr lang="en-US" sz="1900" dirty="0" err="1" smtClean="0"/>
              <a:t>Siemers</a:t>
            </a:r>
            <a:r>
              <a:rPr lang="en-US" sz="1900" dirty="0" smtClean="0"/>
              <a:t> (HZG)</a:t>
            </a:r>
            <a:r>
              <a:rPr lang="cs-CZ" sz="1900" dirty="0" smtClean="0"/>
              <a:t> , NPI – </a:t>
            </a:r>
            <a:r>
              <a:rPr lang="en-US" sz="1900" dirty="0" smtClean="0"/>
              <a:t>recruitment in progress</a:t>
            </a:r>
            <a:endParaRPr lang="en-US" sz="2400" dirty="0"/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261864" y="2996952"/>
            <a:ext cx="5616624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PROGRESS SINCE LAST ICB </a:t>
            </a:r>
            <a:r>
              <a:rPr lang="en-US" sz="1400" dirty="0" smtClean="0"/>
              <a:t>(technical and project)</a:t>
            </a:r>
            <a:endParaRPr lang="en-US" sz="2400" dirty="0" smtClean="0"/>
          </a:p>
          <a:p>
            <a:r>
              <a:rPr lang="en-US" sz="1800" dirty="0" smtClean="0"/>
              <a:t>  phase 1 schedule</a:t>
            </a:r>
            <a:r>
              <a:rPr lang="cs-CZ" sz="1800" dirty="0" smtClean="0"/>
              <a:t> - NPI</a:t>
            </a:r>
            <a:r>
              <a:rPr lang="en-US" sz="1800" dirty="0" smtClean="0"/>
              <a:t> signed </a:t>
            </a:r>
            <a:r>
              <a:rPr lang="cs-CZ" sz="1800" dirty="0" smtClean="0"/>
              <a:t>on </a:t>
            </a:r>
            <a:r>
              <a:rPr lang="en-US" sz="1800" dirty="0" smtClean="0"/>
              <a:t>31/5/2016</a:t>
            </a:r>
          </a:p>
          <a:p>
            <a:r>
              <a:rPr lang="en-US" sz="1800" dirty="0" smtClean="0"/>
              <a:t>  </a:t>
            </a:r>
            <a:r>
              <a:rPr lang="en-US" sz="1800" dirty="0"/>
              <a:t>phase 1 docs in progress </a:t>
            </a:r>
            <a:r>
              <a:rPr lang="en-US" sz="1800" dirty="0" smtClean="0"/>
              <a:t>(draft </a:t>
            </a:r>
            <a:r>
              <a:rPr lang="en-US" sz="1800" dirty="0" err="1" smtClean="0"/>
              <a:t>SysReq</a:t>
            </a:r>
            <a:r>
              <a:rPr lang="en-US" sz="1800" dirty="0" smtClean="0"/>
              <a:t> and </a:t>
            </a:r>
            <a:r>
              <a:rPr lang="en-US" sz="1800" dirty="0" err="1" smtClean="0"/>
              <a:t>ConOps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STAP 17/6 – set priorities for scope </a:t>
            </a:r>
            <a:r>
              <a:rPr lang="en-US" sz="1800" dirty="0" smtClean="0"/>
              <a:t>setting</a:t>
            </a:r>
          </a:p>
          <a:p>
            <a:r>
              <a:rPr lang="en-US" sz="1800" dirty="0" smtClean="0"/>
              <a:t>  </a:t>
            </a:r>
            <a:r>
              <a:rPr lang="cs-CZ" sz="1800" dirty="0" smtClean="0"/>
              <a:t>open </a:t>
            </a:r>
            <a:r>
              <a:rPr lang="en-US" sz="1800" dirty="0" smtClean="0"/>
              <a:t>CZ </a:t>
            </a:r>
            <a:r>
              <a:rPr lang="cs-CZ" sz="1800" dirty="0" smtClean="0"/>
              <a:t>tender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shielding</a:t>
            </a:r>
            <a:r>
              <a:rPr lang="cs-CZ" sz="1800" dirty="0" smtClean="0"/>
              <a:t> and </a:t>
            </a:r>
            <a:r>
              <a:rPr lang="cs-CZ" sz="1800" dirty="0" err="1" smtClean="0"/>
              <a:t>engineering</a:t>
            </a:r>
            <a:r>
              <a:rPr lang="cs-CZ" sz="1800" dirty="0" smtClean="0"/>
              <a:t> design</a:t>
            </a:r>
            <a:endParaRPr lang="en-US" sz="18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1864" y="5085184"/>
            <a:ext cx="5750296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CURRENT ISSUES</a:t>
            </a:r>
          </a:p>
          <a:p>
            <a:r>
              <a:rPr lang="en-US" sz="1800" dirty="0" smtClean="0"/>
              <a:t>shielding simulations – waiting for ESS bunker results</a:t>
            </a:r>
          </a:p>
          <a:p>
            <a:r>
              <a:rPr lang="en-US" sz="1800" dirty="0" smtClean="0"/>
              <a:t>changing choppers arrangement due to bunker pillars    </a:t>
            </a:r>
          </a:p>
          <a:p>
            <a:endParaRPr lang="en-US" sz="2400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6148805" y="5874251"/>
            <a:ext cx="288032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Scope-setting: 2016-10-14</a:t>
            </a:r>
          </a:p>
          <a:p>
            <a:pPr marL="0" indent="0">
              <a:buNone/>
            </a:pPr>
            <a:r>
              <a:rPr lang="en-US" sz="1600" dirty="0" smtClean="0"/>
              <a:t>Tollgate 2: 2017-01-xx </a:t>
            </a:r>
          </a:p>
          <a:p>
            <a:endParaRPr lang="en-US" sz="1600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882" y="2350722"/>
            <a:ext cx="3487122" cy="287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2531</TotalTime>
  <Words>131</Words>
  <Application>Microsoft Office PowerPoint</Application>
  <PresentationFormat>Předvádění na obrazovce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ESS Core Powerpoint</vt:lpstr>
      <vt:lpstr>Beamline for European materials Engineering Research  /  BEER</vt:lpstr>
      <vt:lpstr>BEER Helmholtz-Zentrum Geesthacht; Nuclear Physics Institute Řež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Petr Lukáš</cp:lastModifiedBy>
  <cp:revision>37</cp:revision>
  <dcterms:created xsi:type="dcterms:W3CDTF">2013-10-29T16:05:10Z</dcterms:created>
  <dcterms:modified xsi:type="dcterms:W3CDTF">2016-06-22T06:42:41Z</dcterms:modified>
</cp:coreProperties>
</file>