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3" autoAdjust="0"/>
    <p:restoredTop sz="93251" autoAdjust="0"/>
  </p:normalViewPr>
  <p:slideViewPr>
    <p:cSldViewPr>
      <p:cViewPr>
        <p:scale>
          <a:sx n="99" d="100"/>
          <a:sy n="99" d="100"/>
        </p:scale>
        <p:origin x="-2178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2016-06-21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‹N›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2016-06-21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‹N›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2016-06-21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‹N›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2016-06-21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‹N›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2016-06-21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‹N›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2016-06-21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‹N›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VESPA</a:t>
            </a:r>
            <a:r>
              <a:rPr lang="en-GB" sz="4000" noProof="0" dirty="0" smtClean="0"/>
              <a:t> 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smtClean="0">
                <a:solidFill>
                  <a:schemeClr val="bg1"/>
                </a:solidFill>
              </a:rPr>
              <a:t>Alessandro </a:t>
            </a:r>
            <a:r>
              <a:rPr lang="en-GB" sz="2000" noProof="0" dirty="0" err="1" smtClean="0">
                <a:solidFill>
                  <a:schemeClr val="bg1"/>
                </a:solidFill>
              </a:rPr>
              <a:t>Triolo</a:t>
            </a:r>
            <a:endParaRPr lang="en-GB" sz="2000" noProof="0" dirty="0" smtClean="0">
              <a:solidFill>
                <a:schemeClr val="bg1"/>
              </a:solidFill>
            </a:endParaRPr>
          </a:p>
          <a:p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16-06-21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VESPA</a:t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1036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CORE TEAM</a:t>
            </a:r>
          </a:p>
          <a:p>
            <a:r>
              <a:rPr lang="en-US" sz="1900" dirty="0" smtClean="0"/>
              <a:t>Lead scientist: Daniele </a:t>
            </a:r>
            <a:r>
              <a:rPr lang="en-US" sz="1900" dirty="0" err="1" smtClean="0"/>
              <a:t>Colognesi</a:t>
            </a:r>
            <a:r>
              <a:rPr lang="en-US" sz="1900" dirty="0" smtClean="0"/>
              <a:t> (ISC-CNR, Florence (Italy))</a:t>
            </a:r>
          </a:p>
          <a:p>
            <a:r>
              <a:rPr lang="en-US" sz="1900" dirty="0" smtClean="0"/>
              <a:t>Lead engineer: Lorenzo Di Fresco (employed by Milano-</a:t>
            </a:r>
            <a:r>
              <a:rPr lang="en-US" sz="1900" dirty="0" err="1" smtClean="0"/>
              <a:t>Bicocca</a:t>
            </a:r>
            <a:r>
              <a:rPr lang="en-US" sz="1900" dirty="0" smtClean="0"/>
              <a:t> </a:t>
            </a:r>
            <a:r>
              <a:rPr lang="en-US" sz="1900" dirty="0" err="1" smtClean="0"/>
              <a:t>Univ</a:t>
            </a:r>
            <a:r>
              <a:rPr lang="en-US" sz="1900" dirty="0" smtClean="0"/>
              <a:t>, based at ISIS (UK))</a:t>
            </a:r>
            <a:endParaRPr lang="en-US" sz="1900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251520" y="2996952"/>
            <a:ext cx="871296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PROGRESS SINCE LAST ICB </a:t>
            </a:r>
            <a:r>
              <a:rPr lang="en-US" sz="1400" dirty="0" smtClean="0"/>
              <a:t>(technical and project)</a:t>
            </a:r>
            <a:endParaRPr lang="en-US" sz="2400" dirty="0" smtClean="0"/>
          </a:p>
          <a:p>
            <a:r>
              <a:rPr lang="en-US" sz="1800" dirty="0" smtClean="0"/>
              <a:t>Definition of the Core Team;</a:t>
            </a:r>
          </a:p>
          <a:p>
            <a:r>
              <a:rPr lang="en-US" sz="1800" dirty="0" smtClean="0"/>
              <a:t>Kick-off meeting </a:t>
            </a:r>
            <a:r>
              <a:rPr lang="en-US" sz="1800" dirty="0"/>
              <a:t>with LOKI &amp;</a:t>
            </a:r>
            <a:r>
              <a:rPr lang="en-US" sz="1800" dirty="0" smtClean="0"/>
              <a:t> </a:t>
            </a:r>
            <a:r>
              <a:rPr lang="en-US" sz="1800" dirty="0"/>
              <a:t>FREIA </a:t>
            </a:r>
            <a:r>
              <a:rPr lang="en-US" sz="1800" dirty="0" smtClean="0"/>
              <a:t>teams </a:t>
            </a:r>
            <a:r>
              <a:rPr lang="en-US" sz="1800" dirty="0"/>
              <a:t>at ISIS to </a:t>
            </a:r>
            <a:r>
              <a:rPr lang="en-US" sz="1800" dirty="0" smtClean="0"/>
              <a:t>launch preparation work for SSM</a:t>
            </a:r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61864" y="4437112"/>
            <a:ext cx="5534272" cy="17281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CURRENT ISSUES</a:t>
            </a:r>
          </a:p>
          <a:p>
            <a:r>
              <a:rPr lang="en-US" sz="1800" dirty="0" smtClean="0"/>
              <a:t>Increased estimated cost for neutron guide</a:t>
            </a:r>
          </a:p>
          <a:p>
            <a:r>
              <a:rPr lang="en-US" sz="1800" dirty="0" smtClean="0"/>
              <a:t>T0 chopper</a:t>
            </a:r>
          </a:p>
          <a:p>
            <a:r>
              <a:rPr lang="en-US" sz="1800" dirty="0" smtClean="0"/>
              <a:t>Heavy shutter</a:t>
            </a:r>
          </a:p>
          <a:p>
            <a:r>
              <a:rPr lang="en-US" sz="1800" smtClean="0"/>
              <a:t>Limited </a:t>
            </a:r>
            <a:r>
              <a:rPr lang="en-US" sz="1800" dirty="0" smtClean="0"/>
              <a:t>resources for </a:t>
            </a:r>
            <a:r>
              <a:rPr lang="en-US" sz="1800" dirty="0" err="1" smtClean="0"/>
              <a:t>McStas</a:t>
            </a:r>
            <a:r>
              <a:rPr lang="en-US" sz="1800" dirty="0" smtClean="0"/>
              <a:t> simulations</a:t>
            </a:r>
          </a:p>
          <a:p>
            <a:endParaRPr lang="en-US" sz="2400" dirty="0"/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6012160" y="5877272"/>
            <a:ext cx="288032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Scope-setting: 2016-10-27</a:t>
            </a:r>
          </a:p>
          <a:p>
            <a:pPr marL="0" indent="0">
              <a:buNone/>
            </a:pPr>
            <a:r>
              <a:rPr lang="en-US" sz="1600" dirty="0" smtClean="0"/>
              <a:t>Tollgate 2: 2017-06-15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SS Core Powerpoint" id="{F02C5803-D437-4A4B-B279-84472F47EB33}" vid="{77746F4A-52A9-724A-84EC-D1436FAAE3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Powerpoint.potx</Template>
  <TotalTime>2508</TotalTime>
  <Words>92</Words>
  <Application>Microsoft Office PowerPoint</Application>
  <PresentationFormat>Presentazione su schermo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ESS Core Powerpoint</vt:lpstr>
      <vt:lpstr>VESPA </vt:lpstr>
      <vt:lpstr>VESPA 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atriolo</cp:lastModifiedBy>
  <cp:revision>33</cp:revision>
  <dcterms:created xsi:type="dcterms:W3CDTF">2013-10-29T16:05:10Z</dcterms:created>
  <dcterms:modified xsi:type="dcterms:W3CDTF">2016-06-21T08:10:56Z</dcterms:modified>
</cp:coreProperties>
</file>