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3" autoAdjust="0"/>
    <p:restoredTop sz="75274" autoAdjust="0"/>
  </p:normalViewPr>
  <p:slideViewPr>
    <p:cSldViewPr>
      <p:cViewPr varScale="1">
        <p:scale>
          <a:sx n="87" d="100"/>
          <a:sy n="87" d="100"/>
        </p:scale>
        <p:origin x="-24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2016-06-22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5706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365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ISIS project update Loki and FREIA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Sean Langridge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Loki and Freia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16-06-22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Loki</a:t>
            </a:r>
            <a:br>
              <a:rPr lang="en-US" dirty="0" smtClean="0"/>
            </a:br>
            <a:r>
              <a:rPr lang="en-US" sz="2400" dirty="0" smtClean="0"/>
              <a:t>ISIS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00200"/>
            <a:ext cx="4978896" cy="1036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 smtClean="0"/>
              <a:t>Lead scientist </a:t>
            </a:r>
            <a:r>
              <a:rPr lang="en-US" sz="1300" dirty="0" smtClean="0"/>
              <a:t>Andrew Jackson</a:t>
            </a:r>
          </a:p>
          <a:p>
            <a:r>
              <a:rPr lang="en-US" sz="1900" dirty="0" smtClean="0"/>
              <a:t>Lead engineer </a:t>
            </a:r>
            <a:r>
              <a:rPr lang="en-US" sz="1300" dirty="0" smtClean="0"/>
              <a:t>David Turner</a:t>
            </a:r>
          </a:p>
          <a:p>
            <a:r>
              <a:rPr lang="en-US" sz="1900" dirty="0" smtClean="0"/>
              <a:t>Integration Engineer </a:t>
            </a:r>
            <a:r>
              <a:rPr lang="en-US" sz="1300" dirty="0" smtClean="0"/>
              <a:t>Clara Lopez</a:t>
            </a:r>
            <a:endParaRPr lang="en-US" sz="1300" dirty="0"/>
          </a:p>
          <a:p>
            <a:endParaRPr lang="en-US" sz="2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51520" y="2708920"/>
            <a:ext cx="5472608" cy="23762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 </a:t>
            </a:r>
            <a:r>
              <a:rPr lang="en-US" sz="1400" dirty="0" smtClean="0"/>
              <a:t>(technical and project)</a:t>
            </a:r>
            <a:endParaRPr lang="en-US" sz="2400" dirty="0" smtClean="0"/>
          </a:p>
          <a:p>
            <a:r>
              <a:rPr lang="en-US" sz="1800" dirty="0" smtClean="0"/>
              <a:t>Neutronics design progressing  </a:t>
            </a:r>
          </a:p>
          <a:p>
            <a:r>
              <a:rPr lang="en-US" sz="1800" dirty="0" smtClean="0"/>
              <a:t>Neutronics design now delivering into engineering </a:t>
            </a:r>
          </a:p>
          <a:p>
            <a:r>
              <a:rPr lang="en-US" sz="1800" dirty="0" smtClean="0"/>
              <a:t>Components in the bunker </a:t>
            </a:r>
            <a:r>
              <a:rPr lang="en-US" sz="1800" dirty="0" err="1" smtClean="0"/>
              <a:t>rationalised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Requirement for heavy shutter </a:t>
            </a:r>
          </a:p>
          <a:p>
            <a:r>
              <a:rPr lang="en-US" sz="1800" dirty="0" smtClean="0"/>
              <a:t>Project documentation delivered to ESS</a:t>
            </a:r>
          </a:p>
          <a:p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Project board held</a:t>
            </a:r>
          </a:p>
          <a:p>
            <a:endParaRPr lang="en-US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5085184"/>
            <a:ext cx="5534272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Budget  </a:t>
            </a:r>
          </a:p>
          <a:p>
            <a:r>
              <a:rPr lang="en-US" sz="1800" dirty="0" smtClean="0"/>
              <a:t>Lack of clarity on the bunker</a:t>
            </a:r>
          </a:p>
          <a:p>
            <a:r>
              <a:rPr lang="en-US" sz="1800" dirty="0" smtClean="0"/>
              <a:t>Detector solution</a:t>
            </a:r>
          </a:p>
          <a:p>
            <a:r>
              <a:rPr lang="en-US" sz="1800" dirty="0" smtClean="0"/>
              <a:t>Risk ownership of ESS supply</a:t>
            </a:r>
          </a:p>
          <a:p>
            <a:r>
              <a:rPr lang="en-US" sz="1800" dirty="0" smtClean="0"/>
              <a:t>Schedule</a:t>
            </a:r>
          </a:p>
          <a:p>
            <a:endParaRPr lang="en-US" sz="1800" dirty="0" smtClean="0"/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012160" y="587727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Scope-setting: Complete</a:t>
            </a:r>
          </a:p>
          <a:p>
            <a:pPr marL="0" indent="0">
              <a:buNone/>
            </a:pPr>
            <a:r>
              <a:rPr lang="en-US" sz="1600" dirty="0" smtClean="0"/>
              <a:t>Tollgate 2: Complete</a:t>
            </a:r>
          </a:p>
          <a:p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21769"/>
            <a:ext cx="3592942" cy="212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FREIA</a:t>
            </a:r>
            <a:br>
              <a:rPr lang="en-US" dirty="0" smtClean="0"/>
            </a:br>
            <a:r>
              <a:rPr lang="en-US" sz="2400" dirty="0" smtClean="0"/>
              <a:t>ISIS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600200"/>
            <a:ext cx="4978896" cy="1036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 smtClean="0"/>
              <a:t>Lead scientist </a:t>
            </a:r>
            <a:r>
              <a:rPr lang="en-US" sz="1300" dirty="0" smtClean="0"/>
              <a:t>Hana </a:t>
            </a:r>
            <a:r>
              <a:rPr lang="en-US" sz="1300" dirty="0" err="1" smtClean="0"/>
              <a:t>Wacklin</a:t>
            </a:r>
            <a:endParaRPr lang="en-US" sz="1300" dirty="0" smtClean="0"/>
          </a:p>
          <a:p>
            <a:r>
              <a:rPr lang="en-US" sz="1900" dirty="0" smtClean="0"/>
              <a:t>Lead engineer </a:t>
            </a:r>
            <a:r>
              <a:rPr lang="en-US" sz="1300" dirty="0" smtClean="0"/>
              <a:t>Jim Nightingale</a:t>
            </a:r>
          </a:p>
          <a:p>
            <a:r>
              <a:rPr lang="en-US" sz="1900" dirty="0" smtClean="0"/>
              <a:t>Integration Engineer </a:t>
            </a:r>
            <a:r>
              <a:rPr lang="en-US" sz="1300" dirty="0" smtClean="0"/>
              <a:t>Clara Lopez</a:t>
            </a:r>
            <a:endParaRPr lang="en-US" sz="1300" dirty="0"/>
          </a:p>
          <a:p>
            <a:endParaRPr lang="en-US" sz="2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51520" y="2708920"/>
            <a:ext cx="5472608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 </a:t>
            </a:r>
            <a:r>
              <a:rPr lang="en-US" sz="1400" dirty="0" smtClean="0"/>
              <a:t>(technical and project)</a:t>
            </a:r>
            <a:endParaRPr lang="en-US" sz="2400" dirty="0" smtClean="0"/>
          </a:p>
          <a:p>
            <a:r>
              <a:rPr lang="en-US" sz="1800" dirty="0" smtClean="0"/>
              <a:t> FREIA Technical Workshop (May 2016)</a:t>
            </a:r>
          </a:p>
          <a:p>
            <a:r>
              <a:rPr lang="en-US" sz="1800" dirty="0" smtClean="0"/>
              <a:t> FREIA STAP (June 2016)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Dedicated project team in place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Basic layout in progress</a:t>
            </a:r>
          </a:p>
          <a:p>
            <a:r>
              <a:rPr lang="en-US" sz="1800" dirty="0" smtClean="0"/>
              <a:t>Team preparing for scope setting meeting</a:t>
            </a:r>
          </a:p>
          <a:p>
            <a:endParaRPr lang="en-US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5085184"/>
            <a:ext cx="553427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  Lack of clarity on the bunker</a:t>
            </a:r>
          </a:p>
          <a:p>
            <a:r>
              <a:rPr lang="en-US" sz="1800" dirty="0" smtClean="0"/>
              <a:t>  Chopper development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Fast Shutters</a:t>
            </a:r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012160" y="587727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Scope-setting: 17/10/16</a:t>
            </a:r>
          </a:p>
          <a:p>
            <a:pPr marL="0" indent="0">
              <a:buNone/>
            </a:pPr>
            <a:r>
              <a:rPr lang="en-US" sz="1600" dirty="0" smtClean="0"/>
              <a:t>Tollgate 2: April 2017</a:t>
            </a:r>
          </a:p>
          <a:p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83"/>
          <a:stretch/>
        </p:blipFill>
        <p:spPr bwMode="auto">
          <a:xfrm>
            <a:off x="4572000" y="3143640"/>
            <a:ext cx="4499992" cy="23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70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8032</TotalTime>
  <Words>169</Words>
  <Application>Microsoft Office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ESS Core Powerpoint</vt:lpstr>
      <vt:lpstr>ISIS project update Loki and FREIA</vt:lpstr>
      <vt:lpstr>Loki ISIS</vt:lpstr>
      <vt:lpstr>FREIA ISIS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Langridge, Sean (STFC,RAL,ISIS)</cp:lastModifiedBy>
  <cp:revision>47</cp:revision>
  <dcterms:created xsi:type="dcterms:W3CDTF">2013-10-29T16:05:10Z</dcterms:created>
  <dcterms:modified xsi:type="dcterms:W3CDTF">2016-06-22T06:42:23Z</dcterms:modified>
</cp:coreProperties>
</file>