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8" r:id="rId4"/>
    <p:sldId id="259" r:id="rId5"/>
    <p:sldId id="266" r:id="rId6"/>
    <p:sldId id="271" r:id="rId7"/>
    <p:sldId id="268" r:id="rId8"/>
    <p:sldId id="269" r:id="rId9"/>
    <p:sldId id="270" r:id="rId10"/>
    <p:sldId id="274" r:id="rId11"/>
    <p:sldId id="275" r:id="rId12"/>
    <p:sldId id="273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4" autoAdjust="0"/>
    <p:restoredTop sz="93251" autoAdjust="0"/>
  </p:normalViewPr>
  <p:slideViewPr>
    <p:cSldViewPr>
      <p:cViewPr>
        <p:scale>
          <a:sx n="100" d="100"/>
          <a:sy n="100" d="100"/>
        </p:scale>
        <p:origin x="-1328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29/09/16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Target System Instrumentation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Ulf Odén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WP Manager Target System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29 September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2139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Temperature</a:t>
            </a:r>
          </a:p>
          <a:p>
            <a:r>
              <a:rPr lang="en-US" sz="2800" dirty="0" smtClean="0"/>
              <a:t>IR </a:t>
            </a:r>
            <a:r>
              <a:rPr lang="en-US" sz="2800" dirty="0"/>
              <a:t>camera</a:t>
            </a:r>
          </a:p>
          <a:p>
            <a:endParaRPr lang="en-US" sz="2800" b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077072"/>
            <a:ext cx="4440623" cy="265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73" t="15214"/>
          <a:stretch/>
        </p:blipFill>
        <p:spPr>
          <a:xfrm>
            <a:off x="546100" y="2349501"/>
            <a:ext cx="6906220" cy="21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Instrumentation Concept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8" t="6202" r="8518" b="18971"/>
          <a:stretch/>
        </p:blipFill>
        <p:spPr>
          <a:xfrm>
            <a:off x="1547664" y="1587500"/>
            <a:ext cx="6574580" cy="27055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21088"/>
            <a:ext cx="6588224" cy="2187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412776"/>
            <a:ext cx="2139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Temperature</a:t>
            </a:r>
          </a:p>
          <a:p>
            <a:r>
              <a:rPr lang="en-US" sz="2800" dirty="0" smtClean="0"/>
              <a:t>IR </a:t>
            </a:r>
            <a:r>
              <a:rPr lang="en-US" sz="2800" dirty="0"/>
              <a:t>camera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544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Instrumentation Concept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Conclusion</a:t>
            </a:r>
          </a:p>
          <a:p>
            <a:r>
              <a:rPr lang="en-US" dirty="0" smtClean="0"/>
              <a:t>Proposed solution</a:t>
            </a:r>
          </a:p>
          <a:p>
            <a:pPr lvl="1"/>
            <a:r>
              <a:rPr lang="en-US" dirty="0" smtClean="0"/>
              <a:t>Continue explore the gamma imaging system</a:t>
            </a:r>
          </a:p>
          <a:p>
            <a:pPr lvl="1"/>
            <a:r>
              <a:rPr lang="en-US" dirty="0" smtClean="0"/>
              <a:t>Distance measurement (x y z) by laser placed in </a:t>
            </a:r>
            <a:r>
              <a:rPr lang="en-US" dirty="0" smtClean="0"/>
              <a:t>the Target Monitoring Plug supplemented by Proton Beam Instrumentation </a:t>
            </a:r>
            <a:r>
              <a:rPr lang="en-US" dirty="0" smtClean="0"/>
              <a:t>Plug (z)</a:t>
            </a:r>
            <a:endParaRPr lang="en-US" dirty="0" smtClean="0"/>
          </a:p>
          <a:p>
            <a:pPr lvl="1"/>
            <a:r>
              <a:rPr lang="en-US" dirty="0" smtClean="0"/>
              <a:t>Vibration measurement in the Drive Unit bearings supplemented by laser </a:t>
            </a:r>
            <a:r>
              <a:rPr lang="en-US" dirty="0" smtClean="0"/>
              <a:t>measurement, placed </a:t>
            </a:r>
            <a:r>
              <a:rPr lang="en-US" dirty="0" smtClean="0"/>
              <a:t>in the Target Monitoring Plug</a:t>
            </a:r>
          </a:p>
          <a:p>
            <a:pPr lvl="1"/>
            <a:r>
              <a:rPr lang="en-US" dirty="0" smtClean="0"/>
              <a:t>IR temperature </a:t>
            </a:r>
            <a:r>
              <a:rPr lang="en-US" dirty="0" smtClean="0"/>
              <a:t>measurement  of each </a:t>
            </a:r>
            <a:r>
              <a:rPr lang="en-US" dirty="0" smtClean="0"/>
              <a:t>sector, placed in the Target Monitoring Plug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01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System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OUTLINE</a:t>
            </a:r>
          </a:p>
          <a:p>
            <a:r>
              <a:rPr lang="en-US" dirty="0" smtClean="0"/>
              <a:t>Target Instrumentation Parameters</a:t>
            </a:r>
          </a:p>
          <a:p>
            <a:r>
              <a:rPr lang="en-US" dirty="0" smtClean="0"/>
              <a:t>Target </a:t>
            </a:r>
            <a:r>
              <a:rPr lang="en-US" dirty="0"/>
              <a:t>Instrumentation </a:t>
            </a:r>
            <a:r>
              <a:rPr lang="en-US" dirty="0" smtClean="0"/>
              <a:t>Concept Design</a:t>
            </a:r>
          </a:p>
          <a:p>
            <a:r>
              <a:rPr lang="en-US" dirty="0" smtClean="0"/>
              <a:t>Proposed solution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982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Target Wheel Drive &amp; Shaft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4" b="5902"/>
          <a:stretch/>
        </p:blipFill>
        <p:spPr>
          <a:xfrm>
            <a:off x="611560" y="1556791"/>
            <a:ext cx="2592288" cy="49725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725144"/>
            <a:ext cx="4730231" cy="1787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556792"/>
            <a:ext cx="3384376" cy="3179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2469" t="-1" r="17248" b="46648"/>
          <a:stretch/>
        </p:blipFill>
        <p:spPr>
          <a:xfrm>
            <a:off x="6588224" y="1556792"/>
            <a:ext cx="2409116" cy="31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Instrumentation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 rotWithShape="1">
          <a:blip r:embed="rId3"/>
          <a:srcRect l="29891" t="7340" r="36064" b="10017"/>
          <a:stretch/>
        </p:blipFill>
        <p:spPr>
          <a:xfrm>
            <a:off x="827584" y="1628800"/>
            <a:ext cx="2603077" cy="4075506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44949"/>
              </p:ext>
            </p:extLst>
          </p:nvPr>
        </p:nvGraphicFramePr>
        <p:xfrm>
          <a:off x="3927475" y="1393825"/>
          <a:ext cx="4375150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4" imgW="6578600" imgH="8585200" progId="Word.Document.12">
                  <p:embed/>
                </p:oleObj>
              </mc:Choice>
              <mc:Fallback>
                <p:oleObj name="Document" r:id="rId4" imgW="6578600" imgH="858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7475" y="1393825"/>
                        <a:ext cx="4375150" cy="529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18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700809"/>
            <a:ext cx="5338936" cy="3384376"/>
          </a:xfrm>
        </p:spPr>
        <p:txBody>
          <a:bodyPr/>
          <a:lstStyle/>
          <a:p>
            <a:r>
              <a:rPr lang="en-US" b="1" dirty="0" smtClean="0"/>
              <a:t>Target Wheel</a:t>
            </a:r>
          </a:p>
          <a:p>
            <a:pPr lvl="1"/>
            <a:r>
              <a:rPr lang="en-US" sz="2000" dirty="0"/>
              <a:t>Spallation Material Geometry</a:t>
            </a:r>
          </a:p>
          <a:p>
            <a:pPr lvl="1"/>
            <a:r>
              <a:rPr lang="en-US" sz="2000" dirty="0" smtClean="0"/>
              <a:t>Wheel Position</a:t>
            </a:r>
          </a:p>
          <a:p>
            <a:pPr lvl="1"/>
            <a:r>
              <a:rPr lang="en-US" sz="2000" dirty="0" smtClean="0"/>
              <a:t>Wheel Balance</a:t>
            </a:r>
          </a:p>
          <a:p>
            <a:pPr lvl="1"/>
            <a:r>
              <a:rPr lang="en-US" sz="2000" dirty="0" smtClean="0"/>
              <a:t>Spallation Material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29891" t="7340" r="36064" b="10017"/>
          <a:stretch/>
        </p:blipFill>
        <p:spPr>
          <a:xfrm>
            <a:off x="179512" y="1628800"/>
            <a:ext cx="3163342" cy="49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44541" r="44044" b="36511"/>
          <a:stretch/>
        </p:blipFill>
        <p:spPr>
          <a:xfrm>
            <a:off x="323528" y="2438400"/>
            <a:ext cx="3117965" cy="22944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75856" y="2852936"/>
            <a:ext cx="1080120" cy="5760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2549803"/>
            <a:ext cx="23513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Monitoring Plug</a:t>
            </a:r>
          </a:p>
          <a:p>
            <a:endParaRPr lang="en-US" dirty="0" smtClean="0"/>
          </a:p>
          <a:p>
            <a:r>
              <a:rPr lang="en-US" dirty="0" smtClean="0"/>
              <a:t>Gamma</a:t>
            </a:r>
          </a:p>
          <a:p>
            <a:r>
              <a:rPr lang="en-US" dirty="0" smtClean="0"/>
              <a:t>1x1mm 2m long groves</a:t>
            </a:r>
            <a:endParaRPr lang="en-US" dirty="0"/>
          </a:p>
          <a:p>
            <a:r>
              <a:rPr lang="en-US" dirty="0" smtClean="0"/>
              <a:t>Scintillator</a:t>
            </a:r>
          </a:p>
          <a:p>
            <a:r>
              <a:rPr lang="en-US" dirty="0" smtClean="0"/>
              <a:t>Fiber</a:t>
            </a:r>
          </a:p>
          <a:p>
            <a:r>
              <a:rPr lang="en-US" dirty="0" smtClean="0"/>
              <a:t>CCD Camera</a:t>
            </a:r>
            <a:endParaRPr lang="en-US" dirty="0"/>
          </a:p>
        </p:txBody>
      </p:sp>
      <p:pic>
        <p:nvPicPr>
          <p:cNvPr id="3" name="Picture 2" descr="01 TMP outer body in work assy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r="34415" b="8600"/>
          <a:stretch/>
        </p:blipFill>
        <p:spPr>
          <a:xfrm>
            <a:off x="6732240" y="2924943"/>
            <a:ext cx="1728192" cy="3883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013176"/>
            <a:ext cx="3548789" cy="15064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538" y="1412776"/>
            <a:ext cx="46115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Spallation Material </a:t>
            </a:r>
            <a:r>
              <a:rPr lang="en-US" sz="2800" b="1" dirty="0" smtClean="0"/>
              <a:t>Geometry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ee </a:t>
            </a:r>
            <a:r>
              <a:rPr lang="en-US" sz="2400" dirty="0" err="1" smtClean="0"/>
              <a:t>Nicolo</a:t>
            </a:r>
            <a:r>
              <a:rPr lang="en-US" sz="2400" dirty="0" smtClean="0"/>
              <a:t> </a:t>
            </a:r>
            <a:r>
              <a:rPr lang="en-US" sz="2400" dirty="0" err="1" smtClean="0"/>
              <a:t>Borgi</a:t>
            </a:r>
            <a:r>
              <a:rPr lang="en-US" sz="2400" dirty="0" smtClean="0"/>
              <a:t> presentation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Target Instrumentation Concept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44541" r="44044" b="36511"/>
          <a:stretch/>
        </p:blipFill>
        <p:spPr>
          <a:xfrm>
            <a:off x="251520" y="2438400"/>
            <a:ext cx="3117965" cy="22944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03848" y="1988840"/>
            <a:ext cx="1080120" cy="1440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1720" y="3933056"/>
            <a:ext cx="432048" cy="8640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27784" y="3861048"/>
            <a:ext cx="936104" cy="2160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87624" y="4149080"/>
            <a:ext cx="144016" cy="15841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3968" y="1484784"/>
            <a:ext cx="23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Monitoring Plug</a:t>
            </a:r>
          </a:p>
          <a:p>
            <a:r>
              <a:rPr lang="en-US" dirty="0" smtClean="0"/>
              <a:t>- Optical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75163" y="4653136"/>
            <a:ext cx="166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Moderator Plug</a:t>
            </a:r>
          </a:p>
          <a:p>
            <a:r>
              <a:rPr lang="en-US" dirty="0" smtClean="0"/>
              <a:t>- ??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64058" y="3717032"/>
            <a:ext cx="230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Wheel Pedestal</a:t>
            </a:r>
          </a:p>
          <a:p>
            <a:r>
              <a:rPr lang="en-US" dirty="0" smtClean="0"/>
              <a:t>- ??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15616" y="5661248"/>
            <a:ext cx="344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Beam Instrumentation Plug</a:t>
            </a:r>
          </a:p>
          <a:p>
            <a:r>
              <a:rPr lang="en-US" dirty="0" smtClean="0"/>
              <a:t>- Optical vision of BEW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11960" y="2204864"/>
            <a:ext cx="2098919" cy="1296144"/>
            <a:chOff x="6228184" y="2204864"/>
            <a:chExt cx="2592288" cy="1600814"/>
          </a:xfrm>
        </p:grpSpPr>
        <p:grpSp>
          <p:nvGrpSpPr>
            <p:cNvPr id="24" name="Group 23"/>
            <p:cNvGrpSpPr/>
            <p:nvPr/>
          </p:nvGrpSpPr>
          <p:grpSpPr>
            <a:xfrm>
              <a:off x="6228184" y="2204864"/>
              <a:ext cx="2592288" cy="1600814"/>
              <a:chOff x="6228184" y="2204864"/>
              <a:chExt cx="2592288" cy="1600814"/>
            </a:xfrm>
          </p:grpSpPr>
          <p:pic>
            <p:nvPicPr>
              <p:cNvPr id="6" name="Picture 5" descr="02 TMP outer body in work assy - detail copy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08" r="14055" b="34982"/>
              <a:stretch/>
            </p:blipFill>
            <p:spPr>
              <a:xfrm>
                <a:off x="6228184" y="2204864"/>
                <a:ext cx="2592288" cy="1600814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7164288" y="2996952"/>
                <a:ext cx="216024" cy="72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380312" y="2852936"/>
                <a:ext cx="116921" cy="1146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6732240" y="2708920"/>
              <a:ext cx="0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Bildobjekt 9"/>
          <p:cNvPicPr/>
          <p:nvPr/>
        </p:nvPicPr>
        <p:blipFill rotWithShape="1">
          <a:blip r:embed="rId4"/>
          <a:srcRect l="53237"/>
          <a:stretch/>
        </p:blipFill>
        <p:spPr>
          <a:xfrm>
            <a:off x="6876256" y="2132856"/>
            <a:ext cx="2087736" cy="158417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940152" y="3861048"/>
            <a:ext cx="2082061" cy="791266"/>
            <a:chOff x="880943" y="2048103"/>
            <a:chExt cx="6864436" cy="2608758"/>
          </a:xfrm>
        </p:grpSpPr>
        <p:sp>
          <p:nvSpPr>
            <p:cNvPr id="33" name="Rectangle 32"/>
            <p:cNvSpPr/>
            <p:nvPr/>
          </p:nvSpPr>
          <p:spPr>
            <a:xfrm>
              <a:off x="2791537" y="3958904"/>
              <a:ext cx="3111877" cy="697957"/>
            </a:xfrm>
            <a:prstGeom prst="rect">
              <a:avLst/>
            </a:prstGeom>
            <a:gradFill>
              <a:gsLst>
                <a:gs pos="99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Pedestal</a:t>
              </a:r>
              <a:endParaRPr lang="en-US" sz="1050" dirty="0"/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3741115" y="3054992"/>
              <a:ext cx="1224158" cy="903912"/>
            </a:xfrm>
            <a:prstGeom prst="round2SameRect">
              <a:avLst/>
            </a:prstGeom>
            <a:gradFill>
              <a:gsLst>
                <a:gs pos="99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943" y="2048103"/>
              <a:ext cx="6864436" cy="835261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Target Wheel</a:t>
              </a:r>
              <a:endParaRPr 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6286" y="2883364"/>
              <a:ext cx="423306" cy="949679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49033" y="2883364"/>
              <a:ext cx="431075" cy="949679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Content Placeholder 4"/>
          <p:cNvPicPr>
            <a:picLocks noChangeAspect="1"/>
          </p:cNvPicPr>
          <p:nvPr/>
        </p:nvPicPr>
        <p:blipFill rotWithShape="1">
          <a:blip r:embed="rId2"/>
          <a:srcRect l="47855" t="55696" r="49886" b="42258"/>
          <a:stretch/>
        </p:blipFill>
        <p:spPr>
          <a:xfrm>
            <a:off x="4211960" y="4400041"/>
            <a:ext cx="1296144" cy="75715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0" y="5301208"/>
            <a:ext cx="4365465" cy="1296144"/>
            <a:chOff x="4572000" y="5301208"/>
            <a:chExt cx="4365465" cy="1296144"/>
          </a:xfrm>
        </p:grpSpPr>
        <p:pic>
          <p:nvPicPr>
            <p:cNvPr id="38" name="Picture 37" descr="Screen Shot 2016-09-21 at 11.06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01208"/>
              <a:ext cx="2507586" cy="12961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36296" y="5517232"/>
              <a:ext cx="17011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</a:t>
              </a:r>
              <a:r>
                <a:rPr lang="en-US" sz="1400" dirty="0" smtClean="0"/>
                <a:t>reen – target wheel</a:t>
              </a:r>
            </a:p>
            <a:p>
              <a:r>
                <a:rPr lang="en-US" sz="1400" dirty="0"/>
                <a:t>r</a:t>
              </a:r>
              <a:r>
                <a:rPr lang="en-US" sz="1400" dirty="0" smtClean="0"/>
                <a:t>ed - P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 Beam</a:t>
              </a:r>
            </a:p>
            <a:p>
              <a:r>
                <a:rPr lang="en-US" sz="1400" dirty="0"/>
                <a:t>s</a:t>
              </a:r>
              <a:r>
                <a:rPr lang="en-US" sz="1400" dirty="0" smtClean="0"/>
                <a:t>quares - fiducials</a:t>
              </a:r>
            </a:p>
            <a:p>
              <a:endParaRPr lang="en-US" sz="14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492654" y="15567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060606" y="198884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2654" y="198884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3348" y="18448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80686" y="191683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04837" y="141277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0641" y="1465620"/>
            <a:ext cx="244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Wheel Position</a:t>
            </a:r>
            <a:endParaRPr lang="en-US" sz="2800" b="1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0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22377" r="44044" b="36511"/>
          <a:stretch/>
        </p:blipFill>
        <p:spPr>
          <a:xfrm>
            <a:off x="690484" y="2132856"/>
            <a:ext cx="2751009" cy="439248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8" idx="1"/>
          </p:cNvCxnSpPr>
          <p:nvPr/>
        </p:nvCxnSpPr>
        <p:spPr>
          <a:xfrm flipV="1">
            <a:off x="3275856" y="3897923"/>
            <a:ext cx="1008112" cy="13312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03648" y="5877272"/>
            <a:ext cx="2952328" cy="720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3968" y="3574757"/>
            <a:ext cx="23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Monitoring Plug</a:t>
            </a:r>
          </a:p>
          <a:p>
            <a:r>
              <a:rPr lang="en-US" dirty="0" smtClean="0"/>
              <a:t>- Optical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229200"/>
            <a:ext cx="344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Beam Instrumentation Plug</a:t>
            </a:r>
          </a:p>
          <a:p>
            <a:r>
              <a:rPr lang="en-US" dirty="0" smtClean="0"/>
              <a:t>- ??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40152" y="3988426"/>
            <a:ext cx="2088232" cy="1240774"/>
            <a:chOff x="6228184" y="2204864"/>
            <a:chExt cx="2592288" cy="1600814"/>
          </a:xfrm>
        </p:grpSpPr>
        <p:grpSp>
          <p:nvGrpSpPr>
            <p:cNvPr id="11" name="Group 10"/>
            <p:cNvGrpSpPr/>
            <p:nvPr/>
          </p:nvGrpSpPr>
          <p:grpSpPr>
            <a:xfrm>
              <a:off x="6228184" y="2204864"/>
              <a:ext cx="2592288" cy="1600814"/>
              <a:chOff x="6228184" y="2204864"/>
              <a:chExt cx="2592288" cy="1600814"/>
            </a:xfrm>
          </p:grpSpPr>
          <p:pic>
            <p:nvPicPr>
              <p:cNvPr id="13" name="Picture 12" descr="02 TMP outer body in work assy - detail copy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08" r="14055" b="34982"/>
              <a:stretch/>
            </p:blipFill>
            <p:spPr>
              <a:xfrm>
                <a:off x="6228184" y="2204864"/>
                <a:ext cx="2592288" cy="1600814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7164288" y="2996952"/>
                <a:ext cx="216024" cy="72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380312" y="2852936"/>
                <a:ext cx="116921" cy="1146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>
              <a:off x="6732240" y="2708920"/>
              <a:ext cx="0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211960" y="2001614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Driver Unit</a:t>
            </a:r>
          </a:p>
          <a:p>
            <a:r>
              <a:rPr lang="en-US" dirty="0" smtClean="0"/>
              <a:t>- Bearing Measurement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1000" t="25933" r="13578" b="14361"/>
          <a:stretch/>
        </p:blipFill>
        <p:spPr>
          <a:xfrm>
            <a:off x="6588224" y="1484784"/>
            <a:ext cx="1925839" cy="225582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2915816" y="2204864"/>
            <a:ext cx="1296144" cy="1440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92280" y="1628800"/>
            <a:ext cx="122413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92280" y="2492896"/>
            <a:ext cx="122413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076056" y="5661248"/>
            <a:ext cx="3645385" cy="936104"/>
            <a:chOff x="4572000" y="5301208"/>
            <a:chExt cx="4365465" cy="1296144"/>
          </a:xfrm>
        </p:grpSpPr>
        <p:pic>
          <p:nvPicPr>
            <p:cNvPr id="29" name="Picture 28" descr="Screen Shot 2016-09-21 at 11.06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01208"/>
              <a:ext cx="2507586" cy="129614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36296" y="5517232"/>
              <a:ext cx="17011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</a:t>
              </a:r>
              <a:r>
                <a:rPr lang="en-US" sz="1400" dirty="0" smtClean="0"/>
                <a:t>reen – target wheel</a:t>
              </a:r>
            </a:p>
            <a:p>
              <a:r>
                <a:rPr lang="en-US" sz="1400" dirty="0"/>
                <a:t>r</a:t>
              </a:r>
              <a:r>
                <a:rPr lang="en-US" sz="1400" dirty="0" smtClean="0"/>
                <a:t>ed - P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 Beam</a:t>
              </a:r>
            </a:p>
            <a:p>
              <a:r>
                <a:rPr lang="en-US" sz="1400" dirty="0"/>
                <a:t>s</a:t>
              </a:r>
              <a:r>
                <a:rPr lang="en-US" sz="1400" dirty="0" smtClean="0"/>
                <a:t>quares - fiducials</a:t>
              </a:r>
            </a:p>
            <a:p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6161" y="1412776"/>
            <a:ext cx="40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Wheel Balance (vibration)</a:t>
            </a:r>
            <a:endParaRPr lang="en-US" sz="2800" b="1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44541" r="44044" b="36511"/>
          <a:stretch/>
        </p:blipFill>
        <p:spPr>
          <a:xfrm>
            <a:off x="683568" y="2438400"/>
            <a:ext cx="3117965" cy="22944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35896" y="1844824"/>
            <a:ext cx="1080120" cy="15841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016" y="1484784"/>
            <a:ext cx="27771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Monitoring Plug</a:t>
            </a:r>
          </a:p>
          <a:p>
            <a:endParaRPr lang="en-US" dirty="0"/>
          </a:p>
          <a:p>
            <a:r>
              <a:rPr lang="en-US" dirty="0" smtClean="0"/>
              <a:t>	IR camera</a:t>
            </a:r>
          </a:p>
          <a:p>
            <a:endParaRPr lang="en-US" dirty="0"/>
          </a:p>
          <a:p>
            <a:r>
              <a:rPr lang="en-US" dirty="0"/>
              <a:t>	Thermocouples??</a:t>
            </a:r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3542712"/>
            <a:ext cx="3746500" cy="2550584"/>
            <a:chOff x="4572000" y="3717032"/>
            <a:chExt cx="3746500" cy="25505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0480" t="30120" r="4832" b="7502"/>
            <a:stretch/>
          </p:blipFill>
          <p:spPr>
            <a:xfrm>
              <a:off x="4572000" y="3717032"/>
              <a:ext cx="3746500" cy="255058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228184" y="5347818"/>
              <a:ext cx="0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H="1" flipV="1">
            <a:off x="6291684" y="5359583"/>
            <a:ext cx="432048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6355268" y="495386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6524600" y="480472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6614513" y="4660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6660232" y="451669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6673822" y="43303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6631445" y="418294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6524600" y="401263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6372200" y="386862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6198553" y="375000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5974907" y="364502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2139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Temperature</a:t>
            </a:r>
            <a:endParaRPr lang="en-US" sz="2800" b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8830</TotalTime>
  <Words>260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ESS Core Powerpoint</vt:lpstr>
      <vt:lpstr>Document</vt:lpstr>
      <vt:lpstr>Target System Instrumentation</vt:lpstr>
      <vt:lpstr>Target System Instrumentation</vt:lpstr>
      <vt:lpstr>Target Wheel Drive &amp; Shaft</vt:lpstr>
      <vt:lpstr>Target Instrumentation Parameters</vt:lpstr>
      <vt:lpstr>Target Instrumentation Concept Design</vt:lpstr>
      <vt:lpstr>PowerPoint Presentation</vt:lpstr>
      <vt:lpstr>Target Instrumentation Concept Design</vt:lpstr>
      <vt:lpstr>Target Instrumentation Concept Design</vt:lpstr>
      <vt:lpstr>Target Instrumentation Concept Design</vt:lpstr>
      <vt:lpstr>Target Instrumentation Concept Design</vt:lpstr>
      <vt:lpstr>Target Instrumentation Concept Design</vt:lpstr>
      <vt:lpstr>Target Instrumentation Concept Design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Ulf Oden</cp:lastModifiedBy>
  <cp:revision>69</cp:revision>
  <dcterms:created xsi:type="dcterms:W3CDTF">2013-10-29T16:05:10Z</dcterms:created>
  <dcterms:modified xsi:type="dcterms:W3CDTF">2016-09-29T12:39:34Z</dcterms:modified>
</cp:coreProperties>
</file>