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675" autoAdjust="0"/>
  </p:normalViewPr>
  <p:slideViewPr>
    <p:cSldViewPr snapToGrid="0" snapToObjects="1">
      <p:cViewPr varScale="1">
        <p:scale>
          <a:sx n="101" d="100"/>
          <a:sy n="101" d="100"/>
        </p:scale>
        <p:origin x="-162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rgbClr val="0094CA"/>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648562" y="1434536"/>
            <a:ext cx="6809638" cy="1823566"/>
          </a:xfrm>
        </p:spPr>
        <p:txBody>
          <a:bodyPr lIns="0" tIns="0" bIns="0">
            <a:normAutofit/>
          </a:bodyPr>
          <a:lstStyle>
            <a:lvl1pPr>
              <a:defRPr sz="3200">
                <a:solidFill>
                  <a:schemeClr val="bg1"/>
                </a:solidFill>
              </a:defRPr>
            </a:lvl1pPr>
          </a:lstStyle>
          <a:p>
            <a:r>
              <a:rPr lang="sv-SE"/>
              <a:t>Klicka här för att ändra format</a:t>
            </a:r>
          </a:p>
        </p:txBody>
      </p:sp>
      <p:sp>
        <p:nvSpPr>
          <p:cNvPr id="3" name="Underrubrik 2"/>
          <p:cNvSpPr>
            <a:spLocks noGrp="1"/>
          </p:cNvSpPr>
          <p:nvPr>
            <p:ph type="subTitle" idx="1"/>
          </p:nvPr>
        </p:nvSpPr>
        <p:spPr>
          <a:xfrm>
            <a:off x="1648562" y="3605010"/>
            <a:ext cx="6809638" cy="2973936"/>
          </a:xfrm>
        </p:spPr>
        <p:txBody>
          <a:bodyPr lIns="0" tIns="0" rIns="0" bIns="0"/>
          <a:lstStyle>
            <a:lvl1pPr marL="0" indent="0" algn="l">
              <a:buNone/>
              <a:defRPr>
                <a:solidFill>
                  <a:schemeClr val="bg1"/>
                </a:solidFill>
              </a:defRPr>
            </a:lvl1pPr>
            <a:lvl2pPr marL="455522" indent="0" algn="ctr">
              <a:buNone/>
              <a:defRPr>
                <a:solidFill>
                  <a:schemeClr val="tx1">
                    <a:tint val="75000"/>
                  </a:schemeClr>
                </a:solidFill>
              </a:defRPr>
            </a:lvl2pPr>
            <a:lvl3pPr marL="911047" indent="0" algn="ctr">
              <a:buNone/>
              <a:defRPr>
                <a:solidFill>
                  <a:schemeClr val="tx1">
                    <a:tint val="75000"/>
                  </a:schemeClr>
                </a:solidFill>
              </a:defRPr>
            </a:lvl3pPr>
            <a:lvl4pPr marL="1366575" indent="0" algn="ctr">
              <a:buNone/>
              <a:defRPr>
                <a:solidFill>
                  <a:schemeClr val="tx1">
                    <a:tint val="75000"/>
                  </a:schemeClr>
                </a:solidFill>
              </a:defRPr>
            </a:lvl4pPr>
            <a:lvl5pPr marL="1822103" indent="0" algn="ctr">
              <a:buNone/>
              <a:defRPr>
                <a:solidFill>
                  <a:schemeClr val="tx1">
                    <a:tint val="75000"/>
                  </a:schemeClr>
                </a:solidFill>
              </a:defRPr>
            </a:lvl5pPr>
            <a:lvl6pPr marL="2277636" indent="0" algn="ctr">
              <a:buNone/>
              <a:defRPr>
                <a:solidFill>
                  <a:schemeClr val="tx1">
                    <a:tint val="75000"/>
                  </a:schemeClr>
                </a:solidFill>
              </a:defRPr>
            </a:lvl6pPr>
            <a:lvl7pPr marL="2733164" indent="0" algn="ctr">
              <a:buNone/>
              <a:defRPr>
                <a:solidFill>
                  <a:schemeClr val="tx1">
                    <a:tint val="75000"/>
                  </a:schemeClr>
                </a:solidFill>
              </a:defRPr>
            </a:lvl7pPr>
            <a:lvl8pPr marL="3188693" indent="0" algn="ctr">
              <a:buNone/>
              <a:defRPr>
                <a:solidFill>
                  <a:schemeClr val="tx1">
                    <a:tint val="75000"/>
                  </a:schemeClr>
                </a:solidFill>
              </a:defRPr>
            </a:lvl8pPr>
            <a:lvl9pPr marL="3644219" indent="0" algn="ctr">
              <a:buNone/>
              <a:defRPr>
                <a:solidFill>
                  <a:schemeClr val="tx1">
                    <a:tint val="75000"/>
                  </a:schemeClr>
                </a:solidFill>
              </a:defRPr>
            </a:lvl9pPr>
          </a:lstStyle>
          <a:p>
            <a:r>
              <a:rPr lang="sv-SE"/>
              <a:t>Klicka här för att ändra format på underrubrik i bakgrunden</a:t>
            </a:r>
          </a:p>
        </p:txBody>
      </p:sp>
      <p:cxnSp>
        <p:nvCxnSpPr>
          <p:cNvPr id="8" name="Rak 7"/>
          <p:cNvCxnSpPr/>
          <p:nvPr userDrawn="1"/>
        </p:nvCxnSpPr>
        <p:spPr>
          <a:xfrm>
            <a:off x="0" y="1434354"/>
            <a:ext cx="9144000"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513938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10" name="Rubrik 9"/>
          <p:cNvSpPr>
            <a:spLocks noGrp="1"/>
          </p:cNvSpPr>
          <p:nvPr>
            <p:ph type="title"/>
          </p:nvPr>
        </p:nvSpPr>
        <p:spPr/>
        <p:txBody>
          <a:bodyPr/>
          <a:lstStyle/>
          <a:p>
            <a:r>
              <a:rPr lang="sv-SE"/>
              <a:t>Klicka här för att ändra format</a:t>
            </a:r>
          </a:p>
        </p:txBody>
      </p:sp>
      <p:cxnSp>
        <p:nvCxnSpPr>
          <p:cNvPr id="6" name="Rak 5"/>
          <p:cNvCxnSpPr/>
          <p:nvPr userDrawn="1"/>
        </p:nvCxnSpPr>
        <p:spPr>
          <a:xfrm>
            <a:off x="0" y="3242236"/>
            <a:ext cx="9144000" cy="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8" name="Rak 7"/>
          <p:cNvCxnSpPr/>
          <p:nvPr userDrawn="1"/>
        </p:nvCxnSpPr>
        <p:spPr>
          <a:xfrm>
            <a:off x="0" y="5050118"/>
            <a:ext cx="9144000" cy="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9" name="Rak 8"/>
          <p:cNvCxnSpPr/>
          <p:nvPr userDrawn="1"/>
        </p:nvCxnSpPr>
        <p:spPr>
          <a:xfrm>
            <a:off x="2275967" y="1417642"/>
            <a:ext cx="0" cy="5440362"/>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Rak 10"/>
          <p:cNvCxnSpPr>
            <a:endCxn id="3" idx="2"/>
          </p:cNvCxnSpPr>
          <p:nvPr userDrawn="1"/>
        </p:nvCxnSpPr>
        <p:spPr>
          <a:xfrm>
            <a:off x="4565311" y="1434357"/>
            <a:ext cx="6689" cy="5423646"/>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12" name="Rak 11"/>
          <p:cNvCxnSpPr/>
          <p:nvPr userDrawn="1"/>
        </p:nvCxnSpPr>
        <p:spPr>
          <a:xfrm>
            <a:off x="6854655" y="1434357"/>
            <a:ext cx="0" cy="5423646"/>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176852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tartbild">
    <p:bg>
      <p:bgPr>
        <a:solidFill>
          <a:srgbClr val="0094CA"/>
        </a:solidFill>
        <a:effectLst/>
      </p:bgPr>
    </p:bg>
    <p:spTree>
      <p:nvGrpSpPr>
        <p:cNvPr id="1" name=""/>
        <p:cNvGrpSpPr/>
        <p:nvPr/>
      </p:nvGrpSpPr>
      <p:grpSpPr>
        <a:xfrm>
          <a:off x="0" y="0"/>
          <a:ext cx="0" cy="0"/>
          <a:chOff x="0" y="0"/>
          <a:chExt cx="0" cy="0"/>
        </a:xfrm>
      </p:grpSpPr>
      <p:pic>
        <p:nvPicPr>
          <p:cNvPr id="4" name="Bildobjekt 3" descr="ESS-vit-logga.pn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3087355" y="2493055"/>
            <a:ext cx="3028403" cy="161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66562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8" y="1955805"/>
            <a:ext cx="4766944" cy="3780620"/>
          </a:xfrm>
        </p:spPr>
        <p:txBody>
          <a:bodyPr lIns="0" tIns="0" rIns="0" bIns="0">
            <a:noAutofit/>
          </a:bodyPr>
          <a:lstStyle>
            <a:lvl1pPr marL="395373" marR="0" indent="-341579" algn="l" defTabSz="455442"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5512" marR="0" indent="-233109" algn="l" defTabSz="455442"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0887" indent="0" algn="ctr">
              <a:buNone/>
              <a:defRPr>
                <a:solidFill>
                  <a:schemeClr val="tx1">
                    <a:tint val="75000"/>
                  </a:schemeClr>
                </a:solidFill>
              </a:defRPr>
            </a:lvl3pPr>
            <a:lvl4pPr marL="1366333" indent="0" algn="ctr">
              <a:buNone/>
              <a:defRPr>
                <a:solidFill>
                  <a:schemeClr val="tx1">
                    <a:tint val="75000"/>
                  </a:schemeClr>
                </a:solidFill>
              </a:defRPr>
            </a:lvl4pPr>
            <a:lvl5pPr marL="1821782" indent="0" algn="ctr">
              <a:buNone/>
              <a:defRPr>
                <a:solidFill>
                  <a:schemeClr val="tx1">
                    <a:tint val="75000"/>
                  </a:schemeClr>
                </a:solidFill>
              </a:defRPr>
            </a:lvl5pPr>
            <a:lvl6pPr marL="2277236" indent="0" algn="ctr">
              <a:buNone/>
              <a:defRPr>
                <a:solidFill>
                  <a:schemeClr val="tx1">
                    <a:tint val="75000"/>
                  </a:schemeClr>
                </a:solidFill>
              </a:defRPr>
            </a:lvl6pPr>
            <a:lvl7pPr marL="2732681" indent="0" algn="ctr">
              <a:buNone/>
              <a:defRPr>
                <a:solidFill>
                  <a:schemeClr val="tx1">
                    <a:tint val="75000"/>
                  </a:schemeClr>
                </a:solidFill>
              </a:defRPr>
            </a:lvl7pPr>
            <a:lvl8pPr marL="3188134" indent="0" algn="ctr">
              <a:buNone/>
              <a:defRPr>
                <a:solidFill>
                  <a:schemeClr val="tx1">
                    <a:tint val="75000"/>
                  </a:schemeClr>
                </a:solidFill>
              </a:defRPr>
            </a:lvl8pPr>
            <a:lvl9pPr marL="3643581"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73"/>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1" y="1452400"/>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82812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Picture to the right">
    <p:spTree>
      <p:nvGrpSpPr>
        <p:cNvPr id="1" name=""/>
        <p:cNvGrpSpPr/>
        <p:nvPr/>
      </p:nvGrpSpPr>
      <p:grpSpPr>
        <a:xfrm>
          <a:off x="0" y="0"/>
          <a:ext cx="0" cy="0"/>
          <a:chOff x="0" y="0"/>
          <a:chExt cx="0" cy="0"/>
        </a:xfrm>
      </p:grpSpPr>
      <p:sp>
        <p:nvSpPr>
          <p:cNvPr id="9" name="Picture Placeholder 8"/>
          <p:cNvSpPr>
            <a:spLocks noGrp="1" noChangeAspect="1"/>
          </p:cNvSpPr>
          <p:nvPr>
            <p:ph type="pic" sz="quarter" idx="13"/>
          </p:nvPr>
        </p:nvSpPr>
        <p:spPr>
          <a:xfrm>
            <a:off x="4907823" y="1615025"/>
            <a:ext cx="3784600" cy="3784600"/>
          </a:xfrm>
          <a:prstGeom prst="roundRect">
            <a:avLst>
              <a:gd name="adj" fmla="val 3636"/>
            </a:avLst>
          </a:prstGeom>
          <a:solidFill>
            <a:schemeClr val="tx2">
              <a:lumMod val="40000"/>
              <a:lumOff val="60000"/>
            </a:schemeClr>
          </a:solidFill>
          <a:effectLst>
            <a:outerShdw blurRad="50800" dist="38100" dir="2700000" algn="tl" rotWithShape="0">
              <a:srgbClr val="000000">
                <a:alpha val="43000"/>
              </a:srgbClr>
            </a:outerShdw>
            <a:reflection stA="55000" endPos="20000" dist="12700" dir="5400000" sy="-100000" algn="bl" rotWithShape="0"/>
          </a:effectLst>
        </p:spPr>
        <p:txBody>
          <a:bodyPr/>
          <a:lstStyle/>
          <a:p>
            <a:endParaRPr lang="en-US" dirty="0"/>
          </a:p>
        </p:txBody>
      </p:sp>
      <p:sp>
        <p:nvSpPr>
          <p:cNvPr id="2" name="Title 1"/>
          <p:cNvSpPr>
            <a:spLocks noGrp="1"/>
          </p:cNvSpPr>
          <p:nvPr>
            <p:ph type="title"/>
          </p:nvPr>
        </p:nvSpPr>
        <p:spPr/>
        <p:txBody>
          <a:bodyPr/>
          <a:lstStyle/>
          <a:p>
            <a:r>
              <a:rPr lang="sv-SE" smtClean="0"/>
              <a:t>Click to edit Master title style</a:t>
            </a:r>
            <a:endParaRPr lang="en-US"/>
          </a:p>
        </p:txBody>
      </p:sp>
      <p:sp>
        <p:nvSpPr>
          <p:cNvPr id="3" name="Date Placeholder 2"/>
          <p:cNvSpPr>
            <a:spLocks noGrp="1"/>
          </p:cNvSpPr>
          <p:nvPr>
            <p:ph type="dt" sz="half" idx="10"/>
          </p:nvPr>
        </p:nvSpPr>
        <p:spPr>
          <a:xfrm>
            <a:off x="457201" y="6356705"/>
            <a:ext cx="2133600" cy="365125"/>
          </a:xfrm>
          <a:prstGeom prst="rect">
            <a:avLst/>
          </a:prstGeom>
        </p:spPr>
        <p:txBody>
          <a:bodyPr lIns="91106" tIns="45558" rIns="91106" bIns="45558"/>
          <a:lstStyle/>
          <a:p>
            <a:pPr defTabSz="455522"/>
            <a:fld id="{FD117B30-06C9-AA4B-9198-6E5216341B8A}" type="datetimeFigureOut">
              <a:rPr lang="en-US">
                <a:solidFill>
                  <a:prstClr val="black"/>
                </a:solidFill>
                <a:latin typeface="Calibri"/>
              </a:rPr>
              <a:pPr defTabSz="455522"/>
              <a:t>05/10/16</a:t>
            </a:fld>
            <a:endParaRPr lang="en-US" dirty="0">
              <a:solidFill>
                <a:prstClr val="black"/>
              </a:solidFill>
              <a:latin typeface="Calibri"/>
            </a:endParaRPr>
          </a:p>
        </p:txBody>
      </p:sp>
      <p:sp>
        <p:nvSpPr>
          <p:cNvPr id="4" name="Footer Placeholder 3"/>
          <p:cNvSpPr>
            <a:spLocks noGrp="1"/>
          </p:cNvSpPr>
          <p:nvPr>
            <p:ph type="ftr" sz="quarter" idx="11"/>
          </p:nvPr>
        </p:nvSpPr>
        <p:spPr>
          <a:xfrm>
            <a:off x="3124200" y="6356705"/>
            <a:ext cx="2895600" cy="365125"/>
          </a:xfrm>
          <a:prstGeom prst="rect">
            <a:avLst/>
          </a:prstGeom>
        </p:spPr>
        <p:txBody>
          <a:bodyPr lIns="91106" tIns="45558" rIns="91106" bIns="45558"/>
          <a:lstStyle/>
          <a:p>
            <a:pPr defTabSz="455522"/>
            <a:endParaRPr lang="en-US" dirty="0">
              <a:solidFill>
                <a:prstClr val="black"/>
              </a:solidFill>
              <a:latin typeface="Calibri"/>
            </a:endParaRPr>
          </a:p>
        </p:txBody>
      </p:sp>
      <p:sp>
        <p:nvSpPr>
          <p:cNvPr id="5" name="Slide Number Placeholder 4"/>
          <p:cNvSpPr>
            <a:spLocks noGrp="1"/>
          </p:cNvSpPr>
          <p:nvPr>
            <p:ph type="sldNum" sz="quarter" idx="12"/>
          </p:nvPr>
        </p:nvSpPr>
        <p:spPr>
          <a:xfrm>
            <a:off x="6553200" y="6356705"/>
            <a:ext cx="2133600" cy="365125"/>
          </a:xfrm>
          <a:prstGeom prst="rect">
            <a:avLst/>
          </a:prstGeom>
        </p:spPr>
        <p:txBody>
          <a:bodyPr lIns="91106" tIns="45558" rIns="91106" bIns="45558"/>
          <a:lstStyle/>
          <a:p>
            <a:pPr defTabSz="455522"/>
            <a:fld id="{42DFE335-1676-CD4D-ADC2-4D8741C093F6}" type="slidenum">
              <a:rPr lang="en-US">
                <a:solidFill>
                  <a:prstClr val="black"/>
                </a:solidFill>
                <a:latin typeface="Calibri"/>
              </a:rPr>
              <a:pPr defTabSz="455522"/>
              <a:t>‹#›</a:t>
            </a:fld>
            <a:endParaRPr lang="en-US" dirty="0">
              <a:solidFill>
                <a:prstClr val="black"/>
              </a:solidFill>
              <a:latin typeface="Calibri"/>
            </a:endParaRPr>
          </a:p>
        </p:txBody>
      </p:sp>
      <p:sp>
        <p:nvSpPr>
          <p:cNvPr id="12" name="Text Placeholder 11"/>
          <p:cNvSpPr>
            <a:spLocks noGrp="1"/>
          </p:cNvSpPr>
          <p:nvPr>
            <p:ph type="body" sz="quarter" idx="14"/>
          </p:nvPr>
        </p:nvSpPr>
        <p:spPr>
          <a:xfrm>
            <a:off x="457397" y="1614491"/>
            <a:ext cx="4265613" cy="3784600"/>
          </a:xfrm>
        </p:spPr>
        <p:txBody>
          <a:bodyPr/>
          <a:lstStyle>
            <a:lvl4pPr marL="1366454" indent="0">
              <a:buNone/>
              <a:defRPr/>
            </a:lvl4pPr>
            <a:lvl5pPr marL="1821943" indent="0">
              <a:buNone/>
              <a:defRPr/>
            </a:lvl5pPr>
          </a:lstStyle>
          <a:p>
            <a:pPr lvl="0"/>
            <a:r>
              <a:rPr lang="sv-SE" dirty="0" err="1" smtClean="0"/>
              <a:t>Click</a:t>
            </a:r>
            <a:r>
              <a:rPr lang="sv-SE" dirty="0" smtClean="0"/>
              <a:t> </a:t>
            </a:r>
            <a:r>
              <a:rPr lang="sv-SE" dirty="0" err="1" smtClean="0"/>
              <a:t>to</a:t>
            </a:r>
            <a:r>
              <a:rPr lang="sv-SE" dirty="0" smtClean="0"/>
              <a:t> </a:t>
            </a:r>
            <a:r>
              <a:rPr lang="sv-SE" dirty="0" err="1" smtClean="0"/>
              <a:t>edit</a:t>
            </a:r>
            <a:r>
              <a:rPr lang="sv-SE" dirty="0" smtClean="0"/>
              <a:t> Master text </a:t>
            </a:r>
            <a:r>
              <a:rPr lang="sv-SE" dirty="0" err="1" smtClean="0"/>
              <a:t>styles</a:t>
            </a:r>
            <a:endParaRPr lang="sv-SE" dirty="0" smtClean="0"/>
          </a:p>
          <a:p>
            <a:pPr lvl="1"/>
            <a:r>
              <a:rPr lang="sv-SE" dirty="0" smtClean="0"/>
              <a:t>Second </a:t>
            </a:r>
            <a:r>
              <a:rPr lang="sv-SE" dirty="0" err="1" smtClean="0"/>
              <a:t>level</a:t>
            </a:r>
            <a:endParaRPr lang="sv-SE" dirty="0" smtClean="0"/>
          </a:p>
          <a:p>
            <a:pPr lvl="2"/>
            <a:r>
              <a:rPr lang="sv-SE" dirty="0" err="1" smtClean="0"/>
              <a:t>Third</a:t>
            </a:r>
            <a:r>
              <a:rPr lang="sv-SE" dirty="0" smtClean="0"/>
              <a:t> </a:t>
            </a:r>
            <a:r>
              <a:rPr lang="sv-SE" dirty="0" err="1" smtClean="0"/>
              <a:t>level</a:t>
            </a:r>
            <a:endParaRPr lang="sv-SE" dirty="0" smtClean="0"/>
          </a:p>
        </p:txBody>
      </p:sp>
    </p:spTree>
    <p:extLst>
      <p:ext uri="{BB962C8B-B14F-4D97-AF65-F5344CB8AC3E}">
        <p14:creationId xmlns:p14="http://schemas.microsoft.com/office/powerpoint/2010/main" val="2127786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a:xfrm>
            <a:off x="457200" y="6356705"/>
            <a:ext cx="2133600" cy="365125"/>
          </a:xfrm>
          <a:prstGeom prst="rect">
            <a:avLst/>
          </a:prstGeom>
        </p:spPr>
        <p:txBody>
          <a:bodyPr lIns="91106" tIns="45558" rIns="91106" bIns="45558"/>
          <a:lstStyle/>
          <a:p>
            <a:pPr defTabSz="455522"/>
            <a:fld id="{FD117B30-06C9-AA4B-9198-6E5216341B8A}" type="datetimeFigureOut">
              <a:rPr lang="en-US">
                <a:solidFill>
                  <a:prstClr val="black">
                    <a:tint val="75000"/>
                  </a:prstClr>
                </a:solidFill>
                <a:latin typeface="Calibri"/>
              </a:rPr>
              <a:pPr defTabSz="455522"/>
              <a:t>05/10/16</a:t>
            </a:fld>
            <a:endParaRPr lang="en-US" dirty="0">
              <a:solidFill>
                <a:prstClr val="black">
                  <a:tint val="75000"/>
                </a:prstClr>
              </a:solidFill>
              <a:latin typeface="Calibri"/>
            </a:endParaRPr>
          </a:p>
        </p:txBody>
      </p:sp>
      <p:sp>
        <p:nvSpPr>
          <p:cNvPr id="4" name="Platshållare för sidfot 3"/>
          <p:cNvSpPr>
            <a:spLocks noGrp="1"/>
          </p:cNvSpPr>
          <p:nvPr>
            <p:ph type="ftr" sz="quarter" idx="11"/>
          </p:nvPr>
        </p:nvSpPr>
        <p:spPr>
          <a:xfrm>
            <a:off x="3124200" y="6356705"/>
            <a:ext cx="2895600" cy="365125"/>
          </a:xfrm>
          <a:prstGeom prst="rect">
            <a:avLst/>
          </a:prstGeom>
        </p:spPr>
        <p:txBody>
          <a:bodyPr lIns="91106" tIns="45558" rIns="91106" bIns="45558"/>
          <a:lstStyle/>
          <a:p>
            <a:pPr defTabSz="455522"/>
            <a:endParaRPr lang="en-US" dirty="0">
              <a:solidFill>
                <a:prstClr val="black">
                  <a:tint val="75000"/>
                </a:prstClr>
              </a:solidFill>
              <a:latin typeface="Calibri"/>
            </a:endParaRPr>
          </a:p>
        </p:txBody>
      </p:sp>
      <p:sp>
        <p:nvSpPr>
          <p:cNvPr id="5" name="Platshållare för bildnummer 4"/>
          <p:cNvSpPr>
            <a:spLocks noGrp="1"/>
          </p:cNvSpPr>
          <p:nvPr>
            <p:ph type="sldNum" sz="quarter" idx="12"/>
          </p:nvPr>
        </p:nvSpPr>
        <p:spPr>
          <a:xfrm>
            <a:off x="6553200" y="6356705"/>
            <a:ext cx="2133600" cy="365125"/>
          </a:xfrm>
          <a:prstGeom prst="rect">
            <a:avLst/>
          </a:prstGeom>
        </p:spPr>
        <p:txBody>
          <a:bodyPr lIns="91106" tIns="45558" rIns="91106" bIns="45558"/>
          <a:lstStyle/>
          <a:p>
            <a:pPr defTabSz="455522"/>
            <a:fld id="{42DFE335-1676-CD4D-ADC2-4D8741C093F6}" type="slidenum">
              <a:rPr lang="en-US">
                <a:solidFill>
                  <a:prstClr val="black">
                    <a:tint val="75000"/>
                  </a:prstClr>
                </a:solidFill>
                <a:latin typeface="Calibri"/>
              </a:rPr>
              <a:pPr defTabSz="455522"/>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1180758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5" name="Rak 14"/>
          <p:cNvCxnSpPr/>
          <p:nvPr userDrawn="1"/>
        </p:nvCxnSpPr>
        <p:spPr>
          <a:xfrm>
            <a:off x="-410269" y="1434354"/>
            <a:ext cx="257411" cy="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Rak 20"/>
          <p:cNvCxnSpPr/>
          <p:nvPr userDrawn="1"/>
        </p:nvCxnSpPr>
        <p:spPr>
          <a:xfrm>
            <a:off x="0" y="6951533"/>
            <a:ext cx="0" cy="19633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Rak 15"/>
          <p:cNvCxnSpPr/>
          <p:nvPr userDrawn="1"/>
        </p:nvCxnSpPr>
        <p:spPr>
          <a:xfrm>
            <a:off x="-410269" y="3242236"/>
            <a:ext cx="257411" cy="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17" name="Rak 16"/>
          <p:cNvCxnSpPr/>
          <p:nvPr userDrawn="1"/>
        </p:nvCxnSpPr>
        <p:spPr>
          <a:xfrm>
            <a:off x="-410269" y="6858000"/>
            <a:ext cx="257411" cy="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19" name="Rak 18"/>
          <p:cNvCxnSpPr/>
          <p:nvPr userDrawn="1"/>
        </p:nvCxnSpPr>
        <p:spPr>
          <a:xfrm>
            <a:off x="-410269" y="5050118"/>
            <a:ext cx="257411" cy="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Rak 21"/>
          <p:cNvCxnSpPr/>
          <p:nvPr userDrawn="1"/>
        </p:nvCxnSpPr>
        <p:spPr>
          <a:xfrm>
            <a:off x="2275967" y="6951533"/>
            <a:ext cx="0" cy="19633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Rak 22"/>
          <p:cNvCxnSpPr/>
          <p:nvPr userDrawn="1"/>
        </p:nvCxnSpPr>
        <p:spPr>
          <a:xfrm>
            <a:off x="4565311" y="6951533"/>
            <a:ext cx="0" cy="19633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Rak 23"/>
          <p:cNvCxnSpPr/>
          <p:nvPr userDrawn="1"/>
        </p:nvCxnSpPr>
        <p:spPr>
          <a:xfrm>
            <a:off x="6854655" y="6951533"/>
            <a:ext cx="0" cy="19633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Rak 24"/>
          <p:cNvCxnSpPr/>
          <p:nvPr userDrawn="1"/>
        </p:nvCxnSpPr>
        <p:spPr>
          <a:xfrm>
            <a:off x="9144000" y="6951533"/>
            <a:ext cx="0" cy="196330"/>
          </a:xfrm>
          <a:prstGeom prst="line">
            <a:avLst/>
          </a:prstGeom>
          <a:ln w="3175" cmpd="sng">
            <a:solidFill>
              <a:schemeClr val="bg1">
                <a:lumMod val="95000"/>
              </a:schemeClr>
            </a:solidFill>
          </a:ln>
          <a:effectLst/>
        </p:spPr>
        <p:style>
          <a:lnRef idx="2">
            <a:schemeClr val="accent1"/>
          </a:lnRef>
          <a:fillRef idx="0">
            <a:schemeClr val="accent1"/>
          </a:fillRef>
          <a:effectRef idx="1">
            <a:schemeClr val="accent1"/>
          </a:effectRef>
          <a:fontRef idx="minor">
            <a:schemeClr val="tx1"/>
          </a:fontRef>
        </p:style>
      </p:cxnSp>
      <p:sp>
        <p:nvSpPr>
          <p:cNvPr id="9" name="Rektangel 8"/>
          <p:cNvSpPr/>
          <p:nvPr userDrawn="1"/>
        </p:nvSpPr>
        <p:spPr>
          <a:xfrm>
            <a:off x="0" y="4"/>
            <a:ext cx="9144000" cy="1434354"/>
          </a:xfrm>
          <a:prstGeom prst="rect">
            <a:avLst/>
          </a:prstGeom>
          <a:solidFill>
            <a:srgbClr val="0094CA"/>
          </a:solidFill>
          <a:ln>
            <a:noFill/>
          </a:ln>
          <a:effectLst/>
        </p:spPr>
        <p:style>
          <a:lnRef idx="1">
            <a:schemeClr val="accent1"/>
          </a:lnRef>
          <a:fillRef idx="3">
            <a:schemeClr val="accent1"/>
          </a:fillRef>
          <a:effectRef idx="2">
            <a:schemeClr val="accent1"/>
          </a:effectRef>
          <a:fontRef idx="minor">
            <a:schemeClr val="lt1"/>
          </a:fontRef>
        </p:style>
        <p:txBody>
          <a:bodyPr lIns="91106" tIns="45558" rIns="91106" bIns="45558" rtlCol="0" anchor="ctr"/>
          <a:lstStyle/>
          <a:p>
            <a:pPr algn="ctr" defTabSz="455522"/>
            <a:endParaRPr lang="sv-SE" dirty="0">
              <a:solidFill>
                <a:prstClr val="white"/>
              </a:solidFill>
              <a:latin typeface="Calibri"/>
            </a:endParaRPr>
          </a:p>
        </p:txBody>
      </p:sp>
      <p:sp>
        <p:nvSpPr>
          <p:cNvPr id="2" name="Platshållare för rubrik 1"/>
          <p:cNvSpPr>
            <a:spLocks noGrp="1"/>
          </p:cNvSpPr>
          <p:nvPr>
            <p:ph type="title"/>
          </p:nvPr>
        </p:nvSpPr>
        <p:spPr>
          <a:xfrm>
            <a:off x="335683" y="4"/>
            <a:ext cx="6519169" cy="1417638"/>
          </a:xfrm>
          <a:prstGeom prst="rect">
            <a:avLst/>
          </a:prstGeom>
        </p:spPr>
        <p:txBody>
          <a:bodyPr vert="horz" lIns="0" tIns="0" rIns="0" bIns="0" rtlCol="0" anchor="ctr">
            <a:normAutofit/>
            <a:scene3d>
              <a:camera prst="orthographicFront">
                <a:rot lat="0" lon="0" rev="0"/>
              </a:camera>
              <a:lightRig rig="threePt" dir="t"/>
            </a:scene3d>
          </a:bodyPr>
          <a:lstStyle/>
          <a:p>
            <a:r>
              <a:rPr lang="sv-SE"/>
              <a:t>Klicka här för att ändra format</a:t>
            </a:r>
          </a:p>
        </p:txBody>
      </p:sp>
      <p:sp>
        <p:nvSpPr>
          <p:cNvPr id="3" name="Platshållare för text 2"/>
          <p:cNvSpPr>
            <a:spLocks noGrp="1"/>
          </p:cNvSpPr>
          <p:nvPr>
            <p:ph type="body" idx="1"/>
          </p:nvPr>
        </p:nvSpPr>
        <p:spPr>
          <a:xfrm>
            <a:off x="0" y="1434357"/>
            <a:ext cx="9144000" cy="5423646"/>
          </a:xfrm>
          <a:prstGeom prst="rect">
            <a:avLst/>
          </a:prstGeom>
        </p:spPr>
        <p:txBody>
          <a:bodyPr vert="horz" lIns="358689" tIns="358689" rIns="358689" bIns="358689"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8" name="Bildobjekt 7" descr="ESS-vit-logga.png"/>
          <p:cNvPicPr>
            <a:picLocks noChangeAspect="1"/>
          </p:cNvPicPr>
          <p:nvPr userDrawn="1"/>
        </p:nvPicPr>
        <p:blipFill>
          <a:blip r:embed="rId8" cstate="screen">
            <a:extLst>
              <a:ext uri="{28A0092B-C50C-407E-A947-70E740481C1C}">
                <a14:useLocalDpi xmlns:a14="http://schemas.microsoft.com/office/drawing/2010/main"/>
              </a:ext>
            </a:extLst>
          </a:blip>
          <a:srcRect/>
          <a:stretch>
            <a:fillRect/>
          </a:stretch>
        </p:blipFill>
        <p:spPr bwMode="auto">
          <a:xfrm>
            <a:off x="7307660" y="315826"/>
            <a:ext cx="1360487"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40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455522" rtl="0" eaLnBrk="1" latinLnBrk="0" hangingPunct="1">
        <a:spcBef>
          <a:spcPct val="0"/>
        </a:spcBef>
        <a:buNone/>
        <a:defRPr sz="2400" b="0" kern="1200">
          <a:solidFill>
            <a:srgbClr val="FFFFFF"/>
          </a:solidFill>
          <a:latin typeface="+mj-lt"/>
          <a:ea typeface="+mj-ea"/>
          <a:cs typeface="+mj-cs"/>
        </a:defRPr>
      </a:lvl1pPr>
    </p:titleStyle>
    <p:bodyStyle>
      <a:lvl1pPr marL="0" indent="0" algn="l" defTabSz="455522" rtl="0" eaLnBrk="1" latinLnBrk="0" hangingPunct="1">
        <a:spcBef>
          <a:spcPct val="20000"/>
        </a:spcBef>
        <a:buFont typeface="Arial"/>
        <a:buNone/>
        <a:defRPr sz="1800" kern="1200">
          <a:solidFill>
            <a:srgbClr val="0094CA"/>
          </a:solidFill>
          <a:latin typeface="+mn-lt"/>
          <a:ea typeface="+mn-ea"/>
          <a:cs typeface="+mn-cs"/>
        </a:defRPr>
      </a:lvl1pPr>
      <a:lvl2pPr marL="455522" indent="0" algn="l" defTabSz="455522" rtl="0" eaLnBrk="1" latinLnBrk="0" hangingPunct="1">
        <a:spcBef>
          <a:spcPct val="20000"/>
        </a:spcBef>
        <a:buFont typeface="Arial"/>
        <a:buNone/>
        <a:defRPr sz="1800" kern="1200">
          <a:solidFill>
            <a:srgbClr val="0094CA"/>
          </a:solidFill>
          <a:latin typeface="+mn-lt"/>
          <a:ea typeface="+mn-ea"/>
          <a:cs typeface="+mn-cs"/>
        </a:defRPr>
      </a:lvl2pPr>
      <a:lvl3pPr marL="911047" indent="0" algn="l" defTabSz="455522" rtl="0" eaLnBrk="1" latinLnBrk="0" hangingPunct="1">
        <a:spcBef>
          <a:spcPct val="20000"/>
        </a:spcBef>
        <a:buFont typeface="Arial"/>
        <a:buNone/>
        <a:defRPr sz="1800" kern="1200">
          <a:solidFill>
            <a:srgbClr val="0094CA"/>
          </a:solidFill>
          <a:latin typeface="+mn-lt"/>
          <a:ea typeface="+mn-ea"/>
          <a:cs typeface="+mn-cs"/>
        </a:defRPr>
      </a:lvl3pPr>
      <a:lvl4pPr marL="1366575" indent="0" algn="l" defTabSz="455522" rtl="0" eaLnBrk="1" latinLnBrk="0" hangingPunct="1">
        <a:spcBef>
          <a:spcPct val="20000"/>
        </a:spcBef>
        <a:buFont typeface="Arial"/>
        <a:buNone/>
        <a:defRPr sz="1800" kern="1200">
          <a:solidFill>
            <a:srgbClr val="0094CA"/>
          </a:solidFill>
          <a:latin typeface="+mn-lt"/>
          <a:ea typeface="+mn-ea"/>
          <a:cs typeface="+mn-cs"/>
        </a:defRPr>
      </a:lvl4pPr>
      <a:lvl5pPr marL="1822103" indent="0" algn="l" defTabSz="455522" rtl="0" eaLnBrk="1" latinLnBrk="0" hangingPunct="1">
        <a:spcBef>
          <a:spcPct val="20000"/>
        </a:spcBef>
        <a:buFont typeface="Arial"/>
        <a:buNone/>
        <a:defRPr sz="1800" kern="1200">
          <a:solidFill>
            <a:srgbClr val="0094CA"/>
          </a:solidFill>
          <a:latin typeface="+mn-lt"/>
          <a:ea typeface="+mn-ea"/>
          <a:cs typeface="+mn-cs"/>
        </a:defRPr>
      </a:lvl5pPr>
      <a:lvl6pPr marL="2505398" indent="-227753" algn="l" defTabSz="455522" rtl="0" eaLnBrk="1" latinLnBrk="0" hangingPunct="1">
        <a:spcBef>
          <a:spcPct val="20000"/>
        </a:spcBef>
        <a:buFont typeface="Arial"/>
        <a:buChar char="•"/>
        <a:defRPr sz="2000" kern="1200">
          <a:solidFill>
            <a:schemeClr val="tx1"/>
          </a:solidFill>
          <a:latin typeface="+mn-lt"/>
          <a:ea typeface="+mn-ea"/>
          <a:cs typeface="+mn-cs"/>
        </a:defRPr>
      </a:lvl6pPr>
      <a:lvl7pPr marL="2960927" indent="-227753" algn="l" defTabSz="455522" rtl="0" eaLnBrk="1" latinLnBrk="0" hangingPunct="1">
        <a:spcBef>
          <a:spcPct val="20000"/>
        </a:spcBef>
        <a:buFont typeface="Arial"/>
        <a:buChar char="•"/>
        <a:defRPr sz="2000" kern="1200">
          <a:solidFill>
            <a:schemeClr val="tx1"/>
          </a:solidFill>
          <a:latin typeface="+mn-lt"/>
          <a:ea typeface="+mn-ea"/>
          <a:cs typeface="+mn-cs"/>
        </a:defRPr>
      </a:lvl7pPr>
      <a:lvl8pPr marL="3416458" indent="-227753" algn="l" defTabSz="455522" rtl="0" eaLnBrk="1" latinLnBrk="0" hangingPunct="1">
        <a:spcBef>
          <a:spcPct val="20000"/>
        </a:spcBef>
        <a:buFont typeface="Arial"/>
        <a:buChar char="•"/>
        <a:defRPr sz="2000" kern="1200">
          <a:solidFill>
            <a:schemeClr val="tx1"/>
          </a:solidFill>
          <a:latin typeface="+mn-lt"/>
          <a:ea typeface="+mn-ea"/>
          <a:cs typeface="+mn-cs"/>
        </a:defRPr>
      </a:lvl8pPr>
      <a:lvl9pPr marL="3871985" indent="-227753" algn="l" defTabSz="45552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5522" rtl="0" eaLnBrk="1" latinLnBrk="0" hangingPunct="1">
        <a:defRPr sz="1800" kern="1200">
          <a:solidFill>
            <a:schemeClr val="tx1"/>
          </a:solidFill>
          <a:latin typeface="+mn-lt"/>
          <a:ea typeface="+mn-ea"/>
          <a:cs typeface="+mn-cs"/>
        </a:defRPr>
      </a:lvl1pPr>
      <a:lvl2pPr marL="455522" algn="l" defTabSz="455522" rtl="0" eaLnBrk="1" latinLnBrk="0" hangingPunct="1">
        <a:defRPr sz="1800" kern="1200">
          <a:solidFill>
            <a:schemeClr val="tx1"/>
          </a:solidFill>
          <a:latin typeface="+mn-lt"/>
          <a:ea typeface="+mn-ea"/>
          <a:cs typeface="+mn-cs"/>
        </a:defRPr>
      </a:lvl2pPr>
      <a:lvl3pPr marL="911047" algn="l" defTabSz="455522" rtl="0" eaLnBrk="1" latinLnBrk="0" hangingPunct="1">
        <a:defRPr sz="1800" kern="1200">
          <a:solidFill>
            <a:schemeClr val="tx1"/>
          </a:solidFill>
          <a:latin typeface="+mn-lt"/>
          <a:ea typeface="+mn-ea"/>
          <a:cs typeface="+mn-cs"/>
        </a:defRPr>
      </a:lvl3pPr>
      <a:lvl4pPr marL="1366575" algn="l" defTabSz="455522" rtl="0" eaLnBrk="1" latinLnBrk="0" hangingPunct="1">
        <a:defRPr sz="1800" kern="1200">
          <a:solidFill>
            <a:schemeClr val="tx1"/>
          </a:solidFill>
          <a:latin typeface="+mn-lt"/>
          <a:ea typeface="+mn-ea"/>
          <a:cs typeface="+mn-cs"/>
        </a:defRPr>
      </a:lvl4pPr>
      <a:lvl5pPr marL="1822103" algn="l" defTabSz="455522" rtl="0" eaLnBrk="1" latinLnBrk="0" hangingPunct="1">
        <a:defRPr sz="1800" kern="1200">
          <a:solidFill>
            <a:schemeClr val="tx1"/>
          </a:solidFill>
          <a:latin typeface="+mn-lt"/>
          <a:ea typeface="+mn-ea"/>
          <a:cs typeface="+mn-cs"/>
        </a:defRPr>
      </a:lvl5pPr>
      <a:lvl6pPr marL="2277636" algn="l" defTabSz="455522" rtl="0" eaLnBrk="1" latinLnBrk="0" hangingPunct="1">
        <a:defRPr sz="1800" kern="1200">
          <a:solidFill>
            <a:schemeClr val="tx1"/>
          </a:solidFill>
          <a:latin typeface="+mn-lt"/>
          <a:ea typeface="+mn-ea"/>
          <a:cs typeface="+mn-cs"/>
        </a:defRPr>
      </a:lvl6pPr>
      <a:lvl7pPr marL="2733164" algn="l" defTabSz="455522" rtl="0" eaLnBrk="1" latinLnBrk="0" hangingPunct="1">
        <a:defRPr sz="1800" kern="1200">
          <a:solidFill>
            <a:schemeClr val="tx1"/>
          </a:solidFill>
          <a:latin typeface="+mn-lt"/>
          <a:ea typeface="+mn-ea"/>
          <a:cs typeface="+mn-cs"/>
        </a:defRPr>
      </a:lvl7pPr>
      <a:lvl8pPr marL="3188693" algn="l" defTabSz="455522" rtl="0" eaLnBrk="1" latinLnBrk="0" hangingPunct="1">
        <a:defRPr sz="1800" kern="1200">
          <a:solidFill>
            <a:schemeClr val="tx1"/>
          </a:solidFill>
          <a:latin typeface="+mn-lt"/>
          <a:ea typeface="+mn-ea"/>
          <a:cs typeface="+mn-cs"/>
        </a:defRPr>
      </a:lvl8pPr>
      <a:lvl9pPr marL="3644219" algn="l" defTabSz="45552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a:xfrm>
            <a:off x="593513" y="361"/>
            <a:ext cx="6404188" cy="1441451"/>
          </a:xfrm>
        </p:spPr>
        <p:txBody>
          <a:bodyPr/>
          <a:lstStyle/>
          <a:p>
            <a:r>
              <a:rPr lang="en-US" b="1" dirty="0"/>
              <a:t>ESS Ad-hoc Interface Advisory Committee Charge</a:t>
            </a:r>
            <a:r>
              <a:rPr lang="en-US" dirty="0"/>
              <a:t> </a:t>
            </a:r>
            <a:endParaRPr lang="sv-SE" sz="2000" dirty="0"/>
          </a:p>
        </p:txBody>
      </p:sp>
      <p:sp>
        <p:nvSpPr>
          <p:cNvPr id="4" name="Subtitle 2"/>
          <p:cNvSpPr>
            <a:spLocks noGrp="1"/>
          </p:cNvSpPr>
          <p:nvPr>
            <p:ph type="subTitle" idx="1"/>
          </p:nvPr>
        </p:nvSpPr>
        <p:spPr>
          <a:xfrm>
            <a:off x="254000" y="1589526"/>
            <a:ext cx="8603226" cy="4350774"/>
          </a:xfrm>
        </p:spPr>
        <p:txBody>
          <a:bodyPr>
            <a:noAutofit/>
          </a:bodyPr>
          <a:lstStyle/>
          <a:p>
            <a:pPr marL="53794" indent="0" algn="l">
              <a:buNone/>
            </a:pPr>
            <a:r>
              <a:rPr lang="en-US" sz="1600" dirty="0" smtClean="0">
                <a:solidFill>
                  <a:schemeClr val="tx1"/>
                </a:solidFill>
              </a:rPr>
              <a:t>The </a:t>
            </a:r>
            <a:r>
              <a:rPr lang="en-US" sz="1600" dirty="0">
                <a:solidFill>
                  <a:schemeClr val="tx1"/>
                </a:solidFill>
              </a:rPr>
              <a:t>purpose of this meeting is to assess whether the interfaces between the ESS Instrument, Target, and Target Building systems are being properly addressed in the design of the beam extraction system and shielding </a:t>
            </a:r>
            <a:r>
              <a:rPr lang="en-US" sz="1600" dirty="0" smtClean="0">
                <a:solidFill>
                  <a:schemeClr val="tx1"/>
                </a:solidFill>
              </a:rPr>
              <a:t>bunker </a:t>
            </a:r>
            <a:r>
              <a:rPr lang="en-US" sz="1600" dirty="0">
                <a:solidFill>
                  <a:schemeClr val="tx1"/>
                </a:solidFill>
              </a:rPr>
              <a:t>and to evaluate the design approaches proposed for these systems</a:t>
            </a:r>
            <a:r>
              <a:rPr lang="en-US" sz="1600" dirty="0" smtClean="0">
                <a:solidFill>
                  <a:schemeClr val="tx1"/>
                </a:solidFill>
              </a:rPr>
              <a:t>.</a:t>
            </a:r>
            <a:endParaRPr lang="en-US" sz="1600" dirty="0">
              <a:solidFill>
                <a:schemeClr val="tx1"/>
              </a:solidFill>
            </a:endParaRPr>
          </a:p>
          <a:p>
            <a:pPr marL="53794" indent="0" algn="l">
              <a:buNone/>
            </a:pPr>
            <a:r>
              <a:rPr lang="en-US" sz="1600" dirty="0">
                <a:solidFill>
                  <a:schemeClr val="tx1"/>
                </a:solidFill>
              </a:rPr>
              <a:t>Specific questions that the committee should address are provided below:</a:t>
            </a:r>
          </a:p>
          <a:p>
            <a:pPr marL="514350" indent="-514350" algn="l">
              <a:buFont typeface="+mj-lt"/>
              <a:buAutoNum type="arabicParenR"/>
            </a:pPr>
            <a:r>
              <a:rPr lang="en-US" sz="1600" dirty="0" smtClean="0">
                <a:solidFill>
                  <a:schemeClr val="tx1"/>
                </a:solidFill>
              </a:rPr>
              <a:t>Have </a:t>
            </a:r>
            <a:r>
              <a:rPr lang="en-US" sz="1600" dirty="0">
                <a:solidFill>
                  <a:schemeClr val="tx1"/>
                </a:solidFill>
              </a:rPr>
              <a:t>the functional, performance, and interface requirements for the beam extraction system and bunker been defined and are they complete and adequate enough to ensure acceptable performance</a:t>
            </a:r>
            <a:r>
              <a:rPr lang="en-US" sz="1600" dirty="0" smtClean="0">
                <a:solidFill>
                  <a:schemeClr val="tx1"/>
                </a:solidFill>
              </a:rPr>
              <a:t>?</a:t>
            </a:r>
          </a:p>
          <a:p>
            <a:pPr marL="514350" indent="-514350" algn="l">
              <a:buFont typeface="+mj-lt"/>
              <a:buAutoNum type="arabicParenR"/>
            </a:pPr>
            <a:r>
              <a:rPr lang="en-US" sz="1600" dirty="0" smtClean="0">
                <a:solidFill>
                  <a:schemeClr val="tx1"/>
                </a:solidFill>
              </a:rPr>
              <a:t>Are </a:t>
            </a:r>
            <a:r>
              <a:rPr lang="en-US" sz="1600" dirty="0">
                <a:solidFill>
                  <a:schemeClr val="tx1"/>
                </a:solidFill>
              </a:rPr>
              <a:t>the proposed design approaches expected to meet these requirements</a:t>
            </a:r>
            <a:r>
              <a:rPr lang="en-US" sz="1600" dirty="0" smtClean="0">
                <a:solidFill>
                  <a:schemeClr val="tx1"/>
                </a:solidFill>
              </a:rPr>
              <a:t>?</a:t>
            </a:r>
          </a:p>
          <a:p>
            <a:pPr marL="514350" indent="-514350" algn="l">
              <a:buFont typeface="+mj-lt"/>
              <a:buAutoNum type="arabicParenR"/>
            </a:pPr>
            <a:r>
              <a:rPr lang="en-US" sz="1600" dirty="0" smtClean="0">
                <a:solidFill>
                  <a:schemeClr val="tx1"/>
                </a:solidFill>
              </a:rPr>
              <a:t>Have </a:t>
            </a:r>
            <a:r>
              <a:rPr lang="en-US" sz="1600" dirty="0">
                <a:solidFill>
                  <a:schemeClr val="tx1"/>
                </a:solidFill>
              </a:rPr>
              <a:t>appropriate options and alternatives been considered in selecting the design approaches? Are there further value engineering opportunities that should be considered</a:t>
            </a:r>
            <a:r>
              <a:rPr lang="en-US" sz="1600" dirty="0" smtClean="0">
                <a:solidFill>
                  <a:schemeClr val="tx1"/>
                </a:solidFill>
              </a:rPr>
              <a:t>?</a:t>
            </a:r>
            <a:r>
              <a:rPr lang="en-US" sz="1600" dirty="0">
                <a:solidFill>
                  <a:schemeClr val="tx1"/>
                </a:solidFill>
              </a:rPr>
              <a:t> </a:t>
            </a:r>
          </a:p>
          <a:p>
            <a:pPr marL="53794" indent="0" algn="l">
              <a:buNone/>
            </a:pPr>
            <a:r>
              <a:rPr lang="en-US" sz="1600" dirty="0">
                <a:solidFill>
                  <a:schemeClr val="tx1"/>
                </a:solidFill>
              </a:rPr>
              <a:t>The committee is asked to compile a set of comments and recommendations along the lines of enquiry stated </a:t>
            </a:r>
            <a:r>
              <a:rPr lang="en-US" sz="1600" dirty="0" smtClean="0">
                <a:solidFill>
                  <a:schemeClr val="tx1"/>
                </a:solidFill>
              </a:rPr>
              <a:t>above</a:t>
            </a:r>
            <a:r>
              <a:rPr lang="en-US" sz="1600" dirty="0">
                <a:solidFill>
                  <a:schemeClr val="tx1"/>
                </a:solidFill>
              </a:rPr>
              <a:t> </a:t>
            </a:r>
          </a:p>
        </p:txBody>
      </p:sp>
    </p:spTree>
    <p:extLst>
      <p:ext uri="{BB962C8B-B14F-4D97-AF65-F5344CB8AC3E}">
        <p14:creationId xmlns:p14="http://schemas.microsoft.com/office/powerpoint/2010/main" val="1005183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4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240</TotalTime>
  <Words>132</Words>
  <Application>Microsoft Macintosh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4_Office-tema</vt:lpstr>
      <vt:lpstr>ESS Ad-hoc Interface Advisory Committee Charge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 Ad-hoc Interface Advisory Committee Charge </dc:title>
  <dc:creator>Masatoshi Arai (ESS)</dc:creator>
  <cp:lastModifiedBy>Helen Fröderberg</cp:lastModifiedBy>
  <cp:revision>5</cp:revision>
  <dcterms:created xsi:type="dcterms:W3CDTF">2016-09-23T06:40:22Z</dcterms:created>
  <dcterms:modified xsi:type="dcterms:W3CDTF">2016-10-05T12:54:28Z</dcterms:modified>
</cp:coreProperties>
</file>