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62" r:id="rId2"/>
    <p:sldId id="281" r:id="rId3"/>
    <p:sldId id="270" r:id="rId4"/>
    <p:sldId id="264" r:id="rId5"/>
    <p:sldId id="275" r:id="rId6"/>
    <p:sldId id="274" r:id="rId7"/>
    <p:sldId id="268" r:id="rId8"/>
    <p:sldId id="276" r:id="rId9"/>
    <p:sldId id="278" r:id="rId10"/>
    <p:sldId id="277" r:id="rId11"/>
    <p:sldId id="279" r:id="rId12"/>
    <p:sldId id="280" r:id="rId13"/>
    <p:sldId id="282" r:id="rId14"/>
    <p:sldId id="272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6666"/>
    <a:srgbClr val="808080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70" d="100"/>
          <a:sy n="70" d="100"/>
        </p:scale>
        <p:origin x="1204" y="6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89" d="100"/>
          <a:sy n="89" d="100"/>
        </p:scale>
        <p:origin x="-3762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EF75E4F-7DB9-4E5D-A030-362CC6D54B21}" type="doc">
      <dgm:prSet loTypeId="urn:microsoft.com/office/officeart/2005/8/layout/orgChart1" loCatId="hierarchy" qsTypeId="urn:microsoft.com/office/officeart/2005/8/quickstyle/simple3" qsCatId="simple" csTypeId="urn:microsoft.com/office/officeart/2005/8/colors/accent6_5" csCatId="accent6" phldr="1"/>
      <dgm:spPr/>
      <dgm:t>
        <a:bodyPr/>
        <a:lstStyle/>
        <a:p>
          <a:endParaRPr lang="fr-FR"/>
        </a:p>
      </dgm:t>
    </dgm:pt>
    <dgm:pt modelId="{F5668938-B9C9-4081-8900-F6143D566A3D}">
      <dgm:prSet phldrT="[Texte]"/>
      <dgm:spPr/>
      <dgm:t>
        <a:bodyPr/>
        <a:lstStyle/>
        <a:p>
          <a:r>
            <a:rPr lang="fr-FR" dirty="0" smtClean="0"/>
            <a:t>RFQ </a:t>
          </a:r>
          <a:r>
            <a:rPr lang="fr-FR" dirty="0" err="1" smtClean="0"/>
            <a:t>Deliverables</a:t>
          </a:r>
          <a:endParaRPr lang="fr-FR" dirty="0"/>
        </a:p>
      </dgm:t>
    </dgm:pt>
    <dgm:pt modelId="{3ED2FD2C-507E-4377-9EDD-04A95B4BEE99}" type="parTrans" cxnId="{B8E664C7-3A41-48A9-BC0F-FD8C088B5E78}">
      <dgm:prSet/>
      <dgm:spPr/>
      <dgm:t>
        <a:bodyPr/>
        <a:lstStyle/>
        <a:p>
          <a:endParaRPr lang="fr-FR"/>
        </a:p>
      </dgm:t>
    </dgm:pt>
    <dgm:pt modelId="{7E177E81-A9E7-4435-A03A-E7AB8CCB4570}" type="sibTrans" cxnId="{B8E664C7-3A41-48A9-BC0F-FD8C088B5E78}">
      <dgm:prSet/>
      <dgm:spPr/>
      <dgm:t>
        <a:bodyPr/>
        <a:lstStyle/>
        <a:p>
          <a:endParaRPr lang="fr-FR"/>
        </a:p>
      </dgm:t>
    </dgm:pt>
    <dgm:pt modelId="{C2087D9A-84AA-42D0-8705-F275A458C525}">
      <dgm:prSet phldrT="[Texte]"/>
      <dgm:spPr/>
      <dgm:t>
        <a:bodyPr/>
        <a:lstStyle/>
        <a:p>
          <a:r>
            <a:rPr lang="fr-FR" dirty="0" smtClean="0"/>
            <a:t>RFQ (</a:t>
          </a:r>
          <a:r>
            <a:rPr lang="fr-FR" dirty="0" err="1" smtClean="0"/>
            <a:t>cavity</a:t>
          </a:r>
          <a:r>
            <a:rPr lang="fr-FR" dirty="0" smtClean="0"/>
            <a:t>)</a:t>
          </a:r>
          <a:endParaRPr lang="fr-FR" dirty="0"/>
        </a:p>
      </dgm:t>
    </dgm:pt>
    <dgm:pt modelId="{FCB52177-9193-48E0-A81A-84BD965D7974}" type="parTrans" cxnId="{1419D655-FDB8-446C-AEF9-239A3F404C51}">
      <dgm:prSet/>
      <dgm:spPr/>
      <dgm:t>
        <a:bodyPr/>
        <a:lstStyle/>
        <a:p>
          <a:endParaRPr lang="fr-FR"/>
        </a:p>
      </dgm:t>
    </dgm:pt>
    <dgm:pt modelId="{BF3DEAAC-C5DC-4F60-BF99-40898FAB9E59}" type="sibTrans" cxnId="{1419D655-FDB8-446C-AEF9-239A3F404C51}">
      <dgm:prSet/>
      <dgm:spPr/>
      <dgm:t>
        <a:bodyPr/>
        <a:lstStyle/>
        <a:p>
          <a:endParaRPr lang="fr-FR"/>
        </a:p>
      </dgm:t>
    </dgm:pt>
    <dgm:pt modelId="{508879D9-8274-44A0-93C7-26C8DF19A24D}">
      <dgm:prSet phldrT="[Texte]"/>
      <dgm:spPr/>
      <dgm:t>
        <a:bodyPr/>
        <a:lstStyle/>
        <a:p>
          <a:r>
            <a:rPr lang="fr-FR" dirty="0" smtClean="0"/>
            <a:t>RF </a:t>
          </a:r>
          <a:r>
            <a:rPr lang="fr-FR" dirty="0" err="1" smtClean="0"/>
            <a:t>tuning</a:t>
          </a:r>
          <a:endParaRPr lang="fr-FR" dirty="0"/>
        </a:p>
      </dgm:t>
    </dgm:pt>
    <dgm:pt modelId="{DC2E1F7F-7467-4CA6-A6EA-18D4011FD316}" type="parTrans" cxnId="{B72B4807-35F0-4017-820D-3102F5F0E532}">
      <dgm:prSet/>
      <dgm:spPr/>
      <dgm:t>
        <a:bodyPr/>
        <a:lstStyle/>
        <a:p>
          <a:endParaRPr lang="fr-FR"/>
        </a:p>
      </dgm:t>
    </dgm:pt>
    <dgm:pt modelId="{E103814B-8E94-44AB-A210-B2A0EA9C263F}" type="sibTrans" cxnId="{B72B4807-35F0-4017-820D-3102F5F0E532}">
      <dgm:prSet/>
      <dgm:spPr/>
      <dgm:t>
        <a:bodyPr/>
        <a:lstStyle/>
        <a:p>
          <a:endParaRPr lang="fr-FR"/>
        </a:p>
      </dgm:t>
    </dgm:pt>
    <dgm:pt modelId="{232D836B-8045-4788-AAA4-62FE3E4EAF44}">
      <dgm:prSet phldrT="[Texte]"/>
      <dgm:spPr/>
      <dgm:t>
        <a:bodyPr/>
        <a:lstStyle/>
        <a:p>
          <a:r>
            <a:rPr lang="fr-FR" dirty="0" smtClean="0"/>
            <a:t>Support</a:t>
          </a:r>
          <a:endParaRPr lang="fr-FR" dirty="0"/>
        </a:p>
      </dgm:t>
    </dgm:pt>
    <dgm:pt modelId="{9206016F-DEDB-4BF9-AC26-B8258E33E945}" type="parTrans" cxnId="{7F3330AC-83C2-47A7-BF5A-A3495FBB823B}">
      <dgm:prSet/>
      <dgm:spPr/>
      <dgm:t>
        <a:bodyPr/>
        <a:lstStyle/>
        <a:p>
          <a:endParaRPr lang="fr-FR"/>
        </a:p>
      </dgm:t>
    </dgm:pt>
    <dgm:pt modelId="{472E51A8-5D7F-408A-9FEF-958EE39401F8}" type="sibTrans" cxnId="{7F3330AC-83C2-47A7-BF5A-A3495FBB823B}">
      <dgm:prSet/>
      <dgm:spPr/>
      <dgm:t>
        <a:bodyPr/>
        <a:lstStyle/>
        <a:p>
          <a:endParaRPr lang="fr-FR"/>
        </a:p>
      </dgm:t>
    </dgm:pt>
    <dgm:pt modelId="{87C901FB-A832-497D-B14B-158F4F39AD0D}">
      <dgm:prSet phldrT="[Texte]"/>
      <dgm:spPr/>
      <dgm:t>
        <a:bodyPr/>
        <a:lstStyle/>
        <a:p>
          <a:r>
            <a:rPr lang="fr-FR" dirty="0" smtClean="0"/>
            <a:t>Power </a:t>
          </a:r>
          <a:r>
            <a:rPr lang="fr-FR" dirty="0" err="1" smtClean="0"/>
            <a:t>divider</a:t>
          </a:r>
          <a:endParaRPr lang="fr-FR" dirty="0"/>
        </a:p>
      </dgm:t>
    </dgm:pt>
    <dgm:pt modelId="{4FDB4182-A448-495D-8FA1-ACFF550685F0}" type="parTrans" cxnId="{3FAB8EDD-846A-441F-9603-18E986EC570D}">
      <dgm:prSet/>
      <dgm:spPr/>
      <dgm:t>
        <a:bodyPr/>
        <a:lstStyle/>
        <a:p>
          <a:endParaRPr lang="fr-FR"/>
        </a:p>
      </dgm:t>
    </dgm:pt>
    <dgm:pt modelId="{FDA03C15-CD29-4EB3-AB5B-8DED95B19437}" type="sibTrans" cxnId="{3FAB8EDD-846A-441F-9603-18E986EC570D}">
      <dgm:prSet/>
      <dgm:spPr/>
      <dgm:t>
        <a:bodyPr/>
        <a:lstStyle/>
        <a:p>
          <a:endParaRPr lang="fr-FR"/>
        </a:p>
      </dgm:t>
    </dgm:pt>
    <dgm:pt modelId="{2F801E3E-3D47-4B2A-937A-5275ACABB405}">
      <dgm:prSet phldrT="[Texte]"/>
      <dgm:spPr/>
      <dgm:t>
        <a:bodyPr/>
        <a:lstStyle/>
        <a:p>
          <a:r>
            <a:rPr lang="fr-FR" dirty="0" smtClean="0"/>
            <a:t>Sections</a:t>
          </a:r>
        </a:p>
      </dgm:t>
    </dgm:pt>
    <dgm:pt modelId="{1B6F0A10-1E84-4AE7-922E-B369E042807A}" type="parTrans" cxnId="{AFDB2FD2-147A-4916-A786-009C32FA5B10}">
      <dgm:prSet/>
      <dgm:spPr/>
      <dgm:t>
        <a:bodyPr/>
        <a:lstStyle/>
        <a:p>
          <a:endParaRPr lang="fr-FR"/>
        </a:p>
      </dgm:t>
    </dgm:pt>
    <dgm:pt modelId="{8571D7A2-C371-4B87-87B0-EBE1DE15BA9F}" type="sibTrans" cxnId="{AFDB2FD2-147A-4916-A786-009C32FA5B10}">
      <dgm:prSet/>
      <dgm:spPr/>
      <dgm:t>
        <a:bodyPr/>
        <a:lstStyle/>
        <a:p>
          <a:endParaRPr lang="fr-FR"/>
        </a:p>
      </dgm:t>
    </dgm:pt>
    <dgm:pt modelId="{362B3AA5-D332-4211-8E25-C719E8DDBB14}">
      <dgm:prSet phldrT="[Texte]"/>
      <dgm:spPr/>
      <dgm:t>
        <a:bodyPr/>
        <a:lstStyle/>
        <a:p>
          <a:r>
            <a:rPr lang="fr-FR" dirty="0" smtClean="0"/>
            <a:t>RF </a:t>
          </a:r>
          <a:r>
            <a:rPr lang="fr-FR" dirty="0" err="1" smtClean="0"/>
            <a:t>feed</a:t>
          </a:r>
          <a:r>
            <a:rPr lang="fr-FR" dirty="0" smtClean="0"/>
            <a:t> &amp;distribution</a:t>
          </a:r>
          <a:endParaRPr lang="fr-FR" dirty="0"/>
        </a:p>
      </dgm:t>
    </dgm:pt>
    <dgm:pt modelId="{F1AEC260-D685-4085-B0B3-0610FCB251AF}" type="parTrans" cxnId="{83235347-FC01-4D03-9D50-E68A7F3A6D56}">
      <dgm:prSet/>
      <dgm:spPr/>
      <dgm:t>
        <a:bodyPr/>
        <a:lstStyle/>
        <a:p>
          <a:endParaRPr lang="fr-FR"/>
        </a:p>
      </dgm:t>
    </dgm:pt>
    <dgm:pt modelId="{50CF0D05-D0BE-4E23-85F6-FC70630679A3}" type="sibTrans" cxnId="{83235347-FC01-4D03-9D50-E68A7F3A6D56}">
      <dgm:prSet/>
      <dgm:spPr/>
      <dgm:t>
        <a:bodyPr/>
        <a:lstStyle/>
        <a:p>
          <a:endParaRPr lang="fr-FR"/>
        </a:p>
      </dgm:t>
    </dgm:pt>
    <dgm:pt modelId="{693B78D2-B781-4E52-82DE-B36E911A330C}">
      <dgm:prSet phldrT="[Texte]"/>
      <dgm:spPr/>
      <dgm:t>
        <a:bodyPr/>
        <a:lstStyle/>
        <a:p>
          <a:r>
            <a:rPr lang="fr-FR" dirty="0" smtClean="0"/>
            <a:t>I/O Plates</a:t>
          </a:r>
        </a:p>
      </dgm:t>
    </dgm:pt>
    <dgm:pt modelId="{0DDB5FAC-2912-4BA4-B869-CF70972EC5B2}" type="parTrans" cxnId="{30FCF1D0-C38E-4718-B180-8F95F39481FA}">
      <dgm:prSet/>
      <dgm:spPr/>
      <dgm:t>
        <a:bodyPr/>
        <a:lstStyle/>
        <a:p>
          <a:endParaRPr lang="fr-FR"/>
        </a:p>
      </dgm:t>
    </dgm:pt>
    <dgm:pt modelId="{BF7B7707-8326-4491-AC8C-22B912E22E71}" type="sibTrans" cxnId="{30FCF1D0-C38E-4718-B180-8F95F39481FA}">
      <dgm:prSet/>
      <dgm:spPr/>
      <dgm:t>
        <a:bodyPr/>
        <a:lstStyle/>
        <a:p>
          <a:endParaRPr lang="fr-FR"/>
        </a:p>
      </dgm:t>
    </dgm:pt>
    <dgm:pt modelId="{DCC7BA66-6F05-492B-A374-1662AD473082}">
      <dgm:prSet phldrT="[Texte]"/>
      <dgm:spPr/>
      <dgm:t>
        <a:bodyPr/>
        <a:lstStyle/>
        <a:p>
          <a:r>
            <a:rPr lang="fr-FR" dirty="0" smtClean="0"/>
            <a:t>Transition &amp; </a:t>
          </a:r>
          <a:r>
            <a:rPr lang="fr-FR" dirty="0" err="1" smtClean="0"/>
            <a:t>bidir</a:t>
          </a:r>
          <a:r>
            <a:rPr lang="fr-FR" dirty="0" smtClean="0"/>
            <a:t> </a:t>
          </a:r>
          <a:r>
            <a:rPr lang="fr-FR" dirty="0" err="1" smtClean="0"/>
            <a:t>couplers</a:t>
          </a:r>
          <a:endParaRPr lang="fr-FR" dirty="0"/>
        </a:p>
      </dgm:t>
    </dgm:pt>
    <dgm:pt modelId="{BD0665F0-95E3-4D8F-94B0-39C413D5FCF4}" type="parTrans" cxnId="{C6EF070E-8203-44A2-A0B4-CCF82A7CF540}">
      <dgm:prSet/>
      <dgm:spPr/>
      <dgm:t>
        <a:bodyPr/>
        <a:lstStyle/>
        <a:p>
          <a:endParaRPr lang="fr-FR"/>
        </a:p>
      </dgm:t>
    </dgm:pt>
    <dgm:pt modelId="{34FE4460-FE82-44B6-B1FD-4CC4B9E83339}" type="sibTrans" cxnId="{C6EF070E-8203-44A2-A0B4-CCF82A7CF540}">
      <dgm:prSet/>
      <dgm:spPr/>
      <dgm:t>
        <a:bodyPr/>
        <a:lstStyle/>
        <a:p>
          <a:endParaRPr lang="fr-FR"/>
        </a:p>
      </dgm:t>
    </dgm:pt>
    <dgm:pt modelId="{5BAEA919-DFDF-423A-8729-EA637AA21B3C}">
      <dgm:prSet phldrT="[Texte]"/>
      <dgm:spPr/>
      <dgm:t>
        <a:bodyPr/>
        <a:lstStyle/>
        <a:p>
          <a:r>
            <a:rPr lang="fr-FR" dirty="0" err="1" smtClean="0"/>
            <a:t>Waveguides</a:t>
          </a:r>
          <a:endParaRPr lang="fr-FR" dirty="0"/>
        </a:p>
      </dgm:t>
    </dgm:pt>
    <dgm:pt modelId="{B3CFBC22-DBDA-4C4A-A51E-C4636D86A5B7}" type="parTrans" cxnId="{188645EE-1194-49B0-BA81-D23B3623354D}">
      <dgm:prSet/>
      <dgm:spPr/>
      <dgm:t>
        <a:bodyPr/>
        <a:lstStyle/>
        <a:p>
          <a:endParaRPr lang="fr-FR"/>
        </a:p>
      </dgm:t>
    </dgm:pt>
    <dgm:pt modelId="{94353327-7A57-421F-8F83-4F09D2BA29DE}" type="sibTrans" cxnId="{188645EE-1194-49B0-BA81-D23B3623354D}">
      <dgm:prSet/>
      <dgm:spPr/>
      <dgm:t>
        <a:bodyPr/>
        <a:lstStyle/>
        <a:p>
          <a:endParaRPr lang="fr-FR"/>
        </a:p>
      </dgm:t>
    </dgm:pt>
    <dgm:pt modelId="{8C08DCAA-38B0-43D0-8A84-0F3D4658DE77}">
      <dgm:prSet phldrT="[Texte]"/>
      <dgm:spPr/>
      <dgm:t>
        <a:bodyPr/>
        <a:lstStyle/>
        <a:p>
          <a:r>
            <a:rPr lang="fr-FR" dirty="0" err="1" smtClean="0"/>
            <a:t>Load</a:t>
          </a:r>
          <a:endParaRPr lang="fr-FR" dirty="0"/>
        </a:p>
      </dgm:t>
    </dgm:pt>
    <dgm:pt modelId="{A9317174-404E-48B0-86BF-5B0D05C06A78}" type="parTrans" cxnId="{162BFD47-B198-49E4-A534-C7388116C7ED}">
      <dgm:prSet/>
      <dgm:spPr/>
      <dgm:t>
        <a:bodyPr/>
        <a:lstStyle/>
        <a:p>
          <a:endParaRPr lang="fr-FR"/>
        </a:p>
      </dgm:t>
    </dgm:pt>
    <dgm:pt modelId="{E0A73FEF-9A31-4A41-9967-EBC952F6A319}" type="sibTrans" cxnId="{162BFD47-B198-49E4-A534-C7388116C7ED}">
      <dgm:prSet/>
      <dgm:spPr/>
      <dgm:t>
        <a:bodyPr/>
        <a:lstStyle/>
        <a:p>
          <a:endParaRPr lang="fr-FR"/>
        </a:p>
      </dgm:t>
    </dgm:pt>
    <dgm:pt modelId="{7F9D1A0B-03C7-4657-AE97-BAFC23C3FDA2}">
      <dgm:prSet phldrT="[Texte]"/>
      <dgm:spPr/>
      <dgm:t>
        <a:bodyPr/>
        <a:lstStyle/>
        <a:p>
          <a:r>
            <a:rPr lang="fr-FR" dirty="0" err="1" smtClean="0"/>
            <a:t>Couplers</a:t>
          </a:r>
          <a:endParaRPr lang="fr-FR" dirty="0"/>
        </a:p>
      </dgm:t>
    </dgm:pt>
    <dgm:pt modelId="{6C0AD217-47A0-4747-B1B6-D826CFE131CD}" type="parTrans" cxnId="{954AF14B-8658-4F07-8E4E-0F016B1D18F4}">
      <dgm:prSet/>
      <dgm:spPr/>
      <dgm:t>
        <a:bodyPr/>
        <a:lstStyle/>
        <a:p>
          <a:endParaRPr lang="fr-FR"/>
        </a:p>
      </dgm:t>
    </dgm:pt>
    <dgm:pt modelId="{4EE1D7AA-EFD8-4CF8-BC4A-1930E727A7A3}" type="sibTrans" cxnId="{954AF14B-8658-4F07-8E4E-0F016B1D18F4}">
      <dgm:prSet/>
      <dgm:spPr/>
      <dgm:t>
        <a:bodyPr/>
        <a:lstStyle/>
        <a:p>
          <a:endParaRPr lang="fr-FR"/>
        </a:p>
      </dgm:t>
    </dgm:pt>
    <dgm:pt modelId="{5140D8F8-82C9-4BFC-86D0-D0CD661A9ED1}">
      <dgm:prSet phldrT="[Texte]"/>
      <dgm:spPr/>
      <dgm:t>
        <a:bodyPr/>
        <a:lstStyle/>
        <a:p>
          <a:r>
            <a:rPr lang="fr-FR" dirty="0" smtClean="0"/>
            <a:t>Vacuum</a:t>
          </a:r>
          <a:endParaRPr lang="fr-FR" dirty="0"/>
        </a:p>
      </dgm:t>
    </dgm:pt>
    <dgm:pt modelId="{EBF87EEF-33DB-4EB2-AAF3-B19FFAF03C1B}" type="parTrans" cxnId="{0D368389-B054-409B-B399-43A79964747B}">
      <dgm:prSet/>
      <dgm:spPr/>
      <dgm:t>
        <a:bodyPr/>
        <a:lstStyle/>
        <a:p>
          <a:endParaRPr lang="fr-FR"/>
        </a:p>
      </dgm:t>
    </dgm:pt>
    <dgm:pt modelId="{33791F29-D0A4-4BE3-A193-76F9F0405EC9}" type="sibTrans" cxnId="{0D368389-B054-409B-B399-43A79964747B}">
      <dgm:prSet/>
      <dgm:spPr/>
      <dgm:t>
        <a:bodyPr/>
        <a:lstStyle/>
        <a:p>
          <a:endParaRPr lang="fr-FR"/>
        </a:p>
      </dgm:t>
    </dgm:pt>
    <dgm:pt modelId="{7676F4FE-2C17-4B1F-86BC-B5C650A2FBB0}">
      <dgm:prSet phldrT="[Texte]"/>
      <dgm:spPr/>
      <dgm:t>
        <a:bodyPr/>
        <a:lstStyle/>
        <a:p>
          <a:r>
            <a:rPr lang="fr-FR" dirty="0" smtClean="0"/>
            <a:t>Tuners</a:t>
          </a:r>
          <a:endParaRPr lang="fr-FR" dirty="0"/>
        </a:p>
      </dgm:t>
    </dgm:pt>
    <dgm:pt modelId="{7AF6D073-0B7B-4A6A-AE2B-7EFB315C9D68}" type="parTrans" cxnId="{226069B3-5E62-4242-9B0A-B20ECEA2F6E5}">
      <dgm:prSet/>
      <dgm:spPr/>
      <dgm:t>
        <a:bodyPr/>
        <a:lstStyle/>
        <a:p>
          <a:endParaRPr lang="fr-FR"/>
        </a:p>
      </dgm:t>
    </dgm:pt>
    <dgm:pt modelId="{1CCDD46B-7EB5-4B0F-9208-A80F254EF6D8}" type="sibTrans" cxnId="{226069B3-5E62-4242-9B0A-B20ECEA2F6E5}">
      <dgm:prSet/>
      <dgm:spPr/>
      <dgm:t>
        <a:bodyPr/>
        <a:lstStyle/>
        <a:p>
          <a:endParaRPr lang="fr-FR"/>
        </a:p>
      </dgm:t>
    </dgm:pt>
    <dgm:pt modelId="{46FCFDEC-CBF4-4399-BDCC-FFC462BF813A}">
      <dgm:prSet phldrT="[Texte]"/>
      <dgm:spPr/>
      <dgm:t>
        <a:bodyPr/>
        <a:lstStyle/>
        <a:p>
          <a:r>
            <a:rPr lang="fr-FR" smtClean="0">
              <a:solidFill>
                <a:schemeClr val="tx1"/>
              </a:solidFill>
            </a:rPr>
            <a:t>Pick-ups</a:t>
          </a:r>
          <a:endParaRPr lang="fr-FR" dirty="0">
            <a:solidFill>
              <a:schemeClr val="tx1"/>
            </a:solidFill>
          </a:endParaRPr>
        </a:p>
      </dgm:t>
    </dgm:pt>
    <dgm:pt modelId="{69400A49-06CB-48F9-A35E-5578E94FD0E5}" type="parTrans" cxnId="{13894B67-30EF-4B41-A4E8-F50E9E5F3B14}">
      <dgm:prSet/>
      <dgm:spPr/>
      <dgm:t>
        <a:bodyPr/>
        <a:lstStyle/>
        <a:p>
          <a:endParaRPr lang="fr-FR"/>
        </a:p>
      </dgm:t>
    </dgm:pt>
    <dgm:pt modelId="{68866BFD-5291-4CAE-8CEC-ADB29A47281A}" type="sibTrans" cxnId="{13894B67-30EF-4B41-A4E8-F50E9E5F3B14}">
      <dgm:prSet/>
      <dgm:spPr/>
      <dgm:t>
        <a:bodyPr/>
        <a:lstStyle/>
        <a:p>
          <a:endParaRPr lang="fr-FR"/>
        </a:p>
      </dgm:t>
    </dgm:pt>
    <dgm:pt modelId="{3808ABAF-87E3-4EDA-AE5F-2C7A43CBC76A}">
      <dgm:prSet phldrT="[Texte]"/>
      <dgm:spPr/>
      <dgm:t>
        <a:bodyPr/>
        <a:lstStyle/>
        <a:p>
          <a:r>
            <a:rPr lang="fr-FR" dirty="0" err="1" smtClean="0"/>
            <a:t>Cooling</a:t>
          </a:r>
          <a:endParaRPr lang="fr-FR" dirty="0"/>
        </a:p>
      </dgm:t>
    </dgm:pt>
    <dgm:pt modelId="{CB6078C5-2E73-449E-8180-DE04601028B0}" type="parTrans" cxnId="{EEA4509F-21E5-4931-9289-CB17528B0BD8}">
      <dgm:prSet/>
      <dgm:spPr/>
      <dgm:t>
        <a:bodyPr/>
        <a:lstStyle/>
        <a:p>
          <a:endParaRPr lang="fr-FR"/>
        </a:p>
      </dgm:t>
    </dgm:pt>
    <dgm:pt modelId="{08798FAB-DFB9-4D65-A233-93CBE41F1B85}" type="sibTrans" cxnId="{EEA4509F-21E5-4931-9289-CB17528B0BD8}">
      <dgm:prSet/>
      <dgm:spPr/>
      <dgm:t>
        <a:bodyPr/>
        <a:lstStyle/>
        <a:p>
          <a:endParaRPr lang="fr-FR"/>
        </a:p>
      </dgm:t>
    </dgm:pt>
    <dgm:pt modelId="{54CE894E-157D-42C4-B8C0-0FC2A758655C}">
      <dgm:prSet phldrT="[Texte]"/>
      <dgm:spPr/>
      <dgm:t>
        <a:bodyPr/>
        <a:lstStyle/>
        <a:p>
          <a:r>
            <a:rPr lang="fr-FR" dirty="0" smtClean="0"/>
            <a:t>SKID</a:t>
          </a:r>
        </a:p>
      </dgm:t>
    </dgm:pt>
    <dgm:pt modelId="{36EC1B6D-0A15-41B8-8122-439DF8CF86BB}" type="parTrans" cxnId="{F8A9ECC1-E80E-47E5-AFD7-90735E3E9081}">
      <dgm:prSet/>
      <dgm:spPr/>
      <dgm:t>
        <a:bodyPr/>
        <a:lstStyle/>
        <a:p>
          <a:endParaRPr lang="fr-FR"/>
        </a:p>
      </dgm:t>
    </dgm:pt>
    <dgm:pt modelId="{911E2CD1-7D4D-4577-A0F6-13CA3045663C}" type="sibTrans" cxnId="{F8A9ECC1-E80E-47E5-AFD7-90735E3E9081}">
      <dgm:prSet/>
      <dgm:spPr/>
      <dgm:t>
        <a:bodyPr/>
        <a:lstStyle/>
        <a:p>
          <a:endParaRPr lang="fr-FR"/>
        </a:p>
      </dgm:t>
    </dgm:pt>
    <dgm:pt modelId="{5E9865D9-3BCD-4913-A191-0381876F2A15}">
      <dgm:prSet phldrT="[Texte]"/>
      <dgm:spPr/>
      <dgm:t>
        <a:bodyPr/>
        <a:lstStyle/>
        <a:p>
          <a:r>
            <a:rPr lang="fr-FR" dirty="0" smtClean="0"/>
            <a:t>H2O distribution</a:t>
          </a:r>
        </a:p>
      </dgm:t>
    </dgm:pt>
    <dgm:pt modelId="{E720C1F0-C81B-42E5-ADA5-5B9A911AE7F7}" type="parTrans" cxnId="{0540F1F5-95CB-4FDF-A127-A4F6560209D5}">
      <dgm:prSet/>
      <dgm:spPr/>
      <dgm:t>
        <a:bodyPr/>
        <a:lstStyle/>
        <a:p>
          <a:endParaRPr lang="fr-FR"/>
        </a:p>
      </dgm:t>
    </dgm:pt>
    <dgm:pt modelId="{6CC53409-A726-4D37-9F0C-51205F2F1431}" type="sibTrans" cxnId="{0540F1F5-95CB-4FDF-A127-A4F6560209D5}">
      <dgm:prSet/>
      <dgm:spPr/>
      <dgm:t>
        <a:bodyPr/>
        <a:lstStyle/>
        <a:p>
          <a:endParaRPr lang="fr-FR"/>
        </a:p>
      </dgm:t>
    </dgm:pt>
    <dgm:pt modelId="{5486CC1E-8E2E-439B-B220-C57D0FBFA275}">
      <dgm:prSet phldrT="[Texte]"/>
      <dgm:spPr/>
      <dgm:t>
        <a:bodyPr/>
        <a:lstStyle/>
        <a:p>
          <a:r>
            <a:rPr lang="fr-FR" dirty="0" smtClean="0"/>
            <a:t>RFQ support frame</a:t>
          </a:r>
          <a:endParaRPr lang="fr-FR" dirty="0"/>
        </a:p>
      </dgm:t>
    </dgm:pt>
    <dgm:pt modelId="{E74817CE-59FD-4F53-BF5C-36430679626A}" type="parTrans" cxnId="{9173B74B-DF67-4190-A087-87CD9EE5B931}">
      <dgm:prSet/>
      <dgm:spPr/>
      <dgm:t>
        <a:bodyPr/>
        <a:lstStyle/>
        <a:p>
          <a:endParaRPr lang="fr-FR"/>
        </a:p>
      </dgm:t>
    </dgm:pt>
    <dgm:pt modelId="{2B46D277-86A1-4363-9197-2DEA4EB08F52}" type="sibTrans" cxnId="{9173B74B-DF67-4190-A087-87CD9EE5B931}">
      <dgm:prSet/>
      <dgm:spPr/>
      <dgm:t>
        <a:bodyPr/>
        <a:lstStyle/>
        <a:p>
          <a:endParaRPr lang="fr-FR"/>
        </a:p>
      </dgm:t>
    </dgm:pt>
    <dgm:pt modelId="{1D948E55-4CA9-442A-B5D4-7B09968235A8}">
      <dgm:prSet phldrT="[Texte]"/>
      <dgm:spPr/>
      <dgm:t>
        <a:bodyPr/>
        <a:lstStyle/>
        <a:p>
          <a:r>
            <a:rPr lang="fr-FR" dirty="0" smtClean="0"/>
            <a:t>Coupler support frame</a:t>
          </a:r>
        </a:p>
      </dgm:t>
    </dgm:pt>
    <dgm:pt modelId="{E1A3B13A-C50D-4749-BC5A-B8E165D847C9}" type="parTrans" cxnId="{CE3578FF-34AE-41BA-8953-997CF19CC66C}">
      <dgm:prSet/>
      <dgm:spPr/>
      <dgm:t>
        <a:bodyPr/>
        <a:lstStyle/>
        <a:p>
          <a:endParaRPr lang="fr-FR"/>
        </a:p>
      </dgm:t>
    </dgm:pt>
    <dgm:pt modelId="{4A40CFAC-24B1-4DC3-B5EA-5F2A5E017C2B}" type="sibTrans" cxnId="{CE3578FF-34AE-41BA-8953-997CF19CC66C}">
      <dgm:prSet/>
      <dgm:spPr/>
      <dgm:t>
        <a:bodyPr/>
        <a:lstStyle/>
        <a:p>
          <a:endParaRPr lang="fr-FR"/>
        </a:p>
      </dgm:t>
    </dgm:pt>
    <dgm:pt modelId="{039A5B0F-868E-4DC3-BE90-47D55A0E042F}">
      <dgm:prSet phldrT="[Texte]"/>
      <dgm:spPr/>
      <dgm:t>
        <a:bodyPr/>
        <a:lstStyle/>
        <a:p>
          <a:r>
            <a:rPr lang="fr-FR" dirty="0" smtClean="0"/>
            <a:t>RF distribution support frame</a:t>
          </a:r>
        </a:p>
      </dgm:t>
    </dgm:pt>
    <dgm:pt modelId="{B7C5F5A1-8FD5-4DF8-BF17-5EE2E880C1FA}" type="parTrans" cxnId="{3E07DFCE-8FCC-4939-92C3-3E583FC122C1}">
      <dgm:prSet/>
      <dgm:spPr/>
      <dgm:t>
        <a:bodyPr/>
        <a:lstStyle/>
        <a:p>
          <a:endParaRPr lang="fr-FR"/>
        </a:p>
      </dgm:t>
    </dgm:pt>
    <dgm:pt modelId="{EAC03953-2B8E-4842-92BA-57AFF80A3BAB}" type="sibTrans" cxnId="{3E07DFCE-8FCC-4939-92C3-3E583FC122C1}">
      <dgm:prSet/>
      <dgm:spPr/>
      <dgm:t>
        <a:bodyPr/>
        <a:lstStyle/>
        <a:p>
          <a:endParaRPr lang="fr-FR"/>
        </a:p>
      </dgm:t>
    </dgm:pt>
    <dgm:pt modelId="{A3D83A3D-139C-4FE3-817A-74EEBF29C0F4}" type="pres">
      <dgm:prSet presAssocID="{FEF75E4F-7DB9-4E5D-A030-362CC6D54B2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FF5189D3-7D6A-4661-A794-7872A85628B2}" type="pres">
      <dgm:prSet presAssocID="{F5668938-B9C9-4081-8900-F6143D566A3D}" presName="hierRoot1" presStyleCnt="0">
        <dgm:presLayoutVars>
          <dgm:hierBranch val="init"/>
        </dgm:presLayoutVars>
      </dgm:prSet>
      <dgm:spPr/>
    </dgm:pt>
    <dgm:pt modelId="{C900BD4E-31A3-4780-A517-C6DAE0D9E8D8}" type="pres">
      <dgm:prSet presAssocID="{F5668938-B9C9-4081-8900-F6143D566A3D}" presName="rootComposite1" presStyleCnt="0"/>
      <dgm:spPr/>
    </dgm:pt>
    <dgm:pt modelId="{AE2441B4-640F-48CF-9C70-FD8FA0158A40}" type="pres">
      <dgm:prSet presAssocID="{F5668938-B9C9-4081-8900-F6143D566A3D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C025E346-1D47-40A1-B30E-0A487F42FD90}" type="pres">
      <dgm:prSet presAssocID="{F5668938-B9C9-4081-8900-F6143D566A3D}" presName="rootConnector1" presStyleLbl="node1" presStyleIdx="0" presStyleCnt="0"/>
      <dgm:spPr/>
      <dgm:t>
        <a:bodyPr/>
        <a:lstStyle/>
        <a:p>
          <a:endParaRPr lang="fr-FR"/>
        </a:p>
      </dgm:t>
    </dgm:pt>
    <dgm:pt modelId="{6D56E3D4-7F06-4B80-AE70-5C1255B0169B}" type="pres">
      <dgm:prSet presAssocID="{F5668938-B9C9-4081-8900-F6143D566A3D}" presName="hierChild2" presStyleCnt="0"/>
      <dgm:spPr/>
    </dgm:pt>
    <dgm:pt modelId="{DEBBB068-4CC4-4CE2-9004-36BF54BF9266}" type="pres">
      <dgm:prSet presAssocID="{FCB52177-9193-48E0-A81A-84BD965D7974}" presName="Name37" presStyleLbl="parChTrans1D2" presStyleIdx="0" presStyleCnt="6"/>
      <dgm:spPr/>
      <dgm:t>
        <a:bodyPr/>
        <a:lstStyle/>
        <a:p>
          <a:endParaRPr lang="fr-FR"/>
        </a:p>
      </dgm:t>
    </dgm:pt>
    <dgm:pt modelId="{A096E6AA-5830-44BE-9C5E-8649BC8B59DC}" type="pres">
      <dgm:prSet presAssocID="{C2087D9A-84AA-42D0-8705-F275A458C525}" presName="hierRoot2" presStyleCnt="0">
        <dgm:presLayoutVars>
          <dgm:hierBranch val="init"/>
        </dgm:presLayoutVars>
      </dgm:prSet>
      <dgm:spPr/>
    </dgm:pt>
    <dgm:pt modelId="{3737D6D1-2E0F-44F6-9DE4-5041D161EC65}" type="pres">
      <dgm:prSet presAssocID="{C2087D9A-84AA-42D0-8705-F275A458C525}" presName="rootComposite" presStyleCnt="0"/>
      <dgm:spPr/>
    </dgm:pt>
    <dgm:pt modelId="{73C3275D-6C95-4691-A4AE-F78C37BA6324}" type="pres">
      <dgm:prSet presAssocID="{C2087D9A-84AA-42D0-8705-F275A458C525}" presName="rootText" presStyleLbl="node2" presStyleIdx="0" presStyleCnt="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F7C4DE77-2111-496E-8CFF-42D390451A35}" type="pres">
      <dgm:prSet presAssocID="{C2087D9A-84AA-42D0-8705-F275A458C525}" presName="rootConnector" presStyleLbl="node2" presStyleIdx="0" presStyleCnt="6"/>
      <dgm:spPr/>
      <dgm:t>
        <a:bodyPr/>
        <a:lstStyle/>
        <a:p>
          <a:endParaRPr lang="fr-FR"/>
        </a:p>
      </dgm:t>
    </dgm:pt>
    <dgm:pt modelId="{A8E4AE75-6D39-42A9-BF3E-DCF07135CC74}" type="pres">
      <dgm:prSet presAssocID="{C2087D9A-84AA-42D0-8705-F275A458C525}" presName="hierChild4" presStyleCnt="0"/>
      <dgm:spPr/>
    </dgm:pt>
    <dgm:pt modelId="{C7568D2F-0E5D-4924-86C5-D568AE5D8197}" type="pres">
      <dgm:prSet presAssocID="{1B6F0A10-1E84-4AE7-922E-B369E042807A}" presName="Name37" presStyleLbl="parChTrans1D3" presStyleIdx="0" presStyleCnt="14"/>
      <dgm:spPr/>
      <dgm:t>
        <a:bodyPr/>
        <a:lstStyle/>
        <a:p>
          <a:endParaRPr lang="fr-FR"/>
        </a:p>
      </dgm:t>
    </dgm:pt>
    <dgm:pt modelId="{585DF3CC-717C-472E-B9FF-D44A2EAEDEC0}" type="pres">
      <dgm:prSet presAssocID="{2F801E3E-3D47-4B2A-937A-5275ACABB405}" presName="hierRoot2" presStyleCnt="0">
        <dgm:presLayoutVars>
          <dgm:hierBranch val="init"/>
        </dgm:presLayoutVars>
      </dgm:prSet>
      <dgm:spPr/>
    </dgm:pt>
    <dgm:pt modelId="{BF769852-6CA2-4474-84DE-0E0D1AF85082}" type="pres">
      <dgm:prSet presAssocID="{2F801E3E-3D47-4B2A-937A-5275ACABB405}" presName="rootComposite" presStyleCnt="0"/>
      <dgm:spPr/>
    </dgm:pt>
    <dgm:pt modelId="{867131E6-EC05-44E8-932F-C425D7FFB7B5}" type="pres">
      <dgm:prSet presAssocID="{2F801E3E-3D47-4B2A-937A-5275ACABB405}" presName="rootText" presStyleLbl="node3" presStyleIdx="0" presStyleCnt="1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6BCC9927-196A-4DCF-95D2-F9D4D7D8C950}" type="pres">
      <dgm:prSet presAssocID="{2F801E3E-3D47-4B2A-937A-5275ACABB405}" presName="rootConnector" presStyleLbl="node3" presStyleIdx="0" presStyleCnt="14"/>
      <dgm:spPr/>
      <dgm:t>
        <a:bodyPr/>
        <a:lstStyle/>
        <a:p>
          <a:endParaRPr lang="fr-FR"/>
        </a:p>
      </dgm:t>
    </dgm:pt>
    <dgm:pt modelId="{7E22BCA5-2264-4DA5-8F9F-30BA880654E4}" type="pres">
      <dgm:prSet presAssocID="{2F801E3E-3D47-4B2A-937A-5275ACABB405}" presName="hierChild4" presStyleCnt="0"/>
      <dgm:spPr/>
    </dgm:pt>
    <dgm:pt modelId="{8FD59B7C-9919-49F7-B0E3-EE2A21D0A5EB}" type="pres">
      <dgm:prSet presAssocID="{2F801E3E-3D47-4B2A-937A-5275ACABB405}" presName="hierChild5" presStyleCnt="0"/>
      <dgm:spPr/>
    </dgm:pt>
    <dgm:pt modelId="{04CC6899-951B-4036-8C7B-A69C79D94874}" type="pres">
      <dgm:prSet presAssocID="{0DDB5FAC-2912-4BA4-B869-CF70972EC5B2}" presName="Name37" presStyleLbl="parChTrans1D3" presStyleIdx="1" presStyleCnt="14"/>
      <dgm:spPr/>
      <dgm:t>
        <a:bodyPr/>
        <a:lstStyle/>
        <a:p>
          <a:endParaRPr lang="fr-FR"/>
        </a:p>
      </dgm:t>
    </dgm:pt>
    <dgm:pt modelId="{799F312D-3A8C-41FE-89B3-5F3447EC8B5B}" type="pres">
      <dgm:prSet presAssocID="{693B78D2-B781-4E52-82DE-B36E911A330C}" presName="hierRoot2" presStyleCnt="0">
        <dgm:presLayoutVars>
          <dgm:hierBranch val="init"/>
        </dgm:presLayoutVars>
      </dgm:prSet>
      <dgm:spPr/>
    </dgm:pt>
    <dgm:pt modelId="{65D26AF0-55A6-4495-A76D-47E595ECF294}" type="pres">
      <dgm:prSet presAssocID="{693B78D2-B781-4E52-82DE-B36E911A330C}" presName="rootComposite" presStyleCnt="0"/>
      <dgm:spPr/>
    </dgm:pt>
    <dgm:pt modelId="{8DCA1718-9D0E-48E8-B5A2-A18B9C72D19C}" type="pres">
      <dgm:prSet presAssocID="{693B78D2-B781-4E52-82DE-B36E911A330C}" presName="rootText" presStyleLbl="node3" presStyleIdx="1" presStyleCnt="1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FF0B0117-E5F3-4A97-9BF3-9F5DECE3983F}" type="pres">
      <dgm:prSet presAssocID="{693B78D2-B781-4E52-82DE-B36E911A330C}" presName="rootConnector" presStyleLbl="node3" presStyleIdx="1" presStyleCnt="14"/>
      <dgm:spPr/>
      <dgm:t>
        <a:bodyPr/>
        <a:lstStyle/>
        <a:p>
          <a:endParaRPr lang="fr-FR"/>
        </a:p>
      </dgm:t>
    </dgm:pt>
    <dgm:pt modelId="{8FE99CBE-69E6-48D4-ACD7-2198AAD42AF4}" type="pres">
      <dgm:prSet presAssocID="{693B78D2-B781-4E52-82DE-B36E911A330C}" presName="hierChild4" presStyleCnt="0"/>
      <dgm:spPr/>
    </dgm:pt>
    <dgm:pt modelId="{6CB5F19A-8555-4409-9AAE-607F9EEB8662}" type="pres">
      <dgm:prSet presAssocID="{693B78D2-B781-4E52-82DE-B36E911A330C}" presName="hierChild5" presStyleCnt="0"/>
      <dgm:spPr/>
    </dgm:pt>
    <dgm:pt modelId="{55281117-15E2-4F83-A29E-40602ACCFD2A}" type="pres">
      <dgm:prSet presAssocID="{C2087D9A-84AA-42D0-8705-F275A458C525}" presName="hierChild5" presStyleCnt="0"/>
      <dgm:spPr/>
    </dgm:pt>
    <dgm:pt modelId="{94522D56-B40F-4183-8B39-77C17750DC26}" type="pres">
      <dgm:prSet presAssocID="{F1AEC260-D685-4085-B0B3-0610FCB251AF}" presName="Name37" presStyleLbl="parChTrans1D2" presStyleIdx="1" presStyleCnt="6"/>
      <dgm:spPr/>
      <dgm:t>
        <a:bodyPr/>
        <a:lstStyle/>
        <a:p>
          <a:endParaRPr lang="fr-FR"/>
        </a:p>
      </dgm:t>
    </dgm:pt>
    <dgm:pt modelId="{002AC35E-5317-4E5F-BA54-AB5E0CE6D68F}" type="pres">
      <dgm:prSet presAssocID="{362B3AA5-D332-4211-8E25-C719E8DDBB14}" presName="hierRoot2" presStyleCnt="0">
        <dgm:presLayoutVars>
          <dgm:hierBranch val="init"/>
        </dgm:presLayoutVars>
      </dgm:prSet>
      <dgm:spPr/>
    </dgm:pt>
    <dgm:pt modelId="{18133FD8-F769-44B9-97B5-2F54B22C7381}" type="pres">
      <dgm:prSet presAssocID="{362B3AA5-D332-4211-8E25-C719E8DDBB14}" presName="rootComposite" presStyleCnt="0"/>
      <dgm:spPr/>
    </dgm:pt>
    <dgm:pt modelId="{9037E22B-9047-4167-8617-6ECEE9C95145}" type="pres">
      <dgm:prSet presAssocID="{362B3AA5-D332-4211-8E25-C719E8DDBB14}" presName="rootText" presStyleLbl="node2" presStyleIdx="1" presStyleCnt="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09BC9567-EF6C-4490-9ED4-43529F2678CF}" type="pres">
      <dgm:prSet presAssocID="{362B3AA5-D332-4211-8E25-C719E8DDBB14}" presName="rootConnector" presStyleLbl="node2" presStyleIdx="1" presStyleCnt="6"/>
      <dgm:spPr/>
      <dgm:t>
        <a:bodyPr/>
        <a:lstStyle/>
        <a:p>
          <a:endParaRPr lang="fr-FR"/>
        </a:p>
      </dgm:t>
    </dgm:pt>
    <dgm:pt modelId="{3520D16C-6771-4350-9B6E-3D3F49735580}" type="pres">
      <dgm:prSet presAssocID="{362B3AA5-D332-4211-8E25-C719E8DDBB14}" presName="hierChild4" presStyleCnt="0"/>
      <dgm:spPr/>
    </dgm:pt>
    <dgm:pt modelId="{9C157E25-3DD1-4669-844D-A3468523AF1D}" type="pres">
      <dgm:prSet presAssocID="{6C0AD217-47A0-4747-B1B6-D826CFE131CD}" presName="Name37" presStyleLbl="parChTrans1D3" presStyleIdx="2" presStyleCnt="14"/>
      <dgm:spPr/>
      <dgm:t>
        <a:bodyPr/>
        <a:lstStyle/>
        <a:p>
          <a:endParaRPr lang="fr-FR"/>
        </a:p>
      </dgm:t>
    </dgm:pt>
    <dgm:pt modelId="{F4A8BE60-C0CA-48D6-A183-E0FFD9E9AA09}" type="pres">
      <dgm:prSet presAssocID="{7F9D1A0B-03C7-4657-AE97-BAFC23C3FDA2}" presName="hierRoot2" presStyleCnt="0">
        <dgm:presLayoutVars>
          <dgm:hierBranch val="init"/>
        </dgm:presLayoutVars>
      </dgm:prSet>
      <dgm:spPr/>
    </dgm:pt>
    <dgm:pt modelId="{B72A1326-C4A9-4B5D-8489-33388E29F27C}" type="pres">
      <dgm:prSet presAssocID="{7F9D1A0B-03C7-4657-AE97-BAFC23C3FDA2}" presName="rootComposite" presStyleCnt="0"/>
      <dgm:spPr/>
    </dgm:pt>
    <dgm:pt modelId="{74699F36-762B-4146-852F-67FCA065D352}" type="pres">
      <dgm:prSet presAssocID="{7F9D1A0B-03C7-4657-AE97-BAFC23C3FDA2}" presName="rootText" presStyleLbl="node3" presStyleIdx="2" presStyleCnt="1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37DCD4B0-EBDE-4DB0-9CBD-91E0762CB3E3}" type="pres">
      <dgm:prSet presAssocID="{7F9D1A0B-03C7-4657-AE97-BAFC23C3FDA2}" presName="rootConnector" presStyleLbl="node3" presStyleIdx="2" presStyleCnt="14"/>
      <dgm:spPr/>
      <dgm:t>
        <a:bodyPr/>
        <a:lstStyle/>
        <a:p>
          <a:endParaRPr lang="fr-FR"/>
        </a:p>
      </dgm:t>
    </dgm:pt>
    <dgm:pt modelId="{FEBE8285-DBF5-4227-A18F-87B289100FC7}" type="pres">
      <dgm:prSet presAssocID="{7F9D1A0B-03C7-4657-AE97-BAFC23C3FDA2}" presName="hierChild4" presStyleCnt="0"/>
      <dgm:spPr/>
    </dgm:pt>
    <dgm:pt modelId="{058C1930-FEA3-4BE6-893D-7E1E32F02565}" type="pres">
      <dgm:prSet presAssocID="{7F9D1A0B-03C7-4657-AE97-BAFC23C3FDA2}" presName="hierChild5" presStyleCnt="0"/>
      <dgm:spPr/>
    </dgm:pt>
    <dgm:pt modelId="{FA5552F1-BD27-4420-95A7-C3DF1083AA60}" type="pres">
      <dgm:prSet presAssocID="{4FDB4182-A448-495D-8FA1-ACFF550685F0}" presName="Name37" presStyleLbl="parChTrans1D3" presStyleIdx="3" presStyleCnt="14"/>
      <dgm:spPr/>
      <dgm:t>
        <a:bodyPr/>
        <a:lstStyle/>
        <a:p>
          <a:endParaRPr lang="fr-FR"/>
        </a:p>
      </dgm:t>
    </dgm:pt>
    <dgm:pt modelId="{00A421E0-9B4F-4384-81F6-3D5B55C3484E}" type="pres">
      <dgm:prSet presAssocID="{87C901FB-A832-497D-B14B-158F4F39AD0D}" presName="hierRoot2" presStyleCnt="0">
        <dgm:presLayoutVars>
          <dgm:hierBranch val="init"/>
        </dgm:presLayoutVars>
      </dgm:prSet>
      <dgm:spPr/>
    </dgm:pt>
    <dgm:pt modelId="{B9974EDA-A85D-4FD1-A150-4617A9D90081}" type="pres">
      <dgm:prSet presAssocID="{87C901FB-A832-497D-B14B-158F4F39AD0D}" presName="rootComposite" presStyleCnt="0"/>
      <dgm:spPr/>
    </dgm:pt>
    <dgm:pt modelId="{4D305F36-A129-417B-A2C1-2495CFF7FAB6}" type="pres">
      <dgm:prSet presAssocID="{87C901FB-A832-497D-B14B-158F4F39AD0D}" presName="rootText" presStyleLbl="node3" presStyleIdx="3" presStyleCnt="1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8D27244E-5344-4DBE-837F-0AE17461735A}" type="pres">
      <dgm:prSet presAssocID="{87C901FB-A832-497D-B14B-158F4F39AD0D}" presName="rootConnector" presStyleLbl="node3" presStyleIdx="3" presStyleCnt="14"/>
      <dgm:spPr/>
      <dgm:t>
        <a:bodyPr/>
        <a:lstStyle/>
        <a:p>
          <a:endParaRPr lang="fr-FR"/>
        </a:p>
      </dgm:t>
    </dgm:pt>
    <dgm:pt modelId="{97C2A07D-6D29-4958-B8C8-59E199FA70DA}" type="pres">
      <dgm:prSet presAssocID="{87C901FB-A832-497D-B14B-158F4F39AD0D}" presName="hierChild4" presStyleCnt="0"/>
      <dgm:spPr/>
    </dgm:pt>
    <dgm:pt modelId="{625A1177-7A3E-4FE0-8B1D-EB93D5E4A0F3}" type="pres">
      <dgm:prSet presAssocID="{87C901FB-A832-497D-B14B-158F4F39AD0D}" presName="hierChild5" presStyleCnt="0"/>
      <dgm:spPr/>
    </dgm:pt>
    <dgm:pt modelId="{CEB5E3B5-78A4-43A9-9E58-D6ACDD323D53}" type="pres">
      <dgm:prSet presAssocID="{BD0665F0-95E3-4D8F-94B0-39C413D5FCF4}" presName="Name37" presStyleLbl="parChTrans1D3" presStyleIdx="4" presStyleCnt="14"/>
      <dgm:spPr/>
      <dgm:t>
        <a:bodyPr/>
        <a:lstStyle/>
        <a:p>
          <a:endParaRPr lang="fr-FR"/>
        </a:p>
      </dgm:t>
    </dgm:pt>
    <dgm:pt modelId="{6E4B3E70-1177-47CC-B2F5-327C0B601A02}" type="pres">
      <dgm:prSet presAssocID="{DCC7BA66-6F05-492B-A374-1662AD473082}" presName="hierRoot2" presStyleCnt="0">
        <dgm:presLayoutVars>
          <dgm:hierBranch val="init"/>
        </dgm:presLayoutVars>
      </dgm:prSet>
      <dgm:spPr/>
    </dgm:pt>
    <dgm:pt modelId="{43826FE8-4B48-411F-8640-04D49D210569}" type="pres">
      <dgm:prSet presAssocID="{DCC7BA66-6F05-492B-A374-1662AD473082}" presName="rootComposite" presStyleCnt="0"/>
      <dgm:spPr/>
    </dgm:pt>
    <dgm:pt modelId="{F62536BD-E2A4-4314-8F0C-50E759467CA7}" type="pres">
      <dgm:prSet presAssocID="{DCC7BA66-6F05-492B-A374-1662AD473082}" presName="rootText" presStyleLbl="node3" presStyleIdx="4" presStyleCnt="1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F17A0776-CB4D-4B94-B05F-74DABF0D8351}" type="pres">
      <dgm:prSet presAssocID="{DCC7BA66-6F05-492B-A374-1662AD473082}" presName="rootConnector" presStyleLbl="node3" presStyleIdx="4" presStyleCnt="14"/>
      <dgm:spPr/>
      <dgm:t>
        <a:bodyPr/>
        <a:lstStyle/>
        <a:p>
          <a:endParaRPr lang="fr-FR"/>
        </a:p>
      </dgm:t>
    </dgm:pt>
    <dgm:pt modelId="{E57D57A6-FDC1-442A-8931-D2F978F11F76}" type="pres">
      <dgm:prSet presAssocID="{DCC7BA66-6F05-492B-A374-1662AD473082}" presName="hierChild4" presStyleCnt="0"/>
      <dgm:spPr/>
    </dgm:pt>
    <dgm:pt modelId="{8D9EEE38-E384-4D7E-9024-BF39889E0072}" type="pres">
      <dgm:prSet presAssocID="{DCC7BA66-6F05-492B-A374-1662AD473082}" presName="hierChild5" presStyleCnt="0"/>
      <dgm:spPr/>
    </dgm:pt>
    <dgm:pt modelId="{48700A80-4884-4D0D-B873-F431BE8DC420}" type="pres">
      <dgm:prSet presAssocID="{B3CFBC22-DBDA-4C4A-A51E-C4636D86A5B7}" presName="Name37" presStyleLbl="parChTrans1D3" presStyleIdx="5" presStyleCnt="14"/>
      <dgm:spPr/>
      <dgm:t>
        <a:bodyPr/>
        <a:lstStyle/>
        <a:p>
          <a:endParaRPr lang="fr-FR"/>
        </a:p>
      </dgm:t>
    </dgm:pt>
    <dgm:pt modelId="{19677FA9-7177-4AF7-8627-79F0EA479B68}" type="pres">
      <dgm:prSet presAssocID="{5BAEA919-DFDF-423A-8729-EA637AA21B3C}" presName="hierRoot2" presStyleCnt="0">
        <dgm:presLayoutVars>
          <dgm:hierBranch val="init"/>
        </dgm:presLayoutVars>
      </dgm:prSet>
      <dgm:spPr/>
    </dgm:pt>
    <dgm:pt modelId="{D6A7DCC2-42BC-48F9-8F5B-9884D379AF62}" type="pres">
      <dgm:prSet presAssocID="{5BAEA919-DFDF-423A-8729-EA637AA21B3C}" presName="rootComposite" presStyleCnt="0"/>
      <dgm:spPr/>
    </dgm:pt>
    <dgm:pt modelId="{A328602B-EBFA-46EB-B204-64F303ED6222}" type="pres">
      <dgm:prSet presAssocID="{5BAEA919-DFDF-423A-8729-EA637AA21B3C}" presName="rootText" presStyleLbl="node3" presStyleIdx="5" presStyleCnt="1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B8C189CA-07BB-4CE4-8422-F86D6565C55F}" type="pres">
      <dgm:prSet presAssocID="{5BAEA919-DFDF-423A-8729-EA637AA21B3C}" presName="rootConnector" presStyleLbl="node3" presStyleIdx="5" presStyleCnt="14"/>
      <dgm:spPr/>
      <dgm:t>
        <a:bodyPr/>
        <a:lstStyle/>
        <a:p>
          <a:endParaRPr lang="fr-FR"/>
        </a:p>
      </dgm:t>
    </dgm:pt>
    <dgm:pt modelId="{86A5FC09-E380-4425-98E8-7D343A7F24A5}" type="pres">
      <dgm:prSet presAssocID="{5BAEA919-DFDF-423A-8729-EA637AA21B3C}" presName="hierChild4" presStyleCnt="0"/>
      <dgm:spPr/>
    </dgm:pt>
    <dgm:pt modelId="{D81F618C-8B08-42B6-9AA7-D07494839531}" type="pres">
      <dgm:prSet presAssocID="{5BAEA919-DFDF-423A-8729-EA637AA21B3C}" presName="hierChild5" presStyleCnt="0"/>
      <dgm:spPr/>
    </dgm:pt>
    <dgm:pt modelId="{F183D8EB-EE9C-40E3-AD04-7CCA92FA7E12}" type="pres">
      <dgm:prSet presAssocID="{A9317174-404E-48B0-86BF-5B0D05C06A78}" presName="Name37" presStyleLbl="parChTrans1D3" presStyleIdx="6" presStyleCnt="14"/>
      <dgm:spPr/>
      <dgm:t>
        <a:bodyPr/>
        <a:lstStyle/>
        <a:p>
          <a:endParaRPr lang="fr-FR"/>
        </a:p>
      </dgm:t>
    </dgm:pt>
    <dgm:pt modelId="{17304F7B-3AE4-4C79-B25E-50ED4384A5A5}" type="pres">
      <dgm:prSet presAssocID="{8C08DCAA-38B0-43D0-8A84-0F3D4658DE77}" presName="hierRoot2" presStyleCnt="0">
        <dgm:presLayoutVars>
          <dgm:hierBranch val="init"/>
        </dgm:presLayoutVars>
      </dgm:prSet>
      <dgm:spPr/>
    </dgm:pt>
    <dgm:pt modelId="{A5AE9305-ACAB-45DD-BDDE-E692D97A4EB9}" type="pres">
      <dgm:prSet presAssocID="{8C08DCAA-38B0-43D0-8A84-0F3D4658DE77}" presName="rootComposite" presStyleCnt="0"/>
      <dgm:spPr/>
    </dgm:pt>
    <dgm:pt modelId="{828C9F82-71EC-4EBE-AD94-1441F3A97699}" type="pres">
      <dgm:prSet presAssocID="{8C08DCAA-38B0-43D0-8A84-0F3D4658DE77}" presName="rootText" presStyleLbl="node3" presStyleIdx="6" presStyleCnt="1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C955FFF0-0D4F-489C-9DF8-49F9B0A263BB}" type="pres">
      <dgm:prSet presAssocID="{8C08DCAA-38B0-43D0-8A84-0F3D4658DE77}" presName="rootConnector" presStyleLbl="node3" presStyleIdx="6" presStyleCnt="14"/>
      <dgm:spPr/>
      <dgm:t>
        <a:bodyPr/>
        <a:lstStyle/>
        <a:p>
          <a:endParaRPr lang="fr-FR"/>
        </a:p>
      </dgm:t>
    </dgm:pt>
    <dgm:pt modelId="{8AB627ED-3DAF-4120-9BE6-F3268727A54E}" type="pres">
      <dgm:prSet presAssocID="{8C08DCAA-38B0-43D0-8A84-0F3D4658DE77}" presName="hierChild4" presStyleCnt="0"/>
      <dgm:spPr/>
    </dgm:pt>
    <dgm:pt modelId="{659480C2-AED7-4D0D-8F46-BE9836F82741}" type="pres">
      <dgm:prSet presAssocID="{8C08DCAA-38B0-43D0-8A84-0F3D4658DE77}" presName="hierChild5" presStyleCnt="0"/>
      <dgm:spPr/>
    </dgm:pt>
    <dgm:pt modelId="{7D2EA2B8-0AA6-4EC0-9244-88DDEB8E9BC0}" type="pres">
      <dgm:prSet presAssocID="{362B3AA5-D332-4211-8E25-C719E8DDBB14}" presName="hierChild5" presStyleCnt="0"/>
      <dgm:spPr/>
    </dgm:pt>
    <dgm:pt modelId="{F274BA4C-3BB9-4310-895E-D5640218D09D}" type="pres">
      <dgm:prSet presAssocID="{DC2E1F7F-7467-4CA6-A6EA-18D4011FD316}" presName="Name37" presStyleLbl="parChTrans1D2" presStyleIdx="2" presStyleCnt="6"/>
      <dgm:spPr/>
      <dgm:t>
        <a:bodyPr/>
        <a:lstStyle/>
        <a:p>
          <a:endParaRPr lang="fr-FR"/>
        </a:p>
      </dgm:t>
    </dgm:pt>
    <dgm:pt modelId="{D99810BA-1CB3-40BC-A905-299C1632D5D0}" type="pres">
      <dgm:prSet presAssocID="{508879D9-8274-44A0-93C7-26C8DF19A24D}" presName="hierRoot2" presStyleCnt="0">
        <dgm:presLayoutVars>
          <dgm:hierBranch val="init"/>
        </dgm:presLayoutVars>
      </dgm:prSet>
      <dgm:spPr/>
    </dgm:pt>
    <dgm:pt modelId="{9FE1859E-70C8-4282-A2E4-E5F57FD6D1C6}" type="pres">
      <dgm:prSet presAssocID="{508879D9-8274-44A0-93C7-26C8DF19A24D}" presName="rootComposite" presStyleCnt="0"/>
      <dgm:spPr/>
    </dgm:pt>
    <dgm:pt modelId="{3C3511DA-F5C5-479C-9149-16BCB97ADDDB}" type="pres">
      <dgm:prSet presAssocID="{508879D9-8274-44A0-93C7-26C8DF19A24D}" presName="rootText" presStyleLbl="node2" presStyleIdx="2" presStyleCnt="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9DAA253C-4B20-4AC6-A160-09545267D08F}" type="pres">
      <dgm:prSet presAssocID="{508879D9-8274-44A0-93C7-26C8DF19A24D}" presName="rootConnector" presStyleLbl="node2" presStyleIdx="2" presStyleCnt="6"/>
      <dgm:spPr/>
      <dgm:t>
        <a:bodyPr/>
        <a:lstStyle/>
        <a:p>
          <a:endParaRPr lang="fr-FR"/>
        </a:p>
      </dgm:t>
    </dgm:pt>
    <dgm:pt modelId="{A7E1EF15-3E25-4DA4-8DDE-897F65251759}" type="pres">
      <dgm:prSet presAssocID="{508879D9-8274-44A0-93C7-26C8DF19A24D}" presName="hierChild4" presStyleCnt="0"/>
      <dgm:spPr/>
    </dgm:pt>
    <dgm:pt modelId="{4F5E5CEE-88C3-4E7E-98B6-B42CFD237475}" type="pres">
      <dgm:prSet presAssocID="{7AF6D073-0B7B-4A6A-AE2B-7EFB315C9D68}" presName="Name37" presStyleLbl="parChTrans1D3" presStyleIdx="7" presStyleCnt="14"/>
      <dgm:spPr/>
      <dgm:t>
        <a:bodyPr/>
        <a:lstStyle/>
        <a:p>
          <a:endParaRPr lang="fr-FR"/>
        </a:p>
      </dgm:t>
    </dgm:pt>
    <dgm:pt modelId="{75C5687A-AA26-4F33-A568-FBF55CB0A5D5}" type="pres">
      <dgm:prSet presAssocID="{7676F4FE-2C17-4B1F-86BC-B5C650A2FBB0}" presName="hierRoot2" presStyleCnt="0">
        <dgm:presLayoutVars>
          <dgm:hierBranch val="init"/>
        </dgm:presLayoutVars>
      </dgm:prSet>
      <dgm:spPr/>
    </dgm:pt>
    <dgm:pt modelId="{32C4E087-CDC3-4A8B-8793-6FF0D9C23037}" type="pres">
      <dgm:prSet presAssocID="{7676F4FE-2C17-4B1F-86BC-B5C650A2FBB0}" presName="rootComposite" presStyleCnt="0"/>
      <dgm:spPr/>
    </dgm:pt>
    <dgm:pt modelId="{BAA1953D-DB1C-4F40-94EC-DF19F5E3A8C3}" type="pres">
      <dgm:prSet presAssocID="{7676F4FE-2C17-4B1F-86BC-B5C650A2FBB0}" presName="rootText" presStyleLbl="node3" presStyleIdx="7" presStyleCnt="1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D07B9B9C-8DBC-4E00-9A9B-0B2E4AB0D9DA}" type="pres">
      <dgm:prSet presAssocID="{7676F4FE-2C17-4B1F-86BC-B5C650A2FBB0}" presName="rootConnector" presStyleLbl="node3" presStyleIdx="7" presStyleCnt="14"/>
      <dgm:spPr/>
      <dgm:t>
        <a:bodyPr/>
        <a:lstStyle/>
        <a:p>
          <a:endParaRPr lang="fr-FR"/>
        </a:p>
      </dgm:t>
    </dgm:pt>
    <dgm:pt modelId="{3863E2C4-021B-4819-90DB-9FA13829B351}" type="pres">
      <dgm:prSet presAssocID="{7676F4FE-2C17-4B1F-86BC-B5C650A2FBB0}" presName="hierChild4" presStyleCnt="0"/>
      <dgm:spPr/>
    </dgm:pt>
    <dgm:pt modelId="{4B54B757-A3D9-4407-851C-5E7A9B9B38FB}" type="pres">
      <dgm:prSet presAssocID="{7676F4FE-2C17-4B1F-86BC-B5C650A2FBB0}" presName="hierChild5" presStyleCnt="0"/>
      <dgm:spPr/>
    </dgm:pt>
    <dgm:pt modelId="{3296D620-3074-43A9-A865-1397F6302908}" type="pres">
      <dgm:prSet presAssocID="{69400A49-06CB-48F9-A35E-5578E94FD0E5}" presName="Name37" presStyleLbl="parChTrans1D3" presStyleIdx="8" presStyleCnt="14"/>
      <dgm:spPr/>
      <dgm:t>
        <a:bodyPr/>
        <a:lstStyle/>
        <a:p>
          <a:endParaRPr lang="fr-FR"/>
        </a:p>
      </dgm:t>
    </dgm:pt>
    <dgm:pt modelId="{97A772D0-212C-4C9C-BD3D-0ECCF61BB2FB}" type="pres">
      <dgm:prSet presAssocID="{46FCFDEC-CBF4-4399-BDCC-FFC462BF813A}" presName="hierRoot2" presStyleCnt="0">
        <dgm:presLayoutVars>
          <dgm:hierBranch val="init"/>
        </dgm:presLayoutVars>
      </dgm:prSet>
      <dgm:spPr/>
    </dgm:pt>
    <dgm:pt modelId="{4B45526C-5832-4CD8-9EA4-3260EE71A045}" type="pres">
      <dgm:prSet presAssocID="{46FCFDEC-CBF4-4399-BDCC-FFC462BF813A}" presName="rootComposite" presStyleCnt="0"/>
      <dgm:spPr/>
    </dgm:pt>
    <dgm:pt modelId="{0CBE7E01-8E3E-4F5C-9F6C-D3650CB9BC82}" type="pres">
      <dgm:prSet presAssocID="{46FCFDEC-CBF4-4399-BDCC-FFC462BF813A}" presName="rootText" presStyleLbl="node3" presStyleIdx="8" presStyleCnt="1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F6F4D4D3-616B-418E-93BA-2F45384E8FF5}" type="pres">
      <dgm:prSet presAssocID="{46FCFDEC-CBF4-4399-BDCC-FFC462BF813A}" presName="rootConnector" presStyleLbl="node3" presStyleIdx="8" presStyleCnt="14"/>
      <dgm:spPr/>
      <dgm:t>
        <a:bodyPr/>
        <a:lstStyle/>
        <a:p>
          <a:endParaRPr lang="fr-FR"/>
        </a:p>
      </dgm:t>
    </dgm:pt>
    <dgm:pt modelId="{2BF989F0-AE6F-4164-BDFA-28562829DF04}" type="pres">
      <dgm:prSet presAssocID="{46FCFDEC-CBF4-4399-BDCC-FFC462BF813A}" presName="hierChild4" presStyleCnt="0"/>
      <dgm:spPr/>
    </dgm:pt>
    <dgm:pt modelId="{25E9F2AB-57C0-4B50-9F28-8D1953B0DCA5}" type="pres">
      <dgm:prSet presAssocID="{46FCFDEC-CBF4-4399-BDCC-FFC462BF813A}" presName="hierChild5" presStyleCnt="0"/>
      <dgm:spPr/>
    </dgm:pt>
    <dgm:pt modelId="{46634EF8-047D-4AED-8D10-D6552911CCA2}" type="pres">
      <dgm:prSet presAssocID="{508879D9-8274-44A0-93C7-26C8DF19A24D}" presName="hierChild5" presStyleCnt="0"/>
      <dgm:spPr/>
    </dgm:pt>
    <dgm:pt modelId="{7B10780A-9AA9-40E1-B37B-C94A9310F11D}" type="pres">
      <dgm:prSet presAssocID="{EBF87EEF-33DB-4EB2-AAF3-B19FFAF03C1B}" presName="Name37" presStyleLbl="parChTrans1D2" presStyleIdx="3" presStyleCnt="6"/>
      <dgm:spPr/>
      <dgm:t>
        <a:bodyPr/>
        <a:lstStyle/>
        <a:p>
          <a:endParaRPr lang="fr-FR"/>
        </a:p>
      </dgm:t>
    </dgm:pt>
    <dgm:pt modelId="{8149B405-E48D-4B50-9770-44B4EB61ECF5}" type="pres">
      <dgm:prSet presAssocID="{5140D8F8-82C9-4BFC-86D0-D0CD661A9ED1}" presName="hierRoot2" presStyleCnt="0">
        <dgm:presLayoutVars>
          <dgm:hierBranch val="init"/>
        </dgm:presLayoutVars>
      </dgm:prSet>
      <dgm:spPr/>
    </dgm:pt>
    <dgm:pt modelId="{A95D06F2-630B-4E71-A345-DD3FA3EE4E34}" type="pres">
      <dgm:prSet presAssocID="{5140D8F8-82C9-4BFC-86D0-D0CD661A9ED1}" presName="rootComposite" presStyleCnt="0"/>
      <dgm:spPr/>
    </dgm:pt>
    <dgm:pt modelId="{1E63B1E7-7725-43F1-B492-644BF0F81EE8}" type="pres">
      <dgm:prSet presAssocID="{5140D8F8-82C9-4BFC-86D0-D0CD661A9ED1}" presName="rootText" presStyleLbl="node2" presStyleIdx="3" presStyleCnt="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52D88301-D5AF-480A-BCE1-18D1451C629F}" type="pres">
      <dgm:prSet presAssocID="{5140D8F8-82C9-4BFC-86D0-D0CD661A9ED1}" presName="rootConnector" presStyleLbl="node2" presStyleIdx="3" presStyleCnt="6"/>
      <dgm:spPr/>
      <dgm:t>
        <a:bodyPr/>
        <a:lstStyle/>
        <a:p>
          <a:endParaRPr lang="fr-FR"/>
        </a:p>
      </dgm:t>
    </dgm:pt>
    <dgm:pt modelId="{2072B4DF-B8AF-473E-9FE2-4D505AB51CD5}" type="pres">
      <dgm:prSet presAssocID="{5140D8F8-82C9-4BFC-86D0-D0CD661A9ED1}" presName="hierChild4" presStyleCnt="0"/>
      <dgm:spPr/>
    </dgm:pt>
    <dgm:pt modelId="{170C8708-4024-4407-A4E5-6268D6437B4A}" type="pres">
      <dgm:prSet presAssocID="{5140D8F8-82C9-4BFC-86D0-D0CD661A9ED1}" presName="hierChild5" presStyleCnt="0"/>
      <dgm:spPr/>
    </dgm:pt>
    <dgm:pt modelId="{CC9D2BED-5849-448E-95F7-7A5BC50A5648}" type="pres">
      <dgm:prSet presAssocID="{CB6078C5-2E73-449E-8180-DE04601028B0}" presName="Name37" presStyleLbl="parChTrans1D2" presStyleIdx="4" presStyleCnt="6"/>
      <dgm:spPr/>
      <dgm:t>
        <a:bodyPr/>
        <a:lstStyle/>
        <a:p>
          <a:endParaRPr lang="fr-FR"/>
        </a:p>
      </dgm:t>
    </dgm:pt>
    <dgm:pt modelId="{79D9F533-3631-4975-8A58-EC1981DE2474}" type="pres">
      <dgm:prSet presAssocID="{3808ABAF-87E3-4EDA-AE5F-2C7A43CBC76A}" presName="hierRoot2" presStyleCnt="0">
        <dgm:presLayoutVars>
          <dgm:hierBranch val="init"/>
        </dgm:presLayoutVars>
      </dgm:prSet>
      <dgm:spPr/>
    </dgm:pt>
    <dgm:pt modelId="{17AC394F-E3BD-4BBF-9CB5-AE1945186765}" type="pres">
      <dgm:prSet presAssocID="{3808ABAF-87E3-4EDA-AE5F-2C7A43CBC76A}" presName="rootComposite" presStyleCnt="0"/>
      <dgm:spPr/>
    </dgm:pt>
    <dgm:pt modelId="{17289B22-6523-4F1A-B824-E4700DBE3CCC}" type="pres">
      <dgm:prSet presAssocID="{3808ABAF-87E3-4EDA-AE5F-2C7A43CBC76A}" presName="rootText" presStyleLbl="node2" presStyleIdx="4" presStyleCnt="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7EA5F17E-0D02-4AC5-BFC2-1D28B760FFCA}" type="pres">
      <dgm:prSet presAssocID="{3808ABAF-87E3-4EDA-AE5F-2C7A43CBC76A}" presName="rootConnector" presStyleLbl="node2" presStyleIdx="4" presStyleCnt="6"/>
      <dgm:spPr/>
      <dgm:t>
        <a:bodyPr/>
        <a:lstStyle/>
        <a:p>
          <a:endParaRPr lang="fr-FR"/>
        </a:p>
      </dgm:t>
    </dgm:pt>
    <dgm:pt modelId="{6F63528B-9FA0-4F41-9698-7154C8B6BA4C}" type="pres">
      <dgm:prSet presAssocID="{3808ABAF-87E3-4EDA-AE5F-2C7A43CBC76A}" presName="hierChild4" presStyleCnt="0"/>
      <dgm:spPr/>
    </dgm:pt>
    <dgm:pt modelId="{07D70BD7-59CF-4E07-AF09-4BD3BAFA064C}" type="pres">
      <dgm:prSet presAssocID="{36EC1B6D-0A15-41B8-8122-439DF8CF86BB}" presName="Name37" presStyleLbl="parChTrans1D3" presStyleIdx="9" presStyleCnt="14"/>
      <dgm:spPr/>
      <dgm:t>
        <a:bodyPr/>
        <a:lstStyle/>
        <a:p>
          <a:endParaRPr lang="fr-FR"/>
        </a:p>
      </dgm:t>
    </dgm:pt>
    <dgm:pt modelId="{4DC4F138-3762-46DC-A40C-70A063712A3F}" type="pres">
      <dgm:prSet presAssocID="{54CE894E-157D-42C4-B8C0-0FC2A758655C}" presName="hierRoot2" presStyleCnt="0">
        <dgm:presLayoutVars>
          <dgm:hierBranch val="init"/>
        </dgm:presLayoutVars>
      </dgm:prSet>
      <dgm:spPr/>
    </dgm:pt>
    <dgm:pt modelId="{E3F26EE8-AC2A-450A-A1B5-340BD285468C}" type="pres">
      <dgm:prSet presAssocID="{54CE894E-157D-42C4-B8C0-0FC2A758655C}" presName="rootComposite" presStyleCnt="0"/>
      <dgm:spPr/>
    </dgm:pt>
    <dgm:pt modelId="{E8225199-EF36-4B68-800D-7ECABFE5B4FB}" type="pres">
      <dgm:prSet presAssocID="{54CE894E-157D-42C4-B8C0-0FC2A758655C}" presName="rootText" presStyleLbl="node3" presStyleIdx="9" presStyleCnt="1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27FA68C5-973D-4939-A8E4-F2BFFF9A4C2F}" type="pres">
      <dgm:prSet presAssocID="{54CE894E-157D-42C4-B8C0-0FC2A758655C}" presName="rootConnector" presStyleLbl="node3" presStyleIdx="9" presStyleCnt="14"/>
      <dgm:spPr/>
      <dgm:t>
        <a:bodyPr/>
        <a:lstStyle/>
        <a:p>
          <a:endParaRPr lang="fr-FR"/>
        </a:p>
      </dgm:t>
    </dgm:pt>
    <dgm:pt modelId="{AA84F582-9D5B-4AF5-9BE1-186FC8526F2B}" type="pres">
      <dgm:prSet presAssocID="{54CE894E-157D-42C4-B8C0-0FC2A758655C}" presName="hierChild4" presStyleCnt="0"/>
      <dgm:spPr/>
    </dgm:pt>
    <dgm:pt modelId="{E2B58E0A-9907-44AD-935F-D597F15A1979}" type="pres">
      <dgm:prSet presAssocID="{54CE894E-157D-42C4-B8C0-0FC2A758655C}" presName="hierChild5" presStyleCnt="0"/>
      <dgm:spPr/>
    </dgm:pt>
    <dgm:pt modelId="{FAE47EEA-B589-41F1-89A6-B7E3AABCD433}" type="pres">
      <dgm:prSet presAssocID="{E720C1F0-C81B-42E5-ADA5-5B9A911AE7F7}" presName="Name37" presStyleLbl="parChTrans1D3" presStyleIdx="10" presStyleCnt="14"/>
      <dgm:spPr/>
      <dgm:t>
        <a:bodyPr/>
        <a:lstStyle/>
        <a:p>
          <a:endParaRPr lang="fr-FR"/>
        </a:p>
      </dgm:t>
    </dgm:pt>
    <dgm:pt modelId="{5ABF0952-141D-4C31-A26B-33AE86C64DAF}" type="pres">
      <dgm:prSet presAssocID="{5E9865D9-3BCD-4913-A191-0381876F2A15}" presName="hierRoot2" presStyleCnt="0">
        <dgm:presLayoutVars>
          <dgm:hierBranch val="init"/>
        </dgm:presLayoutVars>
      </dgm:prSet>
      <dgm:spPr/>
    </dgm:pt>
    <dgm:pt modelId="{EA0AD03B-ED0F-406F-B22E-BF78B9AE898C}" type="pres">
      <dgm:prSet presAssocID="{5E9865D9-3BCD-4913-A191-0381876F2A15}" presName="rootComposite" presStyleCnt="0"/>
      <dgm:spPr/>
    </dgm:pt>
    <dgm:pt modelId="{5C4ABA5F-BF18-4283-B4FF-21122EFC683F}" type="pres">
      <dgm:prSet presAssocID="{5E9865D9-3BCD-4913-A191-0381876F2A15}" presName="rootText" presStyleLbl="node3" presStyleIdx="10" presStyleCnt="1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4DD535B2-0728-48E0-8E46-6718BB061EEE}" type="pres">
      <dgm:prSet presAssocID="{5E9865D9-3BCD-4913-A191-0381876F2A15}" presName="rootConnector" presStyleLbl="node3" presStyleIdx="10" presStyleCnt="14"/>
      <dgm:spPr/>
      <dgm:t>
        <a:bodyPr/>
        <a:lstStyle/>
        <a:p>
          <a:endParaRPr lang="fr-FR"/>
        </a:p>
      </dgm:t>
    </dgm:pt>
    <dgm:pt modelId="{71725766-E17F-4626-AA0D-4315CBCFEC85}" type="pres">
      <dgm:prSet presAssocID="{5E9865D9-3BCD-4913-A191-0381876F2A15}" presName="hierChild4" presStyleCnt="0"/>
      <dgm:spPr/>
    </dgm:pt>
    <dgm:pt modelId="{59B5A3E5-FF5A-45E7-B2FB-8DB64431A52C}" type="pres">
      <dgm:prSet presAssocID="{5E9865D9-3BCD-4913-A191-0381876F2A15}" presName="hierChild5" presStyleCnt="0"/>
      <dgm:spPr/>
    </dgm:pt>
    <dgm:pt modelId="{776E614B-D867-4C0E-91BD-6C35305BBE37}" type="pres">
      <dgm:prSet presAssocID="{3808ABAF-87E3-4EDA-AE5F-2C7A43CBC76A}" presName="hierChild5" presStyleCnt="0"/>
      <dgm:spPr/>
    </dgm:pt>
    <dgm:pt modelId="{79B2C169-82D3-4C84-9A66-78AF74D35D74}" type="pres">
      <dgm:prSet presAssocID="{9206016F-DEDB-4BF9-AC26-B8258E33E945}" presName="Name37" presStyleLbl="parChTrans1D2" presStyleIdx="5" presStyleCnt="6"/>
      <dgm:spPr/>
      <dgm:t>
        <a:bodyPr/>
        <a:lstStyle/>
        <a:p>
          <a:endParaRPr lang="fr-FR"/>
        </a:p>
      </dgm:t>
    </dgm:pt>
    <dgm:pt modelId="{D30BE904-CC89-4D6D-9F52-3DC80E714E2D}" type="pres">
      <dgm:prSet presAssocID="{232D836B-8045-4788-AAA4-62FE3E4EAF44}" presName="hierRoot2" presStyleCnt="0">
        <dgm:presLayoutVars>
          <dgm:hierBranch val="init"/>
        </dgm:presLayoutVars>
      </dgm:prSet>
      <dgm:spPr/>
    </dgm:pt>
    <dgm:pt modelId="{A38B9EEE-3FDC-4880-9D1A-1CC639450172}" type="pres">
      <dgm:prSet presAssocID="{232D836B-8045-4788-AAA4-62FE3E4EAF44}" presName="rootComposite" presStyleCnt="0"/>
      <dgm:spPr/>
    </dgm:pt>
    <dgm:pt modelId="{82C90F9E-AA49-444B-8994-F63FD032F6D3}" type="pres">
      <dgm:prSet presAssocID="{232D836B-8045-4788-AAA4-62FE3E4EAF44}" presName="rootText" presStyleLbl="node2" presStyleIdx="5" presStyleCnt="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88D4FA01-F908-427D-AF3C-D97F25B48F6A}" type="pres">
      <dgm:prSet presAssocID="{232D836B-8045-4788-AAA4-62FE3E4EAF44}" presName="rootConnector" presStyleLbl="node2" presStyleIdx="5" presStyleCnt="6"/>
      <dgm:spPr/>
      <dgm:t>
        <a:bodyPr/>
        <a:lstStyle/>
        <a:p>
          <a:endParaRPr lang="fr-FR"/>
        </a:p>
      </dgm:t>
    </dgm:pt>
    <dgm:pt modelId="{F601EE07-A90B-4848-9C71-77A3776E0DF7}" type="pres">
      <dgm:prSet presAssocID="{232D836B-8045-4788-AAA4-62FE3E4EAF44}" presName="hierChild4" presStyleCnt="0"/>
      <dgm:spPr/>
    </dgm:pt>
    <dgm:pt modelId="{39C7D9AB-3000-4629-A213-3D71007240F2}" type="pres">
      <dgm:prSet presAssocID="{E74817CE-59FD-4F53-BF5C-36430679626A}" presName="Name37" presStyleLbl="parChTrans1D3" presStyleIdx="11" presStyleCnt="14"/>
      <dgm:spPr/>
      <dgm:t>
        <a:bodyPr/>
        <a:lstStyle/>
        <a:p>
          <a:endParaRPr lang="fr-FR"/>
        </a:p>
      </dgm:t>
    </dgm:pt>
    <dgm:pt modelId="{6BE61CE1-0DB9-4D02-81F8-40C35980650D}" type="pres">
      <dgm:prSet presAssocID="{5486CC1E-8E2E-439B-B220-C57D0FBFA275}" presName="hierRoot2" presStyleCnt="0">
        <dgm:presLayoutVars>
          <dgm:hierBranch val="init"/>
        </dgm:presLayoutVars>
      </dgm:prSet>
      <dgm:spPr/>
    </dgm:pt>
    <dgm:pt modelId="{3D619369-1674-4065-888F-0162B3A7F244}" type="pres">
      <dgm:prSet presAssocID="{5486CC1E-8E2E-439B-B220-C57D0FBFA275}" presName="rootComposite" presStyleCnt="0"/>
      <dgm:spPr/>
    </dgm:pt>
    <dgm:pt modelId="{4AFB8B1D-8ECC-42CB-837D-7B1B9DDBDF86}" type="pres">
      <dgm:prSet presAssocID="{5486CC1E-8E2E-439B-B220-C57D0FBFA275}" presName="rootText" presStyleLbl="node3" presStyleIdx="11" presStyleCnt="1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908E81D1-E6A0-4954-8BAB-B8CC204F1805}" type="pres">
      <dgm:prSet presAssocID="{5486CC1E-8E2E-439B-B220-C57D0FBFA275}" presName="rootConnector" presStyleLbl="node3" presStyleIdx="11" presStyleCnt="14"/>
      <dgm:spPr/>
      <dgm:t>
        <a:bodyPr/>
        <a:lstStyle/>
        <a:p>
          <a:endParaRPr lang="fr-FR"/>
        </a:p>
      </dgm:t>
    </dgm:pt>
    <dgm:pt modelId="{98A506FE-EAE2-4FA5-9BEE-9C4EA45169C8}" type="pres">
      <dgm:prSet presAssocID="{5486CC1E-8E2E-439B-B220-C57D0FBFA275}" presName="hierChild4" presStyleCnt="0"/>
      <dgm:spPr/>
    </dgm:pt>
    <dgm:pt modelId="{BCE42A87-F109-4BA8-A06B-CEA4F0FC2A2A}" type="pres">
      <dgm:prSet presAssocID="{5486CC1E-8E2E-439B-B220-C57D0FBFA275}" presName="hierChild5" presStyleCnt="0"/>
      <dgm:spPr/>
    </dgm:pt>
    <dgm:pt modelId="{0154119E-7A4F-4B56-9CD8-818B53415A6F}" type="pres">
      <dgm:prSet presAssocID="{E1A3B13A-C50D-4749-BC5A-B8E165D847C9}" presName="Name37" presStyleLbl="parChTrans1D3" presStyleIdx="12" presStyleCnt="14"/>
      <dgm:spPr/>
      <dgm:t>
        <a:bodyPr/>
        <a:lstStyle/>
        <a:p>
          <a:endParaRPr lang="fr-FR"/>
        </a:p>
      </dgm:t>
    </dgm:pt>
    <dgm:pt modelId="{8A13F745-30EB-413A-8603-8EA0D129A4DE}" type="pres">
      <dgm:prSet presAssocID="{1D948E55-4CA9-442A-B5D4-7B09968235A8}" presName="hierRoot2" presStyleCnt="0">
        <dgm:presLayoutVars>
          <dgm:hierBranch val="init"/>
        </dgm:presLayoutVars>
      </dgm:prSet>
      <dgm:spPr/>
    </dgm:pt>
    <dgm:pt modelId="{D3C0626F-F83D-4A5D-BA35-BCED3513B9F0}" type="pres">
      <dgm:prSet presAssocID="{1D948E55-4CA9-442A-B5D4-7B09968235A8}" presName="rootComposite" presStyleCnt="0"/>
      <dgm:spPr/>
    </dgm:pt>
    <dgm:pt modelId="{E0892043-1DA0-496E-B6BD-D623C08939CD}" type="pres">
      <dgm:prSet presAssocID="{1D948E55-4CA9-442A-B5D4-7B09968235A8}" presName="rootText" presStyleLbl="node3" presStyleIdx="12" presStyleCnt="1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7C110458-9933-4153-8F34-EEE6AADA77C7}" type="pres">
      <dgm:prSet presAssocID="{1D948E55-4CA9-442A-B5D4-7B09968235A8}" presName="rootConnector" presStyleLbl="node3" presStyleIdx="12" presStyleCnt="14"/>
      <dgm:spPr/>
      <dgm:t>
        <a:bodyPr/>
        <a:lstStyle/>
        <a:p>
          <a:endParaRPr lang="fr-FR"/>
        </a:p>
      </dgm:t>
    </dgm:pt>
    <dgm:pt modelId="{C1766F7A-0538-4B3A-890D-914E77F7FD67}" type="pres">
      <dgm:prSet presAssocID="{1D948E55-4CA9-442A-B5D4-7B09968235A8}" presName="hierChild4" presStyleCnt="0"/>
      <dgm:spPr/>
    </dgm:pt>
    <dgm:pt modelId="{65821D65-2FA5-4FE3-8971-A64A118CD5A9}" type="pres">
      <dgm:prSet presAssocID="{1D948E55-4CA9-442A-B5D4-7B09968235A8}" presName="hierChild5" presStyleCnt="0"/>
      <dgm:spPr/>
    </dgm:pt>
    <dgm:pt modelId="{21047C63-037E-4DAC-B0DF-60FD842AABAF}" type="pres">
      <dgm:prSet presAssocID="{B7C5F5A1-8FD5-4DF8-BF17-5EE2E880C1FA}" presName="Name37" presStyleLbl="parChTrans1D3" presStyleIdx="13" presStyleCnt="14"/>
      <dgm:spPr/>
      <dgm:t>
        <a:bodyPr/>
        <a:lstStyle/>
        <a:p>
          <a:endParaRPr lang="fr-FR"/>
        </a:p>
      </dgm:t>
    </dgm:pt>
    <dgm:pt modelId="{1C4B09F6-7A64-4CC9-9A59-8D1ECCD9E1D2}" type="pres">
      <dgm:prSet presAssocID="{039A5B0F-868E-4DC3-BE90-47D55A0E042F}" presName="hierRoot2" presStyleCnt="0">
        <dgm:presLayoutVars>
          <dgm:hierBranch val="init"/>
        </dgm:presLayoutVars>
      </dgm:prSet>
      <dgm:spPr/>
    </dgm:pt>
    <dgm:pt modelId="{5BC01C9B-8FC4-4E28-941E-DEFB5AB64544}" type="pres">
      <dgm:prSet presAssocID="{039A5B0F-868E-4DC3-BE90-47D55A0E042F}" presName="rootComposite" presStyleCnt="0"/>
      <dgm:spPr/>
    </dgm:pt>
    <dgm:pt modelId="{DD687CC4-BBCF-4331-8FA8-0918817004E0}" type="pres">
      <dgm:prSet presAssocID="{039A5B0F-868E-4DC3-BE90-47D55A0E042F}" presName="rootText" presStyleLbl="node3" presStyleIdx="13" presStyleCnt="1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9A6226AE-48CB-4C64-BA36-E5B64C8E06A6}" type="pres">
      <dgm:prSet presAssocID="{039A5B0F-868E-4DC3-BE90-47D55A0E042F}" presName="rootConnector" presStyleLbl="node3" presStyleIdx="13" presStyleCnt="14"/>
      <dgm:spPr/>
      <dgm:t>
        <a:bodyPr/>
        <a:lstStyle/>
        <a:p>
          <a:endParaRPr lang="fr-FR"/>
        </a:p>
      </dgm:t>
    </dgm:pt>
    <dgm:pt modelId="{9FFF2A16-7F68-4DF4-863E-A221DC2D433E}" type="pres">
      <dgm:prSet presAssocID="{039A5B0F-868E-4DC3-BE90-47D55A0E042F}" presName="hierChild4" presStyleCnt="0"/>
      <dgm:spPr/>
    </dgm:pt>
    <dgm:pt modelId="{9B110F28-43A7-434A-8080-725FD4DF6928}" type="pres">
      <dgm:prSet presAssocID="{039A5B0F-868E-4DC3-BE90-47D55A0E042F}" presName="hierChild5" presStyleCnt="0"/>
      <dgm:spPr/>
    </dgm:pt>
    <dgm:pt modelId="{5D4A27FB-4748-413D-877A-D9A54D73A492}" type="pres">
      <dgm:prSet presAssocID="{232D836B-8045-4788-AAA4-62FE3E4EAF44}" presName="hierChild5" presStyleCnt="0"/>
      <dgm:spPr/>
    </dgm:pt>
    <dgm:pt modelId="{FE3599F2-E096-4624-9A68-91760EFDBF27}" type="pres">
      <dgm:prSet presAssocID="{F5668938-B9C9-4081-8900-F6143D566A3D}" presName="hierChild3" presStyleCnt="0"/>
      <dgm:spPr/>
    </dgm:pt>
  </dgm:ptLst>
  <dgm:cxnLst>
    <dgm:cxn modelId="{B12E682B-3DF8-4318-BE81-5B184D7928F0}" type="presOf" srcId="{232D836B-8045-4788-AAA4-62FE3E4EAF44}" destId="{82C90F9E-AA49-444B-8994-F63FD032F6D3}" srcOrd="0" destOrd="0" presId="urn:microsoft.com/office/officeart/2005/8/layout/orgChart1"/>
    <dgm:cxn modelId="{0D368389-B054-409B-B399-43A79964747B}" srcId="{F5668938-B9C9-4081-8900-F6143D566A3D}" destId="{5140D8F8-82C9-4BFC-86D0-D0CD661A9ED1}" srcOrd="3" destOrd="0" parTransId="{EBF87EEF-33DB-4EB2-AAF3-B19FFAF03C1B}" sibTransId="{33791F29-D0A4-4BE3-A193-76F9F0405EC9}"/>
    <dgm:cxn modelId="{954AF14B-8658-4F07-8E4E-0F016B1D18F4}" srcId="{362B3AA5-D332-4211-8E25-C719E8DDBB14}" destId="{7F9D1A0B-03C7-4657-AE97-BAFC23C3FDA2}" srcOrd="0" destOrd="0" parTransId="{6C0AD217-47A0-4747-B1B6-D826CFE131CD}" sibTransId="{4EE1D7AA-EFD8-4CF8-BC4A-1930E727A7A3}"/>
    <dgm:cxn modelId="{0BA35799-7D3B-46D9-AE03-4475CA21F3BF}" type="presOf" srcId="{E720C1F0-C81B-42E5-ADA5-5B9A911AE7F7}" destId="{FAE47EEA-B589-41F1-89A6-B7E3AABCD433}" srcOrd="0" destOrd="0" presId="urn:microsoft.com/office/officeart/2005/8/layout/orgChart1"/>
    <dgm:cxn modelId="{EC184026-2332-4654-9630-030726601686}" type="presOf" srcId="{508879D9-8274-44A0-93C7-26C8DF19A24D}" destId="{9DAA253C-4B20-4AC6-A160-09545267D08F}" srcOrd="1" destOrd="0" presId="urn:microsoft.com/office/officeart/2005/8/layout/orgChart1"/>
    <dgm:cxn modelId="{C5484AD8-DC30-4415-90E4-18727F5B8140}" type="presOf" srcId="{5BAEA919-DFDF-423A-8729-EA637AA21B3C}" destId="{B8C189CA-07BB-4CE4-8422-F86D6565C55F}" srcOrd="1" destOrd="0" presId="urn:microsoft.com/office/officeart/2005/8/layout/orgChart1"/>
    <dgm:cxn modelId="{424D5CFF-CEF1-49B8-8AA7-7E46EEBC1EB7}" type="presOf" srcId="{F1AEC260-D685-4085-B0B3-0610FCB251AF}" destId="{94522D56-B40F-4183-8B39-77C17750DC26}" srcOrd="0" destOrd="0" presId="urn:microsoft.com/office/officeart/2005/8/layout/orgChart1"/>
    <dgm:cxn modelId="{2AAD34E5-D8E8-4ED1-A717-367D36152EB3}" type="presOf" srcId="{5486CC1E-8E2E-439B-B220-C57D0FBFA275}" destId="{4AFB8B1D-8ECC-42CB-837D-7B1B9DDBDF86}" srcOrd="0" destOrd="0" presId="urn:microsoft.com/office/officeart/2005/8/layout/orgChart1"/>
    <dgm:cxn modelId="{420D36EB-B915-42DF-8EF4-F46199DC6B5B}" type="presOf" srcId="{FEF75E4F-7DB9-4E5D-A030-362CC6D54B21}" destId="{A3D83A3D-139C-4FE3-817A-74EEBF29C0F4}" srcOrd="0" destOrd="0" presId="urn:microsoft.com/office/officeart/2005/8/layout/orgChart1"/>
    <dgm:cxn modelId="{B67E584D-2CE5-4091-883A-D93BA54A9CF0}" type="presOf" srcId="{54CE894E-157D-42C4-B8C0-0FC2A758655C}" destId="{E8225199-EF36-4B68-800D-7ECABFE5B4FB}" srcOrd="0" destOrd="0" presId="urn:microsoft.com/office/officeart/2005/8/layout/orgChart1"/>
    <dgm:cxn modelId="{FD751827-C00E-4795-ACF8-298479C70045}" type="presOf" srcId="{8C08DCAA-38B0-43D0-8A84-0F3D4658DE77}" destId="{C955FFF0-0D4F-489C-9DF8-49F9B0A263BB}" srcOrd="1" destOrd="0" presId="urn:microsoft.com/office/officeart/2005/8/layout/orgChart1"/>
    <dgm:cxn modelId="{33FC1B20-DCB6-44BE-8C88-7CEDCBDA67CE}" type="presOf" srcId="{508879D9-8274-44A0-93C7-26C8DF19A24D}" destId="{3C3511DA-F5C5-479C-9149-16BCB97ADDDB}" srcOrd="0" destOrd="0" presId="urn:microsoft.com/office/officeart/2005/8/layout/orgChart1"/>
    <dgm:cxn modelId="{B561BDCB-C4C1-4587-9B8E-288ABF12C29A}" type="presOf" srcId="{232D836B-8045-4788-AAA4-62FE3E4EAF44}" destId="{88D4FA01-F908-427D-AF3C-D97F25B48F6A}" srcOrd="1" destOrd="0" presId="urn:microsoft.com/office/officeart/2005/8/layout/orgChart1"/>
    <dgm:cxn modelId="{BED333D6-B452-4C5E-81DB-B1E7B063DDA4}" type="presOf" srcId="{CB6078C5-2E73-449E-8180-DE04601028B0}" destId="{CC9D2BED-5849-448E-95F7-7A5BC50A5648}" srcOrd="0" destOrd="0" presId="urn:microsoft.com/office/officeart/2005/8/layout/orgChart1"/>
    <dgm:cxn modelId="{FC8F2158-A7E2-4A0E-B0C5-62135B692368}" type="presOf" srcId="{7676F4FE-2C17-4B1F-86BC-B5C650A2FBB0}" destId="{BAA1953D-DB1C-4F40-94EC-DF19F5E3A8C3}" srcOrd="0" destOrd="0" presId="urn:microsoft.com/office/officeart/2005/8/layout/orgChart1"/>
    <dgm:cxn modelId="{6396B18A-11A9-495F-9620-9CBD8B1D30D8}" type="presOf" srcId="{039A5B0F-868E-4DC3-BE90-47D55A0E042F}" destId="{DD687CC4-BBCF-4331-8FA8-0918817004E0}" srcOrd="0" destOrd="0" presId="urn:microsoft.com/office/officeart/2005/8/layout/orgChart1"/>
    <dgm:cxn modelId="{DB7E23E9-5A4D-48A9-A576-9F65A95CF93F}" type="presOf" srcId="{46FCFDEC-CBF4-4399-BDCC-FFC462BF813A}" destId="{0CBE7E01-8E3E-4F5C-9F6C-D3650CB9BC82}" srcOrd="0" destOrd="0" presId="urn:microsoft.com/office/officeart/2005/8/layout/orgChart1"/>
    <dgm:cxn modelId="{8B8506BA-9F7B-41DB-B2DF-2319DFB346ED}" type="presOf" srcId="{9206016F-DEDB-4BF9-AC26-B8258E33E945}" destId="{79B2C169-82D3-4C84-9A66-78AF74D35D74}" srcOrd="0" destOrd="0" presId="urn:microsoft.com/office/officeart/2005/8/layout/orgChart1"/>
    <dgm:cxn modelId="{917AC3E2-0B7D-4689-B6BC-407FA2862090}" type="presOf" srcId="{87C901FB-A832-497D-B14B-158F4F39AD0D}" destId="{4D305F36-A129-417B-A2C1-2495CFF7FAB6}" srcOrd="0" destOrd="0" presId="urn:microsoft.com/office/officeart/2005/8/layout/orgChart1"/>
    <dgm:cxn modelId="{259CC0D2-06FA-46EA-9075-555BED447ED0}" type="presOf" srcId="{1D948E55-4CA9-442A-B5D4-7B09968235A8}" destId="{7C110458-9933-4153-8F34-EEE6AADA77C7}" srcOrd="1" destOrd="0" presId="urn:microsoft.com/office/officeart/2005/8/layout/orgChart1"/>
    <dgm:cxn modelId="{C40E2C38-1B1D-47C6-9006-BB902D462AE9}" type="presOf" srcId="{69400A49-06CB-48F9-A35E-5578E94FD0E5}" destId="{3296D620-3074-43A9-A865-1397F6302908}" srcOrd="0" destOrd="0" presId="urn:microsoft.com/office/officeart/2005/8/layout/orgChart1"/>
    <dgm:cxn modelId="{19146D23-D291-46E8-A38C-F846957B238E}" type="presOf" srcId="{1D948E55-4CA9-442A-B5D4-7B09968235A8}" destId="{E0892043-1DA0-496E-B6BD-D623C08939CD}" srcOrd="0" destOrd="0" presId="urn:microsoft.com/office/officeart/2005/8/layout/orgChart1"/>
    <dgm:cxn modelId="{55F1C95E-A191-49BB-881A-D491F100CED8}" type="presOf" srcId="{F5668938-B9C9-4081-8900-F6143D566A3D}" destId="{C025E346-1D47-40A1-B30E-0A487F42FD90}" srcOrd="1" destOrd="0" presId="urn:microsoft.com/office/officeart/2005/8/layout/orgChart1"/>
    <dgm:cxn modelId="{B72B4807-35F0-4017-820D-3102F5F0E532}" srcId="{F5668938-B9C9-4081-8900-F6143D566A3D}" destId="{508879D9-8274-44A0-93C7-26C8DF19A24D}" srcOrd="2" destOrd="0" parTransId="{DC2E1F7F-7467-4CA6-A6EA-18D4011FD316}" sibTransId="{E103814B-8E94-44AB-A210-B2A0EA9C263F}"/>
    <dgm:cxn modelId="{67C8CBB9-B9E3-4C59-9458-DFDA49DAA612}" type="presOf" srcId="{C2087D9A-84AA-42D0-8705-F275A458C525}" destId="{F7C4DE77-2111-496E-8CFF-42D390451A35}" srcOrd="1" destOrd="0" presId="urn:microsoft.com/office/officeart/2005/8/layout/orgChart1"/>
    <dgm:cxn modelId="{15030213-A61E-4265-AD38-6D2AC726774B}" type="presOf" srcId="{693B78D2-B781-4E52-82DE-B36E911A330C}" destId="{8DCA1718-9D0E-48E8-B5A2-A18B9C72D19C}" srcOrd="0" destOrd="0" presId="urn:microsoft.com/office/officeart/2005/8/layout/orgChart1"/>
    <dgm:cxn modelId="{882EDE86-D39D-4D05-99DD-06E0E2734768}" type="presOf" srcId="{B3CFBC22-DBDA-4C4A-A51E-C4636D86A5B7}" destId="{48700A80-4884-4D0D-B873-F431BE8DC420}" srcOrd="0" destOrd="0" presId="urn:microsoft.com/office/officeart/2005/8/layout/orgChart1"/>
    <dgm:cxn modelId="{C6EF070E-8203-44A2-A0B4-CCF82A7CF540}" srcId="{362B3AA5-D332-4211-8E25-C719E8DDBB14}" destId="{DCC7BA66-6F05-492B-A374-1662AD473082}" srcOrd="2" destOrd="0" parTransId="{BD0665F0-95E3-4D8F-94B0-39C413D5FCF4}" sibTransId="{34FE4460-FE82-44B6-B1FD-4CC4B9E83339}"/>
    <dgm:cxn modelId="{3FAB8EDD-846A-441F-9603-18E986EC570D}" srcId="{362B3AA5-D332-4211-8E25-C719E8DDBB14}" destId="{87C901FB-A832-497D-B14B-158F4F39AD0D}" srcOrd="1" destOrd="0" parTransId="{4FDB4182-A448-495D-8FA1-ACFF550685F0}" sibTransId="{FDA03C15-CD29-4EB3-AB5B-8DED95B19437}"/>
    <dgm:cxn modelId="{FDF9E177-F026-4BD3-A659-575BD2AB5EA6}" type="presOf" srcId="{DC2E1F7F-7467-4CA6-A6EA-18D4011FD316}" destId="{F274BA4C-3BB9-4310-895E-D5640218D09D}" srcOrd="0" destOrd="0" presId="urn:microsoft.com/office/officeart/2005/8/layout/orgChart1"/>
    <dgm:cxn modelId="{FA7AEF85-9BB2-4152-82F1-B56E86BB98B3}" type="presOf" srcId="{5E9865D9-3BCD-4913-A191-0381876F2A15}" destId="{4DD535B2-0728-48E0-8E46-6718BB061EEE}" srcOrd="1" destOrd="0" presId="urn:microsoft.com/office/officeart/2005/8/layout/orgChart1"/>
    <dgm:cxn modelId="{8D473648-0CE4-46E3-BFAD-02EE2B93AA00}" type="presOf" srcId="{A9317174-404E-48B0-86BF-5B0D05C06A78}" destId="{F183D8EB-EE9C-40E3-AD04-7CCA92FA7E12}" srcOrd="0" destOrd="0" presId="urn:microsoft.com/office/officeart/2005/8/layout/orgChart1"/>
    <dgm:cxn modelId="{9173B74B-DF67-4190-A087-87CD9EE5B931}" srcId="{232D836B-8045-4788-AAA4-62FE3E4EAF44}" destId="{5486CC1E-8E2E-439B-B220-C57D0FBFA275}" srcOrd="0" destOrd="0" parTransId="{E74817CE-59FD-4F53-BF5C-36430679626A}" sibTransId="{2B46D277-86A1-4363-9197-2DEA4EB08F52}"/>
    <dgm:cxn modelId="{21A55CD3-5AC8-439B-8CC5-D1142202777D}" type="presOf" srcId="{7F9D1A0B-03C7-4657-AE97-BAFC23C3FDA2}" destId="{74699F36-762B-4146-852F-67FCA065D352}" srcOrd="0" destOrd="0" presId="urn:microsoft.com/office/officeart/2005/8/layout/orgChart1"/>
    <dgm:cxn modelId="{F8A9ECC1-E80E-47E5-AFD7-90735E3E9081}" srcId="{3808ABAF-87E3-4EDA-AE5F-2C7A43CBC76A}" destId="{54CE894E-157D-42C4-B8C0-0FC2A758655C}" srcOrd="0" destOrd="0" parTransId="{36EC1B6D-0A15-41B8-8122-439DF8CF86BB}" sibTransId="{911E2CD1-7D4D-4577-A0F6-13CA3045663C}"/>
    <dgm:cxn modelId="{30FCF1D0-C38E-4718-B180-8F95F39481FA}" srcId="{C2087D9A-84AA-42D0-8705-F275A458C525}" destId="{693B78D2-B781-4E52-82DE-B36E911A330C}" srcOrd="1" destOrd="0" parTransId="{0DDB5FAC-2912-4BA4-B869-CF70972EC5B2}" sibTransId="{BF7B7707-8326-4491-AC8C-22B912E22E71}"/>
    <dgm:cxn modelId="{83235347-FC01-4D03-9D50-E68A7F3A6D56}" srcId="{F5668938-B9C9-4081-8900-F6143D566A3D}" destId="{362B3AA5-D332-4211-8E25-C719E8DDBB14}" srcOrd="1" destOrd="0" parTransId="{F1AEC260-D685-4085-B0B3-0610FCB251AF}" sibTransId="{50CF0D05-D0BE-4E23-85F6-FC70630679A3}"/>
    <dgm:cxn modelId="{3E07DFCE-8FCC-4939-92C3-3E583FC122C1}" srcId="{232D836B-8045-4788-AAA4-62FE3E4EAF44}" destId="{039A5B0F-868E-4DC3-BE90-47D55A0E042F}" srcOrd="2" destOrd="0" parTransId="{B7C5F5A1-8FD5-4DF8-BF17-5EE2E880C1FA}" sibTransId="{EAC03953-2B8E-4842-92BA-57AFF80A3BAB}"/>
    <dgm:cxn modelId="{B8E664C7-3A41-48A9-BC0F-FD8C088B5E78}" srcId="{FEF75E4F-7DB9-4E5D-A030-362CC6D54B21}" destId="{F5668938-B9C9-4081-8900-F6143D566A3D}" srcOrd="0" destOrd="0" parTransId="{3ED2FD2C-507E-4377-9EDD-04A95B4BEE99}" sibTransId="{7E177E81-A9E7-4435-A03A-E7AB8CCB4570}"/>
    <dgm:cxn modelId="{226069B3-5E62-4242-9B0A-B20ECEA2F6E5}" srcId="{508879D9-8274-44A0-93C7-26C8DF19A24D}" destId="{7676F4FE-2C17-4B1F-86BC-B5C650A2FBB0}" srcOrd="0" destOrd="0" parTransId="{7AF6D073-0B7B-4A6A-AE2B-7EFB315C9D68}" sibTransId="{1CCDD46B-7EB5-4B0F-9208-A80F254EF6D8}"/>
    <dgm:cxn modelId="{188645EE-1194-49B0-BA81-D23B3623354D}" srcId="{362B3AA5-D332-4211-8E25-C719E8DDBB14}" destId="{5BAEA919-DFDF-423A-8729-EA637AA21B3C}" srcOrd="3" destOrd="0" parTransId="{B3CFBC22-DBDA-4C4A-A51E-C4636D86A5B7}" sibTransId="{94353327-7A57-421F-8F83-4F09D2BA29DE}"/>
    <dgm:cxn modelId="{AD03F632-A945-4D18-83CD-746A9CF63170}" type="presOf" srcId="{5140D8F8-82C9-4BFC-86D0-D0CD661A9ED1}" destId="{1E63B1E7-7725-43F1-B492-644BF0F81EE8}" srcOrd="0" destOrd="0" presId="urn:microsoft.com/office/officeart/2005/8/layout/orgChart1"/>
    <dgm:cxn modelId="{7F3330AC-83C2-47A7-BF5A-A3495FBB823B}" srcId="{F5668938-B9C9-4081-8900-F6143D566A3D}" destId="{232D836B-8045-4788-AAA4-62FE3E4EAF44}" srcOrd="5" destOrd="0" parTransId="{9206016F-DEDB-4BF9-AC26-B8258E33E945}" sibTransId="{472E51A8-5D7F-408A-9FEF-958EE39401F8}"/>
    <dgm:cxn modelId="{061C7B51-9C80-4ED1-AF1B-C176632E8AE7}" type="presOf" srcId="{3808ABAF-87E3-4EDA-AE5F-2C7A43CBC76A}" destId="{17289B22-6523-4F1A-B824-E4700DBE3CCC}" srcOrd="0" destOrd="0" presId="urn:microsoft.com/office/officeart/2005/8/layout/orgChart1"/>
    <dgm:cxn modelId="{42ED4AD5-55A6-4128-9802-79247BC09F66}" type="presOf" srcId="{E1A3B13A-C50D-4749-BC5A-B8E165D847C9}" destId="{0154119E-7A4F-4B56-9CD8-818B53415A6F}" srcOrd="0" destOrd="0" presId="urn:microsoft.com/office/officeart/2005/8/layout/orgChart1"/>
    <dgm:cxn modelId="{62D77D73-195D-470B-950D-AF125D5B46F1}" type="presOf" srcId="{DCC7BA66-6F05-492B-A374-1662AD473082}" destId="{F62536BD-E2A4-4314-8F0C-50E759467CA7}" srcOrd="0" destOrd="0" presId="urn:microsoft.com/office/officeart/2005/8/layout/orgChart1"/>
    <dgm:cxn modelId="{0540F1F5-95CB-4FDF-A127-A4F6560209D5}" srcId="{3808ABAF-87E3-4EDA-AE5F-2C7A43CBC76A}" destId="{5E9865D9-3BCD-4913-A191-0381876F2A15}" srcOrd="1" destOrd="0" parTransId="{E720C1F0-C81B-42E5-ADA5-5B9A911AE7F7}" sibTransId="{6CC53409-A726-4D37-9F0C-51205F2F1431}"/>
    <dgm:cxn modelId="{162BFD47-B198-49E4-A534-C7388116C7ED}" srcId="{362B3AA5-D332-4211-8E25-C719E8DDBB14}" destId="{8C08DCAA-38B0-43D0-8A84-0F3D4658DE77}" srcOrd="4" destOrd="0" parTransId="{A9317174-404E-48B0-86BF-5B0D05C06A78}" sibTransId="{E0A73FEF-9A31-4A41-9967-EBC952F6A319}"/>
    <dgm:cxn modelId="{027F7ED7-4A33-410B-A0BF-366C7423C6D2}" type="presOf" srcId="{7676F4FE-2C17-4B1F-86BC-B5C650A2FBB0}" destId="{D07B9B9C-8DBC-4E00-9A9B-0B2E4AB0D9DA}" srcOrd="1" destOrd="0" presId="urn:microsoft.com/office/officeart/2005/8/layout/orgChart1"/>
    <dgm:cxn modelId="{A64B7B40-AD97-4D3D-B55C-1840ECB3F80B}" type="presOf" srcId="{E74817CE-59FD-4F53-BF5C-36430679626A}" destId="{39C7D9AB-3000-4629-A213-3D71007240F2}" srcOrd="0" destOrd="0" presId="urn:microsoft.com/office/officeart/2005/8/layout/orgChart1"/>
    <dgm:cxn modelId="{BE180991-6D61-46EF-B928-CB3FB0A1F1E2}" type="presOf" srcId="{362B3AA5-D332-4211-8E25-C719E8DDBB14}" destId="{09BC9567-EF6C-4490-9ED4-43529F2678CF}" srcOrd="1" destOrd="0" presId="urn:microsoft.com/office/officeart/2005/8/layout/orgChart1"/>
    <dgm:cxn modelId="{A12D6B58-3304-49B8-9A17-384847C6E0FE}" type="presOf" srcId="{362B3AA5-D332-4211-8E25-C719E8DDBB14}" destId="{9037E22B-9047-4167-8617-6ECEE9C95145}" srcOrd="0" destOrd="0" presId="urn:microsoft.com/office/officeart/2005/8/layout/orgChart1"/>
    <dgm:cxn modelId="{BA988A1E-D1E5-4790-96DF-5247017717C2}" type="presOf" srcId="{DCC7BA66-6F05-492B-A374-1662AD473082}" destId="{F17A0776-CB4D-4B94-B05F-74DABF0D8351}" srcOrd="1" destOrd="0" presId="urn:microsoft.com/office/officeart/2005/8/layout/orgChart1"/>
    <dgm:cxn modelId="{06C99027-46FA-4C8F-B929-CE0D868C1756}" type="presOf" srcId="{7AF6D073-0B7B-4A6A-AE2B-7EFB315C9D68}" destId="{4F5E5CEE-88C3-4E7E-98B6-B42CFD237475}" srcOrd="0" destOrd="0" presId="urn:microsoft.com/office/officeart/2005/8/layout/orgChart1"/>
    <dgm:cxn modelId="{8B67B2EB-11FF-4A47-A2B8-6BA83511BF3F}" type="presOf" srcId="{5140D8F8-82C9-4BFC-86D0-D0CD661A9ED1}" destId="{52D88301-D5AF-480A-BCE1-18D1451C629F}" srcOrd="1" destOrd="0" presId="urn:microsoft.com/office/officeart/2005/8/layout/orgChart1"/>
    <dgm:cxn modelId="{4376D668-DC12-4FD5-9350-4B35C0122377}" type="presOf" srcId="{5BAEA919-DFDF-423A-8729-EA637AA21B3C}" destId="{A328602B-EBFA-46EB-B204-64F303ED6222}" srcOrd="0" destOrd="0" presId="urn:microsoft.com/office/officeart/2005/8/layout/orgChart1"/>
    <dgm:cxn modelId="{F6AA611B-AE95-4939-BA4B-FD1E8F49BC67}" type="presOf" srcId="{8C08DCAA-38B0-43D0-8A84-0F3D4658DE77}" destId="{828C9F82-71EC-4EBE-AD94-1441F3A97699}" srcOrd="0" destOrd="0" presId="urn:microsoft.com/office/officeart/2005/8/layout/orgChart1"/>
    <dgm:cxn modelId="{2F2FDC26-1A0E-4F34-84A2-563C637F0B20}" type="presOf" srcId="{C2087D9A-84AA-42D0-8705-F275A458C525}" destId="{73C3275D-6C95-4691-A4AE-F78C37BA6324}" srcOrd="0" destOrd="0" presId="urn:microsoft.com/office/officeart/2005/8/layout/orgChart1"/>
    <dgm:cxn modelId="{27660AB0-0B10-4052-8882-F4CAB2861A9B}" type="presOf" srcId="{0DDB5FAC-2912-4BA4-B869-CF70972EC5B2}" destId="{04CC6899-951B-4036-8C7B-A69C79D94874}" srcOrd="0" destOrd="0" presId="urn:microsoft.com/office/officeart/2005/8/layout/orgChart1"/>
    <dgm:cxn modelId="{9D207FA2-3D9B-41EF-8468-375675064290}" type="presOf" srcId="{3808ABAF-87E3-4EDA-AE5F-2C7A43CBC76A}" destId="{7EA5F17E-0D02-4AC5-BFC2-1D28B760FFCA}" srcOrd="1" destOrd="0" presId="urn:microsoft.com/office/officeart/2005/8/layout/orgChart1"/>
    <dgm:cxn modelId="{D64D7CF4-C3A6-4E47-9AB7-65A7F544A25B}" type="presOf" srcId="{BD0665F0-95E3-4D8F-94B0-39C413D5FCF4}" destId="{CEB5E3B5-78A4-43A9-9E58-D6ACDD323D53}" srcOrd="0" destOrd="0" presId="urn:microsoft.com/office/officeart/2005/8/layout/orgChart1"/>
    <dgm:cxn modelId="{E4A04A9F-A1BE-43BE-9214-72E30A8EE1EF}" type="presOf" srcId="{693B78D2-B781-4E52-82DE-B36E911A330C}" destId="{FF0B0117-E5F3-4A97-9BF3-9F5DECE3983F}" srcOrd="1" destOrd="0" presId="urn:microsoft.com/office/officeart/2005/8/layout/orgChart1"/>
    <dgm:cxn modelId="{EEA4509F-21E5-4931-9289-CB17528B0BD8}" srcId="{F5668938-B9C9-4081-8900-F6143D566A3D}" destId="{3808ABAF-87E3-4EDA-AE5F-2C7A43CBC76A}" srcOrd="4" destOrd="0" parTransId="{CB6078C5-2E73-449E-8180-DE04601028B0}" sibTransId="{08798FAB-DFB9-4D65-A233-93CBE41F1B85}"/>
    <dgm:cxn modelId="{607F569E-6B5B-47A3-AD36-97E84B921212}" type="presOf" srcId="{87C901FB-A832-497D-B14B-158F4F39AD0D}" destId="{8D27244E-5344-4DBE-837F-0AE17461735A}" srcOrd="1" destOrd="0" presId="urn:microsoft.com/office/officeart/2005/8/layout/orgChart1"/>
    <dgm:cxn modelId="{5688DCC6-AFA0-4F05-A758-4C1FBFA1B91E}" type="presOf" srcId="{7F9D1A0B-03C7-4657-AE97-BAFC23C3FDA2}" destId="{37DCD4B0-EBDE-4DB0-9CBD-91E0762CB3E3}" srcOrd="1" destOrd="0" presId="urn:microsoft.com/office/officeart/2005/8/layout/orgChart1"/>
    <dgm:cxn modelId="{3EE76148-5B2E-40A0-8734-7C5F0EBC0B5B}" type="presOf" srcId="{4FDB4182-A448-495D-8FA1-ACFF550685F0}" destId="{FA5552F1-BD27-4420-95A7-C3DF1083AA60}" srcOrd="0" destOrd="0" presId="urn:microsoft.com/office/officeart/2005/8/layout/orgChart1"/>
    <dgm:cxn modelId="{1419D655-FDB8-446C-AEF9-239A3F404C51}" srcId="{F5668938-B9C9-4081-8900-F6143D566A3D}" destId="{C2087D9A-84AA-42D0-8705-F275A458C525}" srcOrd="0" destOrd="0" parTransId="{FCB52177-9193-48E0-A81A-84BD965D7974}" sibTransId="{BF3DEAAC-C5DC-4F60-BF99-40898FAB9E59}"/>
    <dgm:cxn modelId="{A2E5D1B6-23B5-46DC-BAEC-530BFDA867C4}" type="presOf" srcId="{54CE894E-157D-42C4-B8C0-0FC2A758655C}" destId="{27FA68C5-973D-4939-A8E4-F2BFFF9A4C2F}" srcOrd="1" destOrd="0" presId="urn:microsoft.com/office/officeart/2005/8/layout/orgChart1"/>
    <dgm:cxn modelId="{0ED168B4-0070-4FF7-88FC-D6F64235B8EE}" type="presOf" srcId="{5486CC1E-8E2E-439B-B220-C57D0FBFA275}" destId="{908E81D1-E6A0-4954-8BAB-B8CC204F1805}" srcOrd="1" destOrd="0" presId="urn:microsoft.com/office/officeart/2005/8/layout/orgChart1"/>
    <dgm:cxn modelId="{CE3578FF-34AE-41BA-8953-997CF19CC66C}" srcId="{232D836B-8045-4788-AAA4-62FE3E4EAF44}" destId="{1D948E55-4CA9-442A-B5D4-7B09968235A8}" srcOrd="1" destOrd="0" parTransId="{E1A3B13A-C50D-4749-BC5A-B8E165D847C9}" sibTransId="{4A40CFAC-24B1-4DC3-B5EA-5F2A5E017C2B}"/>
    <dgm:cxn modelId="{EDF7EB0E-A0D9-4A40-8351-0FEA84BC780D}" type="presOf" srcId="{EBF87EEF-33DB-4EB2-AAF3-B19FFAF03C1B}" destId="{7B10780A-9AA9-40E1-B37B-C94A9310F11D}" srcOrd="0" destOrd="0" presId="urn:microsoft.com/office/officeart/2005/8/layout/orgChart1"/>
    <dgm:cxn modelId="{57DB732C-F29E-43CA-B4A0-9450814E6E4D}" type="presOf" srcId="{F5668938-B9C9-4081-8900-F6143D566A3D}" destId="{AE2441B4-640F-48CF-9C70-FD8FA0158A40}" srcOrd="0" destOrd="0" presId="urn:microsoft.com/office/officeart/2005/8/layout/orgChart1"/>
    <dgm:cxn modelId="{00FAF596-657C-4C6F-BD3A-1FCAF714C13E}" type="presOf" srcId="{6C0AD217-47A0-4747-B1B6-D826CFE131CD}" destId="{9C157E25-3DD1-4669-844D-A3468523AF1D}" srcOrd="0" destOrd="0" presId="urn:microsoft.com/office/officeart/2005/8/layout/orgChart1"/>
    <dgm:cxn modelId="{D63FA7D3-F35C-4C3A-B785-0B8A322FDD56}" type="presOf" srcId="{2F801E3E-3D47-4B2A-937A-5275ACABB405}" destId="{6BCC9927-196A-4DCF-95D2-F9D4D7D8C950}" srcOrd="1" destOrd="0" presId="urn:microsoft.com/office/officeart/2005/8/layout/orgChart1"/>
    <dgm:cxn modelId="{33DC787C-B384-4771-AD79-53A8930AB21A}" type="presOf" srcId="{5E9865D9-3BCD-4913-A191-0381876F2A15}" destId="{5C4ABA5F-BF18-4283-B4FF-21122EFC683F}" srcOrd="0" destOrd="0" presId="urn:microsoft.com/office/officeart/2005/8/layout/orgChart1"/>
    <dgm:cxn modelId="{810CC1C2-96A3-4436-A950-D67B7297B1AF}" type="presOf" srcId="{039A5B0F-868E-4DC3-BE90-47D55A0E042F}" destId="{9A6226AE-48CB-4C64-BA36-E5B64C8E06A6}" srcOrd="1" destOrd="0" presId="urn:microsoft.com/office/officeart/2005/8/layout/orgChart1"/>
    <dgm:cxn modelId="{13894B67-30EF-4B41-A4E8-F50E9E5F3B14}" srcId="{508879D9-8274-44A0-93C7-26C8DF19A24D}" destId="{46FCFDEC-CBF4-4399-BDCC-FFC462BF813A}" srcOrd="1" destOrd="0" parTransId="{69400A49-06CB-48F9-A35E-5578E94FD0E5}" sibTransId="{68866BFD-5291-4CAE-8CEC-ADB29A47281A}"/>
    <dgm:cxn modelId="{AFDB2FD2-147A-4916-A786-009C32FA5B10}" srcId="{C2087D9A-84AA-42D0-8705-F275A458C525}" destId="{2F801E3E-3D47-4B2A-937A-5275ACABB405}" srcOrd="0" destOrd="0" parTransId="{1B6F0A10-1E84-4AE7-922E-B369E042807A}" sibTransId="{8571D7A2-C371-4B87-87B0-EBE1DE15BA9F}"/>
    <dgm:cxn modelId="{3E475028-3A39-47B7-B371-8121FA2293BE}" type="presOf" srcId="{FCB52177-9193-48E0-A81A-84BD965D7974}" destId="{DEBBB068-4CC4-4CE2-9004-36BF54BF9266}" srcOrd="0" destOrd="0" presId="urn:microsoft.com/office/officeart/2005/8/layout/orgChart1"/>
    <dgm:cxn modelId="{C092AEEA-F810-4316-A68F-D453C6F01F0B}" type="presOf" srcId="{2F801E3E-3D47-4B2A-937A-5275ACABB405}" destId="{867131E6-EC05-44E8-932F-C425D7FFB7B5}" srcOrd="0" destOrd="0" presId="urn:microsoft.com/office/officeart/2005/8/layout/orgChart1"/>
    <dgm:cxn modelId="{D84F2988-78CC-4493-9C9D-BE037219AEA7}" type="presOf" srcId="{46FCFDEC-CBF4-4399-BDCC-FFC462BF813A}" destId="{F6F4D4D3-616B-418E-93BA-2F45384E8FF5}" srcOrd="1" destOrd="0" presId="urn:microsoft.com/office/officeart/2005/8/layout/orgChart1"/>
    <dgm:cxn modelId="{234EF278-A76A-4727-BD06-7C0660B57A96}" type="presOf" srcId="{1B6F0A10-1E84-4AE7-922E-B369E042807A}" destId="{C7568D2F-0E5D-4924-86C5-D568AE5D8197}" srcOrd="0" destOrd="0" presId="urn:microsoft.com/office/officeart/2005/8/layout/orgChart1"/>
    <dgm:cxn modelId="{19A66471-F836-4BA7-82E0-B07644D0D336}" type="presOf" srcId="{B7C5F5A1-8FD5-4DF8-BF17-5EE2E880C1FA}" destId="{21047C63-037E-4DAC-B0DF-60FD842AABAF}" srcOrd="0" destOrd="0" presId="urn:microsoft.com/office/officeart/2005/8/layout/orgChart1"/>
    <dgm:cxn modelId="{54D057B1-5AFB-48F6-B793-1C0763CE8C27}" type="presOf" srcId="{36EC1B6D-0A15-41B8-8122-439DF8CF86BB}" destId="{07D70BD7-59CF-4E07-AF09-4BD3BAFA064C}" srcOrd="0" destOrd="0" presId="urn:microsoft.com/office/officeart/2005/8/layout/orgChart1"/>
    <dgm:cxn modelId="{75CB3DA5-59D0-4803-AE0A-F072DBD90BAE}" type="presParOf" srcId="{A3D83A3D-139C-4FE3-817A-74EEBF29C0F4}" destId="{FF5189D3-7D6A-4661-A794-7872A85628B2}" srcOrd="0" destOrd="0" presId="urn:microsoft.com/office/officeart/2005/8/layout/orgChart1"/>
    <dgm:cxn modelId="{FAB23241-CC70-4263-BDF0-AFF563124F75}" type="presParOf" srcId="{FF5189D3-7D6A-4661-A794-7872A85628B2}" destId="{C900BD4E-31A3-4780-A517-C6DAE0D9E8D8}" srcOrd="0" destOrd="0" presId="urn:microsoft.com/office/officeart/2005/8/layout/orgChart1"/>
    <dgm:cxn modelId="{4B35182B-CC3F-4A10-8C64-0E900CA35A42}" type="presParOf" srcId="{C900BD4E-31A3-4780-A517-C6DAE0D9E8D8}" destId="{AE2441B4-640F-48CF-9C70-FD8FA0158A40}" srcOrd="0" destOrd="0" presId="urn:microsoft.com/office/officeart/2005/8/layout/orgChart1"/>
    <dgm:cxn modelId="{5577EA86-A58B-43D4-BA72-6581765E3107}" type="presParOf" srcId="{C900BD4E-31A3-4780-A517-C6DAE0D9E8D8}" destId="{C025E346-1D47-40A1-B30E-0A487F42FD90}" srcOrd="1" destOrd="0" presId="urn:microsoft.com/office/officeart/2005/8/layout/orgChart1"/>
    <dgm:cxn modelId="{B50DC745-1CDC-4828-8505-9F13F2D9F33C}" type="presParOf" srcId="{FF5189D3-7D6A-4661-A794-7872A85628B2}" destId="{6D56E3D4-7F06-4B80-AE70-5C1255B0169B}" srcOrd="1" destOrd="0" presId="urn:microsoft.com/office/officeart/2005/8/layout/orgChart1"/>
    <dgm:cxn modelId="{C533D8E7-1B20-49AA-85D9-3F08D2759071}" type="presParOf" srcId="{6D56E3D4-7F06-4B80-AE70-5C1255B0169B}" destId="{DEBBB068-4CC4-4CE2-9004-36BF54BF9266}" srcOrd="0" destOrd="0" presId="urn:microsoft.com/office/officeart/2005/8/layout/orgChart1"/>
    <dgm:cxn modelId="{CB35B6C2-2305-4DF1-BC6B-7ED8ECD94B1C}" type="presParOf" srcId="{6D56E3D4-7F06-4B80-AE70-5C1255B0169B}" destId="{A096E6AA-5830-44BE-9C5E-8649BC8B59DC}" srcOrd="1" destOrd="0" presId="urn:microsoft.com/office/officeart/2005/8/layout/orgChart1"/>
    <dgm:cxn modelId="{015C6430-BBDF-4CF6-8987-F79B52803623}" type="presParOf" srcId="{A096E6AA-5830-44BE-9C5E-8649BC8B59DC}" destId="{3737D6D1-2E0F-44F6-9DE4-5041D161EC65}" srcOrd="0" destOrd="0" presId="urn:microsoft.com/office/officeart/2005/8/layout/orgChart1"/>
    <dgm:cxn modelId="{ED06DF3D-4F62-48C3-AE11-C576A67E6C19}" type="presParOf" srcId="{3737D6D1-2E0F-44F6-9DE4-5041D161EC65}" destId="{73C3275D-6C95-4691-A4AE-F78C37BA6324}" srcOrd="0" destOrd="0" presId="urn:microsoft.com/office/officeart/2005/8/layout/orgChart1"/>
    <dgm:cxn modelId="{310CE5C1-48C2-4FDF-9A98-BA4EFC092C91}" type="presParOf" srcId="{3737D6D1-2E0F-44F6-9DE4-5041D161EC65}" destId="{F7C4DE77-2111-496E-8CFF-42D390451A35}" srcOrd="1" destOrd="0" presId="urn:microsoft.com/office/officeart/2005/8/layout/orgChart1"/>
    <dgm:cxn modelId="{9BD39E4C-13A6-4812-B03E-7CD407B94154}" type="presParOf" srcId="{A096E6AA-5830-44BE-9C5E-8649BC8B59DC}" destId="{A8E4AE75-6D39-42A9-BF3E-DCF07135CC74}" srcOrd="1" destOrd="0" presId="urn:microsoft.com/office/officeart/2005/8/layout/orgChart1"/>
    <dgm:cxn modelId="{D5380869-240A-4801-8968-735F365ADA51}" type="presParOf" srcId="{A8E4AE75-6D39-42A9-BF3E-DCF07135CC74}" destId="{C7568D2F-0E5D-4924-86C5-D568AE5D8197}" srcOrd="0" destOrd="0" presId="urn:microsoft.com/office/officeart/2005/8/layout/orgChart1"/>
    <dgm:cxn modelId="{3C37F336-FD9D-4DE1-8668-5826F0584C46}" type="presParOf" srcId="{A8E4AE75-6D39-42A9-BF3E-DCF07135CC74}" destId="{585DF3CC-717C-472E-B9FF-D44A2EAEDEC0}" srcOrd="1" destOrd="0" presId="urn:microsoft.com/office/officeart/2005/8/layout/orgChart1"/>
    <dgm:cxn modelId="{3A01BE65-32FE-4E7E-BC80-1D3BE1C873F1}" type="presParOf" srcId="{585DF3CC-717C-472E-B9FF-D44A2EAEDEC0}" destId="{BF769852-6CA2-4474-84DE-0E0D1AF85082}" srcOrd="0" destOrd="0" presId="urn:microsoft.com/office/officeart/2005/8/layout/orgChart1"/>
    <dgm:cxn modelId="{F464191D-6B2C-4EEC-B9E5-B8E1E69019D5}" type="presParOf" srcId="{BF769852-6CA2-4474-84DE-0E0D1AF85082}" destId="{867131E6-EC05-44E8-932F-C425D7FFB7B5}" srcOrd="0" destOrd="0" presId="urn:microsoft.com/office/officeart/2005/8/layout/orgChart1"/>
    <dgm:cxn modelId="{DE832886-7A1F-4714-8E76-865F12C13606}" type="presParOf" srcId="{BF769852-6CA2-4474-84DE-0E0D1AF85082}" destId="{6BCC9927-196A-4DCF-95D2-F9D4D7D8C950}" srcOrd="1" destOrd="0" presId="urn:microsoft.com/office/officeart/2005/8/layout/orgChart1"/>
    <dgm:cxn modelId="{DCFEA90F-ABB0-4A4D-929A-8B47DE2F852F}" type="presParOf" srcId="{585DF3CC-717C-472E-B9FF-D44A2EAEDEC0}" destId="{7E22BCA5-2264-4DA5-8F9F-30BA880654E4}" srcOrd="1" destOrd="0" presId="urn:microsoft.com/office/officeart/2005/8/layout/orgChart1"/>
    <dgm:cxn modelId="{8B04FCF7-527A-40B2-AB77-87B510861441}" type="presParOf" srcId="{585DF3CC-717C-472E-B9FF-D44A2EAEDEC0}" destId="{8FD59B7C-9919-49F7-B0E3-EE2A21D0A5EB}" srcOrd="2" destOrd="0" presId="urn:microsoft.com/office/officeart/2005/8/layout/orgChart1"/>
    <dgm:cxn modelId="{495B5A93-4C20-4961-933D-41E55C05B58F}" type="presParOf" srcId="{A8E4AE75-6D39-42A9-BF3E-DCF07135CC74}" destId="{04CC6899-951B-4036-8C7B-A69C79D94874}" srcOrd="2" destOrd="0" presId="urn:microsoft.com/office/officeart/2005/8/layout/orgChart1"/>
    <dgm:cxn modelId="{D0C6F201-50D6-49C1-913E-60515CEDF016}" type="presParOf" srcId="{A8E4AE75-6D39-42A9-BF3E-DCF07135CC74}" destId="{799F312D-3A8C-41FE-89B3-5F3447EC8B5B}" srcOrd="3" destOrd="0" presId="urn:microsoft.com/office/officeart/2005/8/layout/orgChart1"/>
    <dgm:cxn modelId="{222C07BE-A6EA-47E1-8E68-F15FAC8E25E7}" type="presParOf" srcId="{799F312D-3A8C-41FE-89B3-5F3447EC8B5B}" destId="{65D26AF0-55A6-4495-A76D-47E595ECF294}" srcOrd="0" destOrd="0" presId="urn:microsoft.com/office/officeart/2005/8/layout/orgChart1"/>
    <dgm:cxn modelId="{78DCE23C-8AB7-4A9C-B1A6-186628625916}" type="presParOf" srcId="{65D26AF0-55A6-4495-A76D-47E595ECF294}" destId="{8DCA1718-9D0E-48E8-B5A2-A18B9C72D19C}" srcOrd="0" destOrd="0" presId="urn:microsoft.com/office/officeart/2005/8/layout/orgChart1"/>
    <dgm:cxn modelId="{FF976DDC-B6CF-4592-9F81-DFE4F7CF9BF0}" type="presParOf" srcId="{65D26AF0-55A6-4495-A76D-47E595ECF294}" destId="{FF0B0117-E5F3-4A97-9BF3-9F5DECE3983F}" srcOrd="1" destOrd="0" presId="urn:microsoft.com/office/officeart/2005/8/layout/orgChart1"/>
    <dgm:cxn modelId="{1B1B2CE0-B6A7-40E3-8A1A-BC47D30DB00C}" type="presParOf" srcId="{799F312D-3A8C-41FE-89B3-5F3447EC8B5B}" destId="{8FE99CBE-69E6-48D4-ACD7-2198AAD42AF4}" srcOrd="1" destOrd="0" presId="urn:microsoft.com/office/officeart/2005/8/layout/orgChart1"/>
    <dgm:cxn modelId="{4BFF7E6E-A14F-4A11-ADAA-6696A5037640}" type="presParOf" srcId="{799F312D-3A8C-41FE-89B3-5F3447EC8B5B}" destId="{6CB5F19A-8555-4409-9AAE-607F9EEB8662}" srcOrd="2" destOrd="0" presId="urn:microsoft.com/office/officeart/2005/8/layout/orgChart1"/>
    <dgm:cxn modelId="{48142409-17B0-44FB-8BEE-034D453999D0}" type="presParOf" srcId="{A096E6AA-5830-44BE-9C5E-8649BC8B59DC}" destId="{55281117-15E2-4F83-A29E-40602ACCFD2A}" srcOrd="2" destOrd="0" presId="urn:microsoft.com/office/officeart/2005/8/layout/orgChart1"/>
    <dgm:cxn modelId="{88458067-1B0A-4BDF-9924-3E65AA4D6719}" type="presParOf" srcId="{6D56E3D4-7F06-4B80-AE70-5C1255B0169B}" destId="{94522D56-B40F-4183-8B39-77C17750DC26}" srcOrd="2" destOrd="0" presId="urn:microsoft.com/office/officeart/2005/8/layout/orgChart1"/>
    <dgm:cxn modelId="{080CB868-BEC6-46B2-8B9F-C0A0953291C9}" type="presParOf" srcId="{6D56E3D4-7F06-4B80-AE70-5C1255B0169B}" destId="{002AC35E-5317-4E5F-BA54-AB5E0CE6D68F}" srcOrd="3" destOrd="0" presId="urn:microsoft.com/office/officeart/2005/8/layout/orgChart1"/>
    <dgm:cxn modelId="{5033D68F-7DF6-43AC-BF83-C813297E46B0}" type="presParOf" srcId="{002AC35E-5317-4E5F-BA54-AB5E0CE6D68F}" destId="{18133FD8-F769-44B9-97B5-2F54B22C7381}" srcOrd="0" destOrd="0" presId="urn:microsoft.com/office/officeart/2005/8/layout/orgChart1"/>
    <dgm:cxn modelId="{2DE0DBE6-4588-413F-A48B-C5097C981038}" type="presParOf" srcId="{18133FD8-F769-44B9-97B5-2F54B22C7381}" destId="{9037E22B-9047-4167-8617-6ECEE9C95145}" srcOrd="0" destOrd="0" presId="urn:microsoft.com/office/officeart/2005/8/layout/orgChart1"/>
    <dgm:cxn modelId="{96F53307-C8BC-4C84-924D-3B37F3248E84}" type="presParOf" srcId="{18133FD8-F769-44B9-97B5-2F54B22C7381}" destId="{09BC9567-EF6C-4490-9ED4-43529F2678CF}" srcOrd="1" destOrd="0" presId="urn:microsoft.com/office/officeart/2005/8/layout/orgChart1"/>
    <dgm:cxn modelId="{91A23814-0620-4240-A929-B4DD9D3F3991}" type="presParOf" srcId="{002AC35E-5317-4E5F-BA54-AB5E0CE6D68F}" destId="{3520D16C-6771-4350-9B6E-3D3F49735580}" srcOrd="1" destOrd="0" presId="urn:microsoft.com/office/officeart/2005/8/layout/orgChart1"/>
    <dgm:cxn modelId="{9AEC05A1-82E4-4106-B44F-79EBE518C08A}" type="presParOf" srcId="{3520D16C-6771-4350-9B6E-3D3F49735580}" destId="{9C157E25-3DD1-4669-844D-A3468523AF1D}" srcOrd="0" destOrd="0" presId="urn:microsoft.com/office/officeart/2005/8/layout/orgChart1"/>
    <dgm:cxn modelId="{BFD95196-8D7B-428E-8A44-02EB3219F525}" type="presParOf" srcId="{3520D16C-6771-4350-9B6E-3D3F49735580}" destId="{F4A8BE60-C0CA-48D6-A183-E0FFD9E9AA09}" srcOrd="1" destOrd="0" presId="urn:microsoft.com/office/officeart/2005/8/layout/orgChart1"/>
    <dgm:cxn modelId="{08970E66-16DB-4558-AF81-1BB6BC3BE7F5}" type="presParOf" srcId="{F4A8BE60-C0CA-48D6-A183-E0FFD9E9AA09}" destId="{B72A1326-C4A9-4B5D-8489-33388E29F27C}" srcOrd="0" destOrd="0" presId="urn:microsoft.com/office/officeart/2005/8/layout/orgChart1"/>
    <dgm:cxn modelId="{A31DD43E-3F14-4D83-83AB-6184D6BE19DA}" type="presParOf" srcId="{B72A1326-C4A9-4B5D-8489-33388E29F27C}" destId="{74699F36-762B-4146-852F-67FCA065D352}" srcOrd="0" destOrd="0" presId="urn:microsoft.com/office/officeart/2005/8/layout/orgChart1"/>
    <dgm:cxn modelId="{98ECC424-AF07-4F40-8ED8-564D549AA693}" type="presParOf" srcId="{B72A1326-C4A9-4B5D-8489-33388E29F27C}" destId="{37DCD4B0-EBDE-4DB0-9CBD-91E0762CB3E3}" srcOrd="1" destOrd="0" presId="urn:microsoft.com/office/officeart/2005/8/layout/orgChart1"/>
    <dgm:cxn modelId="{E3625E49-1402-4CCB-81F4-8473CC61C621}" type="presParOf" srcId="{F4A8BE60-C0CA-48D6-A183-E0FFD9E9AA09}" destId="{FEBE8285-DBF5-4227-A18F-87B289100FC7}" srcOrd="1" destOrd="0" presId="urn:microsoft.com/office/officeart/2005/8/layout/orgChart1"/>
    <dgm:cxn modelId="{339BFFE6-B7EA-4848-A948-90B05EAAED9D}" type="presParOf" srcId="{F4A8BE60-C0CA-48D6-A183-E0FFD9E9AA09}" destId="{058C1930-FEA3-4BE6-893D-7E1E32F02565}" srcOrd="2" destOrd="0" presId="urn:microsoft.com/office/officeart/2005/8/layout/orgChart1"/>
    <dgm:cxn modelId="{84C9B7E9-C926-4788-A511-B156EA6AB59F}" type="presParOf" srcId="{3520D16C-6771-4350-9B6E-3D3F49735580}" destId="{FA5552F1-BD27-4420-95A7-C3DF1083AA60}" srcOrd="2" destOrd="0" presId="urn:microsoft.com/office/officeart/2005/8/layout/orgChart1"/>
    <dgm:cxn modelId="{418FDD74-D6EE-4E2A-91AA-C842273155C0}" type="presParOf" srcId="{3520D16C-6771-4350-9B6E-3D3F49735580}" destId="{00A421E0-9B4F-4384-81F6-3D5B55C3484E}" srcOrd="3" destOrd="0" presId="urn:microsoft.com/office/officeart/2005/8/layout/orgChart1"/>
    <dgm:cxn modelId="{CD1F27DB-4480-428E-81B9-E2FA857F279C}" type="presParOf" srcId="{00A421E0-9B4F-4384-81F6-3D5B55C3484E}" destId="{B9974EDA-A85D-4FD1-A150-4617A9D90081}" srcOrd="0" destOrd="0" presId="urn:microsoft.com/office/officeart/2005/8/layout/orgChart1"/>
    <dgm:cxn modelId="{60BE8838-B4DC-4B14-B429-027D1F73D455}" type="presParOf" srcId="{B9974EDA-A85D-4FD1-A150-4617A9D90081}" destId="{4D305F36-A129-417B-A2C1-2495CFF7FAB6}" srcOrd="0" destOrd="0" presId="urn:microsoft.com/office/officeart/2005/8/layout/orgChart1"/>
    <dgm:cxn modelId="{4148716D-A99F-4489-A8B5-B93E69ED541E}" type="presParOf" srcId="{B9974EDA-A85D-4FD1-A150-4617A9D90081}" destId="{8D27244E-5344-4DBE-837F-0AE17461735A}" srcOrd="1" destOrd="0" presId="urn:microsoft.com/office/officeart/2005/8/layout/orgChart1"/>
    <dgm:cxn modelId="{62E96129-E4AC-4A9D-9950-A2E047BF3311}" type="presParOf" srcId="{00A421E0-9B4F-4384-81F6-3D5B55C3484E}" destId="{97C2A07D-6D29-4958-B8C8-59E199FA70DA}" srcOrd="1" destOrd="0" presId="urn:microsoft.com/office/officeart/2005/8/layout/orgChart1"/>
    <dgm:cxn modelId="{6F4442FE-F1DF-44E7-B595-8EBFB9288D0A}" type="presParOf" srcId="{00A421E0-9B4F-4384-81F6-3D5B55C3484E}" destId="{625A1177-7A3E-4FE0-8B1D-EB93D5E4A0F3}" srcOrd="2" destOrd="0" presId="urn:microsoft.com/office/officeart/2005/8/layout/orgChart1"/>
    <dgm:cxn modelId="{B3C2F89A-0627-4C4C-B4EF-5C40F2E24A06}" type="presParOf" srcId="{3520D16C-6771-4350-9B6E-3D3F49735580}" destId="{CEB5E3B5-78A4-43A9-9E58-D6ACDD323D53}" srcOrd="4" destOrd="0" presId="urn:microsoft.com/office/officeart/2005/8/layout/orgChart1"/>
    <dgm:cxn modelId="{31B7E202-344E-4922-87F8-2E7B9827F6AB}" type="presParOf" srcId="{3520D16C-6771-4350-9B6E-3D3F49735580}" destId="{6E4B3E70-1177-47CC-B2F5-327C0B601A02}" srcOrd="5" destOrd="0" presId="urn:microsoft.com/office/officeart/2005/8/layout/orgChart1"/>
    <dgm:cxn modelId="{C8C121D0-0FA7-4D1F-A36D-9ED15FAF8551}" type="presParOf" srcId="{6E4B3E70-1177-47CC-B2F5-327C0B601A02}" destId="{43826FE8-4B48-411F-8640-04D49D210569}" srcOrd="0" destOrd="0" presId="urn:microsoft.com/office/officeart/2005/8/layout/orgChart1"/>
    <dgm:cxn modelId="{323A803C-CB80-4A1B-A699-02407844BA08}" type="presParOf" srcId="{43826FE8-4B48-411F-8640-04D49D210569}" destId="{F62536BD-E2A4-4314-8F0C-50E759467CA7}" srcOrd="0" destOrd="0" presId="urn:microsoft.com/office/officeart/2005/8/layout/orgChart1"/>
    <dgm:cxn modelId="{83B9F525-966F-476D-8720-77C5770000BF}" type="presParOf" srcId="{43826FE8-4B48-411F-8640-04D49D210569}" destId="{F17A0776-CB4D-4B94-B05F-74DABF0D8351}" srcOrd="1" destOrd="0" presId="urn:microsoft.com/office/officeart/2005/8/layout/orgChart1"/>
    <dgm:cxn modelId="{D8C302F2-115A-4846-8D6F-13D47BB7FE00}" type="presParOf" srcId="{6E4B3E70-1177-47CC-B2F5-327C0B601A02}" destId="{E57D57A6-FDC1-442A-8931-D2F978F11F76}" srcOrd="1" destOrd="0" presId="urn:microsoft.com/office/officeart/2005/8/layout/orgChart1"/>
    <dgm:cxn modelId="{7E17A755-7AA5-4690-9C49-DA713718D22D}" type="presParOf" srcId="{6E4B3E70-1177-47CC-B2F5-327C0B601A02}" destId="{8D9EEE38-E384-4D7E-9024-BF39889E0072}" srcOrd="2" destOrd="0" presId="urn:microsoft.com/office/officeart/2005/8/layout/orgChart1"/>
    <dgm:cxn modelId="{41AE992B-58CA-4965-88CD-0DD022431A4D}" type="presParOf" srcId="{3520D16C-6771-4350-9B6E-3D3F49735580}" destId="{48700A80-4884-4D0D-B873-F431BE8DC420}" srcOrd="6" destOrd="0" presId="urn:microsoft.com/office/officeart/2005/8/layout/orgChart1"/>
    <dgm:cxn modelId="{CA872EB4-14EE-4D08-BA40-2211460DBCDE}" type="presParOf" srcId="{3520D16C-6771-4350-9B6E-3D3F49735580}" destId="{19677FA9-7177-4AF7-8627-79F0EA479B68}" srcOrd="7" destOrd="0" presId="urn:microsoft.com/office/officeart/2005/8/layout/orgChart1"/>
    <dgm:cxn modelId="{35179EEE-E74D-44D2-8D48-72577E74ED33}" type="presParOf" srcId="{19677FA9-7177-4AF7-8627-79F0EA479B68}" destId="{D6A7DCC2-42BC-48F9-8F5B-9884D379AF62}" srcOrd="0" destOrd="0" presId="urn:microsoft.com/office/officeart/2005/8/layout/orgChart1"/>
    <dgm:cxn modelId="{E9EFDB24-2918-47F9-99ED-C950E248A225}" type="presParOf" srcId="{D6A7DCC2-42BC-48F9-8F5B-9884D379AF62}" destId="{A328602B-EBFA-46EB-B204-64F303ED6222}" srcOrd="0" destOrd="0" presId="urn:microsoft.com/office/officeart/2005/8/layout/orgChart1"/>
    <dgm:cxn modelId="{AC9A8E39-990B-4D24-A234-4553182D5D55}" type="presParOf" srcId="{D6A7DCC2-42BC-48F9-8F5B-9884D379AF62}" destId="{B8C189CA-07BB-4CE4-8422-F86D6565C55F}" srcOrd="1" destOrd="0" presId="urn:microsoft.com/office/officeart/2005/8/layout/orgChart1"/>
    <dgm:cxn modelId="{F299232C-6E91-4686-A36A-00F35A504C2F}" type="presParOf" srcId="{19677FA9-7177-4AF7-8627-79F0EA479B68}" destId="{86A5FC09-E380-4425-98E8-7D343A7F24A5}" srcOrd="1" destOrd="0" presId="urn:microsoft.com/office/officeart/2005/8/layout/orgChart1"/>
    <dgm:cxn modelId="{F101F90A-F8C3-4287-8EE9-B8C86496A00E}" type="presParOf" srcId="{19677FA9-7177-4AF7-8627-79F0EA479B68}" destId="{D81F618C-8B08-42B6-9AA7-D07494839531}" srcOrd="2" destOrd="0" presId="urn:microsoft.com/office/officeart/2005/8/layout/orgChart1"/>
    <dgm:cxn modelId="{1E96E266-EEC1-4891-B705-AD9386453581}" type="presParOf" srcId="{3520D16C-6771-4350-9B6E-3D3F49735580}" destId="{F183D8EB-EE9C-40E3-AD04-7CCA92FA7E12}" srcOrd="8" destOrd="0" presId="urn:microsoft.com/office/officeart/2005/8/layout/orgChart1"/>
    <dgm:cxn modelId="{6654A4A6-C5CA-4646-9E15-B22C1F331343}" type="presParOf" srcId="{3520D16C-6771-4350-9B6E-3D3F49735580}" destId="{17304F7B-3AE4-4C79-B25E-50ED4384A5A5}" srcOrd="9" destOrd="0" presId="urn:microsoft.com/office/officeart/2005/8/layout/orgChart1"/>
    <dgm:cxn modelId="{F2EE9C3A-7361-48FE-8E50-C50A755758D5}" type="presParOf" srcId="{17304F7B-3AE4-4C79-B25E-50ED4384A5A5}" destId="{A5AE9305-ACAB-45DD-BDDE-E692D97A4EB9}" srcOrd="0" destOrd="0" presId="urn:microsoft.com/office/officeart/2005/8/layout/orgChart1"/>
    <dgm:cxn modelId="{245BF77A-DA43-4497-A5E9-1A0B35F4B29D}" type="presParOf" srcId="{A5AE9305-ACAB-45DD-BDDE-E692D97A4EB9}" destId="{828C9F82-71EC-4EBE-AD94-1441F3A97699}" srcOrd="0" destOrd="0" presId="urn:microsoft.com/office/officeart/2005/8/layout/orgChart1"/>
    <dgm:cxn modelId="{5DCFA003-21BF-4213-B885-88E1D15C9B55}" type="presParOf" srcId="{A5AE9305-ACAB-45DD-BDDE-E692D97A4EB9}" destId="{C955FFF0-0D4F-489C-9DF8-49F9B0A263BB}" srcOrd="1" destOrd="0" presId="urn:microsoft.com/office/officeart/2005/8/layout/orgChart1"/>
    <dgm:cxn modelId="{A58DC716-3935-4033-B34B-B1B2535DE9AA}" type="presParOf" srcId="{17304F7B-3AE4-4C79-B25E-50ED4384A5A5}" destId="{8AB627ED-3DAF-4120-9BE6-F3268727A54E}" srcOrd="1" destOrd="0" presId="urn:microsoft.com/office/officeart/2005/8/layout/orgChart1"/>
    <dgm:cxn modelId="{D2299A89-D7D1-400A-8F81-39622CDBF103}" type="presParOf" srcId="{17304F7B-3AE4-4C79-B25E-50ED4384A5A5}" destId="{659480C2-AED7-4D0D-8F46-BE9836F82741}" srcOrd="2" destOrd="0" presId="urn:microsoft.com/office/officeart/2005/8/layout/orgChart1"/>
    <dgm:cxn modelId="{F6186F19-F554-4849-8559-0911FDBDF290}" type="presParOf" srcId="{002AC35E-5317-4E5F-BA54-AB5E0CE6D68F}" destId="{7D2EA2B8-0AA6-4EC0-9244-88DDEB8E9BC0}" srcOrd="2" destOrd="0" presId="urn:microsoft.com/office/officeart/2005/8/layout/orgChart1"/>
    <dgm:cxn modelId="{37E04079-7608-484B-BF13-DDB4B87F2F43}" type="presParOf" srcId="{6D56E3D4-7F06-4B80-AE70-5C1255B0169B}" destId="{F274BA4C-3BB9-4310-895E-D5640218D09D}" srcOrd="4" destOrd="0" presId="urn:microsoft.com/office/officeart/2005/8/layout/orgChart1"/>
    <dgm:cxn modelId="{D05434AE-795D-4E4B-8069-BF7518DDDF42}" type="presParOf" srcId="{6D56E3D4-7F06-4B80-AE70-5C1255B0169B}" destId="{D99810BA-1CB3-40BC-A905-299C1632D5D0}" srcOrd="5" destOrd="0" presId="urn:microsoft.com/office/officeart/2005/8/layout/orgChart1"/>
    <dgm:cxn modelId="{CD1A6436-24E1-4667-B666-CE3EF500F9B5}" type="presParOf" srcId="{D99810BA-1CB3-40BC-A905-299C1632D5D0}" destId="{9FE1859E-70C8-4282-A2E4-E5F57FD6D1C6}" srcOrd="0" destOrd="0" presId="urn:microsoft.com/office/officeart/2005/8/layout/orgChart1"/>
    <dgm:cxn modelId="{7443D904-1AC6-4A54-A684-85A7A10E5ADE}" type="presParOf" srcId="{9FE1859E-70C8-4282-A2E4-E5F57FD6D1C6}" destId="{3C3511DA-F5C5-479C-9149-16BCB97ADDDB}" srcOrd="0" destOrd="0" presId="urn:microsoft.com/office/officeart/2005/8/layout/orgChart1"/>
    <dgm:cxn modelId="{E31D337C-4DC0-4332-A810-1EA61739D829}" type="presParOf" srcId="{9FE1859E-70C8-4282-A2E4-E5F57FD6D1C6}" destId="{9DAA253C-4B20-4AC6-A160-09545267D08F}" srcOrd="1" destOrd="0" presId="urn:microsoft.com/office/officeart/2005/8/layout/orgChart1"/>
    <dgm:cxn modelId="{05457BAE-9797-40CB-82A2-7A644544C44A}" type="presParOf" srcId="{D99810BA-1CB3-40BC-A905-299C1632D5D0}" destId="{A7E1EF15-3E25-4DA4-8DDE-897F65251759}" srcOrd="1" destOrd="0" presId="urn:microsoft.com/office/officeart/2005/8/layout/orgChart1"/>
    <dgm:cxn modelId="{910098CD-7B2E-47C0-B62C-56F373FA5BC5}" type="presParOf" srcId="{A7E1EF15-3E25-4DA4-8DDE-897F65251759}" destId="{4F5E5CEE-88C3-4E7E-98B6-B42CFD237475}" srcOrd="0" destOrd="0" presId="urn:microsoft.com/office/officeart/2005/8/layout/orgChart1"/>
    <dgm:cxn modelId="{77965165-0379-4AD6-8FA4-94B97A2EC8BA}" type="presParOf" srcId="{A7E1EF15-3E25-4DA4-8DDE-897F65251759}" destId="{75C5687A-AA26-4F33-A568-FBF55CB0A5D5}" srcOrd="1" destOrd="0" presId="urn:microsoft.com/office/officeart/2005/8/layout/orgChart1"/>
    <dgm:cxn modelId="{FFB6E85C-4760-41A7-887B-35F102411F78}" type="presParOf" srcId="{75C5687A-AA26-4F33-A568-FBF55CB0A5D5}" destId="{32C4E087-CDC3-4A8B-8793-6FF0D9C23037}" srcOrd="0" destOrd="0" presId="urn:microsoft.com/office/officeart/2005/8/layout/orgChart1"/>
    <dgm:cxn modelId="{CBD5BF51-0378-4FB7-AC0E-591989E268A7}" type="presParOf" srcId="{32C4E087-CDC3-4A8B-8793-6FF0D9C23037}" destId="{BAA1953D-DB1C-4F40-94EC-DF19F5E3A8C3}" srcOrd="0" destOrd="0" presId="urn:microsoft.com/office/officeart/2005/8/layout/orgChart1"/>
    <dgm:cxn modelId="{E51C4C58-12A7-4229-B1F2-D541A2A96956}" type="presParOf" srcId="{32C4E087-CDC3-4A8B-8793-6FF0D9C23037}" destId="{D07B9B9C-8DBC-4E00-9A9B-0B2E4AB0D9DA}" srcOrd="1" destOrd="0" presId="urn:microsoft.com/office/officeart/2005/8/layout/orgChart1"/>
    <dgm:cxn modelId="{9FA672EB-57AA-40C9-809F-464549FF826E}" type="presParOf" srcId="{75C5687A-AA26-4F33-A568-FBF55CB0A5D5}" destId="{3863E2C4-021B-4819-90DB-9FA13829B351}" srcOrd="1" destOrd="0" presId="urn:microsoft.com/office/officeart/2005/8/layout/orgChart1"/>
    <dgm:cxn modelId="{71BAE825-67F5-4FE4-A8C6-B12BAB0FEE4D}" type="presParOf" srcId="{75C5687A-AA26-4F33-A568-FBF55CB0A5D5}" destId="{4B54B757-A3D9-4407-851C-5E7A9B9B38FB}" srcOrd="2" destOrd="0" presId="urn:microsoft.com/office/officeart/2005/8/layout/orgChart1"/>
    <dgm:cxn modelId="{ED07D428-78E0-44EB-AE28-D1314DE87DCA}" type="presParOf" srcId="{A7E1EF15-3E25-4DA4-8DDE-897F65251759}" destId="{3296D620-3074-43A9-A865-1397F6302908}" srcOrd="2" destOrd="0" presId="urn:microsoft.com/office/officeart/2005/8/layout/orgChart1"/>
    <dgm:cxn modelId="{7B6E9875-A259-4265-A91D-75A8263405E2}" type="presParOf" srcId="{A7E1EF15-3E25-4DA4-8DDE-897F65251759}" destId="{97A772D0-212C-4C9C-BD3D-0ECCF61BB2FB}" srcOrd="3" destOrd="0" presId="urn:microsoft.com/office/officeart/2005/8/layout/orgChart1"/>
    <dgm:cxn modelId="{9C310463-6BEE-4FB1-9419-19FC53B8F337}" type="presParOf" srcId="{97A772D0-212C-4C9C-BD3D-0ECCF61BB2FB}" destId="{4B45526C-5832-4CD8-9EA4-3260EE71A045}" srcOrd="0" destOrd="0" presId="urn:microsoft.com/office/officeart/2005/8/layout/orgChart1"/>
    <dgm:cxn modelId="{3D579954-E32A-49DF-AD12-298DFA2604DF}" type="presParOf" srcId="{4B45526C-5832-4CD8-9EA4-3260EE71A045}" destId="{0CBE7E01-8E3E-4F5C-9F6C-D3650CB9BC82}" srcOrd="0" destOrd="0" presId="urn:microsoft.com/office/officeart/2005/8/layout/orgChart1"/>
    <dgm:cxn modelId="{778D80E9-AAFC-4EBE-BEC0-488C479159BB}" type="presParOf" srcId="{4B45526C-5832-4CD8-9EA4-3260EE71A045}" destId="{F6F4D4D3-616B-418E-93BA-2F45384E8FF5}" srcOrd="1" destOrd="0" presId="urn:microsoft.com/office/officeart/2005/8/layout/orgChart1"/>
    <dgm:cxn modelId="{6FC787FF-FF95-429D-B217-F32E059DE96C}" type="presParOf" srcId="{97A772D0-212C-4C9C-BD3D-0ECCF61BB2FB}" destId="{2BF989F0-AE6F-4164-BDFA-28562829DF04}" srcOrd="1" destOrd="0" presId="urn:microsoft.com/office/officeart/2005/8/layout/orgChart1"/>
    <dgm:cxn modelId="{B0CE5DCC-1834-4A26-B43D-E104A06BA557}" type="presParOf" srcId="{97A772D0-212C-4C9C-BD3D-0ECCF61BB2FB}" destId="{25E9F2AB-57C0-4B50-9F28-8D1953B0DCA5}" srcOrd="2" destOrd="0" presId="urn:microsoft.com/office/officeart/2005/8/layout/orgChart1"/>
    <dgm:cxn modelId="{C54F961D-94FD-4522-BA3A-11A1A9A27C81}" type="presParOf" srcId="{D99810BA-1CB3-40BC-A905-299C1632D5D0}" destId="{46634EF8-047D-4AED-8D10-D6552911CCA2}" srcOrd="2" destOrd="0" presId="urn:microsoft.com/office/officeart/2005/8/layout/orgChart1"/>
    <dgm:cxn modelId="{1EE9D92C-CDBE-40F3-94E6-7F42F8F21B3B}" type="presParOf" srcId="{6D56E3D4-7F06-4B80-AE70-5C1255B0169B}" destId="{7B10780A-9AA9-40E1-B37B-C94A9310F11D}" srcOrd="6" destOrd="0" presId="urn:microsoft.com/office/officeart/2005/8/layout/orgChart1"/>
    <dgm:cxn modelId="{1A1EBFBA-1BC0-496C-8C35-7C046AAB2A59}" type="presParOf" srcId="{6D56E3D4-7F06-4B80-AE70-5C1255B0169B}" destId="{8149B405-E48D-4B50-9770-44B4EB61ECF5}" srcOrd="7" destOrd="0" presId="urn:microsoft.com/office/officeart/2005/8/layout/orgChart1"/>
    <dgm:cxn modelId="{605579EE-0E31-4717-AF81-59D10579A3E5}" type="presParOf" srcId="{8149B405-E48D-4B50-9770-44B4EB61ECF5}" destId="{A95D06F2-630B-4E71-A345-DD3FA3EE4E34}" srcOrd="0" destOrd="0" presId="urn:microsoft.com/office/officeart/2005/8/layout/orgChart1"/>
    <dgm:cxn modelId="{DBBD63D3-0C6F-4479-901E-4866EFC8F298}" type="presParOf" srcId="{A95D06F2-630B-4E71-A345-DD3FA3EE4E34}" destId="{1E63B1E7-7725-43F1-B492-644BF0F81EE8}" srcOrd="0" destOrd="0" presId="urn:microsoft.com/office/officeart/2005/8/layout/orgChart1"/>
    <dgm:cxn modelId="{7FB1E4CB-8B25-4BA5-AA2B-35F6601A8B1B}" type="presParOf" srcId="{A95D06F2-630B-4E71-A345-DD3FA3EE4E34}" destId="{52D88301-D5AF-480A-BCE1-18D1451C629F}" srcOrd="1" destOrd="0" presId="urn:microsoft.com/office/officeart/2005/8/layout/orgChart1"/>
    <dgm:cxn modelId="{F627915C-433F-456C-A795-3E38EDDDDEC7}" type="presParOf" srcId="{8149B405-E48D-4B50-9770-44B4EB61ECF5}" destId="{2072B4DF-B8AF-473E-9FE2-4D505AB51CD5}" srcOrd="1" destOrd="0" presId="urn:microsoft.com/office/officeart/2005/8/layout/orgChart1"/>
    <dgm:cxn modelId="{8390E692-1A0A-44A0-B91A-77390F2B388A}" type="presParOf" srcId="{8149B405-E48D-4B50-9770-44B4EB61ECF5}" destId="{170C8708-4024-4407-A4E5-6268D6437B4A}" srcOrd="2" destOrd="0" presId="urn:microsoft.com/office/officeart/2005/8/layout/orgChart1"/>
    <dgm:cxn modelId="{9318964A-355D-470E-BF1E-2D3C2A8FD656}" type="presParOf" srcId="{6D56E3D4-7F06-4B80-AE70-5C1255B0169B}" destId="{CC9D2BED-5849-448E-95F7-7A5BC50A5648}" srcOrd="8" destOrd="0" presId="urn:microsoft.com/office/officeart/2005/8/layout/orgChart1"/>
    <dgm:cxn modelId="{F2DE26D5-3B84-45C2-B70D-19F38812C38A}" type="presParOf" srcId="{6D56E3D4-7F06-4B80-AE70-5C1255B0169B}" destId="{79D9F533-3631-4975-8A58-EC1981DE2474}" srcOrd="9" destOrd="0" presId="urn:microsoft.com/office/officeart/2005/8/layout/orgChart1"/>
    <dgm:cxn modelId="{7D26547F-F9A2-4702-9090-0DAC84342EEA}" type="presParOf" srcId="{79D9F533-3631-4975-8A58-EC1981DE2474}" destId="{17AC394F-E3BD-4BBF-9CB5-AE1945186765}" srcOrd="0" destOrd="0" presId="urn:microsoft.com/office/officeart/2005/8/layout/orgChart1"/>
    <dgm:cxn modelId="{FD0685CB-D6AD-4FB6-98E0-4C4B8CA48392}" type="presParOf" srcId="{17AC394F-E3BD-4BBF-9CB5-AE1945186765}" destId="{17289B22-6523-4F1A-B824-E4700DBE3CCC}" srcOrd="0" destOrd="0" presId="urn:microsoft.com/office/officeart/2005/8/layout/orgChart1"/>
    <dgm:cxn modelId="{9CE9B160-4797-40E0-8F72-F229CD22691C}" type="presParOf" srcId="{17AC394F-E3BD-4BBF-9CB5-AE1945186765}" destId="{7EA5F17E-0D02-4AC5-BFC2-1D28B760FFCA}" srcOrd="1" destOrd="0" presId="urn:microsoft.com/office/officeart/2005/8/layout/orgChart1"/>
    <dgm:cxn modelId="{4B72426D-CC50-4E9B-BF6A-36FCE09952D8}" type="presParOf" srcId="{79D9F533-3631-4975-8A58-EC1981DE2474}" destId="{6F63528B-9FA0-4F41-9698-7154C8B6BA4C}" srcOrd="1" destOrd="0" presId="urn:microsoft.com/office/officeart/2005/8/layout/orgChart1"/>
    <dgm:cxn modelId="{4DBBFE3E-39BF-4E1D-950C-5FDCBF1C3225}" type="presParOf" srcId="{6F63528B-9FA0-4F41-9698-7154C8B6BA4C}" destId="{07D70BD7-59CF-4E07-AF09-4BD3BAFA064C}" srcOrd="0" destOrd="0" presId="urn:microsoft.com/office/officeart/2005/8/layout/orgChart1"/>
    <dgm:cxn modelId="{84EBE983-24EB-4B0B-A430-E7D9DEBDB1AF}" type="presParOf" srcId="{6F63528B-9FA0-4F41-9698-7154C8B6BA4C}" destId="{4DC4F138-3762-46DC-A40C-70A063712A3F}" srcOrd="1" destOrd="0" presId="urn:microsoft.com/office/officeart/2005/8/layout/orgChart1"/>
    <dgm:cxn modelId="{2DE26F9F-04E9-4BC2-897A-BC39875B4E37}" type="presParOf" srcId="{4DC4F138-3762-46DC-A40C-70A063712A3F}" destId="{E3F26EE8-AC2A-450A-A1B5-340BD285468C}" srcOrd="0" destOrd="0" presId="urn:microsoft.com/office/officeart/2005/8/layout/orgChart1"/>
    <dgm:cxn modelId="{240FA44F-1A1B-4410-9F71-5D6593076B8F}" type="presParOf" srcId="{E3F26EE8-AC2A-450A-A1B5-340BD285468C}" destId="{E8225199-EF36-4B68-800D-7ECABFE5B4FB}" srcOrd="0" destOrd="0" presId="urn:microsoft.com/office/officeart/2005/8/layout/orgChart1"/>
    <dgm:cxn modelId="{7122936F-204B-4BC3-8C4A-3682FC4C5B13}" type="presParOf" srcId="{E3F26EE8-AC2A-450A-A1B5-340BD285468C}" destId="{27FA68C5-973D-4939-A8E4-F2BFFF9A4C2F}" srcOrd="1" destOrd="0" presId="urn:microsoft.com/office/officeart/2005/8/layout/orgChart1"/>
    <dgm:cxn modelId="{8330AA27-44CB-481A-B760-FB28361F25F3}" type="presParOf" srcId="{4DC4F138-3762-46DC-A40C-70A063712A3F}" destId="{AA84F582-9D5B-4AF5-9BE1-186FC8526F2B}" srcOrd="1" destOrd="0" presId="urn:microsoft.com/office/officeart/2005/8/layout/orgChart1"/>
    <dgm:cxn modelId="{C6A6224E-2432-4EEE-8D0D-B4F1C0D5D468}" type="presParOf" srcId="{4DC4F138-3762-46DC-A40C-70A063712A3F}" destId="{E2B58E0A-9907-44AD-935F-D597F15A1979}" srcOrd="2" destOrd="0" presId="urn:microsoft.com/office/officeart/2005/8/layout/orgChart1"/>
    <dgm:cxn modelId="{C58C1C50-BC97-41A6-81E7-BE575125652D}" type="presParOf" srcId="{6F63528B-9FA0-4F41-9698-7154C8B6BA4C}" destId="{FAE47EEA-B589-41F1-89A6-B7E3AABCD433}" srcOrd="2" destOrd="0" presId="urn:microsoft.com/office/officeart/2005/8/layout/orgChart1"/>
    <dgm:cxn modelId="{343EC288-B101-4533-BD11-05636A059BE3}" type="presParOf" srcId="{6F63528B-9FA0-4F41-9698-7154C8B6BA4C}" destId="{5ABF0952-141D-4C31-A26B-33AE86C64DAF}" srcOrd="3" destOrd="0" presId="urn:microsoft.com/office/officeart/2005/8/layout/orgChart1"/>
    <dgm:cxn modelId="{CA5AE4E7-2D92-4746-8928-7ABE9FBF167D}" type="presParOf" srcId="{5ABF0952-141D-4C31-A26B-33AE86C64DAF}" destId="{EA0AD03B-ED0F-406F-B22E-BF78B9AE898C}" srcOrd="0" destOrd="0" presId="urn:microsoft.com/office/officeart/2005/8/layout/orgChart1"/>
    <dgm:cxn modelId="{59237C5E-8D52-4AC6-8B32-D4EC8A075877}" type="presParOf" srcId="{EA0AD03B-ED0F-406F-B22E-BF78B9AE898C}" destId="{5C4ABA5F-BF18-4283-B4FF-21122EFC683F}" srcOrd="0" destOrd="0" presId="urn:microsoft.com/office/officeart/2005/8/layout/orgChart1"/>
    <dgm:cxn modelId="{EC7A625A-D4B2-4D0D-80FE-6AD70FA49149}" type="presParOf" srcId="{EA0AD03B-ED0F-406F-B22E-BF78B9AE898C}" destId="{4DD535B2-0728-48E0-8E46-6718BB061EEE}" srcOrd="1" destOrd="0" presId="urn:microsoft.com/office/officeart/2005/8/layout/orgChart1"/>
    <dgm:cxn modelId="{C2505C6A-0536-4F65-80A7-D070FA2691E0}" type="presParOf" srcId="{5ABF0952-141D-4C31-A26B-33AE86C64DAF}" destId="{71725766-E17F-4626-AA0D-4315CBCFEC85}" srcOrd="1" destOrd="0" presId="urn:microsoft.com/office/officeart/2005/8/layout/orgChart1"/>
    <dgm:cxn modelId="{E942DA55-4B85-4F23-8E42-CA84FC5F09C1}" type="presParOf" srcId="{5ABF0952-141D-4C31-A26B-33AE86C64DAF}" destId="{59B5A3E5-FF5A-45E7-B2FB-8DB64431A52C}" srcOrd="2" destOrd="0" presId="urn:microsoft.com/office/officeart/2005/8/layout/orgChart1"/>
    <dgm:cxn modelId="{DBB25334-BBBC-46F3-9F1E-B5F22B1B3B6F}" type="presParOf" srcId="{79D9F533-3631-4975-8A58-EC1981DE2474}" destId="{776E614B-D867-4C0E-91BD-6C35305BBE37}" srcOrd="2" destOrd="0" presId="urn:microsoft.com/office/officeart/2005/8/layout/orgChart1"/>
    <dgm:cxn modelId="{C1C6D42A-1880-4798-9E48-3F8EF6211494}" type="presParOf" srcId="{6D56E3D4-7F06-4B80-AE70-5C1255B0169B}" destId="{79B2C169-82D3-4C84-9A66-78AF74D35D74}" srcOrd="10" destOrd="0" presId="urn:microsoft.com/office/officeart/2005/8/layout/orgChart1"/>
    <dgm:cxn modelId="{D7EAA79E-1CC1-4EF2-AD28-B6674B5C7C85}" type="presParOf" srcId="{6D56E3D4-7F06-4B80-AE70-5C1255B0169B}" destId="{D30BE904-CC89-4D6D-9F52-3DC80E714E2D}" srcOrd="11" destOrd="0" presId="urn:microsoft.com/office/officeart/2005/8/layout/orgChart1"/>
    <dgm:cxn modelId="{FC10DC29-C5D9-416D-991F-96D4CD96575C}" type="presParOf" srcId="{D30BE904-CC89-4D6D-9F52-3DC80E714E2D}" destId="{A38B9EEE-3FDC-4880-9D1A-1CC639450172}" srcOrd="0" destOrd="0" presId="urn:microsoft.com/office/officeart/2005/8/layout/orgChart1"/>
    <dgm:cxn modelId="{D633B0D6-EF33-4734-9325-9632C9116C66}" type="presParOf" srcId="{A38B9EEE-3FDC-4880-9D1A-1CC639450172}" destId="{82C90F9E-AA49-444B-8994-F63FD032F6D3}" srcOrd="0" destOrd="0" presId="urn:microsoft.com/office/officeart/2005/8/layout/orgChart1"/>
    <dgm:cxn modelId="{4FDB9927-47C2-4B09-9257-88B2CCAB921E}" type="presParOf" srcId="{A38B9EEE-3FDC-4880-9D1A-1CC639450172}" destId="{88D4FA01-F908-427D-AF3C-D97F25B48F6A}" srcOrd="1" destOrd="0" presId="urn:microsoft.com/office/officeart/2005/8/layout/orgChart1"/>
    <dgm:cxn modelId="{C23E18FF-0773-406A-BFD8-F1114BD13AB5}" type="presParOf" srcId="{D30BE904-CC89-4D6D-9F52-3DC80E714E2D}" destId="{F601EE07-A90B-4848-9C71-77A3776E0DF7}" srcOrd="1" destOrd="0" presId="urn:microsoft.com/office/officeart/2005/8/layout/orgChart1"/>
    <dgm:cxn modelId="{C698AD34-9497-4CA1-B011-52FE2D1B4FEC}" type="presParOf" srcId="{F601EE07-A90B-4848-9C71-77A3776E0DF7}" destId="{39C7D9AB-3000-4629-A213-3D71007240F2}" srcOrd="0" destOrd="0" presId="urn:microsoft.com/office/officeart/2005/8/layout/orgChart1"/>
    <dgm:cxn modelId="{44D37E63-8DDC-4512-B84D-D0457C89A3CB}" type="presParOf" srcId="{F601EE07-A90B-4848-9C71-77A3776E0DF7}" destId="{6BE61CE1-0DB9-4D02-81F8-40C35980650D}" srcOrd="1" destOrd="0" presId="urn:microsoft.com/office/officeart/2005/8/layout/orgChart1"/>
    <dgm:cxn modelId="{2CD5652E-53C2-4FA7-9355-A0A15BF29628}" type="presParOf" srcId="{6BE61CE1-0DB9-4D02-81F8-40C35980650D}" destId="{3D619369-1674-4065-888F-0162B3A7F244}" srcOrd="0" destOrd="0" presId="urn:microsoft.com/office/officeart/2005/8/layout/orgChart1"/>
    <dgm:cxn modelId="{D60F994D-0416-49C0-9616-3E14541C6D03}" type="presParOf" srcId="{3D619369-1674-4065-888F-0162B3A7F244}" destId="{4AFB8B1D-8ECC-42CB-837D-7B1B9DDBDF86}" srcOrd="0" destOrd="0" presId="urn:microsoft.com/office/officeart/2005/8/layout/orgChart1"/>
    <dgm:cxn modelId="{A6448ACB-7F89-4DF8-A5AA-2391C679AEE6}" type="presParOf" srcId="{3D619369-1674-4065-888F-0162B3A7F244}" destId="{908E81D1-E6A0-4954-8BAB-B8CC204F1805}" srcOrd="1" destOrd="0" presId="urn:microsoft.com/office/officeart/2005/8/layout/orgChart1"/>
    <dgm:cxn modelId="{B314073E-A72E-426E-921E-98D9529629F0}" type="presParOf" srcId="{6BE61CE1-0DB9-4D02-81F8-40C35980650D}" destId="{98A506FE-EAE2-4FA5-9BEE-9C4EA45169C8}" srcOrd="1" destOrd="0" presId="urn:microsoft.com/office/officeart/2005/8/layout/orgChart1"/>
    <dgm:cxn modelId="{D5D025C4-D768-4FFE-80B2-5D4EDF132E79}" type="presParOf" srcId="{6BE61CE1-0DB9-4D02-81F8-40C35980650D}" destId="{BCE42A87-F109-4BA8-A06B-CEA4F0FC2A2A}" srcOrd="2" destOrd="0" presId="urn:microsoft.com/office/officeart/2005/8/layout/orgChart1"/>
    <dgm:cxn modelId="{55A55410-CAA6-44A2-96E8-4AC62E5C9918}" type="presParOf" srcId="{F601EE07-A90B-4848-9C71-77A3776E0DF7}" destId="{0154119E-7A4F-4B56-9CD8-818B53415A6F}" srcOrd="2" destOrd="0" presId="urn:microsoft.com/office/officeart/2005/8/layout/orgChart1"/>
    <dgm:cxn modelId="{CA9A664F-12DD-4E6A-9315-CDD2FA1DF011}" type="presParOf" srcId="{F601EE07-A90B-4848-9C71-77A3776E0DF7}" destId="{8A13F745-30EB-413A-8603-8EA0D129A4DE}" srcOrd="3" destOrd="0" presId="urn:microsoft.com/office/officeart/2005/8/layout/orgChart1"/>
    <dgm:cxn modelId="{29F7B815-D863-41DF-B910-F9C09F3EF891}" type="presParOf" srcId="{8A13F745-30EB-413A-8603-8EA0D129A4DE}" destId="{D3C0626F-F83D-4A5D-BA35-BCED3513B9F0}" srcOrd="0" destOrd="0" presId="urn:microsoft.com/office/officeart/2005/8/layout/orgChart1"/>
    <dgm:cxn modelId="{31A45598-EDA5-48E4-8DB4-BA79900C61DA}" type="presParOf" srcId="{D3C0626F-F83D-4A5D-BA35-BCED3513B9F0}" destId="{E0892043-1DA0-496E-B6BD-D623C08939CD}" srcOrd="0" destOrd="0" presId="urn:microsoft.com/office/officeart/2005/8/layout/orgChart1"/>
    <dgm:cxn modelId="{DBA1308F-E6F2-4637-898A-BB6C2F0A70DE}" type="presParOf" srcId="{D3C0626F-F83D-4A5D-BA35-BCED3513B9F0}" destId="{7C110458-9933-4153-8F34-EEE6AADA77C7}" srcOrd="1" destOrd="0" presId="urn:microsoft.com/office/officeart/2005/8/layout/orgChart1"/>
    <dgm:cxn modelId="{A2864385-0123-4AB5-B3A2-5BA901572C72}" type="presParOf" srcId="{8A13F745-30EB-413A-8603-8EA0D129A4DE}" destId="{C1766F7A-0538-4B3A-890D-914E77F7FD67}" srcOrd="1" destOrd="0" presId="urn:microsoft.com/office/officeart/2005/8/layout/orgChart1"/>
    <dgm:cxn modelId="{B5485531-A810-47B9-A5D2-A2F255264AE9}" type="presParOf" srcId="{8A13F745-30EB-413A-8603-8EA0D129A4DE}" destId="{65821D65-2FA5-4FE3-8971-A64A118CD5A9}" srcOrd="2" destOrd="0" presId="urn:microsoft.com/office/officeart/2005/8/layout/orgChart1"/>
    <dgm:cxn modelId="{7FA07718-8306-4F54-90F4-9058B2449F22}" type="presParOf" srcId="{F601EE07-A90B-4848-9C71-77A3776E0DF7}" destId="{21047C63-037E-4DAC-B0DF-60FD842AABAF}" srcOrd="4" destOrd="0" presId="urn:microsoft.com/office/officeart/2005/8/layout/orgChart1"/>
    <dgm:cxn modelId="{0721754D-303D-42AD-8D2D-017A5E67A658}" type="presParOf" srcId="{F601EE07-A90B-4848-9C71-77A3776E0DF7}" destId="{1C4B09F6-7A64-4CC9-9A59-8D1ECCD9E1D2}" srcOrd="5" destOrd="0" presId="urn:microsoft.com/office/officeart/2005/8/layout/orgChart1"/>
    <dgm:cxn modelId="{F578EF92-65FA-49C2-B88B-E19CD6407CBA}" type="presParOf" srcId="{1C4B09F6-7A64-4CC9-9A59-8D1ECCD9E1D2}" destId="{5BC01C9B-8FC4-4E28-941E-DEFB5AB64544}" srcOrd="0" destOrd="0" presId="urn:microsoft.com/office/officeart/2005/8/layout/orgChart1"/>
    <dgm:cxn modelId="{95152EBD-FDA3-472A-924C-FC1F7CCA2FED}" type="presParOf" srcId="{5BC01C9B-8FC4-4E28-941E-DEFB5AB64544}" destId="{DD687CC4-BBCF-4331-8FA8-0918817004E0}" srcOrd="0" destOrd="0" presId="urn:microsoft.com/office/officeart/2005/8/layout/orgChart1"/>
    <dgm:cxn modelId="{BC32DCFC-1874-4F1E-924D-47298832A012}" type="presParOf" srcId="{5BC01C9B-8FC4-4E28-941E-DEFB5AB64544}" destId="{9A6226AE-48CB-4C64-BA36-E5B64C8E06A6}" srcOrd="1" destOrd="0" presId="urn:microsoft.com/office/officeart/2005/8/layout/orgChart1"/>
    <dgm:cxn modelId="{CEF651C9-4034-49A7-B83A-C5A5235D6164}" type="presParOf" srcId="{1C4B09F6-7A64-4CC9-9A59-8D1ECCD9E1D2}" destId="{9FFF2A16-7F68-4DF4-863E-A221DC2D433E}" srcOrd="1" destOrd="0" presId="urn:microsoft.com/office/officeart/2005/8/layout/orgChart1"/>
    <dgm:cxn modelId="{2D261DE4-8456-4C45-AE8A-C72B067F036E}" type="presParOf" srcId="{1C4B09F6-7A64-4CC9-9A59-8D1ECCD9E1D2}" destId="{9B110F28-43A7-434A-8080-725FD4DF6928}" srcOrd="2" destOrd="0" presId="urn:microsoft.com/office/officeart/2005/8/layout/orgChart1"/>
    <dgm:cxn modelId="{D03ED893-AF0D-4C11-828A-41D764564A8D}" type="presParOf" srcId="{D30BE904-CC89-4D6D-9F52-3DC80E714E2D}" destId="{5D4A27FB-4748-413D-877A-D9A54D73A492}" srcOrd="2" destOrd="0" presId="urn:microsoft.com/office/officeart/2005/8/layout/orgChart1"/>
    <dgm:cxn modelId="{B95B57B6-4397-4A99-8696-1F12E00BF07C}" type="presParOf" srcId="{FF5189D3-7D6A-4661-A794-7872A85628B2}" destId="{FE3599F2-E096-4624-9A68-91760EFDBF2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047C63-037E-4DAC-B0DF-60FD842AABAF}">
      <dsp:nvSpPr>
        <dsp:cNvPr id="0" name=""/>
        <dsp:cNvSpPr/>
      </dsp:nvSpPr>
      <dsp:spPr>
        <a:xfrm>
          <a:off x="6950383" y="1319198"/>
          <a:ext cx="163229" cy="20458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45808"/>
              </a:lnTo>
              <a:lnTo>
                <a:pt x="163229" y="2045808"/>
              </a:lnTo>
            </a:path>
          </a:pathLst>
        </a:custGeom>
        <a:noFill/>
        <a:ln w="25400" cap="flat" cmpd="sng" algn="ctr">
          <a:solidFill>
            <a:schemeClr val="accent6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54119E-7A4F-4B56-9CD8-818B53415A6F}">
      <dsp:nvSpPr>
        <dsp:cNvPr id="0" name=""/>
        <dsp:cNvSpPr/>
      </dsp:nvSpPr>
      <dsp:spPr>
        <a:xfrm>
          <a:off x="6950383" y="1319198"/>
          <a:ext cx="163229" cy="12731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73189"/>
              </a:lnTo>
              <a:lnTo>
                <a:pt x="163229" y="1273189"/>
              </a:lnTo>
            </a:path>
          </a:pathLst>
        </a:custGeom>
        <a:noFill/>
        <a:ln w="25400" cap="flat" cmpd="sng" algn="ctr">
          <a:solidFill>
            <a:schemeClr val="accent6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C7D9AB-3000-4629-A213-3D71007240F2}">
      <dsp:nvSpPr>
        <dsp:cNvPr id="0" name=""/>
        <dsp:cNvSpPr/>
      </dsp:nvSpPr>
      <dsp:spPr>
        <a:xfrm>
          <a:off x="6950383" y="1319198"/>
          <a:ext cx="163229" cy="5005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0570"/>
              </a:lnTo>
              <a:lnTo>
                <a:pt x="163229" y="500570"/>
              </a:lnTo>
            </a:path>
          </a:pathLst>
        </a:custGeom>
        <a:noFill/>
        <a:ln w="25400" cap="flat" cmpd="sng" algn="ctr">
          <a:solidFill>
            <a:schemeClr val="accent6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B2C169-82D3-4C84-9A66-78AF74D35D74}">
      <dsp:nvSpPr>
        <dsp:cNvPr id="0" name=""/>
        <dsp:cNvSpPr/>
      </dsp:nvSpPr>
      <dsp:spPr>
        <a:xfrm>
          <a:off x="4093869" y="546579"/>
          <a:ext cx="3291792" cy="2285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4260"/>
              </a:lnTo>
              <a:lnTo>
                <a:pt x="3291792" y="114260"/>
              </a:lnTo>
              <a:lnTo>
                <a:pt x="3291792" y="228521"/>
              </a:lnTo>
            </a:path>
          </a:pathLst>
        </a:custGeom>
        <a:noFill/>
        <a:ln w="2540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E47EEA-B589-41F1-89A6-B7E3AABCD433}">
      <dsp:nvSpPr>
        <dsp:cNvPr id="0" name=""/>
        <dsp:cNvSpPr/>
      </dsp:nvSpPr>
      <dsp:spPr>
        <a:xfrm>
          <a:off x="5633666" y="1319198"/>
          <a:ext cx="163229" cy="12731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73189"/>
              </a:lnTo>
              <a:lnTo>
                <a:pt x="163229" y="1273189"/>
              </a:lnTo>
            </a:path>
          </a:pathLst>
        </a:custGeom>
        <a:noFill/>
        <a:ln w="25400" cap="flat" cmpd="sng" algn="ctr">
          <a:solidFill>
            <a:schemeClr val="accent6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D70BD7-59CF-4E07-AF09-4BD3BAFA064C}">
      <dsp:nvSpPr>
        <dsp:cNvPr id="0" name=""/>
        <dsp:cNvSpPr/>
      </dsp:nvSpPr>
      <dsp:spPr>
        <a:xfrm>
          <a:off x="5633666" y="1319198"/>
          <a:ext cx="163229" cy="5005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0570"/>
              </a:lnTo>
              <a:lnTo>
                <a:pt x="163229" y="500570"/>
              </a:lnTo>
            </a:path>
          </a:pathLst>
        </a:custGeom>
        <a:noFill/>
        <a:ln w="25400" cap="flat" cmpd="sng" algn="ctr">
          <a:solidFill>
            <a:schemeClr val="accent6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9D2BED-5849-448E-95F7-7A5BC50A5648}">
      <dsp:nvSpPr>
        <dsp:cNvPr id="0" name=""/>
        <dsp:cNvSpPr/>
      </dsp:nvSpPr>
      <dsp:spPr>
        <a:xfrm>
          <a:off x="4093869" y="546579"/>
          <a:ext cx="1975075" cy="2285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4260"/>
              </a:lnTo>
              <a:lnTo>
                <a:pt x="1975075" y="114260"/>
              </a:lnTo>
              <a:lnTo>
                <a:pt x="1975075" y="228521"/>
              </a:lnTo>
            </a:path>
          </a:pathLst>
        </a:custGeom>
        <a:noFill/>
        <a:ln w="2540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10780A-9AA9-40E1-B37B-C94A9310F11D}">
      <dsp:nvSpPr>
        <dsp:cNvPr id="0" name=""/>
        <dsp:cNvSpPr/>
      </dsp:nvSpPr>
      <dsp:spPr>
        <a:xfrm>
          <a:off x="4093869" y="546579"/>
          <a:ext cx="658358" cy="2285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4260"/>
              </a:lnTo>
              <a:lnTo>
                <a:pt x="658358" y="114260"/>
              </a:lnTo>
              <a:lnTo>
                <a:pt x="658358" y="228521"/>
              </a:lnTo>
            </a:path>
          </a:pathLst>
        </a:custGeom>
        <a:noFill/>
        <a:ln w="2540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96D620-3074-43A9-A865-1397F6302908}">
      <dsp:nvSpPr>
        <dsp:cNvPr id="0" name=""/>
        <dsp:cNvSpPr/>
      </dsp:nvSpPr>
      <dsp:spPr>
        <a:xfrm>
          <a:off x="3000232" y="1319198"/>
          <a:ext cx="163229" cy="12731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73189"/>
              </a:lnTo>
              <a:lnTo>
                <a:pt x="163229" y="1273189"/>
              </a:lnTo>
            </a:path>
          </a:pathLst>
        </a:custGeom>
        <a:noFill/>
        <a:ln w="25400" cap="flat" cmpd="sng" algn="ctr">
          <a:solidFill>
            <a:schemeClr val="accent6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5E5CEE-88C3-4E7E-98B6-B42CFD237475}">
      <dsp:nvSpPr>
        <dsp:cNvPr id="0" name=""/>
        <dsp:cNvSpPr/>
      </dsp:nvSpPr>
      <dsp:spPr>
        <a:xfrm>
          <a:off x="3000232" y="1319198"/>
          <a:ext cx="163229" cy="5005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0570"/>
              </a:lnTo>
              <a:lnTo>
                <a:pt x="163229" y="500570"/>
              </a:lnTo>
            </a:path>
          </a:pathLst>
        </a:custGeom>
        <a:noFill/>
        <a:ln w="25400" cap="flat" cmpd="sng" algn="ctr">
          <a:solidFill>
            <a:schemeClr val="accent6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74BA4C-3BB9-4310-895E-D5640218D09D}">
      <dsp:nvSpPr>
        <dsp:cNvPr id="0" name=""/>
        <dsp:cNvSpPr/>
      </dsp:nvSpPr>
      <dsp:spPr>
        <a:xfrm>
          <a:off x="3435510" y="546579"/>
          <a:ext cx="658358" cy="228521"/>
        </a:xfrm>
        <a:custGeom>
          <a:avLst/>
          <a:gdLst/>
          <a:ahLst/>
          <a:cxnLst/>
          <a:rect l="0" t="0" r="0" b="0"/>
          <a:pathLst>
            <a:path>
              <a:moveTo>
                <a:pt x="658358" y="0"/>
              </a:moveTo>
              <a:lnTo>
                <a:pt x="658358" y="114260"/>
              </a:lnTo>
              <a:lnTo>
                <a:pt x="0" y="114260"/>
              </a:lnTo>
              <a:lnTo>
                <a:pt x="0" y="228521"/>
              </a:lnTo>
            </a:path>
          </a:pathLst>
        </a:custGeom>
        <a:noFill/>
        <a:ln w="2540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83D8EB-EE9C-40E3-AD04-7CCA92FA7E12}">
      <dsp:nvSpPr>
        <dsp:cNvPr id="0" name=""/>
        <dsp:cNvSpPr/>
      </dsp:nvSpPr>
      <dsp:spPr>
        <a:xfrm>
          <a:off x="1683515" y="1319198"/>
          <a:ext cx="163229" cy="35910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91046"/>
              </a:lnTo>
              <a:lnTo>
                <a:pt x="163229" y="3591046"/>
              </a:lnTo>
            </a:path>
          </a:pathLst>
        </a:custGeom>
        <a:noFill/>
        <a:ln w="25400" cap="flat" cmpd="sng" algn="ctr">
          <a:solidFill>
            <a:schemeClr val="accent6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700A80-4884-4D0D-B873-F431BE8DC420}">
      <dsp:nvSpPr>
        <dsp:cNvPr id="0" name=""/>
        <dsp:cNvSpPr/>
      </dsp:nvSpPr>
      <dsp:spPr>
        <a:xfrm>
          <a:off x="1683515" y="1319198"/>
          <a:ext cx="163229" cy="28184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18427"/>
              </a:lnTo>
              <a:lnTo>
                <a:pt x="163229" y="2818427"/>
              </a:lnTo>
            </a:path>
          </a:pathLst>
        </a:custGeom>
        <a:noFill/>
        <a:ln w="25400" cap="flat" cmpd="sng" algn="ctr">
          <a:solidFill>
            <a:schemeClr val="accent6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B5E3B5-78A4-43A9-9E58-D6ACDD323D53}">
      <dsp:nvSpPr>
        <dsp:cNvPr id="0" name=""/>
        <dsp:cNvSpPr/>
      </dsp:nvSpPr>
      <dsp:spPr>
        <a:xfrm>
          <a:off x="1683515" y="1319198"/>
          <a:ext cx="163229" cy="20458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45808"/>
              </a:lnTo>
              <a:lnTo>
                <a:pt x="163229" y="2045808"/>
              </a:lnTo>
            </a:path>
          </a:pathLst>
        </a:custGeom>
        <a:noFill/>
        <a:ln w="25400" cap="flat" cmpd="sng" algn="ctr">
          <a:solidFill>
            <a:schemeClr val="accent6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5552F1-BD27-4420-95A7-C3DF1083AA60}">
      <dsp:nvSpPr>
        <dsp:cNvPr id="0" name=""/>
        <dsp:cNvSpPr/>
      </dsp:nvSpPr>
      <dsp:spPr>
        <a:xfrm>
          <a:off x="1683515" y="1319198"/>
          <a:ext cx="163229" cy="12731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73189"/>
              </a:lnTo>
              <a:lnTo>
                <a:pt x="163229" y="1273189"/>
              </a:lnTo>
            </a:path>
          </a:pathLst>
        </a:custGeom>
        <a:noFill/>
        <a:ln w="25400" cap="flat" cmpd="sng" algn="ctr">
          <a:solidFill>
            <a:schemeClr val="accent6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157E25-3DD1-4669-844D-A3468523AF1D}">
      <dsp:nvSpPr>
        <dsp:cNvPr id="0" name=""/>
        <dsp:cNvSpPr/>
      </dsp:nvSpPr>
      <dsp:spPr>
        <a:xfrm>
          <a:off x="1683515" y="1319198"/>
          <a:ext cx="163229" cy="5005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0570"/>
              </a:lnTo>
              <a:lnTo>
                <a:pt x="163229" y="500570"/>
              </a:lnTo>
            </a:path>
          </a:pathLst>
        </a:custGeom>
        <a:noFill/>
        <a:ln w="25400" cap="flat" cmpd="sng" algn="ctr">
          <a:solidFill>
            <a:schemeClr val="accent6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522D56-B40F-4183-8B39-77C17750DC26}">
      <dsp:nvSpPr>
        <dsp:cNvPr id="0" name=""/>
        <dsp:cNvSpPr/>
      </dsp:nvSpPr>
      <dsp:spPr>
        <a:xfrm>
          <a:off x="2118793" y="546579"/>
          <a:ext cx="1975075" cy="228521"/>
        </a:xfrm>
        <a:custGeom>
          <a:avLst/>
          <a:gdLst/>
          <a:ahLst/>
          <a:cxnLst/>
          <a:rect l="0" t="0" r="0" b="0"/>
          <a:pathLst>
            <a:path>
              <a:moveTo>
                <a:pt x="1975075" y="0"/>
              </a:moveTo>
              <a:lnTo>
                <a:pt x="1975075" y="114260"/>
              </a:lnTo>
              <a:lnTo>
                <a:pt x="0" y="114260"/>
              </a:lnTo>
              <a:lnTo>
                <a:pt x="0" y="228521"/>
              </a:lnTo>
            </a:path>
          </a:pathLst>
        </a:custGeom>
        <a:noFill/>
        <a:ln w="2540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CC6899-951B-4036-8C7B-A69C79D94874}">
      <dsp:nvSpPr>
        <dsp:cNvPr id="0" name=""/>
        <dsp:cNvSpPr/>
      </dsp:nvSpPr>
      <dsp:spPr>
        <a:xfrm>
          <a:off x="366798" y="1319198"/>
          <a:ext cx="163229" cy="12731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73189"/>
              </a:lnTo>
              <a:lnTo>
                <a:pt x="163229" y="1273189"/>
              </a:lnTo>
            </a:path>
          </a:pathLst>
        </a:custGeom>
        <a:noFill/>
        <a:ln w="25400" cap="flat" cmpd="sng" algn="ctr">
          <a:solidFill>
            <a:schemeClr val="accent6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568D2F-0E5D-4924-86C5-D568AE5D8197}">
      <dsp:nvSpPr>
        <dsp:cNvPr id="0" name=""/>
        <dsp:cNvSpPr/>
      </dsp:nvSpPr>
      <dsp:spPr>
        <a:xfrm>
          <a:off x="366798" y="1319198"/>
          <a:ext cx="163229" cy="5005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0570"/>
              </a:lnTo>
              <a:lnTo>
                <a:pt x="163229" y="500570"/>
              </a:lnTo>
            </a:path>
          </a:pathLst>
        </a:custGeom>
        <a:noFill/>
        <a:ln w="25400" cap="flat" cmpd="sng" algn="ctr">
          <a:solidFill>
            <a:schemeClr val="accent6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BBB068-4CC4-4CE2-9004-36BF54BF9266}">
      <dsp:nvSpPr>
        <dsp:cNvPr id="0" name=""/>
        <dsp:cNvSpPr/>
      </dsp:nvSpPr>
      <dsp:spPr>
        <a:xfrm>
          <a:off x="802076" y="546579"/>
          <a:ext cx="3291792" cy="228521"/>
        </a:xfrm>
        <a:custGeom>
          <a:avLst/>
          <a:gdLst/>
          <a:ahLst/>
          <a:cxnLst/>
          <a:rect l="0" t="0" r="0" b="0"/>
          <a:pathLst>
            <a:path>
              <a:moveTo>
                <a:pt x="3291792" y="0"/>
              </a:moveTo>
              <a:lnTo>
                <a:pt x="3291792" y="114260"/>
              </a:lnTo>
              <a:lnTo>
                <a:pt x="0" y="114260"/>
              </a:lnTo>
              <a:lnTo>
                <a:pt x="0" y="228521"/>
              </a:lnTo>
            </a:path>
          </a:pathLst>
        </a:custGeom>
        <a:noFill/>
        <a:ln w="2540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2441B4-640F-48CF-9C70-FD8FA0158A40}">
      <dsp:nvSpPr>
        <dsp:cNvPr id="0" name=""/>
        <dsp:cNvSpPr/>
      </dsp:nvSpPr>
      <dsp:spPr>
        <a:xfrm>
          <a:off x="3549771" y="2481"/>
          <a:ext cx="1088195" cy="544097"/>
        </a:xfrm>
        <a:prstGeom prst="rect">
          <a:avLst/>
        </a:prstGeom>
        <a:gradFill rotWithShape="0">
          <a:gsLst>
            <a:gs pos="0">
              <a:schemeClr val="accent6">
                <a:alpha val="8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alpha val="8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alpha val="8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300" kern="1200" dirty="0" smtClean="0"/>
            <a:t>RFQ </a:t>
          </a:r>
          <a:r>
            <a:rPr lang="fr-FR" sz="1300" kern="1200" dirty="0" err="1" smtClean="0"/>
            <a:t>Deliverables</a:t>
          </a:r>
          <a:endParaRPr lang="fr-FR" sz="1300" kern="1200" dirty="0"/>
        </a:p>
      </dsp:txBody>
      <dsp:txXfrm>
        <a:off x="3549771" y="2481"/>
        <a:ext cx="1088195" cy="544097"/>
      </dsp:txXfrm>
    </dsp:sp>
    <dsp:sp modelId="{73C3275D-6C95-4691-A4AE-F78C37BA6324}">
      <dsp:nvSpPr>
        <dsp:cNvPr id="0" name=""/>
        <dsp:cNvSpPr/>
      </dsp:nvSpPr>
      <dsp:spPr>
        <a:xfrm>
          <a:off x="257978" y="775100"/>
          <a:ext cx="1088195" cy="544097"/>
        </a:xfrm>
        <a:prstGeom prst="rect">
          <a:avLst/>
        </a:prstGeom>
        <a:gradFill rotWithShape="0">
          <a:gsLst>
            <a:gs pos="0">
              <a:schemeClr val="accent6">
                <a:alpha val="7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alpha val="7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alpha val="7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300" kern="1200" dirty="0" smtClean="0"/>
            <a:t>RFQ (</a:t>
          </a:r>
          <a:r>
            <a:rPr lang="fr-FR" sz="1300" kern="1200" dirty="0" err="1" smtClean="0"/>
            <a:t>cavity</a:t>
          </a:r>
          <a:r>
            <a:rPr lang="fr-FR" sz="1300" kern="1200" dirty="0" smtClean="0"/>
            <a:t>)</a:t>
          </a:r>
          <a:endParaRPr lang="fr-FR" sz="1300" kern="1200" dirty="0"/>
        </a:p>
      </dsp:txBody>
      <dsp:txXfrm>
        <a:off x="257978" y="775100"/>
        <a:ext cx="1088195" cy="544097"/>
      </dsp:txXfrm>
    </dsp:sp>
    <dsp:sp modelId="{867131E6-EC05-44E8-932F-C425D7FFB7B5}">
      <dsp:nvSpPr>
        <dsp:cNvPr id="0" name=""/>
        <dsp:cNvSpPr/>
      </dsp:nvSpPr>
      <dsp:spPr>
        <a:xfrm>
          <a:off x="530027" y="1547719"/>
          <a:ext cx="1088195" cy="544097"/>
        </a:xfrm>
        <a:prstGeom prst="rect">
          <a:avLst/>
        </a:prstGeom>
        <a:gradFill rotWithShape="0">
          <a:gsLst>
            <a:gs pos="0">
              <a:schemeClr val="accent6">
                <a:alpha val="5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alpha val="5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alpha val="5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300" kern="1200" dirty="0" smtClean="0"/>
            <a:t>Sections</a:t>
          </a:r>
        </a:p>
      </dsp:txBody>
      <dsp:txXfrm>
        <a:off x="530027" y="1547719"/>
        <a:ext cx="1088195" cy="544097"/>
      </dsp:txXfrm>
    </dsp:sp>
    <dsp:sp modelId="{8DCA1718-9D0E-48E8-B5A2-A18B9C72D19C}">
      <dsp:nvSpPr>
        <dsp:cNvPr id="0" name=""/>
        <dsp:cNvSpPr/>
      </dsp:nvSpPr>
      <dsp:spPr>
        <a:xfrm>
          <a:off x="530027" y="2320338"/>
          <a:ext cx="1088195" cy="544097"/>
        </a:xfrm>
        <a:prstGeom prst="rect">
          <a:avLst/>
        </a:prstGeom>
        <a:gradFill rotWithShape="0">
          <a:gsLst>
            <a:gs pos="0">
              <a:schemeClr val="accent6">
                <a:alpha val="5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alpha val="5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alpha val="5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300" kern="1200" dirty="0" smtClean="0"/>
            <a:t>I/O Plates</a:t>
          </a:r>
        </a:p>
      </dsp:txBody>
      <dsp:txXfrm>
        <a:off x="530027" y="2320338"/>
        <a:ext cx="1088195" cy="544097"/>
      </dsp:txXfrm>
    </dsp:sp>
    <dsp:sp modelId="{9037E22B-9047-4167-8617-6ECEE9C95145}">
      <dsp:nvSpPr>
        <dsp:cNvPr id="0" name=""/>
        <dsp:cNvSpPr/>
      </dsp:nvSpPr>
      <dsp:spPr>
        <a:xfrm>
          <a:off x="1574695" y="775100"/>
          <a:ext cx="1088195" cy="544097"/>
        </a:xfrm>
        <a:prstGeom prst="rect">
          <a:avLst/>
        </a:prstGeom>
        <a:gradFill rotWithShape="0">
          <a:gsLst>
            <a:gs pos="0">
              <a:schemeClr val="accent6">
                <a:alpha val="7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alpha val="7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alpha val="7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300" kern="1200" dirty="0" smtClean="0"/>
            <a:t>RF </a:t>
          </a:r>
          <a:r>
            <a:rPr lang="fr-FR" sz="1300" kern="1200" dirty="0" err="1" smtClean="0"/>
            <a:t>feed</a:t>
          </a:r>
          <a:r>
            <a:rPr lang="fr-FR" sz="1300" kern="1200" dirty="0" smtClean="0"/>
            <a:t> &amp;distribution</a:t>
          </a:r>
          <a:endParaRPr lang="fr-FR" sz="1300" kern="1200" dirty="0"/>
        </a:p>
      </dsp:txBody>
      <dsp:txXfrm>
        <a:off x="1574695" y="775100"/>
        <a:ext cx="1088195" cy="544097"/>
      </dsp:txXfrm>
    </dsp:sp>
    <dsp:sp modelId="{74699F36-762B-4146-852F-67FCA065D352}">
      <dsp:nvSpPr>
        <dsp:cNvPr id="0" name=""/>
        <dsp:cNvSpPr/>
      </dsp:nvSpPr>
      <dsp:spPr>
        <a:xfrm>
          <a:off x="1846744" y="1547719"/>
          <a:ext cx="1088195" cy="544097"/>
        </a:xfrm>
        <a:prstGeom prst="rect">
          <a:avLst/>
        </a:prstGeom>
        <a:gradFill rotWithShape="0">
          <a:gsLst>
            <a:gs pos="0">
              <a:schemeClr val="accent6">
                <a:alpha val="5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alpha val="5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alpha val="5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300" kern="1200" dirty="0" err="1" smtClean="0"/>
            <a:t>Couplers</a:t>
          </a:r>
          <a:endParaRPr lang="fr-FR" sz="1300" kern="1200" dirty="0"/>
        </a:p>
      </dsp:txBody>
      <dsp:txXfrm>
        <a:off x="1846744" y="1547719"/>
        <a:ext cx="1088195" cy="544097"/>
      </dsp:txXfrm>
    </dsp:sp>
    <dsp:sp modelId="{4D305F36-A129-417B-A2C1-2495CFF7FAB6}">
      <dsp:nvSpPr>
        <dsp:cNvPr id="0" name=""/>
        <dsp:cNvSpPr/>
      </dsp:nvSpPr>
      <dsp:spPr>
        <a:xfrm>
          <a:off x="1846744" y="2320338"/>
          <a:ext cx="1088195" cy="544097"/>
        </a:xfrm>
        <a:prstGeom prst="rect">
          <a:avLst/>
        </a:prstGeom>
        <a:gradFill rotWithShape="0">
          <a:gsLst>
            <a:gs pos="0">
              <a:schemeClr val="accent6">
                <a:alpha val="5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alpha val="5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alpha val="5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300" kern="1200" dirty="0" smtClean="0"/>
            <a:t>Power </a:t>
          </a:r>
          <a:r>
            <a:rPr lang="fr-FR" sz="1300" kern="1200" dirty="0" err="1" smtClean="0"/>
            <a:t>divider</a:t>
          </a:r>
          <a:endParaRPr lang="fr-FR" sz="1300" kern="1200" dirty="0"/>
        </a:p>
      </dsp:txBody>
      <dsp:txXfrm>
        <a:off x="1846744" y="2320338"/>
        <a:ext cx="1088195" cy="544097"/>
      </dsp:txXfrm>
    </dsp:sp>
    <dsp:sp modelId="{F62536BD-E2A4-4314-8F0C-50E759467CA7}">
      <dsp:nvSpPr>
        <dsp:cNvPr id="0" name=""/>
        <dsp:cNvSpPr/>
      </dsp:nvSpPr>
      <dsp:spPr>
        <a:xfrm>
          <a:off x="1846744" y="3092957"/>
          <a:ext cx="1088195" cy="544097"/>
        </a:xfrm>
        <a:prstGeom prst="rect">
          <a:avLst/>
        </a:prstGeom>
        <a:gradFill rotWithShape="0">
          <a:gsLst>
            <a:gs pos="0">
              <a:schemeClr val="accent6">
                <a:alpha val="5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alpha val="5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alpha val="5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300" kern="1200" dirty="0" smtClean="0"/>
            <a:t>Transition &amp; </a:t>
          </a:r>
          <a:r>
            <a:rPr lang="fr-FR" sz="1300" kern="1200" dirty="0" err="1" smtClean="0"/>
            <a:t>bidir</a:t>
          </a:r>
          <a:r>
            <a:rPr lang="fr-FR" sz="1300" kern="1200" dirty="0" smtClean="0"/>
            <a:t> </a:t>
          </a:r>
          <a:r>
            <a:rPr lang="fr-FR" sz="1300" kern="1200" dirty="0" err="1" smtClean="0"/>
            <a:t>couplers</a:t>
          </a:r>
          <a:endParaRPr lang="fr-FR" sz="1300" kern="1200" dirty="0"/>
        </a:p>
      </dsp:txBody>
      <dsp:txXfrm>
        <a:off x="1846744" y="3092957"/>
        <a:ext cx="1088195" cy="544097"/>
      </dsp:txXfrm>
    </dsp:sp>
    <dsp:sp modelId="{A328602B-EBFA-46EB-B204-64F303ED6222}">
      <dsp:nvSpPr>
        <dsp:cNvPr id="0" name=""/>
        <dsp:cNvSpPr/>
      </dsp:nvSpPr>
      <dsp:spPr>
        <a:xfrm>
          <a:off x="1846744" y="3865576"/>
          <a:ext cx="1088195" cy="544097"/>
        </a:xfrm>
        <a:prstGeom prst="rect">
          <a:avLst/>
        </a:prstGeom>
        <a:gradFill rotWithShape="0">
          <a:gsLst>
            <a:gs pos="0">
              <a:schemeClr val="accent6">
                <a:alpha val="5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alpha val="5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alpha val="5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300" kern="1200" dirty="0" err="1" smtClean="0"/>
            <a:t>Waveguides</a:t>
          </a:r>
          <a:endParaRPr lang="fr-FR" sz="1300" kern="1200" dirty="0"/>
        </a:p>
      </dsp:txBody>
      <dsp:txXfrm>
        <a:off x="1846744" y="3865576"/>
        <a:ext cx="1088195" cy="544097"/>
      </dsp:txXfrm>
    </dsp:sp>
    <dsp:sp modelId="{828C9F82-71EC-4EBE-AD94-1441F3A97699}">
      <dsp:nvSpPr>
        <dsp:cNvPr id="0" name=""/>
        <dsp:cNvSpPr/>
      </dsp:nvSpPr>
      <dsp:spPr>
        <a:xfrm>
          <a:off x="1846744" y="4638195"/>
          <a:ext cx="1088195" cy="544097"/>
        </a:xfrm>
        <a:prstGeom prst="rect">
          <a:avLst/>
        </a:prstGeom>
        <a:gradFill rotWithShape="0">
          <a:gsLst>
            <a:gs pos="0">
              <a:schemeClr val="accent6">
                <a:alpha val="5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alpha val="5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alpha val="5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300" kern="1200" dirty="0" err="1" smtClean="0"/>
            <a:t>Load</a:t>
          </a:r>
          <a:endParaRPr lang="fr-FR" sz="1300" kern="1200" dirty="0"/>
        </a:p>
      </dsp:txBody>
      <dsp:txXfrm>
        <a:off x="1846744" y="4638195"/>
        <a:ext cx="1088195" cy="544097"/>
      </dsp:txXfrm>
    </dsp:sp>
    <dsp:sp modelId="{3C3511DA-F5C5-479C-9149-16BCB97ADDDB}">
      <dsp:nvSpPr>
        <dsp:cNvPr id="0" name=""/>
        <dsp:cNvSpPr/>
      </dsp:nvSpPr>
      <dsp:spPr>
        <a:xfrm>
          <a:off x="2891412" y="775100"/>
          <a:ext cx="1088195" cy="544097"/>
        </a:xfrm>
        <a:prstGeom prst="rect">
          <a:avLst/>
        </a:prstGeom>
        <a:gradFill rotWithShape="0">
          <a:gsLst>
            <a:gs pos="0">
              <a:schemeClr val="accent6">
                <a:alpha val="7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alpha val="7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alpha val="7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300" kern="1200" dirty="0" smtClean="0"/>
            <a:t>RF </a:t>
          </a:r>
          <a:r>
            <a:rPr lang="fr-FR" sz="1300" kern="1200" dirty="0" err="1" smtClean="0"/>
            <a:t>tuning</a:t>
          </a:r>
          <a:endParaRPr lang="fr-FR" sz="1300" kern="1200" dirty="0"/>
        </a:p>
      </dsp:txBody>
      <dsp:txXfrm>
        <a:off x="2891412" y="775100"/>
        <a:ext cx="1088195" cy="544097"/>
      </dsp:txXfrm>
    </dsp:sp>
    <dsp:sp modelId="{BAA1953D-DB1C-4F40-94EC-DF19F5E3A8C3}">
      <dsp:nvSpPr>
        <dsp:cNvPr id="0" name=""/>
        <dsp:cNvSpPr/>
      </dsp:nvSpPr>
      <dsp:spPr>
        <a:xfrm>
          <a:off x="3163461" y="1547719"/>
          <a:ext cx="1088195" cy="544097"/>
        </a:xfrm>
        <a:prstGeom prst="rect">
          <a:avLst/>
        </a:prstGeom>
        <a:gradFill rotWithShape="0">
          <a:gsLst>
            <a:gs pos="0">
              <a:schemeClr val="accent6">
                <a:alpha val="5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alpha val="5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alpha val="5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300" kern="1200" dirty="0" smtClean="0"/>
            <a:t>Tuners</a:t>
          </a:r>
          <a:endParaRPr lang="fr-FR" sz="1300" kern="1200" dirty="0"/>
        </a:p>
      </dsp:txBody>
      <dsp:txXfrm>
        <a:off x="3163461" y="1547719"/>
        <a:ext cx="1088195" cy="544097"/>
      </dsp:txXfrm>
    </dsp:sp>
    <dsp:sp modelId="{0CBE7E01-8E3E-4F5C-9F6C-D3650CB9BC82}">
      <dsp:nvSpPr>
        <dsp:cNvPr id="0" name=""/>
        <dsp:cNvSpPr/>
      </dsp:nvSpPr>
      <dsp:spPr>
        <a:xfrm>
          <a:off x="3163461" y="2320338"/>
          <a:ext cx="1088195" cy="544097"/>
        </a:xfrm>
        <a:prstGeom prst="rect">
          <a:avLst/>
        </a:prstGeom>
        <a:gradFill rotWithShape="0">
          <a:gsLst>
            <a:gs pos="0">
              <a:schemeClr val="accent6">
                <a:alpha val="5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alpha val="5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alpha val="5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300" kern="1200" smtClean="0">
              <a:solidFill>
                <a:schemeClr val="tx1"/>
              </a:solidFill>
            </a:rPr>
            <a:t>Pick-ups</a:t>
          </a:r>
          <a:endParaRPr lang="fr-FR" sz="1300" kern="1200" dirty="0">
            <a:solidFill>
              <a:schemeClr val="tx1"/>
            </a:solidFill>
          </a:endParaRPr>
        </a:p>
      </dsp:txBody>
      <dsp:txXfrm>
        <a:off x="3163461" y="2320338"/>
        <a:ext cx="1088195" cy="544097"/>
      </dsp:txXfrm>
    </dsp:sp>
    <dsp:sp modelId="{1E63B1E7-7725-43F1-B492-644BF0F81EE8}">
      <dsp:nvSpPr>
        <dsp:cNvPr id="0" name=""/>
        <dsp:cNvSpPr/>
      </dsp:nvSpPr>
      <dsp:spPr>
        <a:xfrm>
          <a:off x="4208130" y="775100"/>
          <a:ext cx="1088195" cy="544097"/>
        </a:xfrm>
        <a:prstGeom prst="rect">
          <a:avLst/>
        </a:prstGeom>
        <a:gradFill rotWithShape="0">
          <a:gsLst>
            <a:gs pos="0">
              <a:schemeClr val="accent6">
                <a:alpha val="7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alpha val="7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alpha val="7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300" kern="1200" dirty="0" smtClean="0"/>
            <a:t>Vacuum</a:t>
          </a:r>
          <a:endParaRPr lang="fr-FR" sz="1300" kern="1200" dirty="0"/>
        </a:p>
      </dsp:txBody>
      <dsp:txXfrm>
        <a:off x="4208130" y="775100"/>
        <a:ext cx="1088195" cy="544097"/>
      </dsp:txXfrm>
    </dsp:sp>
    <dsp:sp modelId="{17289B22-6523-4F1A-B824-E4700DBE3CCC}">
      <dsp:nvSpPr>
        <dsp:cNvPr id="0" name=""/>
        <dsp:cNvSpPr/>
      </dsp:nvSpPr>
      <dsp:spPr>
        <a:xfrm>
          <a:off x="5524847" y="775100"/>
          <a:ext cx="1088195" cy="544097"/>
        </a:xfrm>
        <a:prstGeom prst="rect">
          <a:avLst/>
        </a:prstGeom>
        <a:gradFill rotWithShape="0">
          <a:gsLst>
            <a:gs pos="0">
              <a:schemeClr val="accent6">
                <a:alpha val="7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alpha val="7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alpha val="7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300" kern="1200" dirty="0" err="1" smtClean="0"/>
            <a:t>Cooling</a:t>
          </a:r>
          <a:endParaRPr lang="fr-FR" sz="1300" kern="1200" dirty="0"/>
        </a:p>
      </dsp:txBody>
      <dsp:txXfrm>
        <a:off x="5524847" y="775100"/>
        <a:ext cx="1088195" cy="544097"/>
      </dsp:txXfrm>
    </dsp:sp>
    <dsp:sp modelId="{E8225199-EF36-4B68-800D-7ECABFE5B4FB}">
      <dsp:nvSpPr>
        <dsp:cNvPr id="0" name=""/>
        <dsp:cNvSpPr/>
      </dsp:nvSpPr>
      <dsp:spPr>
        <a:xfrm>
          <a:off x="5796896" y="1547719"/>
          <a:ext cx="1088195" cy="544097"/>
        </a:xfrm>
        <a:prstGeom prst="rect">
          <a:avLst/>
        </a:prstGeom>
        <a:gradFill rotWithShape="0">
          <a:gsLst>
            <a:gs pos="0">
              <a:schemeClr val="accent6">
                <a:alpha val="5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alpha val="5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alpha val="5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300" kern="1200" dirty="0" smtClean="0"/>
            <a:t>SKID</a:t>
          </a:r>
        </a:p>
      </dsp:txBody>
      <dsp:txXfrm>
        <a:off x="5796896" y="1547719"/>
        <a:ext cx="1088195" cy="544097"/>
      </dsp:txXfrm>
    </dsp:sp>
    <dsp:sp modelId="{5C4ABA5F-BF18-4283-B4FF-21122EFC683F}">
      <dsp:nvSpPr>
        <dsp:cNvPr id="0" name=""/>
        <dsp:cNvSpPr/>
      </dsp:nvSpPr>
      <dsp:spPr>
        <a:xfrm>
          <a:off x="5796896" y="2320338"/>
          <a:ext cx="1088195" cy="544097"/>
        </a:xfrm>
        <a:prstGeom prst="rect">
          <a:avLst/>
        </a:prstGeom>
        <a:gradFill rotWithShape="0">
          <a:gsLst>
            <a:gs pos="0">
              <a:schemeClr val="accent6">
                <a:alpha val="5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alpha val="5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alpha val="5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300" kern="1200" dirty="0" smtClean="0"/>
            <a:t>H2O distribution</a:t>
          </a:r>
        </a:p>
      </dsp:txBody>
      <dsp:txXfrm>
        <a:off x="5796896" y="2320338"/>
        <a:ext cx="1088195" cy="544097"/>
      </dsp:txXfrm>
    </dsp:sp>
    <dsp:sp modelId="{82C90F9E-AA49-444B-8994-F63FD032F6D3}">
      <dsp:nvSpPr>
        <dsp:cNvPr id="0" name=""/>
        <dsp:cNvSpPr/>
      </dsp:nvSpPr>
      <dsp:spPr>
        <a:xfrm>
          <a:off x="6841564" y="775100"/>
          <a:ext cx="1088195" cy="544097"/>
        </a:xfrm>
        <a:prstGeom prst="rect">
          <a:avLst/>
        </a:prstGeom>
        <a:gradFill rotWithShape="0">
          <a:gsLst>
            <a:gs pos="0">
              <a:schemeClr val="accent6">
                <a:alpha val="7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alpha val="7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alpha val="7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300" kern="1200" dirty="0" smtClean="0"/>
            <a:t>Support</a:t>
          </a:r>
          <a:endParaRPr lang="fr-FR" sz="1300" kern="1200" dirty="0"/>
        </a:p>
      </dsp:txBody>
      <dsp:txXfrm>
        <a:off x="6841564" y="775100"/>
        <a:ext cx="1088195" cy="544097"/>
      </dsp:txXfrm>
    </dsp:sp>
    <dsp:sp modelId="{4AFB8B1D-8ECC-42CB-837D-7B1B9DDBDF86}">
      <dsp:nvSpPr>
        <dsp:cNvPr id="0" name=""/>
        <dsp:cNvSpPr/>
      </dsp:nvSpPr>
      <dsp:spPr>
        <a:xfrm>
          <a:off x="7113613" y="1547719"/>
          <a:ext cx="1088195" cy="544097"/>
        </a:xfrm>
        <a:prstGeom prst="rect">
          <a:avLst/>
        </a:prstGeom>
        <a:gradFill rotWithShape="0">
          <a:gsLst>
            <a:gs pos="0">
              <a:schemeClr val="accent6">
                <a:alpha val="5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alpha val="5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alpha val="5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300" kern="1200" dirty="0" smtClean="0"/>
            <a:t>RFQ support frame</a:t>
          </a:r>
          <a:endParaRPr lang="fr-FR" sz="1300" kern="1200" dirty="0"/>
        </a:p>
      </dsp:txBody>
      <dsp:txXfrm>
        <a:off x="7113613" y="1547719"/>
        <a:ext cx="1088195" cy="544097"/>
      </dsp:txXfrm>
    </dsp:sp>
    <dsp:sp modelId="{E0892043-1DA0-496E-B6BD-D623C08939CD}">
      <dsp:nvSpPr>
        <dsp:cNvPr id="0" name=""/>
        <dsp:cNvSpPr/>
      </dsp:nvSpPr>
      <dsp:spPr>
        <a:xfrm>
          <a:off x="7113613" y="2320338"/>
          <a:ext cx="1088195" cy="544097"/>
        </a:xfrm>
        <a:prstGeom prst="rect">
          <a:avLst/>
        </a:prstGeom>
        <a:gradFill rotWithShape="0">
          <a:gsLst>
            <a:gs pos="0">
              <a:schemeClr val="accent6">
                <a:alpha val="5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alpha val="5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alpha val="5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300" kern="1200" dirty="0" smtClean="0"/>
            <a:t>Coupler support frame</a:t>
          </a:r>
        </a:p>
      </dsp:txBody>
      <dsp:txXfrm>
        <a:off x="7113613" y="2320338"/>
        <a:ext cx="1088195" cy="544097"/>
      </dsp:txXfrm>
    </dsp:sp>
    <dsp:sp modelId="{DD687CC4-BBCF-4331-8FA8-0918817004E0}">
      <dsp:nvSpPr>
        <dsp:cNvPr id="0" name=""/>
        <dsp:cNvSpPr/>
      </dsp:nvSpPr>
      <dsp:spPr>
        <a:xfrm>
          <a:off x="7113613" y="3092957"/>
          <a:ext cx="1088195" cy="544097"/>
        </a:xfrm>
        <a:prstGeom prst="rect">
          <a:avLst/>
        </a:prstGeom>
        <a:gradFill rotWithShape="0">
          <a:gsLst>
            <a:gs pos="0">
              <a:schemeClr val="accent6">
                <a:alpha val="5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alpha val="5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alpha val="5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300" kern="1200" dirty="0" smtClean="0"/>
            <a:t>RF distribution support frame</a:t>
          </a:r>
        </a:p>
      </dsp:txBody>
      <dsp:txXfrm>
        <a:off x="7113613" y="3092957"/>
        <a:ext cx="1088195" cy="5440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4C3DA1-9BFE-4D5D-B25D-7CC592D9C3C5}" type="datetimeFigureOut">
              <a:rPr lang="fr-FR" smtClean="0"/>
              <a:t>29/06/2016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21956D-7473-4ACD-A8EB-84381C2C4B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771523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3AFE2C-5007-4057-8DFB-EC24DF7E4136}" type="datetimeFigureOut">
              <a:rPr lang="fr-FR" smtClean="0"/>
              <a:pPr/>
              <a:t>29/06/2016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25FE0B-B3A6-4AF6-B265-A109385ED23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18974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9369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7.jpe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1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 descr="bandeau_titr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3310128" cy="68580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960000" y="1855288"/>
            <a:ext cx="4788464" cy="1429696"/>
          </a:xfrm>
        </p:spPr>
        <p:txBody>
          <a:bodyPr anchor="t" anchorCtr="0"/>
          <a:lstStyle>
            <a:lvl1pPr>
              <a:lnSpc>
                <a:spcPts val="3800"/>
              </a:lnSpc>
              <a:defRPr sz="2800" b="0" cap="all" baseline="0">
                <a:solidFill>
                  <a:srgbClr val="666666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3" hasCustomPrompt="1"/>
          </p:nvPr>
        </p:nvSpPr>
        <p:spPr>
          <a:xfrm>
            <a:off x="3960000" y="5445224"/>
            <a:ext cx="4788464" cy="288032"/>
          </a:xfrm>
        </p:spPr>
        <p:txBody>
          <a:bodyPr anchor="b" anchorCtr="0"/>
          <a:lstStyle>
            <a:lvl1pPr marL="0" indent="0">
              <a:buFont typeface="Arial" pitchFamily="34" charset="0"/>
              <a:buNone/>
              <a:defRPr sz="850" b="0">
                <a:solidFill>
                  <a:srgbClr val="666666"/>
                </a:solidFill>
              </a:defRPr>
            </a:lvl1pPr>
          </a:lstStyle>
          <a:p>
            <a:pPr lvl="0"/>
            <a:r>
              <a:rPr lang="fr-FR" dirty="0" smtClean="0"/>
              <a:t>Nom événement | Prénom Nom</a:t>
            </a:r>
            <a:endParaRPr lang="fr-FR" dirty="0"/>
          </a:p>
        </p:txBody>
      </p:sp>
      <p:sp>
        <p:nvSpPr>
          <p:cNvPr id="11" name="Sous-titre 2"/>
          <p:cNvSpPr>
            <a:spLocks noGrp="1"/>
          </p:cNvSpPr>
          <p:nvPr>
            <p:ph type="subTitle" idx="1"/>
          </p:nvPr>
        </p:nvSpPr>
        <p:spPr>
          <a:xfrm>
            <a:off x="3960000" y="5805264"/>
            <a:ext cx="3060272" cy="504056"/>
          </a:xfrm>
        </p:spPr>
        <p:txBody>
          <a:bodyPr anchor="b" anchorCtr="0"/>
          <a:lstStyle>
            <a:lvl1pPr marL="0" indent="0" algn="l">
              <a:buNone/>
              <a:defRPr sz="1550" cap="all" baseline="0">
                <a:solidFill>
                  <a:srgbClr val="66666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pic>
        <p:nvPicPr>
          <p:cNvPr id="28" name="Image 2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0278" y="32420"/>
            <a:ext cx="1009994" cy="1092324"/>
          </a:xfrm>
          <a:prstGeom prst="rect">
            <a:avLst/>
          </a:prstGeom>
          <a:noFill/>
        </p:spPr>
      </p:pic>
      <p:grpSp>
        <p:nvGrpSpPr>
          <p:cNvPr id="30" name="Groupe 29"/>
          <p:cNvGrpSpPr/>
          <p:nvPr userDrawn="1"/>
        </p:nvGrpSpPr>
        <p:grpSpPr>
          <a:xfrm>
            <a:off x="0" y="3429000"/>
            <a:ext cx="9055546" cy="1651426"/>
            <a:chOff x="105658" y="3573016"/>
            <a:chExt cx="8930838" cy="1482139"/>
          </a:xfrm>
        </p:grpSpPr>
        <p:pic>
          <p:nvPicPr>
            <p:cNvPr id="31" name="Picture 2" descr="\\Dapdc5\abruniqu\My Documents\My Pictures\op_linac_c_0.jpg"/>
            <p:cNvPicPr>
              <a:picLocks noChangeAspect="1" noChangeArrowheads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658" y="3573016"/>
              <a:ext cx="8930838" cy="14821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" name="Rectangle 31"/>
            <p:cNvSpPr/>
            <p:nvPr userDrawn="1"/>
          </p:nvSpPr>
          <p:spPr>
            <a:xfrm>
              <a:off x="4236245" y="3573016"/>
              <a:ext cx="1271860" cy="2880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pic>
        <p:nvPicPr>
          <p:cNvPr id="12" name="Image 11"/>
          <p:cNvPicPr/>
          <p:nvPr userDrawn="1"/>
        </p:nvPicPr>
        <p:blipFill rotWithShape="1">
          <a:blip r:embed="rId5"/>
          <a:srcRect r="44000"/>
          <a:stretch/>
        </p:blipFill>
        <p:spPr bwMode="auto">
          <a:xfrm>
            <a:off x="7186736" y="37753"/>
            <a:ext cx="1057672" cy="108699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bandeau_intercalair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310128" y="0"/>
            <a:ext cx="5833872" cy="6858000"/>
          </a:xfrm>
          <a:prstGeom prst="rect">
            <a:avLst/>
          </a:prstGeom>
        </p:spPr>
      </p:pic>
      <p:pic>
        <p:nvPicPr>
          <p:cNvPr id="7" name="Image 6" descr="bandeau_dernière.png"/>
          <p:cNvPicPr>
            <a:picLocks noChangeAspect="1"/>
          </p:cNvPicPr>
          <p:nvPr userDrawn="1"/>
        </p:nvPicPr>
        <p:blipFill>
          <a:blip r:embed="rId3" cstate="print"/>
          <a:srcRect b="15350"/>
          <a:stretch>
            <a:fillRect/>
          </a:stretch>
        </p:blipFill>
        <p:spPr>
          <a:xfrm>
            <a:off x="3310128" y="0"/>
            <a:ext cx="5833872" cy="5805264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38800" y="5799600"/>
            <a:ext cx="1897200" cy="943200"/>
          </a:xfrm>
        </p:spPr>
        <p:txBody>
          <a:bodyPr anchor="t" anchorCtr="0"/>
          <a:lstStyle>
            <a:lvl1pPr>
              <a:lnSpc>
                <a:spcPts val="1200"/>
              </a:lnSpc>
              <a:defRPr sz="850" b="0" cap="none" baseline="0">
                <a:solidFill>
                  <a:schemeClr val="bg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39505" y="5799600"/>
            <a:ext cx="3552775" cy="943200"/>
          </a:xfrm>
        </p:spPr>
        <p:txBody>
          <a:bodyPr/>
          <a:lstStyle>
            <a:lvl1pPr marL="0" indent="0">
              <a:lnSpc>
                <a:spcPts val="1200"/>
              </a:lnSpc>
              <a:spcAft>
                <a:spcPts val="0"/>
              </a:spcAft>
              <a:buFont typeface="Arial" pitchFamily="34" charset="0"/>
              <a:buNone/>
              <a:defRPr sz="800">
                <a:solidFill>
                  <a:schemeClr val="bg1"/>
                </a:solidFill>
              </a:defRPr>
            </a:lvl1pPr>
            <a:lvl2pPr marL="0" indent="0">
              <a:lnSpc>
                <a:spcPts val="1200"/>
              </a:lnSpc>
              <a:spcBef>
                <a:spcPts val="800"/>
              </a:spcBef>
              <a:buFont typeface="Arial" pitchFamily="34" charset="0"/>
              <a:buNone/>
              <a:defRPr sz="650">
                <a:solidFill>
                  <a:schemeClr val="bg1"/>
                </a:solidFill>
              </a:defRPr>
            </a:lvl2pPr>
            <a:lvl3pPr marL="0" indent="0">
              <a:lnSpc>
                <a:spcPts val="1200"/>
              </a:lnSpc>
              <a:buFont typeface="Arial" pitchFamily="34" charset="0"/>
              <a:buNone/>
              <a:defRPr sz="650">
                <a:solidFill>
                  <a:schemeClr val="bg1"/>
                </a:solidFill>
              </a:defRPr>
            </a:lvl3pPr>
            <a:lvl4pPr marL="0" indent="0">
              <a:lnSpc>
                <a:spcPts val="1200"/>
              </a:lnSpc>
              <a:buFont typeface="Arial" pitchFamily="34" charset="0"/>
              <a:buNone/>
              <a:defRPr sz="650">
                <a:solidFill>
                  <a:schemeClr val="bg1"/>
                </a:solidFill>
              </a:defRPr>
            </a:lvl4pPr>
            <a:lvl5pPr marL="0" indent="0">
              <a:lnSpc>
                <a:spcPts val="1200"/>
              </a:lnSpc>
              <a:buFont typeface="Arial" pitchFamily="34" charset="0"/>
              <a:buNone/>
              <a:defRPr sz="650">
                <a:solidFill>
                  <a:schemeClr val="bg1"/>
                </a:solidFill>
              </a:defRPr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1"/>
          </p:nvPr>
        </p:nvSpPr>
        <p:spPr>
          <a:xfrm>
            <a:off x="576000" y="5445224"/>
            <a:ext cx="1118696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|  PAGE </a:t>
            </a:r>
            <a:fld id="{AEFB9B6D-867A-40B8-ACB0-35CC9F272C9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2"/>
          </p:nvPr>
        </p:nvSpPr>
        <p:spPr>
          <a:xfrm>
            <a:off x="576000" y="5877272"/>
            <a:ext cx="2664296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CEA-ESS Quality Workshop | 30.06.16</a:t>
            </a:r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rcalai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 descr="bandeau_intercalair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310128" y="0"/>
            <a:ext cx="5833872" cy="68580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672000" y="1949598"/>
            <a:ext cx="5364496" cy="4719761"/>
          </a:xfrm>
        </p:spPr>
        <p:txBody>
          <a:bodyPr anchor="t"/>
          <a:lstStyle>
            <a:lvl1pPr algn="l">
              <a:lnSpc>
                <a:spcPts val="2800"/>
              </a:lnSpc>
              <a:defRPr sz="2200" b="1" cap="all"/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672000" y="260649"/>
            <a:ext cx="5292488" cy="1584176"/>
          </a:xfrm>
        </p:spPr>
        <p:txBody>
          <a:bodyPr anchor="t" anchorCtr="0"/>
          <a:lstStyle>
            <a:lvl1pPr marL="0" indent="0">
              <a:lnSpc>
                <a:spcPts val="1200"/>
              </a:lnSpc>
              <a:spcAft>
                <a:spcPts val="0"/>
              </a:spcAft>
              <a:buNone/>
              <a:defRPr sz="85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>
          <a:xfrm>
            <a:off x="576000" y="5877272"/>
            <a:ext cx="2699856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|  PAGE </a:t>
            </a:r>
            <a:fld id="{AEFB9B6D-867A-40B8-ACB0-35CC9F272C9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2"/>
          </p:nvPr>
        </p:nvSpPr>
        <p:spPr>
          <a:xfrm>
            <a:off x="576000" y="5445224"/>
            <a:ext cx="2699856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r>
              <a:rPr lang="fr-FR" smtClean="0"/>
              <a:t>CEA-ESS Quality Workshop | 30.06.16</a:t>
            </a:r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88" y="32420"/>
            <a:ext cx="1009994" cy="1092324"/>
          </a:xfrm>
          <a:prstGeom prst="rect">
            <a:avLst/>
          </a:prstGeom>
          <a:noFill/>
        </p:spPr>
      </p:pic>
      <p:pic>
        <p:nvPicPr>
          <p:cNvPr id="11" name="Image 10"/>
          <p:cNvPicPr/>
          <p:nvPr userDrawn="1"/>
        </p:nvPicPr>
        <p:blipFill rotWithShape="1">
          <a:blip r:embed="rId4"/>
          <a:srcRect r="44000"/>
          <a:stretch/>
        </p:blipFill>
        <p:spPr bwMode="auto">
          <a:xfrm>
            <a:off x="1115616" y="32420"/>
            <a:ext cx="1008112" cy="109232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2000"/>
              </a:spcBef>
              <a:spcAft>
                <a:spcPts val="1500"/>
              </a:spcAft>
              <a:defRPr/>
            </a:lvl1pPr>
            <a:lvl2pPr marL="361950" indent="0" algn="just">
              <a:lnSpc>
                <a:spcPts val="2800"/>
              </a:lnSpc>
              <a:buFont typeface="Arial" pitchFamily="34" charset="0"/>
              <a:buNone/>
              <a:tabLst>
                <a:tab pos="8077200" algn="r"/>
              </a:tabLst>
              <a:defRPr sz="2200"/>
            </a:lvl2pPr>
            <a:lvl3pPr marL="361950" indent="0" algn="just">
              <a:lnSpc>
                <a:spcPts val="2800"/>
              </a:lnSpc>
              <a:buFont typeface="Arial" pitchFamily="34" charset="0"/>
              <a:buNone/>
              <a:tabLst>
                <a:tab pos="8077200" algn="r"/>
              </a:tabLst>
              <a:defRPr sz="2200"/>
            </a:lvl3pPr>
            <a:lvl4pPr marL="361950" indent="0" algn="just">
              <a:lnSpc>
                <a:spcPts val="2800"/>
              </a:lnSpc>
              <a:buFont typeface="Arial" pitchFamily="34" charset="0"/>
              <a:buNone/>
              <a:tabLst>
                <a:tab pos="8077200" algn="r"/>
              </a:tabLst>
              <a:defRPr sz="2200"/>
            </a:lvl4pPr>
            <a:lvl5pPr marL="361950" indent="0" algn="just">
              <a:lnSpc>
                <a:spcPts val="2800"/>
              </a:lnSpc>
              <a:buNone/>
              <a:tabLst>
                <a:tab pos="8077200" algn="r"/>
              </a:tabLst>
              <a:defRPr sz="22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smtClean="0"/>
              <a:t>|  PAGE </a:t>
            </a:r>
            <a:fld id="{AEFB9B6D-867A-40B8-ACB0-35CC9F272C9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CEA-ESS Quality Workshop | 30.06.16</a:t>
            </a:r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dirty="0" smtClean="0"/>
              <a:t>|  PAGE </a:t>
            </a:r>
            <a:fld id="{AEFB9B6D-867A-40B8-ACB0-35CC9F272C9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CEA-ESS Quality Workshop | 30.06.16</a:t>
            </a:r>
            <a:endParaRPr lang="fr-FR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1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76000" y="1268760"/>
            <a:ext cx="4428048" cy="496855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fr-FR" smtClean="0"/>
              <a:t>|  PAGE </a:t>
            </a:r>
            <a:fld id="{AEFB9B6D-867A-40B8-ACB0-35CC9F272C9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fr-FR" smtClean="0"/>
              <a:t>CEA-ESS Quality Workshop | 30.06.16</a:t>
            </a:r>
            <a:endParaRPr lang="fr-FR" dirty="0"/>
          </a:p>
        </p:txBody>
      </p:sp>
      <p:sp>
        <p:nvSpPr>
          <p:cNvPr id="11" name="Espace réservé du contenu 20"/>
          <p:cNvSpPr>
            <a:spLocks noGrp="1"/>
          </p:cNvSpPr>
          <p:nvPr>
            <p:ph sz="quarter" idx="20" hasCustomPrompt="1"/>
          </p:nvPr>
        </p:nvSpPr>
        <p:spPr>
          <a:xfrm>
            <a:off x="5148000" y="2016000"/>
            <a:ext cx="3492000" cy="3690000"/>
          </a:xfrm>
          <a:solidFill>
            <a:srgbClr val="666666"/>
          </a:solidFill>
        </p:spPr>
        <p:txBody>
          <a:bodyPr anchor="ctr"/>
          <a:lstStyle>
            <a:lvl1pPr marL="0" indent="0"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Visuel</a:t>
            </a:r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3 visue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76000" y="1268760"/>
            <a:ext cx="4428048" cy="496855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r>
              <a:rPr lang="fr-FR" smtClean="0"/>
              <a:t>|  PAGE </a:t>
            </a:r>
            <a:fld id="{AEFB9B6D-867A-40B8-ACB0-35CC9F272C9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fr-FR" smtClean="0"/>
              <a:t>CEA-ESS Quality Workshop | 30.06.16</a:t>
            </a:r>
            <a:endParaRPr lang="fr-FR" dirty="0"/>
          </a:p>
        </p:txBody>
      </p:sp>
      <p:sp>
        <p:nvSpPr>
          <p:cNvPr id="15" name="Espace réservé du contenu 20"/>
          <p:cNvSpPr>
            <a:spLocks noGrp="1"/>
          </p:cNvSpPr>
          <p:nvPr>
            <p:ph sz="quarter" idx="21" hasCustomPrompt="1"/>
          </p:nvPr>
        </p:nvSpPr>
        <p:spPr>
          <a:xfrm>
            <a:off x="5148000" y="2016000"/>
            <a:ext cx="3492000" cy="1980000"/>
          </a:xfrm>
          <a:solidFill>
            <a:srgbClr val="666666"/>
          </a:solidFill>
        </p:spPr>
        <p:txBody>
          <a:bodyPr anchor="ctr"/>
          <a:lstStyle>
            <a:lvl1pPr marL="0" indent="0"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Visuel</a:t>
            </a:r>
            <a:endParaRPr lang="fr-FR" dirty="0"/>
          </a:p>
        </p:txBody>
      </p:sp>
      <p:sp>
        <p:nvSpPr>
          <p:cNvPr id="16" name="Espace réservé du contenu 20"/>
          <p:cNvSpPr>
            <a:spLocks noGrp="1"/>
          </p:cNvSpPr>
          <p:nvPr>
            <p:ph sz="quarter" idx="22" hasCustomPrompt="1"/>
          </p:nvPr>
        </p:nvSpPr>
        <p:spPr>
          <a:xfrm>
            <a:off x="5148000" y="3999600"/>
            <a:ext cx="1746000" cy="1695600"/>
          </a:xfrm>
          <a:solidFill>
            <a:srgbClr val="808080"/>
          </a:solidFill>
        </p:spPr>
        <p:txBody>
          <a:bodyPr anchor="ctr"/>
          <a:lstStyle>
            <a:lvl1pPr marL="0" indent="0"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Visuel</a:t>
            </a:r>
            <a:endParaRPr lang="fr-FR" dirty="0"/>
          </a:p>
        </p:txBody>
      </p:sp>
      <p:sp>
        <p:nvSpPr>
          <p:cNvPr id="17" name="Espace réservé du contenu 20"/>
          <p:cNvSpPr>
            <a:spLocks noGrp="1"/>
          </p:cNvSpPr>
          <p:nvPr>
            <p:ph sz="quarter" idx="23" hasCustomPrompt="1"/>
          </p:nvPr>
        </p:nvSpPr>
        <p:spPr>
          <a:xfrm>
            <a:off x="6894000" y="3999600"/>
            <a:ext cx="1746000" cy="1695600"/>
          </a:xfrm>
          <a:solidFill>
            <a:srgbClr val="B2B2B2"/>
          </a:solidFill>
        </p:spPr>
        <p:txBody>
          <a:bodyPr anchor="ctr"/>
          <a:lstStyle>
            <a:lvl1pPr marL="0" indent="0"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Visuel</a:t>
            </a:r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graphiqu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76000" y="3707506"/>
            <a:ext cx="8172464" cy="252980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smtClean="0"/>
              <a:t>|  PAGE </a:t>
            </a:r>
            <a:fld id="{AEFB9B6D-867A-40B8-ACB0-35CC9F272C9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CEA-ESS Quality Workshop | 30.06.16</a:t>
            </a:r>
            <a:endParaRPr lang="fr-FR" dirty="0"/>
          </a:p>
        </p:txBody>
      </p:sp>
      <p:sp>
        <p:nvSpPr>
          <p:cNvPr id="9" name="Espace réservé du contenu 20"/>
          <p:cNvSpPr>
            <a:spLocks noGrp="1"/>
          </p:cNvSpPr>
          <p:nvPr>
            <p:ph sz="quarter" idx="21" hasCustomPrompt="1"/>
          </p:nvPr>
        </p:nvSpPr>
        <p:spPr>
          <a:xfrm>
            <a:off x="576000" y="1458000"/>
            <a:ext cx="8064000" cy="1908000"/>
          </a:xfrm>
          <a:solidFill>
            <a:srgbClr val="666666"/>
          </a:solidFill>
        </p:spPr>
        <p:txBody>
          <a:bodyPr anchor="ctr"/>
          <a:lstStyle>
            <a:lvl1pPr marL="0" indent="0"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Visuel</a:t>
            </a:r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age 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 descr="bandeau_page_cart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251460"/>
          </a:xfrm>
          <a:prstGeom prst="rect">
            <a:avLst/>
          </a:prstGeom>
        </p:spPr>
      </p:pic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smtClean="0"/>
              <a:t>|  PAGE </a:t>
            </a:r>
            <a:fld id="{AEFB9B6D-867A-40B8-ACB0-35CC9F272C9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CEA-ESS Quality Workshop | 30.06.16</a:t>
            </a:r>
            <a:endParaRPr lang="fr-FR" dirty="0"/>
          </a:p>
        </p:txBody>
      </p:sp>
      <p:sp>
        <p:nvSpPr>
          <p:cNvPr id="17" name="Espace réservé du contenu 15"/>
          <p:cNvSpPr>
            <a:spLocks noGrp="1"/>
          </p:cNvSpPr>
          <p:nvPr>
            <p:ph sz="quarter" idx="15"/>
          </p:nvPr>
        </p:nvSpPr>
        <p:spPr>
          <a:xfrm>
            <a:off x="378000" y="836613"/>
            <a:ext cx="8460000" cy="518477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 descr="cart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76486" y="846237"/>
            <a:ext cx="8460000" cy="4156911"/>
          </a:xfrm>
          <a:prstGeom prst="rect">
            <a:avLst/>
          </a:prstGeom>
        </p:spPr>
      </p:pic>
      <p:pic>
        <p:nvPicPr>
          <p:cNvPr id="9" name="Image 8" descr="bandeau_page_carte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251460"/>
          </a:xfrm>
          <a:prstGeom prst="rect">
            <a:avLst/>
          </a:prstGeom>
        </p:spPr>
      </p:pic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smtClean="0"/>
              <a:t>|  PAGE </a:t>
            </a:r>
            <a:fld id="{AEFB9B6D-867A-40B8-ACB0-35CC9F272C9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CEA-ESS Quality Workshop | 30.06.16</a:t>
            </a:r>
            <a:endParaRPr lang="fr-FR" dirty="0"/>
          </a:p>
        </p:txBody>
      </p:sp>
      <p:sp>
        <p:nvSpPr>
          <p:cNvPr id="33" name="Espace réservé du graphique 32"/>
          <p:cNvSpPr>
            <a:spLocks noGrp="1"/>
          </p:cNvSpPr>
          <p:nvPr>
            <p:ph type="chart" sz="quarter" idx="13" hasCustomPrompt="1"/>
          </p:nvPr>
        </p:nvSpPr>
        <p:spPr>
          <a:xfrm>
            <a:off x="899592" y="5157788"/>
            <a:ext cx="3240360" cy="863600"/>
          </a:xfrm>
        </p:spPr>
        <p:txBody>
          <a:bodyPr anchor="ctr"/>
          <a:lstStyle>
            <a:lvl1pPr marL="0" indent="0" algn="ctr">
              <a:defRPr sz="1200"/>
            </a:lvl1pPr>
          </a:lstStyle>
          <a:p>
            <a:r>
              <a:rPr lang="fr-FR" dirty="0" smtClean="0"/>
              <a:t> Graphique</a:t>
            </a:r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bandeau_texte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797" y="-830"/>
            <a:ext cx="9144000" cy="955548"/>
          </a:xfrm>
          <a:prstGeom prst="rect">
            <a:avLst/>
          </a:prstGeom>
        </p:spPr>
      </p:pic>
      <p:pic>
        <p:nvPicPr>
          <p:cNvPr id="9" name="Image 8"/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3599" y="56782"/>
            <a:ext cx="574541" cy="645439"/>
          </a:xfrm>
          <a:prstGeom prst="rect">
            <a:avLst/>
          </a:prstGeom>
          <a:noFill/>
        </p:spPr>
      </p:pic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115616" y="52752"/>
            <a:ext cx="6727983" cy="90872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76000" y="1268760"/>
            <a:ext cx="8172464" cy="496855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051720" y="6305192"/>
            <a:ext cx="5939824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rgbClr val="666666"/>
                </a:solidFill>
              </a:defRPr>
            </a:lvl1pPr>
          </a:lstStyle>
          <a:p>
            <a:r>
              <a:rPr lang="fr-FR" smtClean="0"/>
              <a:t>CEA-ESS Quality Workshop | 30.06.16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025304" y="6303598"/>
            <a:ext cx="111869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rgbClr val="666666"/>
                </a:solidFill>
              </a:defRPr>
            </a:lvl1pPr>
          </a:lstStyle>
          <a:p>
            <a:r>
              <a:rPr lang="fr-FR" dirty="0" smtClean="0"/>
              <a:t>|  PAGE </a:t>
            </a:r>
            <a:fld id="{AEFB9B6D-867A-40B8-ACB0-35CC9F272C9C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1" name="Image 10"/>
          <p:cNvPicPr/>
          <p:nvPr userDrawn="1"/>
        </p:nvPicPr>
        <p:blipFill rotWithShape="1">
          <a:blip r:embed="rId14"/>
          <a:srcRect r="44000"/>
          <a:stretch/>
        </p:blipFill>
        <p:spPr bwMode="auto">
          <a:xfrm>
            <a:off x="8479317" y="63256"/>
            <a:ext cx="636905" cy="64706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5" r:id="rId2"/>
    <p:sldLayoutId id="2147483666" r:id="rId3"/>
    <p:sldLayoutId id="2147483650" r:id="rId4"/>
    <p:sldLayoutId id="2147483662" r:id="rId5"/>
    <p:sldLayoutId id="2147483663" r:id="rId6"/>
    <p:sldLayoutId id="2147483664" r:id="rId7"/>
    <p:sldLayoutId id="2147483667" r:id="rId8"/>
    <p:sldLayoutId id="2147483654" r:id="rId9"/>
    <p:sldLayoutId id="2147483668" r:id="rId10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2200" b="1" kern="1200" cap="all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923925" indent="0" algn="l" defTabSz="914400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Font typeface="Arial" pitchFamily="34" charset="0"/>
        <a:buNone/>
        <a:defRPr sz="2200" kern="1200">
          <a:solidFill>
            <a:schemeClr val="tx2"/>
          </a:solidFill>
          <a:latin typeface="+mn-lt"/>
          <a:ea typeface="+mn-ea"/>
          <a:cs typeface="+mn-cs"/>
        </a:defRPr>
      </a:lvl1pPr>
      <a:lvl2pPr marL="360363" indent="-360363" algn="l" defTabSz="914400" rtl="0" eaLnBrk="1" latinLnBrk="0" hangingPunct="1">
        <a:lnSpc>
          <a:spcPts val="2000"/>
        </a:lnSpc>
        <a:spcBef>
          <a:spcPts val="0"/>
        </a:spcBef>
        <a:buSzPct val="90000"/>
        <a:buFontTx/>
        <a:buBlip>
          <a:blip r:embed="rId15"/>
        </a:buBlip>
        <a:defRPr sz="1600" kern="1200">
          <a:solidFill>
            <a:srgbClr val="666666"/>
          </a:solidFill>
          <a:latin typeface="+mn-lt"/>
          <a:ea typeface="+mn-ea"/>
          <a:cs typeface="+mn-cs"/>
        </a:defRPr>
      </a:lvl2pPr>
      <a:lvl3pPr marL="361950" indent="0" algn="l" defTabSz="914400" rtl="0" eaLnBrk="1" latinLnBrk="0" hangingPunct="1">
        <a:lnSpc>
          <a:spcPts val="2000"/>
        </a:lnSpc>
        <a:spcBef>
          <a:spcPts val="0"/>
        </a:spcBef>
        <a:buSzPct val="36000"/>
        <a:buFont typeface="Arial" pitchFamily="34" charset="0"/>
        <a:buNone/>
        <a:defRPr sz="1600" kern="1200">
          <a:solidFill>
            <a:srgbClr val="666666"/>
          </a:solidFill>
          <a:latin typeface="+mn-lt"/>
          <a:ea typeface="+mn-ea"/>
          <a:cs typeface="+mn-cs"/>
        </a:defRPr>
      </a:lvl3pPr>
      <a:lvl4pPr marL="1009650" indent="-238125" algn="l" defTabSz="914400" rtl="0" eaLnBrk="1" latinLnBrk="0" hangingPunct="1">
        <a:lnSpc>
          <a:spcPts val="2000"/>
        </a:lnSpc>
        <a:spcBef>
          <a:spcPts val="0"/>
        </a:spcBef>
        <a:buClr>
          <a:srgbClr val="666666"/>
        </a:buClr>
        <a:buSzPct val="36000"/>
        <a:buFontTx/>
        <a:buBlip>
          <a:blip r:embed="rId16"/>
        </a:buBlip>
        <a:defRPr sz="1600" kern="1200">
          <a:solidFill>
            <a:srgbClr val="666666"/>
          </a:solidFill>
          <a:latin typeface="+mn-lt"/>
          <a:ea typeface="+mn-ea"/>
          <a:cs typeface="+mn-cs"/>
        </a:defRPr>
      </a:lvl4pPr>
      <a:lvl5pPr marL="1133475" indent="-114300" algn="l" defTabSz="914400" rtl="0" eaLnBrk="1" latinLnBrk="0" hangingPunct="1">
        <a:lnSpc>
          <a:spcPts val="2000"/>
        </a:lnSpc>
        <a:spcBef>
          <a:spcPts val="0"/>
        </a:spcBef>
        <a:buClr>
          <a:srgbClr val="666666"/>
        </a:buClr>
        <a:buFont typeface="Arial" pitchFamily="34" charset="0"/>
        <a:buChar char="-"/>
        <a:defRPr sz="1600" kern="1200">
          <a:solidFill>
            <a:srgbClr val="66666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355536" y="1628800"/>
            <a:ext cx="4788464" cy="1429696"/>
          </a:xfrm>
        </p:spPr>
        <p:txBody>
          <a:bodyPr/>
          <a:lstStyle/>
          <a:p>
            <a:r>
              <a:rPr lang="fr-FR" dirty="0" smtClean="0"/>
              <a:t>Radio-</a:t>
            </a:r>
            <a:r>
              <a:rPr lang="fr-FR" dirty="0" err="1" smtClean="0"/>
              <a:t>Frequency</a:t>
            </a:r>
            <a:r>
              <a:rPr lang="fr-FR" dirty="0" smtClean="0"/>
              <a:t> </a:t>
            </a:r>
            <a:r>
              <a:rPr lang="fr-FR" dirty="0" err="1" smtClean="0"/>
              <a:t>Quadrupole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PBS &amp; </a:t>
            </a:r>
            <a:r>
              <a:rPr lang="fr-FR" dirty="0" err="1" smtClean="0"/>
              <a:t>ConfigurAtion</a:t>
            </a:r>
            <a:r>
              <a:rPr lang="fr-FR" dirty="0" smtClean="0"/>
              <a:t> Management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 smtClean="0"/>
              <a:t>CEA-ESS </a:t>
            </a:r>
            <a:r>
              <a:rPr lang="fr-FR" dirty="0" err="1" smtClean="0"/>
              <a:t>Quality</a:t>
            </a:r>
            <a:r>
              <a:rPr lang="fr-FR" dirty="0" smtClean="0"/>
              <a:t> Workshop </a:t>
            </a:r>
            <a:r>
              <a:rPr lang="fr-FR" dirty="0" err="1" smtClean="0"/>
              <a:t>June</a:t>
            </a:r>
            <a:r>
              <a:rPr lang="fr-FR" dirty="0" smtClean="0"/>
              <a:t> 30th 2016</a:t>
            </a:r>
            <a:r>
              <a:rPr lang="fr-FR" sz="900" b="1" dirty="0" smtClean="0">
                <a:solidFill>
                  <a:schemeClr val="bg2"/>
                </a:solidFill>
              </a:rPr>
              <a:t>|</a:t>
            </a:r>
            <a:r>
              <a:rPr lang="fr-FR" dirty="0" smtClean="0"/>
              <a:t> Louise </a:t>
            </a:r>
            <a:r>
              <a:rPr lang="fr-FR" dirty="0" err="1" smtClean="0"/>
              <a:t>Napoly</a:t>
            </a: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re 10"/>
          <p:cNvSpPr>
            <a:spLocks noGrp="1"/>
          </p:cNvSpPr>
          <p:nvPr>
            <p:ph type="title"/>
          </p:nvPr>
        </p:nvSpPr>
        <p:spPr>
          <a:xfrm>
            <a:off x="1115616" y="52752"/>
            <a:ext cx="6727983" cy="908720"/>
          </a:xfrm>
        </p:spPr>
        <p:txBody>
          <a:bodyPr/>
          <a:lstStyle/>
          <a:p>
            <a:r>
              <a:rPr lang="fr-FR" dirty="0" smtClean="0"/>
              <a:t>Configuration Management</a:t>
            </a:r>
            <a:endParaRPr lang="fr-FR" dirty="0"/>
          </a:p>
        </p:txBody>
      </p:sp>
      <p:sp>
        <p:nvSpPr>
          <p:cNvPr id="12" name="Espace réservé du contenu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0">
              <a:buNone/>
            </a:pPr>
            <a:endParaRPr lang="en-US" b="1" dirty="0" smtClean="0"/>
          </a:p>
          <a:p>
            <a:pPr lvl="3"/>
            <a:r>
              <a:rPr lang="en-US" b="1" dirty="0" smtClean="0"/>
              <a:t>Sub categories of the first few levels should be project deliverables</a:t>
            </a:r>
          </a:p>
          <a:p>
            <a:pPr lvl="3"/>
            <a:r>
              <a:rPr lang="en-US" b="1" i="1" u="sng" dirty="0" smtClean="0"/>
              <a:t>The table should identify quantities, buyers and suppliers for each category</a:t>
            </a:r>
          </a:p>
          <a:p>
            <a:pPr lvl="3"/>
            <a:r>
              <a:rPr lang="en-US" b="1" dirty="0" smtClean="0"/>
              <a:t>Identification references should appear for each deliverable (consequently, objects of the same type cannot be grouped)</a:t>
            </a:r>
          </a:p>
          <a:p>
            <a:pPr lvl="3"/>
            <a:endParaRPr lang="en-US" dirty="0" smtClean="0"/>
          </a:p>
          <a:p>
            <a:pPr marL="0" lvl="1" indent="0">
              <a:buNone/>
            </a:pPr>
            <a:r>
              <a:rPr lang="en-US" dirty="0" smtClean="0"/>
              <a:t> </a:t>
            </a:r>
          </a:p>
          <a:p>
            <a:pPr marL="0" lvl="1" indent="0">
              <a:buNone/>
            </a:pPr>
            <a:endParaRPr lang="fr-FR" dirty="0" smtClean="0"/>
          </a:p>
          <a:p>
            <a:pPr marL="771525" lvl="3" indent="0">
              <a:buNone/>
            </a:pPr>
            <a:endParaRPr lang="fr-FR" dirty="0" smtClean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dirty="0" smtClean="0"/>
              <a:t>|  PAGE </a:t>
            </a:r>
            <a:fld id="{AEFB9B6D-867A-40B8-ACB0-35CC9F272C9C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CEA-ESS Quality Workshop | 30.06.16</a:t>
            </a:r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7047" y="2946262"/>
            <a:ext cx="7630370" cy="335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5881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re 10"/>
          <p:cNvSpPr>
            <a:spLocks noGrp="1"/>
          </p:cNvSpPr>
          <p:nvPr>
            <p:ph type="title"/>
          </p:nvPr>
        </p:nvSpPr>
        <p:spPr>
          <a:xfrm>
            <a:off x="1115616" y="52752"/>
            <a:ext cx="6727983" cy="908720"/>
          </a:xfrm>
        </p:spPr>
        <p:txBody>
          <a:bodyPr/>
          <a:lstStyle/>
          <a:p>
            <a:r>
              <a:rPr lang="fr-FR" dirty="0" smtClean="0"/>
              <a:t>Configuration Management</a:t>
            </a:r>
            <a:endParaRPr lang="fr-FR" dirty="0"/>
          </a:p>
        </p:txBody>
      </p:sp>
      <p:sp>
        <p:nvSpPr>
          <p:cNvPr id="12" name="Espace réservé du contenu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0">
              <a:buNone/>
            </a:pPr>
            <a:endParaRPr lang="en-US" b="1" dirty="0" smtClean="0"/>
          </a:p>
          <a:p>
            <a:pPr lvl="3"/>
            <a:r>
              <a:rPr lang="en-US" b="1" dirty="0" smtClean="0"/>
              <a:t>Sub categories of the first few levels should be project deliverables</a:t>
            </a:r>
          </a:p>
          <a:p>
            <a:pPr lvl="3"/>
            <a:r>
              <a:rPr lang="en-US" b="1" dirty="0" smtClean="0"/>
              <a:t>The table should identify quantities, buyers and suppliers for each category</a:t>
            </a:r>
          </a:p>
          <a:p>
            <a:pPr lvl="3"/>
            <a:r>
              <a:rPr lang="en-US" b="1" i="1" u="sng" dirty="0" smtClean="0"/>
              <a:t>Identification references should appear for each deliverable </a:t>
            </a:r>
            <a:r>
              <a:rPr lang="en-US" b="1" dirty="0" smtClean="0"/>
              <a:t>(consequently, objects of the same type cannot be grouped)</a:t>
            </a:r>
          </a:p>
          <a:p>
            <a:pPr lvl="3"/>
            <a:endParaRPr lang="en-US" dirty="0" smtClean="0"/>
          </a:p>
          <a:p>
            <a:pPr marL="0" lvl="1" indent="0">
              <a:buNone/>
            </a:pPr>
            <a:r>
              <a:rPr lang="en-US" dirty="0" smtClean="0"/>
              <a:t> </a:t>
            </a:r>
          </a:p>
          <a:p>
            <a:pPr marL="0" lvl="1" indent="0">
              <a:buNone/>
            </a:pPr>
            <a:endParaRPr lang="fr-FR" dirty="0" smtClean="0"/>
          </a:p>
          <a:p>
            <a:pPr marL="771525" lvl="3" indent="0">
              <a:buNone/>
            </a:pPr>
            <a:endParaRPr lang="fr-FR" dirty="0" smtClean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dirty="0" smtClean="0"/>
              <a:t>|  PAGE </a:t>
            </a:r>
            <a:fld id="{AEFB9B6D-867A-40B8-ACB0-35CC9F272C9C}" type="slidenum">
              <a:rPr lang="fr-FR" smtClean="0"/>
              <a:pPr/>
              <a:t>11</a:t>
            </a:fld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CEA-ESS Quality Workshop | 30.06.16</a:t>
            </a:r>
            <a:endParaRPr lang="fr-FR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04" y="3068960"/>
            <a:ext cx="9103066" cy="2540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7118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re 1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Test Matrix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smtClean="0"/>
              <a:t>|  PAGE </a:t>
            </a:r>
            <a:fld id="{AEFB9B6D-867A-40B8-ACB0-35CC9F272C9C}" type="slidenum">
              <a:rPr lang="fr-FR" smtClean="0"/>
              <a:pPr/>
              <a:t>12</a:t>
            </a:fld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CEA-ESS Quality Workshop | 30.06.16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51461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re 10"/>
          <p:cNvSpPr>
            <a:spLocks noGrp="1"/>
          </p:cNvSpPr>
          <p:nvPr>
            <p:ph type="title"/>
          </p:nvPr>
        </p:nvSpPr>
        <p:spPr>
          <a:xfrm>
            <a:off x="1115616" y="52752"/>
            <a:ext cx="6727983" cy="908720"/>
          </a:xfrm>
        </p:spPr>
        <p:txBody>
          <a:bodyPr/>
          <a:lstStyle/>
          <a:p>
            <a:r>
              <a:rPr lang="fr-FR" dirty="0" smtClean="0"/>
              <a:t>Configuration Management</a:t>
            </a:r>
            <a:endParaRPr lang="fr-FR" dirty="0"/>
          </a:p>
        </p:txBody>
      </p:sp>
      <p:sp>
        <p:nvSpPr>
          <p:cNvPr id="12" name="Espace réservé du contenu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0">
              <a:buNone/>
            </a:pPr>
            <a:endParaRPr lang="en-US" b="1" dirty="0" smtClean="0"/>
          </a:p>
          <a:p>
            <a:pPr marL="771525" lvl="3" indent="0">
              <a:buNone/>
            </a:pPr>
            <a:endParaRPr lang="en-US" dirty="0" smtClean="0"/>
          </a:p>
          <a:p>
            <a:pPr marL="0" lvl="1" indent="0">
              <a:buNone/>
            </a:pPr>
            <a:r>
              <a:rPr lang="en-US" dirty="0" smtClean="0"/>
              <a:t> </a:t>
            </a:r>
          </a:p>
          <a:p>
            <a:pPr marL="0" lvl="1" indent="0">
              <a:buNone/>
            </a:pPr>
            <a:endParaRPr lang="fr-FR" dirty="0" smtClean="0"/>
          </a:p>
          <a:p>
            <a:pPr marL="771525" lvl="3" indent="0">
              <a:buNone/>
            </a:pPr>
            <a:endParaRPr lang="fr-FR" dirty="0" smtClean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dirty="0" smtClean="0"/>
              <a:t>|  PAGE </a:t>
            </a:r>
            <a:fld id="{AEFB9B6D-867A-40B8-ACB0-35CC9F272C9C}" type="slidenum">
              <a:rPr lang="fr-FR" smtClean="0"/>
              <a:pPr/>
              <a:t>13</a:t>
            </a:fld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CEA-ESS Quality Workshop | 30.06.16</a:t>
            </a:r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2"/>
          <a:srcRect r="29188"/>
          <a:stretch/>
        </p:blipFill>
        <p:spPr>
          <a:xfrm>
            <a:off x="605736" y="1203012"/>
            <a:ext cx="7840185" cy="50343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393567" y="2636912"/>
            <a:ext cx="453732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isometricRightUp"/>
              <a:lightRig rig="threePt" dir="t"/>
            </a:scene3d>
          </a:bodyPr>
          <a:lstStyle/>
          <a:p>
            <a:pPr algn="ctr"/>
            <a:r>
              <a:rPr lang="fr-FR" sz="9600" b="1" cap="none" spc="0" dirty="0" smtClean="0">
                <a:ln w="10160">
                  <a:solidFill>
                    <a:srgbClr val="FF0000"/>
                  </a:solidFill>
                  <a:prstDash val="solid"/>
                </a:ln>
                <a:noFill/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DRAFT</a:t>
            </a:r>
            <a:endParaRPr lang="fr-FR" sz="9600" b="1" cap="none" spc="0" dirty="0">
              <a:ln w="10160">
                <a:solidFill>
                  <a:srgbClr val="FF0000"/>
                </a:solidFill>
                <a:prstDash val="solid"/>
              </a:ln>
              <a:noFill/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73267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DRF	</a:t>
            </a:r>
            <a:br>
              <a:rPr lang="fr-FR" dirty="0" smtClean="0"/>
            </a:br>
            <a:r>
              <a:rPr lang="fr-FR" dirty="0" err="1" smtClean="0"/>
              <a:t>Irfu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Commissariat à l’énergie atomique et aux énergies alternatives</a:t>
            </a:r>
          </a:p>
          <a:p>
            <a:r>
              <a:rPr lang="fr-FR" dirty="0" smtClean="0"/>
              <a:t>Centre de Saclay</a:t>
            </a:r>
            <a:r>
              <a:rPr lang="fr-FR" sz="950" b="1" dirty="0" smtClean="0"/>
              <a:t> </a:t>
            </a:r>
            <a:r>
              <a:rPr lang="fr-FR" sz="950" b="1" dirty="0" smtClean="0">
                <a:solidFill>
                  <a:schemeClr val="bg2"/>
                </a:solidFill>
              </a:rPr>
              <a:t>| </a:t>
            </a:r>
            <a:r>
              <a:rPr lang="fr-FR" dirty="0" smtClean="0"/>
              <a:t>91191 Gif-sur-Yvette Cedex</a:t>
            </a:r>
          </a:p>
          <a:p>
            <a:r>
              <a:rPr lang="fr-FR" dirty="0" smtClean="0"/>
              <a:t>T. +33 (0)1 69 08 xx </a:t>
            </a:r>
            <a:r>
              <a:rPr lang="fr-FR" dirty="0" err="1" smtClean="0"/>
              <a:t>xx</a:t>
            </a:r>
            <a:r>
              <a:rPr lang="fr-FR" dirty="0" smtClean="0"/>
              <a:t> </a:t>
            </a:r>
            <a:r>
              <a:rPr lang="fr-FR" sz="950" b="1" dirty="0" smtClean="0">
                <a:solidFill>
                  <a:schemeClr val="bg2"/>
                </a:solidFill>
              </a:rPr>
              <a:t>|</a:t>
            </a:r>
            <a:r>
              <a:rPr lang="fr-FR" dirty="0" smtClean="0"/>
              <a:t> F. +33 (0)1 69 08 99 89</a:t>
            </a:r>
          </a:p>
          <a:p>
            <a:pPr lvl="1"/>
            <a:r>
              <a:rPr lang="fr-FR" dirty="0" smtClean="0"/>
              <a:t>Etablissement public à caractère industriel et commercial </a:t>
            </a:r>
            <a:r>
              <a:rPr lang="fr-FR" sz="800" b="1" dirty="0" smtClean="0">
                <a:solidFill>
                  <a:schemeClr val="bg2"/>
                </a:solidFill>
              </a:rPr>
              <a:t>|</a:t>
            </a:r>
            <a:r>
              <a:rPr lang="fr-FR" dirty="0" smtClean="0"/>
              <a:t> RCS Paris B 775 685 019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smtClean="0"/>
              <a:t>|  PAGE </a:t>
            </a:r>
            <a:fld id="{AEFB9B6D-867A-40B8-ACB0-35CC9F272C9C}" type="slidenum">
              <a:rPr lang="fr-FR" smtClean="0"/>
              <a:pPr/>
              <a:t>14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CEA-ESS Quality Workshop | 30.06.16</a:t>
            </a:r>
            <a:endParaRPr lang="fr-FR" dirty="0"/>
          </a:p>
        </p:txBody>
      </p:sp>
      <p:sp>
        <p:nvSpPr>
          <p:cNvPr id="2" name="ZoneTexte 1"/>
          <p:cNvSpPr txBox="1"/>
          <p:nvPr/>
        </p:nvSpPr>
        <p:spPr>
          <a:xfrm>
            <a:off x="3851920" y="2420888"/>
            <a:ext cx="49616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Thank</a:t>
            </a:r>
            <a:r>
              <a:rPr lang="fr-FR" sz="28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fr-FR" sz="28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you</a:t>
            </a:r>
            <a:r>
              <a:rPr lang="fr-FR" sz="28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for </a:t>
            </a:r>
            <a:r>
              <a:rPr lang="fr-FR" sz="28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your</a:t>
            </a:r>
            <a:r>
              <a:rPr lang="fr-FR" sz="28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attention ! </a:t>
            </a:r>
            <a:endParaRPr lang="fr-FR" sz="28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0505" y="0"/>
            <a:ext cx="2245016" cy="141206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2" y="0"/>
            <a:ext cx="1728193" cy="14120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re 10"/>
          <p:cNvSpPr>
            <a:spLocks noGrp="1"/>
          </p:cNvSpPr>
          <p:nvPr>
            <p:ph type="title"/>
          </p:nvPr>
        </p:nvSpPr>
        <p:spPr>
          <a:xfrm>
            <a:off x="1115616" y="52752"/>
            <a:ext cx="6727983" cy="908720"/>
          </a:xfrm>
        </p:spPr>
        <p:txBody>
          <a:bodyPr/>
          <a:lstStyle/>
          <a:p>
            <a:r>
              <a:rPr lang="fr-FR" dirty="0" smtClean="0"/>
              <a:t>TABLE OF CONTENTS</a:t>
            </a:r>
            <a:endParaRPr lang="fr-FR" dirty="0"/>
          </a:p>
        </p:txBody>
      </p:sp>
      <p:sp>
        <p:nvSpPr>
          <p:cNvPr id="12" name="Espace réservé du contenu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0">
              <a:buNone/>
            </a:pPr>
            <a:endParaRPr lang="fr-FR" dirty="0" smtClean="0"/>
          </a:p>
          <a:p>
            <a:pPr lvl="1"/>
            <a:r>
              <a:rPr lang="en-US" dirty="0" smtClean="0"/>
              <a:t>PRODUCT BREAKOWN STRUCTURE &amp; CONFIGURATION MANAGEMENT</a:t>
            </a:r>
          </a:p>
          <a:p>
            <a:pPr marL="0" lvl="1" indent="0">
              <a:buNone/>
            </a:pPr>
            <a:r>
              <a:rPr lang="en-US" dirty="0"/>
              <a:t>	</a:t>
            </a:r>
            <a:r>
              <a:rPr lang="en-US" dirty="0" smtClean="0"/>
              <a:t>		GENERAL CONCEPTS………………………………….P.3</a:t>
            </a:r>
          </a:p>
          <a:p>
            <a:pPr marL="0" lvl="1" indent="0">
              <a:buNone/>
            </a:pPr>
            <a:endParaRPr lang="en-US" dirty="0"/>
          </a:p>
          <a:p>
            <a:pPr marL="0" lvl="1" indent="0">
              <a:buNone/>
            </a:pPr>
            <a:endParaRPr lang="en-US" dirty="0" smtClean="0"/>
          </a:p>
          <a:p>
            <a:pPr marL="0" lvl="1" indent="0">
              <a:buNone/>
            </a:pPr>
            <a:endParaRPr lang="en-US" dirty="0"/>
          </a:p>
          <a:p>
            <a:pPr lvl="1"/>
            <a:r>
              <a:rPr lang="en-US" dirty="0" smtClean="0"/>
              <a:t>GENERAL SCHEMATIC PBS………………………………………………………….P.6</a:t>
            </a:r>
          </a:p>
          <a:p>
            <a:pPr marL="0" lvl="1" indent="0">
              <a:buNone/>
            </a:pPr>
            <a:endParaRPr lang="en-US" dirty="0" smtClean="0"/>
          </a:p>
          <a:p>
            <a:pPr marL="0" lvl="1" indent="0">
              <a:buNone/>
            </a:pPr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RFQ PBS AS A TOOL FOR CONFIGURATION TRACEABILITY………………….P.8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r>
              <a:rPr lang="en-US" dirty="0" smtClean="0"/>
              <a:t>TEST MATRIX…………………………………………………………………………..P.12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marL="0" lvl="1" indent="0">
              <a:buNone/>
            </a:pPr>
            <a:r>
              <a:rPr lang="en-US" dirty="0" smtClean="0"/>
              <a:t> </a:t>
            </a:r>
          </a:p>
          <a:p>
            <a:pPr marL="0" lvl="1" indent="0">
              <a:buNone/>
            </a:pPr>
            <a:endParaRPr lang="fr-FR" dirty="0" smtClean="0"/>
          </a:p>
          <a:p>
            <a:pPr marL="771525" lvl="3" indent="0">
              <a:buNone/>
            </a:pPr>
            <a:endParaRPr lang="fr-FR" dirty="0" smtClean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dirty="0" smtClean="0"/>
              <a:t>|  PAGE </a:t>
            </a:r>
            <a:fld id="{AEFB9B6D-867A-40B8-ACB0-35CC9F272C9C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CEA-ESS Quality Workshop | 30.06.16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250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re 1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Product Breakdown Structure</a:t>
            </a:r>
            <a:br>
              <a:rPr lang="fr-FR" dirty="0" smtClean="0"/>
            </a:br>
            <a:r>
              <a:rPr lang="fr-FR" dirty="0"/>
              <a:t/>
            </a:r>
            <a:br>
              <a:rPr lang="fr-FR" dirty="0"/>
            </a:br>
            <a:r>
              <a:rPr lang="fr-FR" dirty="0" smtClean="0"/>
              <a:t>Configuration management</a:t>
            </a:r>
            <a:br>
              <a:rPr lang="fr-FR" dirty="0" smtClean="0"/>
            </a:br>
            <a:r>
              <a:rPr lang="fr-FR" dirty="0"/>
              <a:t/>
            </a:r>
            <a:br>
              <a:rPr lang="fr-FR" dirty="0"/>
            </a:br>
            <a:r>
              <a:rPr lang="fr-FR" dirty="0" smtClean="0"/>
              <a:t>General Concepts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smtClean="0"/>
              <a:t>|  PAGE </a:t>
            </a:r>
            <a:fld id="{AEFB9B6D-867A-40B8-ACB0-35CC9F272C9C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CEA-ESS Quality Workshop | 30.06.16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4564726"/>
            <a:ext cx="2438400" cy="1752600"/>
          </a:xfrm>
          <a:prstGeom prst="rect">
            <a:avLst/>
          </a:prstGeom>
        </p:spPr>
      </p:pic>
      <p:sp>
        <p:nvSpPr>
          <p:cNvPr id="11" name="Titre 10"/>
          <p:cNvSpPr>
            <a:spLocks noGrp="1"/>
          </p:cNvSpPr>
          <p:nvPr>
            <p:ph type="title"/>
          </p:nvPr>
        </p:nvSpPr>
        <p:spPr>
          <a:xfrm>
            <a:off x="1115616" y="52752"/>
            <a:ext cx="6727983" cy="908720"/>
          </a:xfrm>
        </p:spPr>
        <p:txBody>
          <a:bodyPr/>
          <a:lstStyle/>
          <a:p>
            <a:r>
              <a:rPr lang="fr-FR" dirty="0" err="1" smtClean="0"/>
              <a:t>Definition</a:t>
            </a:r>
            <a:r>
              <a:rPr lang="fr-FR" dirty="0" smtClean="0"/>
              <a:t> of A PBS</a:t>
            </a:r>
            <a:endParaRPr lang="fr-FR" dirty="0"/>
          </a:p>
        </p:txBody>
      </p:sp>
      <p:sp>
        <p:nvSpPr>
          <p:cNvPr id="12" name="Espace réservé du contenu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0">
              <a:buNone/>
            </a:pPr>
            <a:endParaRPr lang="fr-FR" dirty="0" smtClean="0"/>
          </a:p>
          <a:p>
            <a:pPr lvl="1"/>
            <a:r>
              <a:rPr lang="en-US" dirty="0" smtClean="0"/>
              <a:t>A Product Breakdown Structure is a tool that details the components of an object or system. Its aim is to define said components, and have a clear understanding of how they interact.</a:t>
            </a:r>
          </a:p>
          <a:p>
            <a:pPr lvl="1"/>
            <a:endParaRPr lang="en-US" dirty="0" smtClean="0"/>
          </a:p>
          <a:p>
            <a:pPr marL="0" lvl="1" indent="0">
              <a:buNone/>
            </a:pPr>
            <a:endParaRPr lang="en-US" dirty="0"/>
          </a:p>
          <a:p>
            <a:pPr lvl="1"/>
            <a:r>
              <a:rPr lang="en-US" dirty="0" smtClean="0"/>
              <a:t>The breakdown structure can be physical, functional or conceptual, among others. Therefore the product or system under consideration can be sub categorized in different manners : there can be various PBSs for only one object.</a:t>
            </a:r>
          </a:p>
          <a:p>
            <a:pPr marL="0" lvl="1" indent="0">
              <a:buNone/>
            </a:pPr>
            <a:r>
              <a:rPr lang="en-US" dirty="0" smtClean="0"/>
              <a:t> </a:t>
            </a:r>
          </a:p>
          <a:p>
            <a:pPr marL="0" lvl="1" indent="0">
              <a:buNone/>
            </a:pPr>
            <a:endParaRPr lang="fr-FR" dirty="0" smtClean="0"/>
          </a:p>
          <a:p>
            <a:pPr lvl="1"/>
            <a:r>
              <a:rPr lang="en-US" dirty="0" smtClean="0"/>
              <a:t>In order to choose the most appropriate breakdown structure, 2 rules should be followed :</a:t>
            </a:r>
          </a:p>
          <a:p>
            <a:pPr lvl="3"/>
            <a:r>
              <a:rPr lang="en-US" dirty="0" smtClean="0"/>
              <a:t>Each category (or sub category) should be 100% complete when its sub components are added up</a:t>
            </a:r>
          </a:p>
          <a:p>
            <a:pPr lvl="3"/>
            <a:r>
              <a:rPr lang="en-US" dirty="0" smtClean="0"/>
              <a:t>The PBS should best suit the task it is created for</a:t>
            </a:r>
          </a:p>
          <a:p>
            <a:pPr marL="771525" lvl="3" indent="0">
              <a:buNone/>
            </a:pPr>
            <a:endParaRPr lang="fr-FR" dirty="0" smtClean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dirty="0" smtClean="0"/>
              <a:t>|  PAGE </a:t>
            </a:r>
            <a:fld id="{AEFB9B6D-867A-40B8-ACB0-35CC9F272C9C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CEA-ESS Quality Workshop | 30.06.16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re 10"/>
          <p:cNvSpPr>
            <a:spLocks noGrp="1"/>
          </p:cNvSpPr>
          <p:nvPr>
            <p:ph type="title"/>
          </p:nvPr>
        </p:nvSpPr>
        <p:spPr>
          <a:xfrm>
            <a:off x="1115616" y="52752"/>
            <a:ext cx="6727983" cy="908720"/>
          </a:xfrm>
        </p:spPr>
        <p:txBody>
          <a:bodyPr/>
          <a:lstStyle/>
          <a:p>
            <a:r>
              <a:rPr lang="fr-FR" dirty="0" smtClean="0"/>
              <a:t>Configuration Management</a:t>
            </a:r>
            <a:endParaRPr lang="fr-FR" dirty="0"/>
          </a:p>
        </p:txBody>
      </p:sp>
      <p:sp>
        <p:nvSpPr>
          <p:cNvPr id="12" name="Espace réservé du contenu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0">
              <a:buNone/>
            </a:pPr>
            <a:endParaRPr lang="fr-FR" dirty="0" smtClean="0"/>
          </a:p>
          <a:p>
            <a:pPr lvl="1"/>
            <a:r>
              <a:rPr lang="en-US" dirty="0" smtClean="0"/>
              <a:t>The configuration management of a system aims to establish and maintain consistency of its performance and physical components in compliance with the system’s requirements.</a:t>
            </a:r>
          </a:p>
          <a:p>
            <a:pPr lvl="1"/>
            <a:endParaRPr lang="en-US" dirty="0" smtClean="0"/>
          </a:p>
          <a:p>
            <a:pPr marL="0" lvl="1" indent="0">
              <a:buNone/>
            </a:pPr>
            <a:endParaRPr lang="en-US" dirty="0"/>
          </a:p>
          <a:p>
            <a:pPr lvl="1"/>
            <a:r>
              <a:rPr lang="en-US" dirty="0" smtClean="0"/>
              <a:t>Configuration traceability is important to keep track of possible modifications and the overall conformity of the object during its life span.</a:t>
            </a:r>
          </a:p>
          <a:p>
            <a:pPr lvl="1"/>
            <a:endParaRPr lang="en-US" dirty="0" smtClean="0"/>
          </a:p>
          <a:p>
            <a:pPr marL="0" lvl="1" indent="0">
              <a:buNone/>
            </a:pPr>
            <a:endParaRPr lang="en-US" dirty="0" smtClean="0"/>
          </a:p>
          <a:p>
            <a:pPr marL="0" lvl="1" indent="0">
              <a:buNone/>
            </a:pPr>
            <a:endParaRPr lang="en-US" b="1" dirty="0"/>
          </a:p>
          <a:p>
            <a:pPr lvl="1"/>
            <a:r>
              <a:rPr lang="en-US" b="1" dirty="0" smtClean="0"/>
              <a:t>Therefore, a PBS used as reference for configuration traceability should be the foundation that allows following up on changes and compliance of deliverables.</a:t>
            </a:r>
          </a:p>
          <a:p>
            <a:pPr marL="0" lvl="1" indent="0">
              <a:buNone/>
            </a:pPr>
            <a:endParaRPr lang="en-US" b="1" dirty="0" smtClean="0"/>
          </a:p>
          <a:p>
            <a:pPr lvl="3"/>
            <a:r>
              <a:rPr lang="en-US" b="1" dirty="0" smtClean="0"/>
              <a:t>Sub categories of the first few levels should be project deliverables</a:t>
            </a:r>
          </a:p>
          <a:p>
            <a:pPr lvl="3"/>
            <a:r>
              <a:rPr lang="en-US" b="1" dirty="0" smtClean="0"/>
              <a:t>The table should identify quantities, buyers and suppliers for each category</a:t>
            </a:r>
          </a:p>
          <a:p>
            <a:pPr lvl="3"/>
            <a:r>
              <a:rPr lang="en-US" b="1" dirty="0" smtClean="0"/>
              <a:t>Identification references should appear for each deliverable (consequently, objects of the same type cannot be grouped)</a:t>
            </a:r>
          </a:p>
          <a:p>
            <a:pPr lvl="3"/>
            <a:endParaRPr lang="en-US" dirty="0" smtClean="0"/>
          </a:p>
          <a:p>
            <a:pPr marL="0" lvl="1" indent="0">
              <a:buNone/>
            </a:pPr>
            <a:r>
              <a:rPr lang="en-US" dirty="0" smtClean="0"/>
              <a:t> </a:t>
            </a:r>
          </a:p>
          <a:p>
            <a:pPr marL="0" lvl="1" indent="0">
              <a:buNone/>
            </a:pPr>
            <a:endParaRPr lang="fr-FR" dirty="0" smtClean="0"/>
          </a:p>
          <a:p>
            <a:pPr marL="771525" lvl="3" indent="0">
              <a:buNone/>
            </a:pPr>
            <a:endParaRPr lang="fr-FR" dirty="0" smtClean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dirty="0" smtClean="0"/>
              <a:t>|  PAGE </a:t>
            </a:r>
            <a:fld id="{AEFB9B6D-867A-40B8-ACB0-35CC9F272C9C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CEA-ESS Quality Workshop | 30.06.16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57607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re 1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GENERAL </a:t>
            </a:r>
            <a:r>
              <a:rPr lang="fr-FR" dirty="0" err="1" smtClean="0"/>
              <a:t>Schematic</a:t>
            </a:r>
            <a:r>
              <a:rPr lang="fr-FR" dirty="0" smtClean="0"/>
              <a:t> PBS 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smtClean="0"/>
              <a:t>|  PAGE </a:t>
            </a:r>
            <a:fld id="{AEFB9B6D-867A-40B8-ACB0-35CC9F272C9C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CEA-ESS Quality Workshop | 30.06.16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54533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smtClean="0"/>
              <a:t>|  PAGE </a:t>
            </a:r>
            <a:fld id="{AEFB9B6D-867A-40B8-ACB0-35CC9F272C9C}" type="slidenum">
              <a:rPr lang="fr-FR" smtClean="0"/>
              <a:pPr/>
              <a:t>7</a:t>
            </a:fld>
            <a:endParaRPr lang="fr-FR" dirty="0"/>
          </a:p>
        </p:txBody>
      </p:sp>
      <p:pic>
        <p:nvPicPr>
          <p:cNvPr id="8" name="Image 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3755978"/>
            <a:ext cx="5760720" cy="2912745"/>
          </a:xfrm>
          <a:prstGeom prst="rect">
            <a:avLst/>
          </a:prstGeom>
        </p:spPr>
      </p:pic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CEA-ESS Quality Workshop | 30.06.16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sz="quarter" idx="15"/>
            <p:extLst>
              <p:ext uri="{D42A27DB-BD31-4B8C-83A1-F6EECF244321}">
                <p14:modId xmlns:p14="http://schemas.microsoft.com/office/powerpoint/2010/main" val="3261858082"/>
              </p:ext>
            </p:extLst>
          </p:nvPr>
        </p:nvGraphicFramePr>
        <p:xfrm>
          <a:off x="-252536" y="332656"/>
          <a:ext cx="8459788" cy="51847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re 1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RFQ PBS as a </a:t>
            </a:r>
            <a:r>
              <a:rPr lang="fr-FR" dirty="0" err="1" smtClean="0"/>
              <a:t>Tool</a:t>
            </a:r>
            <a:r>
              <a:rPr lang="fr-FR" dirty="0" smtClean="0"/>
              <a:t> for Configuration </a:t>
            </a:r>
            <a:r>
              <a:rPr lang="fr-FR" dirty="0" err="1" smtClean="0"/>
              <a:t>Traceability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smtClean="0"/>
              <a:t>|  PAGE </a:t>
            </a:r>
            <a:fld id="{AEFB9B6D-867A-40B8-ACB0-35CC9F272C9C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CEA-ESS Quality Workshop | 30.06.16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56646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re 10"/>
          <p:cNvSpPr>
            <a:spLocks noGrp="1"/>
          </p:cNvSpPr>
          <p:nvPr>
            <p:ph type="title"/>
          </p:nvPr>
        </p:nvSpPr>
        <p:spPr>
          <a:xfrm>
            <a:off x="1115616" y="52752"/>
            <a:ext cx="6727983" cy="908720"/>
          </a:xfrm>
        </p:spPr>
        <p:txBody>
          <a:bodyPr/>
          <a:lstStyle/>
          <a:p>
            <a:r>
              <a:rPr lang="fr-FR" dirty="0" smtClean="0"/>
              <a:t>Configuration Management</a:t>
            </a:r>
            <a:endParaRPr lang="fr-FR" dirty="0"/>
          </a:p>
        </p:txBody>
      </p:sp>
      <p:sp>
        <p:nvSpPr>
          <p:cNvPr id="12" name="Espace réservé du contenu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0">
              <a:buNone/>
            </a:pPr>
            <a:endParaRPr lang="en-US" b="1" dirty="0" smtClean="0"/>
          </a:p>
          <a:p>
            <a:pPr lvl="3"/>
            <a:r>
              <a:rPr lang="en-US" b="1" i="1" u="sng" dirty="0" smtClean="0"/>
              <a:t>Sub categories of the first few levels should be project deliverables</a:t>
            </a:r>
          </a:p>
          <a:p>
            <a:pPr lvl="3"/>
            <a:r>
              <a:rPr lang="en-US" b="1" dirty="0" smtClean="0"/>
              <a:t>The table should identify quantities, buyers and suppliers for each category</a:t>
            </a:r>
          </a:p>
          <a:p>
            <a:pPr lvl="3"/>
            <a:r>
              <a:rPr lang="en-US" b="1" dirty="0" smtClean="0"/>
              <a:t>Identification references should appear for each deliverable (consequently, </a:t>
            </a:r>
            <a:r>
              <a:rPr lang="en-US" b="1" i="1" u="sng" dirty="0" smtClean="0"/>
              <a:t>objects of the same type cannot be grouped</a:t>
            </a:r>
            <a:r>
              <a:rPr lang="en-US" b="1" dirty="0" smtClean="0"/>
              <a:t>)</a:t>
            </a:r>
          </a:p>
          <a:p>
            <a:pPr lvl="3"/>
            <a:endParaRPr lang="en-US" dirty="0" smtClean="0"/>
          </a:p>
          <a:p>
            <a:pPr marL="0" lvl="1" indent="0">
              <a:buNone/>
            </a:pPr>
            <a:r>
              <a:rPr lang="en-US" dirty="0" smtClean="0"/>
              <a:t> </a:t>
            </a:r>
          </a:p>
          <a:p>
            <a:pPr marL="0" lvl="1" indent="0">
              <a:buNone/>
            </a:pPr>
            <a:endParaRPr lang="fr-FR" dirty="0" smtClean="0"/>
          </a:p>
          <a:p>
            <a:pPr marL="771525" lvl="3" indent="0">
              <a:buNone/>
            </a:pPr>
            <a:endParaRPr lang="fr-FR" dirty="0" smtClean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dirty="0" smtClean="0"/>
              <a:t>|  PAGE </a:t>
            </a:r>
            <a:fld id="{AEFB9B6D-867A-40B8-ACB0-35CC9F272C9C}" type="slidenum">
              <a:rPr lang="fr-FR" smtClean="0"/>
              <a:pPr/>
              <a:t>9</a:t>
            </a:fld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CEA-ESS Quality Workshop | 30.06.16</a:t>
            </a:r>
            <a:endParaRPr lang="fr-FR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3794" y="2947398"/>
            <a:ext cx="3487838" cy="335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440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_powerpoint_CEA_Irfu (1)">
  <a:themeElements>
    <a:clrScheme name="CEA">
      <a:dk1>
        <a:sysClr val="windowText" lastClr="000000"/>
      </a:dk1>
      <a:lt1>
        <a:sysClr val="window" lastClr="FFFFFF"/>
      </a:lt1>
      <a:dk2>
        <a:srgbClr val="DC0528"/>
      </a:dk2>
      <a:lt2>
        <a:srgbClr val="96C31E"/>
      </a:lt2>
      <a:accent1>
        <a:srgbClr val="781469"/>
      </a:accent1>
      <a:accent2>
        <a:srgbClr val="F08728"/>
      </a:accent2>
      <a:accent3>
        <a:srgbClr val="FAB45F"/>
      </a:accent3>
      <a:accent4>
        <a:srgbClr val="0091C3"/>
      </a:accent4>
      <a:accent5>
        <a:srgbClr val="006937"/>
      </a:accent5>
      <a:accent6>
        <a:srgbClr val="87000A"/>
      </a:accent6>
      <a:hlink>
        <a:srgbClr val="0000FF"/>
      </a:hlink>
      <a:folHlink>
        <a:srgbClr val="800080"/>
      </a:folHlink>
    </a:clrScheme>
    <a:fontScheme name="CE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PRESENTATION-CEA-ESS</Template>
  <TotalTime>669</TotalTime>
  <Words>620</Words>
  <Application>Microsoft Office PowerPoint</Application>
  <PresentationFormat>Affichage à l'écran (4:3)</PresentationFormat>
  <Paragraphs>132</Paragraphs>
  <Slides>14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7" baseType="lpstr">
      <vt:lpstr>Arial</vt:lpstr>
      <vt:lpstr>Calibri</vt:lpstr>
      <vt:lpstr>Mod_powerpoint_CEA_Irfu (1)</vt:lpstr>
      <vt:lpstr>Radio-Frequency Quadrupole PBS &amp; ConfigurAtion Management</vt:lpstr>
      <vt:lpstr>TABLE OF CONTENTS</vt:lpstr>
      <vt:lpstr>Product Breakdown Structure  Configuration management  General Concepts</vt:lpstr>
      <vt:lpstr>Definition of A PBS</vt:lpstr>
      <vt:lpstr>Configuration Management</vt:lpstr>
      <vt:lpstr>GENERAL Schematic PBS  </vt:lpstr>
      <vt:lpstr>Présentation PowerPoint</vt:lpstr>
      <vt:lpstr>RFQ PBS as a Tool for Configuration Traceability </vt:lpstr>
      <vt:lpstr>Configuration Management</vt:lpstr>
      <vt:lpstr>Configuration Management</vt:lpstr>
      <vt:lpstr>Configuration Management</vt:lpstr>
      <vt:lpstr>Test Matrix </vt:lpstr>
      <vt:lpstr>Configuration Management</vt:lpstr>
      <vt:lpstr>DRF  Irfu </vt:lpstr>
    </vt:vector>
  </TitlesOfParts>
  <Company>CEA Saclay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CEA-ESS-RFQ PBS &amp; ConfigurAtion Management</dc:title>
  <dc:creator>NAPOLY Louise</dc:creator>
  <cp:lastModifiedBy>NAPOLY Louise</cp:lastModifiedBy>
  <cp:revision>26</cp:revision>
  <dcterms:created xsi:type="dcterms:W3CDTF">2016-06-27T07:51:15Z</dcterms:created>
  <dcterms:modified xsi:type="dcterms:W3CDTF">2016-06-29T16:59:22Z</dcterms:modified>
</cp:coreProperties>
</file>