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42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5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6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2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3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4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3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3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11B14-95A5-4368-A3C4-D1B2F60E3D6D}" type="datetimeFigureOut">
              <a:rPr lang="en-US" smtClean="0"/>
              <a:t>2013-01-24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D24AF-0CE3-4651-B6B2-B0C4D8B78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9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ACCSYS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l">
              <a:buFontTx/>
              <a:buChar char="-"/>
            </a:pPr>
            <a:r>
              <a:rPr lang="en-US" dirty="0" smtClean="0"/>
              <a:t>Upcoming milestones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Status reporting</a:t>
            </a:r>
          </a:p>
          <a:p>
            <a:pPr marL="457200" indent="-457200" algn="l">
              <a:buFontTx/>
              <a:buChar char="-"/>
            </a:pPr>
            <a:r>
              <a:rPr lang="en-US" dirty="0" smtClean="0"/>
              <a:t>Submitting deliverables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11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gysin\Dropbox\Suzanne Gysin\Construction\2013 Tracking\TB-Schedul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427255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08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gysin\Dropbox\Suzanne Gysin\Construction\2013 Tracking\TB-Schedul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381000"/>
            <a:ext cx="8798666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661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gysin\Dropbox\Suzanne Gysin\Construction\2013 Tracking\TB-Schedul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7914398" cy="400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59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ACCSYS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sgysin</dc:creator>
  <cp:lastModifiedBy>sgysin</cp:lastModifiedBy>
  <cp:revision>2</cp:revision>
  <dcterms:created xsi:type="dcterms:W3CDTF">2013-01-24T14:02:40Z</dcterms:created>
  <dcterms:modified xsi:type="dcterms:W3CDTF">2013-01-24T17:03:37Z</dcterms:modified>
</cp:coreProperties>
</file>