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6" r:id="rId1"/>
    <p:sldMasterId id="2147483784" r:id="rId2"/>
    <p:sldMasterId id="2147483796" r:id="rId3"/>
    <p:sldMasterId id="2147483808" r:id="rId4"/>
    <p:sldMasterId id="2147483872" r:id="rId5"/>
  </p:sldMasterIdLst>
  <p:notesMasterIdLst>
    <p:notesMasterId r:id="rId10"/>
  </p:notesMasterIdLst>
  <p:sldIdLst>
    <p:sldId id="479" r:id="rId6"/>
    <p:sldId id="515" r:id="rId7"/>
    <p:sldId id="514" r:id="rId8"/>
    <p:sldId id="517" r:id="rId9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663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327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69913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6554" algn="l" rtl="0" fontAlgn="base">
      <a:spcBef>
        <a:spcPct val="0"/>
      </a:spcBef>
      <a:spcAft>
        <a:spcPct val="0"/>
      </a:spcAft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3194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39831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196474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3111" algn="l" defTabSz="456634" rtl="0" eaLnBrk="1" latinLnBrk="0" hangingPunct="1">
      <a:defRPr sz="3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 autoAdjust="0"/>
    <p:restoredTop sz="90862" autoAdjust="0"/>
  </p:normalViewPr>
  <p:slideViewPr>
    <p:cSldViewPr>
      <p:cViewPr varScale="1">
        <p:scale>
          <a:sx n="70" d="100"/>
          <a:sy n="70" d="100"/>
        </p:scale>
        <p:origin x="-936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0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jorgenandersson:Documents:ADU:Milestones%20Decemb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3200" dirty="0"/>
              <a:t>ADU Milestones</a:t>
            </a:r>
            <a:r>
              <a:rPr lang="en-US" sz="3200" baseline="0" dirty="0"/>
              <a:t> </a:t>
            </a:r>
          </a:p>
          <a:p>
            <a:pPr>
              <a:defRPr/>
            </a:pPr>
            <a:r>
              <a:rPr lang="en-US" sz="3200" baseline="0" dirty="0"/>
              <a:t>as of December 31, 2012 </a:t>
            </a:r>
            <a:endParaRPr lang="en-US" sz="3200" dirty="0"/>
          </a:p>
        </c:rich>
      </c:tx>
      <c:layout>
        <c:manualLayout>
          <c:xMode val="edge"/>
          <c:yMode val="edge"/>
          <c:x val="0.372982117018349"/>
          <c:y val="0.014489687547572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120014380953226"/>
          <c:y val="0.258174449318528"/>
          <c:w val="0.926340337024311"/>
          <c:h val="0.565547152785984"/>
        </c:manualLayout>
      </c:layout>
      <c:lineChart>
        <c:grouping val="standard"/>
        <c:varyColors val="0"/>
        <c:ser>
          <c:idx val="1"/>
          <c:order val="0"/>
          <c:tx>
            <c:v>Planned</c:v>
          </c:tx>
          <c:marker>
            <c:symbol val="none"/>
          </c:marker>
          <c:cat>
            <c:numRef>
              <c:f>'Distribution over time'!$K$81:$K$154</c:f>
              <c:numCache>
                <c:formatCode>yyyy\-mm\-dd;@</c:formatCode>
                <c:ptCount val="74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41247.0</c:v>
                </c:pt>
                <c:pt idx="71">
                  <c:v>41247.0</c:v>
                </c:pt>
                <c:pt idx="72">
                  <c:v>41269.0</c:v>
                </c:pt>
                <c:pt idx="73">
                  <c:v>41274.0</c:v>
                </c:pt>
              </c:numCache>
            </c:numRef>
          </c:cat>
          <c:val>
            <c:numRef>
              <c:f>'Distribution over time'!$G$81:$G$154</c:f>
              <c:numCache>
                <c:formatCode>General</c:formatCode>
                <c:ptCount val="7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23.0</c:v>
                </c:pt>
                <c:pt idx="21">
                  <c:v>24.0</c:v>
                </c:pt>
                <c:pt idx="22">
                  <c:v>25.0</c:v>
                </c:pt>
                <c:pt idx="23">
                  <c:v>26.0</c:v>
                </c:pt>
                <c:pt idx="24">
                  <c:v>27.0</c:v>
                </c:pt>
                <c:pt idx="25">
                  <c:v>41.0</c:v>
                </c:pt>
                <c:pt idx="26">
                  <c:v>42.0</c:v>
                </c:pt>
                <c:pt idx="27">
                  <c:v>43.0</c:v>
                </c:pt>
                <c:pt idx="28">
                  <c:v>44.0</c:v>
                </c:pt>
                <c:pt idx="29">
                  <c:v>45.0</c:v>
                </c:pt>
                <c:pt idx="30">
                  <c:v>46.0</c:v>
                </c:pt>
                <c:pt idx="31">
                  <c:v>47.0</c:v>
                </c:pt>
                <c:pt idx="32">
                  <c:v>48.0</c:v>
                </c:pt>
                <c:pt idx="33">
                  <c:v>49.0</c:v>
                </c:pt>
                <c:pt idx="34">
                  <c:v>52.0</c:v>
                </c:pt>
                <c:pt idx="35">
                  <c:v>53.0</c:v>
                </c:pt>
                <c:pt idx="36">
                  <c:v>55.0</c:v>
                </c:pt>
                <c:pt idx="37">
                  <c:v>57.0</c:v>
                </c:pt>
                <c:pt idx="38">
                  <c:v>58.0</c:v>
                </c:pt>
                <c:pt idx="39">
                  <c:v>60.0</c:v>
                </c:pt>
                <c:pt idx="40">
                  <c:v>61.0</c:v>
                </c:pt>
                <c:pt idx="41">
                  <c:v>62.0</c:v>
                </c:pt>
                <c:pt idx="42">
                  <c:v>63.0</c:v>
                </c:pt>
                <c:pt idx="43">
                  <c:v>64.0</c:v>
                </c:pt>
                <c:pt idx="44">
                  <c:v>66.0</c:v>
                </c:pt>
                <c:pt idx="45">
                  <c:v>67.0</c:v>
                </c:pt>
                <c:pt idx="46">
                  <c:v>68.0</c:v>
                </c:pt>
                <c:pt idx="47">
                  <c:v>70.0</c:v>
                </c:pt>
                <c:pt idx="48">
                  <c:v>71.0</c:v>
                </c:pt>
                <c:pt idx="49">
                  <c:v>73.0</c:v>
                </c:pt>
                <c:pt idx="50">
                  <c:v>75.0</c:v>
                </c:pt>
                <c:pt idx="51">
                  <c:v>80.0</c:v>
                </c:pt>
                <c:pt idx="52">
                  <c:v>81.0</c:v>
                </c:pt>
                <c:pt idx="53">
                  <c:v>82.0</c:v>
                </c:pt>
                <c:pt idx="54">
                  <c:v>83.0</c:v>
                </c:pt>
                <c:pt idx="55">
                  <c:v>84.0</c:v>
                </c:pt>
                <c:pt idx="56">
                  <c:v>86.0</c:v>
                </c:pt>
                <c:pt idx="57">
                  <c:v>87.0</c:v>
                </c:pt>
                <c:pt idx="58">
                  <c:v>90.0</c:v>
                </c:pt>
                <c:pt idx="59">
                  <c:v>91.0</c:v>
                </c:pt>
                <c:pt idx="60">
                  <c:v>92.0</c:v>
                </c:pt>
                <c:pt idx="61">
                  <c:v>96.0</c:v>
                </c:pt>
                <c:pt idx="62">
                  <c:v>100.0</c:v>
                </c:pt>
                <c:pt idx="63">
                  <c:v>102.0</c:v>
                </c:pt>
                <c:pt idx="64">
                  <c:v>105.0</c:v>
                </c:pt>
                <c:pt idx="65">
                  <c:v>106.0</c:v>
                </c:pt>
                <c:pt idx="66">
                  <c:v>108.0</c:v>
                </c:pt>
                <c:pt idx="67">
                  <c:v>109.0</c:v>
                </c:pt>
                <c:pt idx="68">
                  <c:v>110.0</c:v>
                </c:pt>
                <c:pt idx="69">
                  <c:v>111.0</c:v>
                </c:pt>
                <c:pt idx="70">
                  <c:v>113.0</c:v>
                </c:pt>
                <c:pt idx="71">
                  <c:v>113.0</c:v>
                </c:pt>
                <c:pt idx="72">
                  <c:v>114.0</c:v>
                </c:pt>
                <c:pt idx="73">
                  <c:v>118.0</c:v>
                </c:pt>
              </c:numCache>
            </c:numRef>
          </c:val>
          <c:smooth val="0"/>
        </c:ser>
        <c:ser>
          <c:idx val="0"/>
          <c:order val="1"/>
          <c:tx>
            <c:v>Actual</c:v>
          </c:tx>
          <c:marker>
            <c:symbol val="none"/>
          </c:marker>
          <c:cat>
            <c:numRef>
              <c:f>'Distribution over time'!$K$81:$K$154</c:f>
              <c:numCache>
                <c:formatCode>yyyy\-mm\-dd;@</c:formatCode>
                <c:ptCount val="74"/>
                <c:pt idx="0">
                  <c:v>40557.0</c:v>
                </c:pt>
                <c:pt idx="1">
                  <c:v>40574.0</c:v>
                </c:pt>
                <c:pt idx="2">
                  <c:v>40592.0</c:v>
                </c:pt>
                <c:pt idx="3">
                  <c:v>40617.0</c:v>
                </c:pt>
                <c:pt idx="4">
                  <c:v>40625.0</c:v>
                </c:pt>
                <c:pt idx="5">
                  <c:v>40626.0</c:v>
                </c:pt>
                <c:pt idx="6">
                  <c:v>40627.0</c:v>
                </c:pt>
                <c:pt idx="7">
                  <c:v>40632.0</c:v>
                </c:pt>
                <c:pt idx="8">
                  <c:v>40655.0</c:v>
                </c:pt>
                <c:pt idx="9">
                  <c:v>40666.0</c:v>
                </c:pt>
                <c:pt idx="10">
                  <c:v>40694.0</c:v>
                </c:pt>
                <c:pt idx="11">
                  <c:v>40704.0</c:v>
                </c:pt>
                <c:pt idx="12">
                  <c:v>40721.0</c:v>
                </c:pt>
                <c:pt idx="13">
                  <c:v>40749.0</c:v>
                </c:pt>
                <c:pt idx="14">
                  <c:v>40756.0</c:v>
                </c:pt>
                <c:pt idx="15">
                  <c:v>40787.0</c:v>
                </c:pt>
                <c:pt idx="16">
                  <c:v>40801.0</c:v>
                </c:pt>
                <c:pt idx="17">
                  <c:v>40817.0</c:v>
                </c:pt>
                <c:pt idx="18">
                  <c:v>40830.0</c:v>
                </c:pt>
                <c:pt idx="19">
                  <c:v>40848.0</c:v>
                </c:pt>
                <c:pt idx="20">
                  <c:v>40851.0</c:v>
                </c:pt>
                <c:pt idx="21">
                  <c:v>40865.0</c:v>
                </c:pt>
                <c:pt idx="22">
                  <c:v>40868.0</c:v>
                </c:pt>
                <c:pt idx="23">
                  <c:v>40875.0</c:v>
                </c:pt>
                <c:pt idx="24">
                  <c:v>40877.0</c:v>
                </c:pt>
                <c:pt idx="25">
                  <c:v>40879.0</c:v>
                </c:pt>
                <c:pt idx="26">
                  <c:v>40886.0</c:v>
                </c:pt>
                <c:pt idx="27">
                  <c:v>40890.0</c:v>
                </c:pt>
                <c:pt idx="28">
                  <c:v>40891.0</c:v>
                </c:pt>
                <c:pt idx="29">
                  <c:v>40892.0</c:v>
                </c:pt>
                <c:pt idx="30">
                  <c:v>40893.0</c:v>
                </c:pt>
                <c:pt idx="31">
                  <c:v>40905.0</c:v>
                </c:pt>
                <c:pt idx="32">
                  <c:v>40909.0</c:v>
                </c:pt>
                <c:pt idx="33">
                  <c:v>40927.0</c:v>
                </c:pt>
                <c:pt idx="34">
                  <c:v>40928.0</c:v>
                </c:pt>
                <c:pt idx="35">
                  <c:v>40934.0</c:v>
                </c:pt>
                <c:pt idx="36">
                  <c:v>40935.0</c:v>
                </c:pt>
                <c:pt idx="37">
                  <c:v>40939.0</c:v>
                </c:pt>
                <c:pt idx="38">
                  <c:v>40940.0</c:v>
                </c:pt>
                <c:pt idx="39">
                  <c:v>40942.0</c:v>
                </c:pt>
                <c:pt idx="40">
                  <c:v>40948.0</c:v>
                </c:pt>
                <c:pt idx="41">
                  <c:v>40949.0</c:v>
                </c:pt>
                <c:pt idx="42">
                  <c:v>40953.0</c:v>
                </c:pt>
                <c:pt idx="43">
                  <c:v>40967.0</c:v>
                </c:pt>
                <c:pt idx="44">
                  <c:v>40975.0</c:v>
                </c:pt>
                <c:pt idx="45">
                  <c:v>40983.0</c:v>
                </c:pt>
                <c:pt idx="46">
                  <c:v>40998.0</c:v>
                </c:pt>
                <c:pt idx="47">
                  <c:v>41002.0</c:v>
                </c:pt>
                <c:pt idx="48">
                  <c:v>41009.0</c:v>
                </c:pt>
                <c:pt idx="49">
                  <c:v>41029.0</c:v>
                </c:pt>
                <c:pt idx="50">
                  <c:v>41031.0</c:v>
                </c:pt>
                <c:pt idx="51">
                  <c:v>41036.0</c:v>
                </c:pt>
                <c:pt idx="52">
                  <c:v>41040.0</c:v>
                </c:pt>
                <c:pt idx="53">
                  <c:v>41059.0</c:v>
                </c:pt>
                <c:pt idx="54">
                  <c:v>41073.0</c:v>
                </c:pt>
                <c:pt idx="55">
                  <c:v>41089.0</c:v>
                </c:pt>
                <c:pt idx="56">
                  <c:v>41100.0</c:v>
                </c:pt>
                <c:pt idx="57">
                  <c:v>41122.0</c:v>
                </c:pt>
                <c:pt idx="58">
                  <c:v>41141.0</c:v>
                </c:pt>
                <c:pt idx="59">
                  <c:v>41158.0</c:v>
                </c:pt>
                <c:pt idx="60">
                  <c:v>41176.0</c:v>
                </c:pt>
                <c:pt idx="61">
                  <c:v>41183.0</c:v>
                </c:pt>
                <c:pt idx="62">
                  <c:v>41185.0</c:v>
                </c:pt>
                <c:pt idx="63">
                  <c:v>41197.0</c:v>
                </c:pt>
                <c:pt idx="64">
                  <c:v>41201.0</c:v>
                </c:pt>
                <c:pt idx="65">
                  <c:v>41213.0</c:v>
                </c:pt>
                <c:pt idx="66">
                  <c:v>41214.0</c:v>
                </c:pt>
                <c:pt idx="67">
                  <c:v>41218.0</c:v>
                </c:pt>
                <c:pt idx="68">
                  <c:v>41241.0</c:v>
                </c:pt>
                <c:pt idx="69">
                  <c:v>41243.0</c:v>
                </c:pt>
                <c:pt idx="70">
                  <c:v>41247.0</c:v>
                </c:pt>
                <c:pt idx="71">
                  <c:v>41247.0</c:v>
                </c:pt>
                <c:pt idx="72">
                  <c:v>41269.0</c:v>
                </c:pt>
                <c:pt idx="73">
                  <c:v>41274.0</c:v>
                </c:pt>
              </c:numCache>
            </c:numRef>
          </c:cat>
          <c:val>
            <c:numRef>
              <c:f>'Distribution over time'!$P$81:$P$154</c:f>
              <c:numCache>
                <c:formatCode>General</c:formatCode>
                <c:ptCount val="74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40.0</c:v>
                </c:pt>
                <c:pt idx="26">
                  <c:v>41.0</c:v>
                </c:pt>
                <c:pt idx="27">
                  <c:v>41.0</c:v>
                </c:pt>
                <c:pt idx="28">
                  <c:v>41.0</c:v>
                </c:pt>
                <c:pt idx="29">
                  <c:v>42.0</c:v>
                </c:pt>
                <c:pt idx="30">
                  <c:v>43.0</c:v>
                </c:pt>
                <c:pt idx="31">
                  <c:v>44.0</c:v>
                </c:pt>
                <c:pt idx="32">
                  <c:v>44.0</c:v>
                </c:pt>
                <c:pt idx="33">
                  <c:v>45.0</c:v>
                </c:pt>
                <c:pt idx="34">
                  <c:v>48.0</c:v>
                </c:pt>
                <c:pt idx="35">
                  <c:v>49.0</c:v>
                </c:pt>
                <c:pt idx="36">
                  <c:v>50.0</c:v>
                </c:pt>
                <c:pt idx="37">
                  <c:v>52.0</c:v>
                </c:pt>
                <c:pt idx="38">
                  <c:v>53.0</c:v>
                </c:pt>
                <c:pt idx="39">
                  <c:v>54.0</c:v>
                </c:pt>
                <c:pt idx="40">
                  <c:v>55.0</c:v>
                </c:pt>
                <c:pt idx="41">
                  <c:v>56.0</c:v>
                </c:pt>
                <c:pt idx="42">
                  <c:v>56.0</c:v>
                </c:pt>
                <c:pt idx="43">
                  <c:v>57.0</c:v>
                </c:pt>
                <c:pt idx="44">
                  <c:v>58.0</c:v>
                </c:pt>
                <c:pt idx="45">
                  <c:v>59.0</c:v>
                </c:pt>
                <c:pt idx="46">
                  <c:v>63.0</c:v>
                </c:pt>
                <c:pt idx="47">
                  <c:v>64.0</c:v>
                </c:pt>
                <c:pt idx="48">
                  <c:v>65.0</c:v>
                </c:pt>
                <c:pt idx="49">
                  <c:v>66.0</c:v>
                </c:pt>
                <c:pt idx="50">
                  <c:v>67.0</c:v>
                </c:pt>
                <c:pt idx="51">
                  <c:v>68.0</c:v>
                </c:pt>
                <c:pt idx="52">
                  <c:v>69.0</c:v>
                </c:pt>
                <c:pt idx="53">
                  <c:v>70.0</c:v>
                </c:pt>
                <c:pt idx="54">
                  <c:v>71.0</c:v>
                </c:pt>
                <c:pt idx="55">
                  <c:v>72.0</c:v>
                </c:pt>
                <c:pt idx="56">
                  <c:v>73.0</c:v>
                </c:pt>
                <c:pt idx="57">
                  <c:v>74.0</c:v>
                </c:pt>
                <c:pt idx="58">
                  <c:v>81.0</c:v>
                </c:pt>
                <c:pt idx="59">
                  <c:v>90.0</c:v>
                </c:pt>
                <c:pt idx="60">
                  <c:v>92.0</c:v>
                </c:pt>
                <c:pt idx="61">
                  <c:v>94.0</c:v>
                </c:pt>
                <c:pt idx="62">
                  <c:v>98.0</c:v>
                </c:pt>
                <c:pt idx="63">
                  <c:v>100.0</c:v>
                </c:pt>
                <c:pt idx="64">
                  <c:v>101.0</c:v>
                </c:pt>
                <c:pt idx="65">
                  <c:v>102.0</c:v>
                </c:pt>
                <c:pt idx="66">
                  <c:v>103.0</c:v>
                </c:pt>
                <c:pt idx="67">
                  <c:v>104.0</c:v>
                </c:pt>
                <c:pt idx="68">
                  <c:v>105.0</c:v>
                </c:pt>
                <c:pt idx="69">
                  <c:v>106.0</c:v>
                </c:pt>
                <c:pt idx="70">
                  <c:v>110.0</c:v>
                </c:pt>
                <c:pt idx="71">
                  <c:v>111.0</c:v>
                </c:pt>
                <c:pt idx="72">
                  <c:v>112.0</c:v>
                </c:pt>
                <c:pt idx="73">
                  <c:v>113.0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769256"/>
        <c:axId val="2124772296"/>
      </c:lineChart>
      <c:dateAx>
        <c:axId val="2124769256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crossAx val="2124772296"/>
        <c:crosses val="autoZero"/>
        <c:auto val="1"/>
        <c:lblOffset val="100"/>
        <c:baseTimeUnit val="days"/>
        <c:majorUnit val="15.0"/>
        <c:majorTimeUnit val="days"/>
        <c:minorUnit val="10.0"/>
        <c:minorTimeUnit val="days"/>
      </c:dateAx>
      <c:valAx>
        <c:axId val="2124772296"/>
        <c:scaling>
          <c:orientation val="minMax"/>
          <c:max val="12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769256"/>
        <c:crossesAt val="41247.0"/>
        <c:crossBetween val="midCat"/>
      </c:valAx>
    </c:plotArea>
    <c:legend>
      <c:legendPos val="r"/>
      <c:layout>
        <c:manualLayout>
          <c:xMode val="edge"/>
          <c:yMode val="edge"/>
          <c:x val="0.153558321769393"/>
          <c:y val="0.33297661150407"/>
          <c:w val="0.153948703521654"/>
          <c:h val="0.106371363272388"/>
        </c:manualLayout>
      </c:layout>
      <c:overlay val="0"/>
    </c:legend>
    <c:plotVisOnly val="1"/>
    <c:dispBlanksAs val="span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0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663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327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69913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6554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3194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6474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3111" algn="l" defTabSz="4566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6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86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1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1"/>
            <a:ext cx="2926080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1"/>
            <a:ext cx="8561493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09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/>
          <a:lstStyle/>
          <a:p>
            <a:pPr defTabSz="648483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33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84" tIns="64943" rIns="129884" bIns="64943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858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8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894" y="2090718"/>
            <a:ext cx="12573089" cy="6913582"/>
          </a:xfrm>
          <a:prstGeom prst="rect">
            <a:avLst/>
          </a:prstGeom>
        </p:spPr>
        <p:txBody>
          <a:bodyPr lIns="91314" tIns="45653" rIns="91314" bIns="45653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15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40"/>
            <a:ext cx="9677400" cy="1140595"/>
          </a:xfrm>
          <a:prstGeom prst="rect">
            <a:avLst/>
          </a:prstGeom>
        </p:spPr>
        <p:txBody>
          <a:bodyPr lIns="91305" tIns="45648" rIns="91305" bIns="45648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765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26" indent="0" algn="ctr">
              <a:buNone/>
              <a:defRPr/>
            </a:lvl2pPr>
            <a:lvl3pPr marL="1299458" indent="0" algn="ctr">
              <a:buNone/>
              <a:defRPr/>
            </a:lvl3pPr>
            <a:lvl4pPr marL="1949196" indent="0" algn="ctr">
              <a:buNone/>
              <a:defRPr/>
            </a:lvl4pPr>
            <a:lvl5pPr marL="2598925" indent="0" algn="ctr">
              <a:buNone/>
              <a:defRPr/>
            </a:lvl5pPr>
            <a:lvl6pPr marL="3248653" indent="0" algn="ctr">
              <a:buNone/>
              <a:defRPr/>
            </a:lvl6pPr>
            <a:lvl7pPr marL="3898390" indent="0" algn="ctr">
              <a:buNone/>
              <a:defRPr/>
            </a:lvl7pPr>
            <a:lvl8pPr marL="4548112" indent="0" algn="ctr">
              <a:buNone/>
              <a:defRPr/>
            </a:lvl8pPr>
            <a:lvl9pPr marL="5197849" indent="0" algn="ctr">
              <a:buNone/>
              <a:defRPr/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62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26033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26" indent="0">
              <a:buNone/>
              <a:defRPr sz="2600"/>
            </a:lvl2pPr>
            <a:lvl3pPr marL="1299458" indent="0">
              <a:buNone/>
              <a:defRPr sz="2300"/>
            </a:lvl3pPr>
            <a:lvl4pPr marL="1949196" indent="0">
              <a:buNone/>
              <a:defRPr sz="2000"/>
            </a:lvl4pPr>
            <a:lvl5pPr marL="2598925" indent="0">
              <a:buNone/>
              <a:defRPr sz="2000"/>
            </a:lvl5pPr>
            <a:lvl6pPr marL="3248653" indent="0">
              <a:buNone/>
              <a:defRPr sz="2000"/>
            </a:lvl6pPr>
            <a:lvl7pPr marL="3898390" indent="0">
              <a:buNone/>
              <a:defRPr sz="2000"/>
            </a:lvl7pPr>
            <a:lvl8pPr marL="4548112" indent="0">
              <a:buNone/>
              <a:defRPr sz="2000"/>
            </a:lvl8pPr>
            <a:lvl9pPr marL="5197849" indent="0">
              <a:buNone/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82033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lIns="129884" tIns="64943" rIns="129884" bIns="64943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97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0587" y="2214903"/>
            <a:ext cx="5985370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2703" y="2214903"/>
            <a:ext cx="5985368" cy="6452729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208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085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4823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4721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969116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674743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503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330" y="1600766"/>
            <a:ext cx="3045742" cy="7066844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0587" y="1600766"/>
            <a:ext cx="8924996" cy="7066844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9988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49726" indent="0" algn="ctr">
              <a:buNone/>
              <a:defRPr/>
            </a:lvl2pPr>
            <a:lvl3pPr marL="1299458" indent="0" algn="ctr">
              <a:buNone/>
              <a:defRPr/>
            </a:lvl3pPr>
            <a:lvl4pPr marL="1949196" indent="0" algn="ctr">
              <a:buNone/>
              <a:defRPr/>
            </a:lvl4pPr>
            <a:lvl5pPr marL="2598925" indent="0" algn="ctr">
              <a:buNone/>
              <a:defRPr/>
            </a:lvl5pPr>
            <a:lvl6pPr marL="3248653" indent="0" algn="ctr">
              <a:buNone/>
              <a:defRPr/>
            </a:lvl6pPr>
            <a:lvl7pPr marL="3898390" indent="0" algn="ctr">
              <a:buNone/>
              <a:defRPr/>
            </a:lvl7pPr>
            <a:lvl8pPr marL="4548112" indent="0" algn="ctr">
              <a:buNone/>
              <a:defRPr/>
            </a:lvl8pPr>
            <a:lvl9pPr marL="519784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30627186-26D9-4097-A47F-E5744045B88C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4100124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9193673" y="0"/>
            <a:ext cx="3811130" cy="17700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945" tIns="64973" rIns="129945" bIns="64973" numCol="1" rtlCol="0" anchor="ctr" anchorCtr="0" compatLnSpc="1">
            <a:prstTxWarp prst="textNoShape">
              <a:avLst/>
            </a:prstTxWarp>
          </a:bodyPr>
          <a:lstStyle/>
          <a:p>
            <a:pPr algn="ctr" defTabSz="1299458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7236" y="-162560"/>
            <a:ext cx="3919502" cy="2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31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625280-0E2E-4B83-8BB7-5087E3ADE6D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6"/>
            <a:ext cx="11054080" cy="1937173"/>
          </a:xfrm>
          <a:prstGeom prst="rect">
            <a:avLst/>
          </a:prstGeom>
        </p:spPr>
        <p:txBody>
          <a:bodyPr lIns="129884" tIns="64943" rIns="129884" bIns="64943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7"/>
            <a:ext cx="11054080" cy="2133599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4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5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9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4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49726" indent="0">
              <a:buNone/>
              <a:defRPr sz="2600"/>
            </a:lvl2pPr>
            <a:lvl3pPr marL="1299458" indent="0">
              <a:buNone/>
              <a:defRPr sz="2300"/>
            </a:lvl3pPr>
            <a:lvl4pPr marL="1949196" indent="0">
              <a:buNone/>
              <a:defRPr sz="2000"/>
            </a:lvl4pPr>
            <a:lvl5pPr marL="2598925" indent="0">
              <a:buNone/>
              <a:defRPr sz="2000"/>
            </a:lvl5pPr>
            <a:lvl6pPr marL="3248653" indent="0">
              <a:buNone/>
              <a:defRPr sz="2000"/>
            </a:lvl6pPr>
            <a:lvl7pPr marL="3898390" indent="0">
              <a:buNone/>
              <a:defRPr sz="2000"/>
            </a:lvl7pPr>
            <a:lvl8pPr marL="4548112" indent="0">
              <a:buNone/>
              <a:defRPr sz="2000"/>
            </a:lvl8pPr>
            <a:lvl9pPr marL="519784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5B72BA4-D942-4E60-ADA6-7E72DDC5932A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4918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1702365"/>
            <a:ext cx="5743787" cy="7270044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12BFE92-17FC-499C-B230-771077A2999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37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726" indent="0">
              <a:buNone/>
              <a:defRPr sz="2800" b="1"/>
            </a:lvl2pPr>
            <a:lvl3pPr marL="1299458" indent="0">
              <a:buNone/>
              <a:defRPr sz="2600" b="1"/>
            </a:lvl3pPr>
            <a:lvl4pPr marL="1949196" indent="0">
              <a:buNone/>
              <a:defRPr sz="2300" b="1"/>
            </a:lvl4pPr>
            <a:lvl5pPr marL="2598925" indent="0">
              <a:buNone/>
              <a:defRPr sz="2300" b="1"/>
            </a:lvl5pPr>
            <a:lvl6pPr marL="3248653" indent="0">
              <a:buNone/>
              <a:defRPr sz="2300" b="1"/>
            </a:lvl6pPr>
            <a:lvl7pPr marL="3898390" indent="0">
              <a:buNone/>
              <a:defRPr sz="2300" b="1"/>
            </a:lvl7pPr>
            <a:lvl8pPr marL="4548112" indent="0">
              <a:buNone/>
              <a:defRPr sz="2300" b="1"/>
            </a:lvl8pPr>
            <a:lvl9pPr marL="519784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47BB038C-9019-475B-84B5-4897B0373272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16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704D30C-6730-45DE-B84C-D0EA2535EE71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68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E913CFCF-4BE0-4F7C-945D-5242B311ED75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754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6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210EAFA8-1BC0-452A-B2FC-61A37BEA8ECF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86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726" indent="0">
              <a:buNone/>
              <a:defRPr sz="4000"/>
            </a:lvl2pPr>
            <a:lvl3pPr marL="1299458" indent="0">
              <a:buNone/>
              <a:defRPr sz="3400"/>
            </a:lvl3pPr>
            <a:lvl4pPr marL="1949196" indent="0">
              <a:buNone/>
              <a:defRPr sz="2800"/>
            </a:lvl4pPr>
            <a:lvl5pPr marL="2598925" indent="0">
              <a:buNone/>
              <a:defRPr sz="2800"/>
            </a:lvl5pPr>
            <a:lvl6pPr marL="3248653" indent="0">
              <a:buNone/>
              <a:defRPr sz="2800"/>
            </a:lvl6pPr>
            <a:lvl7pPr marL="3898390" indent="0">
              <a:buNone/>
              <a:defRPr sz="2800"/>
            </a:lvl7pPr>
            <a:lvl8pPr marL="4548112" indent="0">
              <a:buNone/>
              <a:defRPr sz="2800"/>
            </a:lvl8pPr>
            <a:lvl9pPr marL="519784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726" indent="0">
              <a:buNone/>
              <a:defRPr sz="1700"/>
            </a:lvl2pPr>
            <a:lvl3pPr marL="1299458" indent="0">
              <a:buNone/>
              <a:defRPr sz="1400"/>
            </a:lvl3pPr>
            <a:lvl4pPr marL="1949196" indent="0">
              <a:buNone/>
              <a:defRPr sz="1300"/>
            </a:lvl4pPr>
            <a:lvl5pPr marL="2598925" indent="0">
              <a:buNone/>
              <a:defRPr sz="1300"/>
            </a:lvl5pPr>
            <a:lvl6pPr marL="3248653" indent="0">
              <a:buNone/>
              <a:defRPr sz="1300"/>
            </a:lvl6pPr>
            <a:lvl7pPr marL="3898390" indent="0">
              <a:buNone/>
              <a:defRPr sz="1300"/>
            </a:lvl7pPr>
            <a:lvl8pPr marL="4548112" indent="0">
              <a:buNone/>
              <a:defRPr sz="1300"/>
            </a:lvl8pPr>
            <a:lvl9pPr marL="519784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1D2FC0AD-A4F4-41C5-8B5E-E34E602980ED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948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BDC13C86-BB0B-4C6C-BB77-DDED848E5539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074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268676"/>
            <a:ext cx="2926080" cy="8703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68676"/>
            <a:ext cx="8561493" cy="8703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36855" y="9340427"/>
            <a:ext cx="3034453" cy="413173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/>
            </a:lvl1pPr>
          </a:lstStyle>
          <a:p>
            <a:pPr algn="ctr" eaLnBrk="0" hangingPunct="0"/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 C. Carli          </a:t>
            </a:r>
            <a:fld id="{DB769FE4-7DA1-4436-8E36-8D8E82EE7F18}" type="slidenum"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pPr algn="ctr" eaLnBrk="0" hangingPunct="0"/>
              <a:t>‹#›</a:t>
            </a:fld>
            <a:r>
              <a:rPr lang="en-US" sz="1800">
                <a:latin typeface="Garamond" pitchFamily="19" charset="0"/>
                <a:ea typeface="ＭＳ Ｐゴシック" pitchFamily="19" charset="-128"/>
                <a:cs typeface="+mn-cs"/>
              </a:rPr>
              <a:t>/13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650240" y="9342684"/>
            <a:ext cx="3034453" cy="406400"/>
          </a:xfrm>
          <a:prstGeom prst="rect">
            <a:avLst/>
          </a:prstGeom>
        </p:spPr>
        <p:txBody>
          <a:bodyPr lIns="129945" tIns="64973" rIns="129945" bIns="64973"/>
          <a:lstStyle>
            <a:lvl1pPr>
              <a:defRPr smtClean="0"/>
            </a:lvl1pPr>
          </a:lstStyle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10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50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78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190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0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9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9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8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8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98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97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97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97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744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2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527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9961" indent="0">
              <a:buNone/>
              <a:defRPr sz="2800" b="1"/>
            </a:lvl2pPr>
            <a:lvl3pPr marL="1299925" indent="0">
              <a:buNone/>
              <a:defRPr sz="2600" b="1"/>
            </a:lvl3pPr>
            <a:lvl4pPr marL="1949893" indent="0">
              <a:buNone/>
              <a:defRPr sz="2300" b="1"/>
            </a:lvl4pPr>
            <a:lvl5pPr marL="2599856" indent="0">
              <a:buNone/>
              <a:defRPr sz="2300" b="1"/>
            </a:lvl5pPr>
            <a:lvl6pPr marL="3249818" indent="0">
              <a:buNone/>
              <a:defRPr sz="2300" b="1"/>
            </a:lvl6pPr>
            <a:lvl7pPr marL="3899785" indent="0">
              <a:buNone/>
              <a:defRPr sz="2300" b="1"/>
            </a:lvl7pPr>
            <a:lvl8pPr marL="4549743" indent="0">
              <a:buNone/>
              <a:defRPr sz="2300" b="1"/>
            </a:lvl8pPr>
            <a:lvl9pPr marL="5199711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4419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2032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339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8362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49961" indent="0">
              <a:buNone/>
              <a:defRPr sz="4000"/>
            </a:lvl2pPr>
            <a:lvl3pPr marL="1299925" indent="0">
              <a:buNone/>
              <a:defRPr sz="3400"/>
            </a:lvl3pPr>
            <a:lvl4pPr marL="1949893" indent="0">
              <a:buNone/>
              <a:defRPr sz="2800"/>
            </a:lvl4pPr>
            <a:lvl5pPr marL="2599856" indent="0">
              <a:buNone/>
              <a:defRPr sz="2800"/>
            </a:lvl5pPr>
            <a:lvl6pPr marL="3249818" indent="0">
              <a:buNone/>
              <a:defRPr sz="2800"/>
            </a:lvl6pPr>
            <a:lvl7pPr marL="3899785" indent="0">
              <a:buNone/>
              <a:defRPr sz="2800"/>
            </a:lvl7pPr>
            <a:lvl8pPr marL="4549743" indent="0">
              <a:buNone/>
              <a:defRPr sz="2800"/>
            </a:lvl8pPr>
            <a:lvl9pPr marL="5199711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49961" indent="0">
              <a:buNone/>
              <a:defRPr sz="1700"/>
            </a:lvl2pPr>
            <a:lvl3pPr marL="1299925" indent="0">
              <a:buNone/>
              <a:defRPr sz="1400"/>
            </a:lvl3pPr>
            <a:lvl4pPr marL="1949893" indent="0">
              <a:buNone/>
              <a:defRPr sz="1300"/>
            </a:lvl4pPr>
            <a:lvl5pPr marL="2599856" indent="0">
              <a:buNone/>
              <a:defRPr sz="1300"/>
            </a:lvl5pPr>
            <a:lvl6pPr marL="3249818" indent="0">
              <a:buNone/>
              <a:defRPr sz="1300"/>
            </a:lvl6pPr>
            <a:lvl7pPr marL="3899785" indent="0">
              <a:buNone/>
              <a:defRPr sz="1300"/>
            </a:lvl7pPr>
            <a:lvl8pPr marL="4549743" indent="0">
              <a:buNone/>
              <a:defRPr sz="1300"/>
            </a:lvl8pPr>
            <a:lvl9pPr marL="5199711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08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033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49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617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9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6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5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781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5373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26"/>
            <a:ext cx="11054080" cy="1937173"/>
          </a:xfrm>
          <a:prstGeom prst="rect">
            <a:avLst/>
          </a:prstGeom>
        </p:spPr>
        <p:txBody>
          <a:bodyPr lIns="129884" tIns="64943" rIns="129884" bIns="64943" anchor="t"/>
          <a:lstStyle>
            <a:lvl1pPr algn="l">
              <a:defRPr sz="57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27"/>
            <a:ext cx="11054080" cy="2133599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4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85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83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7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71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65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6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5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510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75"/>
            <a:ext cx="5743787" cy="6436925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749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29884" tIns="64943" rIns="129884" bIns="64943" anchor="b"/>
          <a:lstStyle>
            <a:lvl1pPr marL="0" indent="0">
              <a:buNone/>
              <a:defRPr sz="3400" b="1"/>
            </a:lvl1pPr>
            <a:lvl2pPr marL="649423" indent="0">
              <a:buNone/>
              <a:defRPr sz="2800" b="1"/>
            </a:lvl2pPr>
            <a:lvl3pPr marL="1298858" indent="0">
              <a:buNone/>
              <a:defRPr sz="2600" b="1"/>
            </a:lvl3pPr>
            <a:lvl4pPr marL="1948300" indent="0">
              <a:buNone/>
              <a:defRPr sz="2300" b="1"/>
            </a:lvl4pPr>
            <a:lvl5pPr marL="2597729" indent="0">
              <a:buNone/>
              <a:defRPr sz="2300" b="1"/>
            </a:lvl5pPr>
            <a:lvl6pPr marL="3247156" indent="0">
              <a:buNone/>
              <a:defRPr sz="2300" b="1"/>
            </a:lvl6pPr>
            <a:lvl7pPr marL="3896595" indent="0">
              <a:buNone/>
              <a:defRPr sz="2300" b="1"/>
            </a:lvl7pPr>
            <a:lvl8pPr marL="4546020" indent="0">
              <a:buNone/>
              <a:defRPr sz="2300" b="1"/>
            </a:lvl8pPr>
            <a:lvl9pPr marL="5195456" indent="0">
              <a:buNone/>
              <a:defRPr sz="23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593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422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773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3"/>
            <a:ext cx="7270044" cy="8324427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93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4600"/>
            </a:lvl1pPr>
            <a:lvl2pPr marL="649423" indent="0">
              <a:buNone/>
              <a:defRPr sz="4000"/>
            </a:lvl2pPr>
            <a:lvl3pPr marL="1298858" indent="0">
              <a:buNone/>
              <a:defRPr sz="3400"/>
            </a:lvl3pPr>
            <a:lvl4pPr marL="1948300" indent="0">
              <a:buNone/>
              <a:defRPr sz="2800"/>
            </a:lvl4pPr>
            <a:lvl5pPr marL="2597729" indent="0">
              <a:buNone/>
              <a:defRPr sz="2800"/>
            </a:lvl5pPr>
            <a:lvl6pPr marL="3247156" indent="0">
              <a:buNone/>
              <a:defRPr sz="2800"/>
            </a:lvl6pPr>
            <a:lvl7pPr marL="3896595" indent="0">
              <a:buNone/>
              <a:defRPr sz="2800"/>
            </a:lvl7pPr>
            <a:lvl8pPr marL="4546020" indent="0">
              <a:buNone/>
              <a:defRPr sz="2800"/>
            </a:lvl8pPr>
            <a:lvl9pPr marL="519545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43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75"/>
            <a:ext cx="11704320" cy="6436925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6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27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31"/>
            <a:ext cx="2926080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31"/>
            <a:ext cx="8561493" cy="8322169"/>
          </a:xfrm>
          <a:prstGeom prst="rect">
            <a:avLst/>
          </a:prstGeom>
        </p:spPr>
        <p:txBody>
          <a:bodyPr vert="eaVert" lIns="129884" tIns="64943" rIns="129884" bIns="64943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5041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 descr="POWERPOINTfond_suite (2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pied de page 14"/>
          <p:cNvSpPr>
            <a:spLocks noGrp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884" tIns="64943" rIns="129884" bIns="64943"/>
          <a:lstStyle/>
          <a:p>
            <a:pPr defTabSz="648483"/>
            <a:endParaRPr lang="fr-FR" sz="2600">
              <a:solidFill>
                <a:srgbClr val="3E3E5C"/>
              </a:solidFill>
            </a:endParaRPr>
          </a:p>
        </p:txBody>
      </p:sp>
      <p:cxnSp>
        <p:nvCxnSpPr>
          <p:cNvPr id="14" name="Connecteur droit 16"/>
          <p:cNvCxnSpPr/>
          <p:nvPr userDrawn="1"/>
        </p:nvCxnSpPr>
        <p:spPr>
          <a:xfrm>
            <a:off x="3555999" y="1117633"/>
            <a:ext cx="9448801" cy="1589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Espace réservé du numéro de diapositive 4"/>
          <p:cNvSpPr txBox="1">
            <a:spLocks/>
          </p:cNvSpPr>
          <p:nvPr userDrawn="1"/>
        </p:nvSpPr>
        <p:spPr>
          <a:xfrm>
            <a:off x="12192000" y="9245601"/>
            <a:ext cx="812800" cy="406400"/>
          </a:xfrm>
          <a:prstGeom prst="rect">
            <a:avLst/>
          </a:prstGeom>
        </p:spPr>
        <p:txBody>
          <a:bodyPr lIns="129884" tIns="64943" rIns="129884" bIns="64943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defTabSz="1298858" fontAlgn="auto">
              <a:spcBef>
                <a:spcPts val="0"/>
              </a:spcBef>
              <a:spcAft>
                <a:spcPts val="0"/>
              </a:spcAft>
              <a:defRPr/>
            </a:pPr>
            <a:fld id="{99D3A4BC-DA5F-EF4E-ADD9-6B0F9839AB0C}" type="slidenum">
              <a:rPr lang="fr-FR" sz="1700" smtClean="0">
                <a:latin typeface="Arial"/>
              </a:rPr>
              <a:pPr algn="r" defTabSz="1298858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fr-FR" sz="1700" dirty="0">
              <a:latin typeface="Arial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4" y="0"/>
            <a:ext cx="13081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e 15"/>
          <p:cNvGrpSpPr>
            <a:grpSpLocks noChangeAspect="1"/>
          </p:cNvGrpSpPr>
          <p:nvPr userDrawn="1"/>
        </p:nvGrpSpPr>
        <p:grpSpPr bwMode="auto">
          <a:xfrm>
            <a:off x="0" y="12700"/>
            <a:ext cx="1649414" cy="1279525"/>
            <a:chOff x="0" y="8696"/>
            <a:chExt cx="2491501" cy="2002977"/>
          </a:xfrm>
        </p:grpSpPr>
        <p:pic>
          <p:nvPicPr>
            <p:cNvPr id="18" name="Picture 2" descr="F:\CNRS\logo_telechargement\jpg\IN2P3FilairePastille-Q_DevV copie.jp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83"/>
            <a:stretch>
              <a:fillRect/>
            </a:stretch>
          </p:blipFill>
          <p:spPr bwMode="auto">
            <a:xfrm>
              <a:off x="0" y="8696"/>
              <a:ext cx="2491501" cy="15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 19" descr="logoipn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74" y="1036313"/>
              <a:ext cx="1567543" cy="97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03155" y="2031980"/>
            <a:ext cx="12395288" cy="1625611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 typeface="Arial" pitchFamily="34" charset="0"/>
              <a:buNone/>
              <a:defRPr sz="3400" b="0" i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304756" y="6807213"/>
            <a:ext cx="12090485" cy="2235216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000" baseline="0">
                <a:latin typeface="+mj-lt"/>
              </a:defRPr>
            </a:lvl1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3352778" y="406370"/>
            <a:ext cx="9347265" cy="1016007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 algn="l">
              <a:buFont typeface="Arial" pitchFamily="34" charset="0"/>
              <a:buNone/>
              <a:defRPr sz="26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+mj-lt"/>
              </a:defRPr>
            </a:lvl1pPr>
          </a:lstStyle>
          <a:p>
            <a:r>
              <a:rPr lang="sv-SE" smtClean="0"/>
              <a:t>Click to edit Master title style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03156" y="4368796"/>
            <a:ext cx="12196810" cy="1727212"/>
          </a:xfrm>
          <a:prstGeom prst="rect">
            <a:avLst/>
          </a:prstGeom>
        </p:spPr>
        <p:txBody>
          <a:bodyPr lIns="91328" tIns="45661" rIns="91328" bIns="45661">
            <a:normAutofit/>
          </a:bodyPr>
          <a:lstStyle>
            <a:lvl1pPr>
              <a:buFontTx/>
              <a:buNone/>
              <a:defRPr sz="280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304757" y="1523976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3400" b="1" i="0" baseline="0">
                <a:solidFill>
                  <a:srgbClr val="C3004A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304757" y="3860793"/>
            <a:ext cx="5139106" cy="508004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800" baseline="0">
                <a:solidFill>
                  <a:srgbClr val="501F74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304757" y="6299201"/>
            <a:ext cx="5139106" cy="508012"/>
          </a:xfrm>
          <a:prstGeom prst="rect">
            <a:avLst/>
          </a:prstGeom>
        </p:spPr>
        <p:txBody>
          <a:bodyPr lIns="91328" tIns="45661" rIns="91328" bIns="45661">
            <a:noAutofit/>
          </a:bodyPr>
          <a:lstStyle>
            <a:lvl1pPr>
              <a:buFontTx/>
              <a:buNone/>
              <a:defRPr sz="2600" baseline="0">
                <a:solidFill>
                  <a:srgbClr val="AB757F"/>
                </a:solidFill>
                <a:latin typeface="+mj-lt"/>
              </a:defRPr>
            </a:lvl1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15894" y="2090718"/>
            <a:ext cx="12573089" cy="6913582"/>
          </a:xfrm>
          <a:prstGeom prst="rect">
            <a:avLst/>
          </a:prstGeom>
        </p:spPr>
        <p:txBody>
          <a:bodyPr lIns="91314" tIns="45653" rIns="91314" bIns="45653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2"/>
            <a:r>
              <a:rPr lang="fr-FR" dirty="0" smtClean="0"/>
              <a:t>Quatrième niveau</a:t>
            </a:r>
          </a:p>
          <a:p>
            <a:pPr lvl="3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88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980015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50243" y="2296161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B716C74-F94D-B048-8A30-47B1796E35A1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8E53602-3430-004C-9F94-B14D375FD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650240" y="2296922"/>
            <a:ext cx="5382542" cy="5382542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 lIns="91328" tIns="45661" rIns="91328" bIns="45661"/>
          <a:lstStyle/>
          <a:p>
            <a:pPr lvl="0"/>
            <a:r>
              <a:rPr lang="sv-SE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4" y="185771"/>
            <a:ext cx="9855201" cy="866775"/>
          </a:xfrm>
          <a:prstGeom prst="rect">
            <a:avLst/>
          </a:prstGeom>
        </p:spPr>
        <p:txBody>
          <a:bodyPr lIns="91328" tIns="45661" rIns="91328" bIns="45661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287912" y="2296922"/>
            <a:ext cx="6066650" cy="5382542"/>
          </a:xfrm>
          <a:prstGeom prst="rect">
            <a:avLst/>
          </a:prstGeom>
        </p:spPr>
        <p:txBody>
          <a:bodyPr lIns="91328" tIns="45661" rIns="91328" bIns="45661"/>
          <a:lstStyle>
            <a:lvl4pPr marL="1948300" indent="0">
              <a:buNone/>
              <a:defRPr/>
            </a:lvl4pPr>
            <a:lvl5pPr marL="2597729" indent="0">
              <a:buNone/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650878" y="9040845"/>
            <a:ext cx="3033712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3D559D2-9DBD-1749-9ADC-CED1E020E985}" type="datetimeFigureOut">
              <a:rPr lang="en-US"/>
              <a:pPr>
                <a:defRPr/>
              </a:pPr>
              <a:t>2013-01-24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4443447" y="9040845"/>
            <a:ext cx="4117975" cy="519113"/>
          </a:xfrm>
          <a:prstGeom prst="rect">
            <a:avLst/>
          </a:prstGeom>
        </p:spPr>
        <p:txBody>
          <a:bodyPr lIns="129884" tIns="64943" rIns="129884" bIns="64943"/>
          <a:lstStyle>
            <a:lvl1pPr defTabSz="649254" fontAlgn="auto">
              <a:spcBef>
                <a:spcPts val="0"/>
              </a:spcBef>
              <a:spcAft>
                <a:spcPts val="0"/>
              </a:spcAft>
              <a:defRPr sz="2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812621" y="9212263"/>
            <a:ext cx="866775" cy="323850"/>
          </a:xfrm>
          <a:prstGeom prst="rect">
            <a:avLst/>
          </a:prstGeom>
        </p:spPr>
        <p:txBody>
          <a:bodyPr lIns="91328" tIns="45661" rIns="91328" bIns="45661"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0C2ADF2-0F6F-1B4A-8A8F-55E89D566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6700" y="254040"/>
            <a:ext cx="9677400" cy="1140595"/>
          </a:xfrm>
          <a:prstGeom prst="rect">
            <a:avLst/>
          </a:prstGeom>
        </p:spPr>
        <p:txBody>
          <a:bodyPr lIns="91305" tIns="45648" rIns="91305" bIns="45648"/>
          <a:lstStyle>
            <a:lvl1pPr>
              <a:defRPr sz="4000">
                <a:solidFill>
                  <a:srgbClr val="333399"/>
                </a:solidFill>
                <a:latin typeface="Papyrus"/>
                <a:cs typeface="Papyrus"/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7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92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73"/>
            <a:ext cx="7270044" cy="8324427"/>
          </a:xfrm>
          <a:prstGeom prst="rect">
            <a:avLst/>
          </a:prstGeom>
        </p:spPr>
        <p:txBody>
          <a:bodyPr lIns="129884" tIns="64943" rIns="129884" bIns="64943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40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29884" tIns="64943" rIns="129884" bIns="64943" anchor="b"/>
          <a:lstStyle>
            <a:lvl1pPr algn="l">
              <a:defRPr sz="28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4600"/>
            </a:lvl1pPr>
            <a:lvl2pPr marL="649423" indent="0">
              <a:buNone/>
              <a:defRPr sz="4000"/>
            </a:lvl2pPr>
            <a:lvl3pPr marL="1298858" indent="0">
              <a:buNone/>
              <a:defRPr sz="3400"/>
            </a:lvl3pPr>
            <a:lvl4pPr marL="1948300" indent="0">
              <a:buNone/>
              <a:defRPr sz="2800"/>
            </a:lvl4pPr>
            <a:lvl5pPr marL="2597729" indent="0">
              <a:buNone/>
              <a:defRPr sz="2800"/>
            </a:lvl5pPr>
            <a:lvl6pPr marL="3247156" indent="0">
              <a:buNone/>
              <a:defRPr sz="2800"/>
            </a:lvl6pPr>
            <a:lvl7pPr marL="3896595" indent="0">
              <a:buNone/>
              <a:defRPr sz="2800"/>
            </a:lvl7pPr>
            <a:lvl8pPr marL="4546020" indent="0">
              <a:buNone/>
              <a:defRPr sz="2800"/>
            </a:lvl8pPr>
            <a:lvl9pPr marL="5195456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29884" tIns="64943" rIns="129884" bIns="64943"/>
          <a:lstStyle>
            <a:lvl1pPr marL="0" indent="0">
              <a:buNone/>
              <a:defRPr sz="2000"/>
            </a:lvl1pPr>
            <a:lvl2pPr marL="649423" indent="0">
              <a:buNone/>
              <a:defRPr sz="1700"/>
            </a:lvl2pPr>
            <a:lvl3pPr marL="1298858" indent="0">
              <a:buNone/>
              <a:defRPr sz="1400"/>
            </a:lvl3pPr>
            <a:lvl4pPr marL="1948300" indent="0">
              <a:buNone/>
              <a:defRPr sz="1300"/>
            </a:lvl4pPr>
            <a:lvl5pPr marL="2597729" indent="0">
              <a:buNone/>
              <a:defRPr sz="1300"/>
            </a:lvl5pPr>
            <a:lvl6pPr marL="3247156" indent="0">
              <a:buNone/>
              <a:defRPr sz="1300"/>
            </a:lvl6pPr>
            <a:lvl7pPr marL="3896595" indent="0">
              <a:buNone/>
              <a:defRPr sz="1300"/>
            </a:lvl7pPr>
            <a:lvl8pPr marL="4546020" indent="0">
              <a:buNone/>
              <a:defRPr sz="1300"/>
            </a:lvl8pPr>
            <a:lvl9pPr marL="5195456" indent="0">
              <a:buNone/>
              <a:defRPr sz="13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5F41E2D4-2316-BD4A-99DC-FED7530D8663}" type="datetimeFigureOut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9040177"/>
            <a:ext cx="4118187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7" y="9040177"/>
            <a:ext cx="3034453" cy="519289"/>
          </a:xfrm>
          <a:prstGeom prst="rect">
            <a:avLst/>
          </a:prstGeom>
        </p:spPr>
        <p:txBody>
          <a:bodyPr lIns="129884" tIns="64943" rIns="129884" bIns="64943"/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fld id="{EFA97551-655E-4243-AF44-754CE67D42F3}" type="slidenum">
              <a:rPr lang="en-US" sz="26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49423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26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4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84" tIns="64943" rIns="129884" bIns="64943" rtlCol="0">
            <a:spAutoFit/>
          </a:bodyPr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37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ctr" defTabSz="64942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081" indent="-487081" algn="l" defTabSz="64942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326" indent="-405902" algn="l" defTabSz="649423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574" indent="-324711" algn="l" defTabSz="64942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007" indent="-324711" algn="l" defTabSz="64942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450" indent="-324711" algn="l" defTabSz="649423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9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306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742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164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23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858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0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729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1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595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02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4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589" y="1600787"/>
            <a:ext cx="12187484" cy="79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589" y="2214903"/>
            <a:ext cx="12187484" cy="645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176" name="Text Box 8"/>
          <p:cNvSpPr txBox="1">
            <a:spLocks noChangeArrowheads="1"/>
          </p:cNvSpPr>
          <p:nvPr userDrawn="1"/>
        </p:nvSpPr>
        <p:spPr bwMode="auto">
          <a:xfrm>
            <a:off x="4761656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Klaus Kirch</a:t>
            </a:r>
          </a:p>
        </p:txBody>
      </p:sp>
      <p:sp>
        <p:nvSpPr>
          <p:cNvPr id="7177" name="Text Box 9"/>
          <p:cNvSpPr txBox="1">
            <a:spLocks noChangeArrowheads="1"/>
          </p:cNvSpPr>
          <p:nvPr userDrawn="1"/>
        </p:nvSpPr>
        <p:spPr bwMode="auto">
          <a:xfrm>
            <a:off x="9164323" y="9279467"/>
            <a:ext cx="3686950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3C8DC750-5601-114A-87A6-C74E477CF3B2}" type="slidenum">
              <a:rPr lang="de-CH" sz="1400">
                <a:ea typeface="ＭＳ Ｐゴシック" charset="0"/>
                <a:cs typeface="ＭＳ Ｐゴシック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de-CH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 userDrawn="1"/>
        </p:nvSpPr>
        <p:spPr bwMode="auto">
          <a:xfrm>
            <a:off x="4249160" y="9279467"/>
            <a:ext cx="6145671" cy="347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9945" tIns="64973" rIns="129945" bIns="6497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CH" sz="1400">
                <a:ea typeface="ＭＳ Ｐゴシック" charset="0"/>
                <a:cs typeface="ＭＳ Ｐゴシック" charset="0"/>
              </a:rPr>
              <a:t>ECFA, PSI, July 19, 2012</a:t>
            </a:r>
          </a:p>
        </p:txBody>
      </p:sp>
      <p:pic>
        <p:nvPicPr>
          <p:cNvPr id="1031" name="Picture 12" descr="eth_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9" y="9279489"/>
            <a:ext cx="769903" cy="38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11313747" y="9211735"/>
            <a:ext cx="1025031" cy="377050"/>
            <a:chOff x="1292" y="3203"/>
            <a:chExt cx="1543" cy="576"/>
          </a:xfrm>
        </p:grpSpPr>
        <p:pic>
          <p:nvPicPr>
            <p:cNvPr id="1034" name="Picture 6" descr="PSI-Logo_narrow_p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228"/>
              <a:ext cx="1497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Rectangle 13"/>
            <p:cNvSpPr>
              <a:spLocks noChangeArrowheads="1"/>
            </p:cNvSpPr>
            <p:nvPr userDrawn="1"/>
          </p:nvSpPr>
          <p:spPr bwMode="auto">
            <a:xfrm>
              <a:off x="1292" y="3203"/>
              <a:ext cx="1543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79" name="Rectangle 11"/>
          <p:cNvSpPr>
            <a:spLocks noChangeArrowheads="1"/>
          </p:cNvSpPr>
          <p:nvPr userDrawn="1"/>
        </p:nvSpPr>
        <p:spPr bwMode="auto">
          <a:xfrm>
            <a:off x="460589" y="9177890"/>
            <a:ext cx="12187484" cy="101599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9945" tIns="64973" rIns="129945" bIns="64973" anchor="ctr"/>
          <a:lstStyle/>
          <a:p>
            <a:pPr>
              <a:defRPr/>
            </a:pPr>
            <a:endParaRPr lang="en-US" sz="180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2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649726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6pPr>
      <a:lvl7pPr marL="1299458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7pPr>
      <a:lvl8pPr marL="1949196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8pPr>
      <a:lvl9pPr marL="2598925" algn="ctr" rtl="0" fontAlgn="base">
        <a:spcBef>
          <a:spcPct val="0"/>
        </a:spcBef>
        <a:spcAft>
          <a:spcPct val="0"/>
        </a:spcAft>
        <a:defRPr sz="63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487303" indent="-487303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4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1055813" indent="-406084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4000">
          <a:solidFill>
            <a:schemeClr val="tx1"/>
          </a:solidFill>
          <a:latin typeface="+mn-lt"/>
          <a:ea typeface="+mn-ea"/>
        </a:defRPr>
      </a:lvl2pPr>
      <a:lvl3pPr marL="1624323" indent="-324862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400">
          <a:solidFill>
            <a:schemeClr val="tx1"/>
          </a:solidFill>
          <a:latin typeface="+mn-lt"/>
          <a:ea typeface="+mn-ea"/>
        </a:defRPr>
      </a:lvl3pPr>
      <a:lvl4pPr marL="2274055" indent="-32486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</a:defRPr>
      </a:lvl4pPr>
      <a:lvl5pPr marL="2923794" indent="-324862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5pPr>
      <a:lvl6pPr marL="3573524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6pPr>
      <a:lvl7pPr marL="4223251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7pPr>
      <a:lvl8pPr marL="4872986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8pPr>
      <a:lvl9pPr marL="5522710" indent="-324862" algn="l" rtl="0" fontAlgn="base">
        <a:spcBef>
          <a:spcPct val="20000"/>
        </a:spcBef>
        <a:spcAft>
          <a:spcPct val="0"/>
        </a:spcAft>
        <a:buBlip>
          <a:blip r:embed="rId19"/>
        </a:buBlip>
        <a:defRPr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0" y="0"/>
            <a:ext cx="13004800" cy="1408853"/>
          </a:xfrm>
          <a:prstGeom prst="rect">
            <a:avLst/>
          </a:prstGeom>
          <a:gradFill flip="none" rotWithShape="1">
            <a:gsLst>
              <a:gs pos="45000">
                <a:srgbClr val="083DAA"/>
              </a:gs>
              <a:gs pos="100000">
                <a:srgbClr val="9585FF"/>
              </a:gs>
            </a:gsLst>
            <a:lin ang="1938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9970347" y="0"/>
            <a:ext cx="3034453" cy="139079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129945" tIns="64973" rIns="129945" bIns="64973" numCol="1" rtlCol="0" anchor="ctr" anchorCtr="0" compatLnSpc="1">
            <a:prstTxWarp prst="textNoShape">
              <a:avLst/>
            </a:prstTxWarp>
          </a:bodyPr>
          <a:lstStyle/>
          <a:p>
            <a:pPr algn="ctr" defTabSz="1299458" eaLnBrk="0" hangingPunct="0"/>
            <a:endParaRPr lang="en-US" sz="2600">
              <a:latin typeface="Garamond" pitchFamily="-65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9344943"/>
            <a:ext cx="13004800" cy="40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9945" tIns="64973" rIns="129945" bIns="6497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000" smtClean="0">
                <a:solidFill>
                  <a:srgbClr val="FFFF00"/>
                </a:solidFill>
                <a:ea typeface="+mn-ea"/>
              </a:defRPr>
            </a:lvl1pPr>
          </a:lstStyle>
          <a:p>
            <a:pPr algn="ctr">
              <a:defRPr/>
            </a:pPr>
            <a:endParaRPr lang="en-US" dirty="0">
              <a:latin typeface="Garamond" pitchFamily="19" charset="0"/>
              <a:cs typeface="+mn-cs"/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66351" y="268677"/>
            <a:ext cx="10482863" cy="105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240" y="1702365"/>
            <a:ext cx="11704320" cy="72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45" tIns="64973" rIns="129945" bIns="64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3201" name="Rectangle 17"/>
          <p:cNvSpPr>
            <a:spLocks noChangeArrowheads="1"/>
          </p:cNvSpPr>
          <p:nvPr/>
        </p:nvSpPr>
        <p:spPr bwMode="auto">
          <a:xfrm>
            <a:off x="5775396" y="4226561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945" tIns="64973" rIns="129945" bIns="64973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733202" name="Rectangle 18"/>
          <p:cNvSpPr>
            <a:spLocks noChangeArrowheads="1"/>
          </p:cNvSpPr>
          <p:nvPr/>
        </p:nvSpPr>
        <p:spPr bwMode="auto">
          <a:xfrm>
            <a:off x="5231272" y="3675665"/>
            <a:ext cx="13004800" cy="41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9945" tIns="64973" rIns="129945" bIns="64973">
            <a:spAutoFit/>
          </a:bodyPr>
          <a:lstStyle/>
          <a:p>
            <a:pPr algn="ctr" eaLnBrk="0" hangingPunct="0">
              <a:defRPr/>
            </a:pPr>
            <a:endParaRPr lang="en-US" sz="1800">
              <a:latin typeface="Garamond" pitchFamily="19" charset="0"/>
              <a:ea typeface="ＭＳ Ｐゴシック" pitchFamily="19" charset="-128"/>
              <a:cs typeface="+mn-cs"/>
            </a:endParaRP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0" y="9356231"/>
            <a:ext cx="13004800" cy="415431"/>
          </a:xfrm>
          <a:prstGeom prst="rect">
            <a:avLst/>
          </a:prstGeom>
          <a:solidFill>
            <a:srgbClr val="083DAA"/>
          </a:solidFill>
          <a:ln w="9525">
            <a:noFill/>
            <a:miter lim="800000"/>
            <a:headEnd/>
            <a:tailEnd/>
          </a:ln>
        </p:spPr>
        <p:txBody>
          <a:bodyPr lIns="129945" tIns="64973" rIns="129945" bIns="64973"/>
          <a:lstStyle/>
          <a:p>
            <a:pPr>
              <a:defRPr/>
            </a:pPr>
            <a:endParaRPr lang="en-GB">
              <a:latin typeface="Times New Roman" pitchFamily="19" charset="0"/>
              <a:ea typeface="ＭＳ Ｐゴシック" pitchFamily="19" charset="-128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61973" y="-162559"/>
            <a:ext cx="3142827" cy="17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  <a:ea typeface="ＭＳ Ｐゴシック" pitchFamily="-65" charset="-128"/>
          <a:cs typeface="ＭＳ Ｐゴシック" pitchFamily="-65" charset="-128"/>
        </a:defRPr>
      </a:lvl5pPr>
      <a:lvl6pPr marL="649726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6pPr>
      <a:lvl7pPr marL="1299458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7pPr>
      <a:lvl8pPr marL="1949196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8pPr>
      <a:lvl9pPr marL="2598925" algn="l" rtl="0" fontAlgn="base">
        <a:spcBef>
          <a:spcPct val="0"/>
        </a:spcBef>
        <a:spcAft>
          <a:spcPct val="0"/>
        </a:spcAft>
        <a:defRPr sz="6300" b="1">
          <a:solidFill>
            <a:srgbClr val="FFFF00"/>
          </a:solidFill>
          <a:latin typeface="Garamond" pitchFamily="-65" charset="0"/>
        </a:defRPr>
      </a:lvl9pPr>
    </p:titleStyle>
    <p:bodyStyle>
      <a:lvl1pPr marL="487303" indent="-4873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19" charset="2"/>
        <a:buChar char="n"/>
        <a:defRPr sz="4600">
          <a:solidFill>
            <a:schemeClr val="bg2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055813" indent="-40608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19" charset="2"/>
        <a:buChar char="¨"/>
        <a:defRPr sz="4000">
          <a:solidFill>
            <a:schemeClr val="bg2"/>
          </a:solidFill>
          <a:latin typeface="+mn-lt"/>
          <a:ea typeface="ＭＳ Ｐゴシック" pitchFamily="-65" charset="-128"/>
        </a:defRPr>
      </a:lvl2pPr>
      <a:lvl3pPr marL="1624323" indent="-3248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19" charset="2"/>
        <a:buChar char="n"/>
        <a:defRPr sz="3400">
          <a:solidFill>
            <a:schemeClr val="bg2"/>
          </a:solidFill>
          <a:latin typeface="+mn-lt"/>
          <a:ea typeface="ＭＳ Ｐゴシック" pitchFamily="-65" charset="-128"/>
        </a:defRPr>
      </a:lvl3pPr>
      <a:lvl4pPr marL="2274055" indent="-3248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19" charset="2"/>
        <a:buChar char="¨"/>
        <a:defRPr sz="2800">
          <a:solidFill>
            <a:schemeClr val="bg2"/>
          </a:solidFill>
          <a:latin typeface="+mn-lt"/>
          <a:ea typeface="ＭＳ Ｐゴシック" pitchFamily="-65" charset="-128"/>
        </a:defRPr>
      </a:lvl4pPr>
      <a:lvl5pPr marL="2923794" indent="-3248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19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5pPr>
      <a:lvl6pPr marL="3573524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6pPr>
      <a:lvl7pPr marL="4223251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7pPr>
      <a:lvl8pPr marL="4872986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8pPr>
      <a:lvl9pPr marL="5522710" indent="-324862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65" charset="2"/>
        <a:buChar char="§"/>
        <a:defRPr sz="2800">
          <a:solidFill>
            <a:schemeClr val="bg2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2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458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196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8925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653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390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112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7849" algn="l" defTabSz="6497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29992" tIns="64997" rIns="129992" bIns="64997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2"/>
            <a:ext cx="11704320" cy="6436925"/>
          </a:xfrm>
          <a:prstGeom prst="rect">
            <a:avLst/>
          </a:prstGeom>
        </p:spPr>
        <p:txBody>
          <a:bodyPr vert="horz" lIns="129992" tIns="64997" rIns="129992" bIns="64997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fld id="{4BF754D3-2EAB-E34A-AFDD-9F7D9F89CFC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961" fontAlgn="auto">
                <a:spcBef>
                  <a:spcPts val="0"/>
                </a:spcBef>
                <a:spcAft>
                  <a:spcPts val="0"/>
                </a:spcAft>
              </a:pPr>
              <a:t>2013-01-24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49961" fontAlgn="auto">
              <a:spcBef>
                <a:spcPts val="0"/>
              </a:spcBef>
              <a:spcAft>
                <a:spcPts val="0"/>
              </a:spcAft>
            </a:pPr>
            <a:fld id="{117C050F-8065-AC4F-8FA4-AD0068A3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4996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30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64996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475" indent="-487475" algn="l" defTabSz="649961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191" indent="-406226" algn="l" defTabSz="649961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906" indent="-324980" algn="l" defTabSz="649961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871" indent="-324980" algn="l" defTabSz="6499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840" indent="-324980" algn="l" defTabSz="649961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804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765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730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691" indent="-324980" algn="l" defTabSz="649961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6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92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89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856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818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785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743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711" algn="l" defTabSz="6499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82392" y="8806497"/>
            <a:ext cx="262632" cy="531426"/>
          </a:xfrm>
          <a:prstGeom prst="rect">
            <a:avLst/>
          </a:prstGeom>
          <a:noFill/>
        </p:spPr>
        <p:txBody>
          <a:bodyPr wrap="none" lIns="129884" tIns="64943" rIns="129884" bIns="64943" rtlCol="0">
            <a:spAutoFit/>
          </a:bodyPr>
          <a:lstStyle/>
          <a:p>
            <a:pPr defTabSz="649423" fontAlgn="auto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69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ctr" defTabSz="64942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081" indent="-487081" algn="l" defTabSz="64942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5326" indent="-405902" algn="l" defTabSz="649423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3574" indent="-324711" algn="l" defTabSz="64942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3007" indent="-324711" algn="l" defTabSz="649423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2450" indent="-324711" algn="l" defTabSz="649423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9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1306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0742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0164" indent="-324711" algn="l" defTabSz="649423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423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858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830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7729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71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6595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6020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5456" algn="l" defTabSz="64942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S_template_front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13004800" cy="8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352" y="916360"/>
            <a:ext cx="6774986" cy="3600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ADU</a:t>
            </a:r>
            <a:br>
              <a:rPr lang="en-US" b="1" dirty="0" smtClean="0"/>
            </a:br>
            <a:r>
              <a:rPr lang="en-US" b="1" dirty="0" smtClean="0"/>
              <a:t>Project status report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Technical Board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Lund, </a:t>
            </a:r>
            <a:r>
              <a:rPr lang="en-US" sz="4000" dirty="0" smtClean="0"/>
              <a:t>2013-01-25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328291" y="6147974"/>
            <a:ext cx="4631442" cy="615549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/>
            <a:r>
              <a:rPr lang="en-US" dirty="0" err="1" smtClean="0">
                <a:latin typeface="Arial"/>
                <a:cs typeface="Arial"/>
              </a:rPr>
              <a:t>Jörgen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Andersson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53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672403"/>
              </p:ext>
            </p:extLst>
          </p:nvPr>
        </p:nvGraphicFramePr>
        <p:xfrm>
          <a:off x="1029792" y="196280"/>
          <a:ext cx="11665296" cy="83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342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873" y="398436"/>
            <a:ext cx="10193215" cy="835026"/>
          </a:xfrm>
        </p:spPr>
        <p:txBody>
          <a:bodyPr>
            <a:noAutofit/>
          </a:bodyPr>
          <a:lstStyle/>
          <a:p>
            <a:pPr marL="650230" indent="-650230" algn="l"/>
            <a:r>
              <a:rPr lang="en-US" sz="5400" dirty="0" smtClean="0">
                <a:latin typeface="Calibri"/>
                <a:cs typeface="Calibri"/>
              </a:rPr>
              <a:t>Late milestones transfer to ACCSYS</a:t>
            </a:r>
            <a:endParaRPr lang="en-US" sz="54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712" y="1564432"/>
            <a:ext cx="10873208" cy="4770533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marL="571471" indent="-571471">
              <a:buFont typeface="Arial"/>
              <a:buChar char="•"/>
            </a:pPr>
            <a:r>
              <a:rPr lang="en-US" sz="4400" dirty="0" smtClean="0"/>
              <a:t>Chopping and timing report</a:t>
            </a:r>
          </a:p>
          <a:p>
            <a:pPr marL="571471" indent="-571471">
              <a:buFont typeface="Arial"/>
              <a:buChar char="•"/>
            </a:pPr>
            <a:r>
              <a:rPr lang="en-US" sz="4400" dirty="0" smtClean="0"/>
              <a:t>Fault tolerance report</a:t>
            </a:r>
          </a:p>
          <a:p>
            <a:pPr marL="571471" indent="-571471">
              <a:buFont typeface="Arial"/>
              <a:buChar char="•"/>
            </a:pPr>
            <a:r>
              <a:rPr lang="en-US" sz="4400" dirty="0" smtClean="0"/>
              <a:t>Power coupler detailed design report</a:t>
            </a:r>
          </a:p>
          <a:p>
            <a:pPr marL="571471" indent="-571471">
              <a:buFont typeface="Arial"/>
              <a:buChar char="•"/>
            </a:pPr>
            <a:r>
              <a:rPr lang="en-US" sz="4400" dirty="0" smtClean="0"/>
              <a:t>Test box design report</a:t>
            </a:r>
          </a:p>
          <a:p>
            <a:pPr marL="571471" indent="-571471">
              <a:buFont typeface="Arial"/>
              <a:buChar char="•"/>
            </a:pPr>
            <a:r>
              <a:rPr lang="en-US" sz="4400" dirty="0" smtClean="0"/>
              <a:t>RF detailed design report</a:t>
            </a:r>
          </a:p>
          <a:p>
            <a:pPr marL="571471" indent="-571471">
              <a:buFont typeface="Arial"/>
              <a:buChar char="•"/>
            </a:pPr>
            <a:r>
              <a:rPr lang="en-US" sz="4400" dirty="0" smtClean="0"/>
              <a:t>Cooling system design report</a:t>
            </a:r>
            <a:endParaRPr lang="en-US" sz="4400" dirty="0"/>
          </a:p>
          <a:p>
            <a:pPr marL="571471" indent="-571471">
              <a:buFont typeface="Arial"/>
              <a:buChar char="•"/>
            </a:pPr>
            <a:endParaRPr lang="en-US" sz="4000" i="1" dirty="0" smtClean="0"/>
          </a:p>
        </p:txBody>
      </p:sp>
    </p:spTree>
    <p:extLst>
      <p:ext uri="{BB962C8B-B14F-4D97-AF65-F5344CB8AC3E}">
        <p14:creationId xmlns:p14="http://schemas.microsoft.com/office/powerpoint/2010/main" val="18882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 transfer to </a:t>
            </a:r>
            <a:r>
              <a:rPr lang="en-US" dirty="0"/>
              <a:t>ACCSYS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72325"/>
              </p:ext>
            </p:extLst>
          </p:nvPr>
        </p:nvGraphicFramePr>
        <p:xfrm>
          <a:off x="1317824" y="1708448"/>
          <a:ext cx="10585176" cy="6624734"/>
        </p:xfrm>
        <a:graphic>
          <a:graphicData uri="http://schemas.openxmlformats.org/drawingml/2006/table">
            <a:tbl>
              <a:tblPr/>
              <a:tblGrid>
                <a:gridCol w="2611626"/>
                <a:gridCol w="6101499"/>
                <a:gridCol w="1872051"/>
              </a:tblGrid>
              <a:tr h="761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Finish 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Spoke superconducting linac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ADU_1.4.5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Cryomodule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2013-10-31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ADU_1.4.7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Prototypes and tests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2013-12-31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Elliptical superconducting linac 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2013-07-31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2013-05-31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Medium beta Cryomodule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2014-02-24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beta Cryomodule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Prototypes and tests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coupler pair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2013-11-01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ADU_1.5.9.5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2013-10-31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HEBT, NC Magnets and Power Supplies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ADU_1.7.2.3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Collimation systems design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2013-06-24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41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ADU_1.7.5.1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Linac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warm section unit prototype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2013-12-01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29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xel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65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94253</TotalTime>
  <Pages>0</Pages>
  <Words>161</Words>
  <Characters>0</Characters>
  <Application>Microsoft Macintosh PowerPoint</Application>
  <PresentationFormat>Custom</PresentationFormat>
  <Lines>0</Lines>
  <Paragraphs>57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Office Theme</vt:lpstr>
      <vt:lpstr>Standarddesign</vt:lpstr>
      <vt:lpstr>1_Pixel</vt:lpstr>
      <vt:lpstr>4_Office Theme</vt:lpstr>
      <vt:lpstr>5_Office Theme</vt:lpstr>
      <vt:lpstr>ADU Project status report  Technical Board Lund, 2013-01-25</vt:lpstr>
      <vt:lpstr>PowerPoint Presentation</vt:lpstr>
      <vt:lpstr>Late milestones transfer to ACCSYS</vt:lpstr>
      <vt:lpstr>ADU transfer to ACCSYS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Corporate Presentation</dc:title>
  <dc:subject/>
  <dc:creator/>
  <cp:keywords>ESS</cp:keywords>
  <dc:description/>
  <cp:lastModifiedBy>ESS User</cp:lastModifiedBy>
  <cp:revision>315</cp:revision>
  <cp:lastPrinted>2012-11-11T21:31:30Z</cp:lastPrinted>
  <dcterms:modified xsi:type="dcterms:W3CDTF">2013-01-24T11:58:57Z</dcterms:modified>
  <cp:category/>
</cp:coreProperties>
</file>