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93251" autoAdjust="0"/>
  </p:normalViewPr>
  <p:slideViewPr>
    <p:cSldViewPr>
      <p:cViewPr>
        <p:scale>
          <a:sx n="75" d="100"/>
          <a:sy n="75" d="100"/>
        </p:scale>
        <p:origin x="-4548" y="-18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2016-07-01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2016-07-01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2016-07-01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2016-07-01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2016-07-01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2016-07-01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Firmware implementation at ESS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Maurizio Donna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Beam Instrumentation Engineer – FPGA design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16-07-01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ESS platform </a:t>
            </a:r>
            <a:r>
              <a:rPr lang="en-GB" dirty="0" smtClean="0"/>
              <a:t>roadmap (MTCA.4):</a:t>
            </a:r>
          </a:p>
          <a:p>
            <a:pPr lvl="1"/>
            <a:r>
              <a:rPr lang="en-GB" dirty="0" smtClean="0"/>
              <a:t>Gigabit Ethernet </a:t>
            </a:r>
            <a:r>
              <a:rPr lang="en-GB" dirty="0"/>
              <a:t>to </a:t>
            </a:r>
            <a:r>
              <a:rPr lang="en-GB" dirty="0" smtClean="0"/>
              <a:t>processor;</a:t>
            </a:r>
          </a:p>
          <a:p>
            <a:pPr lvl="1"/>
            <a:r>
              <a:rPr lang="en-GB" dirty="0" smtClean="0"/>
              <a:t>CAEN ELS </a:t>
            </a:r>
            <a:r>
              <a:rPr lang="en-GB" b="1" i="1" dirty="0" smtClean="0"/>
              <a:t>DAMC-FM25</a:t>
            </a:r>
            <a:r>
              <a:rPr lang="en-GB" dirty="0" smtClean="0"/>
              <a:t> + </a:t>
            </a:r>
            <a:r>
              <a:rPr lang="en-GB" b="1" i="1" dirty="0" smtClean="0"/>
              <a:t>FMC-2SFP+</a:t>
            </a:r>
            <a:r>
              <a:rPr lang="en-GB" dirty="0" smtClean="0"/>
              <a:t>;</a:t>
            </a:r>
          </a:p>
          <a:p>
            <a:pPr lvl="1"/>
            <a:r>
              <a:rPr lang="en-GB" dirty="0" err="1" smtClean="0"/>
              <a:t>IOxOS</a:t>
            </a:r>
            <a:r>
              <a:rPr lang="en-GB" dirty="0" smtClean="0"/>
              <a:t> </a:t>
            </a:r>
            <a:r>
              <a:rPr lang="en-GB" b="1" i="1" dirty="0" smtClean="0"/>
              <a:t>IFC-1410</a:t>
            </a:r>
            <a:r>
              <a:rPr lang="en-GB" dirty="0" smtClean="0"/>
              <a:t>;</a:t>
            </a:r>
            <a:endParaRPr lang="en-US" b="1" i="1" dirty="0"/>
          </a:p>
          <a:p>
            <a:r>
              <a:rPr lang="en-GB" dirty="0"/>
              <a:t>Introduction to image processing in FPGAs: </a:t>
            </a:r>
            <a:endParaRPr lang="en-GB" dirty="0" smtClean="0"/>
          </a:p>
          <a:p>
            <a:pPr lvl="1"/>
            <a:r>
              <a:rPr lang="en-GB" dirty="0" smtClean="0"/>
              <a:t>tools </a:t>
            </a:r>
            <a:r>
              <a:rPr lang="en-GB" dirty="0"/>
              <a:t>and libraries that can be </a:t>
            </a:r>
            <a:r>
              <a:rPr lang="en-GB" dirty="0" smtClean="0"/>
              <a:t>used;</a:t>
            </a:r>
          </a:p>
          <a:p>
            <a:pPr lvl="1"/>
            <a:r>
              <a:rPr lang="en-GB" dirty="0" smtClean="0"/>
              <a:t>VIVADO HLS (C </a:t>
            </a:r>
            <a:r>
              <a:rPr lang="en-GB" dirty="0"/>
              <a:t>to </a:t>
            </a:r>
            <a:r>
              <a:rPr lang="en-GB" dirty="0" smtClean="0"/>
              <a:t>HDL);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ICS server </a:t>
            </a:r>
            <a:r>
              <a:rPr lang="en-GB" dirty="0" smtClean="0"/>
              <a:t>environment;</a:t>
            </a:r>
            <a:endParaRPr lang="en-US" dirty="0"/>
          </a:p>
          <a:p>
            <a:r>
              <a:rPr lang="en-GB" dirty="0"/>
              <a:t>Data flow </a:t>
            </a:r>
            <a:endParaRPr lang="en-GB" dirty="0" smtClean="0"/>
          </a:p>
          <a:p>
            <a:pPr lvl="1"/>
            <a:r>
              <a:rPr lang="en-GB" dirty="0" smtClean="0"/>
              <a:t>ICS </a:t>
            </a:r>
            <a:r>
              <a:rPr lang="en-GB" dirty="0"/>
              <a:t>deliverables </a:t>
            </a:r>
            <a:r>
              <a:rPr lang="en-GB" dirty="0" smtClean="0"/>
              <a:t>(TOSCA III framework vs. XILINX AMBA AXI bus);</a:t>
            </a:r>
          </a:p>
          <a:p>
            <a:pPr lvl="1"/>
            <a:r>
              <a:rPr lang="en-GB" dirty="0" smtClean="0"/>
              <a:t>application </a:t>
            </a:r>
            <a:r>
              <a:rPr lang="en-GB" dirty="0"/>
              <a:t>specific blocks provided by </a:t>
            </a:r>
            <a:r>
              <a:rPr lang="en-GB" dirty="0" smtClean="0"/>
              <a:t>BI/partner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Questions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http://antoree.com/storage/app/file_manager/user_181/10%20cach%20noi%20thank%20you%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20880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</Template>
  <TotalTime>28</TotalTime>
  <Words>86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ESS Core Powerpoint</vt:lpstr>
      <vt:lpstr>Firmware implementation at ESS</vt:lpstr>
      <vt:lpstr>Discussion</vt:lpstr>
      <vt:lpstr>Questions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Firmware implementation at ESS</dc:title>
  <dc:creator>Maurizio Donna</dc:creator>
  <cp:lastModifiedBy>Maurizio Donna</cp:lastModifiedBy>
  <cp:revision>3</cp:revision>
  <dcterms:created xsi:type="dcterms:W3CDTF">2016-07-01T06:26:53Z</dcterms:created>
  <dcterms:modified xsi:type="dcterms:W3CDTF">2016-07-01T06:55:28Z</dcterms:modified>
</cp:coreProperties>
</file>