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8"/>
  </p:notesMasterIdLst>
  <p:sldIdLst>
    <p:sldId id="389" r:id="rId7"/>
    <p:sldId id="257" r:id="rId8"/>
    <p:sldId id="284" r:id="rId9"/>
    <p:sldId id="391" r:id="rId10"/>
    <p:sldId id="393" r:id="rId11"/>
    <p:sldId id="392" r:id="rId12"/>
    <p:sldId id="395" r:id="rId13"/>
    <p:sldId id="357" r:id="rId14"/>
    <p:sldId id="358" r:id="rId15"/>
    <p:sldId id="387" r:id="rId16"/>
    <p:sldId id="39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5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151" d="100"/>
          <a:sy n="151" d="100"/>
        </p:scale>
        <p:origin x="-12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05/10/16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05/10/16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05/10/16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05/10/16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05/10/16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05/10/16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05/10/16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05/10/16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05/10/16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ODIN</a:t>
            </a:r>
            <a:r>
              <a:rPr lang="sv-SE" sz="4000" dirty="0" smtClean="0"/>
              <a:t>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8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smtClean="0">
                <a:solidFill>
                  <a:schemeClr val="tx1"/>
                </a:solidFill>
              </a:rPr>
              <a:t>ODIN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</a:t>
            </a:r>
            <a:r>
              <a:rPr lang="en-US" dirty="0" smtClean="0"/>
              <a:t>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</a:t>
            </a:r>
            <a:r>
              <a:rPr lang="en-US" sz="1600" dirty="0" smtClean="0"/>
              <a:t>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  <a:endParaRPr lang="en-US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23406" y="5373216"/>
            <a:ext cx="2076143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ODIN: Discussion on</a:t>
            </a:r>
            <a:r>
              <a:rPr lang="en-US" dirty="0" smtClean="0">
                <a:solidFill>
                  <a:schemeClr val="accent1"/>
                </a:solidFill>
              </a:rPr>
              <a:t> S1 or S2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8410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1313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879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070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17732" y="286134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4572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332218" y="408707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83871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6730</TotalTime>
  <Words>1419</Words>
  <Application>Microsoft Macintosh PowerPoint</Application>
  <PresentationFormat>On-screen Show (4:3)</PresentationFormat>
  <Paragraphs>304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ODIN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Neutron Instruments; Phase 1 schedule;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411</cp:revision>
  <cp:lastPrinted>2016-07-20T04:38:31Z</cp:lastPrinted>
  <dcterms:modified xsi:type="dcterms:W3CDTF">2016-10-05T08:05:19Z</dcterms:modified>
</cp:coreProperties>
</file>